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82" r:id="rId4"/>
    <p:sldMasterId id="2147483683" r:id="rId5"/>
  </p:sldMasterIdLst>
  <p:notesMasterIdLst>
    <p:notesMasterId r:id="rId6"/>
  </p:notesMasterIdLst>
  <p:sldIdLst>
    <p:sldId id="256" r:id="rId7"/>
    <p:sldId id="257" r:id="rId8"/>
    <p:sldId id="258" r:id="rId9"/>
  </p:sldIdLst>
  <p:sldSz cy="5143500" cx="9144000"/>
  <p:notesSz cx="6858000" cy="9144000"/>
  <p:embeddedFontLst>
    <p:embeddedFont>
      <p:font typeface="Open Sans SemiBold"/>
      <p:regular r:id="rId10"/>
      <p:bold r:id="rId11"/>
      <p:italic r:id="rId12"/>
      <p:boldItalic r:id="rId13"/>
    </p:embeddedFont>
    <p:embeddedFont>
      <p:font typeface="Open Sans Light"/>
      <p:regular r:id="rId14"/>
      <p:bold r:id="rId15"/>
      <p:italic r:id="rId16"/>
      <p:boldItalic r:id="rId1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font" Target="fonts/OpenSansSemiBold-bold.fntdata"/><Relationship Id="rId10" Type="http://schemas.openxmlformats.org/officeDocument/2006/relationships/font" Target="fonts/OpenSansSemiBold-regular.fntdata"/><Relationship Id="rId13" Type="http://schemas.openxmlformats.org/officeDocument/2006/relationships/font" Target="fonts/OpenSansSemiBold-boldItalic.fntdata"/><Relationship Id="rId12" Type="http://schemas.openxmlformats.org/officeDocument/2006/relationships/font" Target="fonts/OpenSansSemiBold-italic.fntdata"/><Relationship Id="rId15" Type="http://schemas.openxmlformats.org/officeDocument/2006/relationships/font" Target="fonts/OpenSansLight-bold.fntdata"/><Relationship Id="rId14" Type="http://schemas.openxmlformats.org/officeDocument/2006/relationships/font" Target="fonts/OpenSansLight-regular.fntdata"/><Relationship Id="rId17" Type="http://schemas.openxmlformats.org/officeDocument/2006/relationships/font" Target="fonts/OpenSansLight-boldItalic.fntdata"/><Relationship Id="rId16" Type="http://schemas.openxmlformats.org/officeDocument/2006/relationships/font" Target="fonts/OpenSansLight-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gcb724b4f02_0_1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7" name="Google Shape;207;gcb724b4f02_0_1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457200" rtl="0" algn="l">
              <a:lnSpc>
                <a:spcPct val="200000"/>
              </a:lnSpc>
              <a:spcBef>
                <a:spcPts val="0"/>
              </a:spcBef>
              <a:spcAft>
                <a:spcPts val="0"/>
              </a:spcAft>
              <a:buNone/>
            </a:pPr>
            <a:r>
              <a:rPr lang="en" sz="1200">
                <a:solidFill>
                  <a:srgbClr val="12284C"/>
                </a:solidFill>
              </a:rPr>
              <a:t>On poster paper and also on the diagram above, districts will:</a:t>
            </a:r>
            <a:endParaRPr sz="1200">
              <a:solidFill>
                <a:srgbClr val="12284C"/>
              </a:solidFill>
            </a:endParaRPr>
          </a:p>
          <a:p>
            <a:pPr indent="-304800" lvl="0" marL="457200" rtl="0" algn="l">
              <a:lnSpc>
                <a:spcPct val="200000"/>
              </a:lnSpc>
              <a:spcBef>
                <a:spcPts val="0"/>
              </a:spcBef>
              <a:spcAft>
                <a:spcPts val="0"/>
              </a:spcAft>
              <a:buClr>
                <a:srgbClr val="12284C"/>
              </a:buClr>
              <a:buSzPts val="1200"/>
              <a:buAutoNum type="arabicPeriod"/>
            </a:pPr>
            <a:r>
              <a:rPr lang="en" sz="1200">
                <a:solidFill>
                  <a:srgbClr val="12284C"/>
                </a:solidFill>
              </a:rPr>
              <a:t>MAKE A COPY OF THIS SLIDE</a:t>
            </a:r>
            <a:endParaRPr sz="1200">
              <a:solidFill>
                <a:srgbClr val="12284C"/>
              </a:solidFill>
            </a:endParaRPr>
          </a:p>
          <a:p>
            <a:pPr indent="-304800" lvl="0" marL="457200" rtl="0" algn="l">
              <a:lnSpc>
                <a:spcPct val="200000"/>
              </a:lnSpc>
              <a:spcBef>
                <a:spcPts val="0"/>
              </a:spcBef>
              <a:spcAft>
                <a:spcPts val="0"/>
              </a:spcAft>
              <a:buClr>
                <a:srgbClr val="12284C"/>
              </a:buClr>
              <a:buSzPts val="1200"/>
              <a:buAutoNum type="arabicPeriod"/>
            </a:pPr>
            <a:r>
              <a:rPr lang="en" sz="1200">
                <a:solidFill>
                  <a:srgbClr val="12284C"/>
                </a:solidFill>
              </a:rPr>
              <a:t>Draw out a fishbone diagram on large poster paper</a:t>
            </a:r>
            <a:endParaRPr sz="1200">
              <a:solidFill>
                <a:srgbClr val="12284C"/>
              </a:solidFill>
            </a:endParaRPr>
          </a:p>
          <a:p>
            <a:pPr indent="-304800" lvl="0" marL="457200" rtl="0" algn="l">
              <a:lnSpc>
                <a:spcPct val="200000"/>
              </a:lnSpc>
              <a:spcBef>
                <a:spcPts val="0"/>
              </a:spcBef>
              <a:spcAft>
                <a:spcPts val="0"/>
              </a:spcAft>
              <a:buClr>
                <a:srgbClr val="12284C"/>
              </a:buClr>
              <a:buSzPts val="1200"/>
              <a:buAutoNum type="arabicPeriod"/>
            </a:pPr>
            <a:r>
              <a:rPr lang="en" sz="1200">
                <a:solidFill>
                  <a:srgbClr val="12284C"/>
                </a:solidFill>
              </a:rPr>
              <a:t>Choose 1 data point to analyze</a:t>
            </a:r>
            <a:endParaRPr sz="1200">
              <a:solidFill>
                <a:srgbClr val="12284C"/>
              </a:solidFill>
            </a:endParaRPr>
          </a:p>
          <a:p>
            <a:pPr indent="-304800" lvl="0" marL="457200" rtl="0" algn="l">
              <a:lnSpc>
                <a:spcPct val="200000"/>
              </a:lnSpc>
              <a:spcBef>
                <a:spcPts val="0"/>
              </a:spcBef>
              <a:spcAft>
                <a:spcPts val="0"/>
              </a:spcAft>
              <a:buClr>
                <a:srgbClr val="12284C"/>
              </a:buClr>
              <a:buSzPts val="1200"/>
              <a:buAutoNum type="arabicPeriod"/>
            </a:pPr>
            <a:r>
              <a:rPr lang="en" sz="1200">
                <a:solidFill>
                  <a:srgbClr val="12284C"/>
                </a:solidFill>
              </a:rPr>
              <a:t>Add the data point to the head of the fishbone diagram</a:t>
            </a:r>
            <a:endParaRPr sz="1200">
              <a:solidFill>
                <a:srgbClr val="12284C"/>
              </a:solidFill>
            </a:endParaRPr>
          </a:p>
          <a:p>
            <a:pPr indent="-304800" lvl="0" marL="457200" rtl="0" algn="l">
              <a:lnSpc>
                <a:spcPct val="200000"/>
              </a:lnSpc>
              <a:spcBef>
                <a:spcPts val="0"/>
              </a:spcBef>
              <a:spcAft>
                <a:spcPts val="0"/>
              </a:spcAft>
              <a:buClr>
                <a:srgbClr val="12284C"/>
              </a:buClr>
              <a:buSzPts val="1200"/>
              <a:buAutoNum type="arabicPeriod"/>
            </a:pPr>
            <a:r>
              <a:rPr lang="en" sz="1200">
                <a:solidFill>
                  <a:srgbClr val="12284C"/>
                </a:solidFill>
              </a:rPr>
              <a:t>Identify qualitative data and/or quantitative data that are possible causes of the data point: list those that </a:t>
            </a:r>
            <a:r>
              <a:rPr i="1" lang="en" sz="1200">
                <a:solidFill>
                  <a:srgbClr val="12284C"/>
                </a:solidFill>
              </a:rPr>
              <a:t>affirm</a:t>
            </a:r>
            <a:r>
              <a:rPr lang="en" sz="1200">
                <a:solidFill>
                  <a:srgbClr val="12284C"/>
                </a:solidFill>
              </a:rPr>
              <a:t> the data point on top side of fishbone diagram &amp; those that </a:t>
            </a:r>
            <a:r>
              <a:rPr i="1" lang="en" sz="1200">
                <a:solidFill>
                  <a:srgbClr val="12284C"/>
                </a:solidFill>
              </a:rPr>
              <a:t>contradict</a:t>
            </a:r>
            <a:r>
              <a:rPr lang="en" sz="1200">
                <a:solidFill>
                  <a:srgbClr val="12284C"/>
                </a:solidFill>
              </a:rPr>
              <a:t> on the bottom.</a:t>
            </a:r>
            <a:endParaRPr sz="1200">
              <a:solidFill>
                <a:srgbClr val="12284C"/>
              </a:solidFill>
            </a:endParaRPr>
          </a:p>
          <a:p>
            <a:pPr indent="-304800" lvl="0" marL="457200" rtl="0" algn="l">
              <a:lnSpc>
                <a:spcPct val="200000"/>
              </a:lnSpc>
              <a:spcBef>
                <a:spcPts val="0"/>
              </a:spcBef>
              <a:spcAft>
                <a:spcPts val="0"/>
              </a:spcAft>
              <a:buClr>
                <a:srgbClr val="12284C"/>
              </a:buClr>
              <a:buSzPts val="1200"/>
              <a:buAutoNum type="arabicPeriod"/>
            </a:pPr>
            <a:r>
              <a:rPr lang="en" sz="1200">
                <a:solidFill>
                  <a:srgbClr val="12284C"/>
                </a:solidFill>
              </a:rPr>
              <a:t>Add additional causes that affirm or contradict the data point from other sources (quantitative data, local survey data, CTC, etc.) </a:t>
            </a:r>
            <a:endParaRPr sz="1200">
              <a:solidFill>
                <a:srgbClr val="12284C"/>
              </a:solidFill>
            </a:endParaRPr>
          </a:p>
          <a:p>
            <a:pPr indent="-304800" lvl="0" marL="457200" rtl="0" algn="l">
              <a:lnSpc>
                <a:spcPct val="200000"/>
              </a:lnSpc>
              <a:spcBef>
                <a:spcPts val="0"/>
              </a:spcBef>
              <a:spcAft>
                <a:spcPts val="0"/>
              </a:spcAft>
              <a:buClr>
                <a:srgbClr val="12284C"/>
              </a:buClr>
              <a:buSzPts val="1200"/>
              <a:buAutoNum type="arabicPeriod"/>
            </a:pPr>
            <a:r>
              <a:rPr lang="en" sz="1200">
                <a:solidFill>
                  <a:srgbClr val="12284C"/>
                </a:solidFill>
              </a:rPr>
              <a:t>Create a problem statement based on the data point and the causes listed and add it to the tail of the diagram.  </a:t>
            </a:r>
            <a:endParaRPr sz="1200">
              <a:solidFill>
                <a:srgbClr val="12284C"/>
              </a:solidFill>
            </a:endParaRPr>
          </a:p>
          <a:p>
            <a:pPr indent="-304800" lvl="0" marL="457200" rtl="0" algn="l">
              <a:lnSpc>
                <a:spcPct val="200000"/>
              </a:lnSpc>
              <a:spcBef>
                <a:spcPts val="0"/>
              </a:spcBef>
              <a:spcAft>
                <a:spcPts val="0"/>
              </a:spcAft>
              <a:buClr>
                <a:srgbClr val="12284C"/>
              </a:buClr>
              <a:buSzPts val="1200"/>
              <a:buAutoNum type="arabicPeriod"/>
            </a:pPr>
            <a:r>
              <a:rPr lang="en" sz="1200">
                <a:solidFill>
                  <a:srgbClr val="12284C"/>
                </a:solidFill>
              </a:rPr>
              <a:t>Have one team member record the data point, causes, and problem statement on the diagram above.  </a:t>
            </a:r>
            <a:endParaRPr sz="1200">
              <a:solidFill>
                <a:srgbClr val="12284C"/>
              </a:solidFill>
            </a:endParaRPr>
          </a:p>
          <a:p>
            <a:pPr indent="-304800" lvl="0" marL="457200" rtl="0" algn="l">
              <a:lnSpc>
                <a:spcPct val="200000"/>
              </a:lnSpc>
              <a:spcBef>
                <a:spcPts val="0"/>
              </a:spcBef>
              <a:spcAft>
                <a:spcPts val="0"/>
              </a:spcAft>
              <a:buClr>
                <a:srgbClr val="12284C"/>
              </a:buClr>
              <a:buSzPts val="1200"/>
              <a:buAutoNum type="arabicPeriod"/>
            </a:pPr>
            <a:r>
              <a:rPr lang="en" sz="1200">
                <a:solidFill>
                  <a:srgbClr val="12284C"/>
                </a:solidFill>
              </a:rPr>
              <a:t>Be ready to summarize what you learned from this activity.</a:t>
            </a:r>
            <a:endParaRPr sz="1200">
              <a:solidFill>
                <a:srgbClr val="12284C"/>
              </a:solidFill>
            </a:endParaRPr>
          </a:p>
          <a:p>
            <a:pPr indent="0" lvl="0" marL="0" rtl="0" algn="l">
              <a:lnSpc>
                <a:spcPct val="200000"/>
              </a:lnSpc>
              <a:spcBef>
                <a:spcPts val="0"/>
              </a:spcBef>
              <a:spcAft>
                <a:spcPts val="0"/>
              </a:spcAft>
              <a:buClr>
                <a:srgbClr val="12284C"/>
              </a:buClr>
              <a:buSzPts val="1100"/>
              <a:buFont typeface="Arial"/>
              <a:buNone/>
            </a:pPr>
            <a:r>
              <a:t/>
            </a:r>
            <a:endParaRPr sz="1200">
              <a:solidFill>
                <a:srgbClr val="12284C"/>
              </a:solidFill>
            </a:endParaRPr>
          </a:p>
          <a:p>
            <a:pPr indent="0" lvl="0" marL="0" rtl="0" algn="l">
              <a:lnSpc>
                <a:spcPct val="200000"/>
              </a:lnSpc>
              <a:spcBef>
                <a:spcPts val="0"/>
              </a:spcBef>
              <a:spcAft>
                <a:spcPts val="0"/>
              </a:spcAft>
              <a:buClr>
                <a:schemeClr val="dk1"/>
              </a:buClr>
              <a:buSzPts val="1100"/>
              <a:buFont typeface="Arial"/>
              <a:buNone/>
            </a:pPr>
            <a:r>
              <a:t/>
            </a:r>
            <a:endParaRPr sz="1200">
              <a:solidFill>
                <a:srgbClr val="12284C"/>
              </a:solidFill>
            </a:endParaRPr>
          </a:p>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g13629102f3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9" name="Google Shape;229;g13629102f3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g136269560c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0" name="Google Shape;250;g136269560c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2.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1.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png"/><Relationship Id="rId3" Type="http://schemas.openxmlformats.org/officeDocument/2006/relationships/image" Target="../media/image1.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3.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p:cSld name="Title Slide">
    <p:spTree>
      <p:nvGrpSpPr>
        <p:cNvPr id="57" name="Shape 57"/>
        <p:cNvGrpSpPr/>
        <p:nvPr/>
      </p:nvGrpSpPr>
      <p:grpSpPr>
        <a:xfrm>
          <a:off x="0" y="0"/>
          <a:ext cx="0" cy="0"/>
          <a:chOff x="0" y="0"/>
          <a:chExt cx="0" cy="0"/>
        </a:xfrm>
      </p:grpSpPr>
      <p:pic>
        <p:nvPicPr>
          <p:cNvPr id="58" name="Google Shape;58;p14"/>
          <p:cNvPicPr preferRelativeResize="0"/>
          <p:nvPr/>
        </p:nvPicPr>
        <p:blipFill rotWithShape="1">
          <a:blip r:embed="rId2">
            <a:alphaModFix/>
          </a:blip>
          <a:srcRect b="0" l="0" r="0" t="0"/>
          <a:stretch/>
        </p:blipFill>
        <p:spPr>
          <a:xfrm>
            <a:off x="889" y="499"/>
            <a:ext cx="9142225" cy="5142499"/>
          </a:xfrm>
          <a:prstGeom prst="rect">
            <a:avLst/>
          </a:prstGeom>
          <a:noFill/>
          <a:ln>
            <a:noFill/>
          </a:ln>
        </p:spPr>
      </p:pic>
      <p:sp>
        <p:nvSpPr>
          <p:cNvPr id="59" name="Google Shape;59;p14"/>
          <p:cNvSpPr txBox="1"/>
          <p:nvPr>
            <p:ph idx="1" type="subTitle"/>
          </p:nvPr>
        </p:nvSpPr>
        <p:spPr>
          <a:xfrm>
            <a:off x="1143000" y="3244850"/>
            <a:ext cx="5610000" cy="778200"/>
          </a:xfrm>
          <a:prstGeom prst="rect">
            <a:avLst/>
          </a:prstGeom>
          <a:noFill/>
          <a:ln>
            <a:noFill/>
          </a:ln>
        </p:spPr>
        <p:txBody>
          <a:bodyPr anchorCtr="0" anchor="t" bIns="34275" lIns="68575" spcFirstLastPara="1" rIns="68575" wrap="square" tIns="34275">
            <a:noAutofit/>
          </a:bodyPr>
          <a:lstStyle>
            <a:lvl1pPr lvl="0" rtl="0" algn="l">
              <a:lnSpc>
                <a:spcPct val="90000"/>
              </a:lnSpc>
              <a:spcBef>
                <a:spcPts val="800"/>
              </a:spcBef>
              <a:spcAft>
                <a:spcPts val="0"/>
              </a:spcAft>
              <a:buSzPts val="1800"/>
              <a:buNone/>
              <a:defRPr sz="1800">
                <a:solidFill>
                  <a:schemeClr val="lt1"/>
                </a:solidFill>
              </a:defRPr>
            </a:lvl1pPr>
            <a:lvl2pPr lvl="1" rtl="0" algn="ctr">
              <a:lnSpc>
                <a:spcPct val="90000"/>
              </a:lnSpc>
              <a:spcBef>
                <a:spcPts val="400"/>
              </a:spcBef>
              <a:spcAft>
                <a:spcPts val="0"/>
              </a:spcAft>
              <a:buSzPts val="1500"/>
              <a:buNone/>
              <a:defRPr sz="1500"/>
            </a:lvl2pPr>
            <a:lvl3pPr lvl="2" rtl="0" algn="ctr">
              <a:lnSpc>
                <a:spcPct val="90000"/>
              </a:lnSpc>
              <a:spcBef>
                <a:spcPts val="400"/>
              </a:spcBef>
              <a:spcAft>
                <a:spcPts val="0"/>
              </a:spcAft>
              <a:buSzPts val="1400"/>
              <a:buNone/>
              <a:defRPr sz="1400"/>
            </a:lvl3pPr>
            <a:lvl4pPr lvl="3" rtl="0" algn="ctr">
              <a:lnSpc>
                <a:spcPct val="90000"/>
              </a:lnSpc>
              <a:spcBef>
                <a:spcPts val="400"/>
              </a:spcBef>
              <a:spcAft>
                <a:spcPts val="0"/>
              </a:spcAft>
              <a:buSzPts val="1200"/>
              <a:buNone/>
              <a:defRPr sz="1200"/>
            </a:lvl4pPr>
            <a:lvl5pPr lvl="4" rtl="0" algn="ctr">
              <a:lnSpc>
                <a:spcPct val="90000"/>
              </a:lnSpc>
              <a:spcBef>
                <a:spcPts val="400"/>
              </a:spcBef>
              <a:spcAft>
                <a:spcPts val="0"/>
              </a:spcAft>
              <a:buSzPts val="1200"/>
              <a:buNone/>
              <a:defRPr sz="1200"/>
            </a:lvl5pPr>
            <a:lvl6pPr lvl="5" rtl="0" algn="ctr">
              <a:lnSpc>
                <a:spcPct val="90000"/>
              </a:lnSpc>
              <a:spcBef>
                <a:spcPts val="400"/>
              </a:spcBef>
              <a:spcAft>
                <a:spcPts val="0"/>
              </a:spcAft>
              <a:buClr>
                <a:schemeClr val="dk1"/>
              </a:buClr>
              <a:buSzPts val="1200"/>
              <a:buNone/>
              <a:defRPr sz="1200"/>
            </a:lvl6pPr>
            <a:lvl7pPr lvl="6" rtl="0" algn="ctr">
              <a:lnSpc>
                <a:spcPct val="90000"/>
              </a:lnSpc>
              <a:spcBef>
                <a:spcPts val="400"/>
              </a:spcBef>
              <a:spcAft>
                <a:spcPts val="0"/>
              </a:spcAft>
              <a:buClr>
                <a:schemeClr val="dk1"/>
              </a:buClr>
              <a:buSzPts val="1200"/>
              <a:buNone/>
              <a:defRPr sz="1200"/>
            </a:lvl7pPr>
            <a:lvl8pPr lvl="7" rtl="0" algn="ctr">
              <a:lnSpc>
                <a:spcPct val="90000"/>
              </a:lnSpc>
              <a:spcBef>
                <a:spcPts val="400"/>
              </a:spcBef>
              <a:spcAft>
                <a:spcPts val="0"/>
              </a:spcAft>
              <a:buClr>
                <a:schemeClr val="dk1"/>
              </a:buClr>
              <a:buSzPts val="1200"/>
              <a:buNone/>
              <a:defRPr sz="1200"/>
            </a:lvl8pPr>
            <a:lvl9pPr lvl="8" rtl="0" algn="ctr">
              <a:lnSpc>
                <a:spcPct val="90000"/>
              </a:lnSpc>
              <a:spcBef>
                <a:spcPts val="400"/>
              </a:spcBef>
              <a:spcAft>
                <a:spcPts val="0"/>
              </a:spcAft>
              <a:buClr>
                <a:schemeClr val="dk1"/>
              </a:buClr>
              <a:buSzPts val="1200"/>
              <a:buNone/>
              <a:defRPr sz="1200"/>
            </a:lvl9pPr>
          </a:lstStyle>
          <a:p/>
        </p:txBody>
      </p:sp>
      <p:sp>
        <p:nvSpPr>
          <p:cNvPr id="60" name="Google Shape;60;p14"/>
          <p:cNvSpPr txBox="1"/>
          <p:nvPr>
            <p:ph type="title"/>
          </p:nvPr>
        </p:nvSpPr>
        <p:spPr>
          <a:xfrm>
            <a:off x="1143000" y="1198418"/>
            <a:ext cx="5610000" cy="20463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lt1"/>
              </a:buClr>
              <a:buSzPts val="3300"/>
              <a:buFont typeface="Arial"/>
              <a:buNone/>
              <a:defRPr>
                <a:solidFill>
                  <a:schemeClr val="lt1"/>
                </a:solidFill>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61" name="Google Shape;61;p14"/>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62" name="Google Shape;62;p14"/>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63" name="Google Shape;63;p14"/>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64" name="Shape 64"/>
        <p:cNvGrpSpPr/>
        <p:nvPr/>
      </p:nvGrpSpPr>
      <p:grpSpPr>
        <a:xfrm>
          <a:off x="0" y="0"/>
          <a:ext cx="0" cy="0"/>
          <a:chOff x="0" y="0"/>
          <a:chExt cx="0" cy="0"/>
        </a:xfrm>
      </p:grpSpPr>
      <p:sp>
        <p:nvSpPr>
          <p:cNvPr id="65" name="Google Shape;65;p15"/>
          <p:cNvSpPr txBox="1"/>
          <p:nvPr>
            <p:ph type="title"/>
          </p:nvPr>
        </p:nvSpPr>
        <p:spPr>
          <a:xfrm>
            <a:off x="311700" y="445025"/>
            <a:ext cx="8520600" cy="5727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SzPts val="33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66" name="Google Shape;66;p15"/>
          <p:cNvSpPr txBox="1"/>
          <p:nvPr>
            <p:ph idx="1" type="body"/>
          </p:nvPr>
        </p:nvSpPr>
        <p:spPr>
          <a:xfrm>
            <a:off x="311700" y="1152475"/>
            <a:ext cx="8520600" cy="3416400"/>
          </a:xfrm>
          <a:prstGeom prst="rect">
            <a:avLst/>
          </a:prstGeom>
          <a:noFill/>
          <a:ln>
            <a:noFill/>
          </a:ln>
        </p:spPr>
        <p:txBody>
          <a:bodyPr anchorCtr="0" anchor="t" bIns="34275" lIns="68575" spcFirstLastPara="1" rIns="68575" wrap="square" tIns="34275">
            <a:noAutofit/>
          </a:bodyPr>
          <a:lstStyle>
            <a:lvl1pPr indent="-361950" lvl="0" marL="457200" rtl="0" algn="l">
              <a:lnSpc>
                <a:spcPct val="90000"/>
              </a:lnSpc>
              <a:spcBef>
                <a:spcPts val="800"/>
              </a:spcBef>
              <a:spcAft>
                <a:spcPts val="0"/>
              </a:spcAft>
              <a:buSzPts val="2100"/>
              <a:buChar char="•"/>
              <a:defRPr/>
            </a:lvl1pPr>
            <a:lvl2pPr indent="-342900" lvl="1" marL="914400" rtl="0" algn="l">
              <a:lnSpc>
                <a:spcPct val="90000"/>
              </a:lnSpc>
              <a:spcBef>
                <a:spcPts val="400"/>
              </a:spcBef>
              <a:spcAft>
                <a:spcPts val="0"/>
              </a:spcAft>
              <a:buSzPts val="1800"/>
              <a:buChar char="•"/>
              <a:defRPr/>
            </a:lvl2pPr>
            <a:lvl3pPr indent="-323850" lvl="2" marL="1371600" rtl="0" algn="l">
              <a:lnSpc>
                <a:spcPct val="90000"/>
              </a:lnSpc>
              <a:spcBef>
                <a:spcPts val="400"/>
              </a:spcBef>
              <a:spcAft>
                <a:spcPts val="0"/>
              </a:spcAft>
              <a:buSzPts val="1500"/>
              <a:buChar char="•"/>
              <a:defRPr/>
            </a:lvl3pPr>
            <a:lvl4pPr indent="-317500" lvl="3" marL="1828800" rtl="0" algn="l">
              <a:lnSpc>
                <a:spcPct val="90000"/>
              </a:lnSpc>
              <a:spcBef>
                <a:spcPts val="400"/>
              </a:spcBef>
              <a:spcAft>
                <a:spcPts val="0"/>
              </a:spcAft>
              <a:buSzPts val="1400"/>
              <a:buChar char="•"/>
              <a:defRPr/>
            </a:lvl4pPr>
            <a:lvl5pPr indent="-317500" lvl="4" marL="2286000" rtl="0" algn="l">
              <a:lnSpc>
                <a:spcPct val="90000"/>
              </a:lnSpc>
              <a:spcBef>
                <a:spcPts val="400"/>
              </a:spcBef>
              <a:spcAft>
                <a:spcPts val="0"/>
              </a:spcAft>
              <a:buSzPts val="1400"/>
              <a:buChar char="•"/>
              <a:defRPr/>
            </a:lvl5pPr>
            <a:lvl6pPr indent="-317500" lvl="5" marL="2743200" rtl="0" algn="l">
              <a:lnSpc>
                <a:spcPct val="90000"/>
              </a:lnSpc>
              <a:spcBef>
                <a:spcPts val="400"/>
              </a:spcBef>
              <a:spcAft>
                <a:spcPts val="0"/>
              </a:spcAft>
              <a:buSzPts val="1400"/>
              <a:buChar char="•"/>
              <a:defRPr/>
            </a:lvl6pPr>
            <a:lvl7pPr indent="-317500" lvl="6" marL="3200400" rtl="0" algn="l">
              <a:lnSpc>
                <a:spcPct val="90000"/>
              </a:lnSpc>
              <a:spcBef>
                <a:spcPts val="400"/>
              </a:spcBef>
              <a:spcAft>
                <a:spcPts val="0"/>
              </a:spcAft>
              <a:buSzPts val="1400"/>
              <a:buChar char="•"/>
              <a:defRPr/>
            </a:lvl7pPr>
            <a:lvl8pPr indent="-317500" lvl="7" marL="3657600" rtl="0" algn="l">
              <a:lnSpc>
                <a:spcPct val="90000"/>
              </a:lnSpc>
              <a:spcBef>
                <a:spcPts val="400"/>
              </a:spcBef>
              <a:spcAft>
                <a:spcPts val="0"/>
              </a:spcAft>
              <a:buSzPts val="1400"/>
              <a:buChar char="•"/>
              <a:defRPr/>
            </a:lvl8pPr>
            <a:lvl9pPr indent="-317500" lvl="8" marL="4114800" rtl="0" algn="l">
              <a:lnSpc>
                <a:spcPct val="90000"/>
              </a:lnSpc>
              <a:spcBef>
                <a:spcPts val="400"/>
              </a:spcBef>
              <a:spcAft>
                <a:spcPts val="0"/>
              </a:spcAft>
              <a:buSzPts val="1400"/>
              <a:buChar char="•"/>
              <a:defRPr/>
            </a:lvl9pPr>
          </a:lstStyle>
          <a:p/>
        </p:txBody>
      </p:sp>
      <p:sp>
        <p:nvSpPr>
          <p:cNvPr id="67" name="Google Shape;67;p15"/>
          <p:cNvSpPr txBox="1"/>
          <p:nvPr>
            <p:ph idx="12" type="sldNum"/>
          </p:nvPr>
        </p:nvSpPr>
        <p:spPr>
          <a:xfrm>
            <a:off x="8472458" y="4663217"/>
            <a:ext cx="548700" cy="3936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 title and description">
    <p:spTree>
      <p:nvGrpSpPr>
        <p:cNvPr id="68" name="Shape 68"/>
        <p:cNvGrpSpPr/>
        <p:nvPr/>
      </p:nvGrpSpPr>
      <p:grpSpPr>
        <a:xfrm>
          <a:off x="0" y="0"/>
          <a:ext cx="0" cy="0"/>
          <a:chOff x="0" y="0"/>
          <a:chExt cx="0" cy="0"/>
        </a:xfrm>
      </p:grpSpPr>
      <p:sp>
        <p:nvSpPr>
          <p:cNvPr id="69" name="Google Shape;69;p16"/>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 name="Google Shape;70;p16"/>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lvl1pPr lvl="0" rtl="0" algn="ctr">
              <a:lnSpc>
                <a:spcPct val="90000"/>
              </a:lnSpc>
              <a:spcBef>
                <a:spcPts val="0"/>
              </a:spcBef>
              <a:spcAft>
                <a:spcPts val="0"/>
              </a:spcAft>
              <a:buSzPts val="4200"/>
              <a:buNone/>
              <a:defRPr sz="4200"/>
            </a:lvl1pPr>
            <a:lvl2pPr lvl="1" rtl="0" algn="ctr">
              <a:lnSpc>
                <a:spcPct val="100000"/>
              </a:lnSpc>
              <a:spcBef>
                <a:spcPts val="0"/>
              </a:spcBef>
              <a:spcAft>
                <a:spcPts val="0"/>
              </a:spcAft>
              <a:buSzPts val="4200"/>
              <a:buNone/>
              <a:defRPr sz="4200"/>
            </a:lvl2pPr>
            <a:lvl3pPr lvl="2" rtl="0" algn="ctr">
              <a:lnSpc>
                <a:spcPct val="100000"/>
              </a:lnSpc>
              <a:spcBef>
                <a:spcPts val="0"/>
              </a:spcBef>
              <a:spcAft>
                <a:spcPts val="0"/>
              </a:spcAft>
              <a:buSzPts val="4200"/>
              <a:buNone/>
              <a:defRPr sz="4200"/>
            </a:lvl3pPr>
            <a:lvl4pPr lvl="3" rtl="0" algn="ctr">
              <a:lnSpc>
                <a:spcPct val="100000"/>
              </a:lnSpc>
              <a:spcBef>
                <a:spcPts val="0"/>
              </a:spcBef>
              <a:spcAft>
                <a:spcPts val="0"/>
              </a:spcAft>
              <a:buSzPts val="4200"/>
              <a:buNone/>
              <a:defRPr sz="4200"/>
            </a:lvl4pPr>
            <a:lvl5pPr lvl="4" rtl="0" algn="ctr">
              <a:lnSpc>
                <a:spcPct val="100000"/>
              </a:lnSpc>
              <a:spcBef>
                <a:spcPts val="0"/>
              </a:spcBef>
              <a:spcAft>
                <a:spcPts val="0"/>
              </a:spcAft>
              <a:buSzPts val="4200"/>
              <a:buNone/>
              <a:defRPr sz="4200"/>
            </a:lvl5pPr>
            <a:lvl6pPr lvl="5" rtl="0" algn="ctr">
              <a:lnSpc>
                <a:spcPct val="100000"/>
              </a:lnSpc>
              <a:spcBef>
                <a:spcPts val="0"/>
              </a:spcBef>
              <a:spcAft>
                <a:spcPts val="0"/>
              </a:spcAft>
              <a:buSzPts val="4200"/>
              <a:buNone/>
              <a:defRPr sz="4200"/>
            </a:lvl6pPr>
            <a:lvl7pPr lvl="6" rtl="0" algn="ctr">
              <a:lnSpc>
                <a:spcPct val="100000"/>
              </a:lnSpc>
              <a:spcBef>
                <a:spcPts val="0"/>
              </a:spcBef>
              <a:spcAft>
                <a:spcPts val="0"/>
              </a:spcAft>
              <a:buSzPts val="4200"/>
              <a:buNone/>
              <a:defRPr sz="4200"/>
            </a:lvl7pPr>
            <a:lvl8pPr lvl="7" rtl="0" algn="ctr">
              <a:lnSpc>
                <a:spcPct val="100000"/>
              </a:lnSpc>
              <a:spcBef>
                <a:spcPts val="0"/>
              </a:spcBef>
              <a:spcAft>
                <a:spcPts val="0"/>
              </a:spcAft>
              <a:buSzPts val="4200"/>
              <a:buNone/>
              <a:defRPr sz="4200"/>
            </a:lvl8pPr>
            <a:lvl9pPr lvl="8" rtl="0" algn="ctr">
              <a:lnSpc>
                <a:spcPct val="100000"/>
              </a:lnSpc>
              <a:spcBef>
                <a:spcPts val="0"/>
              </a:spcBef>
              <a:spcAft>
                <a:spcPts val="0"/>
              </a:spcAft>
              <a:buSzPts val="4200"/>
              <a:buNone/>
              <a:defRPr sz="4200"/>
            </a:lvl9pPr>
          </a:lstStyle>
          <a:p/>
        </p:txBody>
      </p:sp>
      <p:sp>
        <p:nvSpPr>
          <p:cNvPr id="71" name="Google Shape;71;p16"/>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rm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72" name="Google Shape;72;p16"/>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rmAutofit/>
          </a:bodyPr>
          <a:lstStyle>
            <a:lvl1pPr indent="-342900" lvl="0" marL="457200" rtl="0" algn="l">
              <a:lnSpc>
                <a:spcPct val="90000"/>
              </a:lnSpc>
              <a:spcBef>
                <a:spcPts val="0"/>
              </a:spcBef>
              <a:spcAft>
                <a:spcPts val="0"/>
              </a:spcAft>
              <a:buSzPts val="1800"/>
              <a:buChar char="●"/>
              <a:defRPr/>
            </a:lvl1pPr>
            <a:lvl2pPr indent="-317500" lvl="1" marL="914400" rtl="0" algn="l">
              <a:lnSpc>
                <a:spcPct val="90000"/>
              </a:lnSpc>
              <a:spcBef>
                <a:spcPts val="0"/>
              </a:spcBef>
              <a:spcAft>
                <a:spcPts val="0"/>
              </a:spcAft>
              <a:buSzPts val="1400"/>
              <a:buChar char="○"/>
              <a:defRPr/>
            </a:lvl2pPr>
            <a:lvl3pPr indent="-317500" lvl="2" marL="1371600" rtl="0" algn="l">
              <a:lnSpc>
                <a:spcPct val="90000"/>
              </a:lnSpc>
              <a:spcBef>
                <a:spcPts val="0"/>
              </a:spcBef>
              <a:spcAft>
                <a:spcPts val="0"/>
              </a:spcAft>
              <a:buSzPts val="1400"/>
              <a:buChar char="■"/>
              <a:defRPr/>
            </a:lvl3pPr>
            <a:lvl4pPr indent="-317500" lvl="3" marL="1828800" rtl="0" algn="l">
              <a:lnSpc>
                <a:spcPct val="90000"/>
              </a:lnSpc>
              <a:spcBef>
                <a:spcPts val="0"/>
              </a:spcBef>
              <a:spcAft>
                <a:spcPts val="0"/>
              </a:spcAft>
              <a:buSzPts val="1400"/>
              <a:buChar char="●"/>
              <a:defRPr/>
            </a:lvl4pPr>
            <a:lvl5pPr indent="-317500" lvl="4" marL="2286000" rtl="0" algn="l">
              <a:lnSpc>
                <a:spcPct val="90000"/>
              </a:lnSpc>
              <a:spcBef>
                <a:spcPts val="0"/>
              </a:spcBef>
              <a:spcAft>
                <a:spcPts val="0"/>
              </a:spcAft>
              <a:buSzPts val="1400"/>
              <a:buChar char="○"/>
              <a:defRPr/>
            </a:lvl5pPr>
            <a:lvl6pPr indent="-317500" lvl="5" marL="2743200" rtl="0" algn="l">
              <a:lnSpc>
                <a:spcPct val="90000"/>
              </a:lnSpc>
              <a:spcBef>
                <a:spcPts val="0"/>
              </a:spcBef>
              <a:spcAft>
                <a:spcPts val="0"/>
              </a:spcAft>
              <a:buSzPts val="1400"/>
              <a:buChar char="■"/>
              <a:defRPr/>
            </a:lvl6pPr>
            <a:lvl7pPr indent="-317500" lvl="6" marL="3200400" rtl="0" algn="l">
              <a:lnSpc>
                <a:spcPct val="90000"/>
              </a:lnSpc>
              <a:spcBef>
                <a:spcPts val="0"/>
              </a:spcBef>
              <a:spcAft>
                <a:spcPts val="0"/>
              </a:spcAft>
              <a:buSzPts val="1400"/>
              <a:buChar char="●"/>
              <a:defRPr/>
            </a:lvl7pPr>
            <a:lvl8pPr indent="-317500" lvl="7" marL="3657600" rtl="0" algn="l">
              <a:lnSpc>
                <a:spcPct val="90000"/>
              </a:lnSpc>
              <a:spcBef>
                <a:spcPts val="0"/>
              </a:spcBef>
              <a:spcAft>
                <a:spcPts val="0"/>
              </a:spcAft>
              <a:buSzPts val="1400"/>
              <a:buChar char="○"/>
              <a:defRPr/>
            </a:lvl8pPr>
            <a:lvl9pPr indent="-317500" lvl="8" marL="4114800" rtl="0" algn="l">
              <a:lnSpc>
                <a:spcPct val="90000"/>
              </a:lnSpc>
              <a:spcBef>
                <a:spcPts val="0"/>
              </a:spcBef>
              <a:spcAft>
                <a:spcPts val="0"/>
              </a:spcAft>
              <a:buSzPts val="1400"/>
              <a:buChar char="■"/>
              <a:defRPr/>
            </a:lvl9pPr>
          </a:lstStyle>
          <a:p/>
        </p:txBody>
      </p:sp>
      <p:sp>
        <p:nvSpPr>
          <p:cNvPr id="73" name="Google Shape;73;p1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74" name="Shape 74"/>
        <p:cNvGrpSpPr/>
        <p:nvPr/>
      </p:nvGrpSpPr>
      <p:grpSpPr>
        <a:xfrm>
          <a:off x="0" y="0"/>
          <a:ext cx="0" cy="0"/>
          <a:chOff x="0" y="0"/>
          <a:chExt cx="0" cy="0"/>
        </a:xfrm>
      </p:grpSpPr>
      <p:sp>
        <p:nvSpPr>
          <p:cNvPr id="75" name="Google Shape;75;p17"/>
          <p:cNvSpPr txBox="1"/>
          <p:nvPr>
            <p:ph type="title"/>
          </p:nvPr>
        </p:nvSpPr>
        <p:spPr>
          <a:xfrm>
            <a:off x="311700" y="445025"/>
            <a:ext cx="8520600" cy="5727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SzPts val="33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76" name="Google Shape;76;p17"/>
          <p:cNvSpPr txBox="1"/>
          <p:nvPr>
            <p:ph idx="1" type="body"/>
          </p:nvPr>
        </p:nvSpPr>
        <p:spPr>
          <a:xfrm>
            <a:off x="311700" y="1152475"/>
            <a:ext cx="3999900" cy="34164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SzPts val="1400"/>
              <a:buChar char="•"/>
              <a:defRPr sz="1400"/>
            </a:lvl1pPr>
            <a:lvl2pPr indent="-304800" lvl="1" marL="914400" rtl="0" algn="l">
              <a:lnSpc>
                <a:spcPct val="90000"/>
              </a:lnSpc>
              <a:spcBef>
                <a:spcPts val="400"/>
              </a:spcBef>
              <a:spcAft>
                <a:spcPts val="0"/>
              </a:spcAft>
              <a:buSzPts val="1200"/>
              <a:buChar char="•"/>
              <a:defRPr sz="1200"/>
            </a:lvl2pPr>
            <a:lvl3pPr indent="-304800" lvl="2" marL="1371600" rtl="0" algn="l">
              <a:lnSpc>
                <a:spcPct val="90000"/>
              </a:lnSpc>
              <a:spcBef>
                <a:spcPts val="400"/>
              </a:spcBef>
              <a:spcAft>
                <a:spcPts val="0"/>
              </a:spcAft>
              <a:buSzPts val="1200"/>
              <a:buChar char="•"/>
              <a:defRPr sz="1200"/>
            </a:lvl3pPr>
            <a:lvl4pPr indent="-304800" lvl="3" marL="1828800" rtl="0" algn="l">
              <a:lnSpc>
                <a:spcPct val="90000"/>
              </a:lnSpc>
              <a:spcBef>
                <a:spcPts val="400"/>
              </a:spcBef>
              <a:spcAft>
                <a:spcPts val="0"/>
              </a:spcAft>
              <a:buSzPts val="1200"/>
              <a:buChar char="•"/>
              <a:defRPr sz="1200"/>
            </a:lvl4pPr>
            <a:lvl5pPr indent="-304800" lvl="4" marL="2286000" rtl="0" algn="l">
              <a:lnSpc>
                <a:spcPct val="90000"/>
              </a:lnSpc>
              <a:spcBef>
                <a:spcPts val="400"/>
              </a:spcBef>
              <a:spcAft>
                <a:spcPts val="0"/>
              </a:spcAft>
              <a:buSzPts val="1200"/>
              <a:buChar char="•"/>
              <a:defRPr sz="1200"/>
            </a:lvl5pPr>
            <a:lvl6pPr indent="-304800" lvl="5" marL="2743200" rtl="0" algn="l">
              <a:lnSpc>
                <a:spcPct val="90000"/>
              </a:lnSpc>
              <a:spcBef>
                <a:spcPts val="400"/>
              </a:spcBef>
              <a:spcAft>
                <a:spcPts val="0"/>
              </a:spcAft>
              <a:buSzPts val="1200"/>
              <a:buChar char="•"/>
              <a:defRPr sz="1200"/>
            </a:lvl6pPr>
            <a:lvl7pPr indent="-304800" lvl="6" marL="3200400" rtl="0" algn="l">
              <a:lnSpc>
                <a:spcPct val="90000"/>
              </a:lnSpc>
              <a:spcBef>
                <a:spcPts val="400"/>
              </a:spcBef>
              <a:spcAft>
                <a:spcPts val="0"/>
              </a:spcAft>
              <a:buSzPts val="1200"/>
              <a:buChar char="•"/>
              <a:defRPr sz="1200"/>
            </a:lvl7pPr>
            <a:lvl8pPr indent="-304800" lvl="7" marL="3657600" rtl="0" algn="l">
              <a:lnSpc>
                <a:spcPct val="90000"/>
              </a:lnSpc>
              <a:spcBef>
                <a:spcPts val="400"/>
              </a:spcBef>
              <a:spcAft>
                <a:spcPts val="0"/>
              </a:spcAft>
              <a:buSzPts val="1200"/>
              <a:buChar char="•"/>
              <a:defRPr sz="1200"/>
            </a:lvl8pPr>
            <a:lvl9pPr indent="-304800" lvl="8" marL="4114800" rtl="0" algn="l">
              <a:lnSpc>
                <a:spcPct val="90000"/>
              </a:lnSpc>
              <a:spcBef>
                <a:spcPts val="400"/>
              </a:spcBef>
              <a:spcAft>
                <a:spcPts val="0"/>
              </a:spcAft>
              <a:buSzPts val="1200"/>
              <a:buChar char="•"/>
              <a:defRPr sz="1200"/>
            </a:lvl9pPr>
          </a:lstStyle>
          <a:p/>
        </p:txBody>
      </p:sp>
      <p:sp>
        <p:nvSpPr>
          <p:cNvPr id="77" name="Google Shape;77;p17"/>
          <p:cNvSpPr txBox="1"/>
          <p:nvPr>
            <p:ph idx="2" type="body"/>
          </p:nvPr>
        </p:nvSpPr>
        <p:spPr>
          <a:xfrm>
            <a:off x="4832400" y="1152475"/>
            <a:ext cx="3999900" cy="34164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SzPts val="1400"/>
              <a:buChar char="•"/>
              <a:defRPr sz="1400"/>
            </a:lvl1pPr>
            <a:lvl2pPr indent="-304800" lvl="1" marL="914400" rtl="0" algn="l">
              <a:lnSpc>
                <a:spcPct val="90000"/>
              </a:lnSpc>
              <a:spcBef>
                <a:spcPts val="400"/>
              </a:spcBef>
              <a:spcAft>
                <a:spcPts val="0"/>
              </a:spcAft>
              <a:buSzPts val="1200"/>
              <a:buChar char="•"/>
              <a:defRPr sz="1200"/>
            </a:lvl2pPr>
            <a:lvl3pPr indent="-304800" lvl="2" marL="1371600" rtl="0" algn="l">
              <a:lnSpc>
                <a:spcPct val="90000"/>
              </a:lnSpc>
              <a:spcBef>
                <a:spcPts val="400"/>
              </a:spcBef>
              <a:spcAft>
                <a:spcPts val="0"/>
              </a:spcAft>
              <a:buSzPts val="1200"/>
              <a:buChar char="•"/>
              <a:defRPr sz="1200"/>
            </a:lvl3pPr>
            <a:lvl4pPr indent="-304800" lvl="3" marL="1828800" rtl="0" algn="l">
              <a:lnSpc>
                <a:spcPct val="90000"/>
              </a:lnSpc>
              <a:spcBef>
                <a:spcPts val="400"/>
              </a:spcBef>
              <a:spcAft>
                <a:spcPts val="0"/>
              </a:spcAft>
              <a:buSzPts val="1200"/>
              <a:buChar char="•"/>
              <a:defRPr sz="1200"/>
            </a:lvl4pPr>
            <a:lvl5pPr indent="-304800" lvl="4" marL="2286000" rtl="0" algn="l">
              <a:lnSpc>
                <a:spcPct val="90000"/>
              </a:lnSpc>
              <a:spcBef>
                <a:spcPts val="400"/>
              </a:spcBef>
              <a:spcAft>
                <a:spcPts val="0"/>
              </a:spcAft>
              <a:buSzPts val="1200"/>
              <a:buChar char="•"/>
              <a:defRPr sz="1200"/>
            </a:lvl5pPr>
            <a:lvl6pPr indent="-304800" lvl="5" marL="2743200" rtl="0" algn="l">
              <a:lnSpc>
                <a:spcPct val="90000"/>
              </a:lnSpc>
              <a:spcBef>
                <a:spcPts val="400"/>
              </a:spcBef>
              <a:spcAft>
                <a:spcPts val="0"/>
              </a:spcAft>
              <a:buSzPts val="1200"/>
              <a:buChar char="•"/>
              <a:defRPr sz="1200"/>
            </a:lvl6pPr>
            <a:lvl7pPr indent="-304800" lvl="6" marL="3200400" rtl="0" algn="l">
              <a:lnSpc>
                <a:spcPct val="90000"/>
              </a:lnSpc>
              <a:spcBef>
                <a:spcPts val="400"/>
              </a:spcBef>
              <a:spcAft>
                <a:spcPts val="0"/>
              </a:spcAft>
              <a:buSzPts val="1200"/>
              <a:buChar char="•"/>
              <a:defRPr sz="1200"/>
            </a:lvl7pPr>
            <a:lvl8pPr indent="-304800" lvl="7" marL="3657600" rtl="0" algn="l">
              <a:lnSpc>
                <a:spcPct val="90000"/>
              </a:lnSpc>
              <a:spcBef>
                <a:spcPts val="400"/>
              </a:spcBef>
              <a:spcAft>
                <a:spcPts val="0"/>
              </a:spcAft>
              <a:buSzPts val="1200"/>
              <a:buChar char="•"/>
              <a:defRPr sz="1200"/>
            </a:lvl8pPr>
            <a:lvl9pPr indent="-304800" lvl="8" marL="4114800" rtl="0" algn="l">
              <a:lnSpc>
                <a:spcPct val="90000"/>
              </a:lnSpc>
              <a:spcBef>
                <a:spcPts val="400"/>
              </a:spcBef>
              <a:spcAft>
                <a:spcPts val="0"/>
              </a:spcAft>
              <a:buSzPts val="1200"/>
              <a:buChar char="•"/>
              <a:defRPr sz="1200"/>
            </a:lvl9pPr>
          </a:lstStyle>
          <a:p/>
        </p:txBody>
      </p:sp>
      <p:sp>
        <p:nvSpPr>
          <p:cNvPr id="78" name="Google Shape;78;p17"/>
          <p:cNvSpPr txBox="1"/>
          <p:nvPr>
            <p:ph idx="12" type="sldNum"/>
          </p:nvPr>
        </p:nvSpPr>
        <p:spPr>
          <a:xfrm>
            <a:off x="8472458" y="4663217"/>
            <a:ext cx="548700" cy="3936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9" name="Shape 79"/>
        <p:cNvGrpSpPr/>
        <p:nvPr/>
      </p:nvGrpSpPr>
      <p:grpSpPr>
        <a:xfrm>
          <a:off x="0" y="0"/>
          <a:ext cx="0" cy="0"/>
          <a:chOff x="0" y="0"/>
          <a:chExt cx="0" cy="0"/>
        </a:xfrm>
      </p:grpSpPr>
      <p:sp>
        <p:nvSpPr>
          <p:cNvPr id="80" name="Google Shape;80;p1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rtl="0" algn="l">
              <a:lnSpc>
                <a:spcPct val="90000"/>
              </a:lnSpc>
              <a:spcBef>
                <a:spcPts val="0"/>
              </a:spcBef>
              <a:spcAft>
                <a:spcPts val="0"/>
              </a:spcAft>
              <a:buSzPts val="28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81" name="Google Shape;81;p1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p:cSld name="Subtitle">
    <p:bg>
      <p:bgPr>
        <a:solidFill>
          <a:srgbClr val="000000"/>
        </a:solidFill>
      </p:bgPr>
    </p:bg>
    <p:spTree>
      <p:nvGrpSpPr>
        <p:cNvPr id="82" name="Shape 82"/>
        <p:cNvGrpSpPr/>
        <p:nvPr/>
      </p:nvGrpSpPr>
      <p:grpSpPr>
        <a:xfrm>
          <a:off x="0" y="0"/>
          <a:ext cx="0" cy="0"/>
          <a:chOff x="0" y="0"/>
          <a:chExt cx="0" cy="0"/>
        </a:xfrm>
      </p:grpSpPr>
      <p:sp>
        <p:nvSpPr>
          <p:cNvPr id="83" name="Google Shape;83;p19"/>
          <p:cNvSpPr/>
          <p:nvPr/>
        </p:nvSpPr>
        <p:spPr>
          <a:xfrm>
            <a:off x="1592400" y="-407850"/>
            <a:ext cx="5959200" cy="5959200"/>
          </a:xfrm>
          <a:prstGeom prst="ellipse">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84" name="Google Shape;84;p19"/>
          <p:cNvGrpSpPr/>
          <p:nvPr/>
        </p:nvGrpSpPr>
        <p:grpSpPr>
          <a:xfrm>
            <a:off x="6427669" y="2502633"/>
            <a:ext cx="2324700" cy="2324700"/>
            <a:chOff x="-474900" y="321200"/>
            <a:chExt cx="2324700" cy="2324700"/>
          </a:xfrm>
        </p:grpSpPr>
        <p:sp>
          <p:nvSpPr>
            <p:cNvPr id="85" name="Google Shape;85;p19"/>
            <p:cNvSpPr/>
            <p:nvPr/>
          </p:nvSpPr>
          <p:spPr>
            <a:xfrm>
              <a:off x="-474900" y="321200"/>
              <a:ext cx="2324700" cy="2324700"/>
            </a:xfrm>
            <a:prstGeom prst="ellipse">
              <a:avLst/>
            </a:prstGeom>
            <a:noFill/>
            <a:ln cap="flat" cmpd="sng" w="9525">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 name="Google Shape;86;p19"/>
            <p:cNvSpPr/>
            <p:nvPr/>
          </p:nvSpPr>
          <p:spPr>
            <a:xfrm>
              <a:off x="120725" y="916825"/>
              <a:ext cx="1133400" cy="1133400"/>
            </a:xfrm>
            <a:prstGeom prst="ellipse">
              <a:avLst/>
            </a:prstGeom>
            <a:noFill/>
            <a:ln cap="flat" cmpd="sng" w="9525">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 name="Google Shape;87;p19"/>
            <p:cNvSpPr/>
            <p:nvPr/>
          </p:nvSpPr>
          <p:spPr>
            <a:xfrm>
              <a:off x="-137125" y="658975"/>
              <a:ext cx="1649100" cy="1649100"/>
            </a:xfrm>
            <a:prstGeom prst="ellipse">
              <a:avLst/>
            </a:prstGeom>
            <a:noFill/>
            <a:ln cap="flat" cmpd="sng" w="9525">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 name="Google Shape;88;p19"/>
            <p:cNvSpPr/>
            <p:nvPr/>
          </p:nvSpPr>
          <p:spPr>
            <a:xfrm>
              <a:off x="313650" y="1109750"/>
              <a:ext cx="747600" cy="747600"/>
            </a:xfrm>
            <a:prstGeom prst="ellipse">
              <a:avLst/>
            </a:prstGeom>
            <a:noFill/>
            <a:ln cap="flat" cmpd="sng" w="9525">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89" name="Google Shape;89;p19"/>
          <p:cNvSpPr txBox="1"/>
          <p:nvPr>
            <p:ph type="ctrTitle"/>
          </p:nvPr>
        </p:nvSpPr>
        <p:spPr>
          <a:xfrm>
            <a:off x="2569800" y="2236800"/>
            <a:ext cx="4004400" cy="956700"/>
          </a:xfrm>
          <a:prstGeom prst="rect">
            <a:avLst/>
          </a:prstGeom>
          <a:noFill/>
          <a:ln>
            <a:noFill/>
          </a:ln>
        </p:spPr>
        <p:txBody>
          <a:bodyPr anchorCtr="0" anchor="b" bIns="91425" lIns="91425" spcFirstLastPara="1" rIns="91425" wrap="square" tIns="91425">
            <a:normAutofit/>
          </a:bodyPr>
          <a:lstStyle>
            <a:lvl1pPr lvl="0" rtl="0" algn="ctr">
              <a:lnSpc>
                <a:spcPct val="90000"/>
              </a:lnSpc>
              <a:spcBef>
                <a:spcPts val="0"/>
              </a:spcBef>
              <a:spcAft>
                <a:spcPts val="0"/>
              </a:spcAft>
              <a:buClr>
                <a:srgbClr val="000000"/>
              </a:buClr>
              <a:buSzPts val="5200"/>
              <a:buNone/>
              <a:defRPr sz="5200">
                <a:solidFill>
                  <a:srgbClr val="000000"/>
                </a:solidFill>
              </a:defRPr>
            </a:lvl1pPr>
            <a:lvl2pPr lvl="1" rtl="0" algn="ctr">
              <a:lnSpc>
                <a:spcPct val="100000"/>
              </a:lnSpc>
              <a:spcBef>
                <a:spcPts val="0"/>
              </a:spcBef>
              <a:spcAft>
                <a:spcPts val="0"/>
              </a:spcAft>
              <a:buClr>
                <a:srgbClr val="000000"/>
              </a:buClr>
              <a:buSzPts val="5200"/>
              <a:buNone/>
              <a:defRPr sz="5200">
                <a:solidFill>
                  <a:srgbClr val="000000"/>
                </a:solidFill>
              </a:defRPr>
            </a:lvl2pPr>
            <a:lvl3pPr lvl="2" rtl="0" algn="ctr">
              <a:lnSpc>
                <a:spcPct val="100000"/>
              </a:lnSpc>
              <a:spcBef>
                <a:spcPts val="0"/>
              </a:spcBef>
              <a:spcAft>
                <a:spcPts val="0"/>
              </a:spcAft>
              <a:buClr>
                <a:srgbClr val="000000"/>
              </a:buClr>
              <a:buSzPts val="5200"/>
              <a:buNone/>
              <a:defRPr sz="5200">
                <a:solidFill>
                  <a:srgbClr val="000000"/>
                </a:solidFill>
              </a:defRPr>
            </a:lvl3pPr>
            <a:lvl4pPr lvl="3" rtl="0" algn="ctr">
              <a:lnSpc>
                <a:spcPct val="100000"/>
              </a:lnSpc>
              <a:spcBef>
                <a:spcPts val="0"/>
              </a:spcBef>
              <a:spcAft>
                <a:spcPts val="0"/>
              </a:spcAft>
              <a:buClr>
                <a:srgbClr val="000000"/>
              </a:buClr>
              <a:buSzPts val="5200"/>
              <a:buNone/>
              <a:defRPr sz="5200">
                <a:solidFill>
                  <a:srgbClr val="000000"/>
                </a:solidFill>
              </a:defRPr>
            </a:lvl4pPr>
            <a:lvl5pPr lvl="4" rtl="0" algn="ctr">
              <a:lnSpc>
                <a:spcPct val="100000"/>
              </a:lnSpc>
              <a:spcBef>
                <a:spcPts val="0"/>
              </a:spcBef>
              <a:spcAft>
                <a:spcPts val="0"/>
              </a:spcAft>
              <a:buClr>
                <a:srgbClr val="000000"/>
              </a:buClr>
              <a:buSzPts val="5200"/>
              <a:buNone/>
              <a:defRPr sz="5200">
                <a:solidFill>
                  <a:srgbClr val="000000"/>
                </a:solidFill>
              </a:defRPr>
            </a:lvl5pPr>
            <a:lvl6pPr lvl="5" rtl="0" algn="ctr">
              <a:lnSpc>
                <a:spcPct val="100000"/>
              </a:lnSpc>
              <a:spcBef>
                <a:spcPts val="0"/>
              </a:spcBef>
              <a:spcAft>
                <a:spcPts val="0"/>
              </a:spcAft>
              <a:buClr>
                <a:srgbClr val="000000"/>
              </a:buClr>
              <a:buSzPts val="5200"/>
              <a:buNone/>
              <a:defRPr sz="5200">
                <a:solidFill>
                  <a:srgbClr val="000000"/>
                </a:solidFill>
              </a:defRPr>
            </a:lvl6pPr>
            <a:lvl7pPr lvl="6" rtl="0" algn="ctr">
              <a:lnSpc>
                <a:spcPct val="100000"/>
              </a:lnSpc>
              <a:spcBef>
                <a:spcPts val="0"/>
              </a:spcBef>
              <a:spcAft>
                <a:spcPts val="0"/>
              </a:spcAft>
              <a:buClr>
                <a:srgbClr val="000000"/>
              </a:buClr>
              <a:buSzPts val="5200"/>
              <a:buNone/>
              <a:defRPr sz="5200">
                <a:solidFill>
                  <a:srgbClr val="000000"/>
                </a:solidFill>
              </a:defRPr>
            </a:lvl7pPr>
            <a:lvl8pPr lvl="7" rtl="0" algn="ctr">
              <a:lnSpc>
                <a:spcPct val="100000"/>
              </a:lnSpc>
              <a:spcBef>
                <a:spcPts val="0"/>
              </a:spcBef>
              <a:spcAft>
                <a:spcPts val="0"/>
              </a:spcAft>
              <a:buClr>
                <a:srgbClr val="000000"/>
              </a:buClr>
              <a:buSzPts val="5200"/>
              <a:buNone/>
              <a:defRPr sz="5200">
                <a:solidFill>
                  <a:srgbClr val="000000"/>
                </a:solidFill>
              </a:defRPr>
            </a:lvl8pPr>
            <a:lvl9pPr lvl="8" rtl="0" algn="ctr">
              <a:lnSpc>
                <a:spcPct val="100000"/>
              </a:lnSpc>
              <a:spcBef>
                <a:spcPts val="0"/>
              </a:spcBef>
              <a:spcAft>
                <a:spcPts val="0"/>
              </a:spcAft>
              <a:buClr>
                <a:srgbClr val="000000"/>
              </a:buClr>
              <a:buSzPts val="5200"/>
              <a:buNone/>
              <a:defRPr sz="5200">
                <a:solidFill>
                  <a:srgbClr val="000000"/>
                </a:solidFill>
              </a:defRPr>
            </a:lvl9pPr>
          </a:lstStyle>
          <a:p/>
        </p:txBody>
      </p:sp>
      <p:sp>
        <p:nvSpPr>
          <p:cNvPr id="90" name="Google Shape;90;p19"/>
          <p:cNvSpPr txBox="1"/>
          <p:nvPr>
            <p:ph idx="1" type="subTitle"/>
          </p:nvPr>
        </p:nvSpPr>
        <p:spPr>
          <a:xfrm>
            <a:off x="2569800" y="3188701"/>
            <a:ext cx="4004400" cy="784800"/>
          </a:xfrm>
          <a:prstGeom prst="rect">
            <a:avLst/>
          </a:prstGeom>
          <a:noFill/>
          <a:ln>
            <a:noFill/>
          </a:ln>
        </p:spPr>
        <p:txBody>
          <a:bodyPr anchorCtr="0" anchor="t" bIns="91425" lIns="91425" spcFirstLastPara="1" rIns="91425" wrap="square" tIns="91425">
            <a:normAutofit/>
          </a:bodyPr>
          <a:lstStyle>
            <a:lvl1pPr lvl="0" rtl="0" algn="ctr">
              <a:lnSpc>
                <a:spcPct val="90000"/>
              </a:lnSpc>
              <a:spcBef>
                <a:spcPts val="0"/>
              </a:spcBef>
              <a:spcAft>
                <a:spcPts val="0"/>
              </a:spcAft>
              <a:buClr>
                <a:srgbClr val="000000"/>
              </a:buClr>
              <a:buSzPts val="1400"/>
              <a:buNone/>
              <a:defRPr sz="1400">
                <a:solidFill>
                  <a:srgbClr val="000000"/>
                </a:solidFill>
              </a:defRPr>
            </a:lvl1pPr>
            <a:lvl2pPr lvl="1" rtl="0" algn="ctr">
              <a:lnSpc>
                <a:spcPct val="90000"/>
              </a:lnSpc>
              <a:spcBef>
                <a:spcPts val="0"/>
              </a:spcBef>
              <a:spcAft>
                <a:spcPts val="0"/>
              </a:spcAft>
              <a:buClr>
                <a:srgbClr val="000000"/>
              </a:buClr>
              <a:buSzPts val="1400"/>
              <a:buNone/>
              <a:defRPr sz="1400">
                <a:solidFill>
                  <a:srgbClr val="000000"/>
                </a:solidFill>
              </a:defRPr>
            </a:lvl2pPr>
            <a:lvl3pPr lvl="2" rtl="0" algn="ctr">
              <a:lnSpc>
                <a:spcPct val="90000"/>
              </a:lnSpc>
              <a:spcBef>
                <a:spcPts val="0"/>
              </a:spcBef>
              <a:spcAft>
                <a:spcPts val="0"/>
              </a:spcAft>
              <a:buClr>
                <a:srgbClr val="000000"/>
              </a:buClr>
              <a:buSzPts val="1400"/>
              <a:buNone/>
              <a:defRPr sz="1400">
                <a:solidFill>
                  <a:srgbClr val="000000"/>
                </a:solidFill>
              </a:defRPr>
            </a:lvl3pPr>
            <a:lvl4pPr lvl="3" rtl="0" algn="ctr">
              <a:lnSpc>
                <a:spcPct val="90000"/>
              </a:lnSpc>
              <a:spcBef>
                <a:spcPts val="0"/>
              </a:spcBef>
              <a:spcAft>
                <a:spcPts val="0"/>
              </a:spcAft>
              <a:buClr>
                <a:srgbClr val="000000"/>
              </a:buClr>
              <a:buSzPts val="1400"/>
              <a:buNone/>
              <a:defRPr sz="1400">
                <a:solidFill>
                  <a:srgbClr val="000000"/>
                </a:solidFill>
              </a:defRPr>
            </a:lvl4pPr>
            <a:lvl5pPr lvl="4" rtl="0" algn="ctr">
              <a:lnSpc>
                <a:spcPct val="90000"/>
              </a:lnSpc>
              <a:spcBef>
                <a:spcPts val="0"/>
              </a:spcBef>
              <a:spcAft>
                <a:spcPts val="0"/>
              </a:spcAft>
              <a:buClr>
                <a:srgbClr val="000000"/>
              </a:buClr>
              <a:buSzPts val="1400"/>
              <a:buNone/>
              <a:defRPr sz="1400">
                <a:solidFill>
                  <a:srgbClr val="000000"/>
                </a:solidFill>
              </a:defRPr>
            </a:lvl5pPr>
            <a:lvl6pPr lvl="5" rtl="0" algn="ctr">
              <a:lnSpc>
                <a:spcPct val="90000"/>
              </a:lnSpc>
              <a:spcBef>
                <a:spcPts val="0"/>
              </a:spcBef>
              <a:spcAft>
                <a:spcPts val="0"/>
              </a:spcAft>
              <a:buClr>
                <a:srgbClr val="000000"/>
              </a:buClr>
              <a:buSzPts val="1400"/>
              <a:buNone/>
              <a:defRPr sz="1400">
                <a:solidFill>
                  <a:srgbClr val="000000"/>
                </a:solidFill>
              </a:defRPr>
            </a:lvl6pPr>
            <a:lvl7pPr lvl="6" rtl="0" algn="ctr">
              <a:lnSpc>
                <a:spcPct val="90000"/>
              </a:lnSpc>
              <a:spcBef>
                <a:spcPts val="0"/>
              </a:spcBef>
              <a:spcAft>
                <a:spcPts val="0"/>
              </a:spcAft>
              <a:buClr>
                <a:srgbClr val="000000"/>
              </a:buClr>
              <a:buSzPts val="1400"/>
              <a:buNone/>
              <a:defRPr sz="1400">
                <a:solidFill>
                  <a:srgbClr val="000000"/>
                </a:solidFill>
              </a:defRPr>
            </a:lvl7pPr>
            <a:lvl8pPr lvl="7" rtl="0" algn="ctr">
              <a:lnSpc>
                <a:spcPct val="90000"/>
              </a:lnSpc>
              <a:spcBef>
                <a:spcPts val="0"/>
              </a:spcBef>
              <a:spcAft>
                <a:spcPts val="0"/>
              </a:spcAft>
              <a:buClr>
                <a:srgbClr val="000000"/>
              </a:buClr>
              <a:buSzPts val="1400"/>
              <a:buNone/>
              <a:defRPr sz="1400">
                <a:solidFill>
                  <a:srgbClr val="000000"/>
                </a:solidFill>
              </a:defRPr>
            </a:lvl8pPr>
            <a:lvl9pPr lvl="8" rtl="0" algn="ctr">
              <a:lnSpc>
                <a:spcPct val="90000"/>
              </a:lnSpc>
              <a:spcBef>
                <a:spcPts val="0"/>
              </a:spcBef>
              <a:spcAft>
                <a:spcPts val="0"/>
              </a:spcAft>
              <a:buClr>
                <a:srgbClr val="000000"/>
              </a:buClr>
              <a:buSzPts val="1400"/>
              <a:buNone/>
              <a:defRPr sz="1400">
                <a:solidFill>
                  <a:srgbClr val="000000"/>
                </a:solidFill>
              </a:defRPr>
            </a:lvl9pPr>
          </a:lstStyle>
          <a:p/>
        </p:txBody>
      </p:sp>
      <p:grpSp>
        <p:nvGrpSpPr>
          <p:cNvPr id="91" name="Google Shape;91;p19"/>
          <p:cNvGrpSpPr/>
          <p:nvPr/>
        </p:nvGrpSpPr>
        <p:grpSpPr>
          <a:xfrm>
            <a:off x="764825" y="439375"/>
            <a:ext cx="1924500" cy="1924500"/>
            <a:chOff x="6680825" y="2549350"/>
            <a:chExt cx="1539600" cy="1539600"/>
          </a:xfrm>
        </p:grpSpPr>
        <p:sp>
          <p:nvSpPr>
            <p:cNvPr id="92" name="Google Shape;92;p19"/>
            <p:cNvSpPr/>
            <p:nvPr/>
          </p:nvSpPr>
          <p:spPr>
            <a:xfrm>
              <a:off x="6825669" y="2694194"/>
              <a:ext cx="1249800" cy="1249800"/>
            </a:xfrm>
            <a:prstGeom prst="ellipse">
              <a:avLst/>
            </a:prstGeom>
            <a:solidFill>
              <a:srgbClr val="666666">
                <a:alpha val="5255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 name="Google Shape;93;p19"/>
            <p:cNvSpPr/>
            <p:nvPr/>
          </p:nvSpPr>
          <p:spPr>
            <a:xfrm>
              <a:off x="6894850" y="2763375"/>
              <a:ext cx="1111200" cy="1111200"/>
            </a:xfrm>
            <a:prstGeom prst="ellipse">
              <a:avLst/>
            </a:prstGeom>
            <a:solidFill>
              <a:srgbClr val="666666">
                <a:alpha val="5255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 name="Google Shape;94;p19"/>
            <p:cNvSpPr/>
            <p:nvPr/>
          </p:nvSpPr>
          <p:spPr>
            <a:xfrm>
              <a:off x="6680825" y="2549350"/>
              <a:ext cx="1539600" cy="1539600"/>
            </a:xfrm>
            <a:prstGeom prst="donut">
              <a:avLst>
                <a:gd fmla="val 495" name="adj"/>
              </a:avLst>
            </a:prstGeom>
            <a:solidFill>
              <a:srgbClr val="666666">
                <a:alpha val="5255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3 columns">
  <p:cSld name="Title + 3 columns">
    <p:spTree>
      <p:nvGrpSpPr>
        <p:cNvPr id="95" name="Shape 95"/>
        <p:cNvGrpSpPr/>
        <p:nvPr/>
      </p:nvGrpSpPr>
      <p:grpSpPr>
        <a:xfrm>
          <a:off x="0" y="0"/>
          <a:ext cx="0" cy="0"/>
          <a:chOff x="0" y="0"/>
          <a:chExt cx="0" cy="0"/>
        </a:xfrm>
      </p:grpSpPr>
      <p:grpSp>
        <p:nvGrpSpPr>
          <p:cNvPr id="96" name="Google Shape;96;p20"/>
          <p:cNvGrpSpPr/>
          <p:nvPr/>
        </p:nvGrpSpPr>
        <p:grpSpPr>
          <a:xfrm>
            <a:off x="-442731" y="337284"/>
            <a:ext cx="2324700" cy="2324700"/>
            <a:chOff x="-474900" y="321200"/>
            <a:chExt cx="2324700" cy="2324700"/>
          </a:xfrm>
        </p:grpSpPr>
        <p:sp>
          <p:nvSpPr>
            <p:cNvPr id="97" name="Google Shape;97;p20"/>
            <p:cNvSpPr/>
            <p:nvPr/>
          </p:nvSpPr>
          <p:spPr>
            <a:xfrm>
              <a:off x="-474900" y="321200"/>
              <a:ext cx="2324700" cy="2324700"/>
            </a:xfrm>
            <a:prstGeom prst="ellipse">
              <a:avLst/>
            </a:prstGeom>
            <a:noFill/>
            <a:ln cap="flat" cmpd="sng" w="9525">
              <a:solidFill>
                <a:srgbClr val="E8E8E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 name="Google Shape;98;p20"/>
            <p:cNvSpPr/>
            <p:nvPr/>
          </p:nvSpPr>
          <p:spPr>
            <a:xfrm>
              <a:off x="120725" y="916825"/>
              <a:ext cx="1133400" cy="1133400"/>
            </a:xfrm>
            <a:prstGeom prst="ellipse">
              <a:avLst/>
            </a:prstGeom>
            <a:noFill/>
            <a:ln cap="flat" cmpd="sng" w="9525">
              <a:solidFill>
                <a:srgbClr val="E8E8E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 name="Google Shape;99;p20"/>
            <p:cNvSpPr/>
            <p:nvPr/>
          </p:nvSpPr>
          <p:spPr>
            <a:xfrm>
              <a:off x="-137125" y="658975"/>
              <a:ext cx="1649100" cy="1649100"/>
            </a:xfrm>
            <a:prstGeom prst="ellipse">
              <a:avLst/>
            </a:prstGeom>
            <a:noFill/>
            <a:ln cap="flat" cmpd="sng" w="9525">
              <a:solidFill>
                <a:srgbClr val="E8E8E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 name="Google Shape;100;p20"/>
            <p:cNvSpPr/>
            <p:nvPr/>
          </p:nvSpPr>
          <p:spPr>
            <a:xfrm>
              <a:off x="313650" y="1109750"/>
              <a:ext cx="747600" cy="747600"/>
            </a:xfrm>
            <a:prstGeom prst="ellipse">
              <a:avLst/>
            </a:prstGeom>
            <a:noFill/>
            <a:ln cap="flat" cmpd="sng" w="9525">
              <a:solidFill>
                <a:srgbClr val="E8E8E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01" name="Google Shape;101;p20"/>
          <p:cNvSpPr/>
          <p:nvPr/>
        </p:nvSpPr>
        <p:spPr>
          <a:xfrm>
            <a:off x="8556000" y="4576450"/>
            <a:ext cx="435600" cy="435600"/>
          </a:xfrm>
          <a:prstGeom prst="ellipse">
            <a:avLst/>
          </a:pr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 name="Google Shape;102;p20"/>
          <p:cNvSpPr txBox="1"/>
          <p:nvPr>
            <p:ph type="title"/>
          </p:nvPr>
        </p:nvSpPr>
        <p:spPr>
          <a:xfrm>
            <a:off x="457200" y="1166125"/>
            <a:ext cx="5220300" cy="683100"/>
          </a:xfrm>
          <a:prstGeom prst="rect">
            <a:avLst/>
          </a:prstGeom>
          <a:noFill/>
          <a:ln>
            <a:noFill/>
          </a:ln>
        </p:spPr>
        <p:txBody>
          <a:bodyPr anchorCtr="0" anchor="t" bIns="91425" lIns="91425" spcFirstLastPara="1" rIns="91425" wrap="square" tIns="91425">
            <a:normAutofit/>
          </a:bodyPr>
          <a:lstStyle>
            <a:lvl1pPr lvl="0" rtl="0" algn="l">
              <a:lnSpc>
                <a:spcPct val="90000"/>
              </a:lnSpc>
              <a:spcBef>
                <a:spcPts val="0"/>
              </a:spcBef>
              <a:spcAft>
                <a:spcPts val="0"/>
              </a:spcAft>
              <a:buSzPts val="28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103" name="Google Shape;103;p20"/>
          <p:cNvSpPr txBox="1"/>
          <p:nvPr>
            <p:ph idx="1" type="body"/>
          </p:nvPr>
        </p:nvSpPr>
        <p:spPr>
          <a:xfrm>
            <a:off x="1069625" y="1958050"/>
            <a:ext cx="1485300" cy="2618400"/>
          </a:xfrm>
          <a:prstGeom prst="rect">
            <a:avLst/>
          </a:prstGeom>
          <a:noFill/>
          <a:ln>
            <a:noFill/>
          </a:ln>
        </p:spPr>
        <p:txBody>
          <a:bodyPr anchorCtr="0" anchor="t" bIns="91425" lIns="91425" spcFirstLastPara="1" rIns="91425" wrap="square" tIns="91425">
            <a:normAutofit/>
          </a:bodyPr>
          <a:lstStyle>
            <a:lvl1pPr indent="-298450" lvl="0" marL="457200" rtl="0" algn="l">
              <a:lnSpc>
                <a:spcPct val="90000"/>
              </a:lnSpc>
              <a:spcBef>
                <a:spcPts val="0"/>
              </a:spcBef>
              <a:spcAft>
                <a:spcPts val="0"/>
              </a:spcAft>
              <a:buSzPts val="1100"/>
              <a:buChar char="●"/>
              <a:defRPr sz="1100"/>
            </a:lvl1pPr>
            <a:lvl2pPr indent="-298450" lvl="1" marL="914400" rtl="0" algn="l">
              <a:lnSpc>
                <a:spcPct val="90000"/>
              </a:lnSpc>
              <a:spcBef>
                <a:spcPts val="0"/>
              </a:spcBef>
              <a:spcAft>
                <a:spcPts val="0"/>
              </a:spcAft>
              <a:buSzPts val="1100"/>
              <a:buChar char="○"/>
              <a:defRPr sz="1100"/>
            </a:lvl2pPr>
            <a:lvl3pPr indent="-298450" lvl="2" marL="1371600" rtl="0" algn="l">
              <a:lnSpc>
                <a:spcPct val="90000"/>
              </a:lnSpc>
              <a:spcBef>
                <a:spcPts val="0"/>
              </a:spcBef>
              <a:spcAft>
                <a:spcPts val="0"/>
              </a:spcAft>
              <a:buSzPts val="1100"/>
              <a:buChar char="■"/>
              <a:defRPr sz="1100"/>
            </a:lvl3pPr>
            <a:lvl4pPr indent="-298450" lvl="3" marL="1828800" rtl="0" algn="l">
              <a:lnSpc>
                <a:spcPct val="90000"/>
              </a:lnSpc>
              <a:spcBef>
                <a:spcPts val="0"/>
              </a:spcBef>
              <a:spcAft>
                <a:spcPts val="0"/>
              </a:spcAft>
              <a:buSzPts val="1100"/>
              <a:buChar char="●"/>
              <a:defRPr sz="1100"/>
            </a:lvl4pPr>
            <a:lvl5pPr indent="-298450" lvl="4" marL="2286000" rtl="0" algn="l">
              <a:lnSpc>
                <a:spcPct val="90000"/>
              </a:lnSpc>
              <a:spcBef>
                <a:spcPts val="0"/>
              </a:spcBef>
              <a:spcAft>
                <a:spcPts val="0"/>
              </a:spcAft>
              <a:buSzPts val="1100"/>
              <a:buChar char="○"/>
              <a:defRPr sz="1100"/>
            </a:lvl5pPr>
            <a:lvl6pPr indent="-298450" lvl="5" marL="2743200" rtl="0" algn="l">
              <a:lnSpc>
                <a:spcPct val="90000"/>
              </a:lnSpc>
              <a:spcBef>
                <a:spcPts val="0"/>
              </a:spcBef>
              <a:spcAft>
                <a:spcPts val="0"/>
              </a:spcAft>
              <a:buSzPts val="1100"/>
              <a:buChar char="■"/>
              <a:defRPr sz="1100"/>
            </a:lvl6pPr>
            <a:lvl7pPr indent="-298450" lvl="6" marL="3200400" rtl="0" algn="l">
              <a:lnSpc>
                <a:spcPct val="90000"/>
              </a:lnSpc>
              <a:spcBef>
                <a:spcPts val="0"/>
              </a:spcBef>
              <a:spcAft>
                <a:spcPts val="0"/>
              </a:spcAft>
              <a:buSzPts val="1100"/>
              <a:buChar char="●"/>
              <a:defRPr sz="1100"/>
            </a:lvl7pPr>
            <a:lvl8pPr indent="-298450" lvl="7" marL="3657600" rtl="0" algn="l">
              <a:lnSpc>
                <a:spcPct val="90000"/>
              </a:lnSpc>
              <a:spcBef>
                <a:spcPts val="0"/>
              </a:spcBef>
              <a:spcAft>
                <a:spcPts val="0"/>
              </a:spcAft>
              <a:buSzPts val="1100"/>
              <a:buChar char="○"/>
              <a:defRPr sz="1100"/>
            </a:lvl8pPr>
            <a:lvl9pPr indent="-298450" lvl="8" marL="4114800" rtl="0" algn="l">
              <a:lnSpc>
                <a:spcPct val="90000"/>
              </a:lnSpc>
              <a:spcBef>
                <a:spcPts val="0"/>
              </a:spcBef>
              <a:spcAft>
                <a:spcPts val="0"/>
              </a:spcAft>
              <a:buSzPts val="1100"/>
              <a:buChar char="■"/>
              <a:defRPr sz="1100"/>
            </a:lvl9pPr>
          </a:lstStyle>
          <a:p/>
        </p:txBody>
      </p:sp>
      <p:sp>
        <p:nvSpPr>
          <p:cNvPr id="104" name="Google Shape;104;p20"/>
          <p:cNvSpPr txBox="1"/>
          <p:nvPr>
            <p:ph idx="2" type="body"/>
          </p:nvPr>
        </p:nvSpPr>
        <p:spPr>
          <a:xfrm>
            <a:off x="2630936" y="1958050"/>
            <a:ext cx="1485300" cy="2618400"/>
          </a:xfrm>
          <a:prstGeom prst="rect">
            <a:avLst/>
          </a:prstGeom>
          <a:noFill/>
          <a:ln>
            <a:noFill/>
          </a:ln>
        </p:spPr>
        <p:txBody>
          <a:bodyPr anchorCtr="0" anchor="t" bIns="91425" lIns="91425" spcFirstLastPara="1" rIns="91425" wrap="square" tIns="91425">
            <a:normAutofit/>
          </a:bodyPr>
          <a:lstStyle>
            <a:lvl1pPr indent="-298450" lvl="0" marL="457200" rtl="0" algn="l">
              <a:lnSpc>
                <a:spcPct val="90000"/>
              </a:lnSpc>
              <a:spcBef>
                <a:spcPts val="0"/>
              </a:spcBef>
              <a:spcAft>
                <a:spcPts val="0"/>
              </a:spcAft>
              <a:buSzPts val="1100"/>
              <a:buChar char="●"/>
              <a:defRPr sz="1100"/>
            </a:lvl1pPr>
            <a:lvl2pPr indent="-298450" lvl="1" marL="914400" rtl="0" algn="l">
              <a:lnSpc>
                <a:spcPct val="90000"/>
              </a:lnSpc>
              <a:spcBef>
                <a:spcPts val="0"/>
              </a:spcBef>
              <a:spcAft>
                <a:spcPts val="0"/>
              </a:spcAft>
              <a:buSzPts val="1100"/>
              <a:buChar char="○"/>
              <a:defRPr sz="1100"/>
            </a:lvl2pPr>
            <a:lvl3pPr indent="-298450" lvl="2" marL="1371600" rtl="0" algn="l">
              <a:lnSpc>
                <a:spcPct val="90000"/>
              </a:lnSpc>
              <a:spcBef>
                <a:spcPts val="0"/>
              </a:spcBef>
              <a:spcAft>
                <a:spcPts val="0"/>
              </a:spcAft>
              <a:buSzPts val="1100"/>
              <a:buChar char="■"/>
              <a:defRPr sz="1100"/>
            </a:lvl3pPr>
            <a:lvl4pPr indent="-298450" lvl="3" marL="1828800" rtl="0" algn="l">
              <a:lnSpc>
                <a:spcPct val="90000"/>
              </a:lnSpc>
              <a:spcBef>
                <a:spcPts val="0"/>
              </a:spcBef>
              <a:spcAft>
                <a:spcPts val="0"/>
              </a:spcAft>
              <a:buSzPts val="1100"/>
              <a:buChar char="●"/>
              <a:defRPr sz="1100"/>
            </a:lvl4pPr>
            <a:lvl5pPr indent="-298450" lvl="4" marL="2286000" rtl="0" algn="l">
              <a:lnSpc>
                <a:spcPct val="90000"/>
              </a:lnSpc>
              <a:spcBef>
                <a:spcPts val="0"/>
              </a:spcBef>
              <a:spcAft>
                <a:spcPts val="0"/>
              </a:spcAft>
              <a:buSzPts val="1100"/>
              <a:buChar char="○"/>
              <a:defRPr sz="1100"/>
            </a:lvl5pPr>
            <a:lvl6pPr indent="-298450" lvl="5" marL="2743200" rtl="0" algn="l">
              <a:lnSpc>
                <a:spcPct val="90000"/>
              </a:lnSpc>
              <a:spcBef>
                <a:spcPts val="0"/>
              </a:spcBef>
              <a:spcAft>
                <a:spcPts val="0"/>
              </a:spcAft>
              <a:buSzPts val="1100"/>
              <a:buChar char="■"/>
              <a:defRPr sz="1100"/>
            </a:lvl6pPr>
            <a:lvl7pPr indent="-298450" lvl="6" marL="3200400" rtl="0" algn="l">
              <a:lnSpc>
                <a:spcPct val="90000"/>
              </a:lnSpc>
              <a:spcBef>
                <a:spcPts val="0"/>
              </a:spcBef>
              <a:spcAft>
                <a:spcPts val="0"/>
              </a:spcAft>
              <a:buSzPts val="1100"/>
              <a:buChar char="●"/>
              <a:defRPr sz="1100"/>
            </a:lvl7pPr>
            <a:lvl8pPr indent="-298450" lvl="7" marL="3657600" rtl="0" algn="l">
              <a:lnSpc>
                <a:spcPct val="90000"/>
              </a:lnSpc>
              <a:spcBef>
                <a:spcPts val="0"/>
              </a:spcBef>
              <a:spcAft>
                <a:spcPts val="0"/>
              </a:spcAft>
              <a:buSzPts val="1100"/>
              <a:buChar char="○"/>
              <a:defRPr sz="1100"/>
            </a:lvl8pPr>
            <a:lvl9pPr indent="-298450" lvl="8" marL="4114800" rtl="0" algn="l">
              <a:lnSpc>
                <a:spcPct val="90000"/>
              </a:lnSpc>
              <a:spcBef>
                <a:spcPts val="0"/>
              </a:spcBef>
              <a:spcAft>
                <a:spcPts val="0"/>
              </a:spcAft>
              <a:buSzPts val="1100"/>
              <a:buChar char="■"/>
              <a:defRPr sz="1100"/>
            </a:lvl9pPr>
          </a:lstStyle>
          <a:p/>
        </p:txBody>
      </p:sp>
      <p:sp>
        <p:nvSpPr>
          <p:cNvPr id="105" name="Google Shape;105;p20"/>
          <p:cNvSpPr txBox="1"/>
          <p:nvPr>
            <p:ph idx="3" type="body"/>
          </p:nvPr>
        </p:nvSpPr>
        <p:spPr>
          <a:xfrm>
            <a:off x="4192246" y="1958050"/>
            <a:ext cx="1485300" cy="2618400"/>
          </a:xfrm>
          <a:prstGeom prst="rect">
            <a:avLst/>
          </a:prstGeom>
          <a:noFill/>
          <a:ln>
            <a:noFill/>
          </a:ln>
        </p:spPr>
        <p:txBody>
          <a:bodyPr anchorCtr="0" anchor="t" bIns="91425" lIns="91425" spcFirstLastPara="1" rIns="91425" wrap="square" tIns="91425">
            <a:normAutofit/>
          </a:bodyPr>
          <a:lstStyle>
            <a:lvl1pPr indent="-298450" lvl="0" marL="457200" rtl="0" algn="l">
              <a:lnSpc>
                <a:spcPct val="90000"/>
              </a:lnSpc>
              <a:spcBef>
                <a:spcPts val="0"/>
              </a:spcBef>
              <a:spcAft>
                <a:spcPts val="0"/>
              </a:spcAft>
              <a:buSzPts val="1100"/>
              <a:buChar char="●"/>
              <a:defRPr sz="1100"/>
            </a:lvl1pPr>
            <a:lvl2pPr indent="-298450" lvl="1" marL="914400" rtl="0" algn="l">
              <a:lnSpc>
                <a:spcPct val="90000"/>
              </a:lnSpc>
              <a:spcBef>
                <a:spcPts val="0"/>
              </a:spcBef>
              <a:spcAft>
                <a:spcPts val="0"/>
              </a:spcAft>
              <a:buSzPts val="1100"/>
              <a:buChar char="○"/>
              <a:defRPr sz="1100"/>
            </a:lvl2pPr>
            <a:lvl3pPr indent="-298450" lvl="2" marL="1371600" rtl="0" algn="l">
              <a:lnSpc>
                <a:spcPct val="90000"/>
              </a:lnSpc>
              <a:spcBef>
                <a:spcPts val="0"/>
              </a:spcBef>
              <a:spcAft>
                <a:spcPts val="0"/>
              </a:spcAft>
              <a:buSzPts val="1100"/>
              <a:buChar char="■"/>
              <a:defRPr sz="1100"/>
            </a:lvl3pPr>
            <a:lvl4pPr indent="-298450" lvl="3" marL="1828800" rtl="0" algn="l">
              <a:lnSpc>
                <a:spcPct val="90000"/>
              </a:lnSpc>
              <a:spcBef>
                <a:spcPts val="0"/>
              </a:spcBef>
              <a:spcAft>
                <a:spcPts val="0"/>
              </a:spcAft>
              <a:buSzPts val="1100"/>
              <a:buChar char="●"/>
              <a:defRPr sz="1100"/>
            </a:lvl4pPr>
            <a:lvl5pPr indent="-298450" lvl="4" marL="2286000" rtl="0" algn="l">
              <a:lnSpc>
                <a:spcPct val="90000"/>
              </a:lnSpc>
              <a:spcBef>
                <a:spcPts val="0"/>
              </a:spcBef>
              <a:spcAft>
                <a:spcPts val="0"/>
              </a:spcAft>
              <a:buSzPts val="1100"/>
              <a:buChar char="○"/>
              <a:defRPr sz="1100"/>
            </a:lvl5pPr>
            <a:lvl6pPr indent="-298450" lvl="5" marL="2743200" rtl="0" algn="l">
              <a:lnSpc>
                <a:spcPct val="90000"/>
              </a:lnSpc>
              <a:spcBef>
                <a:spcPts val="0"/>
              </a:spcBef>
              <a:spcAft>
                <a:spcPts val="0"/>
              </a:spcAft>
              <a:buSzPts val="1100"/>
              <a:buChar char="■"/>
              <a:defRPr sz="1100"/>
            </a:lvl6pPr>
            <a:lvl7pPr indent="-298450" lvl="6" marL="3200400" rtl="0" algn="l">
              <a:lnSpc>
                <a:spcPct val="90000"/>
              </a:lnSpc>
              <a:spcBef>
                <a:spcPts val="0"/>
              </a:spcBef>
              <a:spcAft>
                <a:spcPts val="0"/>
              </a:spcAft>
              <a:buSzPts val="1100"/>
              <a:buChar char="●"/>
              <a:defRPr sz="1100"/>
            </a:lvl7pPr>
            <a:lvl8pPr indent="-298450" lvl="7" marL="3657600" rtl="0" algn="l">
              <a:lnSpc>
                <a:spcPct val="90000"/>
              </a:lnSpc>
              <a:spcBef>
                <a:spcPts val="0"/>
              </a:spcBef>
              <a:spcAft>
                <a:spcPts val="0"/>
              </a:spcAft>
              <a:buSzPts val="1100"/>
              <a:buChar char="○"/>
              <a:defRPr sz="1100"/>
            </a:lvl8pPr>
            <a:lvl9pPr indent="-298450" lvl="8" marL="4114800" rtl="0" algn="l">
              <a:lnSpc>
                <a:spcPct val="90000"/>
              </a:lnSpc>
              <a:spcBef>
                <a:spcPts val="0"/>
              </a:spcBef>
              <a:spcAft>
                <a:spcPts val="0"/>
              </a:spcAft>
              <a:buSzPts val="1100"/>
              <a:buChar char="■"/>
              <a:defRPr sz="1100"/>
            </a:lvl9pPr>
          </a:lstStyle>
          <a:p/>
        </p:txBody>
      </p:sp>
      <p:sp>
        <p:nvSpPr>
          <p:cNvPr id="106" name="Google Shape;106;p20"/>
          <p:cNvSpPr txBox="1"/>
          <p:nvPr>
            <p:ph idx="12" type="sldNum"/>
          </p:nvPr>
        </p:nvSpPr>
        <p:spPr>
          <a:xfrm>
            <a:off x="8555875" y="4576450"/>
            <a:ext cx="435600" cy="435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107" name="Google Shape;107;p20"/>
          <p:cNvSpPr/>
          <p:nvPr/>
        </p:nvSpPr>
        <p:spPr>
          <a:xfrm>
            <a:off x="6081700" y="764000"/>
            <a:ext cx="3615600" cy="3615600"/>
          </a:xfrm>
          <a:prstGeom prst="ellipse">
            <a:avLst/>
          </a:prstGeom>
          <a:noFill/>
          <a:ln cap="flat" cmpd="sng" w="9525">
            <a:solidFill>
              <a:srgbClr val="E8E8E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 name="Google Shape;108;p20"/>
          <p:cNvSpPr/>
          <p:nvPr/>
        </p:nvSpPr>
        <p:spPr>
          <a:xfrm>
            <a:off x="6272900" y="955200"/>
            <a:ext cx="3233100" cy="3233100"/>
          </a:xfrm>
          <a:prstGeom prst="ellipse">
            <a:avLst/>
          </a:prstGeom>
          <a:solidFill>
            <a:srgbClr val="000000">
              <a:alpha val="627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showMasterSp="0">
  <p:cSld name="Custom Layout">
    <p:spTree>
      <p:nvGrpSpPr>
        <p:cNvPr id="109" name="Shape 109"/>
        <p:cNvGrpSpPr/>
        <p:nvPr/>
      </p:nvGrpSpPr>
      <p:grpSpPr>
        <a:xfrm>
          <a:off x="0" y="0"/>
          <a:ext cx="0" cy="0"/>
          <a:chOff x="0" y="0"/>
          <a:chExt cx="0" cy="0"/>
        </a:xfrm>
      </p:grpSpPr>
      <p:pic>
        <p:nvPicPr>
          <p:cNvPr id="110" name="Google Shape;110;p21"/>
          <p:cNvPicPr preferRelativeResize="0"/>
          <p:nvPr/>
        </p:nvPicPr>
        <p:blipFill rotWithShape="1">
          <a:blip r:embed="rId2">
            <a:alphaModFix/>
          </a:blip>
          <a:srcRect b="0" l="0" r="0" t="0"/>
          <a:stretch/>
        </p:blipFill>
        <p:spPr>
          <a:xfrm>
            <a:off x="0" y="1285"/>
            <a:ext cx="9144000" cy="5140929"/>
          </a:xfrm>
          <a:prstGeom prst="rect">
            <a:avLst/>
          </a:prstGeom>
          <a:noFill/>
          <a:ln>
            <a:noFill/>
          </a:ln>
        </p:spPr>
      </p:pic>
      <p:sp>
        <p:nvSpPr>
          <p:cNvPr id="111" name="Google Shape;111;p21"/>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12" name="Google Shape;112;p21"/>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13" name="Google Shape;113;p21"/>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114" name="Google Shape;114;p21"/>
          <p:cNvSpPr txBox="1"/>
          <p:nvPr>
            <p:ph type="title"/>
          </p:nvPr>
        </p:nvSpPr>
        <p:spPr>
          <a:xfrm>
            <a:off x="628650" y="3217936"/>
            <a:ext cx="8515500" cy="668400"/>
          </a:xfrm>
          <a:prstGeom prst="rect">
            <a:avLst/>
          </a:prstGeom>
          <a:noFill/>
          <a:ln>
            <a:noFill/>
          </a:ln>
        </p:spPr>
        <p:txBody>
          <a:bodyPr anchorCtr="0" anchor="t"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15" name="Google Shape;115;p21"/>
          <p:cNvSpPr txBox="1"/>
          <p:nvPr>
            <p:ph idx="1" type="body"/>
          </p:nvPr>
        </p:nvSpPr>
        <p:spPr>
          <a:xfrm>
            <a:off x="2686050" y="3998454"/>
            <a:ext cx="6457800" cy="516000"/>
          </a:xfrm>
          <a:prstGeom prst="rect">
            <a:avLst/>
          </a:prstGeom>
          <a:noFill/>
          <a:ln>
            <a:noFill/>
          </a:ln>
        </p:spPr>
        <p:txBody>
          <a:bodyPr anchorCtr="0" anchor="t" bIns="34275" lIns="68575" spcFirstLastPara="1" rIns="68575" wrap="square" tIns="34275">
            <a:noAutofit/>
          </a:bodyPr>
          <a:lstStyle>
            <a:lvl1pPr indent="-228600" lvl="0" marL="457200" rtl="0" algn="l">
              <a:lnSpc>
                <a:spcPct val="90000"/>
              </a:lnSpc>
              <a:spcBef>
                <a:spcPts val="800"/>
              </a:spcBef>
              <a:spcAft>
                <a:spcPts val="0"/>
              </a:spcAft>
              <a:buSzPts val="1800"/>
              <a:buNone/>
              <a:defRPr sz="1800">
                <a:solidFill>
                  <a:schemeClr val="dk1"/>
                </a:solidFill>
              </a:defRPr>
            </a:lvl1pPr>
            <a:lvl2pPr indent="-228600" lvl="1" marL="914400" rtl="0" algn="l">
              <a:lnSpc>
                <a:spcPct val="90000"/>
              </a:lnSpc>
              <a:spcBef>
                <a:spcPts val="400"/>
              </a:spcBef>
              <a:spcAft>
                <a:spcPts val="0"/>
              </a:spcAft>
              <a:buSzPts val="1500"/>
              <a:buNone/>
              <a:defRPr sz="1500">
                <a:solidFill>
                  <a:srgbClr val="888B94"/>
                </a:solidFill>
              </a:defRPr>
            </a:lvl2pPr>
            <a:lvl3pPr indent="-228600" lvl="2" marL="1371600" rtl="0" algn="l">
              <a:lnSpc>
                <a:spcPct val="90000"/>
              </a:lnSpc>
              <a:spcBef>
                <a:spcPts val="400"/>
              </a:spcBef>
              <a:spcAft>
                <a:spcPts val="0"/>
              </a:spcAft>
              <a:buSzPts val="1400"/>
              <a:buNone/>
              <a:defRPr sz="1400">
                <a:solidFill>
                  <a:srgbClr val="888B94"/>
                </a:solidFill>
              </a:defRPr>
            </a:lvl3pPr>
            <a:lvl4pPr indent="-228600" lvl="3" marL="1828800" rtl="0" algn="l">
              <a:lnSpc>
                <a:spcPct val="90000"/>
              </a:lnSpc>
              <a:spcBef>
                <a:spcPts val="400"/>
              </a:spcBef>
              <a:spcAft>
                <a:spcPts val="0"/>
              </a:spcAft>
              <a:buSzPts val="1200"/>
              <a:buNone/>
              <a:defRPr sz="1200">
                <a:solidFill>
                  <a:srgbClr val="888B94"/>
                </a:solidFill>
              </a:defRPr>
            </a:lvl4pPr>
            <a:lvl5pPr indent="-228600" lvl="4" marL="2286000" rtl="0" algn="l">
              <a:lnSpc>
                <a:spcPct val="90000"/>
              </a:lnSpc>
              <a:spcBef>
                <a:spcPts val="400"/>
              </a:spcBef>
              <a:spcAft>
                <a:spcPts val="0"/>
              </a:spcAft>
              <a:buSzPts val="1200"/>
              <a:buNone/>
              <a:defRPr sz="1200">
                <a:solidFill>
                  <a:srgbClr val="888B94"/>
                </a:solidFill>
              </a:defRPr>
            </a:lvl5pPr>
            <a:lvl6pPr indent="-228600" lvl="5" marL="2743200" rtl="0" algn="l">
              <a:lnSpc>
                <a:spcPct val="90000"/>
              </a:lnSpc>
              <a:spcBef>
                <a:spcPts val="400"/>
              </a:spcBef>
              <a:spcAft>
                <a:spcPts val="0"/>
              </a:spcAft>
              <a:buClr>
                <a:srgbClr val="888B94"/>
              </a:buClr>
              <a:buSzPts val="1200"/>
              <a:buNone/>
              <a:defRPr sz="1200">
                <a:solidFill>
                  <a:srgbClr val="888B94"/>
                </a:solidFill>
              </a:defRPr>
            </a:lvl6pPr>
            <a:lvl7pPr indent="-228600" lvl="6" marL="3200400" rtl="0" algn="l">
              <a:lnSpc>
                <a:spcPct val="90000"/>
              </a:lnSpc>
              <a:spcBef>
                <a:spcPts val="400"/>
              </a:spcBef>
              <a:spcAft>
                <a:spcPts val="0"/>
              </a:spcAft>
              <a:buClr>
                <a:srgbClr val="888B94"/>
              </a:buClr>
              <a:buSzPts val="1200"/>
              <a:buNone/>
              <a:defRPr sz="1200">
                <a:solidFill>
                  <a:srgbClr val="888B94"/>
                </a:solidFill>
              </a:defRPr>
            </a:lvl7pPr>
            <a:lvl8pPr indent="-228600" lvl="7" marL="3657600" rtl="0" algn="l">
              <a:lnSpc>
                <a:spcPct val="90000"/>
              </a:lnSpc>
              <a:spcBef>
                <a:spcPts val="400"/>
              </a:spcBef>
              <a:spcAft>
                <a:spcPts val="0"/>
              </a:spcAft>
              <a:buClr>
                <a:srgbClr val="888B94"/>
              </a:buClr>
              <a:buSzPts val="1200"/>
              <a:buNone/>
              <a:defRPr sz="1200">
                <a:solidFill>
                  <a:srgbClr val="888B94"/>
                </a:solidFill>
              </a:defRPr>
            </a:lvl8pPr>
            <a:lvl9pPr indent="-228600" lvl="8" marL="4114800" rtl="0" algn="l">
              <a:lnSpc>
                <a:spcPct val="90000"/>
              </a:lnSpc>
              <a:spcBef>
                <a:spcPts val="400"/>
              </a:spcBef>
              <a:spcAft>
                <a:spcPts val="0"/>
              </a:spcAft>
              <a:buClr>
                <a:srgbClr val="888B94"/>
              </a:buClr>
              <a:buSzPts val="1200"/>
              <a:buNone/>
              <a:defRPr sz="1200">
                <a:solidFill>
                  <a:srgbClr val="888B94"/>
                </a:solidFil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116" name="Shape 116"/>
        <p:cNvGrpSpPr/>
        <p:nvPr/>
      </p:nvGrpSpPr>
      <p:grpSpPr>
        <a:xfrm>
          <a:off x="0" y="0"/>
          <a:ext cx="0" cy="0"/>
          <a:chOff x="0" y="0"/>
          <a:chExt cx="0" cy="0"/>
        </a:xfrm>
      </p:grpSpPr>
      <p:sp>
        <p:nvSpPr>
          <p:cNvPr id="117" name="Google Shape;117;p22"/>
          <p:cNvSpPr txBox="1"/>
          <p:nvPr>
            <p:ph idx="1" type="body"/>
          </p:nvPr>
        </p:nvSpPr>
        <p:spPr>
          <a:xfrm>
            <a:off x="628650" y="1233055"/>
            <a:ext cx="7886700" cy="33996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SzPts val="1400"/>
              <a:buChar char="•"/>
              <a:defRPr/>
            </a:lvl1pPr>
            <a:lvl2pPr indent="-317500" lvl="1" marL="914400" rtl="0" algn="l">
              <a:lnSpc>
                <a:spcPct val="90000"/>
              </a:lnSpc>
              <a:spcBef>
                <a:spcPts val="400"/>
              </a:spcBef>
              <a:spcAft>
                <a:spcPts val="0"/>
              </a:spcAft>
              <a:buSzPts val="1400"/>
              <a:buChar char="•"/>
              <a:defRPr/>
            </a:lvl2pPr>
            <a:lvl3pPr indent="-317500" lvl="2" marL="1371600" rtl="0" algn="l">
              <a:lnSpc>
                <a:spcPct val="90000"/>
              </a:lnSpc>
              <a:spcBef>
                <a:spcPts val="400"/>
              </a:spcBef>
              <a:spcAft>
                <a:spcPts val="0"/>
              </a:spcAft>
              <a:buSzPts val="1400"/>
              <a:buChar char="•"/>
              <a:defRPr/>
            </a:lvl3pPr>
            <a:lvl4pPr indent="-317500" lvl="3" marL="1828800" rtl="0" algn="l">
              <a:lnSpc>
                <a:spcPct val="90000"/>
              </a:lnSpc>
              <a:spcBef>
                <a:spcPts val="400"/>
              </a:spcBef>
              <a:spcAft>
                <a:spcPts val="0"/>
              </a:spcAft>
              <a:buSzPts val="1400"/>
              <a:buChar char="•"/>
              <a:defRPr/>
            </a:lvl4pPr>
            <a:lvl5pPr indent="-317500" lvl="4" marL="2286000" rtl="0" algn="l">
              <a:lnSpc>
                <a:spcPct val="90000"/>
              </a:lnSpc>
              <a:spcBef>
                <a:spcPts val="400"/>
              </a:spcBef>
              <a:spcAft>
                <a:spcPts val="0"/>
              </a:spcAft>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18" name="Google Shape;118;p22"/>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19" name="Google Shape;119;p22"/>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20" name="Google Shape;120;p22"/>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121" name="Google Shape;121;p22"/>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22" name="Shape 122"/>
        <p:cNvGrpSpPr/>
        <p:nvPr/>
      </p:nvGrpSpPr>
      <p:grpSpPr>
        <a:xfrm>
          <a:off x="0" y="0"/>
          <a:ext cx="0" cy="0"/>
          <a:chOff x="0" y="0"/>
          <a:chExt cx="0" cy="0"/>
        </a:xfrm>
      </p:grpSpPr>
      <p:sp>
        <p:nvSpPr>
          <p:cNvPr id="123" name="Google Shape;123;p23"/>
          <p:cNvSpPr txBox="1"/>
          <p:nvPr>
            <p:ph type="title"/>
          </p:nvPr>
        </p:nvSpPr>
        <p:spPr>
          <a:xfrm>
            <a:off x="629841" y="342900"/>
            <a:ext cx="2949300" cy="1200000"/>
          </a:xfrm>
          <a:prstGeom prst="rect">
            <a:avLst/>
          </a:prstGeom>
          <a:noFill/>
          <a:ln>
            <a:noFill/>
          </a:ln>
        </p:spPr>
        <p:txBody>
          <a:bodyPr anchorCtr="0" anchor="b" bIns="34275" lIns="68575" spcFirstLastPara="1" rIns="68575" wrap="square" tIns="34275">
            <a:noAutofit/>
          </a:bodyPr>
          <a:lstStyle>
            <a:lvl1pPr lvl="0" rtl="0" algn="l">
              <a:lnSpc>
                <a:spcPct val="90000"/>
              </a:lnSpc>
              <a:spcBef>
                <a:spcPts val="0"/>
              </a:spcBef>
              <a:spcAft>
                <a:spcPts val="0"/>
              </a:spcAft>
              <a:buClr>
                <a:schemeClr val="dk1"/>
              </a:buClr>
              <a:buSzPts val="2400"/>
              <a:buFont typeface="Arial"/>
              <a:buNone/>
              <a:defRPr sz="24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24" name="Google Shape;124;p23"/>
          <p:cNvSpPr/>
          <p:nvPr>
            <p:ph idx="2" type="pic"/>
          </p:nvPr>
        </p:nvSpPr>
        <p:spPr>
          <a:xfrm>
            <a:off x="3887391" y="342901"/>
            <a:ext cx="4629000" cy="4053000"/>
          </a:xfrm>
          <a:prstGeom prst="rect">
            <a:avLst/>
          </a:prstGeom>
          <a:noFill/>
          <a:ln>
            <a:noFill/>
          </a:ln>
        </p:spPr>
        <p:txBody>
          <a:bodyPr anchorCtr="0" anchor="ctr" bIns="34275" lIns="68575" spcFirstLastPara="1" rIns="68575" wrap="square" tIns="34275">
            <a:noAutofit/>
          </a:bodyPr>
          <a:lstStyle>
            <a:lvl1pPr lvl="0" marR="0" rtl="0" algn="l">
              <a:lnSpc>
                <a:spcPct val="90000"/>
              </a:lnSpc>
              <a:spcBef>
                <a:spcPts val="800"/>
              </a:spcBef>
              <a:spcAft>
                <a:spcPts val="0"/>
              </a:spcAft>
              <a:buClr>
                <a:schemeClr val="accent2"/>
              </a:buClr>
              <a:buSzPts val="2400"/>
              <a:buFont typeface="Arial"/>
              <a:buNone/>
              <a:defRPr b="0" i="0" sz="2400" u="none" cap="none" strike="noStrike">
                <a:solidFill>
                  <a:schemeClr val="dk1"/>
                </a:solidFill>
                <a:latin typeface="Arial"/>
                <a:ea typeface="Arial"/>
                <a:cs typeface="Arial"/>
                <a:sym typeface="Arial"/>
              </a:defRPr>
            </a:lvl1pPr>
            <a:lvl2pPr lvl="1" marR="0" rtl="0" algn="l">
              <a:lnSpc>
                <a:spcPct val="90000"/>
              </a:lnSpc>
              <a:spcBef>
                <a:spcPts val="400"/>
              </a:spcBef>
              <a:spcAft>
                <a:spcPts val="0"/>
              </a:spcAft>
              <a:buClr>
                <a:schemeClr val="accent1"/>
              </a:buClr>
              <a:buSzPts val="2100"/>
              <a:buFont typeface="Arial"/>
              <a:buNone/>
              <a:defRPr b="0" i="0" sz="2100" u="none" cap="none" strike="noStrike">
                <a:solidFill>
                  <a:schemeClr val="dk1"/>
                </a:solidFill>
                <a:latin typeface="Arial"/>
                <a:ea typeface="Arial"/>
                <a:cs typeface="Arial"/>
                <a:sym typeface="Arial"/>
              </a:defRPr>
            </a:lvl2pPr>
            <a:lvl3pPr lvl="2" marR="0" rtl="0" algn="l">
              <a:lnSpc>
                <a:spcPct val="90000"/>
              </a:lnSpc>
              <a:spcBef>
                <a:spcPts val="400"/>
              </a:spcBef>
              <a:spcAft>
                <a:spcPts val="0"/>
              </a:spcAft>
              <a:buClr>
                <a:srgbClr val="3171D1"/>
              </a:buClr>
              <a:buSzPts val="1800"/>
              <a:buFont typeface="Arial"/>
              <a:buNone/>
              <a:defRPr b="0" i="0" sz="1800" u="none" cap="none" strike="noStrike">
                <a:solidFill>
                  <a:schemeClr val="dk1"/>
                </a:solidFill>
                <a:latin typeface="Arial"/>
                <a:ea typeface="Arial"/>
                <a:cs typeface="Arial"/>
                <a:sym typeface="Arial"/>
              </a:defRPr>
            </a:lvl3pPr>
            <a:lvl4pPr lvl="3" marR="0" rtl="0" algn="l">
              <a:lnSpc>
                <a:spcPct val="90000"/>
              </a:lnSpc>
              <a:spcBef>
                <a:spcPts val="400"/>
              </a:spcBef>
              <a:spcAft>
                <a:spcPts val="0"/>
              </a:spcAft>
              <a:buClr>
                <a:schemeClr val="accent2"/>
              </a:buClr>
              <a:buSzPts val="1500"/>
              <a:buFont typeface="Arial"/>
              <a:buNone/>
              <a:defRPr b="0" i="0" sz="1500" u="none" cap="none" strike="noStrike">
                <a:solidFill>
                  <a:schemeClr val="dk1"/>
                </a:solidFill>
                <a:latin typeface="Arial"/>
                <a:ea typeface="Arial"/>
                <a:cs typeface="Arial"/>
                <a:sym typeface="Arial"/>
              </a:defRPr>
            </a:lvl4pPr>
            <a:lvl5pPr lvl="4" marR="0" rtl="0" algn="l">
              <a:lnSpc>
                <a:spcPct val="90000"/>
              </a:lnSpc>
              <a:spcBef>
                <a:spcPts val="400"/>
              </a:spcBef>
              <a:spcAft>
                <a:spcPts val="0"/>
              </a:spcAft>
              <a:buClr>
                <a:srgbClr val="888B90"/>
              </a:buClr>
              <a:buSzPts val="1500"/>
              <a:buFont typeface="Arial"/>
              <a:buNone/>
              <a:defRPr b="0" i="0" sz="1500" u="none" cap="none" strike="noStrike">
                <a:solidFill>
                  <a:schemeClr val="dk1"/>
                </a:solidFill>
                <a:latin typeface="Arial"/>
                <a:ea typeface="Arial"/>
                <a:cs typeface="Arial"/>
                <a:sym typeface="Arial"/>
              </a:defRPr>
            </a:lvl5pPr>
            <a:lvl6pPr lvl="5"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Arial"/>
                <a:ea typeface="Arial"/>
                <a:cs typeface="Arial"/>
                <a:sym typeface="Arial"/>
              </a:defRPr>
            </a:lvl6pPr>
            <a:lvl7pPr lvl="6"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Arial"/>
                <a:ea typeface="Arial"/>
                <a:cs typeface="Arial"/>
                <a:sym typeface="Arial"/>
              </a:defRPr>
            </a:lvl7pPr>
            <a:lvl8pPr lvl="7"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Arial"/>
                <a:ea typeface="Arial"/>
                <a:cs typeface="Arial"/>
                <a:sym typeface="Arial"/>
              </a:defRPr>
            </a:lvl8pPr>
            <a:lvl9pPr lvl="8"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Arial"/>
                <a:ea typeface="Arial"/>
                <a:cs typeface="Arial"/>
                <a:sym typeface="Arial"/>
              </a:defRPr>
            </a:lvl9pPr>
          </a:lstStyle>
          <a:p/>
        </p:txBody>
      </p:sp>
      <p:sp>
        <p:nvSpPr>
          <p:cNvPr id="125" name="Google Shape;125;p23"/>
          <p:cNvSpPr txBox="1"/>
          <p:nvPr>
            <p:ph idx="1" type="body"/>
          </p:nvPr>
        </p:nvSpPr>
        <p:spPr>
          <a:xfrm>
            <a:off x="629841" y="1543050"/>
            <a:ext cx="2949300" cy="2858700"/>
          </a:xfrm>
          <a:prstGeom prst="rect">
            <a:avLst/>
          </a:prstGeom>
          <a:noFill/>
          <a:ln>
            <a:noFill/>
          </a:ln>
        </p:spPr>
        <p:txBody>
          <a:bodyPr anchorCtr="0" anchor="t" bIns="34275" lIns="68575" spcFirstLastPara="1" rIns="68575" wrap="square" tIns="34275">
            <a:noAutofit/>
          </a:bodyPr>
          <a:lstStyle>
            <a:lvl1pPr indent="-228600" lvl="0" marL="457200" rtl="0" algn="l">
              <a:lnSpc>
                <a:spcPct val="90000"/>
              </a:lnSpc>
              <a:spcBef>
                <a:spcPts val="800"/>
              </a:spcBef>
              <a:spcAft>
                <a:spcPts val="0"/>
              </a:spcAft>
              <a:buSzPts val="1200"/>
              <a:buNone/>
              <a:defRPr sz="1200"/>
            </a:lvl1pPr>
            <a:lvl2pPr indent="-228600" lvl="1" marL="914400" rtl="0" algn="l">
              <a:lnSpc>
                <a:spcPct val="90000"/>
              </a:lnSpc>
              <a:spcBef>
                <a:spcPts val="400"/>
              </a:spcBef>
              <a:spcAft>
                <a:spcPts val="0"/>
              </a:spcAft>
              <a:buSzPts val="1100"/>
              <a:buNone/>
              <a:defRPr sz="1100"/>
            </a:lvl2pPr>
            <a:lvl3pPr indent="-228600" lvl="2" marL="1371600" rtl="0" algn="l">
              <a:lnSpc>
                <a:spcPct val="90000"/>
              </a:lnSpc>
              <a:spcBef>
                <a:spcPts val="400"/>
              </a:spcBef>
              <a:spcAft>
                <a:spcPts val="0"/>
              </a:spcAft>
              <a:buSzPts val="900"/>
              <a:buNone/>
              <a:defRPr sz="900"/>
            </a:lvl3pPr>
            <a:lvl4pPr indent="-228600" lvl="3" marL="1828800" rtl="0" algn="l">
              <a:lnSpc>
                <a:spcPct val="90000"/>
              </a:lnSpc>
              <a:spcBef>
                <a:spcPts val="400"/>
              </a:spcBef>
              <a:spcAft>
                <a:spcPts val="0"/>
              </a:spcAft>
              <a:buSzPts val="800"/>
              <a:buNone/>
              <a:defRPr sz="800"/>
            </a:lvl4pPr>
            <a:lvl5pPr indent="-228600" lvl="4" marL="2286000" rtl="0" algn="l">
              <a:lnSpc>
                <a:spcPct val="90000"/>
              </a:lnSpc>
              <a:spcBef>
                <a:spcPts val="400"/>
              </a:spcBef>
              <a:spcAft>
                <a:spcPts val="0"/>
              </a:spcAft>
              <a:buSzPts val="800"/>
              <a:buNone/>
              <a:defRPr sz="800"/>
            </a:lvl5pPr>
            <a:lvl6pPr indent="-228600" lvl="5" marL="2743200" rtl="0" algn="l">
              <a:lnSpc>
                <a:spcPct val="90000"/>
              </a:lnSpc>
              <a:spcBef>
                <a:spcPts val="400"/>
              </a:spcBef>
              <a:spcAft>
                <a:spcPts val="0"/>
              </a:spcAft>
              <a:buClr>
                <a:schemeClr val="dk1"/>
              </a:buClr>
              <a:buSzPts val="800"/>
              <a:buNone/>
              <a:defRPr sz="800"/>
            </a:lvl6pPr>
            <a:lvl7pPr indent="-228600" lvl="6" marL="3200400" rtl="0" algn="l">
              <a:lnSpc>
                <a:spcPct val="90000"/>
              </a:lnSpc>
              <a:spcBef>
                <a:spcPts val="400"/>
              </a:spcBef>
              <a:spcAft>
                <a:spcPts val="0"/>
              </a:spcAft>
              <a:buClr>
                <a:schemeClr val="dk1"/>
              </a:buClr>
              <a:buSzPts val="800"/>
              <a:buNone/>
              <a:defRPr sz="800"/>
            </a:lvl7pPr>
            <a:lvl8pPr indent="-228600" lvl="7" marL="3657600" rtl="0" algn="l">
              <a:lnSpc>
                <a:spcPct val="90000"/>
              </a:lnSpc>
              <a:spcBef>
                <a:spcPts val="400"/>
              </a:spcBef>
              <a:spcAft>
                <a:spcPts val="0"/>
              </a:spcAft>
              <a:buClr>
                <a:schemeClr val="dk1"/>
              </a:buClr>
              <a:buSzPts val="800"/>
              <a:buNone/>
              <a:defRPr sz="800"/>
            </a:lvl8pPr>
            <a:lvl9pPr indent="-228600" lvl="8" marL="4114800" rtl="0" algn="l">
              <a:lnSpc>
                <a:spcPct val="90000"/>
              </a:lnSpc>
              <a:spcBef>
                <a:spcPts val="400"/>
              </a:spcBef>
              <a:spcAft>
                <a:spcPts val="0"/>
              </a:spcAft>
              <a:buClr>
                <a:schemeClr val="dk1"/>
              </a:buClr>
              <a:buSzPts val="800"/>
              <a:buNone/>
              <a:defRPr sz="800"/>
            </a:lvl9pPr>
          </a:lstStyle>
          <a:p/>
        </p:txBody>
      </p:sp>
      <p:sp>
        <p:nvSpPr>
          <p:cNvPr id="126" name="Google Shape;126;p23"/>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27" name="Google Shape;127;p23"/>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28" name="Google Shape;128;p2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129" name="Shape 129"/>
        <p:cNvGrpSpPr/>
        <p:nvPr/>
      </p:nvGrpSpPr>
      <p:grpSpPr>
        <a:xfrm>
          <a:off x="0" y="0"/>
          <a:ext cx="0" cy="0"/>
          <a:chOff x="0" y="0"/>
          <a:chExt cx="0" cy="0"/>
        </a:xfrm>
      </p:grpSpPr>
      <p:sp>
        <p:nvSpPr>
          <p:cNvPr id="130" name="Google Shape;130;p24"/>
          <p:cNvSpPr txBox="1"/>
          <p:nvPr>
            <p:ph idx="1" type="body"/>
          </p:nvPr>
        </p:nvSpPr>
        <p:spPr>
          <a:xfrm>
            <a:off x="628650" y="1369219"/>
            <a:ext cx="3886200" cy="32634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SzPts val="1400"/>
              <a:buChar char="•"/>
              <a:defRPr/>
            </a:lvl1pPr>
            <a:lvl2pPr indent="-317500" lvl="1" marL="914400" rtl="0" algn="l">
              <a:lnSpc>
                <a:spcPct val="90000"/>
              </a:lnSpc>
              <a:spcBef>
                <a:spcPts val="400"/>
              </a:spcBef>
              <a:spcAft>
                <a:spcPts val="0"/>
              </a:spcAft>
              <a:buSzPts val="1400"/>
              <a:buChar char="•"/>
              <a:defRPr/>
            </a:lvl2pPr>
            <a:lvl3pPr indent="-317500" lvl="2" marL="1371600" rtl="0" algn="l">
              <a:lnSpc>
                <a:spcPct val="90000"/>
              </a:lnSpc>
              <a:spcBef>
                <a:spcPts val="400"/>
              </a:spcBef>
              <a:spcAft>
                <a:spcPts val="0"/>
              </a:spcAft>
              <a:buSzPts val="1400"/>
              <a:buChar char="•"/>
              <a:defRPr/>
            </a:lvl3pPr>
            <a:lvl4pPr indent="-317500" lvl="3" marL="1828800" rtl="0" algn="l">
              <a:lnSpc>
                <a:spcPct val="90000"/>
              </a:lnSpc>
              <a:spcBef>
                <a:spcPts val="400"/>
              </a:spcBef>
              <a:spcAft>
                <a:spcPts val="0"/>
              </a:spcAft>
              <a:buSzPts val="1400"/>
              <a:buChar char="•"/>
              <a:defRPr/>
            </a:lvl4pPr>
            <a:lvl5pPr indent="-317500" lvl="4" marL="2286000" rtl="0" algn="l">
              <a:lnSpc>
                <a:spcPct val="90000"/>
              </a:lnSpc>
              <a:spcBef>
                <a:spcPts val="400"/>
              </a:spcBef>
              <a:spcAft>
                <a:spcPts val="0"/>
              </a:spcAft>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31" name="Google Shape;131;p24"/>
          <p:cNvSpPr txBox="1"/>
          <p:nvPr>
            <p:ph idx="2" type="body"/>
          </p:nvPr>
        </p:nvSpPr>
        <p:spPr>
          <a:xfrm>
            <a:off x="4629150" y="1369219"/>
            <a:ext cx="3886200" cy="32634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SzPts val="1400"/>
              <a:buChar char="•"/>
              <a:defRPr/>
            </a:lvl1pPr>
            <a:lvl2pPr indent="-317500" lvl="1" marL="914400" rtl="0" algn="l">
              <a:lnSpc>
                <a:spcPct val="90000"/>
              </a:lnSpc>
              <a:spcBef>
                <a:spcPts val="400"/>
              </a:spcBef>
              <a:spcAft>
                <a:spcPts val="0"/>
              </a:spcAft>
              <a:buSzPts val="1400"/>
              <a:buChar char="•"/>
              <a:defRPr/>
            </a:lvl2pPr>
            <a:lvl3pPr indent="-317500" lvl="2" marL="1371600" rtl="0" algn="l">
              <a:lnSpc>
                <a:spcPct val="90000"/>
              </a:lnSpc>
              <a:spcBef>
                <a:spcPts val="400"/>
              </a:spcBef>
              <a:spcAft>
                <a:spcPts val="0"/>
              </a:spcAft>
              <a:buSzPts val="1400"/>
              <a:buChar char="•"/>
              <a:defRPr/>
            </a:lvl3pPr>
            <a:lvl4pPr indent="-317500" lvl="3" marL="1828800" rtl="0" algn="l">
              <a:lnSpc>
                <a:spcPct val="90000"/>
              </a:lnSpc>
              <a:spcBef>
                <a:spcPts val="400"/>
              </a:spcBef>
              <a:spcAft>
                <a:spcPts val="0"/>
              </a:spcAft>
              <a:buSzPts val="1400"/>
              <a:buChar char="•"/>
              <a:defRPr/>
            </a:lvl4pPr>
            <a:lvl5pPr indent="-317500" lvl="4" marL="2286000" rtl="0" algn="l">
              <a:lnSpc>
                <a:spcPct val="90000"/>
              </a:lnSpc>
              <a:spcBef>
                <a:spcPts val="400"/>
              </a:spcBef>
              <a:spcAft>
                <a:spcPts val="0"/>
              </a:spcAft>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32" name="Google Shape;132;p24"/>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33" name="Google Shape;133;p24"/>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34" name="Google Shape;134;p24"/>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135" name="Google Shape;135;p24"/>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ideo">
  <p:cSld name="video">
    <p:spTree>
      <p:nvGrpSpPr>
        <p:cNvPr id="136" name="Shape 136"/>
        <p:cNvGrpSpPr/>
        <p:nvPr/>
      </p:nvGrpSpPr>
      <p:grpSpPr>
        <a:xfrm>
          <a:off x="0" y="0"/>
          <a:ext cx="0" cy="0"/>
          <a:chOff x="0" y="0"/>
          <a:chExt cx="0" cy="0"/>
        </a:xfrm>
      </p:grpSpPr>
      <p:sp>
        <p:nvSpPr>
          <p:cNvPr id="137" name="Google Shape;137;p25"/>
          <p:cNvSpPr/>
          <p:nvPr>
            <p:ph idx="2" type="media"/>
          </p:nvPr>
        </p:nvSpPr>
        <p:spPr>
          <a:xfrm>
            <a:off x="851188" y="602672"/>
            <a:ext cx="7441500" cy="3699300"/>
          </a:xfrm>
          <a:prstGeom prst="rect">
            <a:avLst/>
          </a:prstGeom>
          <a:noFill/>
          <a:ln>
            <a:noFill/>
          </a:ln>
        </p:spPr>
        <p:txBody>
          <a:bodyPr anchorCtr="0" anchor="ctr" bIns="34275" lIns="68575" spcFirstLastPara="1" rIns="68575" wrap="square" tIns="34275">
            <a:noAutofit/>
          </a:bodyPr>
          <a:lstStyle>
            <a:lvl1pPr lvl="0" marR="0" rtl="0" algn="ctr">
              <a:lnSpc>
                <a:spcPct val="90000"/>
              </a:lnSpc>
              <a:spcBef>
                <a:spcPts val="800"/>
              </a:spcBef>
              <a:spcAft>
                <a:spcPts val="0"/>
              </a:spcAft>
              <a:buClr>
                <a:schemeClr val="accent2"/>
              </a:buClr>
              <a:buSzPts val="2100"/>
              <a:buFont typeface="Arial"/>
              <a:buNone/>
              <a:defRPr b="0" i="0" sz="2100" u="none" cap="none" strike="noStrike">
                <a:solidFill>
                  <a:schemeClr val="dk1"/>
                </a:solidFill>
                <a:latin typeface="Arial"/>
                <a:ea typeface="Arial"/>
                <a:cs typeface="Arial"/>
                <a:sym typeface="Arial"/>
              </a:defRPr>
            </a:lvl1pPr>
            <a:lvl2pPr lvl="1" marR="0" rtl="0" algn="l">
              <a:lnSpc>
                <a:spcPct val="90000"/>
              </a:lnSpc>
              <a:spcBef>
                <a:spcPts val="400"/>
              </a:spcBef>
              <a:spcAft>
                <a:spcPts val="0"/>
              </a:spcAft>
              <a:buClr>
                <a:schemeClr val="accent1"/>
              </a:buClr>
              <a:buSzPts val="1800"/>
              <a:buFont typeface="Arial"/>
              <a:buChar char="•"/>
              <a:defRPr b="0" i="0" sz="1800" u="none" cap="none" strike="noStrike">
                <a:solidFill>
                  <a:schemeClr val="dk1"/>
                </a:solidFill>
                <a:latin typeface="Arial"/>
                <a:ea typeface="Arial"/>
                <a:cs typeface="Arial"/>
                <a:sym typeface="Arial"/>
              </a:defRPr>
            </a:lvl2pPr>
            <a:lvl3pPr lvl="2" marR="0" rtl="0" algn="l">
              <a:lnSpc>
                <a:spcPct val="90000"/>
              </a:lnSpc>
              <a:spcBef>
                <a:spcPts val="400"/>
              </a:spcBef>
              <a:spcAft>
                <a:spcPts val="0"/>
              </a:spcAft>
              <a:buClr>
                <a:srgbClr val="3171D1"/>
              </a:buClr>
              <a:buSzPts val="1500"/>
              <a:buFont typeface="Arial"/>
              <a:buChar char="•"/>
              <a:defRPr b="0" i="0" sz="1500" u="none" cap="none" strike="noStrike">
                <a:solidFill>
                  <a:schemeClr val="dk1"/>
                </a:solidFill>
                <a:latin typeface="Arial"/>
                <a:ea typeface="Arial"/>
                <a:cs typeface="Arial"/>
                <a:sym typeface="Arial"/>
              </a:defRPr>
            </a:lvl3pPr>
            <a:lvl4pPr lvl="3" marR="0" rtl="0" algn="l">
              <a:lnSpc>
                <a:spcPct val="90000"/>
              </a:lnSpc>
              <a:spcBef>
                <a:spcPts val="400"/>
              </a:spcBef>
              <a:spcAft>
                <a:spcPts val="0"/>
              </a:spcAft>
              <a:buClr>
                <a:schemeClr val="accent2"/>
              </a:buClr>
              <a:buSzPts val="1400"/>
              <a:buFont typeface="Arial"/>
              <a:buChar char="•"/>
              <a:defRPr b="0" i="0" sz="1400" u="none" cap="none" strike="noStrike">
                <a:solidFill>
                  <a:schemeClr val="dk1"/>
                </a:solidFill>
                <a:latin typeface="Arial"/>
                <a:ea typeface="Arial"/>
                <a:cs typeface="Arial"/>
                <a:sym typeface="Arial"/>
              </a:defRPr>
            </a:lvl4pPr>
            <a:lvl5pPr lvl="4" marR="0" rtl="0" algn="l">
              <a:lnSpc>
                <a:spcPct val="90000"/>
              </a:lnSpc>
              <a:spcBef>
                <a:spcPts val="400"/>
              </a:spcBef>
              <a:spcAft>
                <a:spcPts val="0"/>
              </a:spcAft>
              <a:buClr>
                <a:srgbClr val="888B90"/>
              </a:buClr>
              <a:buSzPts val="1400"/>
              <a:buFont typeface="Arial"/>
              <a:buChar char="•"/>
              <a:defRPr b="0" i="0" sz="1400" u="none" cap="none" strike="noStrike">
                <a:solidFill>
                  <a:schemeClr val="dk1"/>
                </a:solidFill>
                <a:latin typeface="Arial"/>
                <a:ea typeface="Arial"/>
                <a:cs typeface="Arial"/>
                <a:sym typeface="Arial"/>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138" name="Google Shape;138;p25"/>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39" name="Google Shape;139;p25"/>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40" name="Google Shape;140;p25"/>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41" name="Shape 141"/>
        <p:cNvGrpSpPr/>
        <p:nvPr/>
      </p:nvGrpSpPr>
      <p:grpSpPr>
        <a:xfrm>
          <a:off x="0" y="0"/>
          <a:ext cx="0" cy="0"/>
          <a:chOff x="0" y="0"/>
          <a:chExt cx="0" cy="0"/>
        </a:xfrm>
      </p:grpSpPr>
      <p:sp>
        <p:nvSpPr>
          <p:cNvPr id="142" name="Google Shape;142;p26"/>
          <p:cNvSpPr txBox="1"/>
          <p:nvPr>
            <p:ph type="title"/>
          </p:nvPr>
        </p:nvSpPr>
        <p:spPr>
          <a:xfrm>
            <a:off x="629841" y="342900"/>
            <a:ext cx="2949300" cy="1200000"/>
          </a:xfrm>
          <a:prstGeom prst="rect">
            <a:avLst/>
          </a:prstGeom>
          <a:noFill/>
          <a:ln>
            <a:noFill/>
          </a:ln>
        </p:spPr>
        <p:txBody>
          <a:bodyPr anchorCtr="0" anchor="b" bIns="34275" lIns="68575" spcFirstLastPara="1" rIns="68575" wrap="square" tIns="34275">
            <a:noAutofit/>
          </a:bodyPr>
          <a:lstStyle>
            <a:lvl1pPr lvl="0" rtl="0" algn="l">
              <a:lnSpc>
                <a:spcPct val="90000"/>
              </a:lnSpc>
              <a:spcBef>
                <a:spcPts val="0"/>
              </a:spcBef>
              <a:spcAft>
                <a:spcPts val="0"/>
              </a:spcAft>
              <a:buClr>
                <a:schemeClr val="dk1"/>
              </a:buClr>
              <a:buSzPts val="2400"/>
              <a:buFont typeface="Arial"/>
              <a:buNone/>
              <a:defRPr sz="24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43" name="Google Shape;143;p26"/>
          <p:cNvSpPr txBox="1"/>
          <p:nvPr>
            <p:ph idx="1" type="body"/>
          </p:nvPr>
        </p:nvSpPr>
        <p:spPr>
          <a:xfrm>
            <a:off x="3887391" y="342901"/>
            <a:ext cx="4629000" cy="4053000"/>
          </a:xfrm>
          <a:prstGeom prst="rect">
            <a:avLst/>
          </a:prstGeom>
          <a:noFill/>
          <a:ln>
            <a:noFill/>
          </a:ln>
        </p:spPr>
        <p:txBody>
          <a:bodyPr anchorCtr="0" anchor="ctr" bIns="34275" lIns="68575" spcFirstLastPara="1" rIns="68575" wrap="square" tIns="34275">
            <a:noAutofit/>
          </a:bodyPr>
          <a:lstStyle>
            <a:lvl1pPr indent="-381000" lvl="0" marL="457200" rtl="0" algn="l">
              <a:lnSpc>
                <a:spcPct val="90000"/>
              </a:lnSpc>
              <a:spcBef>
                <a:spcPts val="800"/>
              </a:spcBef>
              <a:spcAft>
                <a:spcPts val="0"/>
              </a:spcAft>
              <a:buSzPts val="2400"/>
              <a:buChar char="•"/>
              <a:defRPr sz="2400"/>
            </a:lvl1pPr>
            <a:lvl2pPr indent="-361950" lvl="1" marL="914400" rtl="0" algn="l">
              <a:lnSpc>
                <a:spcPct val="90000"/>
              </a:lnSpc>
              <a:spcBef>
                <a:spcPts val="400"/>
              </a:spcBef>
              <a:spcAft>
                <a:spcPts val="0"/>
              </a:spcAft>
              <a:buSzPts val="2100"/>
              <a:buChar char="•"/>
              <a:defRPr sz="2100"/>
            </a:lvl2pPr>
            <a:lvl3pPr indent="-342900" lvl="2" marL="1371600" rtl="0" algn="l">
              <a:lnSpc>
                <a:spcPct val="90000"/>
              </a:lnSpc>
              <a:spcBef>
                <a:spcPts val="400"/>
              </a:spcBef>
              <a:spcAft>
                <a:spcPts val="0"/>
              </a:spcAft>
              <a:buSzPts val="1800"/>
              <a:buChar char="•"/>
              <a:defRPr sz="1800"/>
            </a:lvl3pPr>
            <a:lvl4pPr indent="-323850" lvl="3" marL="1828800" rtl="0" algn="l">
              <a:lnSpc>
                <a:spcPct val="90000"/>
              </a:lnSpc>
              <a:spcBef>
                <a:spcPts val="400"/>
              </a:spcBef>
              <a:spcAft>
                <a:spcPts val="0"/>
              </a:spcAft>
              <a:buSzPts val="1500"/>
              <a:buChar char="•"/>
              <a:defRPr sz="1500"/>
            </a:lvl4pPr>
            <a:lvl5pPr indent="-323850" lvl="4" marL="2286000" rtl="0" algn="l">
              <a:lnSpc>
                <a:spcPct val="90000"/>
              </a:lnSpc>
              <a:spcBef>
                <a:spcPts val="400"/>
              </a:spcBef>
              <a:spcAft>
                <a:spcPts val="0"/>
              </a:spcAft>
              <a:buSzPts val="1500"/>
              <a:buChar char="•"/>
              <a:defRPr sz="1500"/>
            </a:lvl5pPr>
            <a:lvl6pPr indent="-323850" lvl="5" marL="2743200" rtl="0" algn="l">
              <a:lnSpc>
                <a:spcPct val="90000"/>
              </a:lnSpc>
              <a:spcBef>
                <a:spcPts val="400"/>
              </a:spcBef>
              <a:spcAft>
                <a:spcPts val="0"/>
              </a:spcAft>
              <a:buClr>
                <a:schemeClr val="dk1"/>
              </a:buClr>
              <a:buSzPts val="1500"/>
              <a:buChar char="•"/>
              <a:defRPr sz="1500"/>
            </a:lvl6pPr>
            <a:lvl7pPr indent="-323850" lvl="6" marL="3200400" rtl="0" algn="l">
              <a:lnSpc>
                <a:spcPct val="90000"/>
              </a:lnSpc>
              <a:spcBef>
                <a:spcPts val="400"/>
              </a:spcBef>
              <a:spcAft>
                <a:spcPts val="0"/>
              </a:spcAft>
              <a:buClr>
                <a:schemeClr val="dk1"/>
              </a:buClr>
              <a:buSzPts val="1500"/>
              <a:buChar char="•"/>
              <a:defRPr sz="1500"/>
            </a:lvl7pPr>
            <a:lvl8pPr indent="-323850" lvl="7" marL="3657600" rtl="0" algn="l">
              <a:lnSpc>
                <a:spcPct val="90000"/>
              </a:lnSpc>
              <a:spcBef>
                <a:spcPts val="400"/>
              </a:spcBef>
              <a:spcAft>
                <a:spcPts val="0"/>
              </a:spcAft>
              <a:buClr>
                <a:schemeClr val="dk1"/>
              </a:buClr>
              <a:buSzPts val="1500"/>
              <a:buChar char="•"/>
              <a:defRPr sz="1500"/>
            </a:lvl8pPr>
            <a:lvl9pPr indent="-323850" lvl="8" marL="4114800" rtl="0" algn="l">
              <a:lnSpc>
                <a:spcPct val="90000"/>
              </a:lnSpc>
              <a:spcBef>
                <a:spcPts val="400"/>
              </a:spcBef>
              <a:spcAft>
                <a:spcPts val="0"/>
              </a:spcAft>
              <a:buClr>
                <a:schemeClr val="dk1"/>
              </a:buClr>
              <a:buSzPts val="1500"/>
              <a:buChar char="•"/>
              <a:defRPr sz="1500"/>
            </a:lvl9pPr>
          </a:lstStyle>
          <a:p/>
        </p:txBody>
      </p:sp>
      <p:sp>
        <p:nvSpPr>
          <p:cNvPr id="144" name="Google Shape;144;p26"/>
          <p:cNvSpPr txBox="1"/>
          <p:nvPr>
            <p:ph idx="2" type="body"/>
          </p:nvPr>
        </p:nvSpPr>
        <p:spPr>
          <a:xfrm>
            <a:off x="629841" y="1543050"/>
            <a:ext cx="2949300" cy="2858700"/>
          </a:xfrm>
          <a:prstGeom prst="rect">
            <a:avLst/>
          </a:prstGeom>
          <a:noFill/>
          <a:ln>
            <a:noFill/>
          </a:ln>
        </p:spPr>
        <p:txBody>
          <a:bodyPr anchorCtr="0" anchor="t" bIns="34275" lIns="68575" spcFirstLastPara="1" rIns="68575" wrap="square" tIns="34275">
            <a:noAutofit/>
          </a:bodyPr>
          <a:lstStyle>
            <a:lvl1pPr indent="-228600" lvl="0" marL="457200" rtl="0" algn="l">
              <a:lnSpc>
                <a:spcPct val="90000"/>
              </a:lnSpc>
              <a:spcBef>
                <a:spcPts val="800"/>
              </a:spcBef>
              <a:spcAft>
                <a:spcPts val="0"/>
              </a:spcAft>
              <a:buSzPts val="1200"/>
              <a:buNone/>
              <a:defRPr sz="1200"/>
            </a:lvl1pPr>
            <a:lvl2pPr indent="-228600" lvl="1" marL="914400" rtl="0" algn="l">
              <a:lnSpc>
                <a:spcPct val="90000"/>
              </a:lnSpc>
              <a:spcBef>
                <a:spcPts val="400"/>
              </a:spcBef>
              <a:spcAft>
                <a:spcPts val="0"/>
              </a:spcAft>
              <a:buSzPts val="1100"/>
              <a:buNone/>
              <a:defRPr sz="1100"/>
            </a:lvl2pPr>
            <a:lvl3pPr indent="-228600" lvl="2" marL="1371600" rtl="0" algn="l">
              <a:lnSpc>
                <a:spcPct val="90000"/>
              </a:lnSpc>
              <a:spcBef>
                <a:spcPts val="400"/>
              </a:spcBef>
              <a:spcAft>
                <a:spcPts val="0"/>
              </a:spcAft>
              <a:buSzPts val="900"/>
              <a:buNone/>
              <a:defRPr sz="900"/>
            </a:lvl3pPr>
            <a:lvl4pPr indent="-228600" lvl="3" marL="1828800" rtl="0" algn="l">
              <a:lnSpc>
                <a:spcPct val="90000"/>
              </a:lnSpc>
              <a:spcBef>
                <a:spcPts val="400"/>
              </a:spcBef>
              <a:spcAft>
                <a:spcPts val="0"/>
              </a:spcAft>
              <a:buSzPts val="800"/>
              <a:buNone/>
              <a:defRPr sz="800"/>
            </a:lvl4pPr>
            <a:lvl5pPr indent="-228600" lvl="4" marL="2286000" rtl="0" algn="l">
              <a:lnSpc>
                <a:spcPct val="90000"/>
              </a:lnSpc>
              <a:spcBef>
                <a:spcPts val="400"/>
              </a:spcBef>
              <a:spcAft>
                <a:spcPts val="0"/>
              </a:spcAft>
              <a:buSzPts val="800"/>
              <a:buNone/>
              <a:defRPr sz="800"/>
            </a:lvl5pPr>
            <a:lvl6pPr indent="-228600" lvl="5" marL="2743200" rtl="0" algn="l">
              <a:lnSpc>
                <a:spcPct val="90000"/>
              </a:lnSpc>
              <a:spcBef>
                <a:spcPts val="400"/>
              </a:spcBef>
              <a:spcAft>
                <a:spcPts val="0"/>
              </a:spcAft>
              <a:buClr>
                <a:schemeClr val="dk1"/>
              </a:buClr>
              <a:buSzPts val="800"/>
              <a:buNone/>
              <a:defRPr sz="800"/>
            </a:lvl6pPr>
            <a:lvl7pPr indent="-228600" lvl="6" marL="3200400" rtl="0" algn="l">
              <a:lnSpc>
                <a:spcPct val="90000"/>
              </a:lnSpc>
              <a:spcBef>
                <a:spcPts val="400"/>
              </a:spcBef>
              <a:spcAft>
                <a:spcPts val="0"/>
              </a:spcAft>
              <a:buClr>
                <a:schemeClr val="dk1"/>
              </a:buClr>
              <a:buSzPts val="800"/>
              <a:buNone/>
              <a:defRPr sz="800"/>
            </a:lvl7pPr>
            <a:lvl8pPr indent="-228600" lvl="7" marL="3657600" rtl="0" algn="l">
              <a:lnSpc>
                <a:spcPct val="90000"/>
              </a:lnSpc>
              <a:spcBef>
                <a:spcPts val="400"/>
              </a:spcBef>
              <a:spcAft>
                <a:spcPts val="0"/>
              </a:spcAft>
              <a:buClr>
                <a:schemeClr val="dk1"/>
              </a:buClr>
              <a:buSzPts val="800"/>
              <a:buNone/>
              <a:defRPr sz="800"/>
            </a:lvl8pPr>
            <a:lvl9pPr indent="-228600" lvl="8" marL="4114800" rtl="0" algn="l">
              <a:lnSpc>
                <a:spcPct val="90000"/>
              </a:lnSpc>
              <a:spcBef>
                <a:spcPts val="400"/>
              </a:spcBef>
              <a:spcAft>
                <a:spcPts val="0"/>
              </a:spcAft>
              <a:buClr>
                <a:schemeClr val="dk1"/>
              </a:buClr>
              <a:buSzPts val="800"/>
              <a:buNone/>
              <a:defRPr sz="800"/>
            </a:lvl9pPr>
          </a:lstStyle>
          <a:p/>
        </p:txBody>
      </p:sp>
      <p:sp>
        <p:nvSpPr>
          <p:cNvPr id="145" name="Google Shape;145;p26"/>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46" name="Google Shape;146;p26"/>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47" name="Google Shape;147;p26"/>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showMasterSp="0">
  <p:cSld name="photo">
    <p:spTree>
      <p:nvGrpSpPr>
        <p:cNvPr id="148" name="Shape 148"/>
        <p:cNvGrpSpPr/>
        <p:nvPr/>
      </p:nvGrpSpPr>
      <p:grpSpPr>
        <a:xfrm>
          <a:off x="0" y="0"/>
          <a:ext cx="0" cy="0"/>
          <a:chOff x="0" y="0"/>
          <a:chExt cx="0" cy="0"/>
        </a:xfrm>
      </p:grpSpPr>
      <p:pic>
        <p:nvPicPr>
          <p:cNvPr id="149" name="Google Shape;149;p27"/>
          <p:cNvPicPr preferRelativeResize="0"/>
          <p:nvPr/>
        </p:nvPicPr>
        <p:blipFill rotWithShape="1">
          <a:blip r:embed="rId2">
            <a:alphaModFix/>
          </a:blip>
          <a:srcRect b="0" l="0" r="0" t="0"/>
          <a:stretch/>
        </p:blipFill>
        <p:spPr>
          <a:xfrm>
            <a:off x="1143" y="1928"/>
            <a:ext cx="9141714" cy="5139644"/>
          </a:xfrm>
          <a:prstGeom prst="rect">
            <a:avLst/>
          </a:prstGeom>
          <a:noFill/>
          <a:ln>
            <a:noFill/>
          </a:ln>
        </p:spPr>
      </p:pic>
      <p:sp>
        <p:nvSpPr>
          <p:cNvPr id="150" name="Google Shape;150;p27"/>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51" name="Google Shape;151;p27"/>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52" name="Google Shape;152;p27"/>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153" name="Google Shape;153;p27"/>
          <p:cNvSpPr/>
          <p:nvPr>
            <p:ph idx="2" type="pic"/>
          </p:nvPr>
        </p:nvSpPr>
        <p:spPr>
          <a:xfrm>
            <a:off x="0" y="0"/>
            <a:ext cx="9141600" cy="3837600"/>
          </a:xfrm>
          <a:prstGeom prst="rect">
            <a:avLst/>
          </a:prstGeom>
          <a:noFill/>
          <a:ln>
            <a:noFill/>
          </a:ln>
        </p:spPr>
        <p:txBody>
          <a:bodyPr anchorCtr="0" anchor="ctr" bIns="34275" lIns="68575" spcFirstLastPara="1" rIns="68575" wrap="square" tIns="34275">
            <a:noAutofit/>
          </a:bodyPr>
          <a:lstStyle>
            <a:lvl1pPr lvl="0" marR="0" rtl="0" algn="ctr">
              <a:lnSpc>
                <a:spcPct val="90000"/>
              </a:lnSpc>
              <a:spcBef>
                <a:spcPts val="800"/>
              </a:spcBef>
              <a:spcAft>
                <a:spcPts val="0"/>
              </a:spcAft>
              <a:buClr>
                <a:schemeClr val="accent2"/>
              </a:buClr>
              <a:buSzPts val="2100"/>
              <a:buFont typeface="Arial"/>
              <a:buNone/>
              <a:defRPr b="0" i="0" sz="2100" u="none" cap="none" strike="noStrike">
                <a:solidFill>
                  <a:schemeClr val="dk1"/>
                </a:solidFill>
                <a:latin typeface="Arial"/>
                <a:ea typeface="Arial"/>
                <a:cs typeface="Arial"/>
                <a:sym typeface="Arial"/>
              </a:defRPr>
            </a:lvl1pPr>
            <a:lvl2pPr lvl="1" marR="0" rtl="0" algn="l">
              <a:lnSpc>
                <a:spcPct val="90000"/>
              </a:lnSpc>
              <a:spcBef>
                <a:spcPts val="400"/>
              </a:spcBef>
              <a:spcAft>
                <a:spcPts val="0"/>
              </a:spcAft>
              <a:buClr>
                <a:schemeClr val="accent1"/>
              </a:buClr>
              <a:buSzPts val="1800"/>
              <a:buFont typeface="Arial"/>
              <a:buChar char="•"/>
              <a:defRPr b="0" i="0" sz="1800" u="none" cap="none" strike="noStrike">
                <a:solidFill>
                  <a:schemeClr val="dk1"/>
                </a:solidFill>
                <a:latin typeface="Arial"/>
                <a:ea typeface="Arial"/>
                <a:cs typeface="Arial"/>
                <a:sym typeface="Arial"/>
              </a:defRPr>
            </a:lvl2pPr>
            <a:lvl3pPr lvl="2" marR="0" rtl="0" algn="l">
              <a:lnSpc>
                <a:spcPct val="90000"/>
              </a:lnSpc>
              <a:spcBef>
                <a:spcPts val="400"/>
              </a:spcBef>
              <a:spcAft>
                <a:spcPts val="0"/>
              </a:spcAft>
              <a:buClr>
                <a:srgbClr val="3171D1"/>
              </a:buClr>
              <a:buSzPts val="1500"/>
              <a:buFont typeface="Arial"/>
              <a:buChar char="•"/>
              <a:defRPr b="0" i="0" sz="1500" u="none" cap="none" strike="noStrike">
                <a:solidFill>
                  <a:schemeClr val="dk1"/>
                </a:solidFill>
                <a:latin typeface="Arial"/>
                <a:ea typeface="Arial"/>
                <a:cs typeface="Arial"/>
                <a:sym typeface="Arial"/>
              </a:defRPr>
            </a:lvl3pPr>
            <a:lvl4pPr lvl="3" marR="0" rtl="0" algn="l">
              <a:lnSpc>
                <a:spcPct val="90000"/>
              </a:lnSpc>
              <a:spcBef>
                <a:spcPts val="400"/>
              </a:spcBef>
              <a:spcAft>
                <a:spcPts val="0"/>
              </a:spcAft>
              <a:buClr>
                <a:schemeClr val="accent2"/>
              </a:buClr>
              <a:buSzPts val="1400"/>
              <a:buFont typeface="Arial"/>
              <a:buChar char="•"/>
              <a:defRPr b="0" i="0" sz="1400" u="none" cap="none" strike="noStrike">
                <a:solidFill>
                  <a:schemeClr val="dk1"/>
                </a:solidFill>
                <a:latin typeface="Arial"/>
                <a:ea typeface="Arial"/>
                <a:cs typeface="Arial"/>
                <a:sym typeface="Arial"/>
              </a:defRPr>
            </a:lvl4pPr>
            <a:lvl5pPr lvl="4" marR="0" rtl="0" algn="l">
              <a:lnSpc>
                <a:spcPct val="90000"/>
              </a:lnSpc>
              <a:spcBef>
                <a:spcPts val="400"/>
              </a:spcBef>
              <a:spcAft>
                <a:spcPts val="0"/>
              </a:spcAft>
              <a:buClr>
                <a:srgbClr val="888B90"/>
              </a:buClr>
              <a:buSzPts val="1400"/>
              <a:buFont typeface="Arial"/>
              <a:buChar char="•"/>
              <a:defRPr b="0" i="0" sz="1400" u="none" cap="none" strike="noStrike">
                <a:solidFill>
                  <a:schemeClr val="dk1"/>
                </a:solidFill>
                <a:latin typeface="Arial"/>
                <a:ea typeface="Arial"/>
                <a:cs typeface="Arial"/>
                <a:sym typeface="Arial"/>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154" name="Google Shape;154;p27"/>
          <p:cNvSpPr txBox="1"/>
          <p:nvPr>
            <p:ph type="title"/>
          </p:nvPr>
        </p:nvSpPr>
        <p:spPr>
          <a:xfrm>
            <a:off x="628650" y="3913909"/>
            <a:ext cx="7815600" cy="753000"/>
          </a:xfrm>
          <a:prstGeom prst="rect">
            <a:avLst/>
          </a:prstGeom>
          <a:noFill/>
          <a:ln>
            <a:noFill/>
          </a:ln>
        </p:spPr>
        <p:txBody>
          <a:bodyPr anchorCtr="0" anchor="t" bIns="34275" lIns="68575" spcFirstLastPara="1" rIns="68575" wrap="square" tIns="34275">
            <a:noAutofit/>
          </a:bodyPr>
          <a:lstStyle>
            <a:lvl1pPr lvl="0" rtl="0" algn="l">
              <a:lnSpc>
                <a:spcPct val="90000"/>
              </a:lnSpc>
              <a:spcBef>
                <a:spcPts val="0"/>
              </a:spcBef>
              <a:spcAft>
                <a:spcPts val="0"/>
              </a:spcAft>
              <a:buClr>
                <a:schemeClr val="lt1"/>
              </a:buClr>
              <a:buSzPts val="2400"/>
              <a:buFont typeface="Arial"/>
              <a:buNone/>
              <a:defRPr sz="2400">
                <a:solidFill>
                  <a:schemeClr val="lt1"/>
                </a:solidFill>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logo" showMasterSp="0">
  <p:cSld name="Title only logo">
    <p:spTree>
      <p:nvGrpSpPr>
        <p:cNvPr id="155" name="Shape 155"/>
        <p:cNvGrpSpPr/>
        <p:nvPr/>
      </p:nvGrpSpPr>
      <p:grpSpPr>
        <a:xfrm>
          <a:off x="0" y="0"/>
          <a:ext cx="0" cy="0"/>
          <a:chOff x="0" y="0"/>
          <a:chExt cx="0" cy="0"/>
        </a:xfrm>
      </p:grpSpPr>
      <p:pic>
        <p:nvPicPr>
          <p:cNvPr id="156" name="Google Shape;156;p28"/>
          <p:cNvPicPr preferRelativeResize="0"/>
          <p:nvPr/>
        </p:nvPicPr>
        <p:blipFill rotWithShape="1">
          <a:blip r:embed="rId2">
            <a:alphaModFix/>
          </a:blip>
          <a:srcRect b="0" l="0" r="0" t="0"/>
          <a:stretch/>
        </p:blipFill>
        <p:spPr>
          <a:xfrm>
            <a:off x="2285" y="1285"/>
            <a:ext cx="9139430" cy="5140929"/>
          </a:xfrm>
          <a:prstGeom prst="rect">
            <a:avLst/>
          </a:prstGeom>
          <a:noFill/>
          <a:ln>
            <a:noFill/>
          </a:ln>
        </p:spPr>
      </p:pic>
      <p:sp>
        <p:nvSpPr>
          <p:cNvPr id="157" name="Google Shape;157;p28"/>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58" name="Google Shape;158;p28"/>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59" name="Google Shape;159;p28"/>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160" name="Google Shape;160;p28"/>
          <p:cNvSpPr txBox="1"/>
          <p:nvPr>
            <p:ph type="title"/>
          </p:nvPr>
        </p:nvSpPr>
        <p:spPr>
          <a:xfrm>
            <a:off x="628650" y="207466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lt1"/>
              </a:buClr>
              <a:buSzPts val="3300"/>
              <a:buFont typeface="Arial"/>
              <a:buNone/>
              <a:defRPr>
                <a:solidFill>
                  <a:schemeClr val="lt1"/>
                </a:solidFill>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61" name="Shape 161"/>
        <p:cNvGrpSpPr/>
        <p:nvPr/>
      </p:nvGrpSpPr>
      <p:grpSpPr>
        <a:xfrm>
          <a:off x="0" y="0"/>
          <a:ext cx="0" cy="0"/>
          <a:chOff x="0" y="0"/>
          <a:chExt cx="0" cy="0"/>
        </a:xfrm>
      </p:grpSpPr>
      <p:sp>
        <p:nvSpPr>
          <p:cNvPr id="162" name="Google Shape;162;p29"/>
          <p:cNvSpPr txBox="1"/>
          <p:nvPr>
            <p:ph type="ctrTitle"/>
          </p:nvPr>
        </p:nvSpPr>
        <p:spPr>
          <a:xfrm>
            <a:off x="311708" y="744575"/>
            <a:ext cx="8520600" cy="2052600"/>
          </a:xfrm>
          <a:prstGeom prst="rect">
            <a:avLst/>
          </a:prstGeom>
          <a:noFill/>
          <a:ln>
            <a:noFill/>
          </a:ln>
        </p:spPr>
        <p:txBody>
          <a:bodyPr anchorCtr="0" anchor="b" bIns="34275" lIns="68575" spcFirstLastPara="1" rIns="68575" wrap="square" tIns="34275">
            <a:noAutofit/>
          </a:bodyPr>
          <a:lstStyle>
            <a:lvl1pPr lvl="0" rtl="0" algn="ctr">
              <a:lnSpc>
                <a:spcPct val="90000"/>
              </a:lnSpc>
              <a:spcBef>
                <a:spcPts val="0"/>
              </a:spcBef>
              <a:spcAft>
                <a:spcPts val="0"/>
              </a:spcAft>
              <a:buSzPts val="5200"/>
              <a:buNone/>
              <a:defRPr sz="5200"/>
            </a:lvl1pPr>
            <a:lvl2pPr lvl="1" rtl="0" algn="ctr">
              <a:lnSpc>
                <a:spcPct val="100000"/>
              </a:lnSpc>
              <a:spcBef>
                <a:spcPts val="0"/>
              </a:spcBef>
              <a:spcAft>
                <a:spcPts val="0"/>
              </a:spcAft>
              <a:buSzPts val="5200"/>
              <a:buNone/>
              <a:defRPr sz="5200"/>
            </a:lvl2pPr>
            <a:lvl3pPr lvl="2" rtl="0" algn="ctr">
              <a:lnSpc>
                <a:spcPct val="100000"/>
              </a:lnSpc>
              <a:spcBef>
                <a:spcPts val="0"/>
              </a:spcBef>
              <a:spcAft>
                <a:spcPts val="0"/>
              </a:spcAft>
              <a:buSzPts val="5200"/>
              <a:buNone/>
              <a:defRPr sz="5200"/>
            </a:lvl3pPr>
            <a:lvl4pPr lvl="3" rtl="0" algn="ctr">
              <a:lnSpc>
                <a:spcPct val="100000"/>
              </a:lnSpc>
              <a:spcBef>
                <a:spcPts val="0"/>
              </a:spcBef>
              <a:spcAft>
                <a:spcPts val="0"/>
              </a:spcAft>
              <a:buSzPts val="5200"/>
              <a:buNone/>
              <a:defRPr sz="5200"/>
            </a:lvl4pPr>
            <a:lvl5pPr lvl="4" rtl="0" algn="ctr">
              <a:lnSpc>
                <a:spcPct val="100000"/>
              </a:lnSpc>
              <a:spcBef>
                <a:spcPts val="0"/>
              </a:spcBef>
              <a:spcAft>
                <a:spcPts val="0"/>
              </a:spcAft>
              <a:buSzPts val="5200"/>
              <a:buNone/>
              <a:defRPr sz="5200"/>
            </a:lvl5pPr>
            <a:lvl6pPr lvl="5" rtl="0" algn="ctr">
              <a:lnSpc>
                <a:spcPct val="100000"/>
              </a:lnSpc>
              <a:spcBef>
                <a:spcPts val="0"/>
              </a:spcBef>
              <a:spcAft>
                <a:spcPts val="0"/>
              </a:spcAft>
              <a:buSzPts val="5200"/>
              <a:buNone/>
              <a:defRPr sz="5200"/>
            </a:lvl6pPr>
            <a:lvl7pPr lvl="6" rtl="0" algn="ctr">
              <a:lnSpc>
                <a:spcPct val="100000"/>
              </a:lnSpc>
              <a:spcBef>
                <a:spcPts val="0"/>
              </a:spcBef>
              <a:spcAft>
                <a:spcPts val="0"/>
              </a:spcAft>
              <a:buSzPts val="5200"/>
              <a:buNone/>
              <a:defRPr sz="5200"/>
            </a:lvl7pPr>
            <a:lvl8pPr lvl="7" rtl="0" algn="ctr">
              <a:lnSpc>
                <a:spcPct val="100000"/>
              </a:lnSpc>
              <a:spcBef>
                <a:spcPts val="0"/>
              </a:spcBef>
              <a:spcAft>
                <a:spcPts val="0"/>
              </a:spcAft>
              <a:buSzPts val="5200"/>
              <a:buNone/>
              <a:defRPr sz="5200"/>
            </a:lvl8pPr>
            <a:lvl9pPr lvl="8" rtl="0" algn="ctr">
              <a:lnSpc>
                <a:spcPct val="100000"/>
              </a:lnSpc>
              <a:spcBef>
                <a:spcPts val="0"/>
              </a:spcBef>
              <a:spcAft>
                <a:spcPts val="0"/>
              </a:spcAft>
              <a:buSzPts val="5200"/>
              <a:buNone/>
              <a:defRPr sz="5200"/>
            </a:lvl9pPr>
          </a:lstStyle>
          <a:p/>
        </p:txBody>
      </p:sp>
      <p:sp>
        <p:nvSpPr>
          <p:cNvPr id="163" name="Google Shape;163;p29"/>
          <p:cNvSpPr txBox="1"/>
          <p:nvPr>
            <p:ph idx="1" type="subTitle"/>
          </p:nvPr>
        </p:nvSpPr>
        <p:spPr>
          <a:xfrm>
            <a:off x="311700" y="2834125"/>
            <a:ext cx="8520600" cy="792600"/>
          </a:xfrm>
          <a:prstGeom prst="rect">
            <a:avLst/>
          </a:prstGeom>
          <a:noFill/>
          <a:ln>
            <a:noFill/>
          </a:ln>
        </p:spPr>
        <p:txBody>
          <a:bodyPr anchorCtr="0" anchor="t" bIns="34275" lIns="68575" spcFirstLastPara="1" rIns="68575" wrap="square" tIns="34275">
            <a:noAutofit/>
          </a:bodyPr>
          <a:lstStyle>
            <a:lvl1pPr lvl="0" rtl="0" algn="ctr">
              <a:lnSpc>
                <a:spcPct val="100000"/>
              </a:lnSpc>
              <a:spcBef>
                <a:spcPts val="800"/>
              </a:spcBef>
              <a:spcAft>
                <a:spcPts val="0"/>
              </a:spcAft>
              <a:buSzPts val="2800"/>
              <a:buNone/>
              <a:defRPr sz="2800"/>
            </a:lvl1pPr>
            <a:lvl2pPr lvl="1" rtl="0" algn="ctr">
              <a:lnSpc>
                <a:spcPct val="100000"/>
              </a:lnSpc>
              <a:spcBef>
                <a:spcPts val="400"/>
              </a:spcBef>
              <a:spcAft>
                <a:spcPts val="0"/>
              </a:spcAft>
              <a:buSzPts val="2800"/>
              <a:buNone/>
              <a:defRPr sz="2800"/>
            </a:lvl2pPr>
            <a:lvl3pPr lvl="2" rtl="0" algn="ctr">
              <a:lnSpc>
                <a:spcPct val="100000"/>
              </a:lnSpc>
              <a:spcBef>
                <a:spcPts val="400"/>
              </a:spcBef>
              <a:spcAft>
                <a:spcPts val="0"/>
              </a:spcAft>
              <a:buSzPts val="2800"/>
              <a:buNone/>
              <a:defRPr sz="2800"/>
            </a:lvl3pPr>
            <a:lvl4pPr lvl="3" rtl="0" algn="ctr">
              <a:lnSpc>
                <a:spcPct val="100000"/>
              </a:lnSpc>
              <a:spcBef>
                <a:spcPts val="400"/>
              </a:spcBef>
              <a:spcAft>
                <a:spcPts val="0"/>
              </a:spcAft>
              <a:buSzPts val="2800"/>
              <a:buNone/>
              <a:defRPr sz="2800"/>
            </a:lvl4pPr>
            <a:lvl5pPr lvl="4" rtl="0" algn="ctr">
              <a:lnSpc>
                <a:spcPct val="100000"/>
              </a:lnSpc>
              <a:spcBef>
                <a:spcPts val="400"/>
              </a:spcBef>
              <a:spcAft>
                <a:spcPts val="0"/>
              </a:spcAft>
              <a:buSzPts val="2800"/>
              <a:buNone/>
              <a:defRPr sz="2800"/>
            </a:lvl5pPr>
            <a:lvl6pPr lvl="5" rtl="0" algn="ctr">
              <a:lnSpc>
                <a:spcPct val="100000"/>
              </a:lnSpc>
              <a:spcBef>
                <a:spcPts val="400"/>
              </a:spcBef>
              <a:spcAft>
                <a:spcPts val="0"/>
              </a:spcAft>
              <a:buSzPts val="2800"/>
              <a:buNone/>
              <a:defRPr sz="2800"/>
            </a:lvl6pPr>
            <a:lvl7pPr lvl="6" rtl="0" algn="ctr">
              <a:lnSpc>
                <a:spcPct val="100000"/>
              </a:lnSpc>
              <a:spcBef>
                <a:spcPts val="400"/>
              </a:spcBef>
              <a:spcAft>
                <a:spcPts val="0"/>
              </a:spcAft>
              <a:buSzPts val="2800"/>
              <a:buNone/>
              <a:defRPr sz="2800"/>
            </a:lvl7pPr>
            <a:lvl8pPr lvl="7" rtl="0" algn="ctr">
              <a:lnSpc>
                <a:spcPct val="100000"/>
              </a:lnSpc>
              <a:spcBef>
                <a:spcPts val="400"/>
              </a:spcBef>
              <a:spcAft>
                <a:spcPts val="0"/>
              </a:spcAft>
              <a:buSzPts val="2800"/>
              <a:buNone/>
              <a:defRPr sz="2800"/>
            </a:lvl8pPr>
            <a:lvl9pPr lvl="8" rtl="0" algn="ctr">
              <a:lnSpc>
                <a:spcPct val="100000"/>
              </a:lnSpc>
              <a:spcBef>
                <a:spcPts val="400"/>
              </a:spcBef>
              <a:spcAft>
                <a:spcPts val="0"/>
              </a:spcAft>
              <a:buSzPts val="2800"/>
              <a:buNone/>
              <a:defRPr sz="2800"/>
            </a:lvl9pPr>
          </a:lstStyle>
          <a:p/>
        </p:txBody>
      </p:sp>
      <p:sp>
        <p:nvSpPr>
          <p:cNvPr id="164" name="Google Shape;164;p29"/>
          <p:cNvSpPr txBox="1"/>
          <p:nvPr>
            <p:ph idx="12" type="sldNum"/>
          </p:nvPr>
        </p:nvSpPr>
        <p:spPr>
          <a:xfrm>
            <a:off x="8472458" y="4663217"/>
            <a:ext cx="548700" cy="3936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 type="obj">
  <p:cSld name="OBJECT">
    <p:spTree>
      <p:nvGrpSpPr>
        <p:cNvPr id="165" name="Shape 165"/>
        <p:cNvGrpSpPr/>
        <p:nvPr/>
      </p:nvGrpSpPr>
      <p:grpSpPr>
        <a:xfrm>
          <a:off x="0" y="0"/>
          <a:ext cx="0" cy="0"/>
          <a:chOff x="0" y="0"/>
          <a:chExt cx="0" cy="0"/>
        </a:xfrm>
      </p:grpSpPr>
      <p:sp>
        <p:nvSpPr>
          <p:cNvPr id="166" name="Google Shape;166;p30"/>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67" name="Google Shape;167;p30"/>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68" name="Google Shape;168;p30"/>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69" name="Google Shape;169;p30"/>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70" name="Google Shape;170;p30"/>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showMasterSp="0">
  <p:cSld name="Custom Layout_1">
    <p:spTree>
      <p:nvGrpSpPr>
        <p:cNvPr id="171" name="Shape 171"/>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ideo Slide" showMasterSp="0">
  <p:cSld name="Video Slide">
    <p:spTree>
      <p:nvGrpSpPr>
        <p:cNvPr id="172" name="Shape 172"/>
        <p:cNvGrpSpPr/>
        <p:nvPr/>
      </p:nvGrpSpPr>
      <p:grpSpPr>
        <a:xfrm>
          <a:off x="0" y="0"/>
          <a:ext cx="0" cy="0"/>
          <a:chOff x="0" y="0"/>
          <a:chExt cx="0" cy="0"/>
        </a:xfrm>
      </p:grpSpPr>
      <p:sp>
        <p:nvSpPr>
          <p:cNvPr id="173" name="Google Shape;173;p32"/>
          <p:cNvSpPr/>
          <p:nvPr>
            <p:ph idx="2" type="media"/>
          </p:nvPr>
        </p:nvSpPr>
        <p:spPr>
          <a:xfrm>
            <a:off x="571500" y="57150"/>
            <a:ext cx="8001000" cy="4572000"/>
          </a:xfrm>
          <a:prstGeom prst="rect">
            <a:avLst/>
          </a:prstGeom>
          <a:solidFill>
            <a:srgbClr val="F2F2F2"/>
          </a:solidFill>
          <a:ln>
            <a:noFill/>
          </a:ln>
        </p:spPr>
        <p:txBody>
          <a:bodyPr anchorCtr="0" anchor="ctr" bIns="91425" lIns="365750" spcFirstLastPara="1" rIns="365750" wrap="square" tIns="91425">
            <a:noAutofit/>
          </a:bodyPr>
          <a:lstStyle>
            <a:lvl1pPr lvl="0" marR="0" rtl="0" algn="ctr">
              <a:lnSpc>
                <a:spcPct val="90000"/>
              </a:lnSpc>
              <a:spcBef>
                <a:spcPts val="0"/>
              </a:spcBef>
              <a:spcAft>
                <a:spcPts val="0"/>
              </a:spcAft>
              <a:buClr>
                <a:schemeClr val="dk2"/>
              </a:buClr>
              <a:buSzPts val="2400"/>
              <a:buFont typeface="Arial"/>
              <a:buNone/>
              <a:defRPr b="0" i="0" sz="2400" u="none" cap="none" strike="noStrike">
                <a:solidFill>
                  <a:schemeClr val="dk1"/>
                </a:solidFill>
                <a:latin typeface="Arial"/>
                <a:ea typeface="Arial"/>
                <a:cs typeface="Arial"/>
                <a:sym typeface="Arial"/>
              </a:defRPr>
            </a:lvl1pPr>
            <a:lvl2pPr lvl="1" marR="0" rtl="0" algn="l">
              <a:lnSpc>
                <a:spcPct val="90000"/>
              </a:lnSpc>
              <a:spcBef>
                <a:spcPts val="600"/>
              </a:spcBef>
              <a:spcAft>
                <a:spcPts val="0"/>
              </a:spcAft>
              <a:buClr>
                <a:schemeClr val="dk2"/>
              </a:buClr>
              <a:buSzPts val="2280"/>
              <a:buFont typeface="Arial"/>
              <a:buChar char="•"/>
              <a:defRPr b="0" i="0" sz="2400" u="none" cap="none" strike="noStrike">
                <a:solidFill>
                  <a:schemeClr val="dk1"/>
                </a:solidFill>
                <a:latin typeface="Arial"/>
                <a:ea typeface="Arial"/>
                <a:cs typeface="Arial"/>
                <a:sym typeface="Arial"/>
              </a:defRPr>
            </a:lvl2pPr>
            <a:lvl3pPr lvl="2" marR="0" rtl="0" algn="l">
              <a:lnSpc>
                <a:spcPct val="90000"/>
              </a:lnSpc>
              <a:spcBef>
                <a:spcPts val="600"/>
              </a:spcBef>
              <a:spcAft>
                <a:spcPts val="0"/>
              </a:spcAft>
              <a:buClr>
                <a:schemeClr val="dk2"/>
              </a:buClr>
              <a:buSzPts val="2160"/>
              <a:buFont typeface="Arial"/>
              <a:buChar char="•"/>
              <a:defRPr b="0" i="0" sz="2400" u="none" cap="none" strike="noStrike">
                <a:solidFill>
                  <a:schemeClr val="dk1"/>
                </a:solidFill>
                <a:latin typeface="Arial"/>
                <a:ea typeface="Arial"/>
                <a:cs typeface="Arial"/>
                <a:sym typeface="Arial"/>
              </a:defRPr>
            </a:lvl3pPr>
            <a:lvl4pPr lvl="3" marR="0" rtl="0" algn="l">
              <a:lnSpc>
                <a:spcPct val="90000"/>
              </a:lnSpc>
              <a:spcBef>
                <a:spcPts val="600"/>
              </a:spcBef>
              <a:spcAft>
                <a:spcPts val="0"/>
              </a:spcAft>
              <a:buClr>
                <a:schemeClr val="dk2"/>
              </a:buClr>
              <a:buSzPts val="2040"/>
              <a:buFont typeface="Arial"/>
              <a:buChar char="•"/>
              <a:defRPr b="0" i="0" sz="2400" u="none" cap="none" strike="noStrike">
                <a:solidFill>
                  <a:schemeClr val="dk1"/>
                </a:solidFill>
                <a:latin typeface="Arial"/>
                <a:ea typeface="Arial"/>
                <a:cs typeface="Arial"/>
                <a:sym typeface="Arial"/>
              </a:defRPr>
            </a:lvl4pPr>
            <a:lvl5pPr lvl="4" marR="0" rtl="0" algn="l">
              <a:lnSpc>
                <a:spcPct val="90000"/>
              </a:lnSpc>
              <a:spcBef>
                <a:spcPts val="600"/>
              </a:spcBef>
              <a:spcAft>
                <a:spcPts val="0"/>
              </a:spcAft>
              <a:buClr>
                <a:schemeClr val="dk2"/>
              </a:buClr>
              <a:buSzPts val="1920"/>
              <a:buFont typeface="Arial"/>
              <a:buChar char="•"/>
              <a:defRPr b="0" i="0" sz="2400" u="none" cap="none" strike="noStrike">
                <a:solidFill>
                  <a:schemeClr val="dk1"/>
                </a:solidFill>
                <a:latin typeface="Arial"/>
                <a:ea typeface="Arial"/>
                <a:cs typeface="Arial"/>
                <a:sym typeface="Arial"/>
              </a:defRPr>
            </a:lvl5pPr>
            <a:lvl6pPr lvl="5" marR="0" rtl="0" algn="l">
              <a:lnSpc>
                <a:spcPct val="90000"/>
              </a:lnSpc>
              <a:spcBef>
                <a:spcPts val="6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lvl="6" marR="0" rtl="0" algn="l">
              <a:lnSpc>
                <a:spcPct val="9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lvl="7" marR="0" rtl="0" algn="l">
              <a:lnSpc>
                <a:spcPct val="9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lvl="8" marR="0" rtl="0" algn="l">
              <a:lnSpc>
                <a:spcPct val="9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174" name="Google Shape;174;p32"/>
          <p:cNvSpPr txBox="1"/>
          <p:nvPr>
            <p:ph idx="10" type="dt"/>
          </p:nvPr>
        </p:nvSpPr>
        <p:spPr>
          <a:xfrm>
            <a:off x="457200" y="4767264"/>
            <a:ext cx="2133600" cy="2739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75" name="Google Shape;175;p32"/>
          <p:cNvSpPr txBox="1"/>
          <p:nvPr>
            <p:ph idx="11" type="ftr"/>
          </p:nvPr>
        </p:nvSpPr>
        <p:spPr>
          <a:xfrm>
            <a:off x="3124200" y="4767264"/>
            <a:ext cx="2895600" cy="319200"/>
          </a:xfrm>
          <a:prstGeom prst="rect">
            <a:avLst/>
          </a:prstGeom>
          <a:noFill/>
          <a:ln>
            <a:noFill/>
          </a:ln>
        </p:spPr>
        <p:txBody>
          <a:bodyPr anchorCtr="0" anchor="b" bIns="45700" lIns="91425" spcFirstLastPara="1" rIns="91425" wrap="square" tIns="45700">
            <a:noAutofit/>
          </a:bodyPr>
          <a:lstStyle>
            <a:lvl1pPr lvl="0" rtl="0" algn="ctr">
              <a:lnSpc>
                <a:spcPct val="100000"/>
              </a:lnSpc>
              <a:spcBef>
                <a:spcPts val="0"/>
              </a:spcBef>
              <a:spcAft>
                <a:spcPts val="0"/>
              </a:spcAft>
              <a:buSzPts val="1100"/>
              <a:buNone/>
              <a:defRPr sz="8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76" name="Google Shape;176;p32"/>
          <p:cNvSpPr txBox="1"/>
          <p:nvPr>
            <p:ph idx="12" type="sldNum"/>
          </p:nvPr>
        </p:nvSpPr>
        <p:spPr>
          <a:xfrm>
            <a:off x="6553200" y="4767264"/>
            <a:ext cx="21336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177" name="Google Shape;177;p32"/>
          <p:cNvSpPr txBox="1"/>
          <p:nvPr/>
        </p:nvSpPr>
        <p:spPr>
          <a:xfrm>
            <a:off x="210364" y="4870906"/>
            <a:ext cx="6038100" cy="2154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700"/>
              <a:buFont typeface="Arial"/>
              <a:buNone/>
            </a:pPr>
            <a:r>
              <a:rPr b="0" i="0" lang="en" sz="700" u="none" cap="none" strike="noStrike">
                <a:solidFill>
                  <a:schemeClr val="dk2"/>
                </a:solidFill>
                <a:latin typeface="Arial"/>
                <a:ea typeface="Arial"/>
                <a:cs typeface="Arial"/>
                <a:sym typeface="Arial"/>
              </a:rPr>
              <a:t>KANSAS STATE DEPARTMENT OF EDUCATION </a:t>
            </a:r>
            <a:r>
              <a:rPr b="0" i="1" lang="en" sz="700" u="none" cap="none" strike="noStrike">
                <a:solidFill>
                  <a:schemeClr val="dk2"/>
                </a:solidFill>
                <a:latin typeface="Arial"/>
                <a:ea typeface="Arial"/>
                <a:cs typeface="Arial"/>
                <a:sym typeface="Arial"/>
              </a:rPr>
              <a:t>| www.ksde.org | </a:t>
            </a:r>
            <a:r>
              <a:rPr b="0" i="0" lang="en" sz="800" u="none" cap="none" strike="noStrike">
                <a:solidFill>
                  <a:srgbClr val="15284B"/>
                </a:solidFill>
                <a:latin typeface="Arial"/>
                <a:ea typeface="Arial"/>
                <a:cs typeface="Arial"/>
                <a:sym typeface="Arial"/>
              </a:rPr>
              <a:t>Kansas leads the world in the success of each student</a:t>
            </a:r>
            <a:endParaRPr b="0" i="0" sz="200" u="none" cap="none" strike="noStrike">
              <a:solidFill>
                <a:schemeClr val="dk1"/>
              </a:solidFill>
              <a:latin typeface="Arial"/>
              <a:ea typeface="Arial"/>
              <a:cs typeface="Arial"/>
              <a:sym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se tour map" showMasterSp="0">
  <p:cSld name="Base tour map">
    <p:bg>
      <p:bgPr>
        <a:solidFill>
          <a:schemeClr val="dk2"/>
        </a:solidFill>
      </p:bgPr>
    </p:bg>
    <p:spTree>
      <p:nvGrpSpPr>
        <p:cNvPr id="178" name="Shape 178"/>
        <p:cNvGrpSpPr/>
        <p:nvPr/>
      </p:nvGrpSpPr>
      <p:grpSpPr>
        <a:xfrm>
          <a:off x="0" y="0"/>
          <a:ext cx="0" cy="0"/>
          <a:chOff x="0" y="0"/>
          <a:chExt cx="0" cy="0"/>
        </a:xfrm>
      </p:grpSpPr>
      <p:pic>
        <p:nvPicPr>
          <p:cNvPr id="179" name="Google Shape;179;p33"/>
          <p:cNvPicPr preferRelativeResize="0"/>
          <p:nvPr/>
        </p:nvPicPr>
        <p:blipFill rotWithShape="1">
          <a:blip r:embed="rId2">
            <a:alphaModFix/>
          </a:blip>
          <a:srcRect b="1333" l="0" r="7287" t="92800"/>
          <a:stretch/>
        </p:blipFill>
        <p:spPr>
          <a:xfrm>
            <a:off x="1777" y="4773168"/>
            <a:ext cx="8474710" cy="301751"/>
          </a:xfrm>
          <a:prstGeom prst="rect">
            <a:avLst/>
          </a:prstGeom>
          <a:noFill/>
          <a:ln>
            <a:noFill/>
          </a:ln>
        </p:spPr>
      </p:pic>
      <p:pic>
        <p:nvPicPr>
          <p:cNvPr id="180" name="Google Shape;180;p33"/>
          <p:cNvPicPr preferRelativeResize="0"/>
          <p:nvPr/>
        </p:nvPicPr>
        <p:blipFill rotWithShape="1">
          <a:blip r:embed="rId3">
            <a:alphaModFix/>
          </a:blip>
          <a:srcRect b="0" l="0" r="0" t="0"/>
          <a:stretch/>
        </p:blipFill>
        <p:spPr>
          <a:xfrm>
            <a:off x="1005840" y="361634"/>
            <a:ext cx="7132317" cy="4324126"/>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star" showMasterSp="0">
  <p:cSld name="Title only star">
    <p:spTree>
      <p:nvGrpSpPr>
        <p:cNvPr id="181" name="Shape 181"/>
        <p:cNvGrpSpPr/>
        <p:nvPr/>
      </p:nvGrpSpPr>
      <p:grpSpPr>
        <a:xfrm>
          <a:off x="0" y="0"/>
          <a:ext cx="0" cy="0"/>
          <a:chOff x="0" y="0"/>
          <a:chExt cx="0" cy="0"/>
        </a:xfrm>
      </p:grpSpPr>
      <p:pic>
        <p:nvPicPr>
          <p:cNvPr id="182" name="Google Shape;182;p34"/>
          <p:cNvPicPr preferRelativeResize="0"/>
          <p:nvPr/>
        </p:nvPicPr>
        <p:blipFill rotWithShape="1">
          <a:blip r:embed="rId2">
            <a:alphaModFix/>
          </a:blip>
          <a:srcRect b="0" l="0" r="0" t="0"/>
          <a:stretch/>
        </p:blipFill>
        <p:spPr>
          <a:xfrm>
            <a:off x="0" y="1285"/>
            <a:ext cx="9144000" cy="5140929"/>
          </a:xfrm>
          <a:prstGeom prst="rect">
            <a:avLst/>
          </a:prstGeom>
          <a:noFill/>
          <a:ln>
            <a:noFill/>
          </a:ln>
        </p:spPr>
      </p:pic>
      <p:sp>
        <p:nvSpPr>
          <p:cNvPr id="183" name="Google Shape;183;p34"/>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84" name="Google Shape;184;p34"/>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85" name="Google Shape;185;p34"/>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9pPr>
          </a:lstStyle>
          <a:p>
            <a:pPr indent="0" lvl="0" marL="0" rtl="0" algn="r">
              <a:spcBef>
                <a:spcPts val="0"/>
              </a:spcBef>
              <a:spcAft>
                <a:spcPts val="0"/>
              </a:spcAft>
              <a:buNone/>
            </a:pPr>
            <a:fld id="{00000000-1234-1234-1234-123412341234}" type="slidenum">
              <a:rPr lang="en"/>
              <a:t>‹#›</a:t>
            </a:fld>
            <a:endParaRPr/>
          </a:p>
        </p:txBody>
      </p:sp>
      <p:sp>
        <p:nvSpPr>
          <p:cNvPr id="186" name="Google Shape;186;p34"/>
          <p:cNvSpPr txBox="1"/>
          <p:nvPr>
            <p:ph type="title"/>
          </p:nvPr>
        </p:nvSpPr>
        <p:spPr>
          <a:xfrm>
            <a:off x="628650" y="207466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lt1"/>
              </a:buClr>
              <a:buSzPts val="3300"/>
              <a:buFont typeface="Open Sans SemiBold"/>
              <a:buNone/>
              <a:defRPr>
                <a:solidFill>
                  <a:schemeClr val="lt1"/>
                </a:solidFill>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showMasterSp="0" type="twoTxTwoObj">
  <p:cSld name="TWO_OBJECTS_WITH_TEXT">
    <p:spTree>
      <p:nvGrpSpPr>
        <p:cNvPr id="187" name="Shape 187"/>
        <p:cNvGrpSpPr/>
        <p:nvPr/>
      </p:nvGrpSpPr>
      <p:grpSpPr>
        <a:xfrm>
          <a:off x="0" y="0"/>
          <a:ext cx="0" cy="0"/>
          <a:chOff x="0" y="0"/>
          <a:chExt cx="0" cy="0"/>
        </a:xfrm>
      </p:grpSpPr>
      <p:pic>
        <p:nvPicPr>
          <p:cNvPr id="188" name="Google Shape;188;p35"/>
          <p:cNvPicPr preferRelativeResize="0"/>
          <p:nvPr/>
        </p:nvPicPr>
        <p:blipFill rotWithShape="1">
          <a:blip r:embed="rId2">
            <a:alphaModFix/>
          </a:blip>
          <a:srcRect b="0" l="0" r="0" t="0"/>
          <a:stretch/>
        </p:blipFill>
        <p:spPr>
          <a:xfrm>
            <a:off x="0" y="1285"/>
            <a:ext cx="9144000" cy="5140929"/>
          </a:xfrm>
          <a:prstGeom prst="rect">
            <a:avLst/>
          </a:prstGeom>
          <a:noFill/>
          <a:ln>
            <a:noFill/>
          </a:ln>
        </p:spPr>
      </p:pic>
      <p:sp>
        <p:nvSpPr>
          <p:cNvPr id="189" name="Google Shape;189;p35"/>
          <p:cNvSpPr txBox="1"/>
          <p:nvPr>
            <p:ph type="title"/>
          </p:nvPr>
        </p:nvSpPr>
        <p:spPr>
          <a:xfrm>
            <a:off x="629841" y="273844"/>
            <a:ext cx="7886700" cy="8619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90" name="Google Shape;190;p35"/>
          <p:cNvSpPr txBox="1"/>
          <p:nvPr>
            <p:ph idx="1" type="body"/>
          </p:nvPr>
        </p:nvSpPr>
        <p:spPr>
          <a:xfrm>
            <a:off x="629841" y="1260871"/>
            <a:ext cx="3868200" cy="685800"/>
          </a:xfrm>
          <a:prstGeom prst="rect">
            <a:avLst/>
          </a:prstGeom>
          <a:noFill/>
          <a:ln>
            <a:noFill/>
          </a:ln>
        </p:spPr>
        <p:txBody>
          <a:bodyPr anchorCtr="0" anchor="b" bIns="34275" lIns="68575" spcFirstLastPara="1" rIns="68575" wrap="square" tIns="34275">
            <a:noAutofit/>
          </a:bodyPr>
          <a:lstStyle>
            <a:lvl1pPr indent="-228600" lvl="0" marL="457200" rtl="0" algn="l">
              <a:lnSpc>
                <a:spcPct val="90000"/>
              </a:lnSpc>
              <a:spcBef>
                <a:spcPts val="800"/>
              </a:spcBef>
              <a:spcAft>
                <a:spcPts val="0"/>
              </a:spcAft>
              <a:buSzPts val="2100"/>
              <a:buNone/>
              <a:defRPr b="1" sz="2100">
                <a:latin typeface="Open Sans SemiBold"/>
                <a:ea typeface="Open Sans SemiBold"/>
                <a:cs typeface="Open Sans SemiBold"/>
                <a:sym typeface="Open Sans SemiBold"/>
              </a:defRPr>
            </a:lvl1pPr>
            <a:lvl2pPr indent="-228600" lvl="1" marL="914400" rtl="0" algn="l">
              <a:lnSpc>
                <a:spcPct val="90000"/>
              </a:lnSpc>
              <a:spcBef>
                <a:spcPts val="400"/>
              </a:spcBef>
              <a:spcAft>
                <a:spcPts val="0"/>
              </a:spcAft>
              <a:buSzPts val="1500"/>
              <a:buNone/>
              <a:defRPr b="1" sz="1500"/>
            </a:lvl2pPr>
            <a:lvl3pPr indent="-228600" lvl="2" marL="1371600" rtl="0" algn="l">
              <a:lnSpc>
                <a:spcPct val="90000"/>
              </a:lnSpc>
              <a:spcBef>
                <a:spcPts val="400"/>
              </a:spcBef>
              <a:spcAft>
                <a:spcPts val="0"/>
              </a:spcAft>
              <a:buSzPts val="1400"/>
              <a:buNone/>
              <a:defRPr b="1" sz="1400"/>
            </a:lvl3pPr>
            <a:lvl4pPr indent="-228600" lvl="3" marL="1828800" rtl="0" algn="l">
              <a:lnSpc>
                <a:spcPct val="90000"/>
              </a:lnSpc>
              <a:spcBef>
                <a:spcPts val="400"/>
              </a:spcBef>
              <a:spcAft>
                <a:spcPts val="0"/>
              </a:spcAft>
              <a:buSzPts val="1200"/>
              <a:buNone/>
              <a:defRPr b="1" sz="1200"/>
            </a:lvl4pPr>
            <a:lvl5pPr indent="-228600" lvl="4" marL="2286000" rtl="0" algn="l">
              <a:lnSpc>
                <a:spcPct val="90000"/>
              </a:lnSpc>
              <a:spcBef>
                <a:spcPts val="400"/>
              </a:spcBef>
              <a:spcAft>
                <a:spcPts val="0"/>
              </a:spcAft>
              <a:buSzPts val="1200"/>
              <a:buNone/>
              <a:defRPr b="1" sz="1200"/>
            </a:lvl5pPr>
            <a:lvl6pPr indent="-228600" lvl="5" marL="2743200" rtl="0" algn="l">
              <a:lnSpc>
                <a:spcPct val="90000"/>
              </a:lnSpc>
              <a:spcBef>
                <a:spcPts val="400"/>
              </a:spcBef>
              <a:spcAft>
                <a:spcPts val="0"/>
              </a:spcAft>
              <a:buClr>
                <a:schemeClr val="dk1"/>
              </a:buClr>
              <a:buSzPts val="1200"/>
              <a:buNone/>
              <a:defRPr b="1" sz="1200"/>
            </a:lvl6pPr>
            <a:lvl7pPr indent="-228600" lvl="6" marL="3200400" rtl="0" algn="l">
              <a:lnSpc>
                <a:spcPct val="90000"/>
              </a:lnSpc>
              <a:spcBef>
                <a:spcPts val="400"/>
              </a:spcBef>
              <a:spcAft>
                <a:spcPts val="0"/>
              </a:spcAft>
              <a:buClr>
                <a:schemeClr val="dk1"/>
              </a:buClr>
              <a:buSzPts val="1200"/>
              <a:buNone/>
              <a:defRPr b="1" sz="1200"/>
            </a:lvl7pPr>
            <a:lvl8pPr indent="-228600" lvl="7" marL="3657600" rtl="0" algn="l">
              <a:lnSpc>
                <a:spcPct val="90000"/>
              </a:lnSpc>
              <a:spcBef>
                <a:spcPts val="400"/>
              </a:spcBef>
              <a:spcAft>
                <a:spcPts val="0"/>
              </a:spcAft>
              <a:buClr>
                <a:schemeClr val="dk1"/>
              </a:buClr>
              <a:buSzPts val="1200"/>
              <a:buNone/>
              <a:defRPr b="1" sz="1200"/>
            </a:lvl8pPr>
            <a:lvl9pPr indent="-228600" lvl="8" marL="4114800" rtl="0" algn="l">
              <a:lnSpc>
                <a:spcPct val="90000"/>
              </a:lnSpc>
              <a:spcBef>
                <a:spcPts val="400"/>
              </a:spcBef>
              <a:spcAft>
                <a:spcPts val="0"/>
              </a:spcAft>
              <a:buClr>
                <a:schemeClr val="dk1"/>
              </a:buClr>
              <a:buSzPts val="1200"/>
              <a:buNone/>
              <a:defRPr b="1" sz="1200"/>
            </a:lvl9pPr>
          </a:lstStyle>
          <a:p/>
        </p:txBody>
      </p:sp>
      <p:sp>
        <p:nvSpPr>
          <p:cNvPr id="191" name="Google Shape;191;p35"/>
          <p:cNvSpPr txBox="1"/>
          <p:nvPr>
            <p:ph idx="2" type="body"/>
          </p:nvPr>
        </p:nvSpPr>
        <p:spPr>
          <a:xfrm>
            <a:off x="629841" y="2003821"/>
            <a:ext cx="3868200" cy="2235600"/>
          </a:xfrm>
          <a:prstGeom prst="rect">
            <a:avLst/>
          </a:prstGeom>
          <a:noFill/>
          <a:ln>
            <a:noFill/>
          </a:ln>
        </p:spPr>
        <p:txBody>
          <a:bodyPr anchorCtr="0" anchor="t" bIns="34275" lIns="68575" spcFirstLastPara="1" rIns="68575" wrap="square" tIns="34275">
            <a:noAutofit/>
          </a:bodyPr>
          <a:lstStyle>
            <a:lvl1pPr indent="-342900" lvl="0" marL="457200" rtl="0" algn="l">
              <a:lnSpc>
                <a:spcPct val="90000"/>
              </a:lnSpc>
              <a:spcBef>
                <a:spcPts val="800"/>
              </a:spcBef>
              <a:spcAft>
                <a:spcPts val="0"/>
              </a:spcAft>
              <a:buSzPts val="1800"/>
              <a:buChar char="•"/>
              <a:defRPr sz="1800"/>
            </a:lvl1pPr>
            <a:lvl2pPr indent="-323850" lvl="1" marL="914400" rtl="0" algn="l">
              <a:lnSpc>
                <a:spcPct val="90000"/>
              </a:lnSpc>
              <a:spcBef>
                <a:spcPts val="400"/>
              </a:spcBef>
              <a:spcAft>
                <a:spcPts val="0"/>
              </a:spcAft>
              <a:buSzPts val="1500"/>
              <a:buChar char="•"/>
              <a:defRPr sz="1500"/>
            </a:lvl2pPr>
            <a:lvl3pPr indent="-317500" lvl="2" marL="1371600" rtl="0" algn="l">
              <a:lnSpc>
                <a:spcPct val="90000"/>
              </a:lnSpc>
              <a:spcBef>
                <a:spcPts val="400"/>
              </a:spcBef>
              <a:spcAft>
                <a:spcPts val="0"/>
              </a:spcAft>
              <a:buSzPts val="1400"/>
              <a:buChar char="•"/>
              <a:defRPr/>
            </a:lvl3pPr>
            <a:lvl4pPr indent="-317500" lvl="3" marL="1828800" rtl="0" algn="l">
              <a:lnSpc>
                <a:spcPct val="90000"/>
              </a:lnSpc>
              <a:spcBef>
                <a:spcPts val="400"/>
              </a:spcBef>
              <a:spcAft>
                <a:spcPts val="0"/>
              </a:spcAft>
              <a:buSzPts val="1400"/>
              <a:buChar char="•"/>
              <a:defRPr/>
            </a:lvl4pPr>
            <a:lvl5pPr indent="-317500" lvl="4" marL="2286000" rtl="0" algn="l">
              <a:lnSpc>
                <a:spcPct val="90000"/>
              </a:lnSpc>
              <a:spcBef>
                <a:spcPts val="400"/>
              </a:spcBef>
              <a:spcAft>
                <a:spcPts val="0"/>
              </a:spcAft>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92" name="Google Shape;192;p35"/>
          <p:cNvSpPr txBox="1"/>
          <p:nvPr>
            <p:ph idx="3" type="body"/>
          </p:nvPr>
        </p:nvSpPr>
        <p:spPr>
          <a:xfrm>
            <a:off x="4629150" y="1260871"/>
            <a:ext cx="3887400" cy="685800"/>
          </a:xfrm>
          <a:prstGeom prst="rect">
            <a:avLst/>
          </a:prstGeom>
          <a:noFill/>
          <a:ln>
            <a:noFill/>
          </a:ln>
        </p:spPr>
        <p:txBody>
          <a:bodyPr anchorCtr="0" anchor="b" bIns="34275" lIns="68575" spcFirstLastPara="1" rIns="68575" wrap="square" tIns="34275">
            <a:noAutofit/>
          </a:bodyPr>
          <a:lstStyle>
            <a:lvl1pPr indent="-228600" lvl="0" marL="457200" rtl="0" algn="l">
              <a:lnSpc>
                <a:spcPct val="90000"/>
              </a:lnSpc>
              <a:spcBef>
                <a:spcPts val="800"/>
              </a:spcBef>
              <a:spcAft>
                <a:spcPts val="0"/>
              </a:spcAft>
              <a:buSzPts val="2100"/>
              <a:buNone/>
              <a:defRPr b="1" sz="2100">
                <a:latin typeface="Open Sans SemiBold"/>
                <a:ea typeface="Open Sans SemiBold"/>
                <a:cs typeface="Open Sans SemiBold"/>
                <a:sym typeface="Open Sans SemiBold"/>
              </a:defRPr>
            </a:lvl1pPr>
            <a:lvl2pPr indent="-228600" lvl="1" marL="914400" rtl="0" algn="l">
              <a:lnSpc>
                <a:spcPct val="90000"/>
              </a:lnSpc>
              <a:spcBef>
                <a:spcPts val="400"/>
              </a:spcBef>
              <a:spcAft>
                <a:spcPts val="0"/>
              </a:spcAft>
              <a:buSzPts val="1500"/>
              <a:buNone/>
              <a:defRPr b="1" sz="1500"/>
            </a:lvl2pPr>
            <a:lvl3pPr indent="-228600" lvl="2" marL="1371600" rtl="0" algn="l">
              <a:lnSpc>
                <a:spcPct val="90000"/>
              </a:lnSpc>
              <a:spcBef>
                <a:spcPts val="400"/>
              </a:spcBef>
              <a:spcAft>
                <a:spcPts val="0"/>
              </a:spcAft>
              <a:buSzPts val="1400"/>
              <a:buNone/>
              <a:defRPr b="1" sz="1400"/>
            </a:lvl3pPr>
            <a:lvl4pPr indent="-228600" lvl="3" marL="1828800" rtl="0" algn="l">
              <a:lnSpc>
                <a:spcPct val="90000"/>
              </a:lnSpc>
              <a:spcBef>
                <a:spcPts val="400"/>
              </a:spcBef>
              <a:spcAft>
                <a:spcPts val="0"/>
              </a:spcAft>
              <a:buSzPts val="1200"/>
              <a:buNone/>
              <a:defRPr b="1" sz="1200"/>
            </a:lvl4pPr>
            <a:lvl5pPr indent="-228600" lvl="4" marL="2286000" rtl="0" algn="l">
              <a:lnSpc>
                <a:spcPct val="90000"/>
              </a:lnSpc>
              <a:spcBef>
                <a:spcPts val="400"/>
              </a:spcBef>
              <a:spcAft>
                <a:spcPts val="0"/>
              </a:spcAft>
              <a:buSzPts val="1200"/>
              <a:buNone/>
              <a:defRPr b="1" sz="1200"/>
            </a:lvl5pPr>
            <a:lvl6pPr indent="-228600" lvl="5" marL="2743200" rtl="0" algn="l">
              <a:lnSpc>
                <a:spcPct val="90000"/>
              </a:lnSpc>
              <a:spcBef>
                <a:spcPts val="400"/>
              </a:spcBef>
              <a:spcAft>
                <a:spcPts val="0"/>
              </a:spcAft>
              <a:buClr>
                <a:schemeClr val="dk1"/>
              </a:buClr>
              <a:buSzPts val="1200"/>
              <a:buNone/>
              <a:defRPr b="1" sz="1200"/>
            </a:lvl6pPr>
            <a:lvl7pPr indent="-228600" lvl="6" marL="3200400" rtl="0" algn="l">
              <a:lnSpc>
                <a:spcPct val="90000"/>
              </a:lnSpc>
              <a:spcBef>
                <a:spcPts val="400"/>
              </a:spcBef>
              <a:spcAft>
                <a:spcPts val="0"/>
              </a:spcAft>
              <a:buClr>
                <a:schemeClr val="dk1"/>
              </a:buClr>
              <a:buSzPts val="1200"/>
              <a:buNone/>
              <a:defRPr b="1" sz="1200"/>
            </a:lvl7pPr>
            <a:lvl8pPr indent="-228600" lvl="7" marL="3657600" rtl="0" algn="l">
              <a:lnSpc>
                <a:spcPct val="90000"/>
              </a:lnSpc>
              <a:spcBef>
                <a:spcPts val="400"/>
              </a:spcBef>
              <a:spcAft>
                <a:spcPts val="0"/>
              </a:spcAft>
              <a:buClr>
                <a:schemeClr val="dk1"/>
              </a:buClr>
              <a:buSzPts val="1200"/>
              <a:buNone/>
              <a:defRPr b="1" sz="1200"/>
            </a:lvl8pPr>
            <a:lvl9pPr indent="-228600" lvl="8" marL="4114800" rtl="0" algn="l">
              <a:lnSpc>
                <a:spcPct val="90000"/>
              </a:lnSpc>
              <a:spcBef>
                <a:spcPts val="400"/>
              </a:spcBef>
              <a:spcAft>
                <a:spcPts val="0"/>
              </a:spcAft>
              <a:buClr>
                <a:schemeClr val="dk1"/>
              </a:buClr>
              <a:buSzPts val="1200"/>
              <a:buNone/>
              <a:defRPr b="1" sz="1200"/>
            </a:lvl9pPr>
          </a:lstStyle>
          <a:p/>
        </p:txBody>
      </p:sp>
      <p:sp>
        <p:nvSpPr>
          <p:cNvPr id="193" name="Google Shape;193;p35"/>
          <p:cNvSpPr txBox="1"/>
          <p:nvPr>
            <p:ph idx="4" type="body"/>
          </p:nvPr>
        </p:nvSpPr>
        <p:spPr>
          <a:xfrm>
            <a:off x="4629150" y="2003821"/>
            <a:ext cx="3887400" cy="2235600"/>
          </a:xfrm>
          <a:prstGeom prst="rect">
            <a:avLst/>
          </a:prstGeom>
          <a:noFill/>
          <a:ln>
            <a:noFill/>
          </a:ln>
        </p:spPr>
        <p:txBody>
          <a:bodyPr anchorCtr="0" anchor="t" bIns="34275" lIns="68575" spcFirstLastPara="1" rIns="68575" wrap="square" tIns="34275">
            <a:noAutofit/>
          </a:bodyPr>
          <a:lstStyle>
            <a:lvl1pPr indent="-342900" lvl="0" marL="457200" rtl="0" algn="l">
              <a:lnSpc>
                <a:spcPct val="90000"/>
              </a:lnSpc>
              <a:spcBef>
                <a:spcPts val="800"/>
              </a:spcBef>
              <a:spcAft>
                <a:spcPts val="0"/>
              </a:spcAft>
              <a:buSzPts val="1800"/>
              <a:buChar char="•"/>
              <a:defRPr sz="1800"/>
            </a:lvl1pPr>
            <a:lvl2pPr indent="-323850" lvl="1" marL="914400" rtl="0" algn="l">
              <a:lnSpc>
                <a:spcPct val="90000"/>
              </a:lnSpc>
              <a:spcBef>
                <a:spcPts val="400"/>
              </a:spcBef>
              <a:spcAft>
                <a:spcPts val="0"/>
              </a:spcAft>
              <a:buSzPts val="1500"/>
              <a:buChar char="•"/>
              <a:defRPr sz="1500"/>
            </a:lvl2pPr>
            <a:lvl3pPr indent="-317500" lvl="2" marL="1371600" rtl="0" algn="l">
              <a:lnSpc>
                <a:spcPct val="90000"/>
              </a:lnSpc>
              <a:spcBef>
                <a:spcPts val="400"/>
              </a:spcBef>
              <a:spcAft>
                <a:spcPts val="0"/>
              </a:spcAft>
              <a:buSzPts val="1400"/>
              <a:buChar char="•"/>
              <a:defRPr/>
            </a:lvl3pPr>
            <a:lvl4pPr indent="-317500" lvl="3" marL="1828800" rtl="0" algn="l">
              <a:lnSpc>
                <a:spcPct val="90000"/>
              </a:lnSpc>
              <a:spcBef>
                <a:spcPts val="400"/>
              </a:spcBef>
              <a:spcAft>
                <a:spcPts val="0"/>
              </a:spcAft>
              <a:buSzPts val="1400"/>
              <a:buChar char="•"/>
              <a:defRPr/>
            </a:lvl4pPr>
            <a:lvl5pPr indent="-317500" lvl="4" marL="2286000" rtl="0" algn="l">
              <a:lnSpc>
                <a:spcPct val="90000"/>
              </a:lnSpc>
              <a:spcBef>
                <a:spcPts val="400"/>
              </a:spcBef>
              <a:spcAft>
                <a:spcPts val="0"/>
              </a:spcAft>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94" name="Google Shape;194;p35"/>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95" name="Google Shape;195;p35"/>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96" name="Google Shape;196;p35"/>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consultant information" showMasterSp="0">
  <p:cSld name="2 consultant information">
    <p:spTree>
      <p:nvGrpSpPr>
        <p:cNvPr id="197" name="Shape 197"/>
        <p:cNvGrpSpPr/>
        <p:nvPr/>
      </p:nvGrpSpPr>
      <p:grpSpPr>
        <a:xfrm>
          <a:off x="0" y="0"/>
          <a:ext cx="0" cy="0"/>
          <a:chOff x="0" y="0"/>
          <a:chExt cx="0" cy="0"/>
        </a:xfrm>
      </p:grpSpPr>
      <p:pic>
        <p:nvPicPr>
          <p:cNvPr id="198" name="Google Shape;198;p36"/>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199" name="Google Shape;199;p36"/>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00" name="Google Shape;200;p36"/>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01" name="Google Shape;201;p36"/>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202" name="Google Shape;202;p36"/>
          <p:cNvSpPr txBox="1"/>
          <p:nvPr>
            <p:ph idx="1" type="body"/>
          </p:nvPr>
        </p:nvSpPr>
        <p:spPr>
          <a:xfrm>
            <a:off x="933667" y="2376055"/>
            <a:ext cx="3444300" cy="1765500"/>
          </a:xfrm>
          <a:prstGeom prst="rect">
            <a:avLst/>
          </a:prstGeom>
          <a:noFill/>
          <a:ln>
            <a:noFill/>
          </a:ln>
        </p:spPr>
        <p:txBody>
          <a:bodyPr anchorCtr="0" anchor="ctr" bIns="34275" lIns="68575" spcFirstLastPara="1" rIns="68575" wrap="square" tIns="34275">
            <a:normAutofit/>
          </a:bodyPr>
          <a:lstStyle>
            <a:lvl1pPr indent="-228600" lvl="0" marL="457200" rtl="0" algn="l">
              <a:lnSpc>
                <a:spcPct val="90000"/>
              </a:lnSpc>
              <a:spcBef>
                <a:spcPts val="800"/>
              </a:spcBef>
              <a:spcAft>
                <a:spcPts val="0"/>
              </a:spcAft>
              <a:buSzPts val="1500"/>
              <a:buNone/>
              <a:defRPr b="0" sz="1500"/>
            </a:lvl1pPr>
            <a:lvl2pPr indent="-228600" lvl="1" marL="914400" rtl="0" algn="l">
              <a:lnSpc>
                <a:spcPct val="90000"/>
              </a:lnSpc>
              <a:spcBef>
                <a:spcPts val="400"/>
              </a:spcBef>
              <a:spcAft>
                <a:spcPts val="0"/>
              </a:spcAft>
              <a:buSzPts val="1500"/>
              <a:buNone/>
              <a:defRPr sz="1500"/>
            </a:lvl2pPr>
            <a:lvl3pPr indent="-228600" lvl="2" marL="1371600" rtl="0" algn="l">
              <a:lnSpc>
                <a:spcPct val="90000"/>
              </a:lnSpc>
              <a:spcBef>
                <a:spcPts val="400"/>
              </a:spcBef>
              <a:spcAft>
                <a:spcPts val="0"/>
              </a:spcAft>
              <a:buSzPts val="1500"/>
              <a:buNone/>
              <a:defRPr/>
            </a:lvl3pPr>
            <a:lvl4pPr indent="-228600" lvl="3" marL="1828800" rtl="0" algn="l">
              <a:lnSpc>
                <a:spcPct val="90000"/>
              </a:lnSpc>
              <a:spcBef>
                <a:spcPts val="400"/>
              </a:spcBef>
              <a:spcAft>
                <a:spcPts val="0"/>
              </a:spcAft>
              <a:buSzPts val="1400"/>
              <a:buNone/>
              <a:defRPr/>
            </a:lvl4pPr>
            <a:lvl5pPr indent="-228600" lvl="4" marL="2286000" rtl="0" algn="l">
              <a:lnSpc>
                <a:spcPct val="90000"/>
              </a:lnSpc>
              <a:spcBef>
                <a:spcPts val="400"/>
              </a:spcBef>
              <a:spcAft>
                <a:spcPts val="0"/>
              </a:spcAft>
              <a:buSzPts val="1400"/>
              <a:buNone/>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03" name="Google Shape;203;p36"/>
          <p:cNvSpPr txBox="1"/>
          <p:nvPr>
            <p:ph idx="2" type="body"/>
          </p:nvPr>
        </p:nvSpPr>
        <p:spPr>
          <a:xfrm>
            <a:off x="4754057" y="2376055"/>
            <a:ext cx="3444300" cy="1765500"/>
          </a:xfrm>
          <a:prstGeom prst="rect">
            <a:avLst/>
          </a:prstGeom>
          <a:noFill/>
          <a:ln>
            <a:noFill/>
          </a:ln>
        </p:spPr>
        <p:txBody>
          <a:bodyPr anchorCtr="0" anchor="ctr" bIns="34275" lIns="68575" spcFirstLastPara="1" rIns="68575" wrap="square" tIns="34275">
            <a:normAutofit/>
          </a:bodyPr>
          <a:lstStyle>
            <a:lvl1pPr indent="-228600" lvl="0" marL="457200" rtl="0" algn="l">
              <a:lnSpc>
                <a:spcPct val="90000"/>
              </a:lnSpc>
              <a:spcBef>
                <a:spcPts val="800"/>
              </a:spcBef>
              <a:spcAft>
                <a:spcPts val="0"/>
              </a:spcAft>
              <a:buSzPts val="1500"/>
              <a:buNone/>
              <a:defRPr b="0" sz="1500"/>
            </a:lvl1pPr>
            <a:lvl2pPr indent="-228600" lvl="1" marL="914400" rtl="0" algn="l">
              <a:lnSpc>
                <a:spcPct val="90000"/>
              </a:lnSpc>
              <a:spcBef>
                <a:spcPts val="400"/>
              </a:spcBef>
              <a:spcAft>
                <a:spcPts val="0"/>
              </a:spcAft>
              <a:buSzPts val="1500"/>
              <a:buNone/>
              <a:defRPr sz="1500"/>
            </a:lvl2pPr>
            <a:lvl3pPr indent="-228600" lvl="2" marL="1371600" rtl="0" algn="l">
              <a:lnSpc>
                <a:spcPct val="90000"/>
              </a:lnSpc>
              <a:spcBef>
                <a:spcPts val="400"/>
              </a:spcBef>
              <a:spcAft>
                <a:spcPts val="0"/>
              </a:spcAft>
              <a:buSzPts val="1500"/>
              <a:buNone/>
              <a:defRPr/>
            </a:lvl3pPr>
            <a:lvl4pPr indent="-228600" lvl="3" marL="1828800" rtl="0" algn="l">
              <a:lnSpc>
                <a:spcPct val="90000"/>
              </a:lnSpc>
              <a:spcBef>
                <a:spcPts val="400"/>
              </a:spcBef>
              <a:spcAft>
                <a:spcPts val="0"/>
              </a:spcAft>
              <a:buSzPts val="1400"/>
              <a:buNone/>
              <a:defRPr/>
            </a:lvl4pPr>
            <a:lvl5pPr indent="-228600" lvl="4" marL="2286000" rtl="0" algn="l">
              <a:lnSpc>
                <a:spcPct val="90000"/>
              </a:lnSpc>
              <a:spcBef>
                <a:spcPts val="400"/>
              </a:spcBef>
              <a:spcAft>
                <a:spcPts val="0"/>
              </a:spcAft>
              <a:buSzPts val="1400"/>
              <a:buNone/>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descr="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 id="204" name="Google Shape;204;p36"/>
          <p:cNvSpPr txBox="1"/>
          <p:nvPr/>
        </p:nvSpPr>
        <p:spPr>
          <a:xfrm>
            <a:off x="933667" y="4246418"/>
            <a:ext cx="7264800" cy="3924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0" i="0" lang="en" sz="700" u="none" cap="none" strike="noStrike">
                <a:solidFill>
                  <a:schemeClr val="dk1"/>
                </a:solidFill>
                <a:latin typeface="Open Sans Light"/>
                <a:ea typeface="Open Sans Light"/>
                <a:cs typeface="Open Sans Light"/>
                <a:sym typeface="Open Sans Light"/>
              </a:rPr>
              <a:t>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a:t>
            </a:r>
            <a:endParaRPr sz="110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20" Type="http://schemas.openxmlformats.org/officeDocument/2006/relationships/slideLayout" Target="../slideLayouts/slideLayout30.xml"/><Relationship Id="rId22" Type="http://schemas.openxmlformats.org/officeDocument/2006/relationships/slideLayout" Target="../slideLayouts/slideLayout32.xml"/><Relationship Id="rId21" Type="http://schemas.openxmlformats.org/officeDocument/2006/relationships/slideLayout" Target="../slideLayouts/slideLayout31.xml"/><Relationship Id="rId24" Type="http://schemas.openxmlformats.org/officeDocument/2006/relationships/slideLayout" Target="../slideLayouts/slideLayout34.xml"/><Relationship Id="rId23" Type="http://schemas.openxmlformats.org/officeDocument/2006/relationships/slideLayout" Target="../slideLayouts/slideLayout33.xml"/><Relationship Id="rId1" Type="http://schemas.openxmlformats.org/officeDocument/2006/relationships/image" Target="../media/image7.png"/><Relationship Id="rId2" Type="http://schemas.openxmlformats.org/officeDocument/2006/relationships/slideLayout" Target="../slideLayouts/slideLayout12.xml"/><Relationship Id="rId3" Type="http://schemas.openxmlformats.org/officeDocument/2006/relationships/slideLayout" Target="../slideLayouts/slideLayout13.xml"/><Relationship Id="rId4" Type="http://schemas.openxmlformats.org/officeDocument/2006/relationships/slideLayout" Target="../slideLayouts/slideLayout14.xml"/><Relationship Id="rId9" Type="http://schemas.openxmlformats.org/officeDocument/2006/relationships/slideLayout" Target="../slideLayouts/slideLayout19.xml"/><Relationship Id="rId25" Type="http://schemas.openxmlformats.org/officeDocument/2006/relationships/theme" Target="../theme/theme1.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 Id="rId11" Type="http://schemas.openxmlformats.org/officeDocument/2006/relationships/slideLayout" Target="../slideLayouts/slideLayout21.xml"/><Relationship Id="rId10" Type="http://schemas.openxmlformats.org/officeDocument/2006/relationships/slideLayout" Target="../slideLayouts/slideLayout20.xml"/><Relationship Id="rId13" Type="http://schemas.openxmlformats.org/officeDocument/2006/relationships/slideLayout" Target="../slideLayouts/slideLayout23.xml"/><Relationship Id="rId12" Type="http://schemas.openxmlformats.org/officeDocument/2006/relationships/slideLayout" Target="../slideLayouts/slideLayout22.xml"/><Relationship Id="rId15" Type="http://schemas.openxmlformats.org/officeDocument/2006/relationships/slideLayout" Target="../slideLayouts/slideLayout25.xml"/><Relationship Id="rId14" Type="http://schemas.openxmlformats.org/officeDocument/2006/relationships/slideLayout" Target="../slideLayouts/slideLayout24.xml"/><Relationship Id="rId17" Type="http://schemas.openxmlformats.org/officeDocument/2006/relationships/slideLayout" Target="../slideLayouts/slideLayout27.xml"/><Relationship Id="rId16" Type="http://schemas.openxmlformats.org/officeDocument/2006/relationships/slideLayout" Target="../slideLayouts/slideLayout26.xml"/><Relationship Id="rId19" Type="http://schemas.openxmlformats.org/officeDocument/2006/relationships/slideLayout" Target="../slideLayouts/slideLayout29.xml"/><Relationship Id="rId18"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0" name="Shape 50"/>
        <p:cNvGrpSpPr/>
        <p:nvPr/>
      </p:nvGrpSpPr>
      <p:grpSpPr>
        <a:xfrm>
          <a:off x="0" y="0"/>
          <a:ext cx="0" cy="0"/>
          <a:chOff x="0" y="0"/>
          <a:chExt cx="0" cy="0"/>
        </a:xfrm>
      </p:grpSpPr>
      <p:pic>
        <p:nvPicPr>
          <p:cNvPr id="51" name="Google Shape;51;p13"/>
          <p:cNvPicPr preferRelativeResize="0"/>
          <p:nvPr/>
        </p:nvPicPr>
        <p:blipFill rotWithShape="1">
          <a:blip r:embed="rId1">
            <a:alphaModFix/>
          </a:blip>
          <a:srcRect b="0" l="0" r="0" t="0"/>
          <a:stretch/>
        </p:blipFill>
        <p:spPr>
          <a:xfrm>
            <a:off x="0" y="1285"/>
            <a:ext cx="9144000" cy="5140929"/>
          </a:xfrm>
          <a:prstGeom prst="rect">
            <a:avLst/>
          </a:prstGeom>
          <a:noFill/>
          <a:ln>
            <a:noFill/>
          </a:ln>
        </p:spPr>
      </p:pic>
      <p:sp>
        <p:nvSpPr>
          <p:cNvPr id="52" name="Google Shape;52;p13"/>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900" u="none" cap="none" strike="noStrike">
                <a:solidFill>
                  <a:srgbClr val="888B94"/>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9pPr>
          </a:lstStyle>
          <a:p/>
        </p:txBody>
      </p:sp>
      <p:sp>
        <p:nvSpPr>
          <p:cNvPr id="53" name="Google Shape;53;p13"/>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marR="0" rtl="0" algn="ctr">
              <a:lnSpc>
                <a:spcPct val="100000"/>
              </a:lnSpc>
              <a:spcBef>
                <a:spcPts val="0"/>
              </a:spcBef>
              <a:spcAft>
                <a:spcPts val="0"/>
              </a:spcAft>
              <a:buClr>
                <a:srgbClr val="000000"/>
              </a:buClr>
              <a:buSzPts val="1100"/>
              <a:buFont typeface="Arial"/>
              <a:buNone/>
              <a:defRPr b="0" i="0" sz="900" u="none" cap="none" strike="noStrike">
                <a:solidFill>
                  <a:srgbClr val="888B94"/>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9pPr>
          </a:lstStyle>
          <a:p/>
        </p:txBody>
      </p:sp>
      <p:sp>
        <p:nvSpPr>
          <p:cNvPr id="54" name="Google Shape;54;p1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55" name="Google Shape;55;p13"/>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marR="0" rtl="0" algn="l">
              <a:lnSpc>
                <a:spcPct val="90000"/>
              </a:lnSpc>
              <a:spcBef>
                <a:spcPts val="0"/>
              </a:spcBef>
              <a:spcAft>
                <a:spcPts val="0"/>
              </a:spcAft>
              <a:buClr>
                <a:schemeClr val="dk1"/>
              </a:buClr>
              <a:buSzPts val="3300"/>
              <a:buFont typeface="Arial"/>
              <a:buNone/>
              <a:defRPr b="0" i="0" sz="33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56" name="Google Shape;56;p13"/>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Autofit/>
          </a:bodyPr>
          <a:lstStyle>
            <a:lvl1pPr indent="-361950" lvl="0" marL="457200" marR="0" rtl="0" algn="l">
              <a:lnSpc>
                <a:spcPct val="90000"/>
              </a:lnSpc>
              <a:spcBef>
                <a:spcPts val="800"/>
              </a:spcBef>
              <a:spcAft>
                <a:spcPts val="0"/>
              </a:spcAft>
              <a:buClr>
                <a:schemeClr val="accent2"/>
              </a:buClr>
              <a:buSzPts val="2100"/>
              <a:buFont typeface="Arial"/>
              <a:buChar char="•"/>
              <a:defRPr b="0" i="0" sz="2100" u="none" cap="none" strike="noStrike">
                <a:solidFill>
                  <a:schemeClr val="dk1"/>
                </a:solidFill>
                <a:latin typeface="Arial"/>
                <a:ea typeface="Arial"/>
                <a:cs typeface="Arial"/>
                <a:sym typeface="Arial"/>
              </a:defRPr>
            </a:lvl1pPr>
            <a:lvl2pPr indent="-342900" lvl="1" marL="914400" marR="0" rtl="0" algn="l">
              <a:lnSpc>
                <a:spcPct val="90000"/>
              </a:lnSpc>
              <a:spcBef>
                <a:spcPts val="400"/>
              </a:spcBef>
              <a:spcAft>
                <a:spcPts val="0"/>
              </a:spcAft>
              <a:buClr>
                <a:schemeClr val="accent1"/>
              </a:buClr>
              <a:buSzPts val="1800"/>
              <a:buFont typeface="Arial"/>
              <a:buChar char="•"/>
              <a:defRPr b="0" i="0" sz="1800" u="none" cap="none" strike="noStrike">
                <a:solidFill>
                  <a:schemeClr val="dk1"/>
                </a:solidFill>
                <a:latin typeface="Arial"/>
                <a:ea typeface="Arial"/>
                <a:cs typeface="Arial"/>
                <a:sym typeface="Arial"/>
              </a:defRPr>
            </a:lvl2pPr>
            <a:lvl3pPr indent="-323850" lvl="2" marL="1371600" marR="0" rtl="0" algn="l">
              <a:lnSpc>
                <a:spcPct val="90000"/>
              </a:lnSpc>
              <a:spcBef>
                <a:spcPts val="400"/>
              </a:spcBef>
              <a:spcAft>
                <a:spcPts val="0"/>
              </a:spcAft>
              <a:buClr>
                <a:srgbClr val="3171D1"/>
              </a:buClr>
              <a:buSzPts val="1500"/>
              <a:buFont typeface="Arial"/>
              <a:buChar char="•"/>
              <a:defRPr b="0" i="0" sz="1500" u="none" cap="none" strike="noStrike">
                <a:solidFill>
                  <a:schemeClr val="dk1"/>
                </a:solidFill>
                <a:latin typeface="Arial"/>
                <a:ea typeface="Arial"/>
                <a:cs typeface="Arial"/>
                <a:sym typeface="Arial"/>
              </a:defRPr>
            </a:lvl3pPr>
            <a:lvl4pPr indent="-317500" lvl="3" marL="1828800" marR="0" rtl="0" algn="l">
              <a:lnSpc>
                <a:spcPct val="90000"/>
              </a:lnSpc>
              <a:spcBef>
                <a:spcPts val="400"/>
              </a:spcBef>
              <a:spcAft>
                <a:spcPts val="0"/>
              </a:spcAft>
              <a:buClr>
                <a:schemeClr val="accent2"/>
              </a:buClr>
              <a:buSzPts val="1400"/>
              <a:buFont typeface="Arial"/>
              <a:buChar char="•"/>
              <a:defRPr b="0" i="0" sz="1400" u="none" cap="none" strike="noStrike">
                <a:solidFill>
                  <a:schemeClr val="dk1"/>
                </a:solidFill>
                <a:latin typeface="Arial"/>
                <a:ea typeface="Arial"/>
                <a:cs typeface="Arial"/>
                <a:sym typeface="Arial"/>
              </a:defRPr>
            </a:lvl4pPr>
            <a:lvl5pPr indent="-317500" lvl="4" marL="2286000" marR="0" rtl="0" algn="l">
              <a:lnSpc>
                <a:spcPct val="90000"/>
              </a:lnSpc>
              <a:spcBef>
                <a:spcPts val="400"/>
              </a:spcBef>
              <a:spcAft>
                <a:spcPts val="0"/>
              </a:spcAft>
              <a:buClr>
                <a:srgbClr val="888B90"/>
              </a:buClr>
              <a:buSzPts val="1400"/>
              <a:buFont typeface="Arial"/>
              <a:buChar char="•"/>
              <a:defRPr b="0" i="0" sz="1400" u="none" cap="none" strike="noStrike">
                <a:solidFill>
                  <a:schemeClr val="dk1"/>
                </a:solidFill>
                <a:latin typeface="Arial"/>
                <a:ea typeface="Arial"/>
                <a:cs typeface="Arial"/>
                <a:sym typeface="Arial"/>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671" r:id="rId14"/>
    <p:sldLayoutId id="2147483672" r:id="rId15"/>
    <p:sldLayoutId id="2147483673" r:id="rId16"/>
    <p:sldLayoutId id="2147483674" r:id="rId17"/>
    <p:sldLayoutId id="2147483675" r:id="rId18"/>
    <p:sldLayoutId id="2147483676" r:id="rId19"/>
    <p:sldLayoutId id="2147483677" r:id="rId20"/>
    <p:sldLayoutId id="2147483678" r:id="rId21"/>
    <p:sldLayoutId id="2147483679" r:id="rId22"/>
    <p:sldLayoutId id="2147483680" r:id="rId23"/>
    <p:sldLayoutId id="2147483681" r:id="rId2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1.xml"/><Relationship Id="rId3" Type="http://schemas.openxmlformats.org/officeDocument/2006/relationships/image" Target="../media/image5.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3.xml"/><Relationship Id="rId3" Type="http://schemas.openxmlformats.org/officeDocument/2006/relationships/hyperlink" Target="mailto:accreditation@ksde.org"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pic>
        <p:nvPicPr>
          <p:cNvPr id="209" name="Google Shape;209;p37"/>
          <p:cNvPicPr preferRelativeResize="0"/>
          <p:nvPr/>
        </p:nvPicPr>
        <p:blipFill>
          <a:blip r:embed="rId3">
            <a:alphaModFix/>
          </a:blip>
          <a:stretch>
            <a:fillRect/>
          </a:stretch>
        </p:blipFill>
        <p:spPr>
          <a:xfrm flipH="1">
            <a:off x="636500" y="725100"/>
            <a:ext cx="7871000" cy="2956075"/>
          </a:xfrm>
          <a:prstGeom prst="rect">
            <a:avLst/>
          </a:prstGeom>
          <a:noFill/>
          <a:ln>
            <a:noFill/>
          </a:ln>
        </p:spPr>
      </p:pic>
      <p:sp>
        <p:nvSpPr>
          <p:cNvPr id="210" name="Google Shape;210;p37"/>
          <p:cNvSpPr/>
          <p:nvPr/>
        </p:nvSpPr>
        <p:spPr>
          <a:xfrm>
            <a:off x="1373475" y="1645588"/>
            <a:ext cx="683100" cy="1115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800"/>
              <a:t>Prioritized Data Point- </a:t>
            </a:r>
            <a:endParaRPr sz="800"/>
          </a:p>
          <a:p>
            <a:pPr indent="0" lvl="0" marL="0" rtl="0" algn="l">
              <a:spcBef>
                <a:spcPts val="0"/>
              </a:spcBef>
              <a:spcAft>
                <a:spcPts val="0"/>
              </a:spcAft>
              <a:buNone/>
            </a:pPr>
            <a:r>
              <a:t/>
            </a:r>
            <a:endParaRPr sz="800"/>
          </a:p>
          <a:p>
            <a:pPr indent="0" lvl="0" marL="0" rtl="0" algn="l">
              <a:spcBef>
                <a:spcPts val="0"/>
              </a:spcBef>
              <a:spcAft>
                <a:spcPts val="0"/>
              </a:spcAft>
              <a:buNone/>
            </a:pPr>
            <a:r>
              <a:t/>
            </a:r>
            <a:endParaRPr sz="800"/>
          </a:p>
          <a:p>
            <a:pPr indent="0" lvl="0" marL="0" rtl="0" algn="l">
              <a:spcBef>
                <a:spcPts val="0"/>
              </a:spcBef>
              <a:spcAft>
                <a:spcPts val="0"/>
              </a:spcAft>
              <a:buNone/>
            </a:pPr>
            <a:r>
              <a:t/>
            </a:r>
            <a:endParaRPr sz="800"/>
          </a:p>
          <a:p>
            <a:pPr indent="0" lvl="0" marL="0" rtl="0" algn="l">
              <a:spcBef>
                <a:spcPts val="0"/>
              </a:spcBef>
              <a:spcAft>
                <a:spcPts val="0"/>
              </a:spcAft>
              <a:buNone/>
            </a:pPr>
            <a:r>
              <a:t/>
            </a:r>
            <a:endParaRPr sz="800"/>
          </a:p>
        </p:txBody>
      </p:sp>
      <p:sp>
        <p:nvSpPr>
          <p:cNvPr id="211" name="Google Shape;211;p37"/>
          <p:cNvSpPr/>
          <p:nvPr/>
        </p:nvSpPr>
        <p:spPr>
          <a:xfrm>
            <a:off x="7996600" y="1645575"/>
            <a:ext cx="1095300" cy="1115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800"/>
              <a:t>Problem Statement-</a:t>
            </a:r>
            <a:endParaRPr sz="800"/>
          </a:p>
          <a:p>
            <a:pPr indent="0" lvl="0" marL="0" rtl="0" algn="l">
              <a:spcBef>
                <a:spcPts val="0"/>
              </a:spcBef>
              <a:spcAft>
                <a:spcPts val="0"/>
              </a:spcAft>
              <a:buNone/>
            </a:pPr>
            <a:r>
              <a:t/>
            </a:r>
            <a:endParaRPr sz="800"/>
          </a:p>
          <a:p>
            <a:pPr indent="0" lvl="0" marL="0" rtl="0" algn="l">
              <a:spcBef>
                <a:spcPts val="0"/>
              </a:spcBef>
              <a:spcAft>
                <a:spcPts val="0"/>
              </a:spcAft>
              <a:buNone/>
            </a:pPr>
            <a:r>
              <a:rPr lang="en" sz="800"/>
              <a:t> </a:t>
            </a:r>
            <a:endParaRPr sz="800"/>
          </a:p>
          <a:p>
            <a:pPr indent="0" lvl="0" marL="0" rtl="0" algn="l">
              <a:spcBef>
                <a:spcPts val="0"/>
              </a:spcBef>
              <a:spcAft>
                <a:spcPts val="0"/>
              </a:spcAft>
              <a:buNone/>
            </a:pPr>
            <a:r>
              <a:t/>
            </a:r>
            <a:endParaRPr sz="800"/>
          </a:p>
          <a:p>
            <a:pPr indent="0" lvl="0" marL="0" rtl="0" algn="l">
              <a:spcBef>
                <a:spcPts val="0"/>
              </a:spcBef>
              <a:spcAft>
                <a:spcPts val="0"/>
              </a:spcAft>
              <a:buNone/>
            </a:pPr>
            <a:r>
              <a:t/>
            </a:r>
            <a:endParaRPr sz="800"/>
          </a:p>
          <a:p>
            <a:pPr indent="0" lvl="0" marL="0" rtl="0" algn="l">
              <a:spcBef>
                <a:spcPts val="0"/>
              </a:spcBef>
              <a:spcAft>
                <a:spcPts val="0"/>
              </a:spcAft>
              <a:buNone/>
            </a:pPr>
            <a:r>
              <a:t/>
            </a:r>
            <a:endParaRPr sz="800"/>
          </a:p>
          <a:p>
            <a:pPr indent="0" lvl="0" marL="0" rtl="0" algn="l">
              <a:spcBef>
                <a:spcPts val="0"/>
              </a:spcBef>
              <a:spcAft>
                <a:spcPts val="0"/>
              </a:spcAft>
              <a:buNone/>
            </a:pPr>
            <a:r>
              <a:t/>
            </a:r>
            <a:endParaRPr sz="800"/>
          </a:p>
        </p:txBody>
      </p:sp>
      <p:sp>
        <p:nvSpPr>
          <p:cNvPr id="212" name="Google Shape;212;p37"/>
          <p:cNvSpPr txBox="1"/>
          <p:nvPr/>
        </p:nvSpPr>
        <p:spPr>
          <a:xfrm>
            <a:off x="1594950" y="60600"/>
            <a:ext cx="14529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Data that confirms/affirms data point. </a:t>
            </a:r>
            <a:endParaRPr/>
          </a:p>
        </p:txBody>
      </p:sp>
      <p:sp>
        <p:nvSpPr>
          <p:cNvPr id="213" name="Google Shape;213;p37"/>
          <p:cNvSpPr txBox="1"/>
          <p:nvPr/>
        </p:nvSpPr>
        <p:spPr>
          <a:xfrm>
            <a:off x="1594950" y="3681175"/>
            <a:ext cx="1724400" cy="1046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Data that challenges/ contradicts data point. </a:t>
            </a:r>
            <a:endParaRPr/>
          </a:p>
        </p:txBody>
      </p:sp>
      <p:pic>
        <p:nvPicPr>
          <p:cNvPr id="214" name="Google Shape;214;p37"/>
          <p:cNvPicPr preferRelativeResize="0"/>
          <p:nvPr/>
        </p:nvPicPr>
        <p:blipFill>
          <a:blip r:embed="rId4">
            <a:alphaModFix/>
          </a:blip>
          <a:stretch>
            <a:fillRect/>
          </a:stretch>
        </p:blipFill>
        <p:spPr>
          <a:xfrm>
            <a:off x="7593175" y="0"/>
            <a:ext cx="1550826" cy="949875"/>
          </a:xfrm>
          <a:prstGeom prst="rect">
            <a:avLst/>
          </a:prstGeom>
          <a:noFill/>
          <a:ln>
            <a:noFill/>
          </a:ln>
        </p:spPr>
      </p:pic>
      <p:sp>
        <p:nvSpPr>
          <p:cNvPr id="215" name="Google Shape;215;p37"/>
          <p:cNvSpPr/>
          <p:nvPr/>
        </p:nvSpPr>
        <p:spPr>
          <a:xfrm>
            <a:off x="3319350" y="530500"/>
            <a:ext cx="1095300" cy="6819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800"/>
          </a:p>
          <a:p>
            <a:pPr indent="0" lvl="0" marL="0" rtl="0" algn="l">
              <a:spcBef>
                <a:spcPts val="0"/>
              </a:spcBef>
              <a:spcAft>
                <a:spcPts val="0"/>
              </a:spcAft>
              <a:buNone/>
            </a:pPr>
            <a:r>
              <a:t/>
            </a:r>
            <a:endParaRPr sz="800"/>
          </a:p>
          <a:p>
            <a:pPr indent="0" lvl="0" marL="0" rtl="0" algn="l">
              <a:spcBef>
                <a:spcPts val="0"/>
              </a:spcBef>
              <a:spcAft>
                <a:spcPts val="0"/>
              </a:spcAft>
              <a:buNone/>
            </a:pPr>
            <a:r>
              <a:rPr lang="en" sz="800"/>
              <a:t> </a:t>
            </a:r>
            <a:endParaRPr sz="800"/>
          </a:p>
          <a:p>
            <a:pPr indent="0" lvl="0" marL="0" rtl="0" algn="l">
              <a:spcBef>
                <a:spcPts val="0"/>
              </a:spcBef>
              <a:spcAft>
                <a:spcPts val="0"/>
              </a:spcAft>
              <a:buNone/>
            </a:pPr>
            <a:r>
              <a:t/>
            </a:r>
            <a:endParaRPr sz="800"/>
          </a:p>
          <a:p>
            <a:pPr indent="0" lvl="0" marL="0" rtl="0" algn="l">
              <a:spcBef>
                <a:spcPts val="0"/>
              </a:spcBef>
              <a:spcAft>
                <a:spcPts val="0"/>
              </a:spcAft>
              <a:buNone/>
            </a:pPr>
            <a:r>
              <a:t/>
            </a:r>
            <a:endParaRPr sz="800"/>
          </a:p>
          <a:p>
            <a:pPr indent="0" lvl="0" marL="0" rtl="0" algn="l">
              <a:spcBef>
                <a:spcPts val="0"/>
              </a:spcBef>
              <a:spcAft>
                <a:spcPts val="0"/>
              </a:spcAft>
              <a:buNone/>
            </a:pPr>
            <a:r>
              <a:t/>
            </a:r>
            <a:endParaRPr sz="800"/>
          </a:p>
          <a:p>
            <a:pPr indent="0" lvl="0" marL="0" rtl="0" algn="l">
              <a:spcBef>
                <a:spcPts val="0"/>
              </a:spcBef>
              <a:spcAft>
                <a:spcPts val="0"/>
              </a:spcAft>
              <a:buNone/>
            </a:pPr>
            <a:r>
              <a:t/>
            </a:r>
            <a:endParaRPr sz="800"/>
          </a:p>
        </p:txBody>
      </p:sp>
      <p:sp>
        <p:nvSpPr>
          <p:cNvPr id="216" name="Google Shape;216;p37"/>
          <p:cNvSpPr/>
          <p:nvPr/>
        </p:nvSpPr>
        <p:spPr>
          <a:xfrm>
            <a:off x="3319350" y="1335025"/>
            <a:ext cx="1095300" cy="6819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800"/>
          </a:p>
          <a:p>
            <a:pPr indent="0" lvl="0" marL="0" rtl="0" algn="l">
              <a:spcBef>
                <a:spcPts val="0"/>
              </a:spcBef>
              <a:spcAft>
                <a:spcPts val="0"/>
              </a:spcAft>
              <a:buNone/>
            </a:pPr>
            <a:r>
              <a:t/>
            </a:r>
            <a:endParaRPr sz="800"/>
          </a:p>
          <a:p>
            <a:pPr indent="0" lvl="0" marL="0" rtl="0" algn="l">
              <a:spcBef>
                <a:spcPts val="0"/>
              </a:spcBef>
              <a:spcAft>
                <a:spcPts val="0"/>
              </a:spcAft>
              <a:buNone/>
            </a:pPr>
            <a:r>
              <a:rPr lang="en" sz="800"/>
              <a:t> </a:t>
            </a:r>
            <a:endParaRPr sz="800"/>
          </a:p>
          <a:p>
            <a:pPr indent="0" lvl="0" marL="0" rtl="0" algn="l">
              <a:spcBef>
                <a:spcPts val="0"/>
              </a:spcBef>
              <a:spcAft>
                <a:spcPts val="0"/>
              </a:spcAft>
              <a:buNone/>
            </a:pPr>
            <a:r>
              <a:t/>
            </a:r>
            <a:endParaRPr sz="800"/>
          </a:p>
          <a:p>
            <a:pPr indent="0" lvl="0" marL="0" rtl="0" algn="l">
              <a:spcBef>
                <a:spcPts val="0"/>
              </a:spcBef>
              <a:spcAft>
                <a:spcPts val="0"/>
              </a:spcAft>
              <a:buNone/>
            </a:pPr>
            <a:r>
              <a:t/>
            </a:r>
            <a:endParaRPr sz="800"/>
          </a:p>
          <a:p>
            <a:pPr indent="0" lvl="0" marL="0" rtl="0" algn="l">
              <a:spcBef>
                <a:spcPts val="0"/>
              </a:spcBef>
              <a:spcAft>
                <a:spcPts val="0"/>
              </a:spcAft>
              <a:buNone/>
            </a:pPr>
            <a:r>
              <a:t/>
            </a:r>
            <a:endParaRPr sz="800"/>
          </a:p>
          <a:p>
            <a:pPr indent="0" lvl="0" marL="0" rtl="0" algn="l">
              <a:spcBef>
                <a:spcPts val="0"/>
              </a:spcBef>
              <a:spcAft>
                <a:spcPts val="0"/>
              </a:spcAft>
              <a:buNone/>
            </a:pPr>
            <a:r>
              <a:t/>
            </a:r>
            <a:endParaRPr sz="800"/>
          </a:p>
        </p:txBody>
      </p:sp>
      <p:sp>
        <p:nvSpPr>
          <p:cNvPr id="217" name="Google Shape;217;p37"/>
          <p:cNvSpPr/>
          <p:nvPr/>
        </p:nvSpPr>
        <p:spPr>
          <a:xfrm>
            <a:off x="4964288" y="530500"/>
            <a:ext cx="1095300" cy="6819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800"/>
          </a:p>
          <a:p>
            <a:pPr indent="0" lvl="0" marL="0" rtl="0" algn="l">
              <a:spcBef>
                <a:spcPts val="0"/>
              </a:spcBef>
              <a:spcAft>
                <a:spcPts val="0"/>
              </a:spcAft>
              <a:buNone/>
            </a:pPr>
            <a:r>
              <a:t/>
            </a:r>
            <a:endParaRPr sz="800"/>
          </a:p>
          <a:p>
            <a:pPr indent="0" lvl="0" marL="0" rtl="0" algn="l">
              <a:spcBef>
                <a:spcPts val="0"/>
              </a:spcBef>
              <a:spcAft>
                <a:spcPts val="0"/>
              </a:spcAft>
              <a:buNone/>
            </a:pPr>
            <a:r>
              <a:rPr lang="en" sz="800"/>
              <a:t> </a:t>
            </a:r>
            <a:endParaRPr sz="800"/>
          </a:p>
          <a:p>
            <a:pPr indent="0" lvl="0" marL="0" rtl="0" algn="l">
              <a:spcBef>
                <a:spcPts val="0"/>
              </a:spcBef>
              <a:spcAft>
                <a:spcPts val="0"/>
              </a:spcAft>
              <a:buNone/>
            </a:pPr>
            <a:r>
              <a:t/>
            </a:r>
            <a:endParaRPr sz="800"/>
          </a:p>
          <a:p>
            <a:pPr indent="0" lvl="0" marL="0" rtl="0" algn="l">
              <a:spcBef>
                <a:spcPts val="0"/>
              </a:spcBef>
              <a:spcAft>
                <a:spcPts val="0"/>
              </a:spcAft>
              <a:buNone/>
            </a:pPr>
            <a:r>
              <a:t/>
            </a:r>
            <a:endParaRPr sz="800"/>
          </a:p>
          <a:p>
            <a:pPr indent="0" lvl="0" marL="0" rtl="0" algn="l">
              <a:spcBef>
                <a:spcPts val="0"/>
              </a:spcBef>
              <a:spcAft>
                <a:spcPts val="0"/>
              </a:spcAft>
              <a:buNone/>
            </a:pPr>
            <a:r>
              <a:t/>
            </a:r>
            <a:endParaRPr sz="800"/>
          </a:p>
          <a:p>
            <a:pPr indent="0" lvl="0" marL="0" rtl="0" algn="l">
              <a:spcBef>
                <a:spcPts val="0"/>
              </a:spcBef>
              <a:spcAft>
                <a:spcPts val="0"/>
              </a:spcAft>
              <a:buNone/>
            </a:pPr>
            <a:r>
              <a:t/>
            </a:r>
            <a:endParaRPr sz="800"/>
          </a:p>
        </p:txBody>
      </p:sp>
      <p:sp>
        <p:nvSpPr>
          <p:cNvPr id="218" name="Google Shape;218;p37"/>
          <p:cNvSpPr/>
          <p:nvPr/>
        </p:nvSpPr>
        <p:spPr>
          <a:xfrm>
            <a:off x="4964288" y="1335025"/>
            <a:ext cx="1095300" cy="6819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800"/>
          </a:p>
          <a:p>
            <a:pPr indent="0" lvl="0" marL="0" rtl="0" algn="l">
              <a:spcBef>
                <a:spcPts val="0"/>
              </a:spcBef>
              <a:spcAft>
                <a:spcPts val="0"/>
              </a:spcAft>
              <a:buNone/>
            </a:pPr>
            <a:r>
              <a:t/>
            </a:r>
            <a:endParaRPr sz="800"/>
          </a:p>
          <a:p>
            <a:pPr indent="0" lvl="0" marL="0" rtl="0" algn="l">
              <a:spcBef>
                <a:spcPts val="0"/>
              </a:spcBef>
              <a:spcAft>
                <a:spcPts val="0"/>
              </a:spcAft>
              <a:buNone/>
            </a:pPr>
            <a:r>
              <a:rPr lang="en" sz="800"/>
              <a:t> </a:t>
            </a:r>
            <a:endParaRPr sz="800"/>
          </a:p>
          <a:p>
            <a:pPr indent="0" lvl="0" marL="0" rtl="0" algn="l">
              <a:spcBef>
                <a:spcPts val="0"/>
              </a:spcBef>
              <a:spcAft>
                <a:spcPts val="0"/>
              </a:spcAft>
              <a:buNone/>
            </a:pPr>
            <a:r>
              <a:t/>
            </a:r>
            <a:endParaRPr sz="800"/>
          </a:p>
          <a:p>
            <a:pPr indent="0" lvl="0" marL="0" rtl="0" algn="l">
              <a:spcBef>
                <a:spcPts val="0"/>
              </a:spcBef>
              <a:spcAft>
                <a:spcPts val="0"/>
              </a:spcAft>
              <a:buNone/>
            </a:pPr>
            <a:r>
              <a:t/>
            </a:r>
            <a:endParaRPr sz="800"/>
          </a:p>
          <a:p>
            <a:pPr indent="0" lvl="0" marL="0" rtl="0" algn="l">
              <a:spcBef>
                <a:spcPts val="0"/>
              </a:spcBef>
              <a:spcAft>
                <a:spcPts val="0"/>
              </a:spcAft>
              <a:buNone/>
            </a:pPr>
            <a:r>
              <a:t/>
            </a:r>
            <a:endParaRPr sz="800"/>
          </a:p>
          <a:p>
            <a:pPr indent="0" lvl="0" marL="0" rtl="0" algn="l">
              <a:spcBef>
                <a:spcPts val="0"/>
              </a:spcBef>
              <a:spcAft>
                <a:spcPts val="0"/>
              </a:spcAft>
              <a:buNone/>
            </a:pPr>
            <a:r>
              <a:t/>
            </a:r>
            <a:endParaRPr sz="800"/>
          </a:p>
        </p:txBody>
      </p:sp>
      <p:sp>
        <p:nvSpPr>
          <p:cNvPr id="219" name="Google Shape;219;p37"/>
          <p:cNvSpPr/>
          <p:nvPr/>
        </p:nvSpPr>
        <p:spPr>
          <a:xfrm>
            <a:off x="6609225" y="530500"/>
            <a:ext cx="1095300" cy="6819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800"/>
          </a:p>
          <a:p>
            <a:pPr indent="0" lvl="0" marL="0" rtl="0" algn="l">
              <a:spcBef>
                <a:spcPts val="0"/>
              </a:spcBef>
              <a:spcAft>
                <a:spcPts val="0"/>
              </a:spcAft>
              <a:buNone/>
            </a:pPr>
            <a:r>
              <a:t/>
            </a:r>
            <a:endParaRPr sz="800"/>
          </a:p>
          <a:p>
            <a:pPr indent="0" lvl="0" marL="0" rtl="0" algn="l">
              <a:spcBef>
                <a:spcPts val="0"/>
              </a:spcBef>
              <a:spcAft>
                <a:spcPts val="0"/>
              </a:spcAft>
              <a:buNone/>
            </a:pPr>
            <a:r>
              <a:rPr lang="en" sz="800"/>
              <a:t> </a:t>
            </a:r>
            <a:endParaRPr sz="800"/>
          </a:p>
          <a:p>
            <a:pPr indent="0" lvl="0" marL="0" rtl="0" algn="l">
              <a:spcBef>
                <a:spcPts val="0"/>
              </a:spcBef>
              <a:spcAft>
                <a:spcPts val="0"/>
              </a:spcAft>
              <a:buNone/>
            </a:pPr>
            <a:r>
              <a:t/>
            </a:r>
            <a:endParaRPr sz="800"/>
          </a:p>
          <a:p>
            <a:pPr indent="0" lvl="0" marL="0" rtl="0" algn="l">
              <a:spcBef>
                <a:spcPts val="0"/>
              </a:spcBef>
              <a:spcAft>
                <a:spcPts val="0"/>
              </a:spcAft>
              <a:buNone/>
            </a:pPr>
            <a:r>
              <a:t/>
            </a:r>
            <a:endParaRPr sz="800"/>
          </a:p>
          <a:p>
            <a:pPr indent="0" lvl="0" marL="0" rtl="0" algn="l">
              <a:spcBef>
                <a:spcPts val="0"/>
              </a:spcBef>
              <a:spcAft>
                <a:spcPts val="0"/>
              </a:spcAft>
              <a:buNone/>
            </a:pPr>
            <a:r>
              <a:t/>
            </a:r>
            <a:endParaRPr sz="800"/>
          </a:p>
          <a:p>
            <a:pPr indent="0" lvl="0" marL="0" rtl="0" algn="l">
              <a:spcBef>
                <a:spcPts val="0"/>
              </a:spcBef>
              <a:spcAft>
                <a:spcPts val="0"/>
              </a:spcAft>
              <a:buNone/>
            </a:pPr>
            <a:r>
              <a:t/>
            </a:r>
            <a:endParaRPr sz="800"/>
          </a:p>
        </p:txBody>
      </p:sp>
      <p:sp>
        <p:nvSpPr>
          <p:cNvPr id="220" name="Google Shape;220;p37"/>
          <p:cNvSpPr/>
          <p:nvPr/>
        </p:nvSpPr>
        <p:spPr>
          <a:xfrm>
            <a:off x="6609225" y="1335025"/>
            <a:ext cx="1095300" cy="6819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800"/>
          </a:p>
          <a:p>
            <a:pPr indent="0" lvl="0" marL="0" rtl="0" algn="l">
              <a:spcBef>
                <a:spcPts val="0"/>
              </a:spcBef>
              <a:spcAft>
                <a:spcPts val="0"/>
              </a:spcAft>
              <a:buNone/>
            </a:pPr>
            <a:r>
              <a:t/>
            </a:r>
            <a:endParaRPr sz="800"/>
          </a:p>
          <a:p>
            <a:pPr indent="0" lvl="0" marL="0" rtl="0" algn="l">
              <a:spcBef>
                <a:spcPts val="0"/>
              </a:spcBef>
              <a:spcAft>
                <a:spcPts val="0"/>
              </a:spcAft>
              <a:buNone/>
            </a:pPr>
            <a:r>
              <a:rPr lang="en" sz="800"/>
              <a:t> </a:t>
            </a:r>
            <a:endParaRPr sz="800"/>
          </a:p>
          <a:p>
            <a:pPr indent="0" lvl="0" marL="0" rtl="0" algn="l">
              <a:spcBef>
                <a:spcPts val="0"/>
              </a:spcBef>
              <a:spcAft>
                <a:spcPts val="0"/>
              </a:spcAft>
              <a:buNone/>
            </a:pPr>
            <a:r>
              <a:t/>
            </a:r>
            <a:endParaRPr sz="800"/>
          </a:p>
          <a:p>
            <a:pPr indent="0" lvl="0" marL="0" rtl="0" algn="l">
              <a:spcBef>
                <a:spcPts val="0"/>
              </a:spcBef>
              <a:spcAft>
                <a:spcPts val="0"/>
              </a:spcAft>
              <a:buNone/>
            </a:pPr>
            <a:r>
              <a:t/>
            </a:r>
            <a:endParaRPr sz="800"/>
          </a:p>
          <a:p>
            <a:pPr indent="0" lvl="0" marL="0" rtl="0" algn="l">
              <a:spcBef>
                <a:spcPts val="0"/>
              </a:spcBef>
              <a:spcAft>
                <a:spcPts val="0"/>
              </a:spcAft>
              <a:buNone/>
            </a:pPr>
            <a:r>
              <a:t/>
            </a:r>
            <a:endParaRPr sz="800"/>
          </a:p>
          <a:p>
            <a:pPr indent="0" lvl="0" marL="0" rtl="0" algn="l">
              <a:spcBef>
                <a:spcPts val="0"/>
              </a:spcBef>
              <a:spcAft>
                <a:spcPts val="0"/>
              </a:spcAft>
              <a:buNone/>
            </a:pPr>
            <a:r>
              <a:t/>
            </a:r>
            <a:endParaRPr sz="800"/>
          </a:p>
        </p:txBody>
      </p:sp>
      <p:sp>
        <p:nvSpPr>
          <p:cNvPr id="221" name="Google Shape;221;p37"/>
          <p:cNvSpPr/>
          <p:nvPr/>
        </p:nvSpPr>
        <p:spPr>
          <a:xfrm>
            <a:off x="3319363" y="2308625"/>
            <a:ext cx="1095300" cy="6819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800"/>
          </a:p>
          <a:p>
            <a:pPr indent="0" lvl="0" marL="0" rtl="0" algn="l">
              <a:spcBef>
                <a:spcPts val="0"/>
              </a:spcBef>
              <a:spcAft>
                <a:spcPts val="0"/>
              </a:spcAft>
              <a:buNone/>
            </a:pPr>
            <a:r>
              <a:t/>
            </a:r>
            <a:endParaRPr sz="800"/>
          </a:p>
          <a:p>
            <a:pPr indent="0" lvl="0" marL="0" rtl="0" algn="l">
              <a:spcBef>
                <a:spcPts val="0"/>
              </a:spcBef>
              <a:spcAft>
                <a:spcPts val="0"/>
              </a:spcAft>
              <a:buNone/>
            </a:pPr>
            <a:r>
              <a:rPr lang="en" sz="800"/>
              <a:t> </a:t>
            </a:r>
            <a:endParaRPr sz="800"/>
          </a:p>
          <a:p>
            <a:pPr indent="0" lvl="0" marL="0" rtl="0" algn="l">
              <a:spcBef>
                <a:spcPts val="0"/>
              </a:spcBef>
              <a:spcAft>
                <a:spcPts val="0"/>
              </a:spcAft>
              <a:buNone/>
            </a:pPr>
            <a:r>
              <a:t/>
            </a:r>
            <a:endParaRPr sz="800"/>
          </a:p>
          <a:p>
            <a:pPr indent="0" lvl="0" marL="0" rtl="0" algn="l">
              <a:spcBef>
                <a:spcPts val="0"/>
              </a:spcBef>
              <a:spcAft>
                <a:spcPts val="0"/>
              </a:spcAft>
              <a:buNone/>
            </a:pPr>
            <a:r>
              <a:t/>
            </a:r>
            <a:endParaRPr sz="800"/>
          </a:p>
          <a:p>
            <a:pPr indent="0" lvl="0" marL="0" rtl="0" algn="l">
              <a:spcBef>
                <a:spcPts val="0"/>
              </a:spcBef>
              <a:spcAft>
                <a:spcPts val="0"/>
              </a:spcAft>
              <a:buNone/>
            </a:pPr>
            <a:r>
              <a:t/>
            </a:r>
            <a:endParaRPr sz="800"/>
          </a:p>
          <a:p>
            <a:pPr indent="0" lvl="0" marL="0" rtl="0" algn="l">
              <a:spcBef>
                <a:spcPts val="0"/>
              </a:spcBef>
              <a:spcAft>
                <a:spcPts val="0"/>
              </a:spcAft>
              <a:buNone/>
            </a:pPr>
            <a:r>
              <a:t/>
            </a:r>
            <a:endParaRPr sz="800"/>
          </a:p>
        </p:txBody>
      </p:sp>
      <p:sp>
        <p:nvSpPr>
          <p:cNvPr id="222" name="Google Shape;222;p37"/>
          <p:cNvSpPr/>
          <p:nvPr/>
        </p:nvSpPr>
        <p:spPr>
          <a:xfrm>
            <a:off x="3319363" y="3113150"/>
            <a:ext cx="1095300" cy="6819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800"/>
          </a:p>
          <a:p>
            <a:pPr indent="0" lvl="0" marL="0" rtl="0" algn="l">
              <a:spcBef>
                <a:spcPts val="0"/>
              </a:spcBef>
              <a:spcAft>
                <a:spcPts val="0"/>
              </a:spcAft>
              <a:buNone/>
            </a:pPr>
            <a:r>
              <a:t/>
            </a:r>
            <a:endParaRPr sz="800"/>
          </a:p>
          <a:p>
            <a:pPr indent="0" lvl="0" marL="0" rtl="0" algn="l">
              <a:spcBef>
                <a:spcPts val="0"/>
              </a:spcBef>
              <a:spcAft>
                <a:spcPts val="0"/>
              </a:spcAft>
              <a:buNone/>
            </a:pPr>
            <a:r>
              <a:rPr lang="en" sz="800"/>
              <a:t> </a:t>
            </a:r>
            <a:endParaRPr sz="800"/>
          </a:p>
          <a:p>
            <a:pPr indent="0" lvl="0" marL="0" rtl="0" algn="l">
              <a:spcBef>
                <a:spcPts val="0"/>
              </a:spcBef>
              <a:spcAft>
                <a:spcPts val="0"/>
              </a:spcAft>
              <a:buNone/>
            </a:pPr>
            <a:r>
              <a:t/>
            </a:r>
            <a:endParaRPr sz="800"/>
          </a:p>
          <a:p>
            <a:pPr indent="0" lvl="0" marL="0" rtl="0" algn="l">
              <a:spcBef>
                <a:spcPts val="0"/>
              </a:spcBef>
              <a:spcAft>
                <a:spcPts val="0"/>
              </a:spcAft>
              <a:buNone/>
            </a:pPr>
            <a:r>
              <a:t/>
            </a:r>
            <a:endParaRPr sz="800"/>
          </a:p>
          <a:p>
            <a:pPr indent="0" lvl="0" marL="0" rtl="0" algn="l">
              <a:spcBef>
                <a:spcPts val="0"/>
              </a:spcBef>
              <a:spcAft>
                <a:spcPts val="0"/>
              </a:spcAft>
              <a:buNone/>
            </a:pPr>
            <a:r>
              <a:t/>
            </a:r>
            <a:endParaRPr sz="800"/>
          </a:p>
          <a:p>
            <a:pPr indent="0" lvl="0" marL="0" rtl="0" algn="l">
              <a:spcBef>
                <a:spcPts val="0"/>
              </a:spcBef>
              <a:spcAft>
                <a:spcPts val="0"/>
              </a:spcAft>
              <a:buNone/>
            </a:pPr>
            <a:r>
              <a:t/>
            </a:r>
            <a:endParaRPr sz="800"/>
          </a:p>
        </p:txBody>
      </p:sp>
      <p:sp>
        <p:nvSpPr>
          <p:cNvPr id="223" name="Google Shape;223;p37"/>
          <p:cNvSpPr/>
          <p:nvPr/>
        </p:nvSpPr>
        <p:spPr>
          <a:xfrm>
            <a:off x="4964300" y="2308625"/>
            <a:ext cx="1095300" cy="6819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800"/>
          </a:p>
          <a:p>
            <a:pPr indent="0" lvl="0" marL="0" rtl="0" algn="l">
              <a:spcBef>
                <a:spcPts val="0"/>
              </a:spcBef>
              <a:spcAft>
                <a:spcPts val="0"/>
              </a:spcAft>
              <a:buNone/>
            </a:pPr>
            <a:r>
              <a:t/>
            </a:r>
            <a:endParaRPr sz="800"/>
          </a:p>
          <a:p>
            <a:pPr indent="0" lvl="0" marL="0" rtl="0" algn="l">
              <a:spcBef>
                <a:spcPts val="0"/>
              </a:spcBef>
              <a:spcAft>
                <a:spcPts val="0"/>
              </a:spcAft>
              <a:buNone/>
            </a:pPr>
            <a:r>
              <a:rPr lang="en" sz="800"/>
              <a:t> </a:t>
            </a:r>
            <a:endParaRPr sz="800"/>
          </a:p>
          <a:p>
            <a:pPr indent="0" lvl="0" marL="0" rtl="0" algn="l">
              <a:spcBef>
                <a:spcPts val="0"/>
              </a:spcBef>
              <a:spcAft>
                <a:spcPts val="0"/>
              </a:spcAft>
              <a:buNone/>
            </a:pPr>
            <a:r>
              <a:t/>
            </a:r>
            <a:endParaRPr sz="800"/>
          </a:p>
          <a:p>
            <a:pPr indent="0" lvl="0" marL="0" rtl="0" algn="l">
              <a:spcBef>
                <a:spcPts val="0"/>
              </a:spcBef>
              <a:spcAft>
                <a:spcPts val="0"/>
              </a:spcAft>
              <a:buNone/>
            </a:pPr>
            <a:r>
              <a:t/>
            </a:r>
            <a:endParaRPr sz="800"/>
          </a:p>
          <a:p>
            <a:pPr indent="0" lvl="0" marL="0" rtl="0" algn="l">
              <a:spcBef>
                <a:spcPts val="0"/>
              </a:spcBef>
              <a:spcAft>
                <a:spcPts val="0"/>
              </a:spcAft>
              <a:buNone/>
            </a:pPr>
            <a:r>
              <a:t/>
            </a:r>
            <a:endParaRPr sz="800"/>
          </a:p>
          <a:p>
            <a:pPr indent="0" lvl="0" marL="0" rtl="0" algn="l">
              <a:spcBef>
                <a:spcPts val="0"/>
              </a:spcBef>
              <a:spcAft>
                <a:spcPts val="0"/>
              </a:spcAft>
              <a:buNone/>
            </a:pPr>
            <a:r>
              <a:t/>
            </a:r>
            <a:endParaRPr sz="800"/>
          </a:p>
        </p:txBody>
      </p:sp>
      <p:sp>
        <p:nvSpPr>
          <p:cNvPr id="224" name="Google Shape;224;p37"/>
          <p:cNvSpPr/>
          <p:nvPr/>
        </p:nvSpPr>
        <p:spPr>
          <a:xfrm>
            <a:off x="4964300" y="3113150"/>
            <a:ext cx="1095300" cy="6819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800"/>
          </a:p>
          <a:p>
            <a:pPr indent="0" lvl="0" marL="0" rtl="0" algn="l">
              <a:spcBef>
                <a:spcPts val="0"/>
              </a:spcBef>
              <a:spcAft>
                <a:spcPts val="0"/>
              </a:spcAft>
              <a:buNone/>
            </a:pPr>
            <a:r>
              <a:t/>
            </a:r>
            <a:endParaRPr sz="800"/>
          </a:p>
          <a:p>
            <a:pPr indent="0" lvl="0" marL="0" rtl="0" algn="l">
              <a:spcBef>
                <a:spcPts val="0"/>
              </a:spcBef>
              <a:spcAft>
                <a:spcPts val="0"/>
              </a:spcAft>
              <a:buNone/>
            </a:pPr>
            <a:r>
              <a:rPr lang="en" sz="800"/>
              <a:t> </a:t>
            </a:r>
            <a:endParaRPr sz="800"/>
          </a:p>
          <a:p>
            <a:pPr indent="0" lvl="0" marL="0" rtl="0" algn="l">
              <a:spcBef>
                <a:spcPts val="0"/>
              </a:spcBef>
              <a:spcAft>
                <a:spcPts val="0"/>
              </a:spcAft>
              <a:buNone/>
            </a:pPr>
            <a:r>
              <a:t/>
            </a:r>
            <a:endParaRPr sz="800"/>
          </a:p>
          <a:p>
            <a:pPr indent="0" lvl="0" marL="0" rtl="0" algn="l">
              <a:spcBef>
                <a:spcPts val="0"/>
              </a:spcBef>
              <a:spcAft>
                <a:spcPts val="0"/>
              </a:spcAft>
              <a:buNone/>
            </a:pPr>
            <a:r>
              <a:t/>
            </a:r>
            <a:endParaRPr sz="800"/>
          </a:p>
          <a:p>
            <a:pPr indent="0" lvl="0" marL="0" rtl="0" algn="l">
              <a:spcBef>
                <a:spcPts val="0"/>
              </a:spcBef>
              <a:spcAft>
                <a:spcPts val="0"/>
              </a:spcAft>
              <a:buNone/>
            </a:pPr>
            <a:r>
              <a:t/>
            </a:r>
            <a:endParaRPr sz="800"/>
          </a:p>
          <a:p>
            <a:pPr indent="0" lvl="0" marL="0" rtl="0" algn="l">
              <a:spcBef>
                <a:spcPts val="0"/>
              </a:spcBef>
              <a:spcAft>
                <a:spcPts val="0"/>
              </a:spcAft>
              <a:buNone/>
            </a:pPr>
            <a:r>
              <a:t/>
            </a:r>
            <a:endParaRPr sz="800"/>
          </a:p>
        </p:txBody>
      </p:sp>
      <p:sp>
        <p:nvSpPr>
          <p:cNvPr id="225" name="Google Shape;225;p37"/>
          <p:cNvSpPr/>
          <p:nvPr/>
        </p:nvSpPr>
        <p:spPr>
          <a:xfrm>
            <a:off x="6609238" y="2308625"/>
            <a:ext cx="1095300" cy="6819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800"/>
          </a:p>
          <a:p>
            <a:pPr indent="0" lvl="0" marL="0" rtl="0" algn="l">
              <a:spcBef>
                <a:spcPts val="0"/>
              </a:spcBef>
              <a:spcAft>
                <a:spcPts val="0"/>
              </a:spcAft>
              <a:buNone/>
            </a:pPr>
            <a:r>
              <a:t/>
            </a:r>
            <a:endParaRPr sz="800"/>
          </a:p>
          <a:p>
            <a:pPr indent="0" lvl="0" marL="0" rtl="0" algn="l">
              <a:spcBef>
                <a:spcPts val="0"/>
              </a:spcBef>
              <a:spcAft>
                <a:spcPts val="0"/>
              </a:spcAft>
              <a:buNone/>
            </a:pPr>
            <a:r>
              <a:rPr lang="en" sz="800"/>
              <a:t> </a:t>
            </a:r>
            <a:endParaRPr sz="800"/>
          </a:p>
          <a:p>
            <a:pPr indent="0" lvl="0" marL="0" rtl="0" algn="l">
              <a:spcBef>
                <a:spcPts val="0"/>
              </a:spcBef>
              <a:spcAft>
                <a:spcPts val="0"/>
              </a:spcAft>
              <a:buNone/>
            </a:pPr>
            <a:r>
              <a:t/>
            </a:r>
            <a:endParaRPr sz="800"/>
          </a:p>
          <a:p>
            <a:pPr indent="0" lvl="0" marL="0" rtl="0" algn="l">
              <a:spcBef>
                <a:spcPts val="0"/>
              </a:spcBef>
              <a:spcAft>
                <a:spcPts val="0"/>
              </a:spcAft>
              <a:buNone/>
            </a:pPr>
            <a:r>
              <a:t/>
            </a:r>
            <a:endParaRPr sz="800"/>
          </a:p>
          <a:p>
            <a:pPr indent="0" lvl="0" marL="0" rtl="0" algn="l">
              <a:spcBef>
                <a:spcPts val="0"/>
              </a:spcBef>
              <a:spcAft>
                <a:spcPts val="0"/>
              </a:spcAft>
              <a:buNone/>
            </a:pPr>
            <a:r>
              <a:t/>
            </a:r>
            <a:endParaRPr sz="800"/>
          </a:p>
          <a:p>
            <a:pPr indent="0" lvl="0" marL="0" rtl="0" algn="l">
              <a:spcBef>
                <a:spcPts val="0"/>
              </a:spcBef>
              <a:spcAft>
                <a:spcPts val="0"/>
              </a:spcAft>
              <a:buNone/>
            </a:pPr>
            <a:r>
              <a:t/>
            </a:r>
            <a:endParaRPr sz="800"/>
          </a:p>
        </p:txBody>
      </p:sp>
      <p:sp>
        <p:nvSpPr>
          <p:cNvPr id="226" name="Google Shape;226;p37"/>
          <p:cNvSpPr/>
          <p:nvPr/>
        </p:nvSpPr>
        <p:spPr>
          <a:xfrm>
            <a:off x="6609238" y="3113150"/>
            <a:ext cx="1095300" cy="6819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800"/>
          </a:p>
          <a:p>
            <a:pPr indent="0" lvl="0" marL="0" rtl="0" algn="l">
              <a:spcBef>
                <a:spcPts val="0"/>
              </a:spcBef>
              <a:spcAft>
                <a:spcPts val="0"/>
              </a:spcAft>
              <a:buNone/>
            </a:pPr>
            <a:r>
              <a:t/>
            </a:r>
            <a:endParaRPr sz="800"/>
          </a:p>
          <a:p>
            <a:pPr indent="0" lvl="0" marL="0" rtl="0" algn="l">
              <a:spcBef>
                <a:spcPts val="0"/>
              </a:spcBef>
              <a:spcAft>
                <a:spcPts val="0"/>
              </a:spcAft>
              <a:buNone/>
            </a:pPr>
            <a:r>
              <a:rPr lang="en" sz="800"/>
              <a:t> </a:t>
            </a:r>
            <a:endParaRPr sz="800"/>
          </a:p>
          <a:p>
            <a:pPr indent="0" lvl="0" marL="0" rtl="0" algn="l">
              <a:spcBef>
                <a:spcPts val="0"/>
              </a:spcBef>
              <a:spcAft>
                <a:spcPts val="0"/>
              </a:spcAft>
              <a:buNone/>
            </a:pPr>
            <a:r>
              <a:t/>
            </a:r>
            <a:endParaRPr sz="800"/>
          </a:p>
          <a:p>
            <a:pPr indent="0" lvl="0" marL="0" rtl="0" algn="l">
              <a:spcBef>
                <a:spcPts val="0"/>
              </a:spcBef>
              <a:spcAft>
                <a:spcPts val="0"/>
              </a:spcAft>
              <a:buNone/>
            </a:pPr>
            <a:r>
              <a:t/>
            </a:r>
            <a:endParaRPr sz="800"/>
          </a:p>
          <a:p>
            <a:pPr indent="0" lvl="0" marL="0" rtl="0" algn="l">
              <a:spcBef>
                <a:spcPts val="0"/>
              </a:spcBef>
              <a:spcAft>
                <a:spcPts val="0"/>
              </a:spcAft>
              <a:buNone/>
            </a:pPr>
            <a:r>
              <a:t/>
            </a:r>
            <a:endParaRPr sz="800"/>
          </a:p>
          <a:p>
            <a:pPr indent="0" lvl="0" marL="0" rtl="0" algn="l">
              <a:spcBef>
                <a:spcPts val="0"/>
              </a:spcBef>
              <a:spcAft>
                <a:spcPts val="0"/>
              </a:spcAft>
              <a:buNone/>
            </a:pPr>
            <a:r>
              <a:t/>
            </a:r>
            <a:endParaRPr sz="8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pic>
        <p:nvPicPr>
          <p:cNvPr id="231" name="Google Shape;231;p38"/>
          <p:cNvPicPr preferRelativeResize="0"/>
          <p:nvPr/>
        </p:nvPicPr>
        <p:blipFill>
          <a:blip r:embed="rId3">
            <a:alphaModFix/>
          </a:blip>
          <a:stretch>
            <a:fillRect/>
          </a:stretch>
        </p:blipFill>
        <p:spPr>
          <a:xfrm flipH="1">
            <a:off x="636500" y="725100"/>
            <a:ext cx="7871000" cy="2956075"/>
          </a:xfrm>
          <a:prstGeom prst="rect">
            <a:avLst/>
          </a:prstGeom>
          <a:noFill/>
          <a:ln>
            <a:noFill/>
          </a:ln>
        </p:spPr>
      </p:pic>
      <p:sp>
        <p:nvSpPr>
          <p:cNvPr id="232" name="Google Shape;232;p38"/>
          <p:cNvSpPr/>
          <p:nvPr/>
        </p:nvSpPr>
        <p:spPr>
          <a:xfrm>
            <a:off x="1195025" y="1728999"/>
            <a:ext cx="781200" cy="10467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800"/>
          </a:p>
          <a:p>
            <a:pPr indent="0" lvl="0" marL="0" rtl="0" algn="l">
              <a:spcBef>
                <a:spcPts val="0"/>
              </a:spcBef>
              <a:spcAft>
                <a:spcPts val="0"/>
              </a:spcAft>
              <a:buNone/>
            </a:pPr>
            <a:r>
              <a:t/>
            </a:r>
            <a:endParaRPr sz="800"/>
          </a:p>
          <a:p>
            <a:pPr indent="0" lvl="0" marL="0" rtl="0" algn="l">
              <a:spcBef>
                <a:spcPts val="0"/>
              </a:spcBef>
              <a:spcAft>
                <a:spcPts val="0"/>
              </a:spcAft>
              <a:buNone/>
            </a:pPr>
            <a:r>
              <a:rPr lang="en" sz="800"/>
              <a:t>Prioritized Data Point- </a:t>
            </a:r>
            <a:endParaRPr sz="800"/>
          </a:p>
          <a:p>
            <a:pPr indent="0" lvl="0" marL="0" rtl="0" algn="l">
              <a:spcBef>
                <a:spcPts val="0"/>
              </a:spcBef>
              <a:spcAft>
                <a:spcPts val="0"/>
              </a:spcAft>
              <a:buNone/>
            </a:pPr>
            <a:r>
              <a:t/>
            </a:r>
            <a:endParaRPr sz="800"/>
          </a:p>
          <a:p>
            <a:pPr indent="0" lvl="0" marL="0" rtl="0" algn="l">
              <a:spcBef>
                <a:spcPts val="0"/>
              </a:spcBef>
              <a:spcAft>
                <a:spcPts val="0"/>
              </a:spcAft>
              <a:buNone/>
            </a:pPr>
            <a:r>
              <a:rPr lang="en" sz="800">
                <a:solidFill>
                  <a:schemeClr val="accent5"/>
                </a:solidFill>
              </a:rPr>
              <a:t>Chronic Absenteeism Rate 2021 = 17.5%</a:t>
            </a:r>
            <a:endParaRPr sz="800">
              <a:solidFill>
                <a:schemeClr val="accent5"/>
              </a:solidFill>
            </a:endParaRPr>
          </a:p>
          <a:p>
            <a:pPr indent="0" lvl="0" marL="0" rtl="0" algn="l">
              <a:spcBef>
                <a:spcPts val="0"/>
              </a:spcBef>
              <a:spcAft>
                <a:spcPts val="0"/>
              </a:spcAft>
              <a:buNone/>
            </a:pPr>
            <a:r>
              <a:t/>
            </a:r>
            <a:endParaRPr sz="800"/>
          </a:p>
          <a:p>
            <a:pPr indent="0" lvl="0" marL="0" rtl="0" algn="l">
              <a:spcBef>
                <a:spcPts val="0"/>
              </a:spcBef>
              <a:spcAft>
                <a:spcPts val="0"/>
              </a:spcAft>
              <a:buNone/>
            </a:pPr>
            <a:r>
              <a:t/>
            </a:r>
            <a:endParaRPr sz="800"/>
          </a:p>
          <a:p>
            <a:pPr indent="0" lvl="0" marL="0" rtl="0" algn="l">
              <a:spcBef>
                <a:spcPts val="0"/>
              </a:spcBef>
              <a:spcAft>
                <a:spcPts val="0"/>
              </a:spcAft>
              <a:buNone/>
            </a:pPr>
            <a:r>
              <a:t/>
            </a:r>
            <a:endParaRPr sz="800"/>
          </a:p>
        </p:txBody>
      </p:sp>
      <p:sp>
        <p:nvSpPr>
          <p:cNvPr id="233" name="Google Shape;233;p38"/>
          <p:cNvSpPr/>
          <p:nvPr/>
        </p:nvSpPr>
        <p:spPr>
          <a:xfrm>
            <a:off x="7914325" y="1645588"/>
            <a:ext cx="1095300" cy="1115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700"/>
              <a:t>Problem Statement-</a:t>
            </a:r>
            <a:endParaRPr b="1" sz="700"/>
          </a:p>
          <a:p>
            <a:pPr indent="0" lvl="0" marL="0" rtl="0" algn="l">
              <a:spcBef>
                <a:spcPts val="0"/>
              </a:spcBef>
              <a:spcAft>
                <a:spcPts val="0"/>
              </a:spcAft>
              <a:buNone/>
            </a:pPr>
            <a:r>
              <a:rPr lang="en" sz="700"/>
              <a:t>Even with increased student supports and a better drop out rate, more students are still chronically absent, impacting attendance, KAP performance, and overall academic gains.</a:t>
            </a:r>
            <a:endParaRPr sz="700"/>
          </a:p>
        </p:txBody>
      </p:sp>
      <p:sp>
        <p:nvSpPr>
          <p:cNvPr id="234" name="Google Shape;234;p38"/>
          <p:cNvSpPr txBox="1"/>
          <p:nvPr/>
        </p:nvSpPr>
        <p:spPr>
          <a:xfrm>
            <a:off x="1594950" y="60600"/>
            <a:ext cx="14529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Data that confirms/affirms data point. </a:t>
            </a:r>
            <a:endParaRPr/>
          </a:p>
        </p:txBody>
      </p:sp>
      <p:sp>
        <p:nvSpPr>
          <p:cNvPr id="235" name="Google Shape;235;p38"/>
          <p:cNvSpPr txBox="1"/>
          <p:nvPr/>
        </p:nvSpPr>
        <p:spPr>
          <a:xfrm>
            <a:off x="1594950" y="3681175"/>
            <a:ext cx="1724400" cy="1046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Data that challenges/ contradicts data point. </a:t>
            </a:r>
            <a:endParaRPr/>
          </a:p>
        </p:txBody>
      </p:sp>
      <p:sp>
        <p:nvSpPr>
          <p:cNvPr id="236" name="Google Shape;236;p38"/>
          <p:cNvSpPr txBox="1"/>
          <p:nvPr/>
        </p:nvSpPr>
        <p:spPr>
          <a:xfrm>
            <a:off x="22925" y="55675"/>
            <a:ext cx="1277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EXAMPLE</a:t>
            </a:r>
            <a:endParaRPr/>
          </a:p>
        </p:txBody>
      </p:sp>
      <p:sp>
        <p:nvSpPr>
          <p:cNvPr id="237" name="Google Shape;237;p38"/>
          <p:cNvSpPr txBox="1"/>
          <p:nvPr/>
        </p:nvSpPr>
        <p:spPr>
          <a:xfrm>
            <a:off x="3342475" y="271275"/>
            <a:ext cx="1144800" cy="738900"/>
          </a:xfrm>
          <a:prstGeom prst="rect">
            <a:avLst/>
          </a:prstGeom>
          <a:solidFill>
            <a:schemeClr val="lt2"/>
          </a:solidFill>
          <a:ln cap="flat" cmpd="sng" w="9525">
            <a:solidFill>
              <a:schemeClr val="accent3"/>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sz="900"/>
              <a:t>Attendance dropped in 2021 from 94.5 (2020) to 93.8</a:t>
            </a:r>
            <a:endParaRPr sz="900"/>
          </a:p>
        </p:txBody>
      </p:sp>
      <p:sp>
        <p:nvSpPr>
          <p:cNvPr id="238" name="Google Shape;238;p38"/>
          <p:cNvSpPr txBox="1"/>
          <p:nvPr/>
        </p:nvSpPr>
        <p:spPr>
          <a:xfrm>
            <a:off x="3342475" y="3298350"/>
            <a:ext cx="1144800" cy="738900"/>
          </a:xfrm>
          <a:prstGeom prst="rect">
            <a:avLst/>
          </a:prstGeom>
          <a:solidFill>
            <a:schemeClr val="lt2"/>
          </a:solidFill>
          <a:ln cap="flat" cmpd="sng" w="9525">
            <a:solidFill>
              <a:schemeClr val="accent5"/>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sz="900"/>
              <a:t>Drop Out Rate improved 2019-2020 (from 1.4% to 1.3%)</a:t>
            </a:r>
            <a:endParaRPr sz="900"/>
          </a:p>
        </p:txBody>
      </p:sp>
      <p:sp>
        <p:nvSpPr>
          <p:cNvPr id="239" name="Google Shape;239;p38"/>
          <p:cNvSpPr txBox="1"/>
          <p:nvPr/>
        </p:nvSpPr>
        <p:spPr>
          <a:xfrm>
            <a:off x="5086325" y="271275"/>
            <a:ext cx="1144800" cy="738900"/>
          </a:xfrm>
          <a:prstGeom prst="rect">
            <a:avLst/>
          </a:prstGeom>
          <a:solidFill>
            <a:schemeClr val="lt2"/>
          </a:solidFill>
          <a:ln cap="flat" cmpd="sng" w="9525">
            <a:solidFill>
              <a:schemeClr val="accent3"/>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sz="900"/>
              <a:t>KAP Participation fell from 99.12% in 2019 to 93.30% in 2021</a:t>
            </a:r>
            <a:endParaRPr sz="900"/>
          </a:p>
        </p:txBody>
      </p:sp>
      <p:sp>
        <p:nvSpPr>
          <p:cNvPr id="240" name="Google Shape;240;p38"/>
          <p:cNvSpPr txBox="1"/>
          <p:nvPr/>
        </p:nvSpPr>
        <p:spPr>
          <a:xfrm>
            <a:off x="5023225" y="3298350"/>
            <a:ext cx="1144800" cy="738900"/>
          </a:xfrm>
          <a:prstGeom prst="rect">
            <a:avLst/>
          </a:prstGeom>
          <a:solidFill>
            <a:schemeClr val="lt2"/>
          </a:solidFill>
          <a:ln cap="flat" cmpd="sng" w="9525">
            <a:solidFill>
              <a:schemeClr val="accent5"/>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sz="900"/>
              <a:t>Increase in free meals and free bussing (</a:t>
            </a:r>
            <a:r>
              <a:rPr i="1" lang="en" sz="900"/>
              <a:t>made up for example</a:t>
            </a:r>
            <a:r>
              <a:rPr lang="en" sz="900"/>
              <a:t>). </a:t>
            </a:r>
            <a:endParaRPr sz="900"/>
          </a:p>
        </p:txBody>
      </p:sp>
      <p:sp>
        <p:nvSpPr>
          <p:cNvPr id="241" name="Google Shape;241;p38"/>
          <p:cNvSpPr txBox="1"/>
          <p:nvPr/>
        </p:nvSpPr>
        <p:spPr>
          <a:xfrm>
            <a:off x="6700825" y="271275"/>
            <a:ext cx="1213500" cy="877200"/>
          </a:xfrm>
          <a:prstGeom prst="rect">
            <a:avLst/>
          </a:prstGeom>
          <a:solidFill>
            <a:schemeClr val="lt2"/>
          </a:solidFill>
          <a:ln cap="flat" cmpd="sng" w="9525">
            <a:solidFill>
              <a:schemeClr val="accent3"/>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sz="900"/>
              <a:t># of students quarantined during 2020-2021 &amp; 2021-2022 school year</a:t>
            </a:r>
            <a:endParaRPr sz="900"/>
          </a:p>
        </p:txBody>
      </p:sp>
      <p:sp>
        <p:nvSpPr>
          <p:cNvPr id="242" name="Google Shape;242;p38"/>
          <p:cNvSpPr txBox="1"/>
          <p:nvPr/>
        </p:nvSpPr>
        <p:spPr>
          <a:xfrm>
            <a:off x="6816950" y="3160050"/>
            <a:ext cx="1302000" cy="877200"/>
          </a:xfrm>
          <a:prstGeom prst="rect">
            <a:avLst/>
          </a:prstGeom>
          <a:solidFill>
            <a:schemeClr val="lt2"/>
          </a:solidFill>
          <a:ln cap="flat" cmpd="sng" w="9525">
            <a:solidFill>
              <a:schemeClr val="accent5"/>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sz="900"/>
              <a:t>Increase in school social workers working one-on-one with families (</a:t>
            </a:r>
            <a:r>
              <a:rPr i="1" lang="en" sz="900"/>
              <a:t>made up for example</a:t>
            </a:r>
            <a:r>
              <a:rPr lang="en" sz="900"/>
              <a:t>). </a:t>
            </a:r>
            <a:endParaRPr sz="900"/>
          </a:p>
        </p:txBody>
      </p:sp>
      <p:sp>
        <p:nvSpPr>
          <p:cNvPr id="243" name="Google Shape;243;p38"/>
          <p:cNvSpPr txBox="1"/>
          <p:nvPr/>
        </p:nvSpPr>
        <p:spPr>
          <a:xfrm>
            <a:off x="3008275" y="1735525"/>
            <a:ext cx="1125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244" name="Google Shape;244;p38"/>
          <p:cNvSpPr txBox="1"/>
          <p:nvPr/>
        </p:nvSpPr>
        <p:spPr>
          <a:xfrm>
            <a:off x="3047850" y="2260088"/>
            <a:ext cx="1144800" cy="877200"/>
          </a:xfrm>
          <a:prstGeom prst="rect">
            <a:avLst/>
          </a:prstGeom>
          <a:solidFill>
            <a:schemeClr val="lt2"/>
          </a:solidFill>
          <a:ln cap="flat" cmpd="sng" w="9525">
            <a:solidFill>
              <a:schemeClr val="accent5"/>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sz="900"/>
              <a:t>CBA - High level of agreement that we provide direct instruction to support SE skills</a:t>
            </a:r>
            <a:endParaRPr sz="900"/>
          </a:p>
        </p:txBody>
      </p:sp>
      <p:sp>
        <p:nvSpPr>
          <p:cNvPr id="245" name="Google Shape;245;p38"/>
          <p:cNvSpPr txBox="1"/>
          <p:nvPr/>
        </p:nvSpPr>
        <p:spPr>
          <a:xfrm>
            <a:off x="3047850" y="1068100"/>
            <a:ext cx="1144800" cy="1015800"/>
          </a:xfrm>
          <a:prstGeom prst="rect">
            <a:avLst/>
          </a:prstGeom>
          <a:solidFill>
            <a:schemeClr val="lt2"/>
          </a:solidFill>
          <a:ln cap="flat" cmpd="sng" w="9525">
            <a:solidFill>
              <a:schemeClr val="accent3"/>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sz="900"/>
              <a:t>CBA - Low level of agreement that we support personalized learning by providing choice</a:t>
            </a:r>
            <a:endParaRPr sz="900"/>
          </a:p>
        </p:txBody>
      </p:sp>
      <p:sp>
        <p:nvSpPr>
          <p:cNvPr id="246" name="Google Shape;246;p38"/>
          <p:cNvSpPr txBox="1"/>
          <p:nvPr/>
        </p:nvSpPr>
        <p:spPr>
          <a:xfrm>
            <a:off x="4796700" y="1148475"/>
            <a:ext cx="1144800" cy="877200"/>
          </a:xfrm>
          <a:prstGeom prst="rect">
            <a:avLst/>
          </a:prstGeom>
          <a:solidFill>
            <a:schemeClr val="lt2"/>
          </a:solidFill>
          <a:ln cap="flat" cmpd="sng" w="9525">
            <a:solidFill>
              <a:schemeClr val="accent3"/>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sz="900"/>
              <a:t>CBA - Low level of agreement that students, families, and school work together on IPS</a:t>
            </a:r>
            <a:endParaRPr sz="900"/>
          </a:p>
        </p:txBody>
      </p:sp>
      <p:sp>
        <p:nvSpPr>
          <p:cNvPr id="247" name="Google Shape;247;p38"/>
          <p:cNvSpPr txBox="1"/>
          <p:nvPr/>
        </p:nvSpPr>
        <p:spPr>
          <a:xfrm>
            <a:off x="4838600" y="2260100"/>
            <a:ext cx="1144800" cy="1015800"/>
          </a:xfrm>
          <a:prstGeom prst="rect">
            <a:avLst/>
          </a:prstGeom>
          <a:solidFill>
            <a:schemeClr val="lt2"/>
          </a:solidFill>
          <a:ln cap="flat" cmpd="sng" w="9525">
            <a:solidFill>
              <a:schemeClr val="accent5"/>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sz="900"/>
              <a:t>CBA - High level of agreement that graduating HS is a priority and goal for every student and staff member</a:t>
            </a:r>
            <a:endParaRPr sz="9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p39"/>
          <p:cNvSpPr txBox="1"/>
          <p:nvPr>
            <p:ph idx="1" type="body"/>
          </p:nvPr>
        </p:nvSpPr>
        <p:spPr>
          <a:xfrm>
            <a:off x="2849842" y="2386330"/>
            <a:ext cx="3444300" cy="1765500"/>
          </a:xfrm>
          <a:prstGeom prst="rect">
            <a:avLst/>
          </a:prstGeom>
        </p:spPr>
        <p:txBody>
          <a:bodyPr anchorCtr="0" anchor="ctr" bIns="34275" lIns="68575" spcFirstLastPara="1" rIns="68575" wrap="square" tIns="34275">
            <a:normAutofit/>
          </a:bodyPr>
          <a:lstStyle/>
          <a:p>
            <a:pPr indent="0" lvl="0" marL="0" rtl="0" algn="ctr">
              <a:spcBef>
                <a:spcPts val="800"/>
              </a:spcBef>
              <a:spcAft>
                <a:spcPts val="0"/>
              </a:spcAft>
              <a:buNone/>
            </a:pPr>
            <a:r>
              <a:rPr lang="en" u="sng">
                <a:solidFill>
                  <a:schemeClr val="hlink"/>
                </a:solidFill>
                <a:hlinkClick r:id="rId3"/>
              </a:rPr>
              <a:t>accreditation@ksde.org</a:t>
            </a:r>
            <a:endParaRPr/>
          </a:p>
          <a:p>
            <a:pPr indent="0" lvl="0" marL="0" rtl="0" algn="ctr">
              <a:spcBef>
                <a:spcPts val="80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Custom Design">
  <a:themeElements>
    <a:clrScheme name="KSDE">
      <a:dk1>
        <a:srgbClr val="12284C"/>
      </a:dk1>
      <a:lt1>
        <a:srgbClr val="FFFFFF"/>
      </a:lt1>
      <a:dk2>
        <a:srgbClr val="12284C"/>
      </a:dk2>
      <a:lt2>
        <a:srgbClr val="E7E6E6"/>
      </a:lt2>
      <a:accent1>
        <a:srgbClr val="FFA400"/>
      </a:accent1>
      <a:accent2>
        <a:srgbClr val="12284C"/>
      </a:accent2>
      <a:accent3>
        <a:srgbClr val="00B796"/>
      </a:accent3>
      <a:accent4>
        <a:srgbClr val="005587"/>
      </a:accent4>
      <a:accent5>
        <a:srgbClr val="D50032"/>
      </a:accent5>
      <a:accent6>
        <a:srgbClr val="3E4043"/>
      </a:accent6>
      <a:hlink>
        <a:srgbClr val="12284C"/>
      </a:hlink>
      <a:folHlink>
        <a:srgbClr val="53565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