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0" r:id="rId5"/>
  </p:sldMasterIdLst>
  <p:notesMasterIdLst>
    <p:notesMasterId r:id="rId6"/>
  </p:notesMasterIdLst>
  <p:sldIdLst>
    <p:sldId id="256" r:id="rId7"/>
    <p:sldId id="257" r:id="rId8"/>
  </p:sldIdLst>
  <p:sldSz cy="10058400" cx="7772400"/>
  <p:notesSz cx="6858000" cy="9144000"/>
  <p:embeddedFontLst>
    <p:embeddedFont>
      <p:font typeface="Open Sans Light"/>
      <p:regular r:id="rId9"/>
      <p:bold r:id="rId10"/>
      <p:italic r:id="rId11"/>
      <p:boldItalic r:id="rId1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31AF6C71-0636-45F9-8FD8-598756299A1E}">
  <a:tblStyle styleId="{31AF6C71-0636-45F9-8FD8-598756299A1E}" styleName="Table_0">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OpenSansLight-italic.fntdata"/><Relationship Id="rId10" Type="http://schemas.openxmlformats.org/officeDocument/2006/relationships/font" Target="fonts/OpenSansLight-bold.fntdata"/><Relationship Id="rId12" Type="http://schemas.openxmlformats.org/officeDocument/2006/relationships/font" Target="fonts/OpenSansLight-bold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font" Target="fonts/OpenSansLight-regular.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12011246f80_0_0:notes"/>
          <p:cNvSpPr/>
          <p:nvPr>
            <p:ph idx="2" type="sldImg"/>
          </p:nvPr>
        </p:nvSpPr>
        <p:spPr>
          <a:xfrm>
            <a:off x="2104459"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12011246f8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consultant information" showMasterSp="0">
  <p:cSld name="2 consultant information">
    <p:spTree>
      <p:nvGrpSpPr>
        <p:cNvPr id="50" name="Shape 50"/>
        <p:cNvGrpSpPr/>
        <p:nvPr/>
      </p:nvGrpSpPr>
      <p:grpSpPr>
        <a:xfrm>
          <a:off x="0" y="0"/>
          <a:ext cx="0" cy="0"/>
          <a:chOff x="0" y="0"/>
          <a:chExt cx="0" cy="0"/>
        </a:xfrm>
      </p:grpSpPr>
      <p:pic>
        <p:nvPicPr>
          <p:cNvPr id="51" name="Google Shape;51;p13"/>
          <p:cNvPicPr preferRelativeResize="0"/>
          <p:nvPr/>
        </p:nvPicPr>
        <p:blipFill rotWithShape="1">
          <a:blip r:embed="rId2">
            <a:alphaModFix/>
          </a:blip>
          <a:srcRect b="0" l="0" r="0" t="0"/>
          <a:stretch/>
        </p:blipFill>
        <p:spPr>
          <a:xfrm>
            <a:off x="0" y="0"/>
            <a:ext cx="7772400" cy="4371975"/>
          </a:xfrm>
          <a:prstGeom prst="rect">
            <a:avLst/>
          </a:prstGeom>
          <a:noFill/>
          <a:ln>
            <a:noFill/>
          </a:ln>
        </p:spPr>
      </p:pic>
      <p:sp>
        <p:nvSpPr>
          <p:cNvPr id="52" name="Google Shape;52;p13"/>
          <p:cNvSpPr txBox="1"/>
          <p:nvPr>
            <p:ph idx="10" type="dt"/>
          </p:nvPr>
        </p:nvSpPr>
        <p:spPr>
          <a:xfrm>
            <a:off x="534353" y="9322647"/>
            <a:ext cx="1748700" cy="535500"/>
          </a:xfrm>
          <a:prstGeom prst="rect">
            <a:avLst/>
          </a:prstGeom>
          <a:noFill/>
          <a:ln>
            <a:noFill/>
          </a:ln>
        </p:spPr>
        <p:txBody>
          <a:bodyPr anchorCtr="0" anchor="ctr" bIns="34275" lIns="68575" spcFirstLastPara="1" rIns="68575" wrap="square" tIns="34275">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53" name="Google Shape;53;p13"/>
          <p:cNvSpPr txBox="1"/>
          <p:nvPr>
            <p:ph idx="11" type="ftr"/>
          </p:nvPr>
        </p:nvSpPr>
        <p:spPr>
          <a:xfrm>
            <a:off x="2574607" y="9322647"/>
            <a:ext cx="2623200" cy="535500"/>
          </a:xfrm>
          <a:prstGeom prst="rect">
            <a:avLst/>
          </a:prstGeom>
          <a:noFill/>
          <a:ln>
            <a:noFill/>
          </a:ln>
        </p:spPr>
        <p:txBody>
          <a:bodyPr anchorCtr="0" anchor="ctr" bIns="34275" lIns="68575" spcFirstLastPara="1" rIns="68575" wrap="square" tIns="34275">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54" name="Google Shape;54;p13"/>
          <p:cNvSpPr txBox="1"/>
          <p:nvPr>
            <p:ph idx="12" type="sldNum"/>
          </p:nvPr>
        </p:nvSpPr>
        <p:spPr>
          <a:xfrm>
            <a:off x="5489258" y="9322647"/>
            <a:ext cx="1748700" cy="535500"/>
          </a:xfrm>
          <a:prstGeom prst="rect">
            <a:avLst/>
          </a:prstGeom>
          <a:noFill/>
          <a:ln>
            <a:noFill/>
          </a:ln>
        </p:spPr>
        <p:txBody>
          <a:bodyPr anchorCtr="0" anchor="ctr" bIns="34275" lIns="68575" spcFirstLastPara="1" rIns="68575" wrap="square" tIns="34275">
            <a:norm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
        <p:nvSpPr>
          <p:cNvPr id="55" name="Google Shape;55;p13"/>
          <p:cNvSpPr txBox="1"/>
          <p:nvPr>
            <p:ph idx="1" type="body"/>
          </p:nvPr>
        </p:nvSpPr>
        <p:spPr>
          <a:xfrm>
            <a:off x="793617" y="4646507"/>
            <a:ext cx="2927700" cy="3452400"/>
          </a:xfrm>
          <a:prstGeom prst="rect">
            <a:avLst/>
          </a:prstGeom>
          <a:noFill/>
          <a:ln>
            <a:noFill/>
          </a:ln>
        </p:spPr>
        <p:txBody>
          <a:bodyPr anchorCtr="0" anchor="ctr" bIns="34275" lIns="68575" spcFirstLastPara="1" rIns="68575" wrap="square" tIns="34275">
            <a:normAutofit/>
          </a:bodyPr>
          <a:lstStyle>
            <a:lvl1pPr indent="-228600" lvl="0" marL="457200" rtl="0" algn="l">
              <a:lnSpc>
                <a:spcPct val="90000"/>
              </a:lnSpc>
              <a:spcBef>
                <a:spcPts val="800"/>
              </a:spcBef>
              <a:spcAft>
                <a:spcPts val="0"/>
              </a:spcAft>
              <a:buSzPts val="1500"/>
              <a:buNone/>
              <a:defRPr b="0" sz="1500"/>
            </a:lvl1pPr>
            <a:lvl2pPr indent="-228600" lvl="1" marL="914400" rtl="0" algn="l">
              <a:lnSpc>
                <a:spcPct val="90000"/>
              </a:lnSpc>
              <a:spcBef>
                <a:spcPts val="1200"/>
              </a:spcBef>
              <a:spcAft>
                <a:spcPts val="0"/>
              </a:spcAft>
              <a:buSzPts val="1500"/>
              <a:buNone/>
              <a:defRPr sz="1500"/>
            </a:lvl2pPr>
            <a:lvl3pPr indent="-228600" lvl="2" marL="1371600" rtl="0" algn="l">
              <a:lnSpc>
                <a:spcPct val="90000"/>
              </a:lnSpc>
              <a:spcBef>
                <a:spcPts val="1200"/>
              </a:spcBef>
              <a:spcAft>
                <a:spcPts val="0"/>
              </a:spcAft>
              <a:buSzPts val="1500"/>
              <a:buNone/>
              <a:defRPr/>
            </a:lvl3pPr>
            <a:lvl4pPr indent="-228600" lvl="3" marL="1828800" rtl="0" algn="l">
              <a:lnSpc>
                <a:spcPct val="90000"/>
              </a:lnSpc>
              <a:spcBef>
                <a:spcPts val="1200"/>
              </a:spcBef>
              <a:spcAft>
                <a:spcPts val="0"/>
              </a:spcAft>
              <a:buSzPts val="1400"/>
              <a:buNone/>
              <a:defRPr/>
            </a:lvl4pPr>
            <a:lvl5pPr indent="-228600" lvl="4" marL="2286000" rtl="0" algn="l">
              <a:lnSpc>
                <a:spcPct val="90000"/>
              </a:lnSpc>
              <a:spcBef>
                <a:spcPts val="1200"/>
              </a:spcBef>
              <a:spcAft>
                <a:spcPts val="0"/>
              </a:spcAft>
              <a:buSzPts val="1400"/>
              <a:buNone/>
              <a:defRPr/>
            </a:lvl5pPr>
            <a:lvl6pPr indent="-317500" lvl="5" marL="2743200" rtl="0" algn="l">
              <a:lnSpc>
                <a:spcPct val="90000"/>
              </a:lnSpc>
              <a:spcBef>
                <a:spcPts val="1200"/>
              </a:spcBef>
              <a:spcAft>
                <a:spcPts val="0"/>
              </a:spcAft>
              <a:buClr>
                <a:schemeClr val="dk1"/>
              </a:buClr>
              <a:buSzPts val="1400"/>
              <a:buChar char="■"/>
              <a:defRPr/>
            </a:lvl6pPr>
            <a:lvl7pPr indent="-317500" lvl="6" marL="3200400" rtl="0" algn="l">
              <a:lnSpc>
                <a:spcPct val="90000"/>
              </a:lnSpc>
              <a:spcBef>
                <a:spcPts val="1200"/>
              </a:spcBef>
              <a:spcAft>
                <a:spcPts val="0"/>
              </a:spcAft>
              <a:buClr>
                <a:schemeClr val="dk1"/>
              </a:buClr>
              <a:buSzPts val="1400"/>
              <a:buChar char="●"/>
              <a:defRPr/>
            </a:lvl7pPr>
            <a:lvl8pPr indent="-317500" lvl="7" marL="3657600" rtl="0" algn="l">
              <a:lnSpc>
                <a:spcPct val="90000"/>
              </a:lnSpc>
              <a:spcBef>
                <a:spcPts val="1200"/>
              </a:spcBef>
              <a:spcAft>
                <a:spcPts val="0"/>
              </a:spcAft>
              <a:buClr>
                <a:schemeClr val="dk1"/>
              </a:buClr>
              <a:buSzPts val="1400"/>
              <a:buChar char="○"/>
              <a:defRPr/>
            </a:lvl8pPr>
            <a:lvl9pPr indent="-317500" lvl="8" marL="4114800" rtl="0" algn="l">
              <a:lnSpc>
                <a:spcPct val="90000"/>
              </a:lnSpc>
              <a:spcBef>
                <a:spcPts val="1200"/>
              </a:spcBef>
              <a:spcAft>
                <a:spcPts val="1200"/>
              </a:spcAft>
              <a:buClr>
                <a:schemeClr val="dk1"/>
              </a:buClr>
              <a:buSzPts val="1400"/>
              <a:buChar char="■"/>
              <a:defRPr/>
            </a:lvl9pPr>
          </a:lstStyle>
          <a:p/>
        </p:txBody>
      </p:sp>
      <p:sp>
        <p:nvSpPr>
          <p:cNvPr id="56" name="Google Shape;56;p13"/>
          <p:cNvSpPr txBox="1"/>
          <p:nvPr>
            <p:ph idx="2" type="body"/>
          </p:nvPr>
        </p:nvSpPr>
        <p:spPr>
          <a:xfrm>
            <a:off x="4040949" y="4646507"/>
            <a:ext cx="2927700" cy="3452400"/>
          </a:xfrm>
          <a:prstGeom prst="rect">
            <a:avLst/>
          </a:prstGeom>
          <a:noFill/>
          <a:ln>
            <a:noFill/>
          </a:ln>
        </p:spPr>
        <p:txBody>
          <a:bodyPr anchorCtr="0" anchor="ctr" bIns="34275" lIns="68575" spcFirstLastPara="1" rIns="68575" wrap="square" tIns="34275">
            <a:normAutofit/>
          </a:bodyPr>
          <a:lstStyle>
            <a:lvl1pPr indent="-228600" lvl="0" marL="457200" rtl="0" algn="l">
              <a:lnSpc>
                <a:spcPct val="90000"/>
              </a:lnSpc>
              <a:spcBef>
                <a:spcPts val="800"/>
              </a:spcBef>
              <a:spcAft>
                <a:spcPts val="0"/>
              </a:spcAft>
              <a:buSzPts val="1500"/>
              <a:buNone/>
              <a:defRPr b="0" sz="1500"/>
            </a:lvl1pPr>
            <a:lvl2pPr indent="-228600" lvl="1" marL="914400" rtl="0" algn="l">
              <a:lnSpc>
                <a:spcPct val="90000"/>
              </a:lnSpc>
              <a:spcBef>
                <a:spcPts val="1200"/>
              </a:spcBef>
              <a:spcAft>
                <a:spcPts val="0"/>
              </a:spcAft>
              <a:buSzPts val="1500"/>
              <a:buNone/>
              <a:defRPr sz="1500"/>
            </a:lvl2pPr>
            <a:lvl3pPr indent="-228600" lvl="2" marL="1371600" rtl="0" algn="l">
              <a:lnSpc>
                <a:spcPct val="90000"/>
              </a:lnSpc>
              <a:spcBef>
                <a:spcPts val="1200"/>
              </a:spcBef>
              <a:spcAft>
                <a:spcPts val="0"/>
              </a:spcAft>
              <a:buSzPts val="1500"/>
              <a:buNone/>
              <a:defRPr/>
            </a:lvl3pPr>
            <a:lvl4pPr indent="-228600" lvl="3" marL="1828800" rtl="0" algn="l">
              <a:lnSpc>
                <a:spcPct val="90000"/>
              </a:lnSpc>
              <a:spcBef>
                <a:spcPts val="1200"/>
              </a:spcBef>
              <a:spcAft>
                <a:spcPts val="0"/>
              </a:spcAft>
              <a:buSzPts val="1400"/>
              <a:buNone/>
              <a:defRPr/>
            </a:lvl4pPr>
            <a:lvl5pPr indent="-228600" lvl="4" marL="2286000" rtl="0" algn="l">
              <a:lnSpc>
                <a:spcPct val="90000"/>
              </a:lnSpc>
              <a:spcBef>
                <a:spcPts val="1200"/>
              </a:spcBef>
              <a:spcAft>
                <a:spcPts val="0"/>
              </a:spcAft>
              <a:buSzPts val="1400"/>
              <a:buNone/>
              <a:defRPr/>
            </a:lvl5pPr>
            <a:lvl6pPr indent="-317500" lvl="5" marL="2743200" rtl="0" algn="l">
              <a:lnSpc>
                <a:spcPct val="90000"/>
              </a:lnSpc>
              <a:spcBef>
                <a:spcPts val="1200"/>
              </a:spcBef>
              <a:spcAft>
                <a:spcPts val="0"/>
              </a:spcAft>
              <a:buClr>
                <a:schemeClr val="dk1"/>
              </a:buClr>
              <a:buSzPts val="1400"/>
              <a:buChar char="■"/>
              <a:defRPr/>
            </a:lvl6pPr>
            <a:lvl7pPr indent="-317500" lvl="6" marL="3200400" rtl="0" algn="l">
              <a:lnSpc>
                <a:spcPct val="90000"/>
              </a:lnSpc>
              <a:spcBef>
                <a:spcPts val="1200"/>
              </a:spcBef>
              <a:spcAft>
                <a:spcPts val="0"/>
              </a:spcAft>
              <a:buClr>
                <a:schemeClr val="dk1"/>
              </a:buClr>
              <a:buSzPts val="1400"/>
              <a:buChar char="●"/>
              <a:defRPr/>
            </a:lvl7pPr>
            <a:lvl8pPr indent="-317500" lvl="7" marL="3657600" rtl="0" algn="l">
              <a:lnSpc>
                <a:spcPct val="90000"/>
              </a:lnSpc>
              <a:spcBef>
                <a:spcPts val="1200"/>
              </a:spcBef>
              <a:spcAft>
                <a:spcPts val="0"/>
              </a:spcAft>
              <a:buClr>
                <a:schemeClr val="dk1"/>
              </a:buClr>
              <a:buSzPts val="1400"/>
              <a:buChar char="○"/>
              <a:defRPr/>
            </a:lvl8pPr>
            <a:lvl9pPr indent="-317500" lvl="8" marL="4114800" rtl="0" algn="l">
              <a:lnSpc>
                <a:spcPct val="90000"/>
              </a:lnSpc>
              <a:spcBef>
                <a:spcPts val="1200"/>
              </a:spcBef>
              <a:spcAft>
                <a:spcPts val="1200"/>
              </a:spcAft>
              <a:buClr>
                <a:schemeClr val="dk1"/>
              </a:buClr>
              <a:buSzPts val="1400"/>
              <a:buChar char="■"/>
              <a:defRPr/>
            </a:lvl9pPr>
          </a:lstStyle>
          <a:p/>
        </p:txBody>
      </p:sp>
      <p:sp>
        <p:nvSpPr>
          <p:cNvPr descr="The Kansas State Department of Education does not discriminate on the basis of race, color, national origin, sex, disability or age in its programs and activities and provides equal access to the Boy Scouts and other designated youth groups. The following person has been designated to handle inquiries regarding the nondiscrimination policies:  KSDE General Counsel, Office of General Counsel, KSDE, Landon State Office Building, 900 S.W. Jackson, Suite 102, Topeka, KS 66612, (785) 296-3201." id="57" name="Google Shape;57;p13"/>
          <p:cNvSpPr txBox="1"/>
          <p:nvPr/>
        </p:nvSpPr>
        <p:spPr>
          <a:xfrm>
            <a:off x="793617" y="8304107"/>
            <a:ext cx="6175200" cy="5001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0" i="0" lang="en" sz="700" u="none" cap="none" strike="noStrike">
                <a:solidFill>
                  <a:schemeClr val="dk1"/>
                </a:solidFill>
                <a:latin typeface="Open Sans Light"/>
                <a:ea typeface="Open Sans Light"/>
                <a:cs typeface="Open Sans Light"/>
                <a:sym typeface="Open Sans Light"/>
              </a:rPr>
              <a:t>The Kansas State Department of Education does not discriminate on the basis of race, color, national origin, sex, disability or age in its programs and activities and provides equal access to the Boy Scouts and other designated youth groups. The following person has been designated to handle inquiries regarding the nondiscrimination policies:  KSDE General Counsel, Office of General Counsel, KSDE, Landon State Office Building, 900 S.W. Jackson, Suite 102, Topeka, KS 66612, (785) 296-3201.</a:t>
            </a:r>
            <a:endParaRPr sz="110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jpg"/><Relationship Id="rId4" Type="http://schemas.openxmlformats.org/officeDocument/2006/relationships/image" Target="../media/image1.png"/><Relationship Id="rId5" Type="http://schemas.openxmlformats.org/officeDocument/2006/relationships/image" Target="../media/image2.png"/><Relationship Id="rId6" Type="http://schemas.openxmlformats.org/officeDocument/2006/relationships/image" Target="../media/image4.png"/><Relationship Id="rId7"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hyperlink" Target="mailto:accreditation@ksde.org"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graphicFrame>
        <p:nvGraphicFramePr>
          <p:cNvPr id="62" name="Google Shape;62;p14"/>
          <p:cNvGraphicFramePr/>
          <p:nvPr/>
        </p:nvGraphicFramePr>
        <p:xfrm>
          <a:off x="685800" y="2008600"/>
          <a:ext cx="3000000" cy="3000000"/>
        </p:xfrm>
        <a:graphic>
          <a:graphicData uri="http://schemas.openxmlformats.org/drawingml/2006/table">
            <a:tbl>
              <a:tblPr>
                <a:noFill/>
                <a:tableStyleId>{31AF6C71-0636-45F9-8FD8-598756299A1E}</a:tableStyleId>
              </a:tblPr>
              <a:tblGrid>
                <a:gridCol w="3200400"/>
                <a:gridCol w="3200400"/>
              </a:tblGrid>
              <a:tr h="12700">
                <a:tc>
                  <a:txBody>
                    <a:bodyPr/>
                    <a:lstStyle/>
                    <a:p>
                      <a:pPr indent="0" lvl="0" marL="0" rtl="0" algn="ctr">
                        <a:spcBef>
                          <a:spcPts val="0"/>
                        </a:spcBef>
                        <a:spcAft>
                          <a:spcPts val="0"/>
                        </a:spcAft>
                        <a:buNone/>
                      </a:pPr>
                      <a:r>
                        <a:t/>
                      </a:r>
                      <a:endParaRPr sz="1200"/>
                    </a:p>
                    <a:p>
                      <a:pPr indent="0" lvl="0" marL="0" rtl="0" algn="ctr">
                        <a:spcBef>
                          <a:spcPts val="0"/>
                        </a:spcBef>
                        <a:spcAft>
                          <a:spcPts val="0"/>
                        </a:spcAft>
                        <a:buNone/>
                      </a:pPr>
                      <a:r>
                        <a:rPr lang="en" sz="1200"/>
                        <a:t>Objective - </a:t>
                      </a:r>
                      <a:endParaRPr sz="1200"/>
                    </a:p>
                    <a:p>
                      <a:pPr indent="0" lvl="0" marL="0" rtl="0" algn="l">
                        <a:spcBef>
                          <a:spcPts val="0"/>
                        </a:spcBef>
                        <a:spcAft>
                          <a:spcPts val="0"/>
                        </a:spcAft>
                        <a:buNone/>
                      </a:pPr>
                      <a:r>
                        <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rPr lang="en" sz="1100"/>
                        <a:t>Guiding Questions: </a:t>
                      </a:r>
                      <a:endParaRPr sz="1100"/>
                    </a:p>
                    <a:p>
                      <a:pPr indent="0" lvl="0" marL="0" rtl="0" algn="l">
                        <a:spcBef>
                          <a:spcPts val="0"/>
                        </a:spcBef>
                        <a:spcAft>
                          <a:spcPts val="0"/>
                        </a:spcAft>
                        <a:buNone/>
                      </a:pPr>
                      <a:r>
                        <a:rPr lang="en" sz="1100"/>
                        <a:t>What are the first things you noticed about the data? What strengths do you see? What are the </a:t>
                      </a:r>
                      <a:r>
                        <a:rPr b="1" lang="en" sz="1100"/>
                        <a:t>facts </a:t>
                      </a:r>
                      <a:r>
                        <a:rPr lang="en" sz="1100"/>
                        <a:t>that stand out for you? </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t/>
                      </a:r>
                      <a:endParaRPr sz="1100"/>
                    </a:p>
                  </a:txBody>
                  <a:tcPr marT="63500" marB="63500" marR="63500" marL="63500"/>
                </a:tc>
                <a:tc>
                  <a:txBody>
                    <a:bodyPr/>
                    <a:lstStyle/>
                    <a:p>
                      <a:pPr indent="0" lvl="0" marL="0" rtl="0" algn="ctr">
                        <a:spcBef>
                          <a:spcPts val="0"/>
                        </a:spcBef>
                        <a:spcAft>
                          <a:spcPts val="0"/>
                        </a:spcAft>
                        <a:buNone/>
                      </a:pPr>
                      <a:r>
                        <a:t/>
                      </a:r>
                      <a:endParaRPr sz="1200"/>
                    </a:p>
                    <a:p>
                      <a:pPr indent="0" lvl="0" marL="0" rtl="0" algn="ctr">
                        <a:spcBef>
                          <a:spcPts val="0"/>
                        </a:spcBef>
                        <a:spcAft>
                          <a:spcPts val="0"/>
                        </a:spcAft>
                        <a:buNone/>
                      </a:pPr>
                      <a:r>
                        <a:rPr lang="en" sz="1200"/>
                        <a:t>Reflective-</a:t>
                      </a:r>
                      <a:endParaRPr sz="1200"/>
                    </a:p>
                    <a:p>
                      <a:pPr indent="0" lvl="0" marL="0" rtl="0" algn="l">
                        <a:spcBef>
                          <a:spcPts val="0"/>
                        </a:spcBef>
                        <a:spcAft>
                          <a:spcPts val="0"/>
                        </a:spcAft>
                        <a:buNone/>
                      </a:pPr>
                      <a:r>
                        <a:t/>
                      </a:r>
                      <a:endParaRPr sz="1200"/>
                    </a:p>
                    <a:p>
                      <a:pPr indent="0" lvl="0" marL="0" rtl="0" algn="l">
                        <a:spcBef>
                          <a:spcPts val="0"/>
                        </a:spcBef>
                        <a:spcAft>
                          <a:spcPts val="0"/>
                        </a:spcAft>
                        <a:buNone/>
                      </a:pPr>
                      <a:r>
                        <a:t/>
                      </a:r>
                      <a:endParaRPr sz="1100"/>
                    </a:p>
                    <a:p>
                      <a:pPr indent="0" lvl="0" marL="0" rtl="0" algn="l">
                        <a:spcBef>
                          <a:spcPts val="0"/>
                        </a:spcBef>
                        <a:spcAft>
                          <a:spcPts val="0"/>
                        </a:spcAft>
                        <a:buNone/>
                      </a:pPr>
                      <a:r>
                        <a:rPr lang="en" sz="1100"/>
                        <a:t>Guiding Questions: </a:t>
                      </a:r>
                      <a:endParaRPr sz="1100"/>
                    </a:p>
                    <a:p>
                      <a:pPr indent="0" lvl="0" marL="0" rtl="0" algn="l">
                        <a:spcBef>
                          <a:spcPts val="0"/>
                        </a:spcBef>
                        <a:spcAft>
                          <a:spcPts val="0"/>
                        </a:spcAft>
                        <a:buNone/>
                      </a:pPr>
                      <a:r>
                        <a:rPr lang="en" sz="1100"/>
                        <a:t>What pleased or </a:t>
                      </a:r>
                      <a:r>
                        <a:rPr b="1" lang="en" sz="1100"/>
                        <a:t>excited </a:t>
                      </a:r>
                      <a:r>
                        <a:rPr lang="en" sz="1100"/>
                        <a:t>you? What </a:t>
                      </a:r>
                      <a:r>
                        <a:rPr b="1" lang="en" sz="1100"/>
                        <a:t>concerned </a:t>
                      </a:r>
                      <a:r>
                        <a:rPr lang="en" sz="1100"/>
                        <a:t>you? What data seemed consistent with your experiences? </a:t>
                      </a:r>
                      <a:endParaRPr sz="1100"/>
                    </a:p>
                  </a:txBody>
                  <a:tcPr marT="63500" marB="63500" marR="63500" marL="63500"/>
                </a:tc>
              </a:tr>
              <a:tr h="12700">
                <a:tc>
                  <a:txBody>
                    <a:bodyPr/>
                    <a:lstStyle/>
                    <a:p>
                      <a:pPr indent="0" lvl="0" marL="0" rtl="0" algn="ctr">
                        <a:spcBef>
                          <a:spcPts val="0"/>
                        </a:spcBef>
                        <a:spcAft>
                          <a:spcPts val="0"/>
                        </a:spcAft>
                        <a:buNone/>
                      </a:pPr>
                      <a:r>
                        <a:t/>
                      </a:r>
                      <a:endParaRPr sz="1200"/>
                    </a:p>
                    <a:p>
                      <a:pPr indent="0" lvl="0" marL="0" rtl="0" algn="ctr">
                        <a:spcBef>
                          <a:spcPts val="0"/>
                        </a:spcBef>
                        <a:spcAft>
                          <a:spcPts val="0"/>
                        </a:spcAft>
                        <a:buNone/>
                      </a:pPr>
                      <a:r>
                        <a:rPr lang="en" sz="1200"/>
                        <a:t>Interpretive- </a:t>
                      </a:r>
                      <a:endParaRPr sz="1200"/>
                    </a:p>
                    <a:p>
                      <a:pPr indent="0" lvl="0" marL="0" rtl="0" algn="l">
                        <a:spcBef>
                          <a:spcPts val="0"/>
                        </a:spcBef>
                        <a:spcAft>
                          <a:spcPts val="0"/>
                        </a:spcAft>
                        <a:buNone/>
                      </a:pPr>
                      <a:r>
                        <a:t/>
                      </a:r>
                      <a:endParaRPr sz="1200"/>
                    </a:p>
                    <a:p>
                      <a:pPr indent="0" lvl="0" marL="0" rtl="0" algn="l">
                        <a:spcBef>
                          <a:spcPts val="0"/>
                        </a:spcBef>
                        <a:spcAft>
                          <a:spcPts val="0"/>
                        </a:spcAft>
                        <a:buNone/>
                      </a:pPr>
                      <a:r>
                        <a:t/>
                      </a:r>
                      <a:endParaRPr sz="1100"/>
                    </a:p>
                    <a:p>
                      <a:pPr indent="0" lvl="0" marL="0" rtl="0" algn="l">
                        <a:spcBef>
                          <a:spcPts val="0"/>
                        </a:spcBef>
                        <a:spcAft>
                          <a:spcPts val="0"/>
                        </a:spcAft>
                        <a:buNone/>
                      </a:pPr>
                      <a:r>
                        <a:rPr lang="en" sz="1100"/>
                        <a:t>Questions to Answer: </a:t>
                      </a:r>
                      <a:endParaRPr sz="1100"/>
                    </a:p>
                    <a:p>
                      <a:pPr indent="0" lvl="0" marL="0" rtl="0" algn="l">
                        <a:spcBef>
                          <a:spcPts val="0"/>
                        </a:spcBef>
                        <a:spcAft>
                          <a:spcPts val="0"/>
                        </a:spcAft>
                        <a:buNone/>
                      </a:pPr>
                      <a:r>
                        <a:rPr lang="en" sz="1100"/>
                        <a:t>What </a:t>
                      </a:r>
                      <a:r>
                        <a:rPr b="1" lang="en" sz="1100"/>
                        <a:t>trends </a:t>
                      </a:r>
                      <a:r>
                        <a:rPr lang="en" sz="1100"/>
                        <a:t>or patterns emerged? </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rPr lang="en" sz="1100"/>
                        <a:t>Where do you still need more information? </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rPr lang="en" sz="1100"/>
                        <a:t>Considering these trends, what areas need quick attention? </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rPr lang="en" sz="1100"/>
                        <a:t>What areas may benefit from long term </a:t>
                      </a:r>
                      <a:r>
                        <a:rPr b="1" lang="en" sz="1100"/>
                        <a:t>goals</a:t>
                      </a:r>
                      <a:r>
                        <a:rPr lang="en" sz="1100"/>
                        <a:t>? </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t/>
                      </a:r>
                      <a:endParaRPr sz="1100"/>
                    </a:p>
                  </a:txBody>
                  <a:tcPr marT="63500" marB="63500" marR="63500" marL="63500"/>
                </a:tc>
                <a:tc>
                  <a:txBody>
                    <a:bodyPr/>
                    <a:lstStyle/>
                    <a:p>
                      <a:pPr indent="0" lvl="0" marL="0" rtl="0" algn="ctr">
                        <a:spcBef>
                          <a:spcPts val="0"/>
                        </a:spcBef>
                        <a:spcAft>
                          <a:spcPts val="0"/>
                        </a:spcAft>
                        <a:buNone/>
                      </a:pPr>
                      <a:r>
                        <a:t/>
                      </a:r>
                      <a:endParaRPr sz="1200"/>
                    </a:p>
                    <a:p>
                      <a:pPr indent="0" lvl="0" marL="0" rtl="0" algn="ctr">
                        <a:spcBef>
                          <a:spcPts val="0"/>
                        </a:spcBef>
                        <a:spcAft>
                          <a:spcPts val="0"/>
                        </a:spcAft>
                        <a:buNone/>
                      </a:pPr>
                      <a:r>
                        <a:rPr lang="en" sz="1200"/>
                        <a:t>Decision Making- </a:t>
                      </a:r>
                      <a:br>
                        <a:rPr lang="en" sz="1200"/>
                      </a:br>
                      <a:endParaRPr sz="1200"/>
                    </a:p>
                    <a:p>
                      <a:pPr indent="0" lvl="0" marL="0" rtl="0" algn="l">
                        <a:spcBef>
                          <a:spcPts val="0"/>
                        </a:spcBef>
                        <a:spcAft>
                          <a:spcPts val="0"/>
                        </a:spcAft>
                        <a:buNone/>
                      </a:pPr>
                      <a:r>
                        <a:t/>
                      </a:r>
                      <a:endParaRPr sz="1100"/>
                    </a:p>
                    <a:p>
                      <a:pPr indent="0" lvl="0" marL="0" rtl="0" algn="l">
                        <a:spcBef>
                          <a:spcPts val="0"/>
                        </a:spcBef>
                        <a:spcAft>
                          <a:spcPts val="0"/>
                        </a:spcAft>
                        <a:buNone/>
                      </a:pPr>
                      <a:r>
                        <a:rPr lang="en" sz="1100"/>
                        <a:t>Questions to Answer:</a:t>
                      </a:r>
                      <a:endParaRPr sz="1100"/>
                    </a:p>
                    <a:p>
                      <a:pPr indent="0" lvl="0" marL="0" rtl="0" algn="l">
                        <a:spcBef>
                          <a:spcPts val="0"/>
                        </a:spcBef>
                        <a:spcAft>
                          <a:spcPts val="0"/>
                        </a:spcAft>
                        <a:buNone/>
                      </a:pPr>
                      <a:r>
                        <a:rPr lang="en" sz="1100"/>
                        <a:t>Should you take what you have learned today back to your BLT’s or collaborative teams for </a:t>
                      </a:r>
                      <a:r>
                        <a:rPr b="1" lang="en" sz="1100"/>
                        <a:t>feedback</a:t>
                      </a:r>
                      <a:r>
                        <a:rPr lang="en" sz="1100"/>
                        <a:t>? What data that we have seen should be communicated with staff? What other data might we need to examine/collect?</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rPr lang="en" sz="1100"/>
                        <a:t>What should the </a:t>
                      </a:r>
                      <a:r>
                        <a:rPr b="1" lang="en" sz="1100"/>
                        <a:t>message </a:t>
                      </a:r>
                      <a:r>
                        <a:rPr lang="en" sz="1100"/>
                        <a:t>be? </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rPr lang="en" sz="1100"/>
                        <a:t>How/when will that data be presented?</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t/>
                      </a:r>
                      <a:endParaRPr sz="1200"/>
                    </a:p>
                    <a:p>
                      <a:pPr indent="0" lvl="0" marL="0" rtl="0" algn="l">
                        <a:spcBef>
                          <a:spcPts val="0"/>
                        </a:spcBef>
                        <a:spcAft>
                          <a:spcPts val="0"/>
                        </a:spcAft>
                        <a:buNone/>
                      </a:pPr>
                      <a:r>
                        <a:t/>
                      </a:r>
                      <a:endParaRPr sz="1200"/>
                    </a:p>
                  </a:txBody>
                  <a:tcPr marT="63500" marB="63500" marR="63500" marL="63500"/>
                </a:tc>
              </a:tr>
              <a:tr h="12700">
                <a:tc gridSpan="2">
                  <a:txBody>
                    <a:bodyPr/>
                    <a:lstStyle/>
                    <a:p>
                      <a:pPr indent="0" lvl="0" marL="0" rtl="0" algn="ctr">
                        <a:spcBef>
                          <a:spcPts val="0"/>
                        </a:spcBef>
                        <a:spcAft>
                          <a:spcPts val="0"/>
                        </a:spcAft>
                        <a:buNone/>
                      </a:pPr>
                      <a:r>
                        <a:rPr lang="en" sz="1200">
                          <a:solidFill>
                            <a:schemeClr val="dk1"/>
                          </a:solidFill>
                        </a:rPr>
                        <a:t>Summarize your key findings from your analysis of this component: </a:t>
                      </a:r>
                      <a:endParaRPr sz="1200">
                        <a:solidFill>
                          <a:schemeClr val="dk1"/>
                        </a:solidFill>
                      </a:endParaRPr>
                    </a:p>
                    <a:p>
                      <a:pPr indent="0" lvl="0" marL="0" rtl="0" algn="ctr">
                        <a:spcBef>
                          <a:spcPts val="0"/>
                        </a:spcBef>
                        <a:spcAft>
                          <a:spcPts val="0"/>
                        </a:spcAft>
                        <a:buNone/>
                      </a:pPr>
                      <a:r>
                        <a:t/>
                      </a:r>
                      <a:endParaRPr sz="1200">
                        <a:solidFill>
                          <a:schemeClr val="dk1"/>
                        </a:solidFill>
                      </a:endParaRPr>
                    </a:p>
                  </a:txBody>
                  <a:tcPr marT="63500" marB="63500" marR="63500" marL="63500"/>
                </a:tc>
                <a:tc hMerge="1"/>
              </a:tr>
            </a:tbl>
          </a:graphicData>
        </a:graphic>
      </p:graphicFrame>
      <p:sp>
        <p:nvSpPr>
          <p:cNvPr id="63" name="Google Shape;63;p14"/>
          <p:cNvSpPr txBox="1"/>
          <p:nvPr/>
        </p:nvSpPr>
        <p:spPr>
          <a:xfrm>
            <a:off x="0" y="738775"/>
            <a:ext cx="7772400" cy="1118100"/>
          </a:xfrm>
          <a:prstGeom prst="rect">
            <a:avLst/>
          </a:prstGeom>
          <a:noFill/>
          <a:ln>
            <a:noFill/>
          </a:ln>
        </p:spPr>
        <p:txBody>
          <a:bodyPr anchorCtr="0" anchor="ctr" bIns="91425" lIns="91425" spcFirstLastPara="1" rIns="91425" wrap="square" tIns="91425">
            <a:noAutofit/>
          </a:bodyPr>
          <a:lstStyle/>
          <a:p>
            <a:pPr indent="0" lvl="0" marL="0" rtl="0" algn="ctr">
              <a:lnSpc>
                <a:spcPct val="115000"/>
              </a:lnSpc>
              <a:spcBef>
                <a:spcPts val="0"/>
              </a:spcBef>
              <a:spcAft>
                <a:spcPts val="0"/>
              </a:spcAft>
              <a:buNone/>
            </a:pPr>
            <a:r>
              <a:t/>
            </a:r>
            <a:endParaRPr/>
          </a:p>
          <a:p>
            <a:pPr indent="0" lvl="0" marL="0" rtl="0" algn="ctr">
              <a:lnSpc>
                <a:spcPct val="115000"/>
              </a:lnSpc>
              <a:spcBef>
                <a:spcPts val="0"/>
              </a:spcBef>
              <a:spcAft>
                <a:spcPts val="0"/>
              </a:spcAft>
              <a:buNone/>
            </a:pPr>
            <a:r>
              <a:rPr lang="en"/>
              <a:t>ORID Protocol Note-Taking Guide</a:t>
            </a:r>
            <a:endParaRPr/>
          </a:p>
          <a:p>
            <a:pPr indent="0" lvl="0" marL="0" rtl="0" algn="ctr">
              <a:lnSpc>
                <a:spcPct val="115000"/>
              </a:lnSpc>
              <a:spcBef>
                <a:spcPts val="0"/>
              </a:spcBef>
              <a:spcAft>
                <a:spcPts val="0"/>
              </a:spcAft>
              <a:buNone/>
            </a:pPr>
            <a:r>
              <a:t/>
            </a:r>
            <a:endParaRPr sz="1200"/>
          </a:p>
          <a:p>
            <a:pPr indent="0" lvl="0" marL="0" rtl="0" algn="ctr">
              <a:lnSpc>
                <a:spcPct val="115000"/>
              </a:lnSpc>
              <a:spcBef>
                <a:spcPts val="0"/>
              </a:spcBef>
              <a:spcAft>
                <a:spcPts val="0"/>
              </a:spcAft>
              <a:buNone/>
            </a:pPr>
            <a:r>
              <a:rPr lang="en" sz="1300"/>
              <a:t>Component Analyzed: ___________________________________________________</a:t>
            </a:r>
            <a:endParaRPr sz="1300"/>
          </a:p>
        </p:txBody>
      </p:sp>
      <p:pic>
        <p:nvPicPr>
          <p:cNvPr id="64" name="Google Shape;64;p14"/>
          <p:cNvPicPr preferRelativeResize="0"/>
          <p:nvPr/>
        </p:nvPicPr>
        <p:blipFill rotWithShape="1">
          <a:blip r:embed="rId3">
            <a:alphaModFix/>
          </a:blip>
          <a:srcRect b="5433" l="14999" r="26999" t="5495"/>
          <a:stretch/>
        </p:blipFill>
        <p:spPr>
          <a:xfrm>
            <a:off x="152400" y="152400"/>
            <a:ext cx="466725" cy="714375"/>
          </a:xfrm>
          <a:prstGeom prst="rect">
            <a:avLst/>
          </a:prstGeom>
          <a:noFill/>
          <a:ln>
            <a:noFill/>
          </a:ln>
        </p:spPr>
      </p:pic>
      <p:sp>
        <p:nvSpPr>
          <p:cNvPr id="65" name="Google Shape;65;p14"/>
          <p:cNvSpPr txBox="1"/>
          <p:nvPr/>
        </p:nvSpPr>
        <p:spPr>
          <a:xfrm>
            <a:off x="600075" y="454575"/>
            <a:ext cx="6400800" cy="41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i="1" lang="en" sz="1100">
                <a:solidFill>
                  <a:srgbClr val="0B5394"/>
                </a:solidFill>
              </a:rPr>
              <a:t>Kansans can lead the world in the success of each student. </a:t>
            </a:r>
            <a:endParaRPr/>
          </a:p>
        </p:txBody>
      </p:sp>
      <p:pic>
        <p:nvPicPr>
          <p:cNvPr id="66" name="Google Shape;66;p14"/>
          <p:cNvPicPr preferRelativeResize="0"/>
          <p:nvPr/>
        </p:nvPicPr>
        <p:blipFill>
          <a:blip r:embed="rId4">
            <a:alphaModFix/>
          </a:blip>
          <a:stretch>
            <a:fillRect/>
          </a:stretch>
        </p:blipFill>
        <p:spPr>
          <a:xfrm>
            <a:off x="685800" y="2084810"/>
            <a:ext cx="466726" cy="555440"/>
          </a:xfrm>
          <a:prstGeom prst="rect">
            <a:avLst/>
          </a:prstGeom>
          <a:noFill/>
          <a:ln>
            <a:noFill/>
          </a:ln>
        </p:spPr>
      </p:pic>
      <p:pic>
        <p:nvPicPr>
          <p:cNvPr id="67" name="Google Shape;67;p14"/>
          <p:cNvPicPr preferRelativeResize="0"/>
          <p:nvPr/>
        </p:nvPicPr>
        <p:blipFill>
          <a:blip r:embed="rId5">
            <a:alphaModFix/>
          </a:blip>
          <a:stretch>
            <a:fillRect/>
          </a:stretch>
        </p:blipFill>
        <p:spPr>
          <a:xfrm>
            <a:off x="3886200" y="2084800"/>
            <a:ext cx="555450" cy="555450"/>
          </a:xfrm>
          <a:prstGeom prst="rect">
            <a:avLst/>
          </a:prstGeom>
          <a:noFill/>
          <a:ln>
            <a:noFill/>
          </a:ln>
        </p:spPr>
      </p:pic>
      <p:pic>
        <p:nvPicPr>
          <p:cNvPr id="68" name="Google Shape;68;p14"/>
          <p:cNvPicPr preferRelativeResize="0"/>
          <p:nvPr/>
        </p:nvPicPr>
        <p:blipFill>
          <a:blip r:embed="rId6">
            <a:alphaModFix/>
          </a:blip>
          <a:stretch>
            <a:fillRect/>
          </a:stretch>
        </p:blipFill>
        <p:spPr>
          <a:xfrm>
            <a:off x="685800" y="4288260"/>
            <a:ext cx="555449" cy="576366"/>
          </a:xfrm>
          <a:prstGeom prst="rect">
            <a:avLst/>
          </a:prstGeom>
          <a:noFill/>
          <a:ln>
            <a:noFill/>
          </a:ln>
        </p:spPr>
      </p:pic>
      <p:pic>
        <p:nvPicPr>
          <p:cNvPr id="69" name="Google Shape;69;p14"/>
          <p:cNvPicPr preferRelativeResize="0"/>
          <p:nvPr/>
        </p:nvPicPr>
        <p:blipFill>
          <a:blip r:embed="rId7">
            <a:alphaModFix/>
          </a:blip>
          <a:stretch>
            <a:fillRect/>
          </a:stretch>
        </p:blipFill>
        <p:spPr>
          <a:xfrm>
            <a:off x="3962397" y="4288250"/>
            <a:ext cx="370641" cy="576374"/>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5"/>
          <p:cNvSpPr txBox="1"/>
          <p:nvPr>
            <p:ph idx="1" type="body"/>
          </p:nvPr>
        </p:nvSpPr>
        <p:spPr>
          <a:xfrm>
            <a:off x="2422365" y="1085200"/>
            <a:ext cx="2927700" cy="3452400"/>
          </a:xfrm>
          <a:prstGeom prst="rect">
            <a:avLst/>
          </a:prstGeom>
        </p:spPr>
        <p:txBody>
          <a:bodyPr anchorCtr="0" anchor="ctr" bIns="34275" lIns="68575" spcFirstLastPara="1" rIns="68575" wrap="square" tIns="34275">
            <a:normAutofit/>
          </a:bodyPr>
          <a:lstStyle/>
          <a:p>
            <a:pPr indent="0" lvl="0" marL="0" rtl="0" algn="ctr">
              <a:spcBef>
                <a:spcPts val="800"/>
              </a:spcBef>
              <a:spcAft>
                <a:spcPts val="0"/>
              </a:spcAft>
              <a:buNone/>
            </a:pPr>
            <a:r>
              <a:rPr lang="en" u="sng">
                <a:solidFill>
                  <a:schemeClr val="hlink"/>
                </a:solidFill>
                <a:hlinkClick r:id="rId3"/>
              </a:rPr>
              <a:t>accreditation@ksde.org</a:t>
            </a:r>
            <a:endParaRPr/>
          </a:p>
          <a:p>
            <a:pPr indent="0" lvl="0" marL="0" rtl="0" algn="ctr">
              <a:spcBef>
                <a:spcPts val="120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