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28.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31.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43.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49.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0" r:id="rId1"/>
    <p:sldMasterId id="2147483740" r:id="rId2"/>
  </p:sldMasterIdLst>
  <p:notesMasterIdLst>
    <p:notesMasterId r:id="rId60"/>
  </p:notesMasterIdLst>
  <p:handoutMasterIdLst>
    <p:handoutMasterId r:id="rId61"/>
  </p:handoutMasterIdLst>
  <p:sldIdLst>
    <p:sldId id="256" r:id="rId3"/>
    <p:sldId id="436" r:id="rId4"/>
    <p:sldId id="428" r:id="rId5"/>
    <p:sldId id="444" r:id="rId6"/>
    <p:sldId id="438" r:id="rId7"/>
    <p:sldId id="414" r:id="rId8"/>
    <p:sldId id="450" r:id="rId9"/>
    <p:sldId id="460" r:id="rId10"/>
    <p:sldId id="463" r:id="rId11"/>
    <p:sldId id="496" r:id="rId12"/>
    <p:sldId id="461" r:id="rId13"/>
    <p:sldId id="509" r:id="rId14"/>
    <p:sldId id="464" r:id="rId15"/>
    <p:sldId id="466" r:id="rId16"/>
    <p:sldId id="462" r:id="rId17"/>
    <p:sldId id="467" r:id="rId18"/>
    <p:sldId id="468" r:id="rId19"/>
    <p:sldId id="503" r:id="rId20"/>
    <p:sldId id="497" r:id="rId21"/>
    <p:sldId id="469" r:id="rId22"/>
    <p:sldId id="510" r:id="rId23"/>
    <p:sldId id="475" r:id="rId24"/>
    <p:sldId id="476" r:id="rId25"/>
    <p:sldId id="477" r:id="rId26"/>
    <p:sldId id="478" r:id="rId27"/>
    <p:sldId id="479" r:id="rId28"/>
    <p:sldId id="480" r:id="rId29"/>
    <p:sldId id="482" r:id="rId30"/>
    <p:sldId id="481" r:id="rId31"/>
    <p:sldId id="504" r:id="rId32"/>
    <p:sldId id="498" r:id="rId33"/>
    <p:sldId id="471" r:id="rId34"/>
    <p:sldId id="511" r:id="rId35"/>
    <p:sldId id="492" r:id="rId36"/>
    <p:sldId id="487" r:id="rId37"/>
    <p:sldId id="483" r:id="rId38"/>
    <p:sldId id="484" r:id="rId39"/>
    <p:sldId id="485" r:id="rId40"/>
    <p:sldId id="486" r:id="rId41"/>
    <p:sldId id="488" r:id="rId42"/>
    <p:sldId id="495" r:id="rId43"/>
    <p:sldId id="489" r:id="rId44"/>
    <p:sldId id="505" r:id="rId45"/>
    <p:sldId id="499" r:id="rId46"/>
    <p:sldId id="472" r:id="rId47"/>
    <p:sldId id="512" r:id="rId48"/>
    <p:sldId id="474" r:id="rId49"/>
    <p:sldId id="490" r:id="rId50"/>
    <p:sldId id="491" r:id="rId51"/>
    <p:sldId id="507" r:id="rId52"/>
    <p:sldId id="500" r:id="rId53"/>
    <p:sldId id="473" r:id="rId54"/>
    <p:sldId id="513" r:id="rId55"/>
    <p:sldId id="493" r:id="rId56"/>
    <p:sldId id="494" r:id="rId57"/>
    <p:sldId id="508" r:id="rId58"/>
    <p:sldId id="431" r:id="rId59"/>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4CB"/>
    <a:srgbClr val="D6CEB8"/>
    <a:srgbClr val="BEB290"/>
    <a:srgbClr val="B2A47C"/>
    <a:srgbClr val="990000"/>
    <a:srgbClr val="996600"/>
    <a:srgbClr val="843900"/>
    <a:srgbClr val="993300"/>
    <a:srgbClr val="E5A21B"/>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918" autoAdjust="0"/>
    <p:restoredTop sz="86200" autoAdjust="0"/>
  </p:normalViewPr>
  <p:slideViewPr>
    <p:cSldViewPr>
      <p:cViewPr varScale="1">
        <p:scale>
          <a:sx n="71" d="100"/>
          <a:sy n="71" d="100"/>
        </p:scale>
        <p:origin x="62" y="538"/>
      </p:cViewPr>
      <p:guideLst>
        <p:guide orient="horz" pos="1620"/>
        <p:guide pos="2880"/>
      </p:guideLst>
    </p:cSldViewPr>
  </p:slideViewPr>
  <p:notesTextViewPr>
    <p:cViewPr>
      <p:scale>
        <a:sx n="3" d="2"/>
        <a:sy n="3" d="2"/>
      </p:scale>
      <p:origin x="0" y="0"/>
    </p:cViewPr>
  </p:notesTextViewPr>
  <p:sorterViewPr>
    <p:cViewPr varScale="1">
      <p:scale>
        <a:sx n="1" d="1"/>
        <a:sy n="1" d="1"/>
      </p:scale>
      <p:origin x="0" y="0"/>
    </p:cViewPr>
  </p:sorterViewPr>
  <p:notesViewPr>
    <p:cSldViewPr>
      <p:cViewPr varScale="1">
        <p:scale>
          <a:sx n="66" d="100"/>
          <a:sy n="66" d="100"/>
        </p:scale>
        <p:origin x="2280"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handoutMaster" Target="handoutMasters/handout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6395609639704102E-2"/>
          <c:y val="3.20141859430201E-2"/>
          <c:w val="0.90926095601686097"/>
          <c:h val="0.788820396152903"/>
        </c:manualLayout>
      </c:layout>
      <c:barChart>
        <c:barDir val="col"/>
        <c:grouping val="clustered"/>
        <c:varyColors val="0"/>
        <c:ser>
          <c:idx val="0"/>
          <c:order val="0"/>
          <c:tx>
            <c:strRef>
              <c:f>Sheet1!$B$1</c:f>
              <c:strCache>
                <c:ptCount val="1"/>
                <c:pt idx="0">
                  <c:v>Postsecondary Enrollment</c:v>
                </c:pt>
              </c:strCache>
            </c:strRef>
          </c:tx>
          <c:spPr>
            <a:solidFill>
              <a:srgbClr val="E5A21B"/>
            </a:solidFill>
            <a:ln w="9525" cap="flat" cmpd="sng" algn="ctr">
              <a:noFill/>
              <a:prstDash val="solid"/>
              <a:round/>
            </a:ln>
            <a:effectLst/>
          </c:spPr>
          <c:invertIfNegative val="0"/>
          <c:dLbls>
            <c:dLbl>
              <c:idx val="0"/>
              <c:layout>
                <c:manualLayout>
                  <c:x val="-2.0202020202020202E-3"/>
                  <c:y val="5.478662053056519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DFCA-4279-83AE-3DB463CBB4C4}"/>
                </c:ext>
              </c:extLst>
            </c:dLbl>
            <c:dLbl>
              <c:idx val="1"/>
              <c:layout>
                <c:manualLayout>
                  <c:x val="2.0202020202020202E-3"/>
                  <c:y val="5.767012687427910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DFCA-4279-83AE-3DB463CBB4C4}"/>
                </c:ext>
              </c:extLst>
            </c:dLbl>
            <c:dLbl>
              <c:idx val="2"/>
              <c:layout>
                <c:manualLayout>
                  <c:x val="0"/>
                  <c:y val="5.767012687427910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DFCA-4279-83AE-3DB463CBB4C4}"/>
                </c:ext>
              </c:extLst>
            </c:dLbl>
            <c:dLbl>
              <c:idx val="3"/>
              <c:layout>
                <c:manualLayout>
                  <c:x val="-1.5907102521275799E-7"/>
                  <c:y val="5.190311418685120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DFCA-4279-83AE-3DB463CBB4C4}"/>
                </c:ext>
              </c:extLst>
            </c:dLbl>
            <c:dLbl>
              <c:idx val="4"/>
              <c:layout>
                <c:manualLayout>
                  <c:x val="0"/>
                  <c:y val="4.901960784313730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DFCA-4279-83AE-3DB463CBB4C4}"/>
                </c:ext>
              </c:extLst>
            </c:dLbl>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Sheet1!$A$2:$A$6</c:f>
              <c:numCache>
                <c:formatCode>General</c:formatCode>
                <c:ptCount val="5"/>
                <c:pt idx="0">
                  <c:v>2007</c:v>
                </c:pt>
                <c:pt idx="1">
                  <c:v>2008</c:v>
                </c:pt>
                <c:pt idx="2">
                  <c:v>2009</c:v>
                </c:pt>
                <c:pt idx="3">
                  <c:v>2010</c:v>
                </c:pt>
                <c:pt idx="4">
                  <c:v>2011</c:v>
                </c:pt>
              </c:numCache>
            </c:numRef>
          </c:cat>
          <c:val>
            <c:numRef>
              <c:f>Sheet1!$B$2:$B$6</c:f>
              <c:numCache>
                <c:formatCode>General</c:formatCode>
                <c:ptCount val="5"/>
                <c:pt idx="0">
                  <c:v>80.599999999999994</c:v>
                </c:pt>
                <c:pt idx="1">
                  <c:v>80.599999999999994</c:v>
                </c:pt>
                <c:pt idx="2">
                  <c:v>80.7</c:v>
                </c:pt>
                <c:pt idx="3">
                  <c:v>79.3</c:v>
                </c:pt>
                <c:pt idx="4">
                  <c:v>77.2</c:v>
                </c:pt>
              </c:numCache>
            </c:numRef>
          </c:val>
          <c:extLst>
            <c:ext xmlns:c16="http://schemas.microsoft.com/office/drawing/2014/chart" uri="{C3380CC4-5D6E-409C-BE32-E72D297353CC}">
              <c16:uniqueId val="{00000005-DFCA-4279-83AE-3DB463CBB4C4}"/>
            </c:ext>
          </c:extLst>
        </c:ser>
        <c:ser>
          <c:idx val="1"/>
          <c:order val="1"/>
          <c:tx>
            <c:strRef>
              <c:f>Sheet1!$C$1</c:f>
              <c:strCache>
                <c:ptCount val="1"/>
                <c:pt idx="0">
                  <c:v>Postsecondary Retention</c:v>
                </c:pt>
              </c:strCache>
            </c:strRef>
          </c:tx>
          <c:spPr>
            <a:solidFill>
              <a:schemeClr val="tx2">
                <a:lumMod val="90000"/>
                <a:lumOff val="10000"/>
              </a:schemeClr>
            </a:solidFill>
            <a:ln w="9525" cap="flat" cmpd="sng" algn="ctr">
              <a:noFill/>
              <a:prstDash val="solid"/>
              <a:round/>
            </a:ln>
            <a:effectLst/>
          </c:spPr>
          <c:invertIfNegative val="0"/>
          <c:dLbls>
            <c:dLbl>
              <c:idx val="0"/>
              <c:layout>
                <c:manualLayout>
                  <c:x val="0"/>
                  <c:y val="5.190311418685120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DFCA-4279-83AE-3DB463CBB4C4}"/>
                </c:ext>
              </c:extLst>
            </c:dLbl>
            <c:dLbl>
              <c:idx val="1"/>
              <c:layout>
                <c:manualLayout>
                  <c:x val="0"/>
                  <c:y val="6.055363321799309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7-DFCA-4279-83AE-3DB463CBB4C4}"/>
                </c:ext>
              </c:extLst>
            </c:dLbl>
            <c:dLbl>
              <c:idx val="2"/>
              <c:layout>
                <c:manualLayout>
                  <c:x val="0"/>
                  <c:y val="5.190311418685120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8-DFCA-4279-83AE-3DB463CBB4C4}"/>
                </c:ext>
              </c:extLst>
            </c:dLbl>
            <c:dLbl>
              <c:idx val="3"/>
              <c:layout>
                <c:manualLayout>
                  <c:x val="0"/>
                  <c:y val="5.478662053056519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9-DFCA-4279-83AE-3DB463CBB4C4}"/>
                </c:ext>
              </c:extLst>
            </c:dLbl>
            <c:dLbl>
              <c:idx val="4"/>
              <c:layout>
                <c:manualLayout>
                  <c:x val="0"/>
                  <c:y val="5.478662053056519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A-DFCA-4279-83AE-3DB463CBB4C4}"/>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Sheet1!$A$2:$A$6</c:f>
              <c:numCache>
                <c:formatCode>General</c:formatCode>
                <c:ptCount val="5"/>
                <c:pt idx="0">
                  <c:v>2007</c:v>
                </c:pt>
                <c:pt idx="1">
                  <c:v>2008</c:v>
                </c:pt>
                <c:pt idx="2">
                  <c:v>2009</c:v>
                </c:pt>
                <c:pt idx="3">
                  <c:v>2010</c:v>
                </c:pt>
                <c:pt idx="4">
                  <c:v>2011</c:v>
                </c:pt>
              </c:numCache>
            </c:numRef>
          </c:cat>
          <c:val>
            <c:numRef>
              <c:f>Sheet1!$C$2:$C$6</c:f>
              <c:numCache>
                <c:formatCode>General</c:formatCode>
                <c:ptCount val="5"/>
                <c:pt idx="0">
                  <c:v>69</c:v>
                </c:pt>
                <c:pt idx="1">
                  <c:v>68</c:v>
                </c:pt>
                <c:pt idx="2">
                  <c:v>67</c:v>
                </c:pt>
                <c:pt idx="3">
                  <c:v>64</c:v>
                </c:pt>
                <c:pt idx="4">
                  <c:v>63</c:v>
                </c:pt>
              </c:numCache>
            </c:numRef>
          </c:val>
          <c:extLst>
            <c:ext xmlns:c16="http://schemas.microsoft.com/office/drawing/2014/chart" uri="{C3380CC4-5D6E-409C-BE32-E72D297353CC}">
              <c16:uniqueId val="{0000000B-DFCA-4279-83AE-3DB463CBB4C4}"/>
            </c:ext>
          </c:extLst>
        </c:ser>
        <c:ser>
          <c:idx val="2"/>
          <c:order val="2"/>
          <c:tx>
            <c:strRef>
              <c:f>Sheet1!$D$1</c:f>
              <c:strCache>
                <c:ptCount val="1"/>
                <c:pt idx="0">
                  <c:v>Postsecondary Remediation</c:v>
                </c:pt>
              </c:strCache>
            </c:strRef>
          </c:tx>
          <c:spPr>
            <a:solidFill>
              <a:srgbClr val="993300"/>
            </a:solidFill>
            <a:ln w="9525" cap="flat" cmpd="sng" algn="ctr">
              <a:noFill/>
              <a:prstDash val="solid"/>
              <a:round/>
            </a:ln>
            <a:effectLst/>
          </c:spPr>
          <c:invertIfNegative val="0"/>
          <c:dLbls>
            <c:dLbl>
              <c:idx val="0"/>
              <c:layout>
                <c:manualLayout>
                  <c:x val="0"/>
                  <c:y val="6.055363321799309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C-DFCA-4279-83AE-3DB463CBB4C4}"/>
                </c:ext>
              </c:extLst>
            </c:dLbl>
            <c:dLbl>
              <c:idx val="1"/>
              <c:layout>
                <c:manualLayout>
                  <c:x val="0"/>
                  <c:y val="5.190311418685120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D-DFCA-4279-83AE-3DB463CBB4C4}"/>
                </c:ext>
              </c:extLst>
            </c:dLbl>
            <c:dLbl>
              <c:idx val="2"/>
              <c:layout>
                <c:manualLayout>
                  <c:x val="0"/>
                  <c:y val="5.190311418685120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E-DFCA-4279-83AE-3DB463CBB4C4}"/>
                </c:ext>
              </c:extLst>
            </c:dLbl>
            <c:dLbl>
              <c:idx val="3"/>
              <c:layout>
                <c:manualLayout>
                  <c:x val="0"/>
                  <c:y val="5.4786620530565197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F-DFCA-4279-83AE-3DB463CBB4C4}"/>
                </c:ext>
              </c:extLst>
            </c:dLbl>
            <c:dLbl>
              <c:idx val="4"/>
              <c:layout>
                <c:manualLayout>
                  <c:x val="0"/>
                  <c:y val="5.1903114186851201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10-DFCA-4279-83AE-3DB463CBB4C4}"/>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Sheet1!$A$2:$A$6</c:f>
              <c:numCache>
                <c:formatCode>General</c:formatCode>
                <c:ptCount val="5"/>
                <c:pt idx="0">
                  <c:v>2007</c:v>
                </c:pt>
                <c:pt idx="1">
                  <c:v>2008</c:v>
                </c:pt>
                <c:pt idx="2">
                  <c:v>2009</c:v>
                </c:pt>
                <c:pt idx="3">
                  <c:v>2010</c:v>
                </c:pt>
                <c:pt idx="4">
                  <c:v>2011</c:v>
                </c:pt>
              </c:numCache>
            </c:numRef>
          </c:cat>
          <c:val>
            <c:numRef>
              <c:f>Sheet1!$D$2:$D$6</c:f>
              <c:numCache>
                <c:formatCode>General</c:formatCode>
                <c:ptCount val="5"/>
                <c:pt idx="0">
                  <c:v>29.4</c:v>
                </c:pt>
                <c:pt idx="1">
                  <c:v>28.1</c:v>
                </c:pt>
                <c:pt idx="2">
                  <c:v>29.1</c:v>
                </c:pt>
                <c:pt idx="3">
                  <c:v>29.1</c:v>
                </c:pt>
                <c:pt idx="4">
                  <c:v>28.2</c:v>
                </c:pt>
              </c:numCache>
            </c:numRef>
          </c:val>
          <c:extLst>
            <c:ext xmlns:c16="http://schemas.microsoft.com/office/drawing/2014/chart" uri="{C3380CC4-5D6E-409C-BE32-E72D297353CC}">
              <c16:uniqueId val="{00000011-DFCA-4279-83AE-3DB463CBB4C4}"/>
            </c:ext>
          </c:extLst>
        </c:ser>
        <c:ser>
          <c:idx val="3"/>
          <c:order val="3"/>
          <c:tx>
            <c:strRef>
              <c:f>Sheet1!$E$1</c:f>
              <c:strCache>
                <c:ptCount val="1"/>
                <c:pt idx="0">
                  <c:v>Column1</c:v>
                </c:pt>
              </c:strCache>
            </c:strRef>
          </c:tx>
          <c:spPr>
            <a:solidFill>
              <a:schemeClr val="accent4"/>
            </a:solidFill>
            <a:ln w="9525" cap="flat" cmpd="sng" algn="ctr">
              <a:solidFill>
                <a:schemeClr val="accent4">
                  <a:shade val="50000"/>
                  <a:shade val="95000"/>
                  <a:satMod val="105000"/>
                </a:schemeClr>
              </a:solidFill>
              <a:prstDash val="solid"/>
              <a:round/>
            </a:ln>
            <a:effectLst/>
          </c:spPr>
          <c:invertIfNegative val="0"/>
          <c:cat>
            <c:numRef>
              <c:f>Sheet1!$A$2:$A$6</c:f>
              <c:numCache>
                <c:formatCode>General</c:formatCode>
                <c:ptCount val="5"/>
                <c:pt idx="0">
                  <c:v>2007</c:v>
                </c:pt>
                <c:pt idx="1">
                  <c:v>2008</c:v>
                </c:pt>
                <c:pt idx="2">
                  <c:v>2009</c:v>
                </c:pt>
                <c:pt idx="3">
                  <c:v>2010</c:v>
                </c:pt>
                <c:pt idx="4">
                  <c:v>2011</c:v>
                </c:pt>
              </c:numCache>
            </c:numRef>
          </c:cat>
          <c:val>
            <c:numRef>
              <c:f>Sheet1!$E$2:$E$6</c:f>
            </c:numRef>
          </c:val>
          <c:extLst>
            <c:ext xmlns:c16="http://schemas.microsoft.com/office/drawing/2014/chart" uri="{C3380CC4-5D6E-409C-BE32-E72D297353CC}">
              <c16:uniqueId val="{00000012-DFCA-4279-83AE-3DB463CBB4C4}"/>
            </c:ext>
          </c:extLst>
        </c:ser>
        <c:ser>
          <c:idx val="4"/>
          <c:order val="4"/>
          <c:tx>
            <c:strRef>
              <c:f>Sheet1!$F$1</c:f>
              <c:strCache>
                <c:ptCount val="1"/>
                <c:pt idx="0">
                  <c:v>Column2</c:v>
                </c:pt>
              </c:strCache>
            </c:strRef>
          </c:tx>
          <c:spPr>
            <a:solidFill>
              <a:schemeClr val="accent5"/>
            </a:solidFill>
            <a:ln w="9525" cap="flat" cmpd="sng" algn="ctr">
              <a:solidFill>
                <a:schemeClr val="accent5">
                  <a:shade val="50000"/>
                  <a:shade val="95000"/>
                  <a:satMod val="105000"/>
                </a:schemeClr>
              </a:solidFill>
              <a:prstDash val="solid"/>
              <a:round/>
            </a:ln>
            <a:effectLst/>
          </c:spPr>
          <c:invertIfNegative val="0"/>
          <c:cat>
            <c:numRef>
              <c:f>Sheet1!$A$2:$A$6</c:f>
              <c:numCache>
                <c:formatCode>General</c:formatCode>
                <c:ptCount val="5"/>
                <c:pt idx="0">
                  <c:v>2007</c:v>
                </c:pt>
                <c:pt idx="1">
                  <c:v>2008</c:v>
                </c:pt>
                <c:pt idx="2">
                  <c:v>2009</c:v>
                </c:pt>
                <c:pt idx="3">
                  <c:v>2010</c:v>
                </c:pt>
                <c:pt idx="4">
                  <c:v>2011</c:v>
                </c:pt>
              </c:numCache>
            </c:numRef>
          </c:cat>
          <c:val>
            <c:numRef>
              <c:f>Sheet1!$F$2:$F$6</c:f>
            </c:numRef>
          </c:val>
          <c:extLst>
            <c:ext xmlns:c16="http://schemas.microsoft.com/office/drawing/2014/chart" uri="{C3380CC4-5D6E-409C-BE32-E72D297353CC}">
              <c16:uniqueId val="{00000013-DFCA-4279-83AE-3DB463CBB4C4}"/>
            </c:ext>
          </c:extLst>
        </c:ser>
        <c:dLbls>
          <c:showLegendKey val="0"/>
          <c:showVal val="0"/>
          <c:showCatName val="0"/>
          <c:showSerName val="0"/>
          <c:showPercent val="0"/>
          <c:showBubbleSize val="0"/>
        </c:dLbls>
        <c:gapWidth val="150"/>
        <c:axId val="-2074367752"/>
        <c:axId val="-2074364120"/>
      </c:barChart>
      <c:catAx>
        <c:axId val="-2074367752"/>
        <c:scaling>
          <c:orientation val="minMax"/>
        </c:scaling>
        <c:delete val="0"/>
        <c:axPos val="b"/>
        <c:numFmt formatCode="General" sourceLinked="1"/>
        <c:majorTickMark val="out"/>
        <c:minorTickMark val="none"/>
        <c:tickLblPos val="nextTo"/>
        <c:spPr>
          <a:noFill/>
          <a:ln w="9525" cap="flat" cmpd="sng" algn="ctr">
            <a:solidFill>
              <a:schemeClr val="dk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dk1"/>
                </a:solidFill>
                <a:latin typeface="+mn-lt"/>
                <a:ea typeface="+mn-ea"/>
                <a:cs typeface="+mn-cs"/>
              </a:defRPr>
            </a:pPr>
            <a:endParaRPr lang="en-US"/>
          </a:p>
        </c:txPr>
        <c:crossAx val="-2074364120"/>
        <c:crosses val="autoZero"/>
        <c:auto val="1"/>
        <c:lblAlgn val="ctr"/>
        <c:lblOffset val="100"/>
        <c:noMultiLvlLbl val="0"/>
      </c:catAx>
      <c:valAx>
        <c:axId val="-2074364120"/>
        <c:scaling>
          <c:orientation val="minMax"/>
        </c:scaling>
        <c:delete val="0"/>
        <c:axPos val="l"/>
        <c:majorGridlines>
          <c:spPr>
            <a:ln w="9525" cap="flat" cmpd="sng" algn="ctr">
              <a:solidFill>
                <a:schemeClr val="dk1">
                  <a:tint val="75000"/>
                  <a:shade val="95000"/>
                  <a:satMod val="105000"/>
                </a:schemeClr>
              </a:solidFill>
              <a:prstDash val="solid"/>
              <a:round/>
            </a:ln>
            <a:effectLst/>
          </c:spPr>
        </c:majorGridlines>
        <c:numFmt formatCode="General" sourceLinked="1"/>
        <c:majorTickMark val="out"/>
        <c:minorTickMark val="none"/>
        <c:tickLblPos val="nextTo"/>
        <c:spPr>
          <a:noFill/>
          <a:ln w="9525" cap="flat" cmpd="sng" algn="ctr">
            <a:solidFill>
              <a:schemeClr val="dk1">
                <a:tint val="75000"/>
                <a:shade val="95000"/>
                <a:satMod val="105000"/>
              </a:schemeClr>
            </a:solidFill>
            <a:prstDash val="solid"/>
            <a:round/>
          </a:ln>
          <a:effectLst/>
        </c:spPr>
        <c:txPr>
          <a:bodyPr rot="-60000000" spcFirstLastPara="1" vertOverflow="ellipsis" vert="horz" wrap="square" anchor="ctr" anchorCtr="1"/>
          <a:lstStyle/>
          <a:p>
            <a:pPr>
              <a:defRPr sz="1000" b="0" i="0" u="none" strike="noStrike" kern="1200" baseline="0">
                <a:solidFill>
                  <a:schemeClr val="dk1"/>
                </a:solidFill>
                <a:latin typeface="+mn-lt"/>
                <a:ea typeface="+mn-ea"/>
                <a:cs typeface="+mn-cs"/>
              </a:defRPr>
            </a:pPr>
            <a:endParaRPr lang="en-US"/>
          </a:p>
        </c:txPr>
        <c:crossAx val="-2074367752"/>
        <c:crosses val="autoZero"/>
        <c:crossBetween val="between"/>
      </c:valAx>
      <c:spPr>
        <a:solidFill>
          <a:schemeClr val="dk1">
            <a:tint val="20000"/>
          </a:schemeClr>
        </a:solidFill>
        <a:ln>
          <a:noFill/>
        </a:ln>
        <a:effectLst/>
      </c:spPr>
    </c:plotArea>
    <c:legend>
      <c:legendPos val="r"/>
      <c:layout>
        <c:manualLayout>
          <c:xMode val="edge"/>
          <c:yMode val="edge"/>
          <c:x val="2.7372623876560899E-2"/>
          <c:y val="0.89862931277188995"/>
          <c:w val="0.93604151753758102"/>
          <c:h val="0.10137068722811"/>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dk1"/>
              </a:solidFill>
              <a:latin typeface="+mn-lt"/>
              <a:ea typeface="+mn-ea"/>
              <a:cs typeface="+mn-cs"/>
            </a:defRPr>
          </a:pPr>
          <a:endParaRPr lang="en-US"/>
        </a:p>
      </c:txPr>
    </c:legend>
    <c:plotVisOnly val="1"/>
    <c:dispBlanksAs val="gap"/>
    <c:showDLblsOverMax val="0"/>
  </c:chart>
  <c:spPr>
    <a:solidFill>
      <a:schemeClr val="lt1"/>
    </a:solidFill>
    <a:ln w="9525" cap="flat" cmpd="sng" algn="ctr">
      <a:solidFill>
        <a:schemeClr val="dk1">
          <a:tint val="75000"/>
          <a:shade val="95000"/>
          <a:satMod val="105000"/>
        </a:schemeClr>
      </a:solidFill>
      <a:prstDash val="solid"/>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34">
  <cs:axisTitle>
    <cs:lnRef idx="0"/>
    <cs:fillRef idx="0"/>
    <cs:effectRef idx="0"/>
    <cs:fontRef idx="minor">
      <a:schemeClr val="dk1"/>
    </cs:fontRef>
    <cs:defRPr sz="1000" b="1" kern="1200"/>
  </cs:axisTitle>
  <cs:categoryAxis>
    <cs:lnRef idx="1">
      <a:schemeClr val="dk1">
        <a:tint val="75000"/>
      </a:schemeClr>
    </cs:lnRef>
    <cs:fillRef idx="0"/>
    <cs:effectRef idx="0"/>
    <cs:fontRef idx="minor">
      <a:schemeClr val="dk1"/>
    </cs:fontRef>
    <cs:spPr>
      <a:ln>
        <a:round/>
      </a:ln>
    </cs:spPr>
    <cs:defRPr sz="1000" kern="1200"/>
  </cs:categoryAxis>
  <cs:chartArea>
    <cs:lnRef idx="1">
      <a:schemeClr val="dk1">
        <a:tint val="75000"/>
      </a:schemeClr>
    </cs:lnRef>
    <cs:fillRef idx="1">
      <a:schemeClr val="lt1"/>
    </cs:fillRef>
    <cs:effectRef idx="0"/>
    <cs:fontRef idx="minor">
      <a:schemeClr val="dk1"/>
    </cs:fontRef>
    <cs:spPr>
      <a:ln>
        <a:round/>
      </a:ln>
    </cs:spPr>
    <cs:defRPr sz="1000" kern="1200"/>
  </cs:chartArea>
  <cs:dataLabel>
    <cs:lnRef idx="0"/>
    <cs:fillRef idx="0"/>
    <cs:effectRef idx="0"/>
    <cs:fontRef idx="minor">
      <a:schemeClr val="dk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1">
      <cs:styleClr val="auto">
        <a:shade val="50000"/>
      </cs:styleClr>
    </cs:lnRef>
    <cs:fillRef idx="1">
      <cs:styleClr val="auto"/>
    </cs:fillRef>
    <cs:effectRef idx="0"/>
    <cs:fontRef idx="minor">
      <a:schemeClr val="dk1"/>
    </cs:fontRef>
    <cs:spPr>
      <a:ln>
        <a:round/>
      </a:ln>
    </cs:spPr>
  </cs:dataPoint>
  <cs:dataPoint3D>
    <cs:lnRef idx="1">
      <cs:styleClr val="auto">
        <a:shade val="50000"/>
      </cs:styleClr>
    </cs:lnRef>
    <cs:fillRef idx="1">
      <cs:styleClr val="auto"/>
    </cs:fillRef>
    <cs:effectRef idx="0"/>
    <cs:fontRef idx="minor">
      <a:schemeClr val="dk1"/>
    </cs:fontRef>
    <cs:spPr>
      <a:ln>
        <a:round/>
      </a:ln>
    </cs:spPr>
  </cs:dataPoint3D>
  <cs:dataPointLine>
    <cs:lnRef idx="1">
      <cs:styleClr val="auto"/>
    </cs:lnRef>
    <cs:lineWidthScale>5</cs:lineWidthScale>
    <cs:fillRef idx="0"/>
    <cs:effectRef idx="0"/>
    <cs:fontRef idx="minor">
      <a:schemeClr val="dk1"/>
    </cs:fontRef>
    <cs:spPr>
      <a:ln cap="rnd">
        <a:round/>
      </a:ln>
    </cs:spPr>
  </cs:dataPointLine>
  <cs:dataPointMarker>
    <cs:lnRef idx="1">
      <cs:styleClr val="auto"/>
    </cs:lnRef>
    <cs:fillRef idx="1">
      <cs:styleClr val="auto"/>
    </cs:fillRef>
    <cs:effectRef idx="0"/>
    <cs:fontRef idx="minor">
      <a:schemeClr val="dk1"/>
    </cs:fontRef>
    <cs:spPr>
      <a:ln>
        <a:round/>
      </a:ln>
    </cs:spPr>
  </cs:dataPointMarker>
  <cs:dataPointMarkerLayout/>
  <cs:dataPointWireframe>
    <cs:lnRef idx="1">
      <cs:styleClr val="auto"/>
    </cs:lnRef>
    <cs:fillRef idx="0"/>
    <cs:effectRef idx="0"/>
    <cs:fontRef idx="minor">
      <a:schemeClr val="dk1"/>
    </cs:fontRef>
    <cs:spPr>
      <a:ln>
        <a:round/>
      </a:ln>
    </cs:spPr>
  </cs:dataPointWireframe>
  <cs:dataTable>
    <cs:lnRef idx="1">
      <a:schemeClr val="dk1">
        <a:tint val="75000"/>
      </a:schemeClr>
    </cs:lnRef>
    <cs:fillRef idx="0"/>
    <cs:effectRef idx="0"/>
    <cs:fontRef idx="minor">
      <a:schemeClr val="dk1"/>
    </cs:fontRef>
    <cs:spPr>
      <a:ln>
        <a:round/>
      </a:ln>
    </cs:spPr>
    <cs:defRPr sz="1000" kern="1200"/>
  </cs:dataTable>
  <cs:downBar>
    <cs:lnRef idx="1">
      <a:schemeClr val="dk1"/>
    </cs:lnRef>
    <cs:fillRef idx="1">
      <a:schemeClr val="dk1">
        <a:tint val="95000"/>
      </a:schemeClr>
    </cs:fillRef>
    <cs:effectRef idx="0"/>
    <cs:fontRef idx="minor">
      <a:schemeClr val="dk1"/>
    </cs:fontRef>
    <cs:spPr>
      <a:ln>
        <a:round/>
      </a:ln>
    </cs:spPr>
  </cs:downBar>
  <cs:dropLine>
    <cs:lnRef idx="1">
      <a:schemeClr val="dk1"/>
    </cs:lnRef>
    <cs:fillRef idx="0"/>
    <cs:effectRef idx="0"/>
    <cs:fontRef idx="minor">
      <a:schemeClr val="dk1"/>
    </cs:fontRef>
    <cs:spPr>
      <a:ln>
        <a:round/>
      </a:ln>
    </cs:spPr>
  </cs:dropLine>
  <cs:errorBar>
    <cs:lnRef idx="1">
      <a:schemeClr val="dk1"/>
    </cs:lnRef>
    <cs:fillRef idx="1">
      <a:schemeClr val="dk1"/>
    </cs:fillRef>
    <cs:effectRef idx="0"/>
    <cs:fontRef idx="minor">
      <a:schemeClr val="dk1"/>
    </cs:fontRef>
    <cs:spPr>
      <a:ln>
        <a:round/>
      </a:ln>
    </cs:spPr>
  </cs:errorBar>
  <cs:floor>
    <cs:lnRef idx="1">
      <a:schemeClr val="dk1">
        <a:tint val="75000"/>
      </a:schemeClr>
    </cs:lnRef>
    <cs:fillRef idx="1">
      <a:schemeClr val="dk1">
        <a:tint val="20000"/>
      </a:schemeClr>
    </cs:fillRef>
    <cs:effectRef idx="0"/>
    <cs:fontRef idx="minor">
      <a:schemeClr val="dk1"/>
    </cs:fontRef>
    <cs:spPr>
      <a:ln>
        <a:round/>
      </a:ln>
    </cs:spPr>
  </cs:floor>
  <cs:gridlineMajor>
    <cs:lnRef idx="1">
      <a:schemeClr val="dk1">
        <a:tint val="75000"/>
      </a:schemeClr>
    </cs:lnRef>
    <cs:fillRef idx="0"/>
    <cs:effectRef idx="0"/>
    <cs:fontRef idx="minor">
      <a:schemeClr val="dk1"/>
    </cs:fontRef>
    <cs:spPr>
      <a:ln>
        <a:round/>
      </a:ln>
    </cs:spPr>
  </cs:gridlineMajor>
  <cs:gridlineMinor>
    <cs:lnRef idx="1">
      <a:schemeClr val="dk1">
        <a:tint val="50000"/>
      </a:schemeClr>
    </cs:lnRef>
    <cs:fillRef idx="0"/>
    <cs:effectRef idx="0"/>
    <cs:fontRef idx="minor">
      <a:schemeClr val="dk1"/>
    </cs:fontRef>
    <cs:spPr>
      <a:ln>
        <a:round/>
      </a:ln>
    </cs:spPr>
  </cs:gridlineMinor>
  <cs:hiLoLine>
    <cs:lnRef idx="1">
      <a:schemeClr val="dk1"/>
    </cs:lnRef>
    <cs:fillRef idx="0"/>
    <cs:effectRef idx="0"/>
    <cs:fontRef idx="minor">
      <a:schemeClr val="dk1"/>
    </cs:fontRef>
    <cs:spPr>
      <a:ln>
        <a:round/>
      </a:ln>
    </cs:spPr>
  </cs:hiLoLine>
  <cs:leaderLine>
    <cs:lnRef idx="1">
      <a:schemeClr val="dk1"/>
    </cs:lnRef>
    <cs:fillRef idx="0"/>
    <cs:effectRef idx="0"/>
    <cs:fontRef idx="minor">
      <a:schemeClr val="dk1"/>
    </cs:fontRef>
    <cs:spPr>
      <a:ln>
        <a:round/>
      </a:ln>
    </cs:spPr>
  </cs:leaderLine>
  <cs:legend>
    <cs:lnRef idx="0"/>
    <cs:fillRef idx="0"/>
    <cs:effectRef idx="0"/>
    <cs:fontRef idx="minor">
      <a:schemeClr val="dk1"/>
    </cs:fontRef>
    <cs:defRPr sz="1000" kern="1200"/>
  </cs:legend>
  <cs:plotArea>
    <cs:lnRef idx="0"/>
    <cs:fillRef idx="1">
      <a:schemeClr val="dk1">
        <a:tint val="20000"/>
      </a:schemeClr>
    </cs:fillRef>
    <cs:effectRef idx="0"/>
    <cs:fontRef idx="minor">
      <a:schemeClr val="dk1"/>
    </cs:fontRef>
  </cs:plotArea>
  <cs:plotArea3D>
    <cs:lnRef idx="0"/>
    <cs:fillRef idx="0"/>
    <cs:effectRef idx="0"/>
    <cs:fontRef idx="minor">
      <a:schemeClr val="dk1"/>
    </cs:fontRef>
  </cs:plotArea3D>
  <cs:seriesAxis>
    <cs:lnRef idx="1">
      <a:schemeClr val="dk1">
        <a:tint val="75000"/>
      </a:schemeClr>
    </cs:lnRef>
    <cs:fillRef idx="0"/>
    <cs:effectRef idx="0"/>
    <cs:fontRef idx="minor">
      <a:schemeClr val="dk1"/>
    </cs:fontRef>
    <cs:spPr>
      <a:ln>
        <a:round/>
      </a:ln>
    </cs:spPr>
    <cs:defRPr sz="1000" kern="1200"/>
  </cs:seriesAxis>
  <cs:seriesLine>
    <cs:lnRef idx="1">
      <a:schemeClr val="dk1"/>
    </cs:lnRef>
    <cs:fillRef idx="0"/>
    <cs:effectRef idx="0"/>
    <cs:fontRef idx="minor">
      <a:schemeClr val="dk1"/>
    </cs:fontRef>
    <cs:spPr>
      <a:ln>
        <a:round/>
      </a:ln>
    </cs:spPr>
  </cs:seriesLine>
  <cs:title>
    <cs:lnRef idx="0"/>
    <cs:fillRef idx="0"/>
    <cs:effectRef idx="0"/>
    <cs:fontRef idx="minor">
      <a:schemeClr val="dk1"/>
    </cs:fontRef>
    <cs:defRPr sz="1800" b="1" kern="1200"/>
  </cs:title>
  <cs:trendline>
    <cs:lnRef idx="1">
      <a:schemeClr val="dk1"/>
    </cs:lnRef>
    <cs:fillRef idx="0"/>
    <cs:effectRef idx="0"/>
    <cs:fontRef idx="minor">
      <a:schemeClr val="dk1"/>
    </cs:fontRef>
    <cs:spPr>
      <a:ln cap="rnd">
        <a:round/>
      </a:ln>
    </cs:spPr>
  </cs:trendline>
  <cs:trendlineLabel>
    <cs:lnRef idx="0"/>
    <cs:fillRef idx="0"/>
    <cs:effectRef idx="0"/>
    <cs:fontRef idx="minor">
      <a:schemeClr val="dk1"/>
    </cs:fontRef>
    <cs:defRPr sz="1000" kern="1200"/>
  </cs:trendlineLabel>
  <cs:upBar>
    <cs:lnRef idx="1">
      <a:schemeClr val="dk1"/>
    </cs:lnRef>
    <cs:fillRef idx="1">
      <a:schemeClr val="lt1"/>
    </cs:fillRef>
    <cs:effectRef idx="0"/>
    <cs:fontRef idx="minor">
      <a:schemeClr val="dk1"/>
    </cs:fontRef>
    <cs:spPr>
      <a:ln>
        <a:round/>
      </a:ln>
    </cs:spPr>
  </cs:upBar>
  <cs:valueAxis>
    <cs:lnRef idx="1">
      <a:schemeClr val="dk1">
        <a:tint val="75000"/>
      </a:schemeClr>
    </cs:lnRef>
    <cs:fillRef idx="0"/>
    <cs:effectRef idx="0"/>
    <cs:fontRef idx="minor">
      <a:schemeClr val="dk1"/>
    </cs:fontRef>
    <cs:spPr>
      <a:ln>
        <a:round/>
      </a:ln>
    </cs:spPr>
    <cs:defRPr sz="1000" kern="1200"/>
  </cs:valueAxis>
  <cs:wall>
    <cs:lnRef idx="0"/>
    <cs:fillRef idx="1">
      <a:schemeClr val="dk1">
        <a:tint val="20000"/>
      </a:schemeClr>
    </cs:fillRef>
    <cs:effectRef idx="0"/>
    <cs:fontRef idx="minor">
      <a:schemeClr val="dk1"/>
    </cs:fontRef>
  </cs:wall>
</cs:chartStyle>
</file>

<file path=ppt/diagrams/_rels/data15.xml.rels><?xml version="1.0" encoding="UTF-8" standalone="yes"?>
<Relationships xmlns="http://schemas.openxmlformats.org/package/2006/relationships"><Relationship Id="rId1" Type="http://schemas.openxmlformats.org/officeDocument/2006/relationships/image" Target="../media/image29.jpeg"/></Relationships>
</file>

<file path=ppt/diagrams/_rels/data19.xml.rels><?xml version="1.0" encoding="UTF-8" standalone="yes"?>
<Relationships xmlns="http://schemas.openxmlformats.org/package/2006/relationships"><Relationship Id="rId1" Type="http://schemas.openxmlformats.org/officeDocument/2006/relationships/image" Target="../media/image37.jpeg"/></Relationships>
</file>

<file path=ppt/diagrams/_rels/data21.xml.rels><?xml version="1.0" encoding="UTF-8" standalone="yes"?>
<Relationships xmlns="http://schemas.openxmlformats.org/package/2006/relationships"><Relationship Id="rId1" Type="http://schemas.openxmlformats.org/officeDocument/2006/relationships/image" Target="../media/image40.jpeg"/></Relationships>
</file>

<file path=ppt/diagrams/_rels/data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image" Target="../media/image42.jpeg"/><Relationship Id="rId4" Type="http://schemas.openxmlformats.org/officeDocument/2006/relationships/image" Target="../media/image45.jpeg"/></Relationships>
</file>

<file path=ppt/diagrams/_rels/data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image" Target="../media/image46.jpeg"/><Relationship Id="rId4" Type="http://schemas.openxmlformats.org/officeDocument/2006/relationships/image" Target="../media/image49.jpeg"/></Relationships>
</file>

<file path=ppt/diagrams/_rels/data4.xml.rels><?xml version="1.0" encoding="UTF-8" standalone="yes"?>
<Relationships xmlns="http://schemas.openxmlformats.org/package/2006/relationships"><Relationship Id="rId1" Type="http://schemas.openxmlformats.org/officeDocument/2006/relationships/image" Target="../media/image18.jpeg"/></Relationships>
</file>

<file path=ppt/diagrams/_rels/data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9.jpeg"/><Relationship Id="rId4" Type="http://schemas.openxmlformats.org/officeDocument/2006/relationships/image" Target="../media/image22.jpg"/></Relationships>
</file>

<file path=ppt/diagrams/_rels/data9.xml.rels><?xml version="1.0" encoding="UTF-8" standalone="yes"?>
<Relationships xmlns="http://schemas.openxmlformats.org/package/2006/relationships"><Relationship Id="rId1" Type="http://schemas.openxmlformats.org/officeDocument/2006/relationships/image" Target="../media/image24.jpeg"/></Relationships>
</file>

<file path=ppt/diagrams/_rels/drawing15.xml.rels><?xml version="1.0" encoding="UTF-8" standalone="yes"?>
<Relationships xmlns="http://schemas.openxmlformats.org/package/2006/relationships"><Relationship Id="rId1" Type="http://schemas.openxmlformats.org/officeDocument/2006/relationships/image" Target="../media/image29.jpeg"/></Relationships>
</file>

<file path=ppt/diagrams/_rels/drawing19.xml.rels><?xml version="1.0" encoding="UTF-8" standalone="yes"?>
<Relationships xmlns="http://schemas.openxmlformats.org/package/2006/relationships"><Relationship Id="rId1" Type="http://schemas.openxmlformats.org/officeDocument/2006/relationships/image" Target="../media/image37.jpeg"/></Relationships>
</file>

<file path=ppt/diagrams/_rels/drawing21.xml.rels><?xml version="1.0" encoding="UTF-8" standalone="yes"?>
<Relationships xmlns="http://schemas.openxmlformats.org/package/2006/relationships"><Relationship Id="rId1" Type="http://schemas.openxmlformats.org/officeDocument/2006/relationships/image" Target="../media/image40.jpeg"/></Relationships>
</file>

<file path=ppt/diagrams/_rels/drawing2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image" Target="../media/image42.jpeg"/><Relationship Id="rId4" Type="http://schemas.openxmlformats.org/officeDocument/2006/relationships/image" Target="../media/image45.jpeg"/></Relationships>
</file>

<file path=ppt/diagrams/_rels/drawing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image" Target="../media/image46.jpeg"/><Relationship Id="rId4" Type="http://schemas.openxmlformats.org/officeDocument/2006/relationships/image" Target="../media/image49.jpeg"/></Relationships>
</file>

<file path=ppt/diagrams/_rels/drawing4.xml.rels><?xml version="1.0" encoding="UTF-8" standalone="yes"?>
<Relationships xmlns="http://schemas.openxmlformats.org/package/2006/relationships"><Relationship Id="rId1" Type="http://schemas.openxmlformats.org/officeDocument/2006/relationships/image" Target="../media/image18.jpeg"/></Relationships>
</file>

<file path=ppt/diagrams/_rels/drawing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9.jpeg"/><Relationship Id="rId4" Type="http://schemas.openxmlformats.org/officeDocument/2006/relationships/image" Target="../media/image22.jpg"/></Relationships>
</file>

<file path=ppt/diagrams/_rels/drawing9.xml.rels><?xml version="1.0" encoding="UTF-8" standalone="yes"?>
<Relationships xmlns="http://schemas.openxmlformats.org/package/2006/relationships"><Relationship Id="rId1" Type="http://schemas.openxmlformats.org/officeDocument/2006/relationships/image" Target="../media/image24.jpe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C37470-7D5C-435D-AC0C-B7924214BA45}"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US"/>
        </a:p>
      </dgm:t>
    </dgm:pt>
    <dgm:pt modelId="{7C4E4F30-69B5-4E15-B67B-3F7D855694C9}">
      <dgm:prSet phldrT="[Text]"/>
      <dgm:spPr>
        <a:solidFill>
          <a:srgbClr val="996600"/>
        </a:solidFill>
      </dgm:spPr>
      <dgm:t>
        <a:bodyPr/>
        <a:lstStyle/>
        <a:p>
          <a:r>
            <a:rPr lang="en-US" dirty="0"/>
            <a:t>Kindergarten Readiness</a:t>
          </a:r>
        </a:p>
      </dgm:t>
    </dgm:pt>
    <dgm:pt modelId="{EBA3E80C-088F-4EA1-B1DC-2222D6D15B63}" type="parTrans" cxnId="{6C695536-7788-4FF7-9FAD-61CB7A799EB0}">
      <dgm:prSet/>
      <dgm:spPr/>
      <dgm:t>
        <a:bodyPr/>
        <a:lstStyle/>
        <a:p>
          <a:endParaRPr lang="en-US"/>
        </a:p>
      </dgm:t>
    </dgm:pt>
    <dgm:pt modelId="{F59B0611-2F9E-4ECE-ACAB-EA88DEDF179E}" type="sibTrans" cxnId="{6C695536-7788-4FF7-9FAD-61CB7A799EB0}">
      <dgm:prSet/>
      <dgm:spPr/>
      <dgm:t>
        <a:bodyPr/>
        <a:lstStyle/>
        <a:p>
          <a:endParaRPr lang="en-US"/>
        </a:p>
      </dgm:t>
    </dgm:pt>
    <dgm:pt modelId="{A4384EA5-4713-4B8C-8BCA-DB3D34E716F5}">
      <dgm:prSet phldrT="[Text]"/>
      <dgm:spPr>
        <a:solidFill>
          <a:srgbClr val="683E00"/>
        </a:solidFill>
      </dgm:spPr>
      <dgm:t>
        <a:bodyPr/>
        <a:lstStyle/>
        <a:p>
          <a:r>
            <a:rPr lang="en-US" dirty="0"/>
            <a:t>Individual Plans of Study Focused on Career Interests</a:t>
          </a:r>
        </a:p>
      </dgm:t>
    </dgm:pt>
    <dgm:pt modelId="{2E156569-9BB3-4310-8227-98740031165A}" type="parTrans" cxnId="{605277AC-138A-44D2-BAB9-2D7F9015B524}">
      <dgm:prSet/>
      <dgm:spPr/>
      <dgm:t>
        <a:bodyPr/>
        <a:lstStyle/>
        <a:p>
          <a:endParaRPr lang="en-US"/>
        </a:p>
      </dgm:t>
    </dgm:pt>
    <dgm:pt modelId="{943F1730-0C6E-4711-B57D-52E273F1F6EA}" type="sibTrans" cxnId="{605277AC-138A-44D2-BAB9-2D7F9015B524}">
      <dgm:prSet/>
      <dgm:spPr/>
      <dgm:t>
        <a:bodyPr/>
        <a:lstStyle/>
        <a:p>
          <a:endParaRPr lang="en-US"/>
        </a:p>
      </dgm:t>
    </dgm:pt>
    <dgm:pt modelId="{91D8578E-62F8-4E92-A2E1-E3CAC1E66BCB}">
      <dgm:prSet phldrT="[Text]"/>
      <dgm:spPr/>
      <dgm:t>
        <a:bodyPr/>
        <a:lstStyle/>
        <a:p>
          <a:r>
            <a:rPr lang="en-US" dirty="0"/>
            <a:t>High School Graduation Rates</a:t>
          </a:r>
        </a:p>
      </dgm:t>
    </dgm:pt>
    <dgm:pt modelId="{DB6FCB58-6660-43C9-A538-3807D99C796B}" type="parTrans" cxnId="{C8C64018-F06A-4C3E-93E7-4FD016D75D9D}">
      <dgm:prSet/>
      <dgm:spPr/>
      <dgm:t>
        <a:bodyPr/>
        <a:lstStyle/>
        <a:p>
          <a:endParaRPr lang="en-US"/>
        </a:p>
      </dgm:t>
    </dgm:pt>
    <dgm:pt modelId="{81B00A8A-3361-4B46-9AED-3EA8A4510E67}" type="sibTrans" cxnId="{C8C64018-F06A-4C3E-93E7-4FD016D75D9D}">
      <dgm:prSet/>
      <dgm:spPr/>
      <dgm:t>
        <a:bodyPr/>
        <a:lstStyle/>
        <a:p>
          <a:endParaRPr lang="en-US"/>
        </a:p>
      </dgm:t>
    </dgm:pt>
    <dgm:pt modelId="{A13E2B2F-8DF4-46F8-92A4-6CE115727EA2}">
      <dgm:prSet phldrT="[Text]"/>
      <dgm:spPr/>
      <dgm:t>
        <a:bodyPr/>
        <a:lstStyle/>
        <a:p>
          <a:r>
            <a:rPr lang="en-US" dirty="0"/>
            <a:t>Postsecondary Completion/Attendance</a:t>
          </a:r>
        </a:p>
      </dgm:t>
    </dgm:pt>
    <dgm:pt modelId="{48A32856-98AB-4254-AF01-A4DB33A96108}" type="parTrans" cxnId="{FD6E25E4-3CEB-4F3F-8A2D-A1D6F909E2A0}">
      <dgm:prSet/>
      <dgm:spPr/>
      <dgm:t>
        <a:bodyPr/>
        <a:lstStyle/>
        <a:p>
          <a:endParaRPr lang="en-US"/>
        </a:p>
      </dgm:t>
    </dgm:pt>
    <dgm:pt modelId="{61940797-7A5E-4D42-9D55-7F30AE8A0C73}" type="sibTrans" cxnId="{FD6E25E4-3CEB-4F3F-8A2D-A1D6F909E2A0}">
      <dgm:prSet/>
      <dgm:spPr/>
      <dgm:t>
        <a:bodyPr/>
        <a:lstStyle/>
        <a:p>
          <a:endParaRPr lang="en-US"/>
        </a:p>
      </dgm:t>
    </dgm:pt>
    <dgm:pt modelId="{2C561639-2303-418F-971B-890F7A33E202}">
      <dgm:prSet phldrT="[Text]"/>
      <dgm:spPr/>
      <dgm:t>
        <a:bodyPr/>
        <a:lstStyle/>
        <a:p>
          <a:r>
            <a:rPr lang="en-US" dirty="0"/>
            <a:t>Social/Emotional Growth Measured Locally</a:t>
          </a:r>
        </a:p>
      </dgm:t>
    </dgm:pt>
    <dgm:pt modelId="{6DD39AD5-83D8-4BA4-BB77-F9E90DBE339A}" type="parTrans" cxnId="{4D0953A0-25F5-4307-880F-CE7D0FEBE22A}">
      <dgm:prSet/>
      <dgm:spPr/>
      <dgm:t>
        <a:bodyPr/>
        <a:lstStyle/>
        <a:p>
          <a:endParaRPr lang="en-US"/>
        </a:p>
      </dgm:t>
    </dgm:pt>
    <dgm:pt modelId="{E62B96A6-F197-4B03-9A38-7A55A50E3DF7}" type="sibTrans" cxnId="{4D0953A0-25F5-4307-880F-CE7D0FEBE22A}">
      <dgm:prSet/>
      <dgm:spPr/>
      <dgm:t>
        <a:bodyPr/>
        <a:lstStyle/>
        <a:p>
          <a:endParaRPr lang="en-US"/>
        </a:p>
      </dgm:t>
    </dgm:pt>
    <dgm:pt modelId="{4315AA3D-3ACD-461D-91EE-BB10634CCFA7}" type="pres">
      <dgm:prSet presAssocID="{52C37470-7D5C-435D-AC0C-B7924214BA45}" presName="linear" presStyleCnt="0">
        <dgm:presLayoutVars>
          <dgm:dir/>
          <dgm:animLvl val="lvl"/>
          <dgm:resizeHandles val="exact"/>
        </dgm:presLayoutVars>
      </dgm:prSet>
      <dgm:spPr/>
      <dgm:t>
        <a:bodyPr/>
        <a:lstStyle/>
        <a:p>
          <a:endParaRPr lang="en-US"/>
        </a:p>
      </dgm:t>
    </dgm:pt>
    <dgm:pt modelId="{EB907D67-3FA4-470C-8E6D-C1CFFE3192B2}" type="pres">
      <dgm:prSet presAssocID="{7C4E4F30-69B5-4E15-B67B-3F7D855694C9}" presName="parentLin" presStyleCnt="0"/>
      <dgm:spPr/>
    </dgm:pt>
    <dgm:pt modelId="{7DDD1E60-5BF0-4543-AE1F-EDDEC150CFDC}" type="pres">
      <dgm:prSet presAssocID="{7C4E4F30-69B5-4E15-B67B-3F7D855694C9}" presName="parentLeftMargin" presStyleLbl="node1" presStyleIdx="0" presStyleCnt="5"/>
      <dgm:spPr/>
      <dgm:t>
        <a:bodyPr/>
        <a:lstStyle/>
        <a:p>
          <a:endParaRPr lang="en-US"/>
        </a:p>
      </dgm:t>
    </dgm:pt>
    <dgm:pt modelId="{9823241D-4C64-4301-A444-9FF6824CE7B1}" type="pres">
      <dgm:prSet presAssocID="{7C4E4F30-69B5-4E15-B67B-3F7D855694C9}" presName="parentText" presStyleLbl="node1" presStyleIdx="0" presStyleCnt="5" custLinFactNeighborX="-4347" custLinFactNeighborY="48865">
        <dgm:presLayoutVars>
          <dgm:chMax val="0"/>
          <dgm:bulletEnabled val="1"/>
        </dgm:presLayoutVars>
      </dgm:prSet>
      <dgm:spPr/>
      <dgm:t>
        <a:bodyPr/>
        <a:lstStyle/>
        <a:p>
          <a:endParaRPr lang="en-US"/>
        </a:p>
      </dgm:t>
    </dgm:pt>
    <dgm:pt modelId="{DEC3BCAC-6B0C-4935-BCCD-A226D03F0114}" type="pres">
      <dgm:prSet presAssocID="{7C4E4F30-69B5-4E15-B67B-3F7D855694C9}" presName="negativeSpace" presStyleCnt="0"/>
      <dgm:spPr/>
    </dgm:pt>
    <dgm:pt modelId="{5CEE3AF3-B097-47DC-80BC-37746ECEC15E}" type="pres">
      <dgm:prSet presAssocID="{7C4E4F30-69B5-4E15-B67B-3F7D855694C9}" presName="childText" presStyleLbl="conFgAcc1" presStyleIdx="0" presStyleCnt="5" custLinFactY="27638" custLinFactNeighborX="-217" custLinFactNeighborY="100000">
        <dgm:presLayoutVars>
          <dgm:bulletEnabled val="1"/>
        </dgm:presLayoutVars>
      </dgm:prSet>
      <dgm:spPr/>
    </dgm:pt>
    <dgm:pt modelId="{5655B7C4-10DF-44B4-B380-4A2DADD160C0}" type="pres">
      <dgm:prSet presAssocID="{F59B0611-2F9E-4ECE-ACAB-EA88DEDF179E}" presName="spaceBetweenRectangles" presStyleCnt="0"/>
      <dgm:spPr/>
    </dgm:pt>
    <dgm:pt modelId="{8A0EE4A3-EA3B-44EB-824A-06510E4E001E}" type="pres">
      <dgm:prSet presAssocID="{A4384EA5-4713-4B8C-8BCA-DB3D34E716F5}" presName="parentLin" presStyleCnt="0"/>
      <dgm:spPr/>
    </dgm:pt>
    <dgm:pt modelId="{BAEE7018-20ED-47EC-B6A1-4548C8B9C9F3}" type="pres">
      <dgm:prSet presAssocID="{A4384EA5-4713-4B8C-8BCA-DB3D34E716F5}" presName="parentLeftMargin" presStyleLbl="node1" presStyleIdx="0" presStyleCnt="5"/>
      <dgm:spPr/>
      <dgm:t>
        <a:bodyPr/>
        <a:lstStyle/>
        <a:p>
          <a:endParaRPr lang="en-US"/>
        </a:p>
      </dgm:t>
    </dgm:pt>
    <dgm:pt modelId="{1D9B8682-FDB4-4457-934B-FB354503029C}" type="pres">
      <dgm:prSet presAssocID="{A4384EA5-4713-4B8C-8BCA-DB3D34E716F5}" presName="parentText" presStyleLbl="node1" presStyleIdx="1" presStyleCnt="5" custLinFactNeighborX="-4347" custLinFactNeighborY="24655">
        <dgm:presLayoutVars>
          <dgm:chMax val="0"/>
          <dgm:bulletEnabled val="1"/>
        </dgm:presLayoutVars>
      </dgm:prSet>
      <dgm:spPr/>
      <dgm:t>
        <a:bodyPr/>
        <a:lstStyle/>
        <a:p>
          <a:endParaRPr lang="en-US"/>
        </a:p>
      </dgm:t>
    </dgm:pt>
    <dgm:pt modelId="{49FDB11B-B5AD-4119-8269-033ED4E194A2}" type="pres">
      <dgm:prSet presAssocID="{A4384EA5-4713-4B8C-8BCA-DB3D34E716F5}" presName="negativeSpace" presStyleCnt="0"/>
      <dgm:spPr/>
    </dgm:pt>
    <dgm:pt modelId="{B4DFF7C8-4D17-4E11-A950-800FEA5AE553}" type="pres">
      <dgm:prSet presAssocID="{A4384EA5-4713-4B8C-8BCA-DB3D34E716F5}" presName="childText" presStyleLbl="conFgAcc1" presStyleIdx="1" presStyleCnt="5" custLinFactNeighborY="-21426">
        <dgm:presLayoutVars>
          <dgm:bulletEnabled val="1"/>
        </dgm:presLayoutVars>
      </dgm:prSet>
      <dgm:spPr/>
    </dgm:pt>
    <dgm:pt modelId="{6AFA5A2E-D059-41D2-ADDB-06E87D56C645}" type="pres">
      <dgm:prSet presAssocID="{943F1730-0C6E-4711-B57D-52E273F1F6EA}" presName="spaceBetweenRectangles" presStyleCnt="0"/>
      <dgm:spPr/>
    </dgm:pt>
    <dgm:pt modelId="{BD539626-3E53-416A-9F76-8CD57918475A}" type="pres">
      <dgm:prSet presAssocID="{91D8578E-62F8-4E92-A2E1-E3CAC1E66BCB}" presName="parentLin" presStyleCnt="0"/>
      <dgm:spPr/>
    </dgm:pt>
    <dgm:pt modelId="{67337925-6F79-4662-9ECB-1EAEE390D142}" type="pres">
      <dgm:prSet presAssocID="{91D8578E-62F8-4E92-A2E1-E3CAC1E66BCB}" presName="parentLeftMargin" presStyleLbl="node1" presStyleIdx="1" presStyleCnt="5"/>
      <dgm:spPr/>
      <dgm:t>
        <a:bodyPr/>
        <a:lstStyle/>
        <a:p>
          <a:endParaRPr lang="en-US"/>
        </a:p>
      </dgm:t>
    </dgm:pt>
    <dgm:pt modelId="{336D033D-0D1F-4A50-B791-E34C50DA46C1}" type="pres">
      <dgm:prSet presAssocID="{91D8578E-62F8-4E92-A2E1-E3CAC1E66BCB}" presName="parentText" presStyleLbl="node1" presStyleIdx="2" presStyleCnt="5">
        <dgm:presLayoutVars>
          <dgm:chMax val="0"/>
          <dgm:bulletEnabled val="1"/>
        </dgm:presLayoutVars>
      </dgm:prSet>
      <dgm:spPr/>
      <dgm:t>
        <a:bodyPr/>
        <a:lstStyle/>
        <a:p>
          <a:endParaRPr lang="en-US"/>
        </a:p>
      </dgm:t>
    </dgm:pt>
    <dgm:pt modelId="{71324C39-0A05-4840-BCBA-D6DA8D9E5A24}" type="pres">
      <dgm:prSet presAssocID="{91D8578E-62F8-4E92-A2E1-E3CAC1E66BCB}" presName="negativeSpace" presStyleCnt="0"/>
      <dgm:spPr/>
    </dgm:pt>
    <dgm:pt modelId="{C5C36CD5-A8EC-4437-81C4-E6D218F12523}" type="pres">
      <dgm:prSet presAssocID="{91D8578E-62F8-4E92-A2E1-E3CAC1E66BCB}" presName="childText" presStyleLbl="conFgAcc1" presStyleIdx="2" presStyleCnt="5">
        <dgm:presLayoutVars>
          <dgm:bulletEnabled val="1"/>
        </dgm:presLayoutVars>
      </dgm:prSet>
      <dgm:spPr/>
    </dgm:pt>
    <dgm:pt modelId="{2AD1DBA2-4D5C-4E38-BC1E-59890AF6E609}" type="pres">
      <dgm:prSet presAssocID="{81B00A8A-3361-4B46-9AED-3EA8A4510E67}" presName="spaceBetweenRectangles" presStyleCnt="0"/>
      <dgm:spPr/>
    </dgm:pt>
    <dgm:pt modelId="{FE64EAC8-CC13-459C-A145-5567D969F10E}" type="pres">
      <dgm:prSet presAssocID="{A13E2B2F-8DF4-46F8-92A4-6CE115727EA2}" presName="parentLin" presStyleCnt="0"/>
      <dgm:spPr/>
    </dgm:pt>
    <dgm:pt modelId="{3FF62C3B-9964-42B4-A645-6F30590B814F}" type="pres">
      <dgm:prSet presAssocID="{A13E2B2F-8DF4-46F8-92A4-6CE115727EA2}" presName="parentLeftMargin" presStyleLbl="node1" presStyleIdx="2" presStyleCnt="5"/>
      <dgm:spPr/>
      <dgm:t>
        <a:bodyPr/>
        <a:lstStyle/>
        <a:p>
          <a:endParaRPr lang="en-US"/>
        </a:p>
      </dgm:t>
    </dgm:pt>
    <dgm:pt modelId="{5BE630F4-5CDA-4D8C-81DA-FE28F874BEF4}" type="pres">
      <dgm:prSet presAssocID="{A13E2B2F-8DF4-46F8-92A4-6CE115727EA2}" presName="parentText" presStyleLbl="node1" presStyleIdx="3" presStyleCnt="5">
        <dgm:presLayoutVars>
          <dgm:chMax val="0"/>
          <dgm:bulletEnabled val="1"/>
        </dgm:presLayoutVars>
      </dgm:prSet>
      <dgm:spPr/>
      <dgm:t>
        <a:bodyPr/>
        <a:lstStyle/>
        <a:p>
          <a:endParaRPr lang="en-US"/>
        </a:p>
      </dgm:t>
    </dgm:pt>
    <dgm:pt modelId="{66AA4B4A-9D32-408A-8AF4-D3EB5E7B4E16}" type="pres">
      <dgm:prSet presAssocID="{A13E2B2F-8DF4-46F8-92A4-6CE115727EA2}" presName="negativeSpace" presStyleCnt="0"/>
      <dgm:spPr/>
    </dgm:pt>
    <dgm:pt modelId="{60D37AE0-B6D6-48D0-9F7A-BC1B572F1912}" type="pres">
      <dgm:prSet presAssocID="{A13E2B2F-8DF4-46F8-92A4-6CE115727EA2}" presName="childText" presStyleLbl="conFgAcc1" presStyleIdx="3" presStyleCnt="5">
        <dgm:presLayoutVars>
          <dgm:bulletEnabled val="1"/>
        </dgm:presLayoutVars>
      </dgm:prSet>
      <dgm:spPr/>
    </dgm:pt>
    <dgm:pt modelId="{FB908D6B-E12B-47DF-9003-D3BC570A768E}" type="pres">
      <dgm:prSet presAssocID="{61940797-7A5E-4D42-9D55-7F30AE8A0C73}" presName="spaceBetweenRectangles" presStyleCnt="0"/>
      <dgm:spPr/>
    </dgm:pt>
    <dgm:pt modelId="{2E422701-757A-4C4B-8813-60E971A155A5}" type="pres">
      <dgm:prSet presAssocID="{2C561639-2303-418F-971B-890F7A33E202}" presName="parentLin" presStyleCnt="0"/>
      <dgm:spPr/>
    </dgm:pt>
    <dgm:pt modelId="{0D3715A8-FDB5-4196-8B15-E3CBAA97E19B}" type="pres">
      <dgm:prSet presAssocID="{2C561639-2303-418F-971B-890F7A33E202}" presName="parentLeftMargin" presStyleLbl="node1" presStyleIdx="3" presStyleCnt="5"/>
      <dgm:spPr/>
      <dgm:t>
        <a:bodyPr/>
        <a:lstStyle/>
        <a:p>
          <a:endParaRPr lang="en-US"/>
        </a:p>
      </dgm:t>
    </dgm:pt>
    <dgm:pt modelId="{5DEF7458-54B8-420C-8B63-7B982EF61FA8}" type="pres">
      <dgm:prSet presAssocID="{2C561639-2303-418F-971B-890F7A33E202}" presName="parentText" presStyleLbl="node1" presStyleIdx="4" presStyleCnt="5">
        <dgm:presLayoutVars>
          <dgm:chMax val="0"/>
          <dgm:bulletEnabled val="1"/>
        </dgm:presLayoutVars>
      </dgm:prSet>
      <dgm:spPr/>
      <dgm:t>
        <a:bodyPr/>
        <a:lstStyle/>
        <a:p>
          <a:endParaRPr lang="en-US"/>
        </a:p>
      </dgm:t>
    </dgm:pt>
    <dgm:pt modelId="{BB00605D-AFAC-421A-9016-C055C393A4C1}" type="pres">
      <dgm:prSet presAssocID="{2C561639-2303-418F-971B-890F7A33E202}" presName="negativeSpace" presStyleCnt="0"/>
      <dgm:spPr/>
    </dgm:pt>
    <dgm:pt modelId="{D79EE966-94BB-4742-906C-BE03C0E5EE1A}" type="pres">
      <dgm:prSet presAssocID="{2C561639-2303-418F-971B-890F7A33E202}" presName="childText" presStyleLbl="conFgAcc1" presStyleIdx="4" presStyleCnt="5">
        <dgm:presLayoutVars>
          <dgm:bulletEnabled val="1"/>
        </dgm:presLayoutVars>
      </dgm:prSet>
      <dgm:spPr/>
    </dgm:pt>
  </dgm:ptLst>
  <dgm:cxnLst>
    <dgm:cxn modelId="{126A1FD9-1D6F-4C2C-BD8B-9904EA08D72C}" type="presOf" srcId="{7C4E4F30-69B5-4E15-B67B-3F7D855694C9}" destId="{7DDD1E60-5BF0-4543-AE1F-EDDEC150CFDC}" srcOrd="0" destOrd="0" presId="urn:microsoft.com/office/officeart/2005/8/layout/list1"/>
    <dgm:cxn modelId="{B2F8FC2C-36B2-49BF-A08A-BC2E95ED2A83}" type="presOf" srcId="{91D8578E-62F8-4E92-A2E1-E3CAC1E66BCB}" destId="{67337925-6F79-4662-9ECB-1EAEE390D142}" srcOrd="0" destOrd="0" presId="urn:microsoft.com/office/officeart/2005/8/layout/list1"/>
    <dgm:cxn modelId="{04EA9A3A-F218-41C1-8D9F-217310B6E0A6}" type="presOf" srcId="{A13E2B2F-8DF4-46F8-92A4-6CE115727EA2}" destId="{3FF62C3B-9964-42B4-A645-6F30590B814F}" srcOrd="0" destOrd="0" presId="urn:microsoft.com/office/officeart/2005/8/layout/list1"/>
    <dgm:cxn modelId="{63BEC359-B32B-4251-A074-74B97D57EC07}" type="presOf" srcId="{2C561639-2303-418F-971B-890F7A33E202}" destId="{5DEF7458-54B8-420C-8B63-7B982EF61FA8}" srcOrd="1" destOrd="0" presId="urn:microsoft.com/office/officeart/2005/8/layout/list1"/>
    <dgm:cxn modelId="{A6EEC0A5-1ADD-45AA-B33D-20833983022A}" type="presOf" srcId="{A4384EA5-4713-4B8C-8BCA-DB3D34E716F5}" destId="{BAEE7018-20ED-47EC-B6A1-4548C8B9C9F3}" srcOrd="0" destOrd="0" presId="urn:microsoft.com/office/officeart/2005/8/layout/list1"/>
    <dgm:cxn modelId="{A433CEAC-80B6-4E34-B390-B1B3642B0ECF}" type="presOf" srcId="{7C4E4F30-69B5-4E15-B67B-3F7D855694C9}" destId="{9823241D-4C64-4301-A444-9FF6824CE7B1}" srcOrd="1" destOrd="0" presId="urn:microsoft.com/office/officeart/2005/8/layout/list1"/>
    <dgm:cxn modelId="{605277AC-138A-44D2-BAB9-2D7F9015B524}" srcId="{52C37470-7D5C-435D-AC0C-B7924214BA45}" destId="{A4384EA5-4713-4B8C-8BCA-DB3D34E716F5}" srcOrd="1" destOrd="0" parTransId="{2E156569-9BB3-4310-8227-98740031165A}" sibTransId="{943F1730-0C6E-4711-B57D-52E273F1F6EA}"/>
    <dgm:cxn modelId="{D732C79A-7085-4DBA-84F0-48D77A11B18B}" type="presOf" srcId="{2C561639-2303-418F-971B-890F7A33E202}" destId="{0D3715A8-FDB5-4196-8B15-E3CBAA97E19B}" srcOrd="0" destOrd="0" presId="urn:microsoft.com/office/officeart/2005/8/layout/list1"/>
    <dgm:cxn modelId="{7A13C83D-AE4D-48AF-8FAA-74B1A5958978}" type="presOf" srcId="{A13E2B2F-8DF4-46F8-92A4-6CE115727EA2}" destId="{5BE630F4-5CDA-4D8C-81DA-FE28F874BEF4}" srcOrd="1" destOrd="0" presId="urn:microsoft.com/office/officeart/2005/8/layout/list1"/>
    <dgm:cxn modelId="{CB59976A-1A60-4D19-9CAA-4A91A715EE5B}" type="presOf" srcId="{52C37470-7D5C-435D-AC0C-B7924214BA45}" destId="{4315AA3D-3ACD-461D-91EE-BB10634CCFA7}" srcOrd="0" destOrd="0" presId="urn:microsoft.com/office/officeart/2005/8/layout/list1"/>
    <dgm:cxn modelId="{69C3AB90-AACB-4AE1-96E7-6D5F98B767B3}" type="presOf" srcId="{A4384EA5-4713-4B8C-8BCA-DB3D34E716F5}" destId="{1D9B8682-FDB4-4457-934B-FB354503029C}" srcOrd="1" destOrd="0" presId="urn:microsoft.com/office/officeart/2005/8/layout/list1"/>
    <dgm:cxn modelId="{4D0953A0-25F5-4307-880F-CE7D0FEBE22A}" srcId="{52C37470-7D5C-435D-AC0C-B7924214BA45}" destId="{2C561639-2303-418F-971B-890F7A33E202}" srcOrd="4" destOrd="0" parTransId="{6DD39AD5-83D8-4BA4-BB77-F9E90DBE339A}" sibTransId="{E62B96A6-F197-4B03-9A38-7A55A50E3DF7}"/>
    <dgm:cxn modelId="{C8C64018-F06A-4C3E-93E7-4FD016D75D9D}" srcId="{52C37470-7D5C-435D-AC0C-B7924214BA45}" destId="{91D8578E-62F8-4E92-A2E1-E3CAC1E66BCB}" srcOrd="2" destOrd="0" parTransId="{DB6FCB58-6660-43C9-A538-3807D99C796B}" sibTransId="{81B00A8A-3361-4B46-9AED-3EA8A4510E67}"/>
    <dgm:cxn modelId="{6C695536-7788-4FF7-9FAD-61CB7A799EB0}" srcId="{52C37470-7D5C-435D-AC0C-B7924214BA45}" destId="{7C4E4F30-69B5-4E15-B67B-3F7D855694C9}" srcOrd="0" destOrd="0" parTransId="{EBA3E80C-088F-4EA1-B1DC-2222D6D15B63}" sibTransId="{F59B0611-2F9E-4ECE-ACAB-EA88DEDF179E}"/>
    <dgm:cxn modelId="{FD6E25E4-3CEB-4F3F-8A2D-A1D6F909E2A0}" srcId="{52C37470-7D5C-435D-AC0C-B7924214BA45}" destId="{A13E2B2F-8DF4-46F8-92A4-6CE115727EA2}" srcOrd="3" destOrd="0" parTransId="{48A32856-98AB-4254-AF01-A4DB33A96108}" sibTransId="{61940797-7A5E-4D42-9D55-7F30AE8A0C73}"/>
    <dgm:cxn modelId="{6DA7761D-8520-4226-A70C-0D96E3EAD295}" type="presOf" srcId="{91D8578E-62F8-4E92-A2E1-E3CAC1E66BCB}" destId="{336D033D-0D1F-4A50-B791-E34C50DA46C1}" srcOrd="1" destOrd="0" presId="urn:microsoft.com/office/officeart/2005/8/layout/list1"/>
    <dgm:cxn modelId="{B82C792F-DA52-4EEC-9719-DDDC471908F7}" type="presParOf" srcId="{4315AA3D-3ACD-461D-91EE-BB10634CCFA7}" destId="{EB907D67-3FA4-470C-8E6D-C1CFFE3192B2}" srcOrd="0" destOrd="0" presId="urn:microsoft.com/office/officeart/2005/8/layout/list1"/>
    <dgm:cxn modelId="{3038545D-6979-4B83-9AD5-B7691F99DECE}" type="presParOf" srcId="{EB907D67-3FA4-470C-8E6D-C1CFFE3192B2}" destId="{7DDD1E60-5BF0-4543-AE1F-EDDEC150CFDC}" srcOrd="0" destOrd="0" presId="urn:microsoft.com/office/officeart/2005/8/layout/list1"/>
    <dgm:cxn modelId="{997B3776-E5AF-41ED-A220-5E6DF38D6829}" type="presParOf" srcId="{EB907D67-3FA4-470C-8E6D-C1CFFE3192B2}" destId="{9823241D-4C64-4301-A444-9FF6824CE7B1}" srcOrd="1" destOrd="0" presId="urn:microsoft.com/office/officeart/2005/8/layout/list1"/>
    <dgm:cxn modelId="{1C1A44EC-1784-4D36-874E-D510A426DF7B}" type="presParOf" srcId="{4315AA3D-3ACD-461D-91EE-BB10634CCFA7}" destId="{DEC3BCAC-6B0C-4935-BCCD-A226D03F0114}" srcOrd="1" destOrd="0" presId="urn:microsoft.com/office/officeart/2005/8/layout/list1"/>
    <dgm:cxn modelId="{07462E7D-7A1B-4016-88F2-A7FE6A4543AC}" type="presParOf" srcId="{4315AA3D-3ACD-461D-91EE-BB10634CCFA7}" destId="{5CEE3AF3-B097-47DC-80BC-37746ECEC15E}" srcOrd="2" destOrd="0" presId="urn:microsoft.com/office/officeart/2005/8/layout/list1"/>
    <dgm:cxn modelId="{339E7D49-5E95-4EE0-8146-81FCAD24051A}" type="presParOf" srcId="{4315AA3D-3ACD-461D-91EE-BB10634CCFA7}" destId="{5655B7C4-10DF-44B4-B380-4A2DADD160C0}" srcOrd="3" destOrd="0" presId="urn:microsoft.com/office/officeart/2005/8/layout/list1"/>
    <dgm:cxn modelId="{77CB52FC-0628-4D36-948C-16906C6B2A62}" type="presParOf" srcId="{4315AA3D-3ACD-461D-91EE-BB10634CCFA7}" destId="{8A0EE4A3-EA3B-44EB-824A-06510E4E001E}" srcOrd="4" destOrd="0" presId="urn:microsoft.com/office/officeart/2005/8/layout/list1"/>
    <dgm:cxn modelId="{44430458-37EC-4812-BDFF-92F2F0537AC1}" type="presParOf" srcId="{8A0EE4A3-EA3B-44EB-824A-06510E4E001E}" destId="{BAEE7018-20ED-47EC-B6A1-4548C8B9C9F3}" srcOrd="0" destOrd="0" presId="urn:microsoft.com/office/officeart/2005/8/layout/list1"/>
    <dgm:cxn modelId="{7A760014-6430-4361-B270-E37373EB9443}" type="presParOf" srcId="{8A0EE4A3-EA3B-44EB-824A-06510E4E001E}" destId="{1D9B8682-FDB4-4457-934B-FB354503029C}" srcOrd="1" destOrd="0" presId="urn:microsoft.com/office/officeart/2005/8/layout/list1"/>
    <dgm:cxn modelId="{A6A6C2A8-618A-4A5C-9B9C-36810756CEAD}" type="presParOf" srcId="{4315AA3D-3ACD-461D-91EE-BB10634CCFA7}" destId="{49FDB11B-B5AD-4119-8269-033ED4E194A2}" srcOrd="5" destOrd="0" presId="urn:microsoft.com/office/officeart/2005/8/layout/list1"/>
    <dgm:cxn modelId="{F88FA82A-DA09-4ED5-A1C3-AD3919078B37}" type="presParOf" srcId="{4315AA3D-3ACD-461D-91EE-BB10634CCFA7}" destId="{B4DFF7C8-4D17-4E11-A950-800FEA5AE553}" srcOrd="6" destOrd="0" presId="urn:microsoft.com/office/officeart/2005/8/layout/list1"/>
    <dgm:cxn modelId="{FAA037F1-CDFD-4500-89DF-6A63BE2A2C96}" type="presParOf" srcId="{4315AA3D-3ACD-461D-91EE-BB10634CCFA7}" destId="{6AFA5A2E-D059-41D2-ADDB-06E87D56C645}" srcOrd="7" destOrd="0" presId="urn:microsoft.com/office/officeart/2005/8/layout/list1"/>
    <dgm:cxn modelId="{FF59D593-4B92-439B-A8A4-4F1BC778D7F7}" type="presParOf" srcId="{4315AA3D-3ACD-461D-91EE-BB10634CCFA7}" destId="{BD539626-3E53-416A-9F76-8CD57918475A}" srcOrd="8" destOrd="0" presId="urn:microsoft.com/office/officeart/2005/8/layout/list1"/>
    <dgm:cxn modelId="{103506CF-A9A1-4865-A4DE-96366F1665C3}" type="presParOf" srcId="{BD539626-3E53-416A-9F76-8CD57918475A}" destId="{67337925-6F79-4662-9ECB-1EAEE390D142}" srcOrd="0" destOrd="0" presId="urn:microsoft.com/office/officeart/2005/8/layout/list1"/>
    <dgm:cxn modelId="{83F06BE3-B2A4-44F5-B269-67B009A2DED2}" type="presParOf" srcId="{BD539626-3E53-416A-9F76-8CD57918475A}" destId="{336D033D-0D1F-4A50-B791-E34C50DA46C1}" srcOrd="1" destOrd="0" presId="urn:microsoft.com/office/officeart/2005/8/layout/list1"/>
    <dgm:cxn modelId="{D954590F-CD1A-46DB-8673-EC20DA22AAE0}" type="presParOf" srcId="{4315AA3D-3ACD-461D-91EE-BB10634CCFA7}" destId="{71324C39-0A05-4840-BCBA-D6DA8D9E5A24}" srcOrd="9" destOrd="0" presId="urn:microsoft.com/office/officeart/2005/8/layout/list1"/>
    <dgm:cxn modelId="{E1FC7FDA-4C19-4312-B756-0FCE20AA178B}" type="presParOf" srcId="{4315AA3D-3ACD-461D-91EE-BB10634CCFA7}" destId="{C5C36CD5-A8EC-4437-81C4-E6D218F12523}" srcOrd="10" destOrd="0" presId="urn:microsoft.com/office/officeart/2005/8/layout/list1"/>
    <dgm:cxn modelId="{C78A9155-1072-4562-B2A0-4E504201AEDC}" type="presParOf" srcId="{4315AA3D-3ACD-461D-91EE-BB10634CCFA7}" destId="{2AD1DBA2-4D5C-4E38-BC1E-59890AF6E609}" srcOrd="11" destOrd="0" presId="urn:microsoft.com/office/officeart/2005/8/layout/list1"/>
    <dgm:cxn modelId="{82BC1B9F-4B8D-4A4F-80F1-23E44E449AB2}" type="presParOf" srcId="{4315AA3D-3ACD-461D-91EE-BB10634CCFA7}" destId="{FE64EAC8-CC13-459C-A145-5567D969F10E}" srcOrd="12" destOrd="0" presId="urn:microsoft.com/office/officeart/2005/8/layout/list1"/>
    <dgm:cxn modelId="{389DE3EE-62C8-4916-A506-3EE0A6139F6B}" type="presParOf" srcId="{FE64EAC8-CC13-459C-A145-5567D969F10E}" destId="{3FF62C3B-9964-42B4-A645-6F30590B814F}" srcOrd="0" destOrd="0" presId="urn:microsoft.com/office/officeart/2005/8/layout/list1"/>
    <dgm:cxn modelId="{274F3D2F-5653-4065-8555-BFD72ACF02FA}" type="presParOf" srcId="{FE64EAC8-CC13-459C-A145-5567D969F10E}" destId="{5BE630F4-5CDA-4D8C-81DA-FE28F874BEF4}" srcOrd="1" destOrd="0" presId="urn:microsoft.com/office/officeart/2005/8/layout/list1"/>
    <dgm:cxn modelId="{06B5F1C4-F82E-4EA3-8D1B-ABED94F609E9}" type="presParOf" srcId="{4315AA3D-3ACD-461D-91EE-BB10634CCFA7}" destId="{66AA4B4A-9D32-408A-8AF4-D3EB5E7B4E16}" srcOrd="13" destOrd="0" presId="urn:microsoft.com/office/officeart/2005/8/layout/list1"/>
    <dgm:cxn modelId="{68A7A429-6FC1-4DEF-B808-D97DBEF285A7}" type="presParOf" srcId="{4315AA3D-3ACD-461D-91EE-BB10634CCFA7}" destId="{60D37AE0-B6D6-48D0-9F7A-BC1B572F1912}" srcOrd="14" destOrd="0" presId="urn:microsoft.com/office/officeart/2005/8/layout/list1"/>
    <dgm:cxn modelId="{92673F11-934B-4840-AB72-D69B05B4FF14}" type="presParOf" srcId="{4315AA3D-3ACD-461D-91EE-BB10634CCFA7}" destId="{FB908D6B-E12B-47DF-9003-D3BC570A768E}" srcOrd="15" destOrd="0" presId="urn:microsoft.com/office/officeart/2005/8/layout/list1"/>
    <dgm:cxn modelId="{89C04886-CBFA-41B4-B1EB-79C06192A799}" type="presParOf" srcId="{4315AA3D-3ACD-461D-91EE-BB10634CCFA7}" destId="{2E422701-757A-4C4B-8813-60E971A155A5}" srcOrd="16" destOrd="0" presId="urn:microsoft.com/office/officeart/2005/8/layout/list1"/>
    <dgm:cxn modelId="{F7BB2982-854C-49CD-90EA-26BD321C6D83}" type="presParOf" srcId="{2E422701-757A-4C4B-8813-60E971A155A5}" destId="{0D3715A8-FDB5-4196-8B15-E3CBAA97E19B}" srcOrd="0" destOrd="0" presId="urn:microsoft.com/office/officeart/2005/8/layout/list1"/>
    <dgm:cxn modelId="{BDB987F2-D425-444B-B6A9-D90C717FBE00}" type="presParOf" srcId="{2E422701-757A-4C4B-8813-60E971A155A5}" destId="{5DEF7458-54B8-420C-8B63-7B982EF61FA8}" srcOrd="1" destOrd="0" presId="urn:microsoft.com/office/officeart/2005/8/layout/list1"/>
    <dgm:cxn modelId="{7A723258-9CC8-4998-9402-F1FD60395436}" type="presParOf" srcId="{4315AA3D-3ACD-461D-91EE-BB10634CCFA7}" destId="{BB00605D-AFAC-421A-9016-C055C393A4C1}" srcOrd="17" destOrd="0" presId="urn:microsoft.com/office/officeart/2005/8/layout/list1"/>
    <dgm:cxn modelId="{7F891435-902A-484C-9C9A-9B79D0F9B56A}" type="presParOf" srcId="{4315AA3D-3ACD-461D-91EE-BB10634CCFA7}" destId="{D79EE966-94BB-4742-906C-BE03C0E5EE1A}"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99C94B1-B151-4A52-B565-66FF533CBBE3}"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US"/>
        </a:p>
      </dgm:t>
    </dgm:pt>
    <dgm:pt modelId="{FD2CD396-1D42-410F-A7B2-8A96B8EBF545}">
      <dgm:prSet custT="1"/>
      <dgm:spPr>
        <a:solidFill>
          <a:srgbClr val="D6CEB8"/>
        </a:solidFill>
      </dgm:spPr>
      <dgm:t>
        <a:bodyPr/>
        <a:lstStyle/>
        <a:p>
          <a:r>
            <a:rPr lang="en-US" sz="1600" dirty="0">
              <a:solidFill>
                <a:schemeClr val="tx1"/>
              </a:solidFill>
            </a:rPr>
            <a:t>Help students make informed decisions about career pursuits, minimizing the risk of lost time and lost money at a postsecondary institution.</a:t>
          </a:r>
        </a:p>
      </dgm:t>
    </dgm:pt>
    <dgm:pt modelId="{439DFDAD-5AF5-46AA-901C-468D582A5A87}" type="parTrans" cxnId="{2FA7A308-3872-4622-BDDA-04BD3F31AB6F}">
      <dgm:prSet/>
      <dgm:spPr/>
      <dgm:t>
        <a:bodyPr/>
        <a:lstStyle/>
        <a:p>
          <a:endParaRPr lang="en-US"/>
        </a:p>
      </dgm:t>
    </dgm:pt>
    <dgm:pt modelId="{5B7AACBE-4F42-40C7-B0A1-377985541494}" type="sibTrans" cxnId="{2FA7A308-3872-4622-BDDA-04BD3F31AB6F}">
      <dgm:prSet/>
      <dgm:spPr/>
      <dgm:t>
        <a:bodyPr/>
        <a:lstStyle/>
        <a:p>
          <a:endParaRPr lang="en-US"/>
        </a:p>
      </dgm:t>
    </dgm:pt>
    <dgm:pt modelId="{6C79DE47-F768-4C4B-B22B-700477321EA1}">
      <dgm:prSet custT="1"/>
      <dgm:spPr>
        <a:solidFill>
          <a:srgbClr val="D6CEB8"/>
        </a:solidFill>
      </dgm:spPr>
      <dgm:t>
        <a:bodyPr/>
        <a:lstStyle/>
        <a:p>
          <a:r>
            <a:rPr lang="en-US" sz="1600" dirty="0">
              <a:solidFill>
                <a:schemeClr val="tx1"/>
              </a:solidFill>
            </a:rPr>
            <a:t>Help students obtain a suitable vision of their path toward college and career readiness</a:t>
          </a:r>
        </a:p>
      </dgm:t>
    </dgm:pt>
    <dgm:pt modelId="{0F2187E0-EC53-46B4-9DD9-9F52AA501118}" type="parTrans" cxnId="{3FC2ECFF-954C-4702-AAC4-627FA29CB46F}">
      <dgm:prSet/>
      <dgm:spPr/>
      <dgm:t>
        <a:bodyPr/>
        <a:lstStyle/>
        <a:p>
          <a:endParaRPr lang="en-US"/>
        </a:p>
      </dgm:t>
    </dgm:pt>
    <dgm:pt modelId="{1554EBCD-A154-493C-A179-3AC602CCA23A}" type="sibTrans" cxnId="{3FC2ECFF-954C-4702-AAC4-627FA29CB46F}">
      <dgm:prSet/>
      <dgm:spPr/>
      <dgm:t>
        <a:bodyPr/>
        <a:lstStyle/>
        <a:p>
          <a:endParaRPr lang="en-US"/>
        </a:p>
      </dgm:t>
    </dgm:pt>
    <dgm:pt modelId="{F571FCB4-1D27-458E-AFAF-A02CE1FBBDF5}">
      <dgm:prSet custT="1"/>
      <dgm:spPr>
        <a:solidFill>
          <a:srgbClr val="D6CEB8"/>
        </a:solidFill>
      </dgm:spPr>
      <dgm:t>
        <a:bodyPr/>
        <a:lstStyle/>
        <a:p>
          <a:r>
            <a:rPr lang="en-US" sz="1600" dirty="0">
              <a:solidFill>
                <a:schemeClr val="tx1"/>
              </a:solidFill>
            </a:rPr>
            <a:t>Address the gap between the percentage of students enrolling and the percentage of students earning credit during their first year of enrollment in 2- and 4-year postsecondary institutions</a:t>
          </a:r>
        </a:p>
      </dgm:t>
    </dgm:pt>
    <dgm:pt modelId="{565FC5E9-DC43-430B-955D-95AE8B792628}" type="parTrans" cxnId="{F9CE003C-65EE-48E2-9007-C7C3CCE9D0F5}">
      <dgm:prSet/>
      <dgm:spPr/>
      <dgm:t>
        <a:bodyPr/>
        <a:lstStyle/>
        <a:p>
          <a:endParaRPr lang="en-US"/>
        </a:p>
      </dgm:t>
    </dgm:pt>
    <dgm:pt modelId="{D5A02E51-15D2-4643-ADC5-985BB25AB14F}" type="sibTrans" cxnId="{F9CE003C-65EE-48E2-9007-C7C3CCE9D0F5}">
      <dgm:prSet/>
      <dgm:spPr/>
      <dgm:t>
        <a:bodyPr/>
        <a:lstStyle/>
        <a:p>
          <a:endParaRPr lang="en-US"/>
        </a:p>
      </dgm:t>
    </dgm:pt>
    <dgm:pt modelId="{2B72059D-B038-4863-AAD2-1CC8DBE2909A}" type="pres">
      <dgm:prSet presAssocID="{799C94B1-B151-4A52-B565-66FF533CBBE3}" presName="linear" presStyleCnt="0">
        <dgm:presLayoutVars>
          <dgm:dir/>
          <dgm:animLvl val="lvl"/>
          <dgm:resizeHandles val="exact"/>
        </dgm:presLayoutVars>
      </dgm:prSet>
      <dgm:spPr/>
      <dgm:t>
        <a:bodyPr/>
        <a:lstStyle/>
        <a:p>
          <a:endParaRPr lang="en-US"/>
        </a:p>
      </dgm:t>
    </dgm:pt>
    <dgm:pt modelId="{322BF1B8-2728-40E6-9EC4-5C8BA9188C73}" type="pres">
      <dgm:prSet presAssocID="{6C79DE47-F768-4C4B-B22B-700477321EA1}" presName="parentLin" presStyleCnt="0"/>
      <dgm:spPr/>
    </dgm:pt>
    <dgm:pt modelId="{E27414C2-283D-45EB-BFB4-B8BBF1290563}" type="pres">
      <dgm:prSet presAssocID="{6C79DE47-F768-4C4B-B22B-700477321EA1}" presName="parentLeftMargin" presStyleLbl="node1" presStyleIdx="0" presStyleCnt="3"/>
      <dgm:spPr/>
      <dgm:t>
        <a:bodyPr/>
        <a:lstStyle/>
        <a:p>
          <a:endParaRPr lang="en-US"/>
        </a:p>
      </dgm:t>
    </dgm:pt>
    <dgm:pt modelId="{0B015A6B-C525-44FA-8E23-FF84446B517F}" type="pres">
      <dgm:prSet presAssocID="{6C79DE47-F768-4C4B-B22B-700477321EA1}" presName="parentText" presStyleLbl="node1" presStyleIdx="0" presStyleCnt="3" custScaleY="197995">
        <dgm:presLayoutVars>
          <dgm:chMax val="0"/>
          <dgm:bulletEnabled val="1"/>
        </dgm:presLayoutVars>
      </dgm:prSet>
      <dgm:spPr/>
      <dgm:t>
        <a:bodyPr/>
        <a:lstStyle/>
        <a:p>
          <a:endParaRPr lang="en-US"/>
        </a:p>
      </dgm:t>
    </dgm:pt>
    <dgm:pt modelId="{9482B03F-AC93-4EC3-BFE9-62563F2621A0}" type="pres">
      <dgm:prSet presAssocID="{6C79DE47-F768-4C4B-B22B-700477321EA1}" presName="negativeSpace" presStyleCnt="0"/>
      <dgm:spPr/>
    </dgm:pt>
    <dgm:pt modelId="{130079D7-E4B1-43BD-9DBE-E825D2AA1798}" type="pres">
      <dgm:prSet presAssocID="{6C79DE47-F768-4C4B-B22B-700477321EA1}" presName="childText" presStyleLbl="conFgAcc1" presStyleIdx="0" presStyleCnt="3">
        <dgm:presLayoutVars>
          <dgm:bulletEnabled val="1"/>
        </dgm:presLayoutVars>
      </dgm:prSet>
      <dgm:spPr>
        <a:ln>
          <a:solidFill>
            <a:srgbClr val="996600"/>
          </a:solidFill>
        </a:ln>
      </dgm:spPr>
    </dgm:pt>
    <dgm:pt modelId="{D6E2A83E-19A7-4038-BBBD-81140D294266}" type="pres">
      <dgm:prSet presAssocID="{1554EBCD-A154-493C-A179-3AC602CCA23A}" presName="spaceBetweenRectangles" presStyleCnt="0"/>
      <dgm:spPr/>
    </dgm:pt>
    <dgm:pt modelId="{0B8632A9-F8CB-4B8F-9252-80D0FCC6F2A2}" type="pres">
      <dgm:prSet presAssocID="{F571FCB4-1D27-458E-AFAF-A02CE1FBBDF5}" presName="parentLin" presStyleCnt="0"/>
      <dgm:spPr/>
    </dgm:pt>
    <dgm:pt modelId="{9A4B8D9B-BBB8-434E-B9C9-115653B2D4EE}" type="pres">
      <dgm:prSet presAssocID="{F571FCB4-1D27-458E-AFAF-A02CE1FBBDF5}" presName="parentLeftMargin" presStyleLbl="node1" presStyleIdx="0" presStyleCnt="3"/>
      <dgm:spPr/>
      <dgm:t>
        <a:bodyPr/>
        <a:lstStyle/>
        <a:p>
          <a:endParaRPr lang="en-US"/>
        </a:p>
      </dgm:t>
    </dgm:pt>
    <dgm:pt modelId="{CD864A35-089E-4116-9392-4EDBC01843F8}" type="pres">
      <dgm:prSet presAssocID="{F571FCB4-1D27-458E-AFAF-A02CE1FBBDF5}" presName="parentText" presStyleLbl="node1" presStyleIdx="1" presStyleCnt="3" custScaleY="189969" custLinFactNeighborX="14286" custLinFactNeighborY="5716">
        <dgm:presLayoutVars>
          <dgm:chMax val="0"/>
          <dgm:bulletEnabled val="1"/>
        </dgm:presLayoutVars>
      </dgm:prSet>
      <dgm:spPr/>
      <dgm:t>
        <a:bodyPr/>
        <a:lstStyle/>
        <a:p>
          <a:endParaRPr lang="en-US"/>
        </a:p>
      </dgm:t>
    </dgm:pt>
    <dgm:pt modelId="{25E7B23A-8B6F-459E-9C1D-E384F6AD807B}" type="pres">
      <dgm:prSet presAssocID="{F571FCB4-1D27-458E-AFAF-A02CE1FBBDF5}" presName="negativeSpace" presStyleCnt="0"/>
      <dgm:spPr/>
    </dgm:pt>
    <dgm:pt modelId="{A9FD1765-DBE6-4BA3-8A9A-DFCC29E10364}" type="pres">
      <dgm:prSet presAssocID="{F571FCB4-1D27-458E-AFAF-A02CE1FBBDF5}" presName="childText" presStyleLbl="conFgAcc1" presStyleIdx="1" presStyleCnt="3">
        <dgm:presLayoutVars>
          <dgm:bulletEnabled val="1"/>
        </dgm:presLayoutVars>
      </dgm:prSet>
      <dgm:spPr>
        <a:ln>
          <a:solidFill>
            <a:srgbClr val="843900"/>
          </a:solidFill>
        </a:ln>
      </dgm:spPr>
    </dgm:pt>
    <dgm:pt modelId="{826592EC-B635-4278-9F53-BB3426D46313}" type="pres">
      <dgm:prSet presAssocID="{D5A02E51-15D2-4643-ADC5-985BB25AB14F}" presName="spaceBetweenRectangles" presStyleCnt="0"/>
      <dgm:spPr/>
    </dgm:pt>
    <dgm:pt modelId="{579909F7-E635-4F83-A175-F60C8501E27C}" type="pres">
      <dgm:prSet presAssocID="{FD2CD396-1D42-410F-A7B2-8A96B8EBF545}" presName="parentLin" presStyleCnt="0"/>
      <dgm:spPr/>
    </dgm:pt>
    <dgm:pt modelId="{2C17DBA2-8A61-43F3-8F5A-1618C6DA30B9}" type="pres">
      <dgm:prSet presAssocID="{FD2CD396-1D42-410F-A7B2-8A96B8EBF545}" presName="parentLeftMargin" presStyleLbl="node1" presStyleIdx="1" presStyleCnt="3"/>
      <dgm:spPr/>
      <dgm:t>
        <a:bodyPr/>
        <a:lstStyle/>
        <a:p>
          <a:endParaRPr lang="en-US"/>
        </a:p>
      </dgm:t>
    </dgm:pt>
    <dgm:pt modelId="{F4B91D66-F468-4627-BE06-F2FD82E9449B}" type="pres">
      <dgm:prSet presAssocID="{FD2CD396-1D42-410F-A7B2-8A96B8EBF545}" presName="parentText" presStyleLbl="node1" presStyleIdx="2" presStyleCnt="3" custScaleY="175972">
        <dgm:presLayoutVars>
          <dgm:chMax val="0"/>
          <dgm:bulletEnabled val="1"/>
        </dgm:presLayoutVars>
      </dgm:prSet>
      <dgm:spPr/>
      <dgm:t>
        <a:bodyPr/>
        <a:lstStyle/>
        <a:p>
          <a:endParaRPr lang="en-US"/>
        </a:p>
      </dgm:t>
    </dgm:pt>
    <dgm:pt modelId="{D9AF86D5-BBB7-4B34-BE11-01E0DBD2194F}" type="pres">
      <dgm:prSet presAssocID="{FD2CD396-1D42-410F-A7B2-8A96B8EBF545}" presName="negativeSpace" presStyleCnt="0"/>
      <dgm:spPr/>
    </dgm:pt>
    <dgm:pt modelId="{6240F3E8-1B46-494E-98D6-952C2FD49632}" type="pres">
      <dgm:prSet presAssocID="{FD2CD396-1D42-410F-A7B2-8A96B8EBF545}" presName="childText" presStyleLbl="conFgAcc1" presStyleIdx="2" presStyleCnt="3" custLinFactNeighborY="-10738">
        <dgm:presLayoutVars>
          <dgm:bulletEnabled val="1"/>
        </dgm:presLayoutVars>
      </dgm:prSet>
      <dgm:spPr>
        <a:ln>
          <a:solidFill>
            <a:srgbClr val="800000"/>
          </a:solidFill>
        </a:ln>
      </dgm:spPr>
    </dgm:pt>
  </dgm:ptLst>
  <dgm:cxnLst>
    <dgm:cxn modelId="{F9CE003C-65EE-48E2-9007-C7C3CCE9D0F5}" srcId="{799C94B1-B151-4A52-B565-66FF533CBBE3}" destId="{F571FCB4-1D27-458E-AFAF-A02CE1FBBDF5}" srcOrd="1" destOrd="0" parTransId="{565FC5E9-DC43-430B-955D-95AE8B792628}" sibTransId="{D5A02E51-15D2-4643-ADC5-985BB25AB14F}"/>
    <dgm:cxn modelId="{D8C9F07E-C3E2-42A0-ABFA-D01BAE9D2C42}" type="presOf" srcId="{799C94B1-B151-4A52-B565-66FF533CBBE3}" destId="{2B72059D-B038-4863-AAD2-1CC8DBE2909A}" srcOrd="0" destOrd="0" presId="urn:microsoft.com/office/officeart/2005/8/layout/list1"/>
    <dgm:cxn modelId="{3FC2ECFF-954C-4702-AAC4-627FA29CB46F}" srcId="{799C94B1-B151-4A52-B565-66FF533CBBE3}" destId="{6C79DE47-F768-4C4B-B22B-700477321EA1}" srcOrd="0" destOrd="0" parTransId="{0F2187E0-EC53-46B4-9DD9-9F52AA501118}" sibTransId="{1554EBCD-A154-493C-A179-3AC602CCA23A}"/>
    <dgm:cxn modelId="{19EEFEF3-5D43-4AEB-B3BC-AE4E3D8E14C3}" type="presOf" srcId="{FD2CD396-1D42-410F-A7B2-8A96B8EBF545}" destId="{F4B91D66-F468-4627-BE06-F2FD82E9449B}" srcOrd="1" destOrd="0" presId="urn:microsoft.com/office/officeart/2005/8/layout/list1"/>
    <dgm:cxn modelId="{2FA7A308-3872-4622-BDDA-04BD3F31AB6F}" srcId="{799C94B1-B151-4A52-B565-66FF533CBBE3}" destId="{FD2CD396-1D42-410F-A7B2-8A96B8EBF545}" srcOrd="2" destOrd="0" parTransId="{439DFDAD-5AF5-46AA-901C-468D582A5A87}" sibTransId="{5B7AACBE-4F42-40C7-B0A1-377985541494}"/>
    <dgm:cxn modelId="{CAB69C40-4ACB-492B-8B7F-D14546EADB40}" type="presOf" srcId="{F571FCB4-1D27-458E-AFAF-A02CE1FBBDF5}" destId="{9A4B8D9B-BBB8-434E-B9C9-115653B2D4EE}" srcOrd="0" destOrd="0" presId="urn:microsoft.com/office/officeart/2005/8/layout/list1"/>
    <dgm:cxn modelId="{BBDA3645-D8E8-4D55-AD24-7FE6D4306141}" type="presOf" srcId="{F571FCB4-1D27-458E-AFAF-A02CE1FBBDF5}" destId="{CD864A35-089E-4116-9392-4EDBC01843F8}" srcOrd="1" destOrd="0" presId="urn:microsoft.com/office/officeart/2005/8/layout/list1"/>
    <dgm:cxn modelId="{AC693816-B28A-4E97-8039-690B61E6714F}" type="presOf" srcId="{FD2CD396-1D42-410F-A7B2-8A96B8EBF545}" destId="{2C17DBA2-8A61-43F3-8F5A-1618C6DA30B9}" srcOrd="0" destOrd="0" presId="urn:microsoft.com/office/officeart/2005/8/layout/list1"/>
    <dgm:cxn modelId="{E51AFF20-F6BE-4953-B012-59C5404DF65A}" type="presOf" srcId="{6C79DE47-F768-4C4B-B22B-700477321EA1}" destId="{E27414C2-283D-45EB-BFB4-B8BBF1290563}" srcOrd="0" destOrd="0" presId="urn:microsoft.com/office/officeart/2005/8/layout/list1"/>
    <dgm:cxn modelId="{21A4ECA4-9EA6-4986-A9AA-2E3ABD28CD0A}" type="presOf" srcId="{6C79DE47-F768-4C4B-B22B-700477321EA1}" destId="{0B015A6B-C525-44FA-8E23-FF84446B517F}" srcOrd="1" destOrd="0" presId="urn:microsoft.com/office/officeart/2005/8/layout/list1"/>
    <dgm:cxn modelId="{6B2E6176-D262-4EEB-B041-9F457B371D3B}" type="presParOf" srcId="{2B72059D-B038-4863-AAD2-1CC8DBE2909A}" destId="{322BF1B8-2728-40E6-9EC4-5C8BA9188C73}" srcOrd="0" destOrd="0" presId="urn:microsoft.com/office/officeart/2005/8/layout/list1"/>
    <dgm:cxn modelId="{3F852EB0-AC9C-4B80-BEDB-9931BC3D3404}" type="presParOf" srcId="{322BF1B8-2728-40E6-9EC4-5C8BA9188C73}" destId="{E27414C2-283D-45EB-BFB4-B8BBF1290563}" srcOrd="0" destOrd="0" presId="urn:microsoft.com/office/officeart/2005/8/layout/list1"/>
    <dgm:cxn modelId="{2134D2CF-0D41-4517-9251-11DBD92DEDF8}" type="presParOf" srcId="{322BF1B8-2728-40E6-9EC4-5C8BA9188C73}" destId="{0B015A6B-C525-44FA-8E23-FF84446B517F}" srcOrd="1" destOrd="0" presId="urn:microsoft.com/office/officeart/2005/8/layout/list1"/>
    <dgm:cxn modelId="{FEF973DC-4501-4C70-B2B2-0D088DEF70A2}" type="presParOf" srcId="{2B72059D-B038-4863-AAD2-1CC8DBE2909A}" destId="{9482B03F-AC93-4EC3-BFE9-62563F2621A0}" srcOrd="1" destOrd="0" presId="urn:microsoft.com/office/officeart/2005/8/layout/list1"/>
    <dgm:cxn modelId="{0D16BF4F-7146-4255-9E8B-2EC9EA40BE53}" type="presParOf" srcId="{2B72059D-B038-4863-AAD2-1CC8DBE2909A}" destId="{130079D7-E4B1-43BD-9DBE-E825D2AA1798}" srcOrd="2" destOrd="0" presId="urn:microsoft.com/office/officeart/2005/8/layout/list1"/>
    <dgm:cxn modelId="{25B12B62-37B9-4CBB-AD85-150FBC3B478F}" type="presParOf" srcId="{2B72059D-B038-4863-AAD2-1CC8DBE2909A}" destId="{D6E2A83E-19A7-4038-BBBD-81140D294266}" srcOrd="3" destOrd="0" presId="urn:microsoft.com/office/officeart/2005/8/layout/list1"/>
    <dgm:cxn modelId="{97895AFA-5A3D-4D31-996F-228C29583719}" type="presParOf" srcId="{2B72059D-B038-4863-AAD2-1CC8DBE2909A}" destId="{0B8632A9-F8CB-4B8F-9252-80D0FCC6F2A2}" srcOrd="4" destOrd="0" presId="urn:microsoft.com/office/officeart/2005/8/layout/list1"/>
    <dgm:cxn modelId="{C4D1D0EF-4AD5-47D2-9063-96A231F5BD2A}" type="presParOf" srcId="{0B8632A9-F8CB-4B8F-9252-80D0FCC6F2A2}" destId="{9A4B8D9B-BBB8-434E-B9C9-115653B2D4EE}" srcOrd="0" destOrd="0" presId="urn:microsoft.com/office/officeart/2005/8/layout/list1"/>
    <dgm:cxn modelId="{2CE75EB9-E3D6-4370-96A9-297E629C9986}" type="presParOf" srcId="{0B8632A9-F8CB-4B8F-9252-80D0FCC6F2A2}" destId="{CD864A35-089E-4116-9392-4EDBC01843F8}" srcOrd="1" destOrd="0" presId="urn:microsoft.com/office/officeart/2005/8/layout/list1"/>
    <dgm:cxn modelId="{2F891193-E244-401A-807F-819738B29002}" type="presParOf" srcId="{2B72059D-B038-4863-AAD2-1CC8DBE2909A}" destId="{25E7B23A-8B6F-459E-9C1D-E384F6AD807B}" srcOrd="5" destOrd="0" presId="urn:microsoft.com/office/officeart/2005/8/layout/list1"/>
    <dgm:cxn modelId="{27A1DF79-3470-4CFA-B047-CFBF96C30E33}" type="presParOf" srcId="{2B72059D-B038-4863-AAD2-1CC8DBE2909A}" destId="{A9FD1765-DBE6-4BA3-8A9A-DFCC29E10364}" srcOrd="6" destOrd="0" presId="urn:microsoft.com/office/officeart/2005/8/layout/list1"/>
    <dgm:cxn modelId="{DBDCBD70-7272-49C9-BA41-0D89B2A4A70D}" type="presParOf" srcId="{2B72059D-B038-4863-AAD2-1CC8DBE2909A}" destId="{826592EC-B635-4278-9F53-BB3426D46313}" srcOrd="7" destOrd="0" presId="urn:microsoft.com/office/officeart/2005/8/layout/list1"/>
    <dgm:cxn modelId="{CEE342A9-6432-4B24-9688-1DCEBA28F16B}" type="presParOf" srcId="{2B72059D-B038-4863-AAD2-1CC8DBE2909A}" destId="{579909F7-E635-4F83-A175-F60C8501E27C}" srcOrd="8" destOrd="0" presId="urn:microsoft.com/office/officeart/2005/8/layout/list1"/>
    <dgm:cxn modelId="{E66D1534-825F-484E-8D5F-E3D32D71C755}" type="presParOf" srcId="{579909F7-E635-4F83-A175-F60C8501E27C}" destId="{2C17DBA2-8A61-43F3-8F5A-1618C6DA30B9}" srcOrd="0" destOrd="0" presId="urn:microsoft.com/office/officeart/2005/8/layout/list1"/>
    <dgm:cxn modelId="{920FBC0E-E410-402C-B1F6-79189DA1C545}" type="presParOf" srcId="{579909F7-E635-4F83-A175-F60C8501E27C}" destId="{F4B91D66-F468-4627-BE06-F2FD82E9449B}" srcOrd="1" destOrd="0" presId="urn:microsoft.com/office/officeart/2005/8/layout/list1"/>
    <dgm:cxn modelId="{30E44A37-1856-4D92-91B4-0AFDFCED4D36}" type="presParOf" srcId="{2B72059D-B038-4863-AAD2-1CC8DBE2909A}" destId="{D9AF86D5-BBB7-4B34-BE11-01E0DBD2194F}" srcOrd="9" destOrd="0" presId="urn:microsoft.com/office/officeart/2005/8/layout/list1"/>
    <dgm:cxn modelId="{2C7D5643-C8E1-4768-81BD-36D6D5BFFF93}" type="presParOf" srcId="{2B72059D-B038-4863-AAD2-1CC8DBE2909A}" destId="{6240F3E8-1B46-494E-98D6-952C2FD49632}" srcOrd="10" destOrd="0" presId="urn:microsoft.com/office/officeart/2005/8/layout/list1"/>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388D203F-80C5-497E-87AF-6B9EE8F0682F}" type="doc">
      <dgm:prSet loTypeId="urn:microsoft.com/office/officeart/2005/8/layout/hProcess7" loCatId="list" qsTypeId="urn:microsoft.com/office/officeart/2005/8/quickstyle/simple1" qsCatId="simple" csTypeId="urn:microsoft.com/office/officeart/2005/8/colors/colorful5" csCatId="colorful" phldr="1"/>
      <dgm:spPr/>
      <dgm:t>
        <a:bodyPr/>
        <a:lstStyle/>
        <a:p>
          <a:endParaRPr lang="en-US"/>
        </a:p>
      </dgm:t>
    </dgm:pt>
    <dgm:pt modelId="{9075197F-8F94-4671-A789-0AB6FBD64607}">
      <dgm:prSet phldrT="[Text]"/>
      <dgm:spPr/>
      <dgm:t>
        <a:bodyPr/>
        <a:lstStyle/>
        <a:p>
          <a:r>
            <a:rPr lang="en-US" dirty="0"/>
            <a:t> </a:t>
          </a:r>
        </a:p>
      </dgm:t>
    </dgm:pt>
    <dgm:pt modelId="{98A90F69-697E-4516-B1F6-9A60B48C25F6}" type="parTrans" cxnId="{B38ADF26-92AC-456D-9FF1-550D6C16D57B}">
      <dgm:prSet/>
      <dgm:spPr/>
      <dgm:t>
        <a:bodyPr/>
        <a:lstStyle/>
        <a:p>
          <a:endParaRPr lang="en-US"/>
        </a:p>
      </dgm:t>
    </dgm:pt>
    <dgm:pt modelId="{150A0F6C-18C5-4DDE-9564-CBF9A63AC697}" type="sibTrans" cxnId="{B38ADF26-92AC-456D-9FF1-550D6C16D57B}">
      <dgm:prSet/>
      <dgm:spPr/>
      <dgm:t>
        <a:bodyPr/>
        <a:lstStyle/>
        <a:p>
          <a:endParaRPr lang="en-US"/>
        </a:p>
      </dgm:t>
    </dgm:pt>
    <dgm:pt modelId="{3717D9FB-9A70-4E29-8FDA-20E78BFC98DB}">
      <dgm:prSet phldrT="[Text]"/>
      <dgm:spPr/>
      <dgm:t>
        <a:bodyPr/>
        <a:lstStyle/>
        <a:p>
          <a:r>
            <a:rPr lang="en-US" dirty="0"/>
            <a:t>8th – 12th Course builder function with course selections based on career interests</a:t>
          </a:r>
        </a:p>
      </dgm:t>
    </dgm:pt>
    <dgm:pt modelId="{F3655A8A-6D35-46B1-86C8-449C751349CC}" type="parTrans" cxnId="{40FD7612-C65C-458F-9B5F-078201E5DE8E}">
      <dgm:prSet/>
      <dgm:spPr/>
      <dgm:t>
        <a:bodyPr/>
        <a:lstStyle/>
        <a:p>
          <a:endParaRPr lang="en-US"/>
        </a:p>
      </dgm:t>
    </dgm:pt>
    <dgm:pt modelId="{0A63E5AA-78E7-4E9F-B17B-F9EA4BEBB8C6}" type="sibTrans" cxnId="{40FD7612-C65C-458F-9B5F-078201E5DE8E}">
      <dgm:prSet/>
      <dgm:spPr/>
      <dgm:t>
        <a:bodyPr/>
        <a:lstStyle/>
        <a:p>
          <a:endParaRPr lang="en-US"/>
        </a:p>
      </dgm:t>
    </dgm:pt>
    <dgm:pt modelId="{ED467A3F-8587-4115-A54E-6A0AD75E5CFE}">
      <dgm:prSet phldrT="[Text]"/>
      <dgm:spPr/>
      <dgm:t>
        <a:bodyPr/>
        <a:lstStyle/>
        <a:p>
          <a:r>
            <a:rPr lang="en-US" dirty="0"/>
            <a:t> A general post-secondary plan (military, apprenticeship, 2-yr., 4-yr)</a:t>
          </a:r>
        </a:p>
      </dgm:t>
    </dgm:pt>
    <dgm:pt modelId="{F0E12549-2807-4652-A541-1E20790533F7}" type="parTrans" cxnId="{6388133E-46D5-44F7-AAF2-7DD911BC8F72}">
      <dgm:prSet/>
      <dgm:spPr/>
      <dgm:t>
        <a:bodyPr/>
        <a:lstStyle/>
        <a:p>
          <a:endParaRPr lang="en-US"/>
        </a:p>
      </dgm:t>
    </dgm:pt>
    <dgm:pt modelId="{3AC53BB6-1BC8-449A-927B-4AFE7DFC2A5C}" type="sibTrans" cxnId="{6388133E-46D5-44F7-AAF2-7DD911BC8F72}">
      <dgm:prSet/>
      <dgm:spPr/>
      <dgm:t>
        <a:bodyPr/>
        <a:lstStyle/>
        <a:p>
          <a:endParaRPr lang="en-US"/>
        </a:p>
      </dgm:t>
    </dgm:pt>
    <dgm:pt modelId="{C2FC6363-3A0D-4C2E-9F57-214E290A59DF}">
      <dgm:prSet phldrT="[Text]"/>
      <dgm:spPr/>
      <dgm:t>
        <a:bodyPr/>
        <a:lstStyle/>
        <a:p>
          <a:r>
            <a:rPr lang="en-US" dirty="0"/>
            <a:t>Portable electronic portfolio </a:t>
          </a:r>
        </a:p>
      </dgm:t>
    </dgm:pt>
    <dgm:pt modelId="{1710B295-5463-4CFE-9B0F-B7891C91813B}" type="parTrans" cxnId="{D6377915-A8C6-428D-8F84-E47BBDC076CF}">
      <dgm:prSet/>
      <dgm:spPr/>
      <dgm:t>
        <a:bodyPr/>
        <a:lstStyle/>
        <a:p>
          <a:endParaRPr lang="en-US"/>
        </a:p>
      </dgm:t>
    </dgm:pt>
    <dgm:pt modelId="{B233B433-B2C9-43D8-A740-D4D4DB8F4E54}" type="sibTrans" cxnId="{D6377915-A8C6-428D-8F84-E47BBDC076CF}">
      <dgm:prSet/>
      <dgm:spPr/>
      <dgm:t>
        <a:bodyPr/>
        <a:lstStyle/>
        <a:p>
          <a:endParaRPr lang="en-US"/>
        </a:p>
      </dgm:t>
    </dgm:pt>
    <dgm:pt modelId="{98F507B3-30BD-4F95-872C-EF0793D5CD2E}">
      <dgm:prSet phldrT="[Text]"/>
      <dgm:spPr/>
      <dgm:t>
        <a:bodyPr/>
        <a:lstStyle/>
        <a:p>
          <a:r>
            <a:rPr lang="en-US" dirty="0"/>
            <a:t>A graduated series of strength finders &amp; career interest inventories</a:t>
          </a:r>
        </a:p>
      </dgm:t>
    </dgm:pt>
    <dgm:pt modelId="{D2C9507F-6784-4927-A4B5-0650C2D55677}" type="sibTrans" cxnId="{3844B25A-3260-40CC-AA0F-6F49D93CA881}">
      <dgm:prSet/>
      <dgm:spPr/>
      <dgm:t>
        <a:bodyPr/>
        <a:lstStyle/>
        <a:p>
          <a:endParaRPr lang="en-US"/>
        </a:p>
      </dgm:t>
    </dgm:pt>
    <dgm:pt modelId="{BDFC20DD-F67B-46B8-A476-251D6B3F8054}" type="parTrans" cxnId="{3844B25A-3260-40CC-AA0F-6F49D93CA881}">
      <dgm:prSet/>
      <dgm:spPr/>
      <dgm:t>
        <a:bodyPr/>
        <a:lstStyle/>
        <a:p>
          <a:endParaRPr lang="en-US"/>
        </a:p>
      </dgm:t>
    </dgm:pt>
    <dgm:pt modelId="{42B29F2A-BB32-4D87-9764-A30F27D194EF}">
      <dgm:prSet phldrT="[Text]"/>
      <dgm:spPr>
        <a:solidFill>
          <a:srgbClr val="996600"/>
        </a:solidFill>
      </dgm:spPr>
      <dgm:t>
        <a:bodyPr/>
        <a:lstStyle/>
        <a:p>
          <a:r>
            <a:rPr lang="en-US" dirty="0"/>
            <a:t> </a:t>
          </a:r>
        </a:p>
      </dgm:t>
    </dgm:pt>
    <dgm:pt modelId="{DECCB1D1-74EE-42B1-A58E-A0D90E184F35}" type="sibTrans" cxnId="{78CB6508-170F-40A1-BF2F-71D394717A70}">
      <dgm:prSet/>
      <dgm:spPr/>
      <dgm:t>
        <a:bodyPr/>
        <a:lstStyle/>
        <a:p>
          <a:endParaRPr lang="en-US"/>
        </a:p>
      </dgm:t>
    </dgm:pt>
    <dgm:pt modelId="{3A280E41-38A1-4D80-8540-744FA76F1D90}" type="parTrans" cxnId="{78CB6508-170F-40A1-BF2F-71D394717A70}">
      <dgm:prSet/>
      <dgm:spPr/>
      <dgm:t>
        <a:bodyPr/>
        <a:lstStyle/>
        <a:p>
          <a:endParaRPr lang="en-US"/>
        </a:p>
      </dgm:t>
    </dgm:pt>
    <dgm:pt modelId="{BE0FD11F-FD60-4EED-AE45-3AEA83E7195B}">
      <dgm:prSet/>
      <dgm:spPr/>
      <dgm:t>
        <a:bodyPr/>
        <a:lstStyle/>
        <a:p>
          <a:r>
            <a:rPr lang="en-US" dirty="0"/>
            <a:t> </a:t>
          </a:r>
        </a:p>
      </dgm:t>
    </dgm:pt>
    <dgm:pt modelId="{A40577AD-3C88-4233-B88C-864019B32F77}" type="parTrans" cxnId="{C8457868-596A-4364-A565-32150B3C3E20}">
      <dgm:prSet/>
      <dgm:spPr/>
      <dgm:t>
        <a:bodyPr/>
        <a:lstStyle/>
        <a:p>
          <a:endParaRPr lang="en-US"/>
        </a:p>
      </dgm:t>
    </dgm:pt>
    <dgm:pt modelId="{4B2412FF-1DF4-4C32-9925-63B1B28C67A9}" type="sibTrans" cxnId="{C8457868-596A-4364-A565-32150B3C3E20}">
      <dgm:prSet/>
      <dgm:spPr/>
      <dgm:t>
        <a:bodyPr/>
        <a:lstStyle/>
        <a:p>
          <a:endParaRPr lang="en-US"/>
        </a:p>
      </dgm:t>
    </dgm:pt>
    <dgm:pt modelId="{6F74AA05-82FC-46D0-9426-A193074842CE}">
      <dgm:prSet/>
      <dgm:spPr/>
      <dgm:t>
        <a:bodyPr/>
        <a:lstStyle/>
        <a:p>
          <a:r>
            <a:rPr lang="en-US" dirty="0"/>
            <a:t> </a:t>
          </a:r>
        </a:p>
      </dgm:t>
    </dgm:pt>
    <dgm:pt modelId="{0386B3DE-290B-4F00-94AA-9C95B44382A6}" type="parTrans" cxnId="{8B57ED58-D738-4C5A-B8C1-690FF58F8C0C}">
      <dgm:prSet/>
      <dgm:spPr/>
      <dgm:t>
        <a:bodyPr/>
        <a:lstStyle/>
        <a:p>
          <a:endParaRPr lang="en-US"/>
        </a:p>
      </dgm:t>
    </dgm:pt>
    <dgm:pt modelId="{872A9B21-06A9-49F0-BD6A-CCFD1AD401FD}" type="sibTrans" cxnId="{8B57ED58-D738-4C5A-B8C1-690FF58F8C0C}">
      <dgm:prSet/>
      <dgm:spPr/>
      <dgm:t>
        <a:bodyPr/>
        <a:lstStyle/>
        <a:p>
          <a:endParaRPr lang="en-US"/>
        </a:p>
      </dgm:t>
    </dgm:pt>
    <dgm:pt modelId="{81A8C57C-A569-42C1-9AE9-129739C5AD02}" type="pres">
      <dgm:prSet presAssocID="{388D203F-80C5-497E-87AF-6B9EE8F0682F}" presName="Name0" presStyleCnt="0">
        <dgm:presLayoutVars>
          <dgm:dir/>
          <dgm:animLvl val="lvl"/>
          <dgm:resizeHandles val="exact"/>
        </dgm:presLayoutVars>
      </dgm:prSet>
      <dgm:spPr/>
      <dgm:t>
        <a:bodyPr/>
        <a:lstStyle/>
        <a:p>
          <a:endParaRPr lang="en-US"/>
        </a:p>
      </dgm:t>
    </dgm:pt>
    <dgm:pt modelId="{D77EC17B-F072-41A9-B1B7-32A8C40DE469}" type="pres">
      <dgm:prSet presAssocID="{42B29F2A-BB32-4D87-9764-A30F27D194EF}" presName="compositeNode" presStyleCnt="0">
        <dgm:presLayoutVars>
          <dgm:bulletEnabled val="1"/>
        </dgm:presLayoutVars>
      </dgm:prSet>
      <dgm:spPr/>
    </dgm:pt>
    <dgm:pt modelId="{479C0AB2-13A7-4FF4-B4A3-21FADDC3CE05}" type="pres">
      <dgm:prSet presAssocID="{42B29F2A-BB32-4D87-9764-A30F27D194EF}" presName="bgRect" presStyleLbl="node1" presStyleIdx="0" presStyleCnt="4" custLinFactNeighborX="238" custLinFactNeighborY="1136"/>
      <dgm:spPr/>
      <dgm:t>
        <a:bodyPr/>
        <a:lstStyle/>
        <a:p>
          <a:endParaRPr lang="en-US"/>
        </a:p>
      </dgm:t>
    </dgm:pt>
    <dgm:pt modelId="{29C88D05-1494-4026-81F2-1A1CE0A6DAFC}" type="pres">
      <dgm:prSet presAssocID="{42B29F2A-BB32-4D87-9764-A30F27D194EF}" presName="parentNode" presStyleLbl="node1" presStyleIdx="0" presStyleCnt="4">
        <dgm:presLayoutVars>
          <dgm:chMax val="0"/>
          <dgm:bulletEnabled val="1"/>
        </dgm:presLayoutVars>
      </dgm:prSet>
      <dgm:spPr/>
      <dgm:t>
        <a:bodyPr/>
        <a:lstStyle/>
        <a:p>
          <a:endParaRPr lang="en-US"/>
        </a:p>
      </dgm:t>
    </dgm:pt>
    <dgm:pt modelId="{620EC5F7-C507-4C0F-A9E0-89145E763CE0}" type="pres">
      <dgm:prSet presAssocID="{42B29F2A-BB32-4D87-9764-A30F27D194EF}" presName="childNode" presStyleLbl="node1" presStyleIdx="0" presStyleCnt="4">
        <dgm:presLayoutVars>
          <dgm:bulletEnabled val="1"/>
        </dgm:presLayoutVars>
      </dgm:prSet>
      <dgm:spPr/>
      <dgm:t>
        <a:bodyPr/>
        <a:lstStyle/>
        <a:p>
          <a:endParaRPr lang="en-US"/>
        </a:p>
      </dgm:t>
    </dgm:pt>
    <dgm:pt modelId="{BD580560-E47D-47DE-A312-E0A933F4E304}" type="pres">
      <dgm:prSet presAssocID="{DECCB1D1-74EE-42B1-A58E-A0D90E184F35}" presName="hSp" presStyleCnt="0"/>
      <dgm:spPr/>
    </dgm:pt>
    <dgm:pt modelId="{75F4F0DD-B9B7-4E15-94DD-B9606701F6F9}" type="pres">
      <dgm:prSet presAssocID="{DECCB1D1-74EE-42B1-A58E-A0D90E184F35}" presName="vProcSp" presStyleCnt="0"/>
      <dgm:spPr/>
    </dgm:pt>
    <dgm:pt modelId="{CBAC46EE-3474-4F27-82F1-06AA7B7ED493}" type="pres">
      <dgm:prSet presAssocID="{DECCB1D1-74EE-42B1-A58E-A0D90E184F35}" presName="vSp1" presStyleCnt="0"/>
      <dgm:spPr/>
    </dgm:pt>
    <dgm:pt modelId="{F02277C0-D3C4-48D2-9A5F-6FC4D6B30277}" type="pres">
      <dgm:prSet presAssocID="{DECCB1D1-74EE-42B1-A58E-A0D90E184F35}" presName="simulatedConn" presStyleLbl="solidFgAcc1" presStyleIdx="0" presStyleCnt="3"/>
      <dgm:spPr/>
    </dgm:pt>
    <dgm:pt modelId="{423AF262-B8F6-4231-864C-0ACDF1CC1E77}" type="pres">
      <dgm:prSet presAssocID="{DECCB1D1-74EE-42B1-A58E-A0D90E184F35}" presName="vSp2" presStyleCnt="0"/>
      <dgm:spPr/>
    </dgm:pt>
    <dgm:pt modelId="{D0CF1759-7D73-4CFC-90C9-5A3AD5807B4F}" type="pres">
      <dgm:prSet presAssocID="{DECCB1D1-74EE-42B1-A58E-A0D90E184F35}" presName="sibTrans" presStyleCnt="0"/>
      <dgm:spPr/>
    </dgm:pt>
    <dgm:pt modelId="{17D2A7F3-BF7D-4296-BA26-3F87A56CE6B8}" type="pres">
      <dgm:prSet presAssocID="{9075197F-8F94-4671-A789-0AB6FBD64607}" presName="compositeNode" presStyleCnt="0">
        <dgm:presLayoutVars>
          <dgm:bulletEnabled val="1"/>
        </dgm:presLayoutVars>
      </dgm:prSet>
      <dgm:spPr/>
    </dgm:pt>
    <dgm:pt modelId="{16306D76-02B9-47B6-90BF-C482C556E36E}" type="pres">
      <dgm:prSet presAssocID="{9075197F-8F94-4671-A789-0AB6FBD64607}" presName="bgRect" presStyleLbl="node1" presStyleIdx="1" presStyleCnt="4"/>
      <dgm:spPr/>
      <dgm:t>
        <a:bodyPr/>
        <a:lstStyle/>
        <a:p>
          <a:endParaRPr lang="en-US"/>
        </a:p>
      </dgm:t>
    </dgm:pt>
    <dgm:pt modelId="{42260581-934C-4F33-BC61-BB22A4663B17}" type="pres">
      <dgm:prSet presAssocID="{9075197F-8F94-4671-A789-0AB6FBD64607}" presName="parentNode" presStyleLbl="node1" presStyleIdx="1" presStyleCnt="4">
        <dgm:presLayoutVars>
          <dgm:chMax val="0"/>
          <dgm:bulletEnabled val="1"/>
        </dgm:presLayoutVars>
      </dgm:prSet>
      <dgm:spPr/>
      <dgm:t>
        <a:bodyPr/>
        <a:lstStyle/>
        <a:p>
          <a:endParaRPr lang="en-US"/>
        </a:p>
      </dgm:t>
    </dgm:pt>
    <dgm:pt modelId="{EBE198C2-92FE-4396-AFA5-02A8A41CED9F}" type="pres">
      <dgm:prSet presAssocID="{9075197F-8F94-4671-A789-0AB6FBD64607}" presName="childNode" presStyleLbl="node1" presStyleIdx="1" presStyleCnt="4">
        <dgm:presLayoutVars>
          <dgm:bulletEnabled val="1"/>
        </dgm:presLayoutVars>
      </dgm:prSet>
      <dgm:spPr/>
      <dgm:t>
        <a:bodyPr/>
        <a:lstStyle/>
        <a:p>
          <a:endParaRPr lang="en-US"/>
        </a:p>
      </dgm:t>
    </dgm:pt>
    <dgm:pt modelId="{F11F69EF-6A1E-4374-BB63-B3B041FD9FB4}" type="pres">
      <dgm:prSet presAssocID="{150A0F6C-18C5-4DDE-9564-CBF9A63AC697}" presName="hSp" presStyleCnt="0"/>
      <dgm:spPr/>
    </dgm:pt>
    <dgm:pt modelId="{0EA1A99E-1A94-45A2-B549-2E98E83D379C}" type="pres">
      <dgm:prSet presAssocID="{150A0F6C-18C5-4DDE-9564-CBF9A63AC697}" presName="vProcSp" presStyleCnt="0"/>
      <dgm:spPr/>
    </dgm:pt>
    <dgm:pt modelId="{71DE4AB5-5267-4293-A24A-DCBB3FF908A6}" type="pres">
      <dgm:prSet presAssocID="{150A0F6C-18C5-4DDE-9564-CBF9A63AC697}" presName="vSp1" presStyleCnt="0"/>
      <dgm:spPr/>
    </dgm:pt>
    <dgm:pt modelId="{009CBAA7-EDAB-4F70-BEA4-DBF98EB337BE}" type="pres">
      <dgm:prSet presAssocID="{150A0F6C-18C5-4DDE-9564-CBF9A63AC697}" presName="simulatedConn" presStyleLbl="solidFgAcc1" presStyleIdx="1" presStyleCnt="3"/>
      <dgm:spPr/>
    </dgm:pt>
    <dgm:pt modelId="{CA2AA254-AB1B-4646-8EC7-B5BEB80818F0}" type="pres">
      <dgm:prSet presAssocID="{150A0F6C-18C5-4DDE-9564-CBF9A63AC697}" presName="vSp2" presStyleCnt="0"/>
      <dgm:spPr/>
    </dgm:pt>
    <dgm:pt modelId="{26A33777-4FA7-4B16-A177-927B4C133DFD}" type="pres">
      <dgm:prSet presAssocID="{150A0F6C-18C5-4DDE-9564-CBF9A63AC697}" presName="sibTrans" presStyleCnt="0"/>
      <dgm:spPr/>
    </dgm:pt>
    <dgm:pt modelId="{8D50E446-0D29-45CB-BF90-D8CC11EDEC1B}" type="pres">
      <dgm:prSet presAssocID="{BE0FD11F-FD60-4EED-AE45-3AEA83E7195B}" presName="compositeNode" presStyleCnt="0">
        <dgm:presLayoutVars>
          <dgm:bulletEnabled val="1"/>
        </dgm:presLayoutVars>
      </dgm:prSet>
      <dgm:spPr/>
    </dgm:pt>
    <dgm:pt modelId="{23E326E4-8DE1-4FF6-BEA2-F3A0932AD081}" type="pres">
      <dgm:prSet presAssocID="{BE0FD11F-FD60-4EED-AE45-3AEA83E7195B}" presName="bgRect" presStyleLbl="node1" presStyleIdx="2" presStyleCnt="4"/>
      <dgm:spPr/>
      <dgm:t>
        <a:bodyPr/>
        <a:lstStyle/>
        <a:p>
          <a:endParaRPr lang="en-US"/>
        </a:p>
      </dgm:t>
    </dgm:pt>
    <dgm:pt modelId="{3BA1CB0B-00D4-47B4-A512-A2C70EAD0784}" type="pres">
      <dgm:prSet presAssocID="{BE0FD11F-FD60-4EED-AE45-3AEA83E7195B}" presName="parentNode" presStyleLbl="node1" presStyleIdx="2" presStyleCnt="4">
        <dgm:presLayoutVars>
          <dgm:chMax val="0"/>
          <dgm:bulletEnabled val="1"/>
        </dgm:presLayoutVars>
      </dgm:prSet>
      <dgm:spPr/>
      <dgm:t>
        <a:bodyPr/>
        <a:lstStyle/>
        <a:p>
          <a:endParaRPr lang="en-US"/>
        </a:p>
      </dgm:t>
    </dgm:pt>
    <dgm:pt modelId="{A99D3A18-09C4-4005-B546-C3121048FD20}" type="pres">
      <dgm:prSet presAssocID="{BE0FD11F-FD60-4EED-AE45-3AEA83E7195B}" presName="childNode" presStyleLbl="node1" presStyleIdx="2" presStyleCnt="4">
        <dgm:presLayoutVars>
          <dgm:bulletEnabled val="1"/>
        </dgm:presLayoutVars>
      </dgm:prSet>
      <dgm:spPr/>
      <dgm:t>
        <a:bodyPr/>
        <a:lstStyle/>
        <a:p>
          <a:endParaRPr lang="en-US"/>
        </a:p>
      </dgm:t>
    </dgm:pt>
    <dgm:pt modelId="{AB79B6C8-5C49-49E4-A161-25AC29198C72}" type="pres">
      <dgm:prSet presAssocID="{4B2412FF-1DF4-4C32-9925-63B1B28C67A9}" presName="hSp" presStyleCnt="0"/>
      <dgm:spPr/>
    </dgm:pt>
    <dgm:pt modelId="{31AAD351-245E-41DA-AFCF-19986C742F4C}" type="pres">
      <dgm:prSet presAssocID="{4B2412FF-1DF4-4C32-9925-63B1B28C67A9}" presName="vProcSp" presStyleCnt="0"/>
      <dgm:spPr/>
    </dgm:pt>
    <dgm:pt modelId="{E681FA2F-ACAB-414D-9365-2201B9AA2AC2}" type="pres">
      <dgm:prSet presAssocID="{4B2412FF-1DF4-4C32-9925-63B1B28C67A9}" presName="vSp1" presStyleCnt="0"/>
      <dgm:spPr/>
    </dgm:pt>
    <dgm:pt modelId="{FB88282B-A857-48AD-B1DC-4CB8C9D6B53E}" type="pres">
      <dgm:prSet presAssocID="{4B2412FF-1DF4-4C32-9925-63B1B28C67A9}" presName="simulatedConn" presStyleLbl="solidFgAcc1" presStyleIdx="2" presStyleCnt="3"/>
      <dgm:spPr/>
    </dgm:pt>
    <dgm:pt modelId="{466F9E8A-77B5-4AFA-A8AC-C918A3AACE09}" type="pres">
      <dgm:prSet presAssocID="{4B2412FF-1DF4-4C32-9925-63B1B28C67A9}" presName="vSp2" presStyleCnt="0"/>
      <dgm:spPr/>
    </dgm:pt>
    <dgm:pt modelId="{52D88EE2-7CD8-428E-92F2-C1BAE40D3F55}" type="pres">
      <dgm:prSet presAssocID="{4B2412FF-1DF4-4C32-9925-63B1B28C67A9}" presName="sibTrans" presStyleCnt="0"/>
      <dgm:spPr/>
    </dgm:pt>
    <dgm:pt modelId="{DAF69542-5035-4CD1-ADBB-ABB642A07146}" type="pres">
      <dgm:prSet presAssocID="{6F74AA05-82FC-46D0-9426-A193074842CE}" presName="compositeNode" presStyleCnt="0">
        <dgm:presLayoutVars>
          <dgm:bulletEnabled val="1"/>
        </dgm:presLayoutVars>
      </dgm:prSet>
      <dgm:spPr/>
    </dgm:pt>
    <dgm:pt modelId="{36B6C088-EEC1-4A30-A0F7-39EC22FECC0F}" type="pres">
      <dgm:prSet presAssocID="{6F74AA05-82FC-46D0-9426-A193074842CE}" presName="bgRect" presStyleLbl="node1" presStyleIdx="3" presStyleCnt="4"/>
      <dgm:spPr/>
      <dgm:t>
        <a:bodyPr/>
        <a:lstStyle/>
        <a:p>
          <a:endParaRPr lang="en-US"/>
        </a:p>
      </dgm:t>
    </dgm:pt>
    <dgm:pt modelId="{2AA1DC2F-B5F6-4E69-A958-1E79A1433E6A}" type="pres">
      <dgm:prSet presAssocID="{6F74AA05-82FC-46D0-9426-A193074842CE}" presName="parentNode" presStyleLbl="node1" presStyleIdx="3" presStyleCnt="4">
        <dgm:presLayoutVars>
          <dgm:chMax val="0"/>
          <dgm:bulletEnabled val="1"/>
        </dgm:presLayoutVars>
      </dgm:prSet>
      <dgm:spPr/>
      <dgm:t>
        <a:bodyPr/>
        <a:lstStyle/>
        <a:p>
          <a:endParaRPr lang="en-US"/>
        </a:p>
      </dgm:t>
    </dgm:pt>
    <dgm:pt modelId="{4A5AD68E-1F38-460F-87E6-D152EE2FCDB8}" type="pres">
      <dgm:prSet presAssocID="{6F74AA05-82FC-46D0-9426-A193074842CE}" presName="childNode" presStyleLbl="node1" presStyleIdx="3" presStyleCnt="4">
        <dgm:presLayoutVars>
          <dgm:bulletEnabled val="1"/>
        </dgm:presLayoutVars>
      </dgm:prSet>
      <dgm:spPr/>
      <dgm:t>
        <a:bodyPr/>
        <a:lstStyle/>
        <a:p>
          <a:endParaRPr lang="en-US"/>
        </a:p>
      </dgm:t>
    </dgm:pt>
  </dgm:ptLst>
  <dgm:cxnLst>
    <dgm:cxn modelId="{8B57ED58-D738-4C5A-B8C1-690FF58F8C0C}" srcId="{388D203F-80C5-497E-87AF-6B9EE8F0682F}" destId="{6F74AA05-82FC-46D0-9426-A193074842CE}" srcOrd="3" destOrd="0" parTransId="{0386B3DE-290B-4F00-94AA-9C95B44382A6}" sibTransId="{872A9B21-06A9-49F0-BD6A-CCFD1AD401FD}"/>
    <dgm:cxn modelId="{6388133E-46D5-44F7-AAF2-7DD911BC8F72}" srcId="{BE0FD11F-FD60-4EED-AE45-3AEA83E7195B}" destId="{ED467A3F-8587-4115-A54E-6A0AD75E5CFE}" srcOrd="0" destOrd="0" parTransId="{F0E12549-2807-4652-A541-1E20790533F7}" sibTransId="{3AC53BB6-1BC8-449A-927B-4AFE7DFC2A5C}"/>
    <dgm:cxn modelId="{22FC2E7F-AD44-4B6C-8AD6-59BC1ADCD249}" type="presOf" srcId="{BE0FD11F-FD60-4EED-AE45-3AEA83E7195B}" destId="{23E326E4-8DE1-4FF6-BEA2-F3A0932AD081}" srcOrd="0" destOrd="0" presId="urn:microsoft.com/office/officeart/2005/8/layout/hProcess7"/>
    <dgm:cxn modelId="{37F96640-FEFE-4DA2-B22A-A17190AFE466}" type="presOf" srcId="{42B29F2A-BB32-4D87-9764-A30F27D194EF}" destId="{29C88D05-1494-4026-81F2-1A1CE0A6DAFC}" srcOrd="1" destOrd="0" presId="urn:microsoft.com/office/officeart/2005/8/layout/hProcess7"/>
    <dgm:cxn modelId="{E37A83A2-8865-4CC3-8119-DD66C4277254}" type="presOf" srcId="{98F507B3-30BD-4F95-872C-EF0793D5CD2E}" destId="{620EC5F7-C507-4C0F-A9E0-89145E763CE0}" srcOrd="0" destOrd="0" presId="urn:microsoft.com/office/officeart/2005/8/layout/hProcess7"/>
    <dgm:cxn modelId="{39B9626E-D8E8-499A-8170-6A05A5F725BB}" type="presOf" srcId="{BE0FD11F-FD60-4EED-AE45-3AEA83E7195B}" destId="{3BA1CB0B-00D4-47B4-A512-A2C70EAD0784}" srcOrd="1" destOrd="0" presId="urn:microsoft.com/office/officeart/2005/8/layout/hProcess7"/>
    <dgm:cxn modelId="{FFBA34BB-F806-482D-8A6B-A2892CC0F338}" type="presOf" srcId="{6F74AA05-82FC-46D0-9426-A193074842CE}" destId="{36B6C088-EEC1-4A30-A0F7-39EC22FECC0F}" srcOrd="0" destOrd="0" presId="urn:microsoft.com/office/officeart/2005/8/layout/hProcess7"/>
    <dgm:cxn modelId="{C8457868-596A-4364-A565-32150B3C3E20}" srcId="{388D203F-80C5-497E-87AF-6B9EE8F0682F}" destId="{BE0FD11F-FD60-4EED-AE45-3AEA83E7195B}" srcOrd="2" destOrd="0" parTransId="{A40577AD-3C88-4233-B88C-864019B32F77}" sibTransId="{4B2412FF-1DF4-4C32-9925-63B1B28C67A9}"/>
    <dgm:cxn modelId="{9CFEC9B7-B055-4A42-AEE3-6C5B161063B1}" type="presOf" srcId="{C2FC6363-3A0D-4C2E-9F57-214E290A59DF}" destId="{4A5AD68E-1F38-460F-87E6-D152EE2FCDB8}" srcOrd="0" destOrd="0" presId="urn:microsoft.com/office/officeart/2005/8/layout/hProcess7"/>
    <dgm:cxn modelId="{B38ADF26-92AC-456D-9FF1-550D6C16D57B}" srcId="{388D203F-80C5-497E-87AF-6B9EE8F0682F}" destId="{9075197F-8F94-4671-A789-0AB6FBD64607}" srcOrd="1" destOrd="0" parTransId="{98A90F69-697E-4516-B1F6-9A60B48C25F6}" sibTransId="{150A0F6C-18C5-4DDE-9564-CBF9A63AC697}"/>
    <dgm:cxn modelId="{CB47999A-F01D-41D5-9068-92D418330AB9}" type="presOf" srcId="{ED467A3F-8587-4115-A54E-6A0AD75E5CFE}" destId="{A99D3A18-09C4-4005-B546-C3121048FD20}" srcOrd="0" destOrd="0" presId="urn:microsoft.com/office/officeart/2005/8/layout/hProcess7"/>
    <dgm:cxn modelId="{F8E520D6-1D4A-4C49-84F5-0A70EA0E5D70}" type="presOf" srcId="{9075197F-8F94-4671-A789-0AB6FBD64607}" destId="{16306D76-02B9-47B6-90BF-C482C556E36E}" srcOrd="0" destOrd="0" presId="urn:microsoft.com/office/officeart/2005/8/layout/hProcess7"/>
    <dgm:cxn modelId="{A1AEC25D-23A8-4CC0-9FEC-74716727D7E5}" type="presOf" srcId="{388D203F-80C5-497E-87AF-6B9EE8F0682F}" destId="{81A8C57C-A569-42C1-9AE9-129739C5AD02}" srcOrd="0" destOrd="0" presId="urn:microsoft.com/office/officeart/2005/8/layout/hProcess7"/>
    <dgm:cxn modelId="{40FD7612-C65C-458F-9B5F-078201E5DE8E}" srcId="{9075197F-8F94-4671-A789-0AB6FBD64607}" destId="{3717D9FB-9A70-4E29-8FDA-20E78BFC98DB}" srcOrd="0" destOrd="0" parTransId="{F3655A8A-6D35-46B1-86C8-449C751349CC}" sibTransId="{0A63E5AA-78E7-4E9F-B17B-F9EA4BEBB8C6}"/>
    <dgm:cxn modelId="{3844B25A-3260-40CC-AA0F-6F49D93CA881}" srcId="{42B29F2A-BB32-4D87-9764-A30F27D194EF}" destId="{98F507B3-30BD-4F95-872C-EF0793D5CD2E}" srcOrd="0" destOrd="0" parTransId="{BDFC20DD-F67B-46B8-A476-251D6B3F8054}" sibTransId="{D2C9507F-6784-4927-A4B5-0650C2D55677}"/>
    <dgm:cxn modelId="{D6377915-A8C6-428D-8F84-E47BBDC076CF}" srcId="{6F74AA05-82FC-46D0-9426-A193074842CE}" destId="{C2FC6363-3A0D-4C2E-9F57-214E290A59DF}" srcOrd="0" destOrd="0" parTransId="{1710B295-5463-4CFE-9B0F-B7891C91813B}" sibTransId="{B233B433-B2C9-43D8-A740-D4D4DB8F4E54}"/>
    <dgm:cxn modelId="{A5D18881-75E8-49DD-9708-62F06A84AA63}" type="presOf" srcId="{3717D9FB-9A70-4E29-8FDA-20E78BFC98DB}" destId="{EBE198C2-92FE-4396-AFA5-02A8A41CED9F}" srcOrd="0" destOrd="0" presId="urn:microsoft.com/office/officeart/2005/8/layout/hProcess7"/>
    <dgm:cxn modelId="{22B0F704-0B84-4535-8D0A-EDBD2275DA90}" type="presOf" srcId="{6F74AA05-82FC-46D0-9426-A193074842CE}" destId="{2AA1DC2F-B5F6-4E69-A958-1E79A1433E6A}" srcOrd="1" destOrd="0" presId="urn:microsoft.com/office/officeart/2005/8/layout/hProcess7"/>
    <dgm:cxn modelId="{78CB6508-170F-40A1-BF2F-71D394717A70}" srcId="{388D203F-80C5-497E-87AF-6B9EE8F0682F}" destId="{42B29F2A-BB32-4D87-9764-A30F27D194EF}" srcOrd="0" destOrd="0" parTransId="{3A280E41-38A1-4D80-8540-744FA76F1D90}" sibTransId="{DECCB1D1-74EE-42B1-A58E-A0D90E184F35}"/>
    <dgm:cxn modelId="{1323DF3E-D514-4B9D-AF36-CCB5E7730A0F}" type="presOf" srcId="{42B29F2A-BB32-4D87-9764-A30F27D194EF}" destId="{479C0AB2-13A7-4FF4-B4A3-21FADDC3CE05}" srcOrd="0" destOrd="0" presId="urn:microsoft.com/office/officeart/2005/8/layout/hProcess7"/>
    <dgm:cxn modelId="{EB6E9098-A82E-4A7C-913E-99174380C015}" type="presOf" srcId="{9075197F-8F94-4671-A789-0AB6FBD64607}" destId="{42260581-934C-4F33-BC61-BB22A4663B17}" srcOrd="1" destOrd="0" presId="urn:microsoft.com/office/officeart/2005/8/layout/hProcess7"/>
    <dgm:cxn modelId="{34F5F9A6-7607-4386-AC8D-681C8A18D47B}" type="presParOf" srcId="{81A8C57C-A569-42C1-9AE9-129739C5AD02}" destId="{D77EC17B-F072-41A9-B1B7-32A8C40DE469}" srcOrd="0" destOrd="0" presId="urn:microsoft.com/office/officeart/2005/8/layout/hProcess7"/>
    <dgm:cxn modelId="{49F502E0-DF56-4D87-BD58-317775E244B1}" type="presParOf" srcId="{D77EC17B-F072-41A9-B1B7-32A8C40DE469}" destId="{479C0AB2-13A7-4FF4-B4A3-21FADDC3CE05}" srcOrd="0" destOrd="0" presId="urn:microsoft.com/office/officeart/2005/8/layout/hProcess7"/>
    <dgm:cxn modelId="{0F228B20-8E3D-499E-A3B3-DEC2639BF24D}" type="presParOf" srcId="{D77EC17B-F072-41A9-B1B7-32A8C40DE469}" destId="{29C88D05-1494-4026-81F2-1A1CE0A6DAFC}" srcOrd="1" destOrd="0" presId="urn:microsoft.com/office/officeart/2005/8/layout/hProcess7"/>
    <dgm:cxn modelId="{4490C800-45EF-409A-91AE-E9D572B95F53}" type="presParOf" srcId="{D77EC17B-F072-41A9-B1B7-32A8C40DE469}" destId="{620EC5F7-C507-4C0F-A9E0-89145E763CE0}" srcOrd="2" destOrd="0" presId="urn:microsoft.com/office/officeart/2005/8/layout/hProcess7"/>
    <dgm:cxn modelId="{8D9463C7-9B1C-47F7-AA3E-9E32CA0759B1}" type="presParOf" srcId="{81A8C57C-A569-42C1-9AE9-129739C5AD02}" destId="{BD580560-E47D-47DE-A312-E0A933F4E304}" srcOrd="1" destOrd="0" presId="urn:microsoft.com/office/officeart/2005/8/layout/hProcess7"/>
    <dgm:cxn modelId="{E6239ACE-3C00-4BF1-9BBD-5D76BD0631D0}" type="presParOf" srcId="{81A8C57C-A569-42C1-9AE9-129739C5AD02}" destId="{75F4F0DD-B9B7-4E15-94DD-B9606701F6F9}" srcOrd="2" destOrd="0" presId="urn:microsoft.com/office/officeart/2005/8/layout/hProcess7"/>
    <dgm:cxn modelId="{EA85AA20-ED33-4231-87DF-F34072AB13A2}" type="presParOf" srcId="{75F4F0DD-B9B7-4E15-94DD-B9606701F6F9}" destId="{CBAC46EE-3474-4F27-82F1-06AA7B7ED493}" srcOrd="0" destOrd="0" presId="urn:microsoft.com/office/officeart/2005/8/layout/hProcess7"/>
    <dgm:cxn modelId="{14EE8215-DC5C-423D-8ECA-50F7794CF892}" type="presParOf" srcId="{75F4F0DD-B9B7-4E15-94DD-B9606701F6F9}" destId="{F02277C0-D3C4-48D2-9A5F-6FC4D6B30277}" srcOrd="1" destOrd="0" presId="urn:microsoft.com/office/officeart/2005/8/layout/hProcess7"/>
    <dgm:cxn modelId="{7B89F4DA-697A-434B-88A8-A3F2C3AD2507}" type="presParOf" srcId="{75F4F0DD-B9B7-4E15-94DD-B9606701F6F9}" destId="{423AF262-B8F6-4231-864C-0ACDF1CC1E77}" srcOrd="2" destOrd="0" presId="urn:microsoft.com/office/officeart/2005/8/layout/hProcess7"/>
    <dgm:cxn modelId="{C25DE1C7-82C0-4EFD-ABF6-C4E00C2CF266}" type="presParOf" srcId="{81A8C57C-A569-42C1-9AE9-129739C5AD02}" destId="{D0CF1759-7D73-4CFC-90C9-5A3AD5807B4F}" srcOrd="3" destOrd="0" presId="urn:microsoft.com/office/officeart/2005/8/layout/hProcess7"/>
    <dgm:cxn modelId="{8F95DDE8-8377-4111-B03B-ACC8323CDB1E}" type="presParOf" srcId="{81A8C57C-A569-42C1-9AE9-129739C5AD02}" destId="{17D2A7F3-BF7D-4296-BA26-3F87A56CE6B8}" srcOrd="4" destOrd="0" presId="urn:microsoft.com/office/officeart/2005/8/layout/hProcess7"/>
    <dgm:cxn modelId="{67D7E31D-9D56-4646-B571-0A55735EECC4}" type="presParOf" srcId="{17D2A7F3-BF7D-4296-BA26-3F87A56CE6B8}" destId="{16306D76-02B9-47B6-90BF-C482C556E36E}" srcOrd="0" destOrd="0" presId="urn:microsoft.com/office/officeart/2005/8/layout/hProcess7"/>
    <dgm:cxn modelId="{BF2CBF4C-2310-44CA-9FD0-BC7CA9EA62D7}" type="presParOf" srcId="{17D2A7F3-BF7D-4296-BA26-3F87A56CE6B8}" destId="{42260581-934C-4F33-BC61-BB22A4663B17}" srcOrd="1" destOrd="0" presId="urn:microsoft.com/office/officeart/2005/8/layout/hProcess7"/>
    <dgm:cxn modelId="{EFDC2316-083F-4A89-8B9A-793DCCA12D60}" type="presParOf" srcId="{17D2A7F3-BF7D-4296-BA26-3F87A56CE6B8}" destId="{EBE198C2-92FE-4396-AFA5-02A8A41CED9F}" srcOrd="2" destOrd="0" presId="urn:microsoft.com/office/officeart/2005/8/layout/hProcess7"/>
    <dgm:cxn modelId="{7CC01CFA-A94A-4C0F-9375-6BDFD5704A70}" type="presParOf" srcId="{81A8C57C-A569-42C1-9AE9-129739C5AD02}" destId="{F11F69EF-6A1E-4374-BB63-B3B041FD9FB4}" srcOrd="5" destOrd="0" presId="urn:microsoft.com/office/officeart/2005/8/layout/hProcess7"/>
    <dgm:cxn modelId="{97880E3B-5E3C-4748-9B19-3B87AE874175}" type="presParOf" srcId="{81A8C57C-A569-42C1-9AE9-129739C5AD02}" destId="{0EA1A99E-1A94-45A2-B549-2E98E83D379C}" srcOrd="6" destOrd="0" presId="urn:microsoft.com/office/officeart/2005/8/layout/hProcess7"/>
    <dgm:cxn modelId="{7B9D0A5C-4A8C-4CCC-9713-8C55C43DCE7A}" type="presParOf" srcId="{0EA1A99E-1A94-45A2-B549-2E98E83D379C}" destId="{71DE4AB5-5267-4293-A24A-DCBB3FF908A6}" srcOrd="0" destOrd="0" presId="urn:microsoft.com/office/officeart/2005/8/layout/hProcess7"/>
    <dgm:cxn modelId="{DBA0BCF8-E953-49E6-A1E8-C0C77038A114}" type="presParOf" srcId="{0EA1A99E-1A94-45A2-B549-2E98E83D379C}" destId="{009CBAA7-EDAB-4F70-BEA4-DBF98EB337BE}" srcOrd="1" destOrd="0" presId="urn:microsoft.com/office/officeart/2005/8/layout/hProcess7"/>
    <dgm:cxn modelId="{2D64A6D0-58BA-4CBC-802B-1AEA2396E1E5}" type="presParOf" srcId="{0EA1A99E-1A94-45A2-B549-2E98E83D379C}" destId="{CA2AA254-AB1B-4646-8EC7-B5BEB80818F0}" srcOrd="2" destOrd="0" presId="urn:microsoft.com/office/officeart/2005/8/layout/hProcess7"/>
    <dgm:cxn modelId="{D6EE3667-0BC4-46BF-92DC-2A16FE069F88}" type="presParOf" srcId="{81A8C57C-A569-42C1-9AE9-129739C5AD02}" destId="{26A33777-4FA7-4B16-A177-927B4C133DFD}" srcOrd="7" destOrd="0" presId="urn:microsoft.com/office/officeart/2005/8/layout/hProcess7"/>
    <dgm:cxn modelId="{F75EABDE-521E-4B2C-BFE5-83B42274565B}" type="presParOf" srcId="{81A8C57C-A569-42C1-9AE9-129739C5AD02}" destId="{8D50E446-0D29-45CB-BF90-D8CC11EDEC1B}" srcOrd="8" destOrd="0" presId="urn:microsoft.com/office/officeart/2005/8/layout/hProcess7"/>
    <dgm:cxn modelId="{FAD38EB4-C964-49CD-9A4B-B5BBE0D0CD22}" type="presParOf" srcId="{8D50E446-0D29-45CB-BF90-D8CC11EDEC1B}" destId="{23E326E4-8DE1-4FF6-BEA2-F3A0932AD081}" srcOrd="0" destOrd="0" presId="urn:microsoft.com/office/officeart/2005/8/layout/hProcess7"/>
    <dgm:cxn modelId="{5E4FF67B-8441-4EA9-8819-EDEAD65D8EC9}" type="presParOf" srcId="{8D50E446-0D29-45CB-BF90-D8CC11EDEC1B}" destId="{3BA1CB0B-00D4-47B4-A512-A2C70EAD0784}" srcOrd="1" destOrd="0" presId="urn:microsoft.com/office/officeart/2005/8/layout/hProcess7"/>
    <dgm:cxn modelId="{61EBA2F1-BCBF-4BDC-B7BB-166DBBD6FD81}" type="presParOf" srcId="{8D50E446-0D29-45CB-BF90-D8CC11EDEC1B}" destId="{A99D3A18-09C4-4005-B546-C3121048FD20}" srcOrd="2" destOrd="0" presId="urn:microsoft.com/office/officeart/2005/8/layout/hProcess7"/>
    <dgm:cxn modelId="{C02F34F6-7A54-4FB2-9193-086A649D532C}" type="presParOf" srcId="{81A8C57C-A569-42C1-9AE9-129739C5AD02}" destId="{AB79B6C8-5C49-49E4-A161-25AC29198C72}" srcOrd="9" destOrd="0" presId="urn:microsoft.com/office/officeart/2005/8/layout/hProcess7"/>
    <dgm:cxn modelId="{B94A9BD9-875C-476F-8206-DB7857FF4B56}" type="presParOf" srcId="{81A8C57C-A569-42C1-9AE9-129739C5AD02}" destId="{31AAD351-245E-41DA-AFCF-19986C742F4C}" srcOrd="10" destOrd="0" presId="urn:microsoft.com/office/officeart/2005/8/layout/hProcess7"/>
    <dgm:cxn modelId="{BEAC343A-DCB7-4023-A858-0CBBD8D993F6}" type="presParOf" srcId="{31AAD351-245E-41DA-AFCF-19986C742F4C}" destId="{E681FA2F-ACAB-414D-9365-2201B9AA2AC2}" srcOrd="0" destOrd="0" presId="urn:microsoft.com/office/officeart/2005/8/layout/hProcess7"/>
    <dgm:cxn modelId="{8EA60583-BA82-4299-B0A3-17127D041E30}" type="presParOf" srcId="{31AAD351-245E-41DA-AFCF-19986C742F4C}" destId="{FB88282B-A857-48AD-B1DC-4CB8C9D6B53E}" srcOrd="1" destOrd="0" presId="urn:microsoft.com/office/officeart/2005/8/layout/hProcess7"/>
    <dgm:cxn modelId="{3DF99BE2-8355-418E-9D23-5CEC70E54B56}" type="presParOf" srcId="{31AAD351-245E-41DA-AFCF-19986C742F4C}" destId="{466F9E8A-77B5-4AFA-A8AC-C918A3AACE09}" srcOrd="2" destOrd="0" presId="urn:microsoft.com/office/officeart/2005/8/layout/hProcess7"/>
    <dgm:cxn modelId="{FB7A5CC7-D734-4064-AEA8-4CB2EF359941}" type="presParOf" srcId="{81A8C57C-A569-42C1-9AE9-129739C5AD02}" destId="{52D88EE2-7CD8-428E-92F2-C1BAE40D3F55}" srcOrd="11" destOrd="0" presId="urn:microsoft.com/office/officeart/2005/8/layout/hProcess7"/>
    <dgm:cxn modelId="{F4DDE924-1067-4495-8B26-7F9FF2EBBDFB}" type="presParOf" srcId="{81A8C57C-A569-42C1-9AE9-129739C5AD02}" destId="{DAF69542-5035-4CD1-ADBB-ABB642A07146}" srcOrd="12" destOrd="0" presId="urn:microsoft.com/office/officeart/2005/8/layout/hProcess7"/>
    <dgm:cxn modelId="{D848FE1C-63AE-486E-AEB9-A65A95FDAAAF}" type="presParOf" srcId="{DAF69542-5035-4CD1-ADBB-ABB642A07146}" destId="{36B6C088-EEC1-4A30-A0F7-39EC22FECC0F}" srcOrd="0" destOrd="0" presId="urn:microsoft.com/office/officeart/2005/8/layout/hProcess7"/>
    <dgm:cxn modelId="{BA54C5E0-E255-4500-83AC-3CC16ACB7246}" type="presParOf" srcId="{DAF69542-5035-4CD1-ADBB-ABB642A07146}" destId="{2AA1DC2F-B5F6-4E69-A958-1E79A1433E6A}" srcOrd="1" destOrd="0" presId="urn:microsoft.com/office/officeart/2005/8/layout/hProcess7"/>
    <dgm:cxn modelId="{E1BB844F-1AB8-465D-A796-19C7A111EECE}" type="presParOf" srcId="{DAF69542-5035-4CD1-ADBB-ABB642A07146}" destId="{4A5AD68E-1F38-460F-87E6-D152EE2FCDB8}"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2BB6DBF-C06D-47AB-861B-1720A507233F}" type="doc">
      <dgm:prSet loTypeId="urn:microsoft.com/office/officeart/2005/8/layout/radial4" loCatId="relationship" qsTypeId="urn:microsoft.com/office/officeart/2005/8/quickstyle/3d1" qsCatId="3D" csTypeId="urn:microsoft.com/office/officeart/2005/8/colors/colorful5" csCatId="colorful" phldr="1"/>
      <dgm:spPr/>
      <dgm:t>
        <a:bodyPr/>
        <a:lstStyle/>
        <a:p>
          <a:endParaRPr lang="en-US"/>
        </a:p>
      </dgm:t>
    </dgm:pt>
    <dgm:pt modelId="{C0F8D21F-0731-44DE-9554-85ABE9AE9FAE}">
      <dgm:prSet phldrT="[Text]"/>
      <dgm:spPr/>
      <dgm:t>
        <a:bodyPr/>
        <a:lstStyle/>
        <a:p>
          <a:r>
            <a:rPr lang="en-US" dirty="0"/>
            <a:t>Hybrid</a:t>
          </a:r>
        </a:p>
      </dgm:t>
    </dgm:pt>
    <dgm:pt modelId="{B0B22AC9-8A66-4082-8DF1-EEA3C4386555}" type="parTrans" cxnId="{390543CC-1593-45FB-AD6D-4C62315F5DAC}">
      <dgm:prSet/>
      <dgm:spPr/>
      <dgm:t>
        <a:bodyPr/>
        <a:lstStyle/>
        <a:p>
          <a:endParaRPr lang="en-US"/>
        </a:p>
      </dgm:t>
    </dgm:pt>
    <dgm:pt modelId="{A8A755A6-F776-4DF5-B915-7C877D14C3CD}" type="sibTrans" cxnId="{390543CC-1593-45FB-AD6D-4C62315F5DAC}">
      <dgm:prSet/>
      <dgm:spPr/>
      <dgm:t>
        <a:bodyPr/>
        <a:lstStyle/>
        <a:p>
          <a:endParaRPr lang="en-US"/>
        </a:p>
      </dgm:t>
    </dgm:pt>
    <dgm:pt modelId="{7E52760C-B4AF-4D6B-8AE8-5E834406C558}">
      <dgm:prSet phldrT="[Text]"/>
      <dgm:spPr/>
      <dgm:t>
        <a:bodyPr/>
        <a:lstStyle/>
        <a:p>
          <a:r>
            <a:rPr lang="en-US" dirty="0"/>
            <a:t>Counselor Centered</a:t>
          </a:r>
        </a:p>
      </dgm:t>
    </dgm:pt>
    <dgm:pt modelId="{183357CE-C3BB-40E9-933B-33AC27D5B736}" type="parTrans" cxnId="{07B61A3B-1B68-4EBC-9EBC-B98D90A915B9}">
      <dgm:prSet/>
      <dgm:spPr/>
      <dgm:t>
        <a:bodyPr/>
        <a:lstStyle/>
        <a:p>
          <a:endParaRPr lang="en-US"/>
        </a:p>
      </dgm:t>
    </dgm:pt>
    <dgm:pt modelId="{797E5ABC-0FE8-4C2A-92D9-AF66D6042F1E}" type="sibTrans" cxnId="{07B61A3B-1B68-4EBC-9EBC-B98D90A915B9}">
      <dgm:prSet/>
      <dgm:spPr/>
      <dgm:t>
        <a:bodyPr/>
        <a:lstStyle/>
        <a:p>
          <a:endParaRPr lang="en-US"/>
        </a:p>
      </dgm:t>
    </dgm:pt>
    <dgm:pt modelId="{DED4EB1E-C12C-455E-A6E6-953BB6B2E8DA}">
      <dgm:prSet phldrT="[Text]"/>
      <dgm:spPr/>
      <dgm:t>
        <a:bodyPr/>
        <a:lstStyle/>
        <a:p>
          <a:r>
            <a:rPr lang="en-US" dirty="0"/>
            <a:t>Career Advisor System</a:t>
          </a:r>
        </a:p>
      </dgm:t>
    </dgm:pt>
    <dgm:pt modelId="{201822EA-33B7-4F3F-8E9A-5F66C7EC76E4}" type="parTrans" cxnId="{435F177F-3A2A-4E3B-A788-51E15225D4FF}">
      <dgm:prSet/>
      <dgm:spPr/>
      <dgm:t>
        <a:bodyPr/>
        <a:lstStyle/>
        <a:p>
          <a:endParaRPr lang="en-US"/>
        </a:p>
      </dgm:t>
    </dgm:pt>
    <dgm:pt modelId="{7702FF41-C576-440B-8100-9921857E77AF}" type="sibTrans" cxnId="{435F177F-3A2A-4E3B-A788-51E15225D4FF}">
      <dgm:prSet/>
      <dgm:spPr/>
      <dgm:t>
        <a:bodyPr/>
        <a:lstStyle/>
        <a:p>
          <a:endParaRPr lang="en-US"/>
        </a:p>
      </dgm:t>
    </dgm:pt>
    <dgm:pt modelId="{0198B34C-7C24-43D7-829B-FB0AE8C83BB2}">
      <dgm:prSet phldrT="[Text]"/>
      <dgm:spPr/>
      <dgm:t>
        <a:bodyPr/>
        <a:lstStyle/>
        <a:p>
          <a:r>
            <a:rPr lang="en-US" dirty="0"/>
            <a:t>Career Advocate </a:t>
          </a:r>
        </a:p>
      </dgm:t>
    </dgm:pt>
    <dgm:pt modelId="{04BE86CB-EA4E-47AB-86A1-8B627E3CD3F4}" type="parTrans" cxnId="{116E7BDE-EE5B-4558-A43B-B127934144A4}">
      <dgm:prSet/>
      <dgm:spPr/>
      <dgm:t>
        <a:bodyPr/>
        <a:lstStyle/>
        <a:p>
          <a:endParaRPr lang="en-US"/>
        </a:p>
      </dgm:t>
    </dgm:pt>
    <dgm:pt modelId="{D349125F-45EE-44F2-BDB4-F85F7BF4DBE1}" type="sibTrans" cxnId="{116E7BDE-EE5B-4558-A43B-B127934144A4}">
      <dgm:prSet/>
      <dgm:spPr/>
      <dgm:t>
        <a:bodyPr/>
        <a:lstStyle/>
        <a:p>
          <a:endParaRPr lang="en-US"/>
        </a:p>
      </dgm:t>
    </dgm:pt>
    <dgm:pt modelId="{010108F1-324A-4B23-9149-A58DE9EB577B}" type="pres">
      <dgm:prSet presAssocID="{52BB6DBF-C06D-47AB-861B-1720A507233F}" presName="cycle" presStyleCnt="0">
        <dgm:presLayoutVars>
          <dgm:chMax val="1"/>
          <dgm:dir/>
          <dgm:animLvl val="ctr"/>
          <dgm:resizeHandles val="exact"/>
        </dgm:presLayoutVars>
      </dgm:prSet>
      <dgm:spPr/>
      <dgm:t>
        <a:bodyPr/>
        <a:lstStyle/>
        <a:p>
          <a:endParaRPr lang="en-US"/>
        </a:p>
      </dgm:t>
    </dgm:pt>
    <dgm:pt modelId="{82DA3A67-BBC9-47E4-B9A8-28FC3926586C}" type="pres">
      <dgm:prSet presAssocID="{C0F8D21F-0731-44DE-9554-85ABE9AE9FAE}" presName="centerShape" presStyleLbl="node0" presStyleIdx="0" presStyleCnt="1"/>
      <dgm:spPr/>
      <dgm:t>
        <a:bodyPr/>
        <a:lstStyle/>
        <a:p>
          <a:endParaRPr lang="en-US"/>
        </a:p>
      </dgm:t>
    </dgm:pt>
    <dgm:pt modelId="{89120C10-9FAB-458B-BD64-7CA22A0527C5}" type="pres">
      <dgm:prSet presAssocID="{183357CE-C3BB-40E9-933B-33AC27D5B736}" presName="parTrans" presStyleLbl="bgSibTrans2D1" presStyleIdx="0" presStyleCnt="3"/>
      <dgm:spPr/>
      <dgm:t>
        <a:bodyPr/>
        <a:lstStyle/>
        <a:p>
          <a:endParaRPr lang="en-US"/>
        </a:p>
      </dgm:t>
    </dgm:pt>
    <dgm:pt modelId="{5A3EB25A-FBEE-4713-8EEA-97FD577C6D25}" type="pres">
      <dgm:prSet presAssocID="{7E52760C-B4AF-4D6B-8AE8-5E834406C558}" presName="node" presStyleLbl="node1" presStyleIdx="0" presStyleCnt="3">
        <dgm:presLayoutVars>
          <dgm:bulletEnabled val="1"/>
        </dgm:presLayoutVars>
      </dgm:prSet>
      <dgm:spPr/>
      <dgm:t>
        <a:bodyPr/>
        <a:lstStyle/>
        <a:p>
          <a:endParaRPr lang="en-US"/>
        </a:p>
      </dgm:t>
    </dgm:pt>
    <dgm:pt modelId="{B0120DF4-2B31-49E6-8839-1721617D2193}" type="pres">
      <dgm:prSet presAssocID="{201822EA-33B7-4F3F-8E9A-5F66C7EC76E4}" presName="parTrans" presStyleLbl="bgSibTrans2D1" presStyleIdx="1" presStyleCnt="3"/>
      <dgm:spPr/>
      <dgm:t>
        <a:bodyPr/>
        <a:lstStyle/>
        <a:p>
          <a:endParaRPr lang="en-US"/>
        </a:p>
      </dgm:t>
    </dgm:pt>
    <dgm:pt modelId="{B8F87E18-3D51-40E4-8A32-64C1409819BF}" type="pres">
      <dgm:prSet presAssocID="{DED4EB1E-C12C-455E-A6E6-953BB6B2E8DA}" presName="node" presStyleLbl="node1" presStyleIdx="1" presStyleCnt="3">
        <dgm:presLayoutVars>
          <dgm:bulletEnabled val="1"/>
        </dgm:presLayoutVars>
      </dgm:prSet>
      <dgm:spPr/>
      <dgm:t>
        <a:bodyPr/>
        <a:lstStyle/>
        <a:p>
          <a:endParaRPr lang="en-US"/>
        </a:p>
      </dgm:t>
    </dgm:pt>
    <dgm:pt modelId="{D4469E9B-C8B2-4843-949B-60FC07FDE282}" type="pres">
      <dgm:prSet presAssocID="{04BE86CB-EA4E-47AB-86A1-8B627E3CD3F4}" presName="parTrans" presStyleLbl="bgSibTrans2D1" presStyleIdx="2" presStyleCnt="3"/>
      <dgm:spPr/>
      <dgm:t>
        <a:bodyPr/>
        <a:lstStyle/>
        <a:p>
          <a:endParaRPr lang="en-US"/>
        </a:p>
      </dgm:t>
    </dgm:pt>
    <dgm:pt modelId="{8EA6BA05-283E-4EDD-95F3-1AFDFF59BBD3}" type="pres">
      <dgm:prSet presAssocID="{0198B34C-7C24-43D7-829B-FB0AE8C83BB2}" presName="node" presStyleLbl="node1" presStyleIdx="2" presStyleCnt="3">
        <dgm:presLayoutVars>
          <dgm:bulletEnabled val="1"/>
        </dgm:presLayoutVars>
      </dgm:prSet>
      <dgm:spPr/>
      <dgm:t>
        <a:bodyPr/>
        <a:lstStyle/>
        <a:p>
          <a:endParaRPr lang="en-US"/>
        </a:p>
      </dgm:t>
    </dgm:pt>
  </dgm:ptLst>
  <dgm:cxnLst>
    <dgm:cxn modelId="{0442DACC-0DF5-4EA0-9779-485C49C6D835}" type="presOf" srcId="{0198B34C-7C24-43D7-829B-FB0AE8C83BB2}" destId="{8EA6BA05-283E-4EDD-95F3-1AFDFF59BBD3}" srcOrd="0" destOrd="0" presId="urn:microsoft.com/office/officeart/2005/8/layout/radial4"/>
    <dgm:cxn modelId="{A2A18BA1-3340-491E-A810-09112937C470}" type="presOf" srcId="{201822EA-33B7-4F3F-8E9A-5F66C7EC76E4}" destId="{B0120DF4-2B31-49E6-8839-1721617D2193}" srcOrd="0" destOrd="0" presId="urn:microsoft.com/office/officeart/2005/8/layout/radial4"/>
    <dgm:cxn modelId="{B6F24677-4178-4885-B6C0-4450A56DF9F1}" type="presOf" srcId="{04BE86CB-EA4E-47AB-86A1-8B627E3CD3F4}" destId="{D4469E9B-C8B2-4843-949B-60FC07FDE282}" srcOrd="0" destOrd="0" presId="urn:microsoft.com/office/officeart/2005/8/layout/radial4"/>
    <dgm:cxn modelId="{435F177F-3A2A-4E3B-A788-51E15225D4FF}" srcId="{C0F8D21F-0731-44DE-9554-85ABE9AE9FAE}" destId="{DED4EB1E-C12C-455E-A6E6-953BB6B2E8DA}" srcOrd="1" destOrd="0" parTransId="{201822EA-33B7-4F3F-8E9A-5F66C7EC76E4}" sibTransId="{7702FF41-C576-440B-8100-9921857E77AF}"/>
    <dgm:cxn modelId="{E19B1723-A5C1-407D-BFFC-D98AB6106237}" type="presOf" srcId="{DED4EB1E-C12C-455E-A6E6-953BB6B2E8DA}" destId="{B8F87E18-3D51-40E4-8A32-64C1409819BF}" srcOrd="0" destOrd="0" presId="urn:microsoft.com/office/officeart/2005/8/layout/radial4"/>
    <dgm:cxn modelId="{D2649251-0A5C-41D3-AD9B-BF60703E1F8F}" type="presOf" srcId="{C0F8D21F-0731-44DE-9554-85ABE9AE9FAE}" destId="{82DA3A67-BBC9-47E4-B9A8-28FC3926586C}" srcOrd="0" destOrd="0" presId="urn:microsoft.com/office/officeart/2005/8/layout/radial4"/>
    <dgm:cxn modelId="{390543CC-1593-45FB-AD6D-4C62315F5DAC}" srcId="{52BB6DBF-C06D-47AB-861B-1720A507233F}" destId="{C0F8D21F-0731-44DE-9554-85ABE9AE9FAE}" srcOrd="0" destOrd="0" parTransId="{B0B22AC9-8A66-4082-8DF1-EEA3C4386555}" sibTransId="{A8A755A6-F776-4DF5-B915-7C877D14C3CD}"/>
    <dgm:cxn modelId="{F66A93B6-3FBE-4209-80E7-FC6835C62C3B}" type="presOf" srcId="{183357CE-C3BB-40E9-933B-33AC27D5B736}" destId="{89120C10-9FAB-458B-BD64-7CA22A0527C5}" srcOrd="0" destOrd="0" presId="urn:microsoft.com/office/officeart/2005/8/layout/radial4"/>
    <dgm:cxn modelId="{116E7BDE-EE5B-4558-A43B-B127934144A4}" srcId="{C0F8D21F-0731-44DE-9554-85ABE9AE9FAE}" destId="{0198B34C-7C24-43D7-829B-FB0AE8C83BB2}" srcOrd="2" destOrd="0" parTransId="{04BE86CB-EA4E-47AB-86A1-8B627E3CD3F4}" sibTransId="{D349125F-45EE-44F2-BDB4-F85F7BF4DBE1}"/>
    <dgm:cxn modelId="{07B61A3B-1B68-4EBC-9EBC-B98D90A915B9}" srcId="{C0F8D21F-0731-44DE-9554-85ABE9AE9FAE}" destId="{7E52760C-B4AF-4D6B-8AE8-5E834406C558}" srcOrd="0" destOrd="0" parTransId="{183357CE-C3BB-40E9-933B-33AC27D5B736}" sibTransId="{797E5ABC-0FE8-4C2A-92D9-AF66D6042F1E}"/>
    <dgm:cxn modelId="{1EE41D44-5B93-4679-98F6-4E0C258036EF}" type="presOf" srcId="{52BB6DBF-C06D-47AB-861B-1720A507233F}" destId="{010108F1-324A-4B23-9149-A58DE9EB577B}" srcOrd="0" destOrd="0" presId="urn:microsoft.com/office/officeart/2005/8/layout/radial4"/>
    <dgm:cxn modelId="{B693040A-3DA6-406F-AA9A-E7C4ECCAB8E0}" type="presOf" srcId="{7E52760C-B4AF-4D6B-8AE8-5E834406C558}" destId="{5A3EB25A-FBEE-4713-8EEA-97FD577C6D25}" srcOrd="0" destOrd="0" presId="urn:microsoft.com/office/officeart/2005/8/layout/radial4"/>
    <dgm:cxn modelId="{12757E1A-7B78-4461-86E9-14CA4B8993C2}" type="presParOf" srcId="{010108F1-324A-4B23-9149-A58DE9EB577B}" destId="{82DA3A67-BBC9-47E4-B9A8-28FC3926586C}" srcOrd="0" destOrd="0" presId="urn:microsoft.com/office/officeart/2005/8/layout/radial4"/>
    <dgm:cxn modelId="{39D04EC2-079A-4A22-B087-DB9C1520C2B0}" type="presParOf" srcId="{010108F1-324A-4B23-9149-A58DE9EB577B}" destId="{89120C10-9FAB-458B-BD64-7CA22A0527C5}" srcOrd="1" destOrd="0" presId="urn:microsoft.com/office/officeart/2005/8/layout/radial4"/>
    <dgm:cxn modelId="{73D933B1-5D96-451B-A2F0-9F802B9AD6BD}" type="presParOf" srcId="{010108F1-324A-4B23-9149-A58DE9EB577B}" destId="{5A3EB25A-FBEE-4713-8EEA-97FD577C6D25}" srcOrd="2" destOrd="0" presId="urn:microsoft.com/office/officeart/2005/8/layout/radial4"/>
    <dgm:cxn modelId="{A3AF2F2C-CD96-402E-9F8E-09EB2C076C9C}" type="presParOf" srcId="{010108F1-324A-4B23-9149-A58DE9EB577B}" destId="{B0120DF4-2B31-49E6-8839-1721617D2193}" srcOrd="3" destOrd="0" presId="urn:microsoft.com/office/officeart/2005/8/layout/radial4"/>
    <dgm:cxn modelId="{36EF689A-3FF2-4E82-8075-4E8400BF1C95}" type="presParOf" srcId="{010108F1-324A-4B23-9149-A58DE9EB577B}" destId="{B8F87E18-3D51-40E4-8A32-64C1409819BF}" srcOrd="4" destOrd="0" presId="urn:microsoft.com/office/officeart/2005/8/layout/radial4"/>
    <dgm:cxn modelId="{F29E1317-5DBA-45D1-AAA0-5BDFD1060271}" type="presParOf" srcId="{010108F1-324A-4B23-9149-A58DE9EB577B}" destId="{D4469E9B-C8B2-4843-949B-60FC07FDE282}" srcOrd="5" destOrd="0" presId="urn:microsoft.com/office/officeart/2005/8/layout/radial4"/>
    <dgm:cxn modelId="{48B8CD8B-57F8-43A5-8896-67E8D21BE09F}" type="presParOf" srcId="{010108F1-324A-4B23-9149-A58DE9EB577B}" destId="{8EA6BA05-283E-4EDD-95F3-1AFDFF59BBD3}"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FCAFD70-1F8C-4FE9-A2F9-A8C4BB7E2BB5}" type="doc">
      <dgm:prSet loTypeId="urn:microsoft.com/office/officeart/2005/8/layout/vList5" loCatId="list" qsTypeId="urn:microsoft.com/office/officeart/2005/8/quickstyle/simple1" qsCatId="simple" csTypeId="urn:microsoft.com/office/officeart/2005/8/colors/colorful5" csCatId="colorful" phldr="1"/>
      <dgm:spPr/>
      <dgm:t>
        <a:bodyPr/>
        <a:lstStyle/>
        <a:p>
          <a:endParaRPr lang="en-US"/>
        </a:p>
      </dgm:t>
    </dgm:pt>
    <dgm:pt modelId="{CFDBF3F7-F4DC-48F0-97DB-8EFC862176CA}">
      <dgm:prSet phldrT="[Text]" custT="1"/>
      <dgm:spPr>
        <a:solidFill>
          <a:srgbClr val="996600"/>
        </a:solidFill>
      </dgm:spPr>
      <dgm:t>
        <a:bodyPr/>
        <a:lstStyle/>
        <a:p>
          <a:r>
            <a:rPr lang="en-US" sz="2200" dirty="0"/>
            <a:t>March 2016</a:t>
          </a:r>
        </a:p>
      </dgm:t>
    </dgm:pt>
    <dgm:pt modelId="{9F237242-E262-4A28-827F-04E2095571F2}" type="parTrans" cxnId="{2EDD45CF-EC77-44AF-B14E-938ED22A69C8}">
      <dgm:prSet/>
      <dgm:spPr/>
      <dgm:t>
        <a:bodyPr/>
        <a:lstStyle/>
        <a:p>
          <a:endParaRPr lang="en-US"/>
        </a:p>
      </dgm:t>
    </dgm:pt>
    <dgm:pt modelId="{46E03E85-3D86-433F-ADA8-5FE37F5361D4}" type="sibTrans" cxnId="{2EDD45CF-EC77-44AF-B14E-938ED22A69C8}">
      <dgm:prSet/>
      <dgm:spPr/>
      <dgm:t>
        <a:bodyPr/>
        <a:lstStyle/>
        <a:p>
          <a:endParaRPr lang="en-US"/>
        </a:p>
      </dgm:t>
    </dgm:pt>
    <dgm:pt modelId="{F7C7F88A-3396-4EE5-BEDA-99B6611274C9}">
      <dgm:prSet phldrT="[Text]" custT="1"/>
      <dgm:spPr/>
      <dgm:t>
        <a:bodyPr/>
        <a:lstStyle/>
        <a:p>
          <a:r>
            <a:rPr lang="en-US" sz="2200" dirty="0"/>
            <a:t>June 2016</a:t>
          </a:r>
        </a:p>
      </dgm:t>
    </dgm:pt>
    <dgm:pt modelId="{226AFF1E-0F26-4544-B0F4-5EFC820D9D92}" type="parTrans" cxnId="{1CE2D552-2EAE-4E96-8DD8-5A32268AED54}">
      <dgm:prSet/>
      <dgm:spPr/>
      <dgm:t>
        <a:bodyPr/>
        <a:lstStyle/>
        <a:p>
          <a:endParaRPr lang="en-US"/>
        </a:p>
      </dgm:t>
    </dgm:pt>
    <dgm:pt modelId="{737C11B6-7A33-4542-9F75-C0A2D033C464}" type="sibTrans" cxnId="{1CE2D552-2EAE-4E96-8DD8-5A32268AED54}">
      <dgm:prSet/>
      <dgm:spPr/>
      <dgm:t>
        <a:bodyPr/>
        <a:lstStyle/>
        <a:p>
          <a:endParaRPr lang="en-US"/>
        </a:p>
      </dgm:t>
    </dgm:pt>
    <dgm:pt modelId="{2AE300D7-2FF2-4F11-A2AB-8D92E9199E7C}">
      <dgm:prSet phldrT="[Text]" custT="1"/>
      <dgm:spPr>
        <a:solidFill>
          <a:srgbClr val="B2A47C">
            <a:alpha val="50000"/>
          </a:srgbClr>
        </a:solidFill>
      </dgm:spPr>
      <dgm:t>
        <a:bodyPr anchor="ctr"/>
        <a:lstStyle/>
        <a:p>
          <a:r>
            <a:rPr lang="en-US" sz="2000" dirty="0"/>
            <a:t>IPS state-preferred vendor list released</a:t>
          </a:r>
        </a:p>
      </dgm:t>
    </dgm:pt>
    <dgm:pt modelId="{A919BBDC-FFB9-45BA-A253-AD1A7A32E278}" type="parTrans" cxnId="{DD1E0E9C-FFE4-47BF-AF3F-6A568745E51B}">
      <dgm:prSet/>
      <dgm:spPr/>
      <dgm:t>
        <a:bodyPr/>
        <a:lstStyle/>
        <a:p>
          <a:endParaRPr lang="en-US"/>
        </a:p>
      </dgm:t>
    </dgm:pt>
    <dgm:pt modelId="{77F474F8-2263-47A7-B8FA-928F90C85D8D}" type="sibTrans" cxnId="{DD1E0E9C-FFE4-47BF-AF3F-6A568745E51B}">
      <dgm:prSet/>
      <dgm:spPr/>
      <dgm:t>
        <a:bodyPr/>
        <a:lstStyle/>
        <a:p>
          <a:endParaRPr lang="en-US"/>
        </a:p>
      </dgm:t>
    </dgm:pt>
    <dgm:pt modelId="{78F2FAB7-8025-4D64-96EF-AF62182B6028}">
      <dgm:prSet phldrT="[Text]" custT="1"/>
      <dgm:spPr/>
      <dgm:t>
        <a:bodyPr/>
        <a:lstStyle/>
        <a:p>
          <a:r>
            <a:rPr lang="en-US" sz="2200" dirty="0"/>
            <a:t> July 1, 2016 – Fall semester 2017</a:t>
          </a:r>
        </a:p>
      </dgm:t>
    </dgm:pt>
    <dgm:pt modelId="{EC8C68BF-DB70-4D50-BA02-6F21504DFEA2}" type="parTrans" cxnId="{91521F26-75DE-4F12-B0BB-8CF05F766247}">
      <dgm:prSet/>
      <dgm:spPr/>
      <dgm:t>
        <a:bodyPr/>
        <a:lstStyle/>
        <a:p>
          <a:endParaRPr lang="en-US"/>
        </a:p>
      </dgm:t>
    </dgm:pt>
    <dgm:pt modelId="{1397237B-8BD0-4CEE-947C-7B13437C69BF}" type="sibTrans" cxnId="{91521F26-75DE-4F12-B0BB-8CF05F766247}">
      <dgm:prSet/>
      <dgm:spPr/>
      <dgm:t>
        <a:bodyPr/>
        <a:lstStyle/>
        <a:p>
          <a:endParaRPr lang="en-US"/>
        </a:p>
      </dgm:t>
    </dgm:pt>
    <dgm:pt modelId="{3AB92397-FB31-40E4-827C-167669286205}">
      <dgm:prSet phldrT="[Text]" custT="1"/>
      <dgm:spPr>
        <a:solidFill>
          <a:srgbClr val="B2A47C">
            <a:alpha val="50000"/>
          </a:srgbClr>
        </a:solidFill>
      </dgm:spPr>
      <dgm:t>
        <a:bodyPr anchor="ctr"/>
        <a:lstStyle/>
        <a:p>
          <a:r>
            <a:rPr lang="en-US" sz="2000" dirty="0"/>
            <a:t>Perkins reserve funds available to schools for vendor start-up costs</a:t>
          </a:r>
        </a:p>
      </dgm:t>
    </dgm:pt>
    <dgm:pt modelId="{52228238-7E42-4400-9B1A-C45FB52413A9}" type="parTrans" cxnId="{32A08D58-92E9-4B3E-AC2A-714AD251AF56}">
      <dgm:prSet/>
      <dgm:spPr/>
      <dgm:t>
        <a:bodyPr/>
        <a:lstStyle/>
        <a:p>
          <a:endParaRPr lang="en-US"/>
        </a:p>
      </dgm:t>
    </dgm:pt>
    <dgm:pt modelId="{E1268411-85AE-4A73-910E-B06DAB293DEA}" type="sibTrans" cxnId="{32A08D58-92E9-4B3E-AC2A-714AD251AF56}">
      <dgm:prSet/>
      <dgm:spPr/>
      <dgm:t>
        <a:bodyPr/>
        <a:lstStyle/>
        <a:p>
          <a:endParaRPr lang="en-US"/>
        </a:p>
      </dgm:t>
    </dgm:pt>
    <dgm:pt modelId="{BF3437A2-E1B1-4E67-807D-D0223D0AC049}">
      <dgm:prSet/>
      <dgm:spPr>
        <a:solidFill>
          <a:srgbClr val="B2A47C">
            <a:alpha val="50000"/>
          </a:srgbClr>
        </a:solidFill>
      </dgm:spPr>
      <dgm:t>
        <a:bodyPr anchor="ctr"/>
        <a:lstStyle/>
        <a:p>
          <a:endParaRPr lang="en-US" sz="1500" dirty="0"/>
        </a:p>
      </dgm:t>
    </dgm:pt>
    <dgm:pt modelId="{1A4A4C55-2645-44B9-BFE2-4DB326B824FE}" type="parTrans" cxnId="{9BB5836B-B78F-4A01-A0C3-89839C68BBAF}">
      <dgm:prSet/>
      <dgm:spPr/>
      <dgm:t>
        <a:bodyPr/>
        <a:lstStyle/>
        <a:p>
          <a:endParaRPr lang="en-US"/>
        </a:p>
      </dgm:t>
    </dgm:pt>
    <dgm:pt modelId="{DECBF97F-D6E9-47AC-9D4C-3BA9AF396B18}" type="sibTrans" cxnId="{9BB5836B-B78F-4A01-A0C3-89839C68BBAF}">
      <dgm:prSet/>
      <dgm:spPr/>
      <dgm:t>
        <a:bodyPr/>
        <a:lstStyle/>
        <a:p>
          <a:endParaRPr lang="en-US"/>
        </a:p>
      </dgm:t>
    </dgm:pt>
    <dgm:pt modelId="{38881511-1F63-4C56-AF06-8C01FB87A9A2}">
      <dgm:prSet phldrT="[Text]" custT="1"/>
      <dgm:spPr>
        <a:solidFill>
          <a:srgbClr val="B2A47C">
            <a:alpha val="50000"/>
          </a:srgbClr>
        </a:solidFill>
      </dgm:spPr>
      <dgm:t>
        <a:bodyPr anchor="ctr"/>
        <a:lstStyle/>
        <a:p>
          <a:endParaRPr lang="en-US" sz="1600" dirty="0"/>
        </a:p>
      </dgm:t>
    </dgm:pt>
    <dgm:pt modelId="{0E044CD3-4256-4C12-A786-C594EA4EDD1B}" type="parTrans" cxnId="{87BB9BF6-7798-46FF-BB82-BE52EC3D6D66}">
      <dgm:prSet/>
      <dgm:spPr/>
      <dgm:t>
        <a:bodyPr/>
        <a:lstStyle/>
        <a:p>
          <a:endParaRPr lang="en-US"/>
        </a:p>
      </dgm:t>
    </dgm:pt>
    <dgm:pt modelId="{54A4B1F6-2336-4949-B7C8-3A2838CFEBDB}" type="sibTrans" cxnId="{87BB9BF6-7798-46FF-BB82-BE52EC3D6D66}">
      <dgm:prSet/>
      <dgm:spPr/>
      <dgm:t>
        <a:bodyPr/>
        <a:lstStyle/>
        <a:p>
          <a:endParaRPr lang="en-US"/>
        </a:p>
      </dgm:t>
    </dgm:pt>
    <dgm:pt modelId="{789E199D-E862-4907-AB55-6988C15AD9F6}">
      <dgm:prSet phldrT="[Text]" custT="1"/>
      <dgm:spPr>
        <a:solidFill>
          <a:srgbClr val="B2A47C">
            <a:alpha val="50000"/>
          </a:srgbClr>
        </a:solidFill>
      </dgm:spPr>
      <dgm:t>
        <a:bodyPr anchor="ctr"/>
        <a:lstStyle/>
        <a:p>
          <a:r>
            <a:rPr lang="en-US" sz="2000" dirty="0"/>
            <a:t>IPS vendor RFP released</a:t>
          </a:r>
        </a:p>
      </dgm:t>
    </dgm:pt>
    <dgm:pt modelId="{F6C45BA4-69B3-4256-B4B8-C8E2A7453D4E}" type="parTrans" cxnId="{B05D3765-2C71-4971-9FEC-213DE198CF8F}">
      <dgm:prSet/>
      <dgm:spPr/>
      <dgm:t>
        <a:bodyPr/>
        <a:lstStyle/>
        <a:p>
          <a:endParaRPr lang="en-US"/>
        </a:p>
      </dgm:t>
    </dgm:pt>
    <dgm:pt modelId="{C0238CB5-942F-426E-AC7F-DFA1D8805174}" type="sibTrans" cxnId="{B05D3765-2C71-4971-9FEC-213DE198CF8F}">
      <dgm:prSet/>
      <dgm:spPr/>
      <dgm:t>
        <a:bodyPr/>
        <a:lstStyle/>
        <a:p>
          <a:endParaRPr lang="en-US"/>
        </a:p>
      </dgm:t>
    </dgm:pt>
    <dgm:pt modelId="{F5324011-FC1E-42DA-8B9F-6427B21FA29A}">
      <dgm:prSet custT="1"/>
      <dgm:spPr/>
      <dgm:t>
        <a:bodyPr/>
        <a:lstStyle/>
        <a:p>
          <a:r>
            <a:rPr lang="en-US" sz="2200" dirty="0"/>
            <a:t>April 2016 – August 2017</a:t>
          </a:r>
        </a:p>
      </dgm:t>
    </dgm:pt>
    <dgm:pt modelId="{59E071BF-3ABA-4A90-AE35-56150189B70B}" type="parTrans" cxnId="{45C55BB1-4A49-495B-A660-C615AF37F8D5}">
      <dgm:prSet/>
      <dgm:spPr/>
      <dgm:t>
        <a:bodyPr/>
        <a:lstStyle/>
        <a:p>
          <a:endParaRPr lang="en-US"/>
        </a:p>
      </dgm:t>
    </dgm:pt>
    <dgm:pt modelId="{EE1F3A14-59AF-4125-AFA9-82711E6B8620}" type="sibTrans" cxnId="{45C55BB1-4A49-495B-A660-C615AF37F8D5}">
      <dgm:prSet/>
      <dgm:spPr/>
      <dgm:t>
        <a:bodyPr/>
        <a:lstStyle/>
        <a:p>
          <a:endParaRPr lang="en-US"/>
        </a:p>
      </dgm:t>
    </dgm:pt>
    <dgm:pt modelId="{D4E2B8E6-49A1-4175-BBA5-6C0C7AFB072F}">
      <dgm:prSet/>
      <dgm:spPr>
        <a:solidFill>
          <a:srgbClr val="B2A47C">
            <a:alpha val="50000"/>
          </a:srgbClr>
        </a:solidFill>
      </dgm:spPr>
      <dgm:t>
        <a:bodyPr anchor="ctr"/>
        <a:lstStyle/>
        <a:p>
          <a:endParaRPr lang="en-US" sz="1200" dirty="0"/>
        </a:p>
      </dgm:t>
    </dgm:pt>
    <dgm:pt modelId="{705C8548-7F6E-42BF-A06D-6C5AB7D70C3E}" type="parTrans" cxnId="{58EAFA97-FFBD-41C4-A814-CCB5EC42881C}">
      <dgm:prSet/>
      <dgm:spPr/>
      <dgm:t>
        <a:bodyPr/>
        <a:lstStyle/>
        <a:p>
          <a:endParaRPr lang="en-US"/>
        </a:p>
      </dgm:t>
    </dgm:pt>
    <dgm:pt modelId="{EFACA457-2E9F-4E4C-A7EE-DB90958306EB}" type="sibTrans" cxnId="{58EAFA97-FFBD-41C4-A814-CCB5EC42881C}">
      <dgm:prSet/>
      <dgm:spPr/>
      <dgm:t>
        <a:bodyPr/>
        <a:lstStyle/>
        <a:p>
          <a:endParaRPr lang="en-US"/>
        </a:p>
      </dgm:t>
    </dgm:pt>
    <dgm:pt modelId="{29B6418F-F60B-46C1-BB49-ED24B9B77AC2}">
      <dgm:prSet/>
      <dgm:spPr>
        <a:solidFill>
          <a:srgbClr val="B2A47C">
            <a:alpha val="50000"/>
          </a:srgbClr>
        </a:solidFill>
      </dgm:spPr>
      <dgm:t>
        <a:bodyPr anchor="ctr"/>
        <a:lstStyle/>
        <a:p>
          <a:endParaRPr lang="en-US" sz="1200" dirty="0"/>
        </a:p>
      </dgm:t>
    </dgm:pt>
    <dgm:pt modelId="{7F4F4163-D2A6-42BC-AB2B-3C0704B7380A}" type="parTrans" cxnId="{3AE1736E-7C88-4E2C-AA1C-4679E12C2BC6}">
      <dgm:prSet/>
      <dgm:spPr/>
      <dgm:t>
        <a:bodyPr/>
        <a:lstStyle/>
        <a:p>
          <a:endParaRPr lang="en-US"/>
        </a:p>
      </dgm:t>
    </dgm:pt>
    <dgm:pt modelId="{D1CB21BD-1D1A-4453-B3FD-AC917CE63623}" type="sibTrans" cxnId="{3AE1736E-7C88-4E2C-AA1C-4679E12C2BC6}">
      <dgm:prSet/>
      <dgm:spPr/>
      <dgm:t>
        <a:bodyPr/>
        <a:lstStyle/>
        <a:p>
          <a:endParaRPr lang="en-US"/>
        </a:p>
      </dgm:t>
    </dgm:pt>
    <dgm:pt modelId="{D03972EF-6F3B-4282-AF97-6771341318C1}">
      <dgm:prSet custT="1"/>
      <dgm:spPr>
        <a:solidFill>
          <a:srgbClr val="B2A47C">
            <a:alpha val="50000"/>
          </a:srgbClr>
        </a:solidFill>
      </dgm:spPr>
      <dgm:t>
        <a:bodyPr/>
        <a:lstStyle/>
        <a:p>
          <a:r>
            <a:rPr lang="en-US" sz="2000" dirty="0"/>
            <a:t>Professional development focused on IPS software systems and IPS process </a:t>
          </a:r>
        </a:p>
      </dgm:t>
    </dgm:pt>
    <dgm:pt modelId="{708F222C-0935-4730-8E64-B01A30E3D030}" type="parTrans" cxnId="{F8F5A252-5C80-4F2C-873C-36C6644BE5C6}">
      <dgm:prSet/>
      <dgm:spPr/>
      <dgm:t>
        <a:bodyPr/>
        <a:lstStyle/>
        <a:p>
          <a:endParaRPr lang="en-US"/>
        </a:p>
      </dgm:t>
    </dgm:pt>
    <dgm:pt modelId="{3151BF5C-6179-4E7B-A1D7-8740B27D6E83}" type="sibTrans" cxnId="{F8F5A252-5C80-4F2C-873C-36C6644BE5C6}">
      <dgm:prSet/>
      <dgm:spPr/>
      <dgm:t>
        <a:bodyPr/>
        <a:lstStyle/>
        <a:p>
          <a:endParaRPr lang="en-US"/>
        </a:p>
      </dgm:t>
    </dgm:pt>
    <dgm:pt modelId="{F4F56874-18A6-4BCF-B685-61AAF219E456}">
      <dgm:prSet/>
      <dgm:spPr>
        <a:solidFill>
          <a:srgbClr val="B2A47C">
            <a:alpha val="50000"/>
          </a:srgbClr>
        </a:solidFill>
      </dgm:spPr>
      <dgm:t>
        <a:bodyPr anchor="ctr"/>
        <a:lstStyle/>
        <a:p>
          <a:endParaRPr lang="en-US" sz="1200" dirty="0"/>
        </a:p>
      </dgm:t>
    </dgm:pt>
    <dgm:pt modelId="{EA3A709E-C30E-4809-8BB2-66FA98D8BC6F}" type="parTrans" cxnId="{B40AF0D9-F220-418E-8A69-778D0D473502}">
      <dgm:prSet/>
      <dgm:spPr/>
      <dgm:t>
        <a:bodyPr/>
        <a:lstStyle/>
        <a:p>
          <a:endParaRPr lang="en-US"/>
        </a:p>
      </dgm:t>
    </dgm:pt>
    <dgm:pt modelId="{524A6F09-1050-4075-934D-77C8625AAAD3}" type="sibTrans" cxnId="{B40AF0D9-F220-418E-8A69-778D0D473502}">
      <dgm:prSet/>
      <dgm:spPr/>
      <dgm:t>
        <a:bodyPr/>
        <a:lstStyle/>
        <a:p>
          <a:endParaRPr lang="en-US"/>
        </a:p>
      </dgm:t>
    </dgm:pt>
    <dgm:pt modelId="{5277717A-75CF-4D93-815F-53C0C4C4606C}">
      <dgm:prSet phldrT="[Text]" custT="1"/>
      <dgm:spPr>
        <a:solidFill>
          <a:srgbClr val="B2A47C">
            <a:alpha val="50000"/>
          </a:srgbClr>
        </a:solidFill>
      </dgm:spPr>
      <dgm:t>
        <a:bodyPr anchor="ctr"/>
        <a:lstStyle/>
        <a:p>
          <a:endParaRPr lang="en-US" sz="2200" dirty="0"/>
        </a:p>
      </dgm:t>
    </dgm:pt>
    <dgm:pt modelId="{8C982DFA-6834-40C9-AFA2-851ADA9CF929}" type="parTrans" cxnId="{9568D681-D4FA-4735-B5C1-BE98558667E5}">
      <dgm:prSet/>
      <dgm:spPr/>
      <dgm:t>
        <a:bodyPr/>
        <a:lstStyle/>
        <a:p>
          <a:endParaRPr lang="en-US"/>
        </a:p>
      </dgm:t>
    </dgm:pt>
    <dgm:pt modelId="{8C7F0FC1-50D2-416A-94A9-D5908AFFAAE9}" type="sibTrans" cxnId="{9568D681-D4FA-4735-B5C1-BE98558667E5}">
      <dgm:prSet/>
      <dgm:spPr/>
      <dgm:t>
        <a:bodyPr/>
        <a:lstStyle/>
        <a:p>
          <a:endParaRPr lang="en-US"/>
        </a:p>
      </dgm:t>
    </dgm:pt>
    <dgm:pt modelId="{FD1EC086-103A-4468-B95B-119BEEB49404}">
      <dgm:prSet phldrT="[Text]" custT="1"/>
      <dgm:spPr>
        <a:solidFill>
          <a:srgbClr val="B2A47C">
            <a:alpha val="50000"/>
          </a:srgbClr>
        </a:solidFill>
      </dgm:spPr>
      <dgm:t>
        <a:bodyPr anchor="ctr"/>
        <a:lstStyle/>
        <a:p>
          <a:endParaRPr lang="en-US" sz="2200" dirty="0"/>
        </a:p>
      </dgm:t>
    </dgm:pt>
    <dgm:pt modelId="{5529E27A-8337-4CE7-A32E-9EFD80471F0C}" type="parTrans" cxnId="{9028BD58-35DE-431B-9622-C3486BBA46F2}">
      <dgm:prSet/>
      <dgm:spPr/>
      <dgm:t>
        <a:bodyPr/>
        <a:lstStyle/>
        <a:p>
          <a:endParaRPr lang="en-US"/>
        </a:p>
      </dgm:t>
    </dgm:pt>
    <dgm:pt modelId="{D9C78F2B-4BE1-4431-A515-D099E0D8CB74}" type="sibTrans" cxnId="{9028BD58-35DE-431B-9622-C3486BBA46F2}">
      <dgm:prSet/>
      <dgm:spPr/>
      <dgm:t>
        <a:bodyPr/>
        <a:lstStyle/>
        <a:p>
          <a:endParaRPr lang="en-US"/>
        </a:p>
      </dgm:t>
    </dgm:pt>
    <dgm:pt modelId="{64BE35AF-FDEE-4D8C-B200-6DAD07548496}" type="pres">
      <dgm:prSet presAssocID="{7FCAFD70-1F8C-4FE9-A2F9-A8C4BB7E2BB5}" presName="Name0" presStyleCnt="0">
        <dgm:presLayoutVars>
          <dgm:dir/>
          <dgm:animLvl val="lvl"/>
          <dgm:resizeHandles val="exact"/>
        </dgm:presLayoutVars>
      </dgm:prSet>
      <dgm:spPr/>
      <dgm:t>
        <a:bodyPr/>
        <a:lstStyle/>
        <a:p>
          <a:endParaRPr lang="en-US"/>
        </a:p>
      </dgm:t>
    </dgm:pt>
    <dgm:pt modelId="{01FE5279-DA62-4ABE-B844-1BE3D2B8A59C}" type="pres">
      <dgm:prSet presAssocID="{CFDBF3F7-F4DC-48F0-97DB-8EFC862176CA}" presName="linNode" presStyleCnt="0"/>
      <dgm:spPr/>
    </dgm:pt>
    <dgm:pt modelId="{D9C12640-8CCE-4481-8B73-2288C834AF2E}" type="pres">
      <dgm:prSet presAssocID="{CFDBF3F7-F4DC-48F0-97DB-8EFC862176CA}" presName="parentText" presStyleLbl="node1" presStyleIdx="0" presStyleCnt="4">
        <dgm:presLayoutVars>
          <dgm:chMax val="1"/>
          <dgm:bulletEnabled val="1"/>
        </dgm:presLayoutVars>
      </dgm:prSet>
      <dgm:spPr/>
      <dgm:t>
        <a:bodyPr/>
        <a:lstStyle/>
        <a:p>
          <a:endParaRPr lang="en-US"/>
        </a:p>
      </dgm:t>
    </dgm:pt>
    <dgm:pt modelId="{7B5DE2CB-1721-46C8-823E-054AE5D630F2}" type="pres">
      <dgm:prSet presAssocID="{CFDBF3F7-F4DC-48F0-97DB-8EFC862176CA}" presName="descendantText" presStyleLbl="alignAccFollowNode1" presStyleIdx="0" presStyleCnt="4">
        <dgm:presLayoutVars>
          <dgm:bulletEnabled val="1"/>
        </dgm:presLayoutVars>
      </dgm:prSet>
      <dgm:spPr/>
      <dgm:t>
        <a:bodyPr/>
        <a:lstStyle/>
        <a:p>
          <a:endParaRPr lang="en-US"/>
        </a:p>
      </dgm:t>
    </dgm:pt>
    <dgm:pt modelId="{582EE950-DAEA-44A9-B144-214356FEEB44}" type="pres">
      <dgm:prSet presAssocID="{46E03E85-3D86-433F-ADA8-5FE37F5361D4}" presName="sp" presStyleCnt="0"/>
      <dgm:spPr/>
    </dgm:pt>
    <dgm:pt modelId="{EB51B7E9-E37F-4D8B-B430-D083219B06EA}" type="pres">
      <dgm:prSet presAssocID="{F7C7F88A-3396-4EE5-BEDA-99B6611274C9}" presName="linNode" presStyleCnt="0"/>
      <dgm:spPr/>
    </dgm:pt>
    <dgm:pt modelId="{ACD74F6F-B1A6-46FD-BA4C-996FB87BD7AB}" type="pres">
      <dgm:prSet presAssocID="{F7C7F88A-3396-4EE5-BEDA-99B6611274C9}" presName="parentText" presStyleLbl="node1" presStyleIdx="1" presStyleCnt="4">
        <dgm:presLayoutVars>
          <dgm:chMax val="1"/>
          <dgm:bulletEnabled val="1"/>
        </dgm:presLayoutVars>
      </dgm:prSet>
      <dgm:spPr/>
      <dgm:t>
        <a:bodyPr/>
        <a:lstStyle/>
        <a:p>
          <a:endParaRPr lang="en-US"/>
        </a:p>
      </dgm:t>
    </dgm:pt>
    <dgm:pt modelId="{163718FF-107B-4BB1-AC5B-0E11566CF544}" type="pres">
      <dgm:prSet presAssocID="{F7C7F88A-3396-4EE5-BEDA-99B6611274C9}" presName="descendantText" presStyleLbl="alignAccFollowNode1" presStyleIdx="1" presStyleCnt="4">
        <dgm:presLayoutVars>
          <dgm:bulletEnabled val="1"/>
        </dgm:presLayoutVars>
      </dgm:prSet>
      <dgm:spPr/>
      <dgm:t>
        <a:bodyPr/>
        <a:lstStyle/>
        <a:p>
          <a:endParaRPr lang="en-US"/>
        </a:p>
      </dgm:t>
    </dgm:pt>
    <dgm:pt modelId="{DF922E2C-BD85-4E56-B5E2-9B21AF208B1F}" type="pres">
      <dgm:prSet presAssocID="{737C11B6-7A33-4542-9F75-C0A2D033C464}" presName="sp" presStyleCnt="0"/>
      <dgm:spPr/>
    </dgm:pt>
    <dgm:pt modelId="{F2CFCA4F-4E95-4138-8960-5FE3DFEB2288}" type="pres">
      <dgm:prSet presAssocID="{78F2FAB7-8025-4D64-96EF-AF62182B6028}" presName="linNode" presStyleCnt="0"/>
      <dgm:spPr/>
    </dgm:pt>
    <dgm:pt modelId="{D58E9384-7395-4DEE-99A7-37D00C8DB4A0}" type="pres">
      <dgm:prSet presAssocID="{78F2FAB7-8025-4D64-96EF-AF62182B6028}" presName="parentText" presStyleLbl="node1" presStyleIdx="2" presStyleCnt="4">
        <dgm:presLayoutVars>
          <dgm:chMax val="1"/>
          <dgm:bulletEnabled val="1"/>
        </dgm:presLayoutVars>
      </dgm:prSet>
      <dgm:spPr/>
      <dgm:t>
        <a:bodyPr/>
        <a:lstStyle/>
        <a:p>
          <a:endParaRPr lang="en-US"/>
        </a:p>
      </dgm:t>
    </dgm:pt>
    <dgm:pt modelId="{F16C9436-50D6-4B74-8CFF-07D68B4E3E38}" type="pres">
      <dgm:prSet presAssocID="{78F2FAB7-8025-4D64-96EF-AF62182B6028}" presName="descendantText" presStyleLbl="alignAccFollowNode1" presStyleIdx="2" presStyleCnt="4">
        <dgm:presLayoutVars>
          <dgm:bulletEnabled val="1"/>
        </dgm:presLayoutVars>
      </dgm:prSet>
      <dgm:spPr/>
      <dgm:t>
        <a:bodyPr/>
        <a:lstStyle/>
        <a:p>
          <a:endParaRPr lang="en-US"/>
        </a:p>
      </dgm:t>
    </dgm:pt>
    <dgm:pt modelId="{461C52ED-366F-4E49-A835-F262A5908086}" type="pres">
      <dgm:prSet presAssocID="{1397237B-8BD0-4CEE-947C-7B13437C69BF}" presName="sp" presStyleCnt="0"/>
      <dgm:spPr/>
    </dgm:pt>
    <dgm:pt modelId="{24CC63EC-D791-4246-8F7B-AC1ACF567B38}" type="pres">
      <dgm:prSet presAssocID="{F5324011-FC1E-42DA-8B9F-6427B21FA29A}" presName="linNode" presStyleCnt="0"/>
      <dgm:spPr/>
    </dgm:pt>
    <dgm:pt modelId="{7B54AFE8-A83F-4DCA-ACF0-4A52A8872E02}" type="pres">
      <dgm:prSet presAssocID="{F5324011-FC1E-42DA-8B9F-6427B21FA29A}" presName="parentText" presStyleLbl="node1" presStyleIdx="3" presStyleCnt="4">
        <dgm:presLayoutVars>
          <dgm:chMax val="1"/>
          <dgm:bulletEnabled val="1"/>
        </dgm:presLayoutVars>
      </dgm:prSet>
      <dgm:spPr/>
      <dgm:t>
        <a:bodyPr/>
        <a:lstStyle/>
        <a:p>
          <a:endParaRPr lang="en-US"/>
        </a:p>
      </dgm:t>
    </dgm:pt>
    <dgm:pt modelId="{AD024661-5B95-42C9-B4E1-C59A9B52B9FB}" type="pres">
      <dgm:prSet presAssocID="{F5324011-FC1E-42DA-8B9F-6427B21FA29A}" presName="descendantText" presStyleLbl="alignAccFollowNode1" presStyleIdx="3" presStyleCnt="4">
        <dgm:presLayoutVars>
          <dgm:bulletEnabled val="1"/>
        </dgm:presLayoutVars>
      </dgm:prSet>
      <dgm:spPr/>
      <dgm:t>
        <a:bodyPr/>
        <a:lstStyle/>
        <a:p>
          <a:endParaRPr lang="en-US"/>
        </a:p>
      </dgm:t>
    </dgm:pt>
  </dgm:ptLst>
  <dgm:cxnLst>
    <dgm:cxn modelId="{9568D681-D4FA-4735-B5C1-BE98558667E5}" srcId="{78F2FAB7-8025-4D64-96EF-AF62182B6028}" destId="{5277717A-75CF-4D93-815F-53C0C4C4606C}" srcOrd="0" destOrd="0" parTransId="{8C982DFA-6834-40C9-AFA2-851ADA9CF929}" sibTransId="{8C7F0FC1-50D2-416A-94A9-D5908AFFAAE9}"/>
    <dgm:cxn modelId="{FA5D86B1-0576-4637-A020-66A1CA4E7652}" type="presOf" srcId="{F4F56874-18A6-4BCF-B685-61AAF219E456}" destId="{F16C9436-50D6-4B74-8CFF-07D68B4E3E38}" srcOrd="0" destOrd="3" presId="urn:microsoft.com/office/officeart/2005/8/layout/vList5"/>
    <dgm:cxn modelId="{F8F5A252-5C80-4F2C-873C-36C6644BE5C6}" srcId="{F5324011-FC1E-42DA-8B9F-6427B21FA29A}" destId="{D03972EF-6F3B-4282-AF97-6771341318C1}" srcOrd="0" destOrd="0" parTransId="{708F222C-0935-4730-8E64-B01A30E3D030}" sibTransId="{3151BF5C-6179-4E7B-A1D7-8740B27D6E83}"/>
    <dgm:cxn modelId="{32A08D58-92E9-4B3E-AC2A-714AD251AF56}" srcId="{78F2FAB7-8025-4D64-96EF-AF62182B6028}" destId="{3AB92397-FB31-40E4-827C-167669286205}" srcOrd="2" destOrd="0" parTransId="{52228238-7E42-4400-9B1A-C45FB52413A9}" sibTransId="{E1268411-85AE-4A73-910E-B06DAB293DEA}"/>
    <dgm:cxn modelId="{A6E4AF52-79BD-444B-BCF1-437D9356F75A}" type="presOf" srcId="{F7C7F88A-3396-4EE5-BEDA-99B6611274C9}" destId="{ACD74F6F-B1A6-46FD-BA4C-996FB87BD7AB}" srcOrd="0" destOrd="0" presId="urn:microsoft.com/office/officeart/2005/8/layout/vList5"/>
    <dgm:cxn modelId="{91521F26-75DE-4F12-B0BB-8CF05F766247}" srcId="{7FCAFD70-1F8C-4FE9-A2F9-A8C4BB7E2BB5}" destId="{78F2FAB7-8025-4D64-96EF-AF62182B6028}" srcOrd="2" destOrd="0" parTransId="{EC8C68BF-DB70-4D50-BA02-6F21504DFEA2}" sibTransId="{1397237B-8BD0-4CEE-947C-7B13437C69BF}"/>
    <dgm:cxn modelId="{CAFB7170-2BE1-4356-B71E-CD8B096B2F04}" type="presOf" srcId="{38881511-1F63-4C56-AF06-8C01FB87A9A2}" destId="{7B5DE2CB-1721-46C8-823E-054AE5D630F2}" srcOrd="0" destOrd="0" presId="urn:microsoft.com/office/officeart/2005/8/layout/vList5"/>
    <dgm:cxn modelId="{9028BD58-35DE-431B-9622-C3486BBA46F2}" srcId="{78F2FAB7-8025-4D64-96EF-AF62182B6028}" destId="{FD1EC086-103A-4468-B95B-119BEEB49404}" srcOrd="1" destOrd="0" parTransId="{5529E27A-8337-4CE7-A32E-9EFD80471F0C}" sibTransId="{D9C78F2B-4BE1-4431-A515-D099E0D8CB74}"/>
    <dgm:cxn modelId="{956CF003-8A53-4A7A-9EBC-6080FF971B27}" type="presOf" srcId="{3AB92397-FB31-40E4-827C-167669286205}" destId="{F16C9436-50D6-4B74-8CFF-07D68B4E3E38}" srcOrd="0" destOrd="2" presId="urn:microsoft.com/office/officeart/2005/8/layout/vList5"/>
    <dgm:cxn modelId="{EF63DD4D-0433-47FF-84DD-473469FA803F}" type="presOf" srcId="{5277717A-75CF-4D93-815F-53C0C4C4606C}" destId="{F16C9436-50D6-4B74-8CFF-07D68B4E3E38}" srcOrd="0" destOrd="0" presId="urn:microsoft.com/office/officeart/2005/8/layout/vList5"/>
    <dgm:cxn modelId="{58EAFA97-FFBD-41C4-A814-CCB5EC42881C}" srcId="{78F2FAB7-8025-4D64-96EF-AF62182B6028}" destId="{D4E2B8E6-49A1-4175-BBA5-6C0C7AFB072F}" srcOrd="4" destOrd="0" parTransId="{705C8548-7F6E-42BF-A06D-6C5AB7D70C3E}" sibTransId="{EFACA457-2E9F-4E4C-A7EE-DB90958306EB}"/>
    <dgm:cxn modelId="{136CF990-5B5F-4190-93D5-09AF75E9526E}" type="presOf" srcId="{F5324011-FC1E-42DA-8B9F-6427B21FA29A}" destId="{7B54AFE8-A83F-4DCA-ACF0-4A52A8872E02}" srcOrd="0" destOrd="0" presId="urn:microsoft.com/office/officeart/2005/8/layout/vList5"/>
    <dgm:cxn modelId="{F6ECB13A-EEE7-4EC0-86BC-CF3E8BB76F07}" type="presOf" srcId="{D4E2B8E6-49A1-4175-BBA5-6C0C7AFB072F}" destId="{F16C9436-50D6-4B74-8CFF-07D68B4E3E38}" srcOrd="0" destOrd="4" presId="urn:microsoft.com/office/officeart/2005/8/layout/vList5"/>
    <dgm:cxn modelId="{CFF9C21D-B847-4FA5-B7E7-9D012A4CE405}" type="presOf" srcId="{CFDBF3F7-F4DC-48F0-97DB-8EFC862176CA}" destId="{D9C12640-8CCE-4481-8B73-2288C834AF2E}" srcOrd="0" destOrd="0" presId="urn:microsoft.com/office/officeart/2005/8/layout/vList5"/>
    <dgm:cxn modelId="{B40AF0D9-F220-418E-8A69-778D0D473502}" srcId="{78F2FAB7-8025-4D64-96EF-AF62182B6028}" destId="{F4F56874-18A6-4BCF-B685-61AAF219E456}" srcOrd="3" destOrd="0" parTransId="{EA3A709E-C30E-4809-8BB2-66FA98D8BC6F}" sibTransId="{524A6F09-1050-4075-934D-77C8625AAAD3}"/>
    <dgm:cxn modelId="{3AE1736E-7C88-4E2C-AA1C-4679E12C2BC6}" srcId="{78F2FAB7-8025-4D64-96EF-AF62182B6028}" destId="{29B6418F-F60B-46C1-BB49-ED24B9B77AC2}" srcOrd="5" destOrd="0" parTransId="{7F4F4163-D2A6-42BC-AB2B-3C0704B7380A}" sibTransId="{D1CB21BD-1D1A-4453-B3FD-AC917CE63623}"/>
    <dgm:cxn modelId="{45C55BB1-4A49-495B-A660-C615AF37F8D5}" srcId="{7FCAFD70-1F8C-4FE9-A2F9-A8C4BB7E2BB5}" destId="{F5324011-FC1E-42DA-8B9F-6427B21FA29A}" srcOrd="3" destOrd="0" parTransId="{59E071BF-3ABA-4A90-AE35-56150189B70B}" sibTransId="{EE1F3A14-59AF-4125-AFA9-82711E6B8620}"/>
    <dgm:cxn modelId="{9BB5836B-B78F-4A01-A0C3-89839C68BBAF}" srcId="{CFDBF3F7-F4DC-48F0-97DB-8EFC862176CA}" destId="{BF3437A2-E1B1-4E67-807D-D0223D0AC049}" srcOrd="2" destOrd="0" parTransId="{1A4A4C55-2645-44B9-BFE2-4DB326B824FE}" sibTransId="{DECBF97F-D6E9-47AC-9D4C-3BA9AF396B18}"/>
    <dgm:cxn modelId="{D7C26962-D3FC-4A4E-8640-A54E25572590}" type="presOf" srcId="{29B6418F-F60B-46C1-BB49-ED24B9B77AC2}" destId="{F16C9436-50D6-4B74-8CFF-07D68B4E3E38}" srcOrd="0" destOrd="5" presId="urn:microsoft.com/office/officeart/2005/8/layout/vList5"/>
    <dgm:cxn modelId="{24281BF4-1088-4049-A44B-809C40E7E0A0}" type="presOf" srcId="{BF3437A2-E1B1-4E67-807D-D0223D0AC049}" destId="{7B5DE2CB-1721-46C8-823E-054AE5D630F2}" srcOrd="0" destOrd="2" presId="urn:microsoft.com/office/officeart/2005/8/layout/vList5"/>
    <dgm:cxn modelId="{59DA6541-2821-4E1A-9728-3E0309396DF2}" type="presOf" srcId="{FD1EC086-103A-4468-B95B-119BEEB49404}" destId="{F16C9436-50D6-4B74-8CFF-07D68B4E3E38}" srcOrd="0" destOrd="1" presId="urn:microsoft.com/office/officeart/2005/8/layout/vList5"/>
    <dgm:cxn modelId="{524F7E64-BB2C-4F07-BBA9-55EDCD839758}" type="presOf" srcId="{789E199D-E862-4907-AB55-6988C15AD9F6}" destId="{7B5DE2CB-1721-46C8-823E-054AE5D630F2}" srcOrd="0" destOrd="1" presId="urn:microsoft.com/office/officeart/2005/8/layout/vList5"/>
    <dgm:cxn modelId="{AD6CBE18-8168-409A-86CF-ACF3114DC122}" type="presOf" srcId="{2AE300D7-2FF2-4F11-A2AB-8D92E9199E7C}" destId="{163718FF-107B-4BB1-AC5B-0E11566CF544}" srcOrd="0" destOrd="0" presId="urn:microsoft.com/office/officeart/2005/8/layout/vList5"/>
    <dgm:cxn modelId="{AE4FDCD1-22D2-41AC-89DE-B6221F801776}" type="presOf" srcId="{78F2FAB7-8025-4D64-96EF-AF62182B6028}" destId="{D58E9384-7395-4DEE-99A7-37D00C8DB4A0}" srcOrd="0" destOrd="0" presId="urn:microsoft.com/office/officeart/2005/8/layout/vList5"/>
    <dgm:cxn modelId="{2EDD45CF-EC77-44AF-B14E-938ED22A69C8}" srcId="{7FCAFD70-1F8C-4FE9-A2F9-A8C4BB7E2BB5}" destId="{CFDBF3F7-F4DC-48F0-97DB-8EFC862176CA}" srcOrd="0" destOrd="0" parTransId="{9F237242-E262-4A28-827F-04E2095571F2}" sibTransId="{46E03E85-3D86-433F-ADA8-5FE37F5361D4}"/>
    <dgm:cxn modelId="{DD1E0E9C-FFE4-47BF-AF3F-6A568745E51B}" srcId="{F7C7F88A-3396-4EE5-BEDA-99B6611274C9}" destId="{2AE300D7-2FF2-4F11-A2AB-8D92E9199E7C}" srcOrd="0" destOrd="0" parTransId="{A919BBDC-FFB9-45BA-A253-AD1A7A32E278}" sibTransId="{77F474F8-2263-47A7-B8FA-928F90C85D8D}"/>
    <dgm:cxn modelId="{B05D3765-2C71-4971-9FEC-213DE198CF8F}" srcId="{CFDBF3F7-F4DC-48F0-97DB-8EFC862176CA}" destId="{789E199D-E862-4907-AB55-6988C15AD9F6}" srcOrd="1" destOrd="0" parTransId="{F6C45BA4-69B3-4256-B4B8-C8E2A7453D4E}" sibTransId="{C0238CB5-942F-426E-AC7F-DFA1D8805174}"/>
    <dgm:cxn modelId="{451CC606-0E4C-4B10-A310-B394AA471C9C}" type="presOf" srcId="{7FCAFD70-1F8C-4FE9-A2F9-A8C4BB7E2BB5}" destId="{64BE35AF-FDEE-4D8C-B200-6DAD07548496}" srcOrd="0" destOrd="0" presId="urn:microsoft.com/office/officeart/2005/8/layout/vList5"/>
    <dgm:cxn modelId="{87BB9BF6-7798-46FF-BB82-BE52EC3D6D66}" srcId="{CFDBF3F7-F4DC-48F0-97DB-8EFC862176CA}" destId="{38881511-1F63-4C56-AF06-8C01FB87A9A2}" srcOrd="0" destOrd="0" parTransId="{0E044CD3-4256-4C12-A786-C594EA4EDD1B}" sibTransId="{54A4B1F6-2336-4949-B7C8-3A2838CFEBDB}"/>
    <dgm:cxn modelId="{1CE2D552-2EAE-4E96-8DD8-5A32268AED54}" srcId="{7FCAFD70-1F8C-4FE9-A2F9-A8C4BB7E2BB5}" destId="{F7C7F88A-3396-4EE5-BEDA-99B6611274C9}" srcOrd="1" destOrd="0" parTransId="{226AFF1E-0F26-4544-B0F4-5EFC820D9D92}" sibTransId="{737C11B6-7A33-4542-9F75-C0A2D033C464}"/>
    <dgm:cxn modelId="{7C9895FB-3024-48B2-B3A1-00BFF96E70C4}" type="presOf" srcId="{D03972EF-6F3B-4282-AF97-6771341318C1}" destId="{AD024661-5B95-42C9-B4E1-C59A9B52B9FB}" srcOrd="0" destOrd="0" presId="urn:microsoft.com/office/officeart/2005/8/layout/vList5"/>
    <dgm:cxn modelId="{F66BD90C-D357-4586-92C3-C167B62DF1E3}" type="presParOf" srcId="{64BE35AF-FDEE-4D8C-B200-6DAD07548496}" destId="{01FE5279-DA62-4ABE-B844-1BE3D2B8A59C}" srcOrd="0" destOrd="0" presId="urn:microsoft.com/office/officeart/2005/8/layout/vList5"/>
    <dgm:cxn modelId="{306F329F-B788-4899-9FF4-B1C38D9F5478}" type="presParOf" srcId="{01FE5279-DA62-4ABE-B844-1BE3D2B8A59C}" destId="{D9C12640-8CCE-4481-8B73-2288C834AF2E}" srcOrd="0" destOrd="0" presId="urn:microsoft.com/office/officeart/2005/8/layout/vList5"/>
    <dgm:cxn modelId="{47124E12-BC07-4CAB-BCB1-CB7AF922323A}" type="presParOf" srcId="{01FE5279-DA62-4ABE-B844-1BE3D2B8A59C}" destId="{7B5DE2CB-1721-46C8-823E-054AE5D630F2}" srcOrd="1" destOrd="0" presId="urn:microsoft.com/office/officeart/2005/8/layout/vList5"/>
    <dgm:cxn modelId="{2926202A-64BE-4B7F-ACAA-141933C02845}" type="presParOf" srcId="{64BE35AF-FDEE-4D8C-B200-6DAD07548496}" destId="{582EE950-DAEA-44A9-B144-214356FEEB44}" srcOrd="1" destOrd="0" presId="urn:microsoft.com/office/officeart/2005/8/layout/vList5"/>
    <dgm:cxn modelId="{BC9097CB-F36E-434B-95EB-A54F68E8DAEE}" type="presParOf" srcId="{64BE35AF-FDEE-4D8C-B200-6DAD07548496}" destId="{EB51B7E9-E37F-4D8B-B430-D083219B06EA}" srcOrd="2" destOrd="0" presId="urn:microsoft.com/office/officeart/2005/8/layout/vList5"/>
    <dgm:cxn modelId="{51F19AF7-45DC-4B4A-82D0-44EEE376A2E0}" type="presParOf" srcId="{EB51B7E9-E37F-4D8B-B430-D083219B06EA}" destId="{ACD74F6F-B1A6-46FD-BA4C-996FB87BD7AB}" srcOrd="0" destOrd="0" presId="urn:microsoft.com/office/officeart/2005/8/layout/vList5"/>
    <dgm:cxn modelId="{25DA4312-5DD8-4166-A9A2-DE790FA42F65}" type="presParOf" srcId="{EB51B7E9-E37F-4D8B-B430-D083219B06EA}" destId="{163718FF-107B-4BB1-AC5B-0E11566CF544}" srcOrd="1" destOrd="0" presId="urn:microsoft.com/office/officeart/2005/8/layout/vList5"/>
    <dgm:cxn modelId="{5B41C210-25CF-490E-B6F8-0C7C12B93698}" type="presParOf" srcId="{64BE35AF-FDEE-4D8C-B200-6DAD07548496}" destId="{DF922E2C-BD85-4E56-B5E2-9B21AF208B1F}" srcOrd="3" destOrd="0" presId="urn:microsoft.com/office/officeart/2005/8/layout/vList5"/>
    <dgm:cxn modelId="{F4157F03-3AEC-41BF-A47E-167633437929}" type="presParOf" srcId="{64BE35AF-FDEE-4D8C-B200-6DAD07548496}" destId="{F2CFCA4F-4E95-4138-8960-5FE3DFEB2288}" srcOrd="4" destOrd="0" presId="urn:microsoft.com/office/officeart/2005/8/layout/vList5"/>
    <dgm:cxn modelId="{39C14AFC-4A47-4300-8BEF-4C539C7F7215}" type="presParOf" srcId="{F2CFCA4F-4E95-4138-8960-5FE3DFEB2288}" destId="{D58E9384-7395-4DEE-99A7-37D00C8DB4A0}" srcOrd="0" destOrd="0" presId="urn:microsoft.com/office/officeart/2005/8/layout/vList5"/>
    <dgm:cxn modelId="{7FD8E4F8-037D-49DC-A57A-FCF4661A5E05}" type="presParOf" srcId="{F2CFCA4F-4E95-4138-8960-5FE3DFEB2288}" destId="{F16C9436-50D6-4B74-8CFF-07D68B4E3E38}" srcOrd="1" destOrd="0" presId="urn:microsoft.com/office/officeart/2005/8/layout/vList5"/>
    <dgm:cxn modelId="{15DF54B1-659C-4183-8274-47A5E5FBD786}" type="presParOf" srcId="{64BE35AF-FDEE-4D8C-B200-6DAD07548496}" destId="{461C52ED-366F-4E49-A835-F262A5908086}" srcOrd="5" destOrd="0" presId="urn:microsoft.com/office/officeart/2005/8/layout/vList5"/>
    <dgm:cxn modelId="{AF5F85AD-8726-4FBA-9296-9A9DA7D888F0}" type="presParOf" srcId="{64BE35AF-FDEE-4D8C-B200-6DAD07548496}" destId="{24CC63EC-D791-4246-8F7B-AC1ACF567B38}" srcOrd="6" destOrd="0" presId="urn:microsoft.com/office/officeart/2005/8/layout/vList5"/>
    <dgm:cxn modelId="{49E9A171-1290-43F2-A447-C041CE06A40B}" type="presParOf" srcId="{24CC63EC-D791-4246-8F7B-AC1ACF567B38}" destId="{7B54AFE8-A83F-4DCA-ACF0-4A52A8872E02}" srcOrd="0" destOrd="0" presId="urn:microsoft.com/office/officeart/2005/8/layout/vList5"/>
    <dgm:cxn modelId="{4E4C3AAD-664E-4CB6-B52F-607FA2033F8D}" type="presParOf" srcId="{24CC63EC-D791-4246-8F7B-AC1ACF567B38}" destId="{AD024661-5B95-42C9-B4E1-C59A9B52B9FB}"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52C37470-7D5C-435D-AC0C-B7924214BA45}"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US"/>
        </a:p>
      </dgm:t>
    </dgm:pt>
    <dgm:pt modelId="{7C4E4F30-69B5-4E15-B67B-3F7D855694C9}">
      <dgm:prSet phldrT="[Text]" custT="1"/>
      <dgm:spPr>
        <a:solidFill>
          <a:srgbClr val="B2A47C"/>
        </a:solidFill>
      </dgm:spPr>
      <dgm:t>
        <a:bodyPr/>
        <a:lstStyle/>
        <a:p>
          <a:r>
            <a:rPr lang="en-US" sz="1300" dirty="0"/>
            <a:t>Kindergarten Readiness</a:t>
          </a:r>
        </a:p>
      </dgm:t>
    </dgm:pt>
    <dgm:pt modelId="{EBA3E80C-088F-4EA1-B1DC-2222D6D15B63}" type="parTrans" cxnId="{6C695536-7788-4FF7-9FAD-61CB7A799EB0}">
      <dgm:prSet/>
      <dgm:spPr/>
      <dgm:t>
        <a:bodyPr/>
        <a:lstStyle/>
        <a:p>
          <a:endParaRPr lang="en-US"/>
        </a:p>
      </dgm:t>
    </dgm:pt>
    <dgm:pt modelId="{F59B0611-2F9E-4ECE-ACAB-EA88DEDF179E}" type="sibTrans" cxnId="{6C695536-7788-4FF7-9FAD-61CB7A799EB0}">
      <dgm:prSet/>
      <dgm:spPr/>
      <dgm:t>
        <a:bodyPr/>
        <a:lstStyle/>
        <a:p>
          <a:endParaRPr lang="en-US"/>
        </a:p>
      </dgm:t>
    </dgm:pt>
    <dgm:pt modelId="{A4384EA5-4713-4B8C-8BCA-DB3D34E716F5}">
      <dgm:prSet phldrT="[Text]"/>
      <dgm:spPr>
        <a:solidFill>
          <a:srgbClr val="B2A47C"/>
        </a:solidFill>
      </dgm:spPr>
      <dgm:t>
        <a:bodyPr/>
        <a:lstStyle/>
        <a:p>
          <a:r>
            <a:rPr lang="en-US" dirty="0"/>
            <a:t>Individual Plans of Study Focused on Career Interests</a:t>
          </a:r>
        </a:p>
      </dgm:t>
    </dgm:pt>
    <dgm:pt modelId="{2E156569-9BB3-4310-8227-98740031165A}" type="parTrans" cxnId="{605277AC-138A-44D2-BAB9-2D7F9015B524}">
      <dgm:prSet/>
      <dgm:spPr/>
      <dgm:t>
        <a:bodyPr/>
        <a:lstStyle/>
        <a:p>
          <a:endParaRPr lang="en-US"/>
        </a:p>
      </dgm:t>
    </dgm:pt>
    <dgm:pt modelId="{943F1730-0C6E-4711-B57D-52E273F1F6EA}" type="sibTrans" cxnId="{605277AC-138A-44D2-BAB9-2D7F9015B524}">
      <dgm:prSet/>
      <dgm:spPr/>
      <dgm:t>
        <a:bodyPr/>
        <a:lstStyle/>
        <a:p>
          <a:endParaRPr lang="en-US"/>
        </a:p>
      </dgm:t>
    </dgm:pt>
    <dgm:pt modelId="{91D8578E-62F8-4E92-A2E1-E3CAC1E66BCB}">
      <dgm:prSet phldrT="[Text]" custT="1"/>
      <dgm:spPr/>
      <dgm:t>
        <a:bodyPr/>
        <a:lstStyle/>
        <a:p>
          <a:r>
            <a:rPr lang="en-US" sz="3600" dirty="0"/>
            <a:t>High School Graduation Rates</a:t>
          </a:r>
        </a:p>
      </dgm:t>
    </dgm:pt>
    <dgm:pt modelId="{DB6FCB58-6660-43C9-A538-3807D99C796B}" type="parTrans" cxnId="{C8C64018-F06A-4C3E-93E7-4FD016D75D9D}">
      <dgm:prSet/>
      <dgm:spPr/>
      <dgm:t>
        <a:bodyPr/>
        <a:lstStyle/>
        <a:p>
          <a:endParaRPr lang="en-US"/>
        </a:p>
      </dgm:t>
    </dgm:pt>
    <dgm:pt modelId="{81B00A8A-3361-4B46-9AED-3EA8A4510E67}" type="sibTrans" cxnId="{C8C64018-F06A-4C3E-93E7-4FD016D75D9D}">
      <dgm:prSet/>
      <dgm:spPr/>
      <dgm:t>
        <a:bodyPr/>
        <a:lstStyle/>
        <a:p>
          <a:endParaRPr lang="en-US"/>
        </a:p>
      </dgm:t>
    </dgm:pt>
    <dgm:pt modelId="{A13E2B2F-8DF4-46F8-92A4-6CE115727EA2}">
      <dgm:prSet phldrT="[Text]"/>
      <dgm:spPr>
        <a:solidFill>
          <a:srgbClr val="B2A47C"/>
        </a:solidFill>
      </dgm:spPr>
      <dgm:t>
        <a:bodyPr/>
        <a:lstStyle/>
        <a:p>
          <a:r>
            <a:rPr lang="en-US" dirty="0"/>
            <a:t>Postsecondary Completion/Attendance</a:t>
          </a:r>
        </a:p>
      </dgm:t>
    </dgm:pt>
    <dgm:pt modelId="{48A32856-98AB-4254-AF01-A4DB33A96108}" type="parTrans" cxnId="{FD6E25E4-3CEB-4F3F-8A2D-A1D6F909E2A0}">
      <dgm:prSet/>
      <dgm:spPr/>
      <dgm:t>
        <a:bodyPr/>
        <a:lstStyle/>
        <a:p>
          <a:endParaRPr lang="en-US"/>
        </a:p>
      </dgm:t>
    </dgm:pt>
    <dgm:pt modelId="{61940797-7A5E-4D42-9D55-7F30AE8A0C73}" type="sibTrans" cxnId="{FD6E25E4-3CEB-4F3F-8A2D-A1D6F909E2A0}">
      <dgm:prSet/>
      <dgm:spPr/>
      <dgm:t>
        <a:bodyPr/>
        <a:lstStyle/>
        <a:p>
          <a:endParaRPr lang="en-US"/>
        </a:p>
      </dgm:t>
    </dgm:pt>
    <dgm:pt modelId="{2C561639-2303-418F-971B-890F7A33E202}">
      <dgm:prSet phldrT="[Text]"/>
      <dgm:spPr>
        <a:solidFill>
          <a:srgbClr val="B2A47C"/>
        </a:solidFill>
      </dgm:spPr>
      <dgm:t>
        <a:bodyPr/>
        <a:lstStyle/>
        <a:p>
          <a:r>
            <a:rPr lang="en-US" dirty="0"/>
            <a:t>Social/Emotional Growth Measured Locally</a:t>
          </a:r>
        </a:p>
      </dgm:t>
    </dgm:pt>
    <dgm:pt modelId="{6DD39AD5-83D8-4BA4-BB77-F9E90DBE339A}" type="parTrans" cxnId="{4D0953A0-25F5-4307-880F-CE7D0FEBE22A}">
      <dgm:prSet/>
      <dgm:spPr/>
      <dgm:t>
        <a:bodyPr/>
        <a:lstStyle/>
        <a:p>
          <a:endParaRPr lang="en-US"/>
        </a:p>
      </dgm:t>
    </dgm:pt>
    <dgm:pt modelId="{E62B96A6-F197-4B03-9A38-7A55A50E3DF7}" type="sibTrans" cxnId="{4D0953A0-25F5-4307-880F-CE7D0FEBE22A}">
      <dgm:prSet/>
      <dgm:spPr/>
      <dgm:t>
        <a:bodyPr/>
        <a:lstStyle/>
        <a:p>
          <a:endParaRPr lang="en-US"/>
        </a:p>
      </dgm:t>
    </dgm:pt>
    <dgm:pt modelId="{4315AA3D-3ACD-461D-91EE-BB10634CCFA7}" type="pres">
      <dgm:prSet presAssocID="{52C37470-7D5C-435D-AC0C-B7924214BA45}" presName="linear" presStyleCnt="0">
        <dgm:presLayoutVars>
          <dgm:dir/>
          <dgm:animLvl val="lvl"/>
          <dgm:resizeHandles val="exact"/>
        </dgm:presLayoutVars>
      </dgm:prSet>
      <dgm:spPr/>
      <dgm:t>
        <a:bodyPr/>
        <a:lstStyle/>
        <a:p>
          <a:endParaRPr lang="en-US"/>
        </a:p>
      </dgm:t>
    </dgm:pt>
    <dgm:pt modelId="{EB907D67-3FA4-470C-8E6D-C1CFFE3192B2}" type="pres">
      <dgm:prSet presAssocID="{7C4E4F30-69B5-4E15-B67B-3F7D855694C9}" presName="parentLin" presStyleCnt="0"/>
      <dgm:spPr/>
    </dgm:pt>
    <dgm:pt modelId="{7DDD1E60-5BF0-4543-AE1F-EDDEC150CFDC}" type="pres">
      <dgm:prSet presAssocID="{7C4E4F30-69B5-4E15-B67B-3F7D855694C9}" presName="parentLeftMargin" presStyleLbl="node1" presStyleIdx="0" presStyleCnt="5"/>
      <dgm:spPr/>
      <dgm:t>
        <a:bodyPr/>
        <a:lstStyle/>
        <a:p>
          <a:endParaRPr lang="en-US"/>
        </a:p>
      </dgm:t>
    </dgm:pt>
    <dgm:pt modelId="{9823241D-4C64-4301-A444-9FF6824CE7B1}" type="pres">
      <dgm:prSet presAssocID="{7C4E4F30-69B5-4E15-B67B-3F7D855694C9}" presName="parentText" presStyleLbl="node1" presStyleIdx="0" presStyleCnt="5" custScaleX="99586" custScaleY="107391" custLinFactNeighborX="-9091" custLinFactNeighborY="45231">
        <dgm:presLayoutVars>
          <dgm:chMax val="0"/>
          <dgm:bulletEnabled val="1"/>
        </dgm:presLayoutVars>
      </dgm:prSet>
      <dgm:spPr/>
      <dgm:t>
        <a:bodyPr/>
        <a:lstStyle/>
        <a:p>
          <a:endParaRPr lang="en-US"/>
        </a:p>
      </dgm:t>
    </dgm:pt>
    <dgm:pt modelId="{DEC3BCAC-6B0C-4935-BCCD-A226D03F0114}" type="pres">
      <dgm:prSet presAssocID="{7C4E4F30-69B5-4E15-B67B-3F7D855694C9}" presName="negativeSpace" presStyleCnt="0"/>
      <dgm:spPr/>
    </dgm:pt>
    <dgm:pt modelId="{5CEE3AF3-B097-47DC-80BC-37746ECEC15E}" type="pres">
      <dgm:prSet presAssocID="{7C4E4F30-69B5-4E15-B67B-3F7D855694C9}" presName="childText" presStyleLbl="conFgAcc1" presStyleIdx="0" presStyleCnt="5" custLinFactY="27638" custLinFactNeighborX="-217" custLinFactNeighborY="100000">
        <dgm:presLayoutVars>
          <dgm:bulletEnabled val="1"/>
        </dgm:presLayoutVars>
      </dgm:prSet>
      <dgm:spPr/>
    </dgm:pt>
    <dgm:pt modelId="{5655B7C4-10DF-44B4-B380-4A2DADD160C0}" type="pres">
      <dgm:prSet presAssocID="{F59B0611-2F9E-4ECE-ACAB-EA88DEDF179E}" presName="spaceBetweenRectangles" presStyleCnt="0"/>
      <dgm:spPr/>
    </dgm:pt>
    <dgm:pt modelId="{8A0EE4A3-EA3B-44EB-824A-06510E4E001E}" type="pres">
      <dgm:prSet presAssocID="{A4384EA5-4713-4B8C-8BCA-DB3D34E716F5}" presName="parentLin" presStyleCnt="0"/>
      <dgm:spPr/>
    </dgm:pt>
    <dgm:pt modelId="{BAEE7018-20ED-47EC-B6A1-4548C8B9C9F3}" type="pres">
      <dgm:prSet presAssocID="{A4384EA5-4713-4B8C-8BCA-DB3D34E716F5}" presName="parentLeftMargin" presStyleLbl="node1" presStyleIdx="0" presStyleCnt="5"/>
      <dgm:spPr/>
      <dgm:t>
        <a:bodyPr/>
        <a:lstStyle/>
        <a:p>
          <a:endParaRPr lang="en-US"/>
        </a:p>
      </dgm:t>
    </dgm:pt>
    <dgm:pt modelId="{1D9B8682-FDB4-4457-934B-FB354503029C}" type="pres">
      <dgm:prSet presAssocID="{A4384EA5-4713-4B8C-8BCA-DB3D34E716F5}" presName="parentText" presStyleLbl="node1" presStyleIdx="1" presStyleCnt="5" custLinFactNeighborX="-4347" custLinFactNeighborY="24655">
        <dgm:presLayoutVars>
          <dgm:chMax val="0"/>
          <dgm:bulletEnabled val="1"/>
        </dgm:presLayoutVars>
      </dgm:prSet>
      <dgm:spPr/>
      <dgm:t>
        <a:bodyPr/>
        <a:lstStyle/>
        <a:p>
          <a:endParaRPr lang="en-US"/>
        </a:p>
      </dgm:t>
    </dgm:pt>
    <dgm:pt modelId="{49FDB11B-B5AD-4119-8269-033ED4E194A2}" type="pres">
      <dgm:prSet presAssocID="{A4384EA5-4713-4B8C-8BCA-DB3D34E716F5}" presName="negativeSpace" presStyleCnt="0"/>
      <dgm:spPr/>
    </dgm:pt>
    <dgm:pt modelId="{B4DFF7C8-4D17-4E11-A950-800FEA5AE553}" type="pres">
      <dgm:prSet presAssocID="{A4384EA5-4713-4B8C-8BCA-DB3D34E716F5}" presName="childText" presStyleLbl="conFgAcc1" presStyleIdx="1" presStyleCnt="5" custLinFactNeighborY="-21426">
        <dgm:presLayoutVars>
          <dgm:bulletEnabled val="1"/>
        </dgm:presLayoutVars>
      </dgm:prSet>
      <dgm:spPr/>
    </dgm:pt>
    <dgm:pt modelId="{6AFA5A2E-D059-41D2-ADDB-06E87D56C645}" type="pres">
      <dgm:prSet presAssocID="{943F1730-0C6E-4711-B57D-52E273F1F6EA}" presName="spaceBetweenRectangles" presStyleCnt="0"/>
      <dgm:spPr/>
    </dgm:pt>
    <dgm:pt modelId="{BD539626-3E53-416A-9F76-8CD57918475A}" type="pres">
      <dgm:prSet presAssocID="{91D8578E-62F8-4E92-A2E1-E3CAC1E66BCB}" presName="parentLin" presStyleCnt="0"/>
      <dgm:spPr/>
    </dgm:pt>
    <dgm:pt modelId="{67337925-6F79-4662-9ECB-1EAEE390D142}" type="pres">
      <dgm:prSet presAssocID="{91D8578E-62F8-4E92-A2E1-E3CAC1E66BCB}" presName="parentLeftMargin" presStyleLbl="node1" presStyleIdx="1" presStyleCnt="5"/>
      <dgm:spPr/>
      <dgm:t>
        <a:bodyPr/>
        <a:lstStyle/>
        <a:p>
          <a:endParaRPr lang="en-US"/>
        </a:p>
      </dgm:t>
    </dgm:pt>
    <dgm:pt modelId="{336D033D-0D1F-4A50-B791-E34C50DA46C1}" type="pres">
      <dgm:prSet presAssocID="{91D8578E-62F8-4E92-A2E1-E3CAC1E66BCB}" presName="parentText" presStyleLbl="node1" presStyleIdx="2" presStyleCnt="5" custScaleY="267030">
        <dgm:presLayoutVars>
          <dgm:chMax val="0"/>
          <dgm:bulletEnabled val="1"/>
        </dgm:presLayoutVars>
      </dgm:prSet>
      <dgm:spPr/>
      <dgm:t>
        <a:bodyPr/>
        <a:lstStyle/>
        <a:p>
          <a:endParaRPr lang="en-US"/>
        </a:p>
      </dgm:t>
    </dgm:pt>
    <dgm:pt modelId="{71324C39-0A05-4840-BCBA-D6DA8D9E5A24}" type="pres">
      <dgm:prSet presAssocID="{91D8578E-62F8-4E92-A2E1-E3CAC1E66BCB}" presName="negativeSpace" presStyleCnt="0"/>
      <dgm:spPr/>
    </dgm:pt>
    <dgm:pt modelId="{C5C36CD5-A8EC-4437-81C4-E6D218F12523}" type="pres">
      <dgm:prSet presAssocID="{91D8578E-62F8-4E92-A2E1-E3CAC1E66BCB}" presName="childText" presStyleLbl="conFgAcc1" presStyleIdx="2" presStyleCnt="5" custLinFactNeighborY="18571">
        <dgm:presLayoutVars>
          <dgm:bulletEnabled val="1"/>
        </dgm:presLayoutVars>
      </dgm:prSet>
      <dgm:spPr/>
    </dgm:pt>
    <dgm:pt modelId="{2AD1DBA2-4D5C-4E38-BC1E-59890AF6E609}" type="pres">
      <dgm:prSet presAssocID="{81B00A8A-3361-4B46-9AED-3EA8A4510E67}" presName="spaceBetweenRectangles" presStyleCnt="0"/>
      <dgm:spPr/>
    </dgm:pt>
    <dgm:pt modelId="{FE64EAC8-CC13-459C-A145-5567D969F10E}" type="pres">
      <dgm:prSet presAssocID="{A13E2B2F-8DF4-46F8-92A4-6CE115727EA2}" presName="parentLin" presStyleCnt="0"/>
      <dgm:spPr/>
    </dgm:pt>
    <dgm:pt modelId="{3FF62C3B-9964-42B4-A645-6F30590B814F}" type="pres">
      <dgm:prSet presAssocID="{A13E2B2F-8DF4-46F8-92A4-6CE115727EA2}" presName="parentLeftMargin" presStyleLbl="node1" presStyleIdx="2" presStyleCnt="5"/>
      <dgm:spPr/>
      <dgm:t>
        <a:bodyPr/>
        <a:lstStyle/>
        <a:p>
          <a:endParaRPr lang="en-US"/>
        </a:p>
      </dgm:t>
    </dgm:pt>
    <dgm:pt modelId="{5BE630F4-5CDA-4D8C-81DA-FE28F874BEF4}" type="pres">
      <dgm:prSet presAssocID="{A13E2B2F-8DF4-46F8-92A4-6CE115727EA2}" presName="parentText" presStyleLbl="node1" presStyleIdx="3" presStyleCnt="5" custLinFactNeighborX="9091" custLinFactNeighborY="4800">
        <dgm:presLayoutVars>
          <dgm:chMax val="0"/>
          <dgm:bulletEnabled val="1"/>
        </dgm:presLayoutVars>
      </dgm:prSet>
      <dgm:spPr/>
      <dgm:t>
        <a:bodyPr/>
        <a:lstStyle/>
        <a:p>
          <a:endParaRPr lang="en-US"/>
        </a:p>
      </dgm:t>
    </dgm:pt>
    <dgm:pt modelId="{66AA4B4A-9D32-408A-8AF4-D3EB5E7B4E16}" type="pres">
      <dgm:prSet presAssocID="{A13E2B2F-8DF4-46F8-92A4-6CE115727EA2}" presName="negativeSpace" presStyleCnt="0"/>
      <dgm:spPr/>
    </dgm:pt>
    <dgm:pt modelId="{60D37AE0-B6D6-48D0-9F7A-BC1B572F1912}" type="pres">
      <dgm:prSet presAssocID="{A13E2B2F-8DF4-46F8-92A4-6CE115727EA2}" presName="childText" presStyleLbl="conFgAcc1" presStyleIdx="3" presStyleCnt="5">
        <dgm:presLayoutVars>
          <dgm:bulletEnabled val="1"/>
        </dgm:presLayoutVars>
      </dgm:prSet>
      <dgm:spPr/>
    </dgm:pt>
    <dgm:pt modelId="{FB908D6B-E12B-47DF-9003-D3BC570A768E}" type="pres">
      <dgm:prSet presAssocID="{61940797-7A5E-4D42-9D55-7F30AE8A0C73}" presName="spaceBetweenRectangles" presStyleCnt="0"/>
      <dgm:spPr/>
    </dgm:pt>
    <dgm:pt modelId="{2E422701-757A-4C4B-8813-60E971A155A5}" type="pres">
      <dgm:prSet presAssocID="{2C561639-2303-418F-971B-890F7A33E202}" presName="parentLin" presStyleCnt="0"/>
      <dgm:spPr/>
    </dgm:pt>
    <dgm:pt modelId="{0D3715A8-FDB5-4196-8B15-E3CBAA97E19B}" type="pres">
      <dgm:prSet presAssocID="{2C561639-2303-418F-971B-890F7A33E202}" presName="parentLeftMargin" presStyleLbl="node1" presStyleIdx="3" presStyleCnt="5"/>
      <dgm:spPr/>
      <dgm:t>
        <a:bodyPr/>
        <a:lstStyle/>
        <a:p>
          <a:endParaRPr lang="en-US"/>
        </a:p>
      </dgm:t>
    </dgm:pt>
    <dgm:pt modelId="{5DEF7458-54B8-420C-8B63-7B982EF61FA8}" type="pres">
      <dgm:prSet presAssocID="{2C561639-2303-418F-971B-890F7A33E202}" presName="parentText" presStyleLbl="node1" presStyleIdx="4" presStyleCnt="5">
        <dgm:presLayoutVars>
          <dgm:chMax val="0"/>
          <dgm:bulletEnabled val="1"/>
        </dgm:presLayoutVars>
      </dgm:prSet>
      <dgm:spPr/>
      <dgm:t>
        <a:bodyPr/>
        <a:lstStyle/>
        <a:p>
          <a:endParaRPr lang="en-US"/>
        </a:p>
      </dgm:t>
    </dgm:pt>
    <dgm:pt modelId="{BB00605D-AFAC-421A-9016-C055C393A4C1}" type="pres">
      <dgm:prSet presAssocID="{2C561639-2303-418F-971B-890F7A33E202}" presName="negativeSpace" presStyleCnt="0"/>
      <dgm:spPr/>
    </dgm:pt>
    <dgm:pt modelId="{D79EE966-94BB-4742-906C-BE03C0E5EE1A}" type="pres">
      <dgm:prSet presAssocID="{2C561639-2303-418F-971B-890F7A33E202}" presName="childText" presStyleLbl="conFgAcc1" presStyleIdx="4" presStyleCnt="5">
        <dgm:presLayoutVars>
          <dgm:bulletEnabled val="1"/>
        </dgm:presLayoutVars>
      </dgm:prSet>
      <dgm:spPr/>
    </dgm:pt>
  </dgm:ptLst>
  <dgm:cxnLst>
    <dgm:cxn modelId="{126A1FD9-1D6F-4C2C-BD8B-9904EA08D72C}" type="presOf" srcId="{7C4E4F30-69B5-4E15-B67B-3F7D855694C9}" destId="{7DDD1E60-5BF0-4543-AE1F-EDDEC150CFDC}" srcOrd="0" destOrd="0" presId="urn:microsoft.com/office/officeart/2005/8/layout/list1"/>
    <dgm:cxn modelId="{B2F8FC2C-36B2-49BF-A08A-BC2E95ED2A83}" type="presOf" srcId="{91D8578E-62F8-4E92-A2E1-E3CAC1E66BCB}" destId="{67337925-6F79-4662-9ECB-1EAEE390D142}" srcOrd="0" destOrd="0" presId="urn:microsoft.com/office/officeart/2005/8/layout/list1"/>
    <dgm:cxn modelId="{04EA9A3A-F218-41C1-8D9F-217310B6E0A6}" type="presOf" srcId="{A13E2B2F-8DF4-46F8-92A4-6CE115727EA2}" destId="{3FF62C3B-9964-42B4-A645-6F30590B814F}" srcOrd="0" destOrd="0" presId="urn:microsoft.com/office/officeart/2005/8/layout/list1"/>
    <dgm:cxn modelId="{63BEC359-B32B-4251-A074-74B97D57EC07}" type="presOf" srcId="{2C561639-2303-418F-971B-890F7A33E202}" destId="{5DEF7458-54B8-420C-8B63-7B982EF61FA8}" srcOrd="1" destOrd="0" presId="urn:microsoft.com/office/officeart/2005/8/layout/list1"/>
    <dgm:cxn modelId="{A6EEC0A5-1ADD-45AA-B33D-20833983022A}" type="presOf" srcId="{A4384EA5-4713-4B8C-8BCA-DB3D34E716F5}" destId="{BAEE7018-20ED-47EC-B6A1-4548C8B9C9F3}" srcOrd="0" destOrd="0" presId="urn:microsoft.com/office/officeart/2005/8/layout/list1"/>
    <dgm:cxn modelId="{A433CEAC-80B6-4E34-B390-B1B3642B0ECF}" type="presOf" srcId="{7C4E4F30-69B5-4E15-B67B-3F7D855694C9}" destId="{9823241D-4C64-4301-A444-9FF6824CE7B1}" srcOrd="1" destOrd="0" presId="urn:microsoft.com/office/officeart/2005/8/layout/list1"/>
    <dgm:cxn modelId="{605277AC-138A-44D2-BAB9-2D7F9015B524}" srcId="{52C37470-7D5C-435D-AC0C-B7924214BA45}" destId="{A4384EA5-4713-4B8C-8BCA-DB3D34E716F5}" srcOrd="1" destOrd="0" parTransId="{2E156569-9BB3-4310-8227-98740031165A}" sibTransId="{943F1730-0C6E-4711-B57D-52E273F1F6EA}"/>
    <dgm:cxn modelId="{D732C79A-7085-4DBA-84F0-48D77A11B18B}" type="presOf" srcId="{2C561639-2303-418F-971B-890F7A33E202}" destId="{0D3715A8-FDB5-4196-8B15-E3CBAA97E19B}" srcOrd="0" destOrd="0" presId="urn:microsoft.com/office/officeart/2005/8/layout/list1"/>
    <dgm:cxn modelId="{7A13C83D-AE4D-48AF-8FAA-74B1A5958978}" type="presOf" srcId="{A13E2B2F-8DF4-46F8-92A4-6CE115727EA2}" destId="{5BE630F4-5CDA-4D8C-81DA-FE28F874BEF4}" srcOrd="1" destOrd="0" presId="urn:microsoft.com/office/officeart/2005/8/layout/list1"/>
    <dgm:cxn modelId="{CB59976A-1A60-4D19-9CAA-4A91A715EE5B}" type="presOf" srcId="{52C37470-7D5C-435D-AC0C-B7924214BA45}" destId="{4315AA3D-3ACD-461D-91EE-BB10634CCFA7}" srcOrd="0" destOrd="0" presId="urn:microsoft.com/office/officeart/2005/8/layout/list1"/>
    <dgm:cxn modelId="{69C3AB90-AACB-4AE1-96E7-6D5F98B767B3}" type="presOf" srcId="{A4384EA5-4713-4B8C-8BCA-DB3D34E716F5}" destId="{1D9B8682-FDB4-4457-934B-FB354503029C}" srcOrd="1" destOrd="0" presId="urn:microsoft.com/office/officeart/2005/8/layout/list1"/>
    <dgm:cxn modelId="{4D0953A0-25F5-4307-880F-CE7D0FEBE22A}" srcId="{52C37470-7D5C-435D-AC0C-B7924214BA45}" destId="{2C561639-2303-418F-971B-890F7A33E202}" srcOrd="4" destOrd="0" parTransId="{6DD39AD5-83D8-4BA4-BB77-F9E90DBE339A}" sibTransId="{E62B96A6-F197-4B03-9A38-7A55A50E3DF7}"/>
    <dgm:cxn modelId="{C8C64018-F06A-4C3E-93E7-4FD016D75D9D}" srcId="{52C37470-7D5C-435D-AC0C-B7924214BA45}" destId="{91D8578E-62F8-4E92-A2E1-E3CAC1E66BCB}" srcOrd="2" destOrd="0" parTransId="{DB6FCB58-6660-43C9-A538-3807D99C796B}" sibTransId="{81B00A8A-3361-4B46-9AED-3EA8A4510E67}"/>
    <dgm:cxn modelId="{6C695536-7788-4FF7-9FAD-61CB7A799EB0}" srcId="{52C37470-7D5C-435D-AC0C-B7924214BA45}" destId="{7C4E4F30-69B5-4E15-B67B-3F7D855694C9}" srcOrd="0" destOrd="0" parTransId="{EBA3E80C-088F-4EA1-B1DC-2222D6D15B63}" sibTransId="{F59B0611-2F9E-4ECE-ACAB-EA88DEDF179E}"/>
    <dgm:cxn modelId="{FD6E25E4-3CEB-4F3F-8A2D-A1D6F909E2A0}" srcId="{52C37470-7D5C-435D-AC0C-B7924214BA45}" destId="{A13E2B2F-8DF4-46F8-92A4-6CE115727EA2}" srcOrd="3" destOrd="0" parTransId="{48A32856-98AB-4254-AF01-A4DB33A96108}" sibTransId="{61940797-7A5E-4D42-9D55-7F30AE8A0C73}"/>
    <dgm:cxn modelId="{6DA7761D-8520-4226-A70C-0D96E3EAD295}" type="presOf" srcId="{91D8578E-62F8-4E92-A2E1-E3CAC1E66BCB}" destId="{336D033D-0D1F-4A50-B791-E34C50DA46C1}" srcOrd="1" destOrd="0" presId="urn:microsoft.com/office/officeart/2005/8/layout/list1"/>
    <dgm:cxn modelId="{B82C792F-DA52-4EEC-9719-DDDC471908F7}" type="presParOf" srcId="{4315AA3D-3ACD-461D-91EE-BB10634CCFA7}" destId="{EB907D67-3FA4-470C-8E6D-C1CFFE3192B2}" srcOrd="0" destOrd="0" presId="urn:microsoft.com/office/officeart/2005/8/layout/list1"/>
    <dgm:cxn modelId="{3038545D-6979-4B83-9AD5-B7691F99DECE}" type="presParOf" srcId="{EB907D67-3FA4-470C-8E6D-C1CFFE3192B2}" destId="{7DDD1E60-5BF0-4543-AE1F-EDDEC150CFDC}" srcOrd="0" destOrd="0" presId="urn:microsoft.com/office/officeart/2005/8/layout/list1"/>
    <dgm:cxn modelId="{997B3776-E5AF-41ED-A220-5E6DF38D6829}" type="presParOf" srcId="{EB907D67-3FA4-470C-8E6D-C1CFFE3192B2}" destId="{9823241D-4C64-4301-A444-9FF6824CE7B1}" srcOrd="1" destOrd="0" presId="urn:microsoft.com/office/officeart/2005/8/layout/list1"/>
    <dgm:cxn modelId="{1C1A44EC-1784-4D36-874E-D510A426DF7B}" type="presParOf" srcId="{4315AA3D-3ACD-461D-91EE-BB10634CCFA7}" destId="{DEC3BCAC-6B0C-4935-BCCD-A226D03F0114}" srcOrd="1" destOrd="0" presId="urn:microsoft.com/office/officeart/2005/8/layout/list1"/>
    <dgm:cxn modelId="{07462E7D-7A1B-4016-88F2-A7FE6A4543AC}" type="presParOf" srcId="{4315AA3D-3ACD-461D-91EE-BB10634CCFA7}" destId="{5CEE3AF3-B097-47DC-80BC-37746ECEC15E}" srcOrd="2" destOrd="0" presId="urn:microsoft.com/office/officeart/2005/8/layout/list1"/>
    <dgm:cxn modelId="{339E7D49-5E95-4EE0-8146-81FCAD24051A}" type="presParOf" srcId="{4315AA3D-3ACD-461D-91EE-BB10634CCFA7}" destId="{5655B7C4-10DF-44B4-B380-4A2DADD160C0}" srcOrd="3" destOrd="0" presId="urn:microsoft.com/office/officeart/2005/8/layout/list1"/>
    <dgm:cxn modelId="{77CB52FC-0628-4D36-948C-16906C6B2A62}" type="presParOf" srcId="{4315AA3D-3ACD-461D-91EE-BB10634CCFA7}" destId="{8A0EE4A3-EA3B-44EB-824A-06510E4E001E}" srcOrd="4" destOrd="0" presId="urn:microsoft.com/office/officeart/2005/8/layout/list1"/>
    <dgm:cxn modelId="{44430458-37EC-4812-BDFF-92F2F0537AC1}" type="presParOf" srcId="{8A0EE4A3-EA3B-44EB-824A-06510E4E001E}" destId="{BAEE7018-20ED-47EC-B6A1-4548C8B9C9F3}" srcOrd="0" destOrd="0" presId="urn:microsoft.com/office/officeart/2005/8/layout/list1"/>
    <dgm:cxn modelId="{7A760014-6430-4361-B270-E37373EB9443}" type="presParOf" srcId="{8A0EE4A3-EA3B-44EB-824A-06510E4E001E}" destId="{1D9B8682-FDB4-4457-934B-FB354503029C}" srcOrd="1" destOrd="0" presId="urn:microsoft.com/office/officeart/2005/8/layout/list1"/>
    <dgm:cxn modelId="{A6A6C2A8-618A-4A5C-9B9C-36810756CEAD}" type="presParOf" srcId="{4315AA3D-3ACD-461D-91EE-BB10634CCFA7}" destId="{49FDB11B-B5AD-4119-8269-033ED4E194A2}" srcOrd="5" destOrd="0" presId="urn:microsoft.com/office/officeart/2005/8/layout/list1"/>
    <dgm:cxn modelId="{F88FA82A-DA09-4ED5-A1C3-AD3919078B37}" type="presParOf" srcId="{4315AA3D-3ACD-461D-91EE-BB10634CCFA7}" destId="{B4DFF7C8-4D17-4E11-A950-800FEA5AE553}" srcOrd="6" destOrd="0" presId="urn:microsoft.com/office/officeart/2005/8/layout/list1"/>
    <dgm:cxn modelId="{FAA037F1-CDFD-4500-89DF-6A63BE2A2C96}" type="presParOf" srcId="{4315AA3D-3ACD-461D-91EE-BB10634CCFA7}" destId="{6AFA5A2E-D059-41D2-ADDB-06E87D56C645}" srcOrd="7" destOrd="0" presId="urn:microsoft.com/office/officeart/2005/8/layout/list1"/>
    <dgm:cxn modelId="{FF59D593-4B92-439B-A8A4-4F1BC778D7F7}" type="presParOf" srcId="{4315AA3D-3ACD-461D-91EE-BB10634CCFA7}" destId="{BD539626-3E53-416A-9F76-8CD57918475A}" srcOrd="8" destOrd="0" presId="urn:microsoft.com/office/officeart/2005/8/layout/list1"/>
    <dgm:cxn modelId="{103506CF-A9A1-4865-A4DE-96366F1665C3}" type="presParOf" srcId="{BD539626-3E53-416A-9F76-8CD57918475A}" destId="{67337925-6F79-4662-9ECB-1EAEE390D142}" srcOrd="0" destOrd="0" presId="urn:microsoft.com/office/officeart/2005/8/layout/list1"/>
    <dgm:cxn modelId="{83F06BE3-B2A4-44F5-B269-67B009A2DED2}" type="presParOf" srcId="{BD539626-3E53-416A-9F76-8CD57918475A}" destId="{336D033D-0D1F-4A50-B791-E34C50DA46C1}" srcOrd="1" destOrd="0" presId="urn:microsoft.com/office/officeart/2005/8/layout/list1"/>
    <dgm:cxn modelId="{D954590F-CD1A-46DB-8673-EC20DA22AAE0}" type="presParOf" srcId="{4315AA3D-3ACD-461D-91EE-BB10634CCFA7}" destId="{71324C39-0A05-4840-BCBA-D6DA8D9E5A24}" srcOrd="9" destOrd="0" presId="urn:microsoft.com/office/officeart/2005/8/layout/list1"/>
    <dgm:cxn modelId="{E1FC7FDA-4C19-4312-B756-0FCE20AA178B}" type="presParOf" srcId="{4315AA3D-3ACD-461D-91EE-BB10634CCFA7}" destId="{C5C36CD5-A8EC-4437-81C4-E6D218F12523}" srcOrd="10" destOrd="0" presId="urn:microsoft.com/office/officeart/2005/8/layout/list1"/>
    <dgm:cxn modelId="{C78A9155-1072-4562-B2A0-4E504201AEDC}" type="presParOf" srcId="{4315AA3D-3ACD-461D-91EE-BB10634CCFA7}" destId="{2AD1DBA2-4D5C-4E38-BC1E-59890AF6E609}" srcOrd="11" destOrd="0" presId="urn:microsoft.com/office/officeart/2005/8/layout/list1"/>
    <dgm:cxn modelId="{82BC1B9F-4B8D-4A4F-80F1-23E44E449AB2}" type="presParOf" srcId="{4315AA3D-3ACD-461D-91EE-BB10634CCFA7}" destId="{FE64EAC8-CC13-459C-A145-5567D969F10E}" srcOrd="12" destOrd="0" presId="urn:microsoft.com/office/officeart/2005/8/layout/list1"/>
    <dgm:cxn modelId="{389DE3EE-62C8-4916-A506-3EE0A6139F6B}" type="presParOf" srcId="{FE64EAC8-CC13-459C-A145-5567D969F10E}" destId="{3FF62C3B-9964-42B4-A645-6F30590B814F}" srcOrd="0" destOrd="0" presId="urn:microsoft.com/office/officeart/2005/8/layout/list1"/>
    <dgm:cxn modelId="{274F3D2F-5653-4065-8555-BFD72ACF02FA}" type="presParOf" srcId="{FE64EAC8-CC13-459C-A145-5567D969F10E}" destId="{5BE630F4-5CDA-4D8C-81DA-FE28F874BEF4}" srcOrd="1" destOrd="0" presId="urn:microsoft.com/office/officeart/2005/8/layout/list1"/>
    <dgm:cxn modelId="{06B5F1C4-F82E-4EA3-8D1B-ABED94F609E9}" type="presParOf" srcId="{4315AA3D-3ACD-461D-91EE-BB10634CCFA7}" destId="{66AA4B4A-9D32-408A-8AF4-D3EB5E7B4E16}" srcOrd="13" destOrd="0" presId="urn:microsoft.com/office/officeart/2005/8/layout/list1"/>
    <dgm:cxn modelId="{68A7A429-6FC1-4DEF-B808-D97DBEF285A7}" type="presParOf" srcId="{4315AA3D-3ACD-461D-91EE-BB10634CCFA7}" destId="{60D37AE0-B6D6-48D0-9F7A-BC1B572F1912}" srcOrd="14" destOrd="0" presId="urn:microsoft.com/office/officeart/2005/8/layout/list1"/>
    <dgm:cxn modelId="{92673F11-934B-4840-AB72-D69B05B4FF14}" type="presParOf" srcId="{4315AA3D-3ACD-461D-91EE-BB10634CCFA7}" destId="{FB908D6B-E12B-47DF-9003-D3BC570A768E}" srcOrd="15" destOrd="0" presId="urn:microsoft.com/office/officeart/2005/8/layout/list1"/>
    <dgm:cxn modelId="{89C04886-CBFA-41B4-B1EB-79C06192A799}" type="presParOf" srcId="{4315AA3D-3ACD-461D-91EE-BB10634CCFA7}" destId="{2E422701-757A-4C4B-8813-60E971A155A5}" srcOrd="16" destOrd="0" presId="urn:microsoft.com/office/officeart/2005/8/layout/list1"/>
    <dgm:cxn modelId="{F7BB2982-854C-49CD-90EA-26BD321C6D83}" type="presParOf" srcId="{2E422701-757A-4C4B-8813-60E971A155A5}" destId="{0D3715A8-FDB5-4196-8B15-E3CBAA97E19B}" srcOrd="0" destOrd="0" presId="urn:microsoft.com/office/officeart/2005/8/layout/list1"/>
    <dgm:cxn modelId="{BDB987F2-D425-444B-B6A9-D90C717FBE00}" type="presParOf" srcId="{2E422701-757A-4C4B-8813-60E971A155A5}" destId="{5DEF7458-54B8-420C-8B63-7B982EF61FA8}" srcOrd="1" destOrd="0" presId="urn:microsoft.com/office/officeart/2005/8/layout/list1"/>
    <dgm:cxn modelId="{7A723258-9CC8-4998-9402-F1FD60395436}" type="presParOf" srcId="{4315AA3D-3ACD-461D-91EE-BB10634CCFA7}" destId="{BB00605D-AFAC-421A-9016-C055C393A4C1}" srcOrd="17" destOrd="0" presId="urn:microsoft.com/office/officeart/2005/8/layout/list1"/>
    <dgm:cxn modelId="{7F891435-902A-484C-9C9A-9B79D0F9B56A}" type="presParOf" srcId="{4315AA3D-3ACD-461D-91EE-BB10634CCFA7}" destId="{D79EE966-94BB-4742-906C-BE03C0E5EE1A}"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D18FCEBE-A0DD-4453-8162-28750D833F28}" type="doc">
      <dgm:prSet loTypeId="urn:microsoft.com/office/officeart/2005/8/layout/hList2" loCatId="picture" qsTypeId="urn:microsoft.com/office/officeart/2005/8/quickstyle/simple2" qsCatId="simple" csTypeId="urn:microsoft.com/office/officeart/2005/8/colors/colorful5" csCatId="colorful" phldr="1"/>
      <dgm:spPr/>
    </dgm:pt>
    <dgm:pt modelId="{6EDF9D24-7676-44E8-A2DB-B6E703CE3221}">
      <dgm:prSet phldrT="[Text]" custT="1"/>
      <dgm:spPr/>
      <dgm:t>
        <a:bodyPr/>
        <a:lstStyle/>
        <a:p>
          <a:pPr algn="ctr"/>
          <a:r>
            <a:rPr lang="en-US" sz="4800" dirty="0">
              <a:solidFill>
                <a:srgbClr val="8B1C40"/>
              </a:solidFill>
            </a:rPr>
            <a:t>What</a:t>
          </a:r>
        </a:p>
      </dgm:t>
    </dgm:pt>
    <dgm:pt modelId="{667CA77B-E1B8-49D9-B7EA-6C00A68AF45A}" type="parTrans" cxnId="{85B84896-A270-4681-B153-22093B6754DD}">
      <dgm:prSet/>
      <dgm:spPr/>
      <dgm:t>
        <a:bodyPr/>
        <a:lstStyle/>
        <a:p>
          <a:endParaRPr lang="en-US"/>
        </a:p>
      </dgm:t>
    </dgm:pt>
    <dgm:pt modelId="{2D506956-E9F4-4E3D-B462-065C76BB43D2}" type="sibTrans" cxnId="{85B84896-A270-4681-B153-22093B6754DD}">
      <dgm:prSet/>
      <dgm:spPr/>
      <dgm:t>
        <a:bodyPr/>
        <a:lstStyle/>
        <a:p>
          <a:endParaRPr lang="en-US"/>
        </a:p>
      </dgm:t>
    </dgm:pt>
    <dgm:pt modelId="{52E828A7-D306-4A11-8DB1-27E09E490E63}">
      <dgm:prSet custT="1"/>
      <dgm:spPr>
        <a:solidFill>
          <a:srgbClr val="993300"/>
        </a:solidFill>
      </dgm:spPr>
      <dgm:t>
        <a:bodyPr lIns="731520"/>
        <a:lstStyle/>
        <a:p>
          <a:pPr algn="l">
            <a:spcBef>
              <a:spcPts val="600"/>
            </a:spcBef>
            <a:spcAft>
              <a:spcPts val="600"/>
            </a:spcAft>
          </a:pPr>
          <a:r>
            <a:rPr lang="en-US" sz="1600" dirty="0">
              <a:solidFill>
                <a:schemeClr val="bg1"/>
              </a:solidFill>
            </a:rPr>
            <a:t>Kansas’ 2014-2015 overall graduation rate was </a:t>
          </a:r>
          <a:r>
            <a:rPr lang="en-US" sz="1600" b="1" dirty="0">
              <a:solidFill>
                <a:schemeClr val="bg1"/>
              </a:solidFill>
            </a:rPr>
            <a:t>85.7 percent</a:t>
          </a:r>
          <a:r>
            <a:rPr lang="en-US" sz="1600" dirty="0">
              <a:solidFill>
                <a:schemeClr val="bg1"/>
              </a:solidFill>
            </a:rPr>
            <a:t>.</a:t>
          </a:r>
        </a:p>
      </dgm:t>
    </dgm:pt>
    <dgm:pt modelId="{13254F1C-9647-4DAF-970C-7A3CE1A6BC46}" type="parTrans" cxnId="{83E7C9DD-98A0-4383-B415-896F5DD91BD2}">
      <dgm:prSet/>
      <dgm:spPr/>
      <dgm:t>
        <a:bodyPr/>
        <a:lstStyle/>
        <a:p>
          <a:endParaRPr lang="en-US"/>
        </a:p>
      </dgm:t>
    </dgm:pt>
    <dgm:pt modelId="{0DE4D283-B729-4F8D-88B4-56EBDAAE9231}" type="sibTrans" cxnId="{83E7C9DD-98A0-4383-B415-896F5DD91BD2}">
      <dgm:prSet/>
      <dgm:spPr/>
      <dgm:t>
        <a:bodyPr/>
        <a:lstStyle/>
        <a:p>
          <a:endParaRPr lang="en-US"/>
        </a:p>
      </dgm:t>
    </dgm:pt>
    <dgm:pt modelId="{B1D96EFF-E550-4592-B2C2-94F60830275E}">
      <dgm:prSet/>
      <dgm:spPr>
        <a:solidFill>
          <a:srgbClr val="993300"/>
        </a:solidFill>
      </dgm:spPr>
      <dgm:t>
        <a:bodyPr lIns="731520"/>
        <a:lstStyle/>
        <a:p>
          <a:pPr algn="l">
            <a:spcBef>
              <a:spcPts val="600"/>
            </a:spcBef>
            <a:spcAft>
              <a:spcPts val="600"/>
            </a:spcAft>
          </a:pPr>
          <a:endParaRPr lang="en-US" sz="1400" dirty="0">
            <a:solidFill>
              <a:schemeClr val="bg1"/>
            </a:solidFill>
          </a:endParaRPr>
        </a:p>
      </dgm:t>
    </dgm:pt>
    <dgm:pt modelId="{70566B6D-7111-4F66-9A7A-29AFE2FAD3C9}" type="parTrans" cxnId="{3BEDA594-5441-4611-9A8C-046A5E28511E}">
      <dgm:prSet/>
      <dgm:spPr/>
      <dgm:t>
        <a:bodyPr/>
        <a:lstStyle/>
        <a:p>
          <a:endParaRPr lang="en-US"/>
        </a:p>
      </dgm:t>
    </dgm:pt>
    <dgm:pt modelId="{23F5FFB3-ED16-401D-B8F4-3A1709F9F0CD}" type="sibTrans" cxnId="{3BEDA594-5441-4611-9A8C-046A5E28511E}">
      <dgm:prSet/>
      <dgm:spPr/>
      <dgm:t>
        <a:bodyPr/>
        <a:lstStyle/>
        <a:p>
          <a:endParaRPr lang="en-US"/>
        </a:p>
      </dgm:t>
    </dgm:pt>
    <dgm:pt modelId="{A67B6233-0A08-4560-8D10-2B6E9D602956}">
      <dgm:prSet/>
      <dgm:spPr/>
      <dgm:t>
        <a:bodyPr/>
        <a:lstStyle/>
        <a:p>
          <a:endParaRPr lang="en-US" sz="1400" dirty="0">
            <a:solidFill>
              <a:schemeClr val="bg1"/>
            </a:solidFill>
          </a:endParaRPr>
        </a:p>
      </dgm:t>
    </dgm:pt>
    <dgm:pt modelId="{E31DD3AA-88BA-427E-8CFE-F44257BE6790}" type="parTrans" cxnId="{513AB95B-2B4C-4E15-9DC1-AAAF686F4B41}">
      <dgm:prSet/>
      <dgm:spPr/>
      <dgm:t>
        <a:bodyPr/>
        <a:lstStyle/>
        <a:p>
          <a:endParaRPr lang="en-US"/>
        </a:p>
      </dgm:t>
    </dgm:pt>
    <dgm:pt modelId="{A1230461-2643-46A0-A670-F97A055F6DAD}" type="sibTrans" cxnId="{513AB95B-2B4C-4E15-9DC1-AAAF686F4B41}">
      <dgm:prSet/>
      <dgm:spPr/>
      <dgm:t>
        <a:bodyPr/>
        <a:lstStyle/>
        <a:p>
          <a:endParaRPr lang="en-US"/>
        </a:p>
      </dgm:t>
    </dgm:pt>
    <dgm:pt modelId="{C9EAD7DB-61B9-425F-A4AA-7DF0B4EE38D5}">
      <dgm:prSet/>
      <dgm:spPr/>
      <dgm:t>
        <a:bodyPr/>
        <a:lstStyle/>
        <a:p>
          <a:endParaRPr lang="en-US" sz="1400" dirty="0">
            <a:solidFill>
              <a:schemeClr val="bg1"/>
            </a:solidFill>
          </a:endParaRPr>
        </a:p>
      </dgm:t>
    </dgm:pt>
    <dgm:pt modelId="{4C24B28D-0F0B-4939-AE50-A72FDF865805}" type="parTrans" cxnId="{BB033B6F-2C58-47E3-ADA1-B4951D91A124}">
      <dgm:prSet/>
      <dgm:spPr/>
      <dgm:t>
        <a:bodyPr/>
        <a:lstStyle/>
        <a:p>
          <a:endParaRPr lang="en-US"/>
        </a:p>
      </dgm:t>
    </dgm:pt>
    <dgm:pt modelId="{DAE52168-0D87-4002-B704-D6FDEC58B1B8}" type="sibTrans" cxnId="{BB033B6F-2C58-47E3-ADA1-B4951D91A124}">
      <dgm:prSet/>
      <dgm:spPr/>
      <dgm:t>
        <a:bodyPr/>
        <a:lstStyle/>
        <a:p>
          <a:endParaRPr lang="en-US"/>
        </a:p>
      </dgm:t>
    </dgm:pt>
    <dgm:pt modelId="{FEDE348F-255F-4A48-93E0-16E41AF1D576}">
      <dgm:prSet/>
      <dgm:spPr/>
      <dgm:t>
        <a:bodyPr/>
        <a:lstStyle/>
        <a:p>
          <a:endParaRPr lang="en-US" sz="1400" dirty="0">
            <a:solidFill>
              <a:schemeClr val="bg1"/>
            </a:solidFill>
          </a:endParaRPr>
        </a:p>
      </dgm:t>
    </dgm:pt>
    <dgm:pt modelId="{1930E7E2-785A-4711-A312-D4B5355716A1}" type="parTrans" cxnId="{B4D3E1DA-203D-4385-8F7A-AF11A83E835A}">
      <dgm:prSet/>
      <dgm:spPr/>
      <dgm:t>
        <a:bodyPr/>
        <a:lstStyle/>
        <a:p>
          <a:endParaRPr lang="en-US"/>
        </a:p>
      </dgm:t>
    </dgm:pt>
    <dgm:pt modelId="{53DB8F8F-0951-4252-9880-1A99F8C6C7B6}" type="sibTrans" cxnId="{B4D3E1DA-203D-4385-8F7A-AF11A83E835A}">
      <dgm:prSet/>
      <dgm:spPr/>
      <dgm:t>
        <a:bodyPr/>
        <a:lstStyle/>
        <a:p>
          <a:endParaRPr lang="en-US"/>
        </a:p>
      </dgm:t>
    </dgm:pt>
    <dgm:pt modelId="{A510EBAF-674B-4786-8C52-0A69E43ACFBF}">
      <dgm:prSet custT="1"/>
      <dgm:spPr>
        <a:solidFill>
          <a:srgbClr val="993300"/>
        </a:solidFill>
      </dgm:spPr>
      <dgm:t>
        <a:bodyPr lIns="731520"/>
        <a:lstStyle/>
        <a:p>
          <a:pPr algn="l">
            <a:spcBef>
              <a:spcPts val="600"/>
            </a:spcBef>
            <a:spcAft>
              <a:spcPts val="600"/>
            </a:spcAft>
          </a:pPr>
          <a:r>
            <a:rPr lang="en-US" sz="1600" dirty="0">
              <a:solidFill>
                <a:schemeClr val="bg1"/>
              </a:solidFill>
            </a:rPr>
            <a:t>Individuals without a high school degree qualify for only </a:t>
          </a:r>
          <a:r>
            <a:rPr lang="en-US" sz="1600" b="1" dirty="0">
              <a:solidFill>
                <a:schemeClr val="bg1"/>
              </a:solidFill>
            </a:rPr>
            <a:t>17 percent </a:t>
          </a:r>
          <a:r>
            <a:rPr lang="en-US" sz="1600" dirty="0">
              <a:solidFill>
                <a:schemeClr val="bg1"/>
              </a:solidFill>
            </a:rPr>
            <a:t>of all jobs – primarily sales and office support, food and personal service and blue-collar jobs. 	</a:t>
          </a:r>
        </a:p>
      </dgm:t>
    </dgm:pt>
    <dgm:pt modelId="{435F6C99-17E2-4EF6-B7D8-6A4A1AC06319}" type="parTrans" cxnId="{2CC618AE-EDA1-47A9-A4C4-E8D4BD7D2ECD}">
      <dgm:prSet/>
      <dgm:spPr/>
      <dgm:t>
        <a:bodyPr/>
        <a:lstStyle/>
        <a:p>
          <a:endParaRPr lang="en-US"/>
        </a:p>
      </dgm:t>
    </dgm:pt>
    <dgm:pt modelId="{74486920-D6A2-42DA-ACA8-81D208CB85A8}" type="sibTrans" cxnId="{2CC618AE-EDA1-47A9-A4C4-E8D4BD7D2ECD}">
      <dgm:prSet/>
      <dgm:spPr/>
      <dgm:t>
        <a:bodyPr/>
        <a:lstStyle/>
        <a:p>
          <a:endParaRPr lang="en-US"/>
        </a:p>
      </dgm:t>
    </dgm:pt>
    <dgm:pt modelId="{F9B8A8DB-0CC3-4D3C-8349-5673D71C2F1D}">
      <dgm:prSet custT="1"/>
      <dgm:spPr>
        <a:solidFill>
          <a:srgbClr val="993300"/>
        </a:solidFill>
      </dgm:spPr>
      <dgm:t>
        <a:bodyPr lIns="731520"/>
        <a:lstStyle/>
        <a:p>
          <a:pPr algn="l">
            <a:spcBef>
              <a:spcPts val="600"/>
            </a:spcBef>
            <a:spcAft>
              <a:spcPts val="600"/>
            </a:spcAft>
          </a:pPr>
          <a:endParaRPr lang="en-US" sz="1600" dirty="0">
            <a:solidFill>
              <a:schemeClr val="bg1"/>
            </a:solidFill>
          </a:endParaRPr>
        </a:p>
      </dgm:t>
    </dgm:pt>
    <dgm:pt modelId="{92F31B94-9B00-418D-9D1E-39B78FB409C5}" type="parTrans" cxnId="{A5707496-DDEF-410F-8FDF-7EE5AA8BE668}">
      <dgm:prSet/>
      <dgm:spPr/>
      <dgm:t>
        <a:bodyPr/>
        <a:lstStyle/>
        <a:p>
          <a:endParaRPr lang="en-US"/>
        </a:p>
      </dgm:t>
    </dgm:pt>
    <dgm:pt modelId="{307F8EAB-A912-4954-98C0-D118A4EF886F}" type="sibTrans" cxnId="{A5707496-DDEF-410F-8FDF-7EE5AA8BE668}">
      <dgm:prSet/>
      <dgm:spPr/>
      <dgm:t>
        <a:bodyPr/>
        <a:lstStyle/>
        <a:p>
          <a:endParaRPr lang="en-US"/>
        </a:p>
      </dgm:t>
    </dgm:pt>
    <dgm:pt modelId="{F4987537-6C48-48B7-8215-728F4916D661}" type="pres">
      <dgm:prSet presAssocID="{D18FCEBE-A0DD-4453-8162-28750D833F28}" presName="linearFlow" presStyleCnt="0">
        <dgm:presLayoutVars>
          <dgm:dir/>
          <dgm:animLvl val="lvl"/>
          <dgm:resizeHandles/>
        </dgm:presLayoutVars>
      </dgm:prSet>
      <dgm:spPr/>
    </dgm:pt>
    <dgm:pt modelId="{DBEBD9A2-7F4D-4B90-8FDD-55EC9045213E}" type="pres">
      <dgm:prSet presAssocID="{6EDF9D24-7676-44E8-A2DB-B6E703CE3221}" presName="compositeNode" presStyleCnt="0">
        <dgm:presLayoutVars>
          <dgm:bulletEnabled val="1"/>
        </dgm:presLayoutVars>
      </dgm:prSet>
      <dgm:spPr/>
    </dgm:pt>
    <dgm:pt modelId="{F55ACA75-B734-4C33-A2FD-E886437E6331}" type="pres">
      <dgm:prSet presAssocID="{6EDF9D24-7676-44E8-A2DB-B6E703CE3221}" presName="image" presStyleLbl="fgImgPlace1" presStyleIdx="0" presStyleCnt="1" custFlipHor="1" custScaleX="121474" custScaleY="108611" custLinFactNeighborX="-12239" custLinFactNeighborY="21787"/>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9EF234C9-E86C-4E5E-8D50-4AD3E3DDA995}" type="pres">
      <dgm:prSet presAssocID="{6EDF9D24-7676-44E8-A2DB-B6E703CE3221}" presName="childNode" presStyleLbl="node1" presStyleIdx="0" presStyleCnt="1" custScaleX="99343" custScaleY="95804" custLinFactNeighborX="253" custLinFactNeighborY="-3632">
        <dgm:presLayoutVars>
          <dgm:bulletEnabled val="1"/>
        </dgm:presLayoutVars>
      </dgm:prSet>
      <dgm:spPr/>
      <dgm:t>
        <a:bodyPr/>
        <a:lstStyle/>
        <a:p>
          <a:endParaRPr lang="en-US"/>
        </a:p>
      </dgm:t>
    </dgm:pt>
    <dgm:pt modelId="{5902BFD4-F0B1-445B-B3E7-529AC5F02CA4}" type="pres">
      <dgm:prSet presAssocID="{6EDF9D24-7676-44E8-A2DB-B6E703CE3221}" presName="parentNode" presStyleLbl="revTx" presStyleIdx="0" presStyleCnt="1" custScaleY="91142" custLinFactNeighborX="3482" custLinFactNeighborY="1997">
        <dgm:presLayoutVars>
          <dgm:chMax val="0"/>
          <dgm:bulletEnabled val="1"/>
        </dgm:presLayoutVars>
      </dgm:prSet>
      <dgm:spPr/>
      <dgm:t>
        <a:bodyPr/>
        <a:lstStyle/>
        <a:p>
          <a:endParaRPr lang="en-US"/>
        </a:p>
      </dgm:t>
    </dgm:pt>
  </dgm:ptLst>
  <dgm:cxnLst>
    <dgm:cxn modelId="{73407322-294F-470F-BA94-D5B63B976B89}" type="presOf" srcId="{F9B8A8DB-0CC3-4D3C-8349-5673D71C2F1D}" destId="{9EF234C9-E86C-4E5E-8D50-4AD3E3DDA995}" srcOrd="0" destOrd="1" presId="urn:microsoft.com/office/officeart/2005/8/layout/hList2"/>
    <dgm:cxn modelId="{736FAF0B-B689-4062-A6EC-CDC462B6B23D}" type="presOf" srcId="{A67B6233-0A08-4560-8D10-2B6E9D602956}" destId="{9EF234C9-E86C-4E5E-8D50-4AD3E3DDA995}" srcOrd="0" destOrd="5" presId="urn:microsoft.com/office/officeart/2005/8/layout/hList2"/>
    <dgm:cxn modelId="{2CC618AE-EDA1-47A9-A4C4-E8D4BD7D2ECD}" srcId="{6EDF9D24-7676-44E8-A2DB-B6E703CE3221}" destId="{A510EBAF-674B-4786-8C52-0A69E43ACFBF}" srcOrd="2" destOrd="0" parTransId="{435F6C99-17E2-4EF6-B7D8-6A4A1AC06319}" sibTransId="{74486920-D6A2-42DA-ACA8-81D208CB85A8}"/>
    <dgm:cxn modelId="{54F1E9B6-5739-4B2F-9A3B-9D5BEF6AED27}" type="presOf" srcId="{FEDE348F-255F-4A48-93E0-16E41AF1D576}" destId="{9EF234C9-E86C-4E5E-8D50-4AD3E3DDA995}" srcOrd="0" destOrd="3" presId="urn:microsoft.com/office/officeart/2005/8/layout/hList2"/>
    <dgm:cxn modelId="{DA8CF3AF-48B9-4EC8-8463-9390E9168D4A}" type="presOf" srcId="{B1D96EFF-E550-4592-B2C2-94F60830275E}" destId="{9EF234C9-E86C-4E5E-8D50-4AD3E3DDA995}" srcOrd="0" destOrd="6" presId="urn:microsoft.com/office/officeart/2005/8/layout/hList2"/>
    <dgm:cxn modelId="{76A3B392-2CE1-45EF-8696-BF5FBDC8919E}" type="presOf" srcId="{A510EBAF-674B-4786-8C52-0A69E43ACFBF}" destId="{9EF234C9-E86C-4E5E-8D50-4AD3E3DDA995}" srcOrd="0" destOrd="2" presId="urn:microsoft.com/office/officeart/2005/8/layout/hList2"/>
    <dgm:cxn modelId="{BB033B6F-2C58-47E3-ADA1-B4951D91A124}" srcId="{A510EBAF-674B-4786-8C52-0A69E43ACFBF}" destId="{C9EAD7DB-61B9-425F-A4AA-7DF0B4EE38D5}" srcOrd="1" destOrd="0" parTransId="{4C24B28D-0F0B-4939-AE50-A72FDF865805}" sibTransId="{DAE52168-0D87-4002-B704-D6FDEC58B1B8}"/>
    <dgm:cxn modelId="{0C8AB48D-5DA0-49A7-BB58-A199EF10C210}" type="presOf" srcId="{52E828A7-D306-4A11-8DB1-27E09E490E63}" destId="{9EF234C9-E86C-4E5E-8D50-4AD3E3DDA995}" srcOrd="0" destOrd="0" presId="urn:microsoft.com/office/officeart/2005/8/layout/hList2"/>
    <dgm:cxn modelId="{85B84896-A270-4681-B153-22093B6754DD}" srcId="{D18FCEBE-A0DD-4453-8162-28750D833F28}" destId="{6EDF9D24-7676-44E8-A2DB-B6E703CE3221}" srcOrd="0" destOrd="0" parTransId="{667CA77B-E1B8-49D9-B7EA-6C00A68AF45A}" sibTransId="{2D506956-E9F4-4E3D-B462-065C76BB43D2}"/>
    <dgm:cxn modelId="{05059DC2-FFDA-4614-8E1F-5292157E6BC4}" type="presOf" srcId="{D18FCEBE-A0DD-4453-8162-28750D833F28}" destId="{F4987537-6C48-48B7-8215-728F4916D661}" srcOrd="0" destOrd="0" presId="urn:microsoft.com/office/officeart/2005/8/layout/hList2"/>
    <dgm:cxn modelId="{B4D3E1DA-203D-4385-8F7A-AF11A83E835A}" srcId="{A510EBAF-674B-4786-8C52-0A69E43ACFBF}" destId="{FEDE348F-255F-4A48-93E0-16E41AF1D576}" srcOrd="0" destOrd="0" parTransId="{1930E7E2-785A-4711-A312-D4B5355716A1}" sibTransId="{53DB8F8F-0951-4252-9880-1A99F8C6C7B6}"/>
    <dgm:cxn modelId="{5E1949E6-140A-4F7A-BC53-4EF23ED71612}" type="presOf" srcId="{C9EAD7DB-61B9-425F-A4AA-7DF0B4EE38D5}" destId="{9EF234C9-E86C-4E5E-8D50-4AD3E3DDA995}" srcOrd="0" destOrd="4" presId="urn:microsoft.com/office/officeart/2005/8/layout/hList2"/>
    <dgm:cxn modelId="{A5707496-DDEF-410F-8FDF-7EE5AA8BE668}" srcId="{6EDF9D24-7676-44E8-A2DB-B6E703CE3221}" destId="{F9B8A8DB-0CC3-4D3C-8349-5673D71C2F1D}" srcOrd="1" destOrd="0" parTransId="{92F31B94-9B00-418D-9D1E-39B78FB409C5}" sibTransId="{307F8EAB-A912-4954-98C0-D118A4EF886F}"/>
    <dgm:cxn modelId="{513AB95B-2B4C-4E15-9DC1-AAAF686F4B41}" srcId="{6EDF9D24-7676-44E8-A2DB-B6E703CE3221}" destId="{A67B6233-0A08-4560-8D10-2B6E9D602956}" srcOrd="3" destOrd="0" parTransId="{E31DD3AA-88BA-427E-8CFE-F44257BE6790}" sibTransId="{A1230461-2643-46A0-A670-F97A055F6DAD}"/>
    <dgm:cxn modelId="{3BEDA594-5441-4611-9A8C-046A5E28511E}" srcId="{6EDF9D24-7676-44E8-A2DB-B6E703CE3221}" destId="{B1D96EFF-E550-4592-B2C2-94F60830275E}" srcOrd="4" destOrd="0" parTransId="{70566B6D-7111-4F66-9A7A-29AFE2FAD3C9}" sibTransId="{23F5FFB3-ED16-401D-B8F4-3A1709F9F0CD}"/>
    <dgm:cxn modelId="{83E7C9DD-98A0-4383-B415-896F5DD91BD2}" srcId="{6EDF9D24-7676-44E8-A2DB-B6E703CE3221}" destId="{52E828A7-D306-4A11-8DB1-27E09E490E63}" srcOrd="0" destOrd="0" parTransId="{13254F1C-9647-4DAF-970C-7A3CE1A6BC46}" sibTransId="{0DE4D283-B729-4F8D-88B4-56EBDAAE9231}"/>
    <dgm:cxn modelId="{7F8D15E8-11FD-40C5-820E-4E83C4BB7A97}" type="presOf" srcId="{6EDF9D24-7676-44E8-A2DB-B6E703CE3221}" destId="{5902BFD4-F0B1-445B-B3E7-529AC5F02CA4}" srcOrd="0" destOrd="0" presId="urn:microsoft.com/office/officeart/2005/8/layout/hList2"/>
    <dgm:cxn modelId="{4A369EA0-A3D9-498F-B37F-12A15FBC7E77}" type="presParOf" srcId="{F4987537-6C48-48B7-8215-728F4916D661}" destId="{DBEBD9A2-7F4D-4B90-8FDD-55EC9045213E}" srcOrd="0" destOrd="0" presId="urn:microsoft.com/office/officeart/2005/8/layout/hList2"/>
    <dgm:cxn modelId="{C42E6CF6-F9FA-44D8-85FD-F062EBA77A84}" type="presParOf" srcId="{DBEBD9A2-7F4D-4B90-8FDD-55EC9045213E}" destId="{F55ACA75-B734-4C33-A2FD-E886437E6331}" srcOrd="0" destOrd="0" presId="urn:microsoft.com/office/officeart/2005/8/layout/hList2"/>
    <dgm:cxn modelId="{DE68B4DF-B7AE-4CF3-930D-E2433814F405}" type="presParOf" srcId="{DBEBD9A2-7F4D-4B90-8FDD-55EC9045213E}" destId="{9EF234C9-E86C-4E5E-8D50-4AD3E3DDA995}" srcOrd="1" destOrd="0" presId="urn:microsoft.com/office/officeart/2005/8/layout/hList2"/>
    <dgm:cxn modelId="{A90BD85B-3C4F-48C8-8A02-D7055890712F}" type="presParOf" srcId="{DBEBD9A2-7F4D-4B90-8FDD-55EC9045213E}" destId="{5902BFD4-F0B1-445B-B3E7-529AC5F02CA4}" srcOrd="2" destOrd="0" presId="urn:microsoft.com/office/officeart/2005/8/layout/h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95241093-0623-46ED-83A7-3F5A5D9FAAA2}" type="doc">
      <dgm:prSet loTypeId="urn:microsoft.com/office/officeart/2005/8/layout/hProcess7" loCatId="list" qsTypeId="urn:microsoft.com/office/officeart/2005/8/quickstyle/simple1" qsCatId="simple" csTypeId="urn:microsoft.com/office/officeart/2005/8/colors/colorful5" csCatId="colorful" phldr="1"/>
      <dgm:spPr/>
      <dgm:t>
        <a:bodyPr/>
        <a:lstStyle/>
        <a:p>
          <a:endParaRPr lang="en-US"/>
        </a:p>
      </dgm:t>
    </dgm:pt>
    <dgm:pt modelId="{92EA22DA-A159-4806-A2B1-14A08E47A40F}">
      <dgm:prSet phldrT="[Text]"/>
      <dgm:spPr>
        <a:solidFill>
          <a:srgbClr val="FFFFCC"/>
        </a:solidFill>
      </dgm:spPr>
      <dgm:t>
        <a:bodyPr anchor="ctr"/>
        <a:lstStyle/>
        <a:p>
          <a:endParaRPr lang="en-US" dirty="0">
            <a:solidFill>
              <a:schemeClr val="tx1"/>
            </a:solidFill>
          </a:endParaRPr>
        </a:p>
        <a:p>
          <a:r>
            <a:rPr lang="en-US" dirty="0">
              <a:solidFill>
                <a:schemeClr val="tx1"/>
              </a:solidFill>
            </a:rPr>
            <a:t>A standard high school diploma awarded to students in a state that is fully aligned with the state’s academic content standards</a:t>
          </a:r>
        </a:p>
        <a:p>
          <a:endParaRPr lang="en-US" dirty="0"/>
        </a:p>
      </dgm:t>
    </dgm:pt>
    <dgm:pt modelId="{ABEF9458-57D5-4696-9A6D-91AB2FBA4FC0}" type="parTrans" cxnId="{C8F8CE99-26DD-4B21-9D3A-BCEBFDA4204D}">
      <dgm:prSet/>
      <dgm:spPr/>
      <dgm:t>
        <a:bodyPr/>
        <a:lstStyle/>
        <a:p>
          <a:endParaRPr lang="en-US"/>
        </a:p>
      </dgm:t>
    </dgm:pt>
    <dgm:pt modelId="{82C657A8-1825-41ED-BCBF-6626A1251377}" type="sibTrans" cxnId="{C8F8CE99-26DD-4B21-9D3A-BCEBFDA4204D}">
      <dgm:prSet/>
      <dgm:spPr/>
      <dgm:t>
        <a:bodyPr/>
        <a:lstStyle/>
        <a:p>
          <a:endParaRPr lang="en-US"/>
        </a:p>
      </dgm:t>
    </dgm:pt>
    <dgm:pt modelId="{801D279D-F0F5-4E1A-9281-A13825CC60A7}">
      <dgm:prSet/>
      <dgm:spPr>
        <a:solidFill>
          <a:srgbClr val="D6CEB8"/>
        </a:solidFill>
      </dgm:spPr>
      <dgm:t>
        <a:bodyPr/>
        <a:lstStyle/>
        <a:p>
          <a:endParaRPr lang="en-US" dirty="0"/>
        </a:p>
      </dgm:t>
    </dgm:pt>
    <dgm:pt modelId="{E4DAC74B-F6BF-4782-9816-6ADA204A66D1}" type="parTrans" cxnId="{23F0EB6A-E44A-4A04-93E5-49C5D24F8DB4}">
      <dgm:prSet/>
      <dgm:spPr/>
      <dgm:t>
        <a:bodyPr/>
        <a:lstStyle/>
        <a:p>
          <a:endParaRPr lang="en-US"/>
        </a:p>
      </dgm:t>
    </dgm:pt>
    <dgm:pt modelId="{BDCE090D-20FE-4401-8927-A9C8041D8F17}" type="sibTrans" cxnId="{23F0EB6A-E44A-4A04-93E5-49C5D24F8DB4}">
      <dgm:prSet/>
      <dgm:spPr/>
      <dgm:t>
        <a:bodyPr/>
        <a:lstStyle/>
        <a:p>
          <a:endParaRPr lang="en-US"/>
        </a:p>
      </dgm:t>
    </dgm:pt>
    <dgm:pt modelId="{EE7B98CE-C6F7-4F40-8EE3-2596F494AC28}">
      <dgm:prSet phldrT="[Text]"/>
      <dgm:spPr>
        <a:solidFill>
          <a:srgbClr val="D9D4CB"/>
        </a:solidFill>
      </dgm:spPr>
      <dgm:t>
        <a:bodyPr/>
        <a:lstStyle/>
        <a:p>
          <a:endParaRPr lang="en-US" dirty="0"/>
        </a:p>
      </dgm:t>
    </dgm:pt>
    <dgm:pt modelId="{C5B37A7F-BF1E-43C6-A0CC-52ACC2864E7D}" type="parTrans" cxnId="{642912AC-9958-4003-94D3-A8E180114194}">
      <dgm:prSet/>
      <dgm:spPr/>
      <dgm:t>
        <a:bodyPr/>
        <a:lstStyle/>
        <a:p>
          <a:endParaRPr lang="en-US"/>
        </a:p>
      </dgm:t>
    </dgm:pt>
    <dgm:pt modelId="{E0102B66-2BB0-4CCB-85AA-D785B02865A4}" type="sibTrans" cxnId="{642912AC-9958-4003-94D3-A8E180114194}">
      <dgm:prSet/>
      <dgm:spPr/>
      <dgm:t>
        <a:bodyPr/>
        <a:lstStyle/>
        <a:p>
          <a:endParaRPr lang="en-US"/>
        </a:p>
      </dgm:t>
    </dgm:pt>
    <dgm:pt modelId="{D0976627-370D-4DB8-AEE5-541CE01CBA51}">
      <dgm:prSet phldrT="[Text]"/>
      <dgm:spPr>
        <a:solidFill>
          <a:schemeClr val="tx2">
            <a:lumMod val="90000"/>
            <a:lumOff val="10000"/>
          </a:schemeClr>
        </a:solidFill>
      </dgm:spPr>
      <dgm:t>
        <a:bodyPr anchor="t"/>
        <a:lstStyle/>
        <a:p>
          <a:endParaRPr lang="en-US" dirty="0">
            <a:solidFill>
              <a:schemeClr val="tx1"/>
            </a:solidFill>
          </a:endParaRPr>
        </a:p>
        <a:p>
          <a:r>
            <a:rPr lang="en-US" dirty="0">
              <a:solidFill>
                <a:schemeClr val="tx1"/>
              </a:solidFill>
            </a:rPr>
            <a:t>Does </a:t>
          </a:r>
          <a:r>
            <a:rPr lang="en-US" u="none" cap="all" baseline="0" dirty="0">
              <a:solidFill>
                <a:schemeClr val="tx1"/>
              </a:solidFill>
            </a:rPr>
            <a:t>not</a:t>
          </a:r>
          <a:r>
            <a:rPr lang="en-US" dirty="0">
              <a:solidFill>
                <a:schemeClr val="tx1"/>
              </a:solidFill>
            </a:rPr>
            <a:t> include a GED credential, certificate of attendance, or any alternative award. </a:t>
          </a:r>
        </a:p>
      </dgm:t>
    </dgm:pt>
    <dgm:pt modelId="{E3FBE909-713E-4834-B88C-DE6C421B5410}" type="parTrans" cxnId="{F068A8FC-3C1C-4F60-A3D9-A245928A49CA}">
      <dgm:prSet/>
      <dgm:spPr/>
      <dgm:t>
        <a:bodyPr/>
        <a:lstStyle/>
        <a:p>
          <a:endParaRPr lang="en-US"/>
        </a:p>
      </dgm:t>
    </dgm:pt>
    <dgm:pt modelId="{8D778A0F-3BF3-4EA5-9EC2-330108D9563A}" type="sibTrans" cxnId="{F068A8FC-3C1C-4F60-A3D9-A245928A49CA}">
      <dgm:prSet/>
      <dgm:spPr/>
      <dgm:t>
        <a:bodyPr/>
        <a:lstStyle/>
        <a:p>
          <a:endParaRPr lang="en-US"/>
        </a:p>
      </dgm:t>
    </dgm:pt>
    <dgm:pt modelId="{A9A8BDE4-431A-4D86-A193-CE474C5A6D0F}">
      <dgm:prSet/>
      <dgm:spPr/>
      <dgm:t>
        <a:bodyPr anchor="t"/>
        <a:lstStyle/>
        <a:p>
          <a:endParaRPr lang="en-US" dirty="0">
            <a:solidFill>
              <a:schemeClr val="tx1"/>
            </a:solidFill>
          </a:endParaRPr>
        </a:p>
        <a:p>
          <a:r>
            <a:rPr lang="en-US" dirty="0">
              <a:solidFill>
                <a:schemeClr val="tx1"/>
              </a:solidFill>
            </a:rPr>
            <a:t>Students who leave high school to attend an unaccredited private school or homeschool will count as non-graduates</a:t>
          </a:r>
        </a:p>
      </dgm:t>
    </dgm:pt>
    <dgm:pt modelId="{4F398024-CA33-400A-ADDC-CAF518E16763}" type="parTrans" cxnId="{ABECCD90-4FED-456F-9F0E-47D52CFB3665}">
      <dgm:prSet/>
      <dgm:spPr/>
      <dgm:t>
        <a:bodyPr/>
        <a:lstStyle/>
        <a:p>
          <a:endParaRPr lang="en-US"/>
        </a:p>
      </dgm:t>
    </dgm:pt>
    <dgm:pt modelId="{091333C8-2BCD-4975-85B3-81273B69E749}" type="sibTrans" cxnId="{ABECCD90-4FED-456F-9F0E-47D52CFB3665}">
      <dgm:prSet/>
      <dgm:spPr/>
      <dgm:t>
        <a:bodyPr/>
        <a:lstStyle/>
        <a:p>
          <a:endParaRPr lang="en-US"/>
        </a:p>
      </dgm:t>
    </dgm:pt>
    <dgm:pt modelId="{5C9E8AFE-3236-4F9B-B7AB-4C97C3E1529F}">
      <dgm:prSet/>
      <dgm:spPr>
        <a:solidFill>
          <a:srgbClr val="B2A47C"/>
        </a:solidFill>
      </dgm:spPr>
      <dgm:t>
        <a:bodyPr/>
        <a:lstStyle/>
        <a:p>
          <a:endParaRPr lang="en-US" dirty="0"/>
        </a:p>
      </dgm:t>
    </dgm:pt>
    <dgm:pt modelId="{398218E5-4EC1-4AD8-B770-C8C0C08B9AC4}" type="parTrans" cxnId="{179CC140-86C0-4D6F-9255-648E6FBC3D4D}">
      <dgm:prSet/>
      <dgm:spPr/>
      <dgm:t>
        <a:bodyPr/>
        <a:lstStyle/>
        <a:p>
          <a:endParaRPr lang="en-US"/>
        </a:p>
      </dgm:t>
    </dgm:pt>
    <dgm:pt modelId="{1C0EF624-3205-4DF9-8C0F-407A6FB42465}" type="sibTrans" cxnId="{179CC140-86C0-4D6F-9255-648E6FBC3D4D}">
      <dgm:prSet/>
      <dgm:spPr/>
      <dgm:t>
        <a:bodyPr/>
        <a:lstStyle/>
        <a:p>
          <a:endParaRPr lang="en-US"/>
        </a:p>
      </dgm:t>
    </dgm:pt>
    <dgm:pt modelId="{025E8F83-5399-47C8-85BD-5B993016B2D1}">
      <dgm:prSet/>
      <dgm:spPr>
        <a:solidFill>
          <a:srgbClr val="FFFFCC"/>
        </a:solidFill>
      </dgm:spPr>
      <dgm:t>
        <a:bodyPr anchor="ctr"/>
        <a:lstStyle/>
        <a:p>
          <a:endParaRPr lang="en-US" dirty="0"/>
        </a:p>
      </dgm:t>
    </dgm:pt>
    <dgm:pt modelId="{2853A571-9F4F-447E-8531-80B298CE4407}" type="parTrans" cxnId="{CCB87C82-6AC1-4D30-914A-1822F210EBA9}">
      <dgm:prSet/>
      <dgm:spPr/>
      <dgm:t>
        <a:bodyPr/>
        <a:lstStyle/>
        <a:p>
          <a:endParaRPr lang="en-US"/>
        </a:p>
      </dgm:t>
    </dgm:pt>
    <dgm:pt modelId="{71D1E742-1028-463B-9D42-D6BC70795021}" type="sibTrans" cxnId="{CCB87C82-6AC1-4D30-914A-1822F210EBA9}">
      <dgm:prSet/>
      <dgm:spPr/>
      <dgm:t>
        <a:bodyPr/>
        <a:lstStyle/>
        <a:p>
          <a:endParaRPr lang="en-US"/>
        </a:p>
      </dgm:t>
    </dgm:pt>
    <dgm:pt modelId="{0177AC7E-F9E7-4FFD-88F5-C9EA0B7A9BA7}">
      <dgm:prSet/>
      <dgm:spPr/>
      <dgm:t>
        <a:bodyPr anchor="t"/>
        <a:lstStyle/>
        <a:p>
          <a:endParaRPr lang="en-US" dirty="0"/>
        </a:p>
      </dgm:t>
    </dgm:pt>
    <dgm:pt modelId="{E21894A2-C798-4464-B22A-04E65067BF7E}" type="parTrans" cxnId="{BD72FF80-8F27-4FE7-83B9-9ED4E18B8C32}">
      <dgm:prSet/>
      <dgm:spPr/>
      <dgm:t>
        <a:bodyPr/>
        <a:lstStyle/>
        <a:p>
          <a:endParaRPr lang="en-US"/>
        </a:p>
      </dgm:t>
    </dgm:pt>
    <dgm:pt modelId="{1B5CDC7B-DACA-4C67-BD1A-88B682A40BDE}" type="sibTrans" cxnId="{BD72FF80-8F27-4FE7-83B9-9ED4E18B8C32}">
      <dgm:prSet/>
      <dgm:spPr/>
      <dgm:t>
        <a:bodyPr/>
        <a:lstStyle/>
        <a:p>
          <a:endParaRPr lang="en-US"/>
        </a:p>
      </dgm:t>
    </dgm:pt>
    <dgm:pt modelId="{11EF8698-9972-4D3E-B4CB-8C126E71DB9F}" type="pres">
      <dgm:prSet presAssocID="{95241093-0623-46ED-83A7-3F5A5D9FAAA2}" presName="Name0" presStyleCnt="0">
        <dgm:presLayoutVars>
          <dgm:dir/>
          <dgm:animLvl val="lvl"/>
          <dgm:resizeHandles val="exact"/>
        </dgm:presLayoutVars>
      </dgm:prSet>
      <dgm:spPr/>
      <dgm:t>
        <a:bodyPr/>
        <a:lstStyle/>
        <a:p>
          <a:endParaRPr lang="en-US"/>
        </a:p>
      </dgm:t>
    </dgm:pt>
    <dgm:pt modelId="{B73306EE-DC30-4398-9D44-9B4CE5A51D5D}" type="pres">
      <dgm:prSet presAssocID="{EE7B98CE-C6F7-4F40-8EE3-2596F494AC28}" presName="compositeNode" presStyleCnt="0">
        <dgm:presLayoutVars>
          <dgm:bulletEnabled val="1"/>
        </dgm:presLayoutVars>
      </dgm:prSet>
      <dgm:spPr/>
    </dgm:pt>
    <dgm:pt modelId="{EB356F55-75AF-47EC-8B0B-C1C5F1A933B7}" type="pres">
      <dgm:prSet presAssocID="{EE7B98CE-C6F7-4F40-8EE3-2596F494AC28}" presName="bgRect" presStyleLbl="node1" presStyleIdx="0" presStyleCnt="3" custScaleY="94983" custLinFactNeighborX="-23" custLinFactNeighborY="5977"/>
      <dgm:spPr/>
      <dgm:t>
        <a:bodyPr/>
        <a:lstStyle/>
        <a:p>
          <a:endParaRPr lang="en-US"/>
        </a:p>
      </dgm:t>
    </dgm:pt>
    <dgm:pt modelId="{E4012810-3C9A-4948-98A6-440C21A829A3}" type="pres">
      <dgm:prSet presAssocID="{EE7B98CE-C6F7-4F40-8EE3-2596F494AC28}" presName="parentNode" presStyleLbl="node1" presStyleIdx="0" presStyleCnt="3">
        <dgm:presLayoutVars>
          <dgm:chMax val="0"/>
          <dgm:bulletEnabled val="1"/>
        </dgm:presLayoutVars>
      </dgm:prSet>
      <dgm:spPr/>
      <dgm:t>
        <a:bodyPr/>
        <a:lstStyle/>
        <a:p>
          <a:endParaRPr lang="en-US"/>
        </a:p>
      </dgm:t>
    </dgm:pt>
    <dgm:pt modelId="{C4C622D9-63CD-4757-94F8-E8FEDC4E2B7D}" type="pres">
      <dgm:prSet presAssocID="{EE7B98CE-C6F7-4F40-8EE3-2596F494AC28}" presName="childNode" presStyleLbl="node1" presStyleIdx="0" presStyleCnt="3">
        <dgm:presLayoutVars>
          <dgm:bulletEnabled val="1"/>
        </dgm:presLayoutVars>
      </dgm:prSet>
      <dgm:spPr/>
      <dgm:t>
        <a:bodyPr/>
        <a:lstStyle/>
        <a:p>
          <a:endParaRPr lang="en-US"/>
        </a:p>
      </dgm:t>
    </dgm:pt>
    <dgm:pt modelId="{91C13443-3968-4A1D-AEB5-C9F1AB25BBEF}" type="pres">
      <dgm:prSet presAssocID="{E0102B66-2BB0-4CCB-85AA-D785B02865A4}" presName="hSp" presStyleCnt="0"/>
      <dgm:spPr/>
    </dgm:pt>
    <dgm:pt modelId="{D875CFAA-C797-445D-83C9-1A12D4A86C2E}" type="pres">
      <dgm:prSet presAssocID="{E0102B66-2BB0-4CCB-85AA-D785B02865A4}" presName="vProcSp" presStyleCnt="0"/>
      <dgm:spPr/>
    </dgm:pt>
    <dgm:pt modelId="{517DFBFD-4D68-4A2E-9E68-014971288080}" type="pres">
      <dgm:prSet presAssocID="{E0102B66-2BB0-4CCB-85AA-D785B02865A4}" presName="vSp1" presStyleCnt="0"/>
      <dgm:spPr/>
    </dgm:pt>
    <dgm:pt modelId="{D9822D69-CEFF-4401-AF7D-83571A04C361}" type="pres">
      <dgm:prSet presAssocID="{E0102B66-2BB0-4CCB-85AA-D785B02865A4}" presName="simulatedConn" presStyleLbl="solidFgAcc1" presStyleIdx="0" presStyleCnt="2"/>
      <dgm:spPr/>
    </dgm:pt>
    <dgm:pt modelId="{58A79AAB-BB6A-4747-916D-6CBA995094C1}" type="pres">
      <dgm:prSet presAssocID="{E0102B66-2BB0-4CCB-85AA-D785B02865A4}" presName="vSp2" presStyleCnt="0"/>
      <dgm:spPr/>
    </dgm:pt>
    <dgm:pt modelId="{976FD70A-8511-48D6-85DE-F0A9A5D8D2CF}" type="pres">
      <dgm:prSet presAssocID="{E0102B66-2BB0-4CCB-85AA-D785B02865A4}" presName="sibTrans" presStyleCnt="0"/>
      <dgm:spPr/>
    </dgm:pt>
    <dgm:pt modelId="{57B5057B-9B37-4313-B334-56AB87E25955}" type="pres">
      <dgm:prSet presAssocID="{801D279D-F0F5-4E1A-9281-A13825CC60A7}" presName="compositeNode" presStyleCnt="0">
        <dgm:presLayoutVars>
          <dgm:bulletEnabled val="1"/>
        </dgm:presLayoutVars>
      </dgm:prSet>
      <dgm:spPr/>
    </dgm:pt>
    <dgm:pt modelId="{F1680725-8C67-466B-93B6-0EEEA45136EE}" type="pres">
      <dgm:prSet presAssocID="{801D279D-F0F5-4E1A-9281-A13825CC60A7}" presName="bgRect" presStyleLbl="node1" presStyleIdx="1" presStyleCnt="3" custScaleY="95229" custLinFactNeighborX="-1174" custLinFactNeighborY="6100"/>
      <dgm:spPr/>
      <dgm:t>
        <a:bodyPr/>
        <a:lstStyle/>
        <a:p>
          <a:endParaRPr lang="en-US"/>
        </a:p>
      </dgm:t>
    </dgm:pt>
    <dgm:pt modelId="{FFC30F42-3050-4C1B-A6A0-BFE64E4F6EC5}" type="pres">
      <dgm:prSet presAssocID="{801D279D-F0F5-4E1A-9281-A13825CC60A7}" presName="parentNode" presStyleLbl="node1" presStyleIdx="1" presStyleCnt="3">
        <dgm:presLayoutVars>
          <dgm:chMax val="0"/>
          <dgm:bulletEnabled val="1"/>
        </dgm:presLayoutVars>
      </dgm:prSet>
      <dgm:spPr/>
      <dgm:t>
        <a:bodyPr/>
        <a:lstStyle/>
        <a:p>
          <a:endParaRPr lang="en-US"/>
        </a:p>
      </dgm:t>
    </dgm:pt>
    <dgm:pt modelId="{39208BDB-5559-4A0C-AB1F-29AF54BEED05}" type="pres">
      <dgm:prSet presAssocID="{801D279D-F0F5-4E1A-9281-A13825CC60A7}" presName="childNode" presStyleLbl="node1" presStyleIdx="1" presStyleCnt="3">
        <dgm:presLayoutVars>
          <dgm:bulletEnabled val="1"/>
        </dgm:presLayoutVars>
      </dgm:prSet>
      <dgm:spPr/>
      <dgm:t>
        <a:bodyPr/>
        <a:lstStyle/>
        <a:p>
          <a:endParaRPr lang="en-US"/>
        </a:p>
      </dgm:t>
    </dgm:pt>
    <dgm:pt modelId="{EB0B4B6C-B168-4D82-96FA-3376C4F083AB}" type="pres">
      <dgm:prSet presAssocID="{BDCE090D-20FE-4401-8927-A9C8041D8F17}" presName="hSp" presStyleCnt="0"/>
      <dgm:spPr/>
    </dgm:pt>
    <dgm:pt modelId="{A7C3B848-481B-40AD-92A4-110DCEAAB066}" type="pres">
      <dgm:prSet presAssocID="{BDCE090D-20FE-4401-8927-A9C8041D8F17}" presName="vProcSp" presStyleCnt="0"/>
      <dgm:spPr/>
    </dgm:pt>
    <dgm:pt modelId="{0B79CF02-FA56-46C1-9632-539DF6BC5A0F}" type="pres">
      <dgm:prSet presAssocID="{BDCE090D-20FE-4401-8927-A9C8041D8F17}" presName="vSp1" presStyleCnt="0"/>
      <dgm:spPr/>
    </dgm:pt>
    <dgm:pt modelId="{EA6F5091-3CA9-4A7A-ADD8-E46098EF0E6A}" type="pres">
      <dgm:prSet presAssocID="{BDCE090D-20FE-4401-8927-A9C8041D8F17}" presName="simulatedConn" presStyleLbl="solidFgAcc1" presStyleIdx="1" presStyleCnt="2"/>
      <dgm:spPr>
        <a:ln>
          <a:solidFill>
            <a:schemeClr val="bg1">
              <a:lumMod val="50000"/>
            </a:schemeClr>
          </a:solidFill>
        </a:ln>
      </dgm:spPr>
    </dgm:pt>
    <dgm:pt modelId="{ED04A7C6-B7D8-4394-A9DE-8C5665E3C3FC}" type="pres">
      <dgm:prSet presAssocID="{BDCE090D-20FE-4401-8927-A9C8041D8F17}" presName="vSp2" presStyleCnt="0"/>
      <dgm:spPr/>
    </dgm:pt>
    <dgm:pt modelId="{3BEAD851-E711-4ECF-B93F-93E18B5E6A8B}" type="pres">
      <dgm:prSet presAssocID="{BDCE090D-20FE-4401-8927-A9C8041D8F17}" presName="sibTrans" presStyleCnt="0"/>
      <dgm:spPr/>
    </dgm:pt>
    <dgm:pt modelId="{07C3D112-DC18-4CFA-A09B-F426627F798A}" type="pres">
      <dgm:prSet presAssocID="{5C9E8AFE-3236-4F9B-B7AB-4C97C3E1529F}" presName="compositeNode" presStyleCnt="0">
        <dgm:presLayoutVars>
          <dgm:bulletEnabled val="1"/>
        </dgm:presLayoutVars>
      </dgm:prSet>
      <dgm:spPr/>
    </dgm:pt>
    <dgm:pt modelId="{9D00BC53-449F-44C6-9DD2-1E9E190C446A}" type="pres">
      <dgm:prSet presAssocID="{5C9E8AFE-3236-4F9B-B7AB-4C97C3E1529F}" presName="bgRect" presStyleLbl="node1" presStyleIdx="2" presStyleCnt="3" custScaleY="94878" custLinFactNeighborX="-2326" custLinFactNeighborY="6100"/>
      <dgm:spPr/>
      <dgm:t>
        <a:bodyPr/>
        <a:lstStyle/>
        <a:p>
          <a:endParaRPr lang="en-US"/>
        </a:p>
      </dgm:t>
    </dgm:pt>
    <dgm:pt modelId="{E2DA4661-D523-496E-9EE0-B9441D631EEA}" type="pres">
      <dgm:prSet presAssocID="{5C9E8AFE-3236-4F9B-B7AB-4C97C3E1529F}" presName="parentNode" presStyleLbl="node1" presStyleIdx="2" presStyleCnt="3">
        <dgm:presLayoutVars>
          <dgm:chMax val="0"/>
          <dgm:bulletEnabled val="1"/>
        </dgm:presLayoutVars>
      </dgm:prSet>
      <dgm:spPr/>
      <dgm:t>
        <a:bodyPr/>
        <a:lstStyle/>
        <a:p>
          <a:endParaRPr lang="en-US"/>
        </a:p>
      </dgm:t>
    </dgm:pt>
    <dgm:pt modelId="{62199BF4-06A0-4A46-B45F-AAA9F660863A}" type="pres">
      <dgm:prSet presAssocID="{5C9E8AFE-3236-4F9B-B7AB-4C97C3E1529F}" presName="childNode" presStyleLbl="node1" presStyleIdx="2" presStyleCnt="3">
        <dgm:presLayoutVars>
          <dgm:bulletEnabled val="1"/>
        </dgm:presLayoutVars>
      </dgm:prSet>
      <dgm:spPr/>
      <dgm:t>
        <a:bodyPr/>
        <a:lstStyle/>
        <a:p>
          <a:endParaRPr lang="en-US"/>
        </a:p>
      </dgm:t>
    </dgm:pt>
  </dgm:ptLst>
  <dgm:cxnLst>
    <dgm:cxn modelId="{F068A8FC-3C1C-4F60-A3D9-A245928A49CA}" srcId="{801D279D-F0F5-4E1A-9281-A13825CC60A7}" destId="{D0976627-370D-4DB8-AEE5-541CE01CBA51}" srcOrd="0" destOrd="0" parTransId="{E3FBE909-713E-4834-B88C-DE6C421B5410}" sibTransId="{8D778A0F-3BF3-4EA5-9EC2-330108D9563A}"/>
    <dgm:cxn modelId="{8E572ABD-85D5-4B9D-B9BD-6FDCC3DE2F45}" type="presOf" srcId="{95241093-0623-46ED-83A7-3F5A5D9FAAA2}" destId="{11EF8698-9972-4D3E-B4CB-8C126E71DB9F}" srcOrd="0" destOrd="0" presId="urn:microsoft.com/office/officeart/2005/8/layout/hProcess7"/>
    <dgm:cxn modelId="{BFD53F78-E213-411F-9ED0-FD8B6070930F}" type="presOf" srcId="{5C9E8AFE-3236-4F9B-B7AB-4C97C3E1529F}" destId="{E2DA4661-D523-496E-9EE0-B9441D631EEA}" srcOrd="1" destOrd="0" presId="urn:microsoft.com/office/officeart/2005/8/layout/hProcess7"/>
    <dgm:cxn modelId="{D27B3C9C-0763-4136-8717-47B9192E16F6}" type="presOf" srcId="{025E8F83-5399-47C8-85BD-5B993016B2D1}" destId="{C4C622D9-63CD-4757-94F8-E8FEDC4E2B7D}" srcOrd="0" destOrd="1" presId="urn:microsoft.com/office/officeart/2005/8/layout/hProcess7"/>
    <dgm:cxn modelId="{23F0EB6A-E44A-4A04-93E5-49C5D24F8DB4}" srcId="{95241093-0623-46ED-83A7-3F5A5D9FAAA2}" destId="{801D279D-F0F5-4E1A-9281-A13825CC60A7}" srcOrd="1" destOrd="0" parTransId="{E4DAC74B-F6BF-4782-9816-6ADA204A66D1}" sibTransId="{BDCE090D-20FE-4401-8927-A9C8041D8F17}"/>
    <dgm:cxn modelId="{642912AC-9958-4003-94D3-A8E180114194}" srcId="{95241093-0623-46ED-83A7-3F5A5D9FAAA2}" destId="{EE7B98CE-C6F7-4F40-8EE3-2596F494AC28}" srcOrd="0" destOrd="0" parTransId="{C5B37A7F-BF1E-43C6-A0CC-52ACC2864E7D}" sibTransId="{E0102B66-2BB0-4CCB-85AA-D785B02865A4}"/>
    <dgm:cxn modelId="{CCB87C82-6AC1-4D30-914A-1822F210EBA9}" srcId="{EE7B98CE-C6F7-4F40-8EE3-2596F494AC28}" destId="{025E8F83-5399-47C8-85BD-5B993016B2D1}" srcOrd="1" destOrd="0" parTransId="{2853A571-9F4F-447E-8531-80B298CE4407}" sibTransId="{71D1E742-1028-463B-9D42-D6BC70795021}"/>
    <dgm:cxn modelId="{2A3E77AF-C575-4761-90FF-F4C06116B53D}" type="presOf" srcId="{801D279D-F0F5-4E1A-9281-A13825CC60A7}" destId="{FFC30F42-3050-4C1B-A6A0-BFE64E4F6EC5}" srcOrd="1" destOrd="0" presId="urn:microsoft.com/office/officeart/2005/8/layout/hProcess7"/>
    <dgm:cxn modelId="{0A90B18A-D001-4126-9A98-B10BAA28D08B}" type="presOf" srcId="{EE7B98CE-C6F7-4F40-8EE3-2596F494AC28}" destId="{EB356F55-75AF-47EC-8B0B-C1C5F1A933B7}" srcOrd="0" destOrd="0" presId="urn:microsoft.com/office/officeart/2005/8/layout/hProcess7"/>
    <dgm:cxn modelId="{BD72FF80-8F27-4FE7-83B9-9ED4E18B8C32}" srcId="{801D279D-F0F5-4E1A-9281-A13825CC60A7}" destId="{0177AC7E-F9E7-4FFD-88F5-C9EA0B7A9BA7}" srcOrd="1" destOrd="0" parTransId="{E21894A2-C798-4464-B22A-04E65067BF7E}" sibTransId="{1B5CDC7B-DACA-4C67-BD1A-88B682A40BDE}"/>
    <dgm:cxn modelId="{8194BFCA-D7E8-400D-A2F2-140C12803547}" type="presOf" srcId="{801D279D-F0F5-4E1A-9281-A13825CC60A7}" destId="{F1680725-8C67-466B-93B6-0EEEA45136EE}" srcOrd="0" destOrd="0" presId="urn:microsoft.com/office/officeart/2005/8/layout/hProcess7"/>
    <dgm:cxn modelId="{086ADF9F-5208-4577-B234-D2AB5E88E225}" type="presOf" srcId="{EE7B98CE-C6F7-4F40-8EE3-2596F494AC28}" destId="{E4012810-3C9A-4948-98A6-440C21A829A3}" srcOrd="1" destOrd="0" presId="urn:microsoft.com/office/officeart/2005/8/layout/hProcess7"/>
    <dgm:cxn modelId="{FA1A66C3-4794-4AE0-A844-3D6F79D8A26F}" type="presOf" srcId="{D0976627-370D-4DB8-AEE5-541CE01CBA51}" destId="{39208BDB-5559-4A0C-AB1F-29AF54BEED05}" srcOrd="0" destOrd="0" presId="urn:microsoft.com/office/officeart/2005/8/layout/hProcess7"/>
    <dgm:cxn modelId="{179CC140-86C0-4D6F-9255-648E6FBC3D4D}" srcId="{95241093-0623-46ED-83A7-3F5A5D9FAAA2}" destId="{5C9E8AFE-3236-4F9B-B7AB-4C97C3E1529F}" srcOrd="2" destOrd="0" parTransId="{398218E5-4EC1-4AD8-B770-C8C0C08B9AC4}" sibTransId="{1C0EF624-3205-4DF9-8C0F-407A6FB42465}"/>
    <dgm:cxn modelId="{B57CF793-5160-44B5-A6E6-5B92ECC3D289}" type="presOf" srcId="{5C9E8AFE-3236-4F9B-B7AB-4C97C3E1529F}" destId="{9D00BC53-449F-44C6-9DD2-1E9E190C446A}" srcOrd="0" destOrd="0" presId="urn:microsoft.com/office/officeart/2005/8/layout/hProcess7"/>
    <dgm:cxn modelId="{C8F8CE99-26DD-4B21-9D3A-BCEBFDA4204D}" srcId="{EE7B98CE-C6F7-4F40-8EE3-2596F494AC28}" destId="{92EA22DA-A159-4806-A2B1-14A08E47A40F}" srcOrd="0" destOrd="0" parTransId="{ABEF9458-57D5-4696-9A6D-91AB2FBA4FC0}" sibTransId="{82C657A8-1825-41ED-BCBF-6626A1251377}"/>
    <dgm:cxn modelId="{D3C543D3-10A1-4333-AE2E-06BE169F1884}" type="presOf" srcId="{92EA22DA-A159-4806-A2B1-14A08E47A40F}" destId="{C4C622D9-63CD-4757-94F8-E8FEDC4E2B7D}" srcOrd="0" destOrd="0" presId="urn:microsoft.com/office/officeart/2005/8/layout/hProcess7"/>
    <dgm:cxn modelId="{ABECCD90-4FED-456F-9F0E-47D52CFB3665}" srcId="{5C9E8AFE-3236-4F9B-B7AB-4C97C3E1529F}" destId="{A9A8BDE4-431A-4D86-A193-CE474C5A6D0F}" srcOrd="0" destOrd="0" parTransId="{4F398024-CA33-400A-ADDC-CAF518E16763}" sibTransId="{091333C8-2BCD-4975-85B3-81273B69E749}"/>
    <dgm:cxn modelId="{8BFC02EB-B71C-496B-9726-2EA752B400DC}" type="presOf" srcId="{0177AC7E-F9E7-4FFD-88F5-C9EA0B7A9BA7}" destId="{39208BDB-5559-4A0C-AB1F-29AF54BEED05}" srcOrd="0" destOrd="1" presId="urn:microsoft.com/office/officeart/2005/8/layout/hProcess7"/>
    <dgm:cxn modelId="{259811EC-4CE8-4F39-99BC-008B7F0C0BC8}" type="presOf" srcId="{A9A8BDE4-431A-4D86-A193-CE474C5A6D0F}" destId="{62199BF4-06A0-4A46-B45F-AAA9F660863A}" srcOrd="0" destOrd="0" presId="urn:microsoft.com/office/officeart/2005/8/layout/hProcess7"/>
    <dgm:cxn modelId="{154A4368-9846-4D37-83EE-57BF39507F26}" type="presParOf" srcId="{11EF8698-9972-4D3E-B4CB-8C126E71DB9F}" destId="{B73306EE-DC30-4398-9D44-9B4CE5A51D5D}" srcOrd="0" destOrd="0" presId="urn:microsoft.com/office/officeart/2005/8/layout/hProcess7"/>
    <dgm:cxn modelId="{E5466BEC-7938-4786-9ABA-06CA43C5CA50}" type="presParOf" srcId="{B73306EE-DC30-4398-9D44-9B4CE5A51D5D}" destId="{EB356F55-75AF-47EC-8B0B-C1C5F1A933B7}" srcOrd="0" destOrd="0" presId="urn:microsoft.com/office/officeart/2005/8/layout/hProcess7"/>
    <dgm:cxn modelId="{43DCC1D1-DACF-454B-9AF8-331C476FC606}" type="presParOf" srcId="{B73306EE-DC30-4398-9D44-9B4CE5A51D5D}" destId="{E4012810-3C9A-4948-98A6-440C21A829A3}" srcOrd="1" destOrd="0" presId="urn:microsoft.com/office/officeart/2005/8/layout/hProcess7"/>
    <dgm:cxn modelId="{E6C9938B-8504-428B-8011-2E2D49CD004D}" type="presParOf" srcId="{B73306EE-DC30-4398-9D44-9B4CE5A51D5D}" destId="{C4C622D9-63CD-4757-94F8-E8FEDC4E2B7D}" srcOrd="2" destOrd="0" presId="urn:microsoft.com/office/officeart/2005/8/layout/hProcess7"/>
    <dgm:cxn modelId="{C6286B8A-DA07-4732-ACC8-EBE8687EECCF}" type="presParOf" srcId="{11EF8698-9972-4D3E-B4CB-8C126E71DB9F}" destId="{91C13443-3968-4A1D-AEB5-C9F1AB25BBEF}" srcOrd="1" destOrd="0" presId="urn:microsoft.com/office/officeart/2005/8/layout/hProcess7"/>
    <dgm:cxn modelId="{8DFDC170-CA7C-4D1E-A80A-21417AC1117D}" type="presParOf" srcId="{11EF8698-9972-4D3E-B4CB-8C126E71DB9F}" destId="{D875CFAA-C797-445D-83C9-1A12D4A86C2E}" srcOrd="2" destOrd="0" presId="urn:microsoft.com/office/officeart/2005/8/layout/hProcess7"/>
    <dgm:cxn modelId="{C2A08882-A618-4BDC-8B89-90C7A06C403C}" type="presParOf" srcId="{D875CFAA-C797-445D-83C9-1A12D4A86C2E}" destId="{517DFBFD-4D68-4A2E-9E68-014971288080}" srcOrd="0" destOrd="0" presId="urn:microsoft.com/office/officeart/2005/8/layout/hProcess7"/>
    <dgm:cxn modelId="{FB6BBA02-ED14-46F4-A3A1-A23599183B83}" type="presParOf" srcId="{D875CFAA-C797-445D-83C9-1A12D4A86C2E}" destId="{D9822D69-CEFF-4401-AF7D-83571A04C361}" srcOrd="1" destOrd="0" presId="urn:microsoft.com/office/officeart/2005/8/layout/hProcess7"/>
    <dgm:cxn modelId="{4BA882E2-FD1F-4399-AE14-278E24ECE68D}" type="presParOf" srcId="{D875CFAA-C797-445D-83C9-1A12D4A86C2E}" destId="{58A79AAB-BB6A-4747-916D-6CBA995094C1}" srcOrd="2" destOrd="0" presId="urn:microsoft.com/office/officeart/2005/8/layout/hProcess7"/>
    <dgm:cxn modelId="{CDEB8550-1355-422A-903F-E44EE4595F4C}" type="presParOf" srcId="{11EF8698-9972-4D3E-B4CB-8C126E71DB9F}" destId="{976FD70A-8511-48D6-85DE-F0A9A5D8D2CF}" srcOrd="3" destOrd="0" presId="urn:microsoft.com/office/officeart/2005/8/layout/hProcess7"/>
    <dgm:cxn modelId="{9BDF7D3E-84FF-41E4-B0E0-069863D86442}" type="presParOf" srcId="{11EF8698-9972-4D3E-B4CB-8C126E71DB9F}" destId="{57B5057B-9B37-4313-B334-56AB87E25955}" srcOrd="4" destOrd="0" presId="urn:microsoft.com/office/officeart/2005/8/layout/hProcess7"/>
    <dgm:cxn modelId="{07D05EBE-D3D4-4697-B69C-F995607EDFAC}" type="presParOf" srcId="{57B5057B-9B37-4313-B334-56AB87E25955}" destId="{F1680725-8C67-466B-93B6-0EEEA45136EE}" srcOrd="0" destOrd="0" presId="urn:microsoft.com/office/officeart/2005/8/layout/hProcess7"/>
    <dgm:cxn modelId="{9A1EAA52-A5D3-4EE7-A051-42D9E9C1BBAB}" type="presParOf" srcId="{57B5057B-9B37-4313-B334-56AB87E25955}" destId="{FFC30F42-3050-4C1B-A6A0-BFE64E4F6EC5}" srcOrd="1" destOrd="0" presId="urn:microsoft.com/office/officeart/2005/8/layout/hProcess7"/>
    <dgm:cxn modelId="{2AF22CF4-19ED-40BD-B089-7C40114F2D41}" type="presParOf" srcId="{57B5057B-9B37-4313-B334-56AB87E25955}" destId="{39208BDB-5559-4A0C-AB1F-29AF54BEED05}" srcOrd="2" destOrd="0" presId="urn:microsoft.com/office/officeart/2005/8/layout/hProcess7"/>
    <dgm:cxn modelId="{A4DEFE7E-9FD2-41CF-98EA-BB3612324A34}" type="presParOf" srcId="{11EF8698-9972-4D3E-B4CB-8C126E71DB9F}" destId="{EB0B4B6C-B168-4D82-96FA-3376C4F083AB}" srcOrd="5" destOrd="0" presId="urn:microsoft.com/office/officeart/2005/8/layout/hProcess7"/>
    <dgm:cxn modelId="{B1CD393B-3DD4-4834-8313-AFFA9115515B}" type="presParOf" srcId="{11EF8698-9972-4D3E-B4CB-8C126E71DB9F}" destId="{A7C3B848-481B-40AD-92A4-110DCEAAB066}" srcOrd="6" destOrd="0" presId="urn:microsoft.com/office/officeart/2005/8/layout/hProcess7"/>
    <dgm:cxn modelId="{DB0961E4-C965-4D57-933C-088CDDFF3F5B}" type="presParOf" srcId="{A7C3B848-481B-40AD-92A4-110DCEAAB066}" destId="{0B79CF02-FA56-46C1-9632-539DF6BC5A0F}" srcOrd="0" destOrd="0" presId="urn:microsoft.com/office/officeart/2005/8/layout/hProcess7"/>
    <dgm:cxn modelId="{E8919BA7-AE8E-4E9B-B7EC-95DA87B51CDC}" type="presParOf" srcId="{A7C3B848-481B-40AD-92A4-110DCEAAB066}" destId="{EA6F5091-3CA9-4A7A-ADD8-E46098EF0E6A}" srcOrd="1" destOrd="0" presId="urn:microsoft.com/office/officeart/2005/8/layout/hProcess7"/>
    <dgm:cxn modelId="{D1C3AABA-32BD-432A-BEA7-67EB0D370093}" type="presParOf" srcId="{A7C3B848-481B-40AD-92A4-110DCEAAB066}" destId="{ED04A7C6-B7D8-4394-A9DE-8C5665E3C3FC}" srcOrd="2" destOrd="0" presId="urn:microsoft.com/office/officeart/2005/8/layout/hProcess7"/>
    <dgm:cxn modelId="{A91961CE-0924-41FD-A73F-0CA510280C27}" type="presParOf" srcId="{11EF8698-9972-4D3E-B4CB-8C126E71DB9F}" destId="{3BEAD851-E711-4ECF-B93F-93E18B5E6A8B}" srcOrd="7" destOrd="0" presId="urn:microsoft.com/office/officeart/2005/8/layout/hProcess7"/>
    <dgm:cxn modelId="{9FB97031-792D-4040-9DF1-0B457B3E73B6}" type="presParOf" srcId="{11EF8698-9972-4D3E-B4CB-8C126E71DB9F}" destId="{07C3D112-DC18-4CFA-A09B-F426627F798A}" srcOrd="8" destOrd="0" presId="urn:microsoft.com/office/officeart/2005/8/layout/hProcess7"/>
    <dgm:cxn modelId="{E9A2D23B-F164-4DE5-81B2-FC772132AA29}" type="presParOf" srcId="{07C3D112-DC18-4CFA-A09B-F426627F798A}" destId="{9D00BC53-449F-44C6-9DD2-1E9E190C446A}" srcOrd="0" destOrd="0" presId="urn:microsoft.com/office/officeart/2005/8/layout/hProcess7"/>
    <dgm:cxn modelId="{4DD1F701-11AC-4A7B-A62D-EA1D62E057B1}" type="presParOf" srcId="{07C3D112-DC18-4CFA-A09B-F426627F798A}" destId="{E2DA4661-D523-496E-9EE0-B9441D631EEA}" srcOrd="1" destOrd="0" presId="urn:microsoft.com/office/officeart/2005/8/layout/hProcess7"/>
    <dgm:cxn modelId="{51A17B81-7F02-4E11-8604-AE55339CD724}" type="presParOf" srcId="{07C3D112-DC18-4CFA-A09B-F426627F798A}" destId="{62199BF4-06A0-4A46-B45F-AAA9F660863A}"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53FFF0BE-FB6C-44C9-B593-5C10920EE91A}" type="doc">
      <dgm:prSet loTypeId="urn:microsoft.com/office/officeart/2005/8/layout/hProcess7" loCatId="list" qsTypeId="urn:microsoft.com/office/officeart/2005/8/quickstyle/simple1" qsCatId="simple" csTypeId="urn:microsoft.com/office/officeart/2005/8/colors/colorful5" csCatId="colorful" phldr="1"/>
      <dgm:spPr/>
      <dgm:t>
        <a:bodyPr/>
        <a:lstStyle/>
        <a:p>
          <a:endParaRPr lang="en-US"/>
        </a:p>
      </dgm:t>
    </dgm:pt>
    <dgm:pt modelId="{B5912548-E987-41CE-9A44-53D9B80B945F}">
      <dgm:prSet phldrT="[Text]"/>
      <dgm:spPr>
        <a:solidFill>
          <a:srgbClr val="996600"/>
        </a:solidFill>
      </dgm:spPr>
      <dgm:t>
        <a:bodyPr/>
        <a:lstStyle/>
        <a:p>
          <a:r>
            <a:rPr lang="en-US" dirty="0"/>
            <a:t>    </a:t>
          </a:r>
        </a:p>
      </dgm:t>
    </dgm:pt>
    <dgm:pt modelId="{8D3EBD9F-E628-4C3B-93FE-8F69FBA13B80}" type="parTrans" cxnId="{0B5A5E48-8B29-47B4-8119-8784E5041656}">
      <dgm:prSet/>
      <dgm:spPr/>
      <dgm:t>
        <a:bodyPr/>
        <a:lstStyle/>
        <a:p>
          <a:endParaRPr lang="en-US"/>
        </a:p>
      </dgm:t>
    </dgm:pt>
    <dgm:pt modelId="{F17BABE9-6408-42B8-BE2C-2E8A88C070D2}" type="sibTrans" cxnId="{0B5A5E48-8B29-47B4-8119-8784E5041656}">
      <dgm:prSet/>
      <dgm:spPr/>
      <dgm:t>
        <a:bodyPr/>
        <a:lstStyle/>
        <a:p>
          <a:endParaRPr lang="en-US"/>
        </a:p>
      </dgm:t>
    </dgm:pt>
    <dgm:pt modelId="{D5A0B9C5-9F9E-4905-80F5-FBF984B5A296}">
      <dgm:prSet phldrT="[Text]"/>
      <dgm:spPr/>
      <dgm:t>
        <a:bodyPr/>
        <a:lstStyle/>
        <a:p>
          <a:r>
            <a:rPr lang="en-US" dirty="0"/>
            <a:t>What are our known barriers to graduation?</a:t>
          </a:r>
        </a:p>
      </dgm:t>
    </dgm:pt>
    <dgm:pt modelId="{E92FADE3-DF0D-4EF2-8B55-FC9AE602AB86}" type="parTrans" cxnId="{3ED21C0E-F1CE-4D60-8FBC-387B9AF6B971}">
      <dgm:prSet/>
      <dgm:spPr/>
      <dgm:t>
        <a:bodyPr/>
        <a:lstStyle/>
        <a:p>
          <a:endParaRPr lang="en-US"/>
        </a:p>
      </dgm:t>
    </dgm:pt>
    <dgm:pt modelId="{002C38AB-731F-4AC8-8EEF-E1FA2CB3DB71}" type="sibTrans" cxnId="{3ED21C0E-F1CE-4D60-8FBC-387B9AF6B971}">
      <dgm:prSet/>
      <dgm:spPr/>
      <dgm:t>
        <a:bodyPr/>
        <a:lstStyle/>
        <a:p>
          <a:endParaRPr lang="en-US"/>
        </a:p>
      </dgm:t>
    </dgm:pt>
    <dgm:pt modelId="{E5601A3D-15E3-4848-8F07-9443BB1F92F7}">
      <dgm:prSet phldrT="[Text]"/>
      <dgm:spPr/>
      <dgm:t>
        <a:bodyPr/>
        <a:lstStyle/>
        <a:p>
          <a:r>
            <a:rPr lang="en-US" dirty="0"/>
            <a:t>  </a:t>
          </a:r>
        </a:p>
      </dgm:t>
    </dgm:pt>
    <dgm:pt modelId="{57C2F218-4865-4D39-8DC1-F1255D013C82}" type="parTrans" cxnId="{E4B24108-3E6A-42FF-A65E-35F80420FB68}">
      <dgm:prSet/>
      <dgm:spPr/>
      <dgm:t>
        <a:bodyPr/>
        <a:lstStyle/>
        <a:p>
          <a:endParaRPr lang="en-US"/>
        </a:p>
      </dgm:t>
    </dgm:pt>
    <dgm:pt modelId="{C87F2052-2615-4963-B38A-8DC61DD1622B}" type="sibTrans" cxnId="{E4B24108-3E6A-42FF-A65E-35F80420FB68}">
      <dgm:prSet/>
      <dgm:spPr/>
      <dgm:t>
        <a:bodyPr/>
        <a:lstStyle/>
        <a:p>
          <a:endParaRPr lang="en-US"/>
        </a:p>
      </dgm:t>
    </dgm:pt>
    <dgm:pt modelId="{4BCDC451-8283-4309-8769-00FD1967D767}">
      <dgm:prSet phldrT="[Text]"/>
      <dgm:spPr/>
      <dgm:t>
        <a:bodyPr/>
        <a:lstStyle/>
        <a:p>
          <a:r>
            <a:rPr lang="en-US" dirty="0"/>
            <a:t>What supports do we offer? </a:t>
          </a:r>
        </a:p>
      </dgm:t>
    </dgm:pt>
    <dgm:pt modelId="{4093AB98-452C-4654-AFB6-7C84A87B0539}" type="parTrans" cxnId="{BE24ECDC-7D92-48AD-81DA-E30923C75D05}">
      <dgm:prSet/>
      <dgm:spPr/>
      <dgm:t>
        <a:bodyPr/>
        <a:lstStyle/>
        <a:p>
          <a:endParaRPr lang="en-US"/>
        </a:p>
      </dgm:t>
    </dgm:pt>
    <dgm:pt modelId="{1C3A9B35-11A4-433D-B21A-B6C04C336C7B}" type="sibTrans" cxnId="{BE24ECDC-7D92-48AD-81DA-E30923C75D05}">
      <dgm:prSet/>
      <dgm:spPr/>
      <dgm:t>
        <a:bodyPr/>
        <a:lstStyle/>
        <a:p>
          <a:endParaRPr lang="en-US"/>
        </a:p>
      </dgm:t>
    </dgm:pt>
    <dgm:pt modelId="{AA1BF496-6BB1-4899-BE55-D8EC6035FF20}">
      <dgm:prSet phldrT="[Text]"/>
      <dgm:spPr/>
      <dgm:t>
        <a:bodyPr/>
        <a:lstStyle/>
        <a:p>
          <a:r>
            <a:rPr lang="en-US" dirty="0"/>
            <a:t> </a:t>
          </a:r>
        </a:p>
      </dgm:t>
    </dgm:pt>
    <dgm:pt modelId="{FE6778B3-39F2-4674-A34A-F2493D8A879E}" type="parTrans" cxnId="{00AEF1A4-D9C4-4BDC-A8FD-F61F93039155}">
      <dgm:prSet/>
      <dgm:spPr/>
      <dgm:t>
        <a:bodyPr/>
        <a:lstStyle/>
        <a:p>
          <a:endParaRPr lang="en-US"/>
        </a:p>
      </dgm:t>
    </dgm:pt>
    <dgm:pt modelId="{1591573B-9B9B-40F6-BFA9-5CF32BB85203}" type="sibTrans" cxnId="{00AEF1A4-D9C4-4BDC-A8FD-F61F93039155}">
      <dgm:prSet/>
      <dgm:spPr/>
      <dgm:t>
        <a:bodyPr/>
        <a:lstStyle/>
        <a:p>
          <a:endParaRPr lang="en-US"/>
        </a:p>
      </dgm:t>
    </dgm:pt>
    <dgm:pt modelId="{41E747A3-FDC6-44D2-9650-E5B376474904}">
      <dgm:prSet phldrT="[Text]"/>
      <dgm:spPr/>
      <dgm:t>
        <a:bodyPr/>
        <a:lstStyle/>
        <a:p>
          <a:r>
            <a:rPr lang="en-US" dirty="0"/>
            <a:t>What supports do we need to offer?</a:t>
          </a:r>
        </a:p>
      </dgm:t>
    </dgm:pt>
    <dgm:pt modelId="{8D88D3AE-AD92-48CB-A81E-ED6CD74FE599}" type="parTrans" cxnId="{E8A16928-5789-4EB0-9394-A26BB67E6677}">
      <dgm:prSet/>
      <dgm:spPr/>
      <dgm:t>
        <a:bodyPr/>
        <a:lstStyle/>
        <a:p>
          <a:endParaRPr lang="en-US"/>
        </a:p>
      </dgm:t>
    </dgm:pt>
    <dgm:pt modelId="{C22397B4-68F9-4FDE-B157-23B1A6DFFD5E}" type="sibTrans" cxnId="{E8A16928-5789-4EB0-9394-A26BB67E6677}">
      <dgm:prSet/>
      <dgm:spPr/>
      <dgm:t>
        <a:bodyPr/>
        <a:lstStyle/>
        <a:p>
          <a:endParaRPr lang="en-US"/>
        </a:p>
      </dgm:t>
    </dgm:pt>
    <dgm:pt modelId="{4C53AB1A-83D1-4DA6-9DA7-A44575F4141B}">
      <dgm:prSet/>
      <dgm:spPr/>
      <dgm:t>
        <a:bodyPr/>
        <a:lstStyle/>
        <a:p>
          <a:endParaRPr lang="en-US" dirty="0"/>
        </a:p>
      </dgm:t>
    </dgm:pt>
    <dgm:pt modelId="{D7A75EE6-F297-413C-8E97-BB4D0F4D107A}" type="parTrans" cxnId="{6F9E0A11-31D2-4555-BE51-06B0349562AE}">
      <dgm:prSet/>
      <dgm:spPr/>
      <dgm:t>
        <a:bodyPr/>
        <a:lstStyle/>
        <a:p>
          <a:endParaRPr lang="en-US"/>
        </a:p>
      </dgm:t>
    </dgm:pt>
    <dgm:pt modelId="{2AEF30C6-6526-492D-AF6B-0789589AAA41}" type="sibTrans" cxnId="{6F9E0A11-31D2-4555-BE51-06B0349562AE}">
      <dgm:prSet/>
      <dgm:spPr/>
      <dgm:t>
        <a:bodyPr/>
        <a:lstStyle/>
        <a:p>
          <a:endParaRPr lang="en-US"/>
        </a:p>
      </dgm:t>
    </dgm:pt>
    <dgm:pt modelId="{60A8B54E-7354-4A3C-BF5C-03655CF88F0A}">
      <dgm:prSet/>
      <dgm:spPr/>
      <dgm:t>
        <a:bodyPr/>
        <a:lstStyle/>
        <a:p>
          <a:endParaRPr lang="en-US" dirty="0"/>
        </a:p>
      </dgm:t>
    </dgm:pt>
    <dgm:pt modelId="{CDF3AD38-B168-4552-B468-D3E2FBE5211E}" type="parTrans" cxnId="{BEF2A6EF-B6BA-4750-9DC2-74B7E6351290}">
      <dgm:prSet/>
      <dgm:spPr/>
      <dgm:t>
        <a:bodyPr/>
        <a:lstStyle/>
        <a:p>
          <a:endParaRPr lang="en-US"/>
        </a:p>
      </dgm:t>
    </dgm:pt>
    <dgm:pt modelId="{06B6B534-D74F-497B-AF14-5328FCF0FBAE}" type="sibTrans" cxnId="{BEF2A6EF-B6BA-4750-9DC2-74B7E6351290}">
      <dgm:prSet/>
      <dgm:spPr/>
      <dgm:t>
        <a:bodyPr/>
        <a:lstStyle/>
        <a:p>
          <a:endParaRPr lang="en-US"/>
        </a:p>
      </dgm:t>
    </dgm:pt>
    <dgm:pt modelId="{3AA9C315-A19A-49DC-A229-B4AAAE0E01EC}">
      <dgm:prSet phldrT="[Text]"/>
      <dgm:spPr/>
      <dgm:t>
        <a:bodyPr/>
        <a:lstStyle/>
        <a:p>
          <a:r>
            <a:rPr lang="en-US" dirty="0"/>
            <a:t>Who are our potential partners?</a:t>
          </a:r>
        </a:p>
      </dgm:t>
    </dgm:pt>
    <dgm:pt modelId="{A04875EC-87D7-4D7E-9C4D-3650B0C916CA}" type="parTrans" cxnId="{6D2A2C89-BCDF-4E52-8FFA-D5116E46D6DA}">
      <dgm:prSet/>
      <dgm:spPr/>
      <dgm:t>
        <a:bodyPr/>
        <a:lstStyle/>
        <a:p>
          <a:endParaRPr lang="en-US"/>
        </a:p>
      </dgm:t>
    </dgm:pt>
    <dgm:pt modelId="{4038A7BC-B852-41C1-9093-CD2543F4E298}" type="sibTrans" cxnId="{6D2A2C89-BCDF-4E52-8FFA-D5116E46D6DA}">
      <dgm:prSet/>
      <dgm:spPr/>
      <dgm:t>
        <a:bodyPr/>
        <a:lstStyle/>
        <a:p>
          <a:endParaRPr lang="en-US"/>
        </a:p>
      </dgm:t>
    </dgm:pt>
    <dgm:pt modelId="{4BDB21F8-63C1-4EB9-AB9B-C6543FCFC260}">
      <dgm:prSet phldrT="[Text]"/>
      <dgm:spPr/>
      <dgm:t>
        <a:bodyPr/>
        <a:lstStyle/>
        <a:p>
          <a:endParaRPr lang="en-US" dirty="0"/>
        </a:p>
      </dgm:t>
    </dgm:pt>
    <dgm:pt modelId="{821DF56D-B029-4A68-88BE-FA9246C61442}" type="parTrans" cxnId="{C7DCA3CF-E275-4ACD-B574-138DFA2EC504}">
      <dgm:prSet/>
      <dgm:spPr/>
      <dgm:t>
        <a:bodyPr/>
        <a:lstStyle/>
        <a:p>
          <a:endParaRPr lang="en-US"/>
        </a:p>
      </dgm:t>
    </dgm:pt>
    <dgm:pt modelId="{7CFCBB84-17F0-4C4E-907F-8BA131FC98BB}" type="sibTrans" cxnId="{C7DCA3CF-E275-4ACD-B574-138DFA2EC504}">
      <dgm:prSet/>
      <dgm:spPr/>
      <dgm:t>
        <a:bodyPr/>
        <a:lstStyle/>
        <a:p>
          <a:endParaRPr lang="en-US"/>
        </a:p>
      </dgm:t>
    </dgm:pt>
    <dgm:pt modelId="{CE07AF64-FD8B-42CC-B7E9-F8DA89AAE55B}">
      <dgm:prSet phldrT="[Text]"/>
      <dgm:spPr/>
      <dgm:t>
        <a:bodyPr/>
        <a:lstStyle/>
        <a:p>
          <a:endParaRPr lang="en-US" dirty="0"/>
        </a:p>
      </dgm:t>
    </dgm:pt>
    <dgm:pt modelId="{909DD974-D90B-4DB5-B461-C57EC268E0D6}" type="parTrans" cxnId="{93AB36AE-4E97-47EC-9CF3-7FBFF684D5BD}">
      <dgm:prSet/>
      <dgm:spPr/>
      <dgm:t>
        <a:bodyPr/>
        <a:lstStyle/>
        <a:p>
          <a:endParaRPr lang="en-US"/>
        </a:p>
      </dgm:t>
    </dgm:pt>
    <dgm:pt modelId="{2B52BB09-A1FA-430B-8C58-86A39DB03EF6}" type="sibTrans" cxnId="{93AB36AE-4E97-47EC-9CF3-7FBFF684D5BD}">
      <dgm:prSet/>
      <dgm:spPr/>
      <dgm:t>
        <a:bodyPr/>
        <a:lstStyle/>
        <a:p>
          <a:endParaRPr lang="en-US"/>
        </a:p>
      </dgm:t>
    </dgm:pt>
    <dgm:pt modelId="{1F584266-138E-4F0F-B447-2BD67722A3EF}">
      <dgm:prSet phldrT="[Text]"/>
      <dgm:spPr/>
      <dgm:t>
        <a:bodyPr/>
        <a:lstStyle/>
        <a:p>
          <a:r>
            <a:rPr lang="en-US" sz="2600" dirty="0"/>
            <a:t>What does the data tell us about our dropouts and non-graduates?    </a:t>
          </a:r>
        </a:p>
      </dgm:t>
    </dgm:pt>
    <dgm:pt modelId="{27E47B2B-1137-4F94-A467-7B55F751CDAD}" type="parTrans" cxnId="{B9BCF9AB-E06B-4228-89AD-46C182C76A7E}">
      <dgm:prSet/>
      <dgm:spPr/>
      <dgm:t>
        <a:bodyPr/>
        <a:lstStyle/>
        <a:p>
          <a:endParaRPr lang="en-US"/>
        </a:p>
      </dgm:t>
    </dgm:pt>
    <dgm:pt modelId="{E3541A53-DC93-43CE-8013-56FE35295DF8}" type="sibTrans" cxnId="{B9BCF9AB-E06B-4228-89AD-46C182C76A7E}">
      <dgm:prSet/>
      <dgm:spPr/>
      <dgm:t>
        <a:bodyPr/>
        <a:lstStyle/>
        <a:p>
          <a:endParaRPr lang="en-US"/>
        </a:p>
      </dgm:t>
    </dgm:pt>
    <dgm:pt modelId="{677735E8-9F74-438D-85CA-A917580EB24D}" type="pres">
      <dgm:prSet presAssocID="{53FFF0BE-FB6C-44C9-B593-5C10920EE91A}" presName="Name0" presStyleCnt="0">
        <dgm:presLayoutVars>
          <dgm:dir/>
          <dgm:animLvl val="lvl"/>
          <dgm:resizeHandles val="exact"/>
        </dgm:presLayoutVars>
      </dgm:prSet>
      <dgm:spPr/>
      <dgm:t>
        <a:bodyPr/>
        <a:lstStyle/>
        <a:p>
          <a:endParaRPr lang="en-US"/>
        </a:p>
      </dgm:t>
    </dgm:pt>
    <dgm:pt modelId="{54337943-4973-4373-936B-C13ADBCB4308}" type="pres">
      <dgm:prSet presAssocID="{B5912548-E987-41CE-9A44-53D9B80B945F}" presName="compositeNode" presStyleCnt="0">
        <dgm:presLayoutVars>
          <dgm:bulletEnabled val="1"/>
        </dgm:presLayoutVars>
      </dgm:prSet>
      <dgm:spPr/>
    </dgm:pt>
    <dgm:pt modelId="{BF10D9C6-D43F-4773-A07F-F1079DE9CCE3}" type="pres">
      <dgm:prSet presAssocID="{B5912548-E987-41CE-9A44-53D9B80B945F}" presName="bgRect" presStyleLbl="node1" presStyleIdx="0" presStyleCnt="5"/>
      <dgm:spPr/>
      <dgm:t>
        <a:bodyPr/>
        <a:lstStyle/>
        <a:p>
          <a:endParaRPr lang="en-US"/>
        </a:p>
      </dgm:t>
    </dgm:pt>
    <dgm:pt modelId="{AE585CAC-6972-41FE-A3E5-84CF5071D327}" type="pres">
      <dgm:prSet presAssocID="{B5912548-E987-41CE-9A44-53D9B80B945F}" presName="parentNode" presStyleLbl="node1" presStyleIdx="0" presStyleCnt="5">
        <dgm:presLayoutVars>
          <dgm:chMax val="0"/>
          <dgm:bulletEnabled val="1"/>
        </dgm:presLayoutVars>
      </dgm:prSet>
      <dgm:spPr/>
      <dgm:t>
        <a:bodyPr/>
        <a:lstStyle/>
        <a:p>
          <a:endParaRPr lang="en-US"/>
        </a:p>
      </dgm:t>
    </dgm:pt>
    <dgm:pt modelId="{19AC8764-285F-4B9A-8D5A-A133CE7111C5}" type="pres">
      <dgm:prSet presAssocID="{B5912548-E987-41CE-9A44-53D9B80B945F}" presName="childNode" presStyleLbl="node1" presStyleIdx="0" presStyleCnt="5">
        <dgm:presLayoutVars>
          <dgm:bulletEnabled val="1"/>
        </dgm:presLayoutVars>
      </dgm:prSet>
      <dgm:spPr/>
      <dgm:t>
        <a:bodyPr/>
        <a:lstStyle/>
        <a:p>
          <a:endParaRPr lang="en-US"/>
        </a:p>
      </dgm:t>
    </dgm:pt>
    <dgm:pt modelId="{2D627D2A-2640-4F77-B090-57C14238404F}" type="pres">
      <dgm:prSet presAssocID="{F17BABE9-6408-42B8-BE2C-2E8A88C070D2}" presName="hSp" presStyleCnt="0"/>
      <dgm:spPr/>
    </dgm:pt>
    <dgm:pt modelId="{F019F7F9-25A4-4C1E-AE9A-C29C213C4374}" type="pres">
      <dgm:prSet presAssocID="{F17BABE9-6408-42B8-BE2C-2E8A88C070D2}" presName="vProcSp" presStyleCnt="0"/>
      <dgm:spPr/>
    </dgm:pt>
    <dgm:pt modelId="{0AD397FC-8F41-47B4-A497-8B0FB8ABD946}" type="pres">
      <dgm:prSet presAssocID="{F17BABE9-6408-42B8-BE2C-2E8A88C070D2}" presName="vSp1" presStyleCnt="0"/>
      <dgm:spPr/>
    </dgm:pt>
    <dgm:pt modelId="{37C154A0-44D6-48D1-80C0-FA15C659E0C6}" type="pres">
      <dgm:prSet presAssocID="{F17BABE9-6408-42B8-BE2C-2E8A88C070D2}" presName="simulatedConn" presStyleLbl="solidFgAcc1" presStyleIdx="0" presStyleCnt="4"/>
      <dgm:spPr/>
    </dgm:pt>
    <dgm:pt modelId="{DD0D06F7-E066-4351-8F7C-0431D6F1E595}" type="pres">
      <dgm:prSet presAssocID="{F17BABE9-6408-42B8-BE2C-2E8A88C070D2}" presName="vSp2" presStyleCnt="0"/>
      <dgm:spPr/>
    </dgm:pt>
    <dgm:pt modelId="{CAB7A201-2613-4F25-AD94-C796371BE365}" type="pres">
      <dgm:prSet presAssocID="{F17BABE9-6408-42B8-BE2C-2E8A88C070D2}" presName="sibTrans" presStyleCnt="0"/>
      <dgm:spPr/>
    </dgm:pt>
    <dgm:pt modelId="{7E15DE14-D19A-4585-A8B6-068F6B97392E}" type="pres">
      <dgm:prSet presAssocID="{CE07AF64-FD8B-42CC-B7E9-F8DA89AAE55B}" presName="compositeNode" presStyleCnt="0">
        <dgm:presLayoutVars>
          <dgm:bulletEnabled val="1"/>
        </dgm:presLayoutVars>
      </dgm:prSet>
      <dgm:spPr/>
    </dgm:pt>
    <dgm:pt modelId="{ED3B5324-64ED-470E-90CE-006E22ACC227}" type="pres">
      <dgm:prSet presAssocID="{CE07AF64-FD8B-42CC-B7E9-F8DA89AAE55B}" presName="bgRect" presStyleLbl="node1" presStyleIdx="1" presStyleCnt="5"/>
      <dgm:spPr/>
      <dgm:t>
        <a:bodyPr/>
        <a:lstStyle/>
        <a:p>
          <a:endParaRPr lang="en-US"/>
        </a:p>
      </dgm:t>
    </dgm:pt>
    <dgm:pt modelId="{0ED9BBB3-E212-4363-9FBD-8E9288AF870C}" type="pres">
      <dgm:prSet presAssocID="{CE07AF64-FD8B-42CC-B7E9-F8DA89AAE55B}" presName="parentNode" presStyleLbl="node1" presStyleIdx="1" presStyleCnt="5">
        <dgm:presLayoutVars>
          <dgm:chMax val="0"/>
          <dgm:bulletEnabled val="1"/>
        </dgm:presLayoutVars>
      </dgm:prSet>
      <dgm:spPr/>
      <dgm:t>
        <a:bodyPr/>
        <a:lstStyle/>
        <a:p>
          <a:endParaRPr lang="en-US"/>
        </a:p>
      </dgm:t>
    </dgm:pt>
    <dgm:pt modelId="{9FC754B0-256B-4BE2-A86D-BEAD757F78D6}" type="pres">
      <dgm:prSet presAssocID="{CE07AF64-FD8B-42CC-B7E9-F8DA89AAE55B}" presName="childNode" presStyleLbl="node1" presStyleIdx="1" presStyleCnt="5">
        <dgm:presLayoutVars>
          <dgm:bulletEnabled val="1"/>
        </dgm:presLayoutVars>
      </dgm:prSet>
      <dgm:spPr/>
      <dgm:t>
        <a:bodyPr/>
        <a:lstStyle/>
        <a:p>
          <a:endParaRPr lang="en-US"/>
        </a:p>
      </dgm:t>
    </dgm:pt>
    <dgm:pt modelId="{AEA9AB74-FBCF-45BC-A593-D474654C4B5E}" type="pres">
      <dgm:prSet presAssocID="{2B52BB09-A1FA-430B-8C58-86A39DB03EF6}" presName="hSp" presStyleCnt="0"/>
      <dgm:spPr/>
    </dgm:pt>
    <dgm:pt modelId="{0E5E28A6-8777-47FE-964C-D18FECBBC7E8}" type="pres">
      <dgm:prSet presAssocID="{2B52BB09-A1FA-430B-8C58-86A39DB03EF6}" presName="vProcSp" presStyleCnt="0"/>
      <dgm:spPr/>
    </dgm:pt>
    <dgm:pt modelId="{5CFD07BC-A725-4405-BDB8-D674747A04D3}" type="pres">
      <dgm:prSet presAssocID="{2B52BB09-A1FA-430B-8C58-86A39DB03EF6}" presName="vSp1" presStyleCnt="0"/>
      <dgm:spPr/>
    </dgm:pt>
    <dgm:pt modelId="{64B021EF-2BE3-4F7F-B3F0-8E2956723AD4}" type="pres">
      <dgm:prSet presAssocID="{2B52BB09-A1FA-430B-8C58-86A39DB03EF6}" presName="simulatedConn" presStyleLbl="solidFgAcc1" presStyleIdx="1" presStyleCnt="4"/>
      <dgm:spPr/>
    </dgm:pt>
    <dgm:pt modelId="{0D007FBF-9878-4D88-A668-181EE5F82B02}" type="pres">
      <dgm:prSet presAssocID="{2B52BB09-A1FA-430B-8C58-86A39DB03EF6}" presName="vSp2" presStyleCnt="0"/>
      <dgm:spPr/>
    </dgm:pt>
    <dgm:pt modelId="{42C51692-AABF-4A3A-BFFE-27ABD9293227}" type="pres">
      <dgm:prSet presAssocID="{2B52BB09-A1FA-430B-8C58-86A39DB03EF6}" presName="sibTrans" presStyleCnt="0"/>
      <dgm:spPr/>
    </dgm:pt>
    <dgm:pt modelId="{E12237ED-91FB-4EC0-BF54-29E189A6BF9E}" type="pres">
      <dgm:prSet presAssocID="{E5601A3D-15E3-4848-8F07-9443BB1F92F7}" presName="compositeNode" presStyleCnt="0">
        <dgm:presLayoutVars>
          <dgm:bulletEnabled val="1"/>
        </dgm:presLayoutVars>
      </dgm:prSet>
      <dgm:spPr/>
    </dgm:pt>
    <dgm:pt modelId="{68E7A01D-C335-49EF-B426-7D496A92256A}" type="pres">
      <dgm:prSet presAssocID="{E5601A3D-15E3-4848-8F07-9443BB1F92F7}" presName="bgRect" presStyleLbl="node1" presStyleIdx="2" presStyleCnt="5"/>
      <dgm:spPr/>
      <dgm:t>
        <a:bodyPr/>
        <a:lstStyle/>
        <a:p>
          <a:endParaRPr lang="en-US"/>
        </a:p>
      </dgm:t>
    </dgm:pt>
    <dgm:pt modelId="{0E166772-5A44-40EB-8498-1A7138994778}" type="pres">
      <dgm:prSet presAssocID="{E5601A3D-15E3-4848-8F07-9443BB1F92F7}" presName="parentNode" presStyleLbl="node1" presStyleIdx="2" presStyleCnt="5">
        <dgm:presLayoutVars>
          <dgm:chMax val="0"/>
          <dgm:bulletEnabled val="1"/>
        </dgm:presLayoutVars>
      </dgm:prSet>
      <dgm:spPr/>
      <dgm:t>
        <a:bodyPr/>
        <a:lstStyle/>
        <a:p>
          <a:endParaRPr lang="en-US"/>
        </a:p>
      </dgm:t>
    </dgm:pt>
    <dgm:pt modelId="{4D967633-5A3F-4F08-9B9F-BB9C267922F4}" type="pres">
      <dgm:prSet presAssocID="{E5601A3D-15E3-4848-8F07-9443BB1F92F7}" presName="childNode" presStyleLbl="node1" presStyleIdx="2" presStyleCnt="5">
        <dgm:presLayoutVars>
          <dgm:bulletEnabled val="1"/>
        </dgm:presLayoutVars>
      </dgm:prSet>
      <dgm:spPr/>
      <dgm:t>
        <a:bodyPr/>
        <a:lstStyle/>
        <a:p>
          <a:endParaRPr lang="en-US"/>
        </a:p>
      </dgm:t>
    </dgm:pt>
    <dgm:pt modelId="{E8A93717-5C59-46F8-9174-CFB9826A11CF}" type="pres">
      <dgm:prSet presAssocID="{C87F2052-2615-4963-B38A-8DC61DD1622B}" presName="hSp" presStyleCnt="0"/>
      <dgm:spPr/>
    </dgm:pt>
    <dgm:pt modelId="{6FFEED34-1169-4085-9A2A-6349871B7585}" type="pres">
      <dgm:prSet presAssocID="{C87F2052-2615-4963-B38A-8DC61DD1622B}" presName="vProcSp" presStyleCnt="0"/>
      <dgm:spPr/>
    </dgm:pt>
    <dgm:pt modelId="{82570A15-BA72-4CCB-B581-09D2B83A0DB7}" type="pres">
      <dgm:prSet presAssocID="{C87F2052-2615-4963-B38A-8DC61DD1622B}" presName="vSp1" presStyleCnt="0"/>
      <dgm:spPr/>
    </dgm:pt>
    <dgm:pt modelId="{97E9832D-F63E-49AE-BE07-1C71F8F4C4B0}" type="pres">
      <dgm:prSet presAssocID="{C87F2052-2615-4963-B38A-8DC61DD1622B}" presName="simulatedConn" presStyleLbl="solidFgAcc1" presStyleIdx="2" presStyleCnt="4"/>
      <dgm:spPr/>
    </dgm:pt>
    <dgm:pt modelId="{0988A10A-2FBA-4849-AFA3-47723D29BD7C}" type="pres">
      <dgm:prSet presAssocID="{C87F2052-2615-4963-B38A-8DC61DD1622B}" presName="vSp2" presStyleCnt="0"/>
      <dgm:spPr/>
    </dgm:pt>
    <dgm:pt modelId="{EEB28085-3C5D-4E1E-A8C5-E73C8246EDDB}" type="pres">
      <dgm:prSet presAssocID="{C87F2052-2615-4963-B38A-8DC61DD1622B}" presName="sibTrans" presStyleCnt="0"/>
      <dgm:spPr/>
    </dgm:pt>
    <dgm:pt modelId="{3977C3AD-787E-451F-B290-C2379B23C837}" type="pres">
      <dgm:prSet presAssocID="{AA1BF496-6BB1-4899-BE55-D8EC6035FF20}" presName="compositeNode" presStyleCnt="0">
        <dgm:presLayoutVars>
          <dgm:bulletEnabled val="1"/>
        </dgm:presLayoutVars>
      </dgm:prSet>
      <dgm:spPr/>
    </dgm:pt>
    <dgm:pt modelId="{30E89123-0F3C-44F8-AED2-E95FFF18A2B9}" type="pres">
      <dgm:prSet presAssocID="{AA1BF496-6BB1-4899-BE55-D8EC6035FF20}" presName="bgRect" presStyleLbl="node1" presStyleIdx="3" presStyleCnt="5"/>
      <dgm:spPr/>
      <dgm:t>
        <a:bodyPr/>
        <a:lstStyle/>
        <a:p>
          <a:endParaRPr lang="en-US"/>
        </a:p>
      </dgm:t>
    </dgm:pt>
    <dgm:pt modelId="{4C58F725-4039-4DA5-84DA-DAAC6C508DAA}" type="pres">
      <dgm:prSet presAssocID="{AA1BF496-6BB1-4899-BE55-D8EC6035FF20}" presName="parentNode" presStyleLbl="node1" presStyleIdx="3" presStyleCnt="5">
        <dgm:presLayoutVars>
          <dgm:chMax val="0"/>
          <dgm:bulletEnabled val="1"/>
        </dgm:presLayoutVars>
      </dgm:prSet>
      <dgm:spPr/>
      <dgm:t>
        <a:bodyPr/>
        <a:lstStyle/>
        <a:p>
          <a:endParaRPr lang="en-US"/>
        </a:p>
      </dgm:t>
    </dgm:pt>
    <dgm:pt modelId="{A271A963-4FB6-48FC-A29C-B5A48A5C42B9}" type="pres">
      <dgm:prSet presAssocID="{AA1BF496-6BB1-4899-BE55-D8EC6035FF20}" presName="childNode" presStyleLbl="node1" presStyleIdx="3" presStyleCnt="5">
        <dgm:presLayoutVars>
          <dgm:bulletEnabled val="1"/>
        </dgm:presLayoutVars>
      </dgm:prSet>
      <dgm:spPr/>
      <dgm:t>
        <a:bodyPr/>
        <a:lstStyle/>
        <a:p>
          <a:endParaRPr lang="en-US"/>
        </a:p>
      </dgm:t>
    </dgm:pt>
    <dgm:pt modelId="{E3C2968B-8A27-4231-A103-5385EEAA93B8}" type="pres">
      <dgm:prSet presAssocID="{1591573B-9B9B-40F6-BFA9-5CF32BB85203}" presName="hSp" presStyleCnt="0"/>
      <dgm:spPr/>
    </dgm:pt>
    <dgm:pt modelId="{50F47CC7-27DE-46B9-8625-A7B0E816FFEB}" type="pres">
      <dgm:prSet presAssocID="{1591573B-9B9B-40F6-BFA9-5CF32BB85203}" presName="vProcSp" presStyleCnt="0"/>
      <dgm:spPr/>
    </dgm:pt>
    <dgm:pt modelId="{187EEF6E-1147-4702-B88D-3A6018DDCD1B}" type="pres">
      <dgm:prSet presAssocID="{1591573B-9B9B-40F6-BFA9-5CF32BB85203}" presName="vSp1" presStyleCnt="0"/>
      <dgm:spPr/>
    </dgm:pt>
    <dgm:pt modelId="{FF9A5DEB-97C7-450A-A76D-24901CFD8F5D}" type="pres">
      <dgm:prSet presAssocID="{1591573B-9B9B-40F6-BFA9-5CF32BB85203}" presName="simulatedConn" presStyleLbl="solidFgAcc1" presStyleIdx="3" presStyleCnt="4"/>
      <dgm:spPr/>
    </dgm:pt>
    <dgm:pt modelId="{90267EBA-1477-4D24-A8DA-91C38AB8CA42}" type="pres">
      <dgm:prSet presAssocID="{1591573B-9B9B-40F6-BFA9-5CF32BB85203}" presName="vSp2" presStyleCnt="0"/>
      <dgm:spPr/>
    </dgm:pt>
    <dgm:pt modelId="{C3D189EA-AC28-4A75-92AE-FF0D08D115A9}" type="pres">
      <dgm:prSet presAssocID="{1591573B-9B9B-40F6-BFA9-5CF32BB85203}" presName="sibTrans" presStyleCnt="0"/>
      <dgm:spPr/>
    </dgm:pt>
    <dgm:pt modelId="{46317CF8-761A-45AA-A48A-A70906808983}" type="pres">
      <dgm:prSet presAssocID="{4BDB21F8-63C1-4EB9-AB9B-C6543FCFC260}" presName="compositeNode" presStyleCnt="0">
        <dgm:presLayoutVars>
          <dgm:bulletEnabled val="1"/>
        </dgm:presLayoutVars>
      </dgm:prSet>
      <dgm:spPr/>
    </dgm:pt>
    <dgm:pt modelId="{8FDFE6D3-3F02-441D-93CF-B0A5977C9B70}" type="pres">
      <dgm:prSet presAssocID="{4BDB21F8-63C1-4EB9-AB9B-C6543FCFC260}" presName="bgRect" presStyleLbl="node1" presStyleIdx="4" presStyleCnt="5"/>
      <dgm:spPr/>
      <dgm:t>
        <a:bodyPr/>
        <a:lstStyle/>
        <a:p>
          <a:endParaRPr lang="en-US"/>
        </a:p>
      </dgm:t>
    </dgm:pt>
    <dgm:pt modelId="{26519586-45BB-4454-9A1F-ED6BD8BE0422}" type="pres">
      <dgm:prSet presAssocID="{4BDB21F8-63C1-4EB9-AB9B-C6543FCFC260}" presName="parentNode" presStyleLbl="node1" presStyleIdx="4" presStyleCnt="5">
        <dgm:presLayoutVars>
          <dgm:chMax val="0"/>
          <dgm:bulletEnabled val="1"/>
        </dgm:presLayoutVars>
      </dgm:prSet>
      <dgm:spPr/>
      <dgm:t>
        <a:bodyPr/>
        <a:lstStyle/>
        <a:p>
          <a:endParaRPr lang="en-US"/>
        </a:p>
      </dgm:t>
    </dgm:pt>
    <dgm:pt modelId="{C6431166-DB0D-40B7-A4F5-7EC026B01F64}" type="pres">
      <dgm:prSet presAssocID="{4BDB21F8-63C1-4EB9-AB9B-C6543FCFC260}" presName="childNode" presStyleLbl="node1" presStyleIdx="4" presStyleCnt="5">
        <dgm:presLayoutVars>
          <dgm:bulletEnabled val="1"/>
        </dgm:presLayoutVars>
      </dgm:prSet>
      <dgm:spPr/>
      <dgm:t>
        <a:bodyPr/>
        <a:lstStyle/>
        <a:p>
          <a:endParaRPr lang="en-US"/>
        </a:p>
      </dgm:t>
    </dgm:pt>
  </dgm:ptLst>
  <dgm:cxnLst>
    <dgm:cxn modelId="{517CC57C-4422-4380-9070-7B2D625905E0}" type="presOf" srcId="{60A8B54E-7354-4A3C-BF5C-03655CF88F0A}" destId="{4D967633-5A3F-4F08-9B9F-BB9C267922F4}" srcOrd="0" destOrd="1" presId="urn:microsoft.com/office/officeart/2005/8/layout/hProcess7"/>
    <dgm:cxn modelId="{BEF2A6EF-B6BA-4750-9DC2-74B7E6351290}" srcId="{E5601A3D-15E3-4848-8F07-9443BB1F92F7}" destId="{60A8B54E-7354-4A3C-BF5C-03655CF88F0A}" srcOrd="1" destOrd="0" parTransId="{CDF3AD38-B168-4552-B468-D3E2FBE5211E}" sibTransId="{06B6B534-D74F-497B-AF14-5328FCF0FBAE}"/>
    <dgm:cxn modelId="{73D4D734-3AED-4AB0-B5B0-FE7E39A0427A}" type="presOf" srcId="{B5912548-E987-41CE-9A44-53D9B80B945F}" destId="{AE585CAC-6972-41FE-A3E5-84CF5071D327}" srcOrd="1" destOrd="0" presId="urn:microsoft.com/office/officeart/2005/8/layout/hProcess7"/>
    <dgm:cxn modelId="{E8A16928-5789-4EB0-9394-A26BB67E6677}" srcId="{AA1BF496-6BB1-4899-BE55-D8EC6035FF20}" destId="{41E747A3-FDC6-44D2-9650-E5B376474904}" srcOrd="0" destOrd="0" parTransId="{8D88D3AE-AD92-48CB-A81E-ED6CD74FE599}" sibTransId="{C22397B4-68F9-4FDE-B157-23B1A6DFFD5E}"/>
    <dgm:cxn modelId="{1FD09A6B-E117-4A4F-9FAA-7C51BA8D807D}" type="presOf" srcId="{53FFF0BE-FB6C-44C9-B593-5C10920EE91A}" destId="{677735E8-9F74-438D-85CA-A917580EB24D}" srcOrd="0" destOrd="0" presId="urn:microsoft.com/office/officeart/2005/8/layout/hProcess7"/>
    <dgm:cxn modelId="{BE24ECDC-7D92-48AD-81DA-E30923C75D05}" srcId="{E5601A3D-15E3-4848-8F07-9443BB1F92F7}" destId="{4BCDC451-8283-4309-8769-00FD1967D767}" srcOrd="0" destOrd="0" parTransId="{4093AB98-452C-4654-AFB6-7C84A87B0539}" sibTransId="{1C3A9B35-11A4-433D-B21A-B6C04C336C7B}"/>
    <dgm:cxn modelId="{C5B92C12-BE73-4592-9C2F-819100C2D1EB}" type="presOf" srcId="{4C53AB1A-83D1-4DA6-9DA7-A44575F4141B}" destId="{9FC754B0-256B-4BE2-A86D-BEAD757F78D6}" srcOrd="0" destOrd="1" presId="urn:microsoft.com/office/officeart/2005/8/layout/hProcess7"/>
    <dgm:cxn modelId="{62D61845-F51B-45F7-A27E-5681CF5100B6}" type="presOf" srcId="{B5912548-E987-41CE-9A44-53D9B80B945F}" destId="{BF10D9C6-D43F-4773-A07F-F1079DE9CCE3}" srcOrd="0" destOrd="0" presId="urn:microsoft.com/office/officeart/2005/8/layout/hProcess7"/>
    <dgm:cxn modelId="{93AB36AE-4E97-47EC-9CF3-7FBFF684D5BD}" srcId="{53FFF0BE-FB6C-44C9-B593-5C10920EE91A}" destId="{CE07AF64-FD8B-42CC-B7E9-F8DA89AAE55B}" srcOrd="1" destOrd="0" parTransId="{909DD974-D90B-4DB5-B461-C57EC268E0D6}" sibTransId="{2B52BB09-A1FA-430B-8C58-86A39DB03EF6}"/>
    <dgm:cxn modelId="{403997E0-CB7F-4F1A-9214-9081524BEB23}" type="presOf" srcId="{D5A0B9C5-9F9E-4905-80F5-FBF984B5A296}" destId="{9FC754B0-256B-4BE2-A86D-BEAD757F78D6}" srcOrd="0" destOrd="0" presId="urn:microsoft.com/office/officeart/2005/8/layout/hProcess7"/>
    <dgm:cxn modelId="{AE01A684-55E5-48A7-B341-E52045344E5B}" type="presOf" srcId="{AA1BF496-6BB1-4899-BE55-D8EC6035FF20}" destId="{4C58F725-4039-4DA5-84DA-DAAC6C508DAA}" srcOrd="1" destOrd="0" presId="urn:microsoft.com/office/officeart/2005/8/layout/hProcess7"/>
    <dgm:cxn modelId="{28E041AE-1269-4751-ADB7-6BFF7DBD5340}" type="presOf" srcId="{4BDB21F8-63C1-4EB9-AB9B-C6543FCFC260}" destId="{26519586-45BB-4454-9A1F-ED6BD8BE0422}" srcOrd="1" destOrd="0" presId="urn:microsoft.com/office/officeart/2005/8/layout/hProcess7"/>
    <dgm:cxn modelId="{E31A88E2-134A-4568-A7D3-815CC6F3019B}" type="presOf" srcId="{41E747A3-FDC6-44D2-9650-E5B376474904}" destId="{A271A963-4FB6-48FC-A29C-B5A48A5C42B9}" srcOrd="0" destOrd="0" presId="urn:microsoft.com/office/officeart/2005/8/layout/hProcess7"/>
    <dgm:cxn modelId="{6F9E0A11-31D2-4555-BE51-06B0349562AE}" srcId="{CE07AF64-FD8B-42CC-B7E9-F8DA89AAE55B}" destId="{4C53AB1A-83D1-4DA6-9DA7-A44575F4141B}" srcOrd="1" destOrd="0" parTransId="{D7A75EE6-F297-413C-8E97-BB4D0F4D107A}" sibTransId="{2AEF30C6-6526-492D-AF6B-0789589AAA41}"/>
    <dgm:cxn modelId="{A1E4B387-0BEE-45E8-B641-9E8E765BCD4D}" type="presOf" srcId="{3AA9C315-A19A-49DC-A229-B4AAAE0E01EC}" destId="{C6431166-DB0D-40B7-A4F5-7EC026B01F64}" srcOrd="0" destOrd="0" presId="urn:microsoft.com/office/officeart/2005/8/layout/hProcess7"/>
    <dgm:cxn modelId="{0F588C4A-2AC4-45FB-8995-10D7C68E8DD7}" type="presOf" srcId="{CE07AF64-FD8B-42CC-B7E9-F8DA89AAE55B}" destId="{0ED9BBB3-E212-4363-9FBD-8E9288AF870C}" srcOrd="1" destOrd="0" presId="urn:microsoft.com/office/officeart/2005/8/layout/hProcess7"/>
    <dgm:cxn modelId="{6127E778-3067-49C1-96F8-FA13D79DF0A1}" type="presOf" srcId="{1F584266-138E-4F0F-B447-2BD67722A3EF}" destId="{19AC8764-285F-4B9A-8D5A-A133CE7111C5}" srcOrd="0" destOrd="0" presId="urn:microsoft.com/office/officeart/2005/8/layout/hProcess7"/>
    <dgm:cxn modelId="{C7DCA3CF-E275-4ACD-B574-138DFA2EC504}" srcId="{53FFF0BE-FB6C-44C9-B593-5C10920EE91A}" destId="{4BDB21F8-63C1-4EB9-AB9B-C6543FCFC260}" srcOrd="4" destOrd="0" parTransId="{821DF56D-B029-4A68-88BE-FA9246C61442}" sibTransId="{7CFCBB84-17F0-4C4E-907F-8BA131FC98BB}"/>
    <dgm:cxn modelId="{A6664AC0-0856-4983-9D6D-04285FA7B625}" type="presOf" srcId="{E5601A3D-15E3-4848-8F07-9443BB1F92F7}" destId="{68E7A01D-C335-49EF-B426-7D496A92256A}" srcOrd="0" destOrd="0" presId="urn:microsoft.com/office/officeart/2005/8/layout/hProcess7"/>
    <dgm:cxn modelId="{3ED21C0E-F1CE-4D60-8FBC-387B9AF6B971}" srcId="{CE07AF64-FD8B-42CC-B7E9-F8DA89AAE55B}" destId="{D5A0B9C5-9F9E-4905-80F5-FBF984B5A296}" srcOrd="0" destOrd="0" parTransId="{E92FADE3-DF0D-4EF2-8B55-FC9AE602AB86}" sibTransId="{002C38AB-731F-4AC8-8EEF-E1FA2CB3DB71}"/>
    <dgm:cxn modelId="{00AEF1A4-D9C4-4BDC-A8FD-F61F93039155}" srcId="{53FFF0BE-FB6C-44C9-B593-5C10920EE91A}" destId="{AA1BF496-6BB1-4899-BE55-D8EC6035FF20}" srcOrd="3" destOrd="0" parTransId="{FE6778B3-39F2-4674-A34A-F2493D8A879E}" sibTransId="{1591573B-9B9B-40F6-BFA9-5CF32BB85203}"/>
    <dgm:cxn modelId="{CD8290B8-AFDD-4197-A8E8-510191F5EDC3}" type="presOf" srcId="{AA1BF496-6BB1-4899-BE55-D8EC6035FF20}" destId="{30E89123-0F3C-44F8-AED2-E95FFF18A2B9}" srcOrd="0" destOrd="0" presId="urn:microsoft.com/office/officeart/2005/8/layout/hProcess7"/>
    <dgm:cxn modelId="{B9BCF9AB-E06B-4228-89AD-46C182C76A7E}" srcId="{B5912548-E987-41CE-9A44-53D9B80B945F}" destId="{1F584266-138E-4F0F-B447-2BD67722A3EF}" srcOrd="0" destOrd="0" parTransId="{27E47B2B-1137-4F94-A467-7B55F751CDAD}" sibTransId="{E3541A53-DC93-43CE-8013-56FE35295DF8}"/>
    <dgm:cxn modelId="{6D2A2C89-BCDF-4E52-8FFA-D5116E46D6DA}" srcId="{4BDB21F8-63C1-4EB9-AB9B-C6543FCFC260}" destId="{3AA9C315-A19A-49DC-A229-B4AAAE0E01EC}" srcOrd="0" destOrd="0" parTransId="{A04875EC-87D7-4D7E-9C4D-3650B0C916CA}" sibTransId="{4038A7BC-B852-41C1-9093-CD2543F4E298}"/>
    <dgm:cxn modelId="{7D0BE00E-BBE6-4682-B2AB-7DD0C9439DC4}" type="presOf" srcId="{E5601A3D-15E3-4848-8F07-9443BB1F92F7}" destId="{0E166772-5A44-40EB-8498-1A7138994778}" srcOrd="1" destOrd="0" presId="urn:microsoft.com/office/officeart/2005/8/layout/hProcess7"/>
    <dgm:cxn modelId="{0B5A5E48-8B29-47B4-8119-8784E5041656}" srcId="{53FFF0BE-FB6C-44C9-B593-5C10920EE91A}" destId="{B5912548-E987-41CE-9A44-53D9B80B945F}" srcOrd="0" destOrd="0" parTransId="{8D3EBD9F-E628-4C3B-93FE-8F69FBA13B80}" sibTransId="{F17BABE9-6408-42B8-BE2C-2E8A88C070D2}"/>
    <dgm:cxn modelId="{E4B24108-3E6A-42FF-A65E-35F80420FB68}" srcId="{53FFF0BE-FB6C-44C9-B593-5C10920EE91A}" destId="{E5601A3D-15E3-4848-8F07-9443BB1F92F7}" srcOrd="2" destOrd="0" parTransId="{57C2F218-4865-4D39-8DC1-F1255D013C82}" sibTransId="{C87F2052-2615-4963-B38A-8DC61DD1622B}"/>
    <dgm:cxn modelId="{2078D26B-4D64-4AAC-9623-2C0B299B2012}" type="presOf" srcId="{4BDB21F8-63C1-4EB9-AB9B-C6543FCFC260}" destId="{8FDFE6D3-3F02-441D-93CF-B0A5977C9B70}" srcOrd="0" destOrd="0" presId="urn:microsoft.com/office/officeart/2005/8/layout/hProcess7"/>
    <dgm:cxn modelId="{3B026A09-55A1-461E-B0D1-2DF37F6344BB}" type="presOf" srcId="{4BCDC451-8283-4309-8769-00FD1967D767}" destId="{4D967633-5A3F-4F08-9B9F-BB9C267922F4}" srcOrd="0" destOrd="0" presId="urn:microsoft.com/office/officeart/2005/8/layout/hProcess7"/>
    <dgm:cxn modelId="{F40F436D-81B3-4A85-9072-A8E57067F1C9}" type="presOf" srcId="{CE07AF64-FD8B-42CC-B7E9-F8DA89AAE55B}" destId="{ED3B5324-64ED-470E-90CE-006E22ACC227}" srcOrd="0" destOrd="0" presId="urn:microsoft.com/office/officeart/2005/8/layout/hProcess7"/>
    <dgm:cxn modelId="{F2F9C437-6E29-4B93-BB82-A9FD9A03FEA1}" type="presParOf" srcId="{677735E8-9F74-438D-85CA-A917580EB24D}" destId="{54337943-4973-4373-936B-C13ADBCB4308}" srcOrd="0" destOrd="0" presId="urn:microsoft.com/office/officeart/2005/8/layout/hProcess7"/>
    <dgm:cxn modelId="{60140277-54C4-49F2-910F-B2B0A232CA2D}" type="presParOf" srcId="{54337943-4973-4373-936B-C13ADBCB4308}" destId="{BF10D9C6-D43F-4773-A07F-F1079DE9CCE3}" srcOrd="0" destOrd="0" presId="urn:microsoft.com/office/officeart/2005/8/layout/hProcess7"/>
    <dgm:cxn modelId="{5EB4A9B3-71AC-470A-87E7-5419A5707FB3}" type="presParOf" srcId="{54337943-4973-4373-936B-C13ADBCB4308}" destId="{AE585CAC-6972-41FE-A3E5-84CF5071D327}" srcOrd="1" destOrd="0" presId="urn:microsoft.com/office/officeart/2005/8/layout/hProcess7"/>
    <dgm:cxn modelId="{BD564576-7585-444A-A8EC-A00EDCEC11C1}" type="presParOf" srcId="{54337943-4973-4373-936B-C13ADBCB4308}" destId="{19AC8764-285F-4B9A-8D5A-A133CE7111C5}" srcOrd="2" destOrd="0" presId="urn:microsoft.com/office/officeart/2005/8/layout/hProcess7"/>
    <dgm:cxn modelId="{D6C17E4B-EFD8-42A8-8045-5B2DFAFD2313}" type="presParOf" srcId="{677735E8-9F74-438D-85CA-A917580EB24D}" destId="{2D627D2A-2640-4F77-B090-57C14238404F}" srcOrd="1" destOrd="0" presId="urn:microsoft.com/office/officeart/2005/8/layout/hProcess7"/>
    <dgm:cxn modelId="{8F77BF7D-5BD2-4901-946B-8034018F451C}" type="presParOf" srcId="{677735E8-9F74-438D-85CA-A917580EB24D}" destId="{F019F7F9-25A4-4C1E-AE9A-C29C213C4374}" srcOrd="2" destOrd="0" presId="urn:microsoft.com/office/officeart/2005/8/layout/hProcess7"/>
    <dgm:cxn modelId="{0952819E-B821-4932-9924-4846DDE0C212}" type="presParOf" srcId="{F019F7F9-25A4-4C1E-AE9A-C29C213C4374}" destId="{0AD397FC-8F41-47B4-A497-8B0FB8ABD946}" srcOrd="0" destOrd="0" presId="urn:microsoft.com/office/officeart/2005/8/layout/hProcess7"/>
    <dgm:cxn modelId="{12CCA4AA-8012-4B45-9538-28AC1F273646}" type="presParOf" srcId="{F019F7F9-25A4-4C1E-AE9A-C29C213C4374}" destId="{37C154A0-44D6-48D1-80C0-FA15C659E0C6}" srcOrd="1" destOrd="0" presId="urn:microsoft.com/office/officeart/2005/8/layout/hProcess7"/>
    <dgm:cxn modelId="{F1115E1C-7441-4E60-9B07-A66948E3B5AE}" type="presParOf" srcId="{F019F7F9-25A4-4C1E-AE9A-C29C213C4374}" destId="{DD0D06F7-E066-4351-8F7C-0431D6F1E595}" srcOrd="2" destOrd="0" presId="urn:microsoft.com/office/officeart/2005/8/layout/hProcess7"/>
    <dgm:cxn modelId="{713A4DAD-3944-4116-91FD-80957BD3D3CA}" type="presParOf" srcId="{677735E8-9F74-438D-85CA-A917580EB24D}" destId="{CAB7A201-2613-4F25-AD94-C796371BE365}" srcOrd="3" destOrd="0" presId="urn:microsoft.com/office/officeart/2005/8/layout/hProcess7"/>
    <dgm:cxn modelId="{7896D16E-D8BA-4616-8665-D9DC2C51657D}" type="presParOf" srcId="{677735E8-9F74-438D-85CA-A917580EB24D}" destId="{7E15DE14-D19A-4585-A8B6-068F6B97392E}" srcOrd="4" destOrd="0" presId="urn:microsoft.com/office/officeart/2005/8/layout/hProcess7"/>
    <dgm:cxn modelId="{B443E6A4-5DF0-4682-BABC-68C9214CB3B3}" type="presParOf" srcId="{7E15DE14-D19A-4585-A8B6-068F6B97392E}" destId="{ED3B5324-64ED-470E-90CE-006E22ACC227}" srcOrd="0" destOrd="0" presId="urn:microsoft.com/office/officeart/2005/8/layout/hProcess7"/>
    <dgm:cxn modelId="{9F9AFABF-1AAD-4B7D-BE38-0BFCA62ADF28}" type="presParOf" srcId="{7E15DE14-D19A-4585-A8B6-068F6B97392E}" destId="{0ED9BBB3-E212-4363-9FBD-8E9288AF870C}" srcOrd="1" destOrd="0" presId="urn:microsoft.com/office/officeart/2005/8/layout/hProcess7"/>
    <dgm:cxn modelId="{B4CF09C2-90BF-4479-82FF-A1F316324773}" type="presParOf" srcId="{7E15DE14-D19A-4585-A8B6-068F6B97392E}" destId="{9FC754B0-256B-4BE2-A86D-BEAD757F78D6}" srcOrd="2" destOrd="0" presId="urn:microsoft.com/office/officeart/2005/8/layout/hProcess7"/>
    <dgm:cxn modelId="{2072086B-E38D-4F14-AD75-6B64AF04996F}" type="presParOf" srcId="{677735E8-9F74-438D-85CA-A917580EB24D}" destId="{AEA9AB74-FBCF-45BC-A593-D474654C4B5E}" srcOrd="5" destOrd="0" presId="urn:microsoft.com/office/officeart/2005/8/layout/hProcess7"/>
    <dgm:cxn modelId="{3343A44E-C374-4D6D-8E12-177194FB7FD8}" type="presParOf" srcId="{677735E8-9F74-438D-85CA-A917580EB24D}" destId="{0E5E28A6-8777-47FE-964C-D18FECBBC7E8}" srcOrd="6" destOrd="0" presId="urn:microsoft.com/office/officeart/2005/8/layout/hProcess7"/>
    <dgm:cxn modelId="{3FE7636F-8A70-442F-B25B-FB22906DE21E}" type="presParOf" srcId="{0E5E28A6-8777-47FE-964C-D18FECBBC7E8}" destId="{5CFD07BC-A725-4405-BDB8-D674747A04D3}" srcOrd="0" destOrd="0" presId="urn:microsoft.com/office/officeart/2005/8/layout/hProcess7"/>
    <dgm:cxn modelId="{BA7BF050-EC2C-4F5E-AF51-472715D77E26}" type="presParOf" srcId="{0E5E28A6-8777-47FE-964C-D18FECBBC7E8}" destId="{64B021EF-2BE3-4F7F-B3F0-8E2956723AD4}" srcOrd="1" destOrd="0" presId="urn:microsoft.com/office/officeart/2005/8/layout/hProcess7"/>
    <dgm:cxn modelId="{1F4D0988-CD20-48BD-B288-B4BAC8472B19}" type="presParOf" srcId="{0E5E28A6-8777-47FE-964C-D18FECBBC7E8}" destId="{0D007FBF-9878-4D88-A668-181EE5F82B02}" srcOrd="2" destOrd="0" presId="urn:microsoft.com/office/officeart/2005/8/layout/hProcess7"/>
    <dgm:cxn modelId="{5D7A0409-6D31-4312-8E6A-B2FE7441D276}" type="presParOf" srcId="{677735E8-9F74-438D-85CA-A917580EB24D}" destId="{42C51692-AABF-4A3A-BFFE-27ABD9293227}" srcOrd="7" destOrd="0" presId="urn:microsoft.com/office/officeart/2005/8/layout/hProcess7"/>
    <dgm:cxn modelId="{61D2BC9C-5835-4E9E-B8AE-3A2176B282FD}" type="presParOf" srcId="{677735E8-9F74-438D-85CA-A917580EB24D}" destId="{E12237ED-91FB-4EC0-BF54-29E189A6BF9E}" srcOrd="8" destOrd="0" presId="urn:microsoft.com/office/officeart/2005/8/layout/hProcess7"/>
    <dgm:cxn modelId="{B876D39F-7F41-4DED-8B0F-8C22023F94B4}" type="presParOf" srcId="{E12237ED-91FB-4EC0-BF54-29E189A6BF9E}" destId="{68E7A01D-C335-49EF-B426-7D496A92256A}" srcOrd="0" destOrd="0" presId="urn:microsoft.com/office/officeart/2005/8/layout/hProcess7"/>
    <dgm:cxn modelId="{FAA9825F-4E5B-4399-9EB2-CFD1928202CC}" type="presParOf" srcId="{E12237ED-91FB-4EC0-BF54-29E189A6BF9E}" destId="{0E166772-5A44-40EB-8498-1A7138994778}" srcOrd="1" destOrd="0" presId="urn:microsoft.com/office/officeart/2005/8/layout/hProcess7"/>
    <dgm:cxn modelId="{6AD3DDB0-9839-4C21-B04B-286545E2D51D}" type="presParOf" srcId="{E12237ED-91FB-4EC0-BF54-29E189A6BF9E}" destId="{4D967633-5A3F-4F08-9B9F-BB9C267922F4}" srcOrd="2" destOrd="0" presId="urn:microsoft.com/office/officeart/2005/8/layout/hProcess7"/>
    <dgm:cxn modelId="{5D481F76-434C-48DD-8D06-5BA2B80162C0}" type="presParOf" srcId="{677735E8-9F74-438D-85CA-A917580EB24D}" destId="{E8A93717-5C59-46F8-9174-CFB9826A11CF}" srcOrd="9" destOrd="0" presId="urn:microsoft.com/office/officeart/2005/8/layout/hProcess7"/>
    <dgm:cxn modelId="{8FDDFA7A-35BB-4A3B-B167-AA4D04FC026B}" type="presParOf" srcId="{677735E8-9F74-438D-85CA-A917580EB24D}" destId="{6FFEED34-1169-4085-9A2A-6349871B7585}" srcOrd="10" destOrd="0" presId="urn:microsoft.com/office/officeart/2005/8/layout/hProcess7"/>
    <dgm:cxn modelId="{1887CD92-8696-4F15-A3B6-7F34EBB4424D}" type="presParOf" srcId="{6FFEED34-1169-4085-9A2A-6349871B7585}" destId="{82570A15-BA72-4CCB-B581-09D2B83A0DB7}" srcOrd="0" destOrd="0" presId="urn:microsoft.com/office/officeart/2005/8/layout/hProcess7"/>
    <dgm:cxn modelId="{385DF1D7-9889-44BD-BE72-DE07CEB144D4}" type="presParOf" srcId="{6FFEED34-1169-4085-9A2A-6349871B7585}" destId="{97E9832D-F63E-49AE-BE07-1C71F8F4C4B0}" srcOrd="1" destOrd="0" presId="urn:microsoft.com/office/officeart/2005/8/layout/hProcess7"/>
    <dgm:cxn modelId="{402A8289-C6AC-4C49-8AF1-572856CA8549}" type="presParOf" srcId="{6FFEED34-1169-4085-9A2A-6349871B7585}" destId="{0988A10A-2FBA-4849-AFA3-47723D29BD7C}" srcOrd="2" destOrd="0" presId="urn:microsoft.com/office/officeart/2005/8/layout/hProcess7"/>
    <dgm:cxn modelId="{B76A7D9B-5AC8-48EF-A99A-E45A94452709}" type="presParOf" srcId="{677735E8-9F74-438D-85CA-A917580EB24D}" destId="{EEB28085-3C5D-4E1E-A8C5-E73C8246EDDB}" srcOrd="11" destOrd="0" presId="urn:microsoft.com/office/officeart/2005/8/layout/hProcess7"/>
    <dgm:cxn modelId="{826011E1-B55E-48B6-AF4E-92C904CA1602}" type="presParOf" srcId="{677735E8-9F74-438D-85CA-A917580EB24D}" destId="{3977C3AD-787E-451F-B290-C2379B23C837}" srcOrd="12" destOrd="0" presId="urn:microsoft.com/office/officeart/2005/8/layout/hProcess7"/>
    <dgm:cxn modelId="{029C4C02-4C65-419C-B834-505770D37B72}" type="presParOf" srcId="{3977C3AD-787E-451F-B290-C2379B23C837}" destId="{30E89123-0F3C-44F8-AED2-E95FFF18A2B9}" srcOrd="0" destOrd="0" presId="urn:microsoft.com/office/officeart/2005/8/layout/hProcess7"/>
    <dgm:cxn modelId="{45BE780A-A6F6-41C8-AF85-B56C012B28E4}" type="presParOf" srcId="{3977C3AD-787E-451F-B290-C2379B23C837}" destId="{4C58F725-4039-4DA5-84DA-DAAC6C508DAA}" srcOrd="1" destOrd="0" presId="urn:microsoft.com/office/officeart/2005/8/layout/hProcess7"/>
    <dgm:cxn modelId="{D0567A5B-0426-4CF1-A6D7-8C4A6583CD8A}" type="presParOf" srcId="{3977C3AD-787E-451F-B290-C2379B23C837}" destId="{A271A963-4FB6-48FC-A29C-B5A48A5C42B9}" srcOrd="2" destOrd="0" presId="urn:microsoft.com/office/officeart/2005/8/layout/hProcess7"/>
    <dgm:cxn modelId="{41397767-98BA-4A5D-B61A-38E5BF11B0DF}" type="presParOf" srcId="{677735E8-9F74-438D-85CA-A917580EB24D}" destId="{E3C2968B-8A27-4231-A103-5385EEAA93B8}" srcOrd="13" destOrd="0" presId="urn:microsoft.com/office/officeart/2005/8/layout/hProcess7"/>
    <dgm:cxn modelId="{366B1DEC-9A1D-4498-8C79-9D2385228151}" type="presParOf" srcId="{677735E8-9F74-438D-85CA-A917580EB24D}" destId="{50F47CC7-27DE-46B9-8625-A7B0E816FFEB}" srcOrd="14" destOrd="0" presId="urn:microsoft.com/office/officeart/2005/8/layout/hProcess7"/>
    <dgm:cxn modelId="{E4989EAD-811F-4DDB-A8EE-39B47D08C4EB}" type="presParOf" srcId="{50F47CC7-27DE-46B9-8625-A7B0E816FFEB}" destId="{187EEF6E-1147-4702-B88D-3A6018DDCD1B}" srcOrd="0" destOrd="0" presId="urn:microsoft.com/office/officeart/2005/8/layout/hProcess7"/>
    <dgm:cxn modelId="{60B956F7-8160-4BDF-B674-E00CFB2E8DE6}" type="presParOf" srcId="{50F47CC7-27DE-46B9-8625-A7B0E816FFEB}" destId="{FF9A5DEB-97C7-450A-A76D-24901CFD8F5D}" srcOrd="1" destOrd="0" presId="urn:microsoft.com/office/officeart/2005/8/layout/hProcess7"/>
    <dgm:cxn modelId="{CE7D7685-A813-4065-962A-48126947FACB}" type="presParOf" srcId="{50F47CC7-27DE-46B9-8625-A7B0E816FFEB}" destId="{90267EBA-1477-4D24-A8DA-91C38AB8CA42}" srcOrd="2" destOrd="0" presId="urn:microsoft.com/office/officeart/2005/8/layout/hProcess7"/>
    <dgm:cxn modelId="{FB8452D1-94A4-40DB-875A-6AC561945B08}" type="presParOf" srcId="{677735E8-9F74-438D-85CA-A917580EB24D}" destId="{C3D189EA-AC28-4A75-92AE-FF0D08D115A9}" srcOrd="15" destOrd="0" presId="urn:microsoft.com/office/officeart/2005/8/layout/hProcess7"/>
    <dgm:cxn modelId="{ACEAD3DA-D0E9-4163-A4AA-49BDE3700124}" type="presParOf" srcId="{677735E8-9F74-438D-85CA-A917580EB24D}" destId="{46317CF8-761A-45AA-A48A-A70906808983}" srcOrd="16" destOrd="0" presId="urn:microsoft.com/office/officeart/2005/8/layout/hProcess7"/>
    <dgm:cxn modelId="{99B4A178-1E79-44BB-AD6E-71F845D76618}" type="presParOf" srcId="{46317CF8-761A-45AA-A48A-A70906808983}" destId="{8FDFE6D3-3F02-441D-93CF-B0A5977C9B70}" srcOrd="0" destOrd="0" presId="urn:microsoft.com/office/officeart/2005/8/layout/hProcess7"/>
    <dgm:cxn modelId="{1A2DF249-68B4-48AC-93E2-820222A78FC4}" type="presParOf" srcId="{46317CF8-761A-45AA-A48A-A70906808983}" destId="{26519586-45BB-4454-9A1F-ED6BD8BE0422}" srcOrd="1" destOrd="0" presId="urn:microsoft.com/office/officeart/2005/8/layout/hProcess7"/>
    <dgm:cxn modelId="{2014C00A-F5CB-4023-B620-221CD15DA044}" type="presParOf" srcId="{46317CF8-761A-45AA-A48A-A70906808983}" destId="{C6431166-DB0D-40B7-A4F5-7EC026B01F64}"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52C37470-7D5C-435D-AC0C-B7924214BA45}"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US"/>
        </a:p>
      </dgm:t>
    </dgm:pt>
    <dgm:pt modelId="{7C4E4F30-69B5-4E15-B67B-3F7D855694C9}">
      <dgm:prSet phldrT="[Text]" custT="1"/>
      <dgm:spPr>
        <a:solidFill>
          <a:srgbClr val="B2A47C"/>
        </a:solidFill>
      </dgm:spPr>
      <dgm:t>
        <a:bodyPr/>
        <a:lstStyle/>
        <a:p>
          <a:r>
            <a:rPr lang="en-US" sz="1300" dirty="0"/>
            <a:t>Kindergarten Readiness</a:t>
          </a:r>
        </a:p>
      </dgm:t>
    </dgm:pt>
    <dgm:pt modelId="{EBA3E80C-088F-4EA1-B1DC-2222D6D15B63}" type="parTrans" cxnId="{6C695536-7788-4FF7-9FAD-61CB7A799EB0}">
      <dgm:prSet/>
      <dgm:spPr/>
      <dgm:t>
        <a:bodyPr/>
        <a:lstStyle/>
        <a:p>
          <a:endParaRPr lang="en-US"/>
        </a:p>
      </dgm:t>
    </dgm:pt>
    <dgm:pt modelId="{F59B0611-2F9E-4ECE-ACAB-EA88DEDF179E}" type="sibTrans" cxnId="{6C695536-7788-4FF7-9FAD-61CB7A799EB0}">
      <dgm:prSet/>
      <dgm:spPr/>
      <dgm:t>
        <a:bodyPr/>
        <a:lstStyle/>
        <a:p>
          <a:endParaRPr lang="en-US"/>
        </a:p>
      </dgm:t>
    </dgm:pt>
    <dgm:pt modelId="{A4384EA5-4713-4B8C-8BCA-DB3D34E716F5}">
      <dgm:prSet phldrT="[Text]"/>
      <dgm:spPr>
        <a:solidFill>
          <a:srgbClr val="B2A47C"/>
        </a:solidFill>
      </dgm:spPr>
      <dgm:t>
        <a:bodyPr/>
        <a:lstStyle/>
        <a:p>
          <a:r>
            <a:rPr lang="en-US" dirty="0"/>
            <a:t>Individual Plans of Study Focused on Career Interests</a:t>
          </a:r>
        </a:p>
      </dgm:t>
    </dgm:pt>
    <dgm:pt modelId="{2E156569-9BB3-4310-8227-98740031165A}" type="parTrans" cxnId="{605277AC-138A-44D2-BAB9-2D7F9015B524}">
      <dgm:prSet/>
      <dgm:spPr/>
      <dgm:t>
        <a:bodyPr/>
        <a:lstStyle/>
        <a:p>
          <a:endParaRPr lang="en-US"/>
        </a:p>
      </dgm:t>
    </dgm:pt>
    <dgm:pt modelId="{943F1730-0C6E-4711-B57D-52E273F1F6EA}" type="sibTrans" cxnId="{605277AC-138A-44D2-BAB9-2D7F9015B524}">
      <dgm:prSet/>
      <dgm:spPr/>
      <dgm:t>
        <a:bodyPr/>
        <a:lstStyle/>
        <a:p>
          <a:endParaRPr lang="en-US"/>
        </a:p>
      </dgm:t>
    </dgm:pt>
    <dgm:pt modelId="{91D8578E-62F8-4E92-A2E1-E3CAC1E66BCB}">
      <dgm:prSet phldrT="[Text]"/>
      <dgm:spPr>
        <a:solidFill>
          <a:srgbClr val="B2A47C"/>
        </a:solidFill>
      </dgm:spPr>
      <dgm:t>
        <a:bodyPr/>
        <a:lstStyle/>
        <a:p>
          <a:r>
            <a:rPr lang="en-US" dirty="0"/>
            <a:t>High School Graduation Rates</a:t>
          </a:r>
        </a:p>
      </dgm:t>
    </dgm:pt>
    <dgm:pt modelId="{DB6FCB58-6660-43C9-A538-3807D99C796B}" type="parTrans" cxnId="{C8C64018-F06A-4C3E-93E7-4FD016D75D9D}">
      <dgm:prSet/>
      <dgm:spPr/>
      <dgm:t>
        <a:bodyPr/>
        <a:lstStyle/>
        <a:p>
          <a:endParaRPr lang="en-US"/>
        </a:p>
      </dgm:t>
    </dgm:pt>
    <dgm:pt modelId="{81B00A8A-3361-4B46-9AED-3EA8A4510E67}" type="sibTrans" cxnId="{C8C64018-F06A-4C3E-93E7-4FD016D75D9D}">
      <dgm:prSet/>
      <dgm:spPr/>
      <dgm:t>
        <a:bodyPr/>
        <a:lstStyle/>
        <a:p>
          <a:endParaRPr lang="en-US"/>
        </a:p>
      </dgm:t>
    </dgm:pt>
    <dgm:pt modelId="{A13E2B2F-8DF4-46F8-92A4-6CE115727EA2}">
      <dgm:prSet phldrT="[Text]" custT="1"/>
      <dgm:spPr/>
      <dgm:t>
        <a:bodyPr/>
        <a:lstStyle/>
        <a:p>
          <a:r>
            <a:rPr lang="en-US" sz="3600" dirty="0"/>
            <a:t>Postsecondary Completion/Attendance</a:t>
          </a:r>
        </a:p>
      </dgm:t>
    </dgm:pt>
    <dgm:pt modelId="{48A32856-98AB-4254-AF01-A4DB33A96108}" type="parTrans" cxnId="{FD6E25E4-3CEB-4F3F-8A2D-A1D6F909E2A0}">
      <dgm:prSet/>
      <dgm:spPr/>
      <dgm:t>
        <a:bodyPr/>
        <a:lstStyle/>
        <a:p>
          <a:endParaRPr lang="en-US"/>
        </a:p>
      </dgm:t>
    </dgm:pt>
    <dgm:pt modelId="{61940797-7A5E-4D42-9D55-7F30AE8A0C73}" type="sibTrans" cxnId="{FD6E25E4-3CEB-4F3F-8A2D-A1D6F909E2A0}">
      <dgm:prSet/>
      <dgm:spPr/>
      <dgm:t>
        <a:bodyPr/>
        <a:lstStyle/>
        <a:p>
          <a:endParaRPr lang="en-US"/>
        </a:p>
      </dgm:t>
    </dgm:pt>
    <dgm:pt modelId="{2C561639-2303-418F-971B-890F7A33E202}">
      <dgm:prSet phldrT="[Text]"/>
      <dgm:spPr>
        <a:solidFill>
          <a:srgbClr val="B2A47C"/>
        </a:solidFill>
      </dgm:spPr>
      <dgm:t>
        <a:bodyPr/>
        <a:lstStyle/>
        <a:p>
          <a:r>
            <a:rPr lang="en-US" dirty="0"/>
            <a:t>Social/Emotional Growth Measured Locally</a:t>
          </a:r>
        </a:p>
      </dgm:t>
    </dgm:pt>
    <dgm:pt modelId="{6DD39AD5-83D8-4BA4-BB77-F9E90DBE339A}" type="parTrans" cxnId="{4D0953A0-25F5-4307-880F-CE7D0FEBE22A}">
      <dgm:prSet/>
      <dgm:spPr/>
      <dgm:t>
        <a:bodyPr/>
        <a:lstStyle/>
        <a:p>
          <a:endParaRPr lang="en-US"/>
        </a:p>
      </dgm:t>
    </dgm:pt>
    <dgm:pt modelId="{E62B96A6-F197-4B03-9A38-7A55A50E3DF7}" type="sibTrans" cxnId="{4D0953A0-25F5-4307-880F-CE7D0FEBE22A}">
      <dgm:prSet/>
      <dgm:spPr/>
      <dgm:t>
        <a:bodyPr/>
        <a:lstStyle/>
        <a:p>
          <a:endParaRPr lang="en-US"/>
        </a:p>
      </dgm:t>
    </dgm:pt>
    <dgm:pt modelId="{4315AA3D-3ACD-461D-91EE-BB10634CCFA7}" type="pres">
      <dgm:prSet presAssocID="{52C37470-7D5C-435D-AC0C-B7924214BA45}" presName="linear" presStyleCnt="0">
        <dgm:presLayoutVars>
          <dgm:dir/>
          <dgm:animLvl val="lvl"/>
          <dgm:resizeHandles val="exact"/>
        </dgm:presLayoutVars>
      </dgm:prSet>
      <dgm:spPr/>
      <dgm:t>
        <a:bodyPr/>
        <a:lstStyle/>
        <a:p>
          <a:endParaRPr lang="en-US"/>
        </a:p>
      </dgm:t>
    </dgm:pt>
    <dgm:pt modelId="{EB907D67-3FA4-470C-8E6D-C1CFFE3192B2}" type="pres">
      <dgm:prSet presAssocID="{7C4E4F30-69B5-4E15-B67B-3F7D855694C9}" presName="parentLin" presStyleCnt="0"/>
      <dgm:spPr/>
    </dgm:pt>
    <dgm:pt modelId="{7DDD1E60-5BF0-4543-AE1F-EDDEC150CFDC}" type="pres">
      <dgm:prSet presAssocID="{7C4E4F30-69B5-4E15-B67B-3F7D855694C9}" presName="parentLeftMargin" presStyleLbl="node1" presStyleIdx="0" presStyleCnt="5"/>
      <dgm:spPr/>
      <dgm:t>
        <a:bodyPr/>
        <a:lstStyle/>
        <a:p>
          <a:endParaRPr lang="en-US"/>
        </a:p>
      </dgm:t>
    </dgm:pt>
    <dgm:pt modelId="{9823241D-4C64-4301-A444-9FF6824CE7B1}" type="pres">
      <dgm:prSet presAssocID="{7C4E4F30-69B5-4E15-B67B-3F7D855694C9}" presName="parentText" presStyleLbl="node1" presStyleIdx="0" presStyleCnt="5" custScaleX="99586" custScaleY="119164" custLinFactNeighborX="-4347" custLinFactNeighborY="48865">
        <dgm:presLayoutVars>
          <dgm:chMax val="0"/>
          <dgm:bulletEnabled val="1"/>
        </dgm:presLayoutVars>
      </dgm:prSet>
      <dgm:spPr/>
      <dgm:t>
        <a:bodyPr/>
        <a:lstStyle/>
        <a:p>
          <a:endParaRPr lang="en-US"/>
        </a:p>
      </dgm:t>
    </dgm:pt>
    <dgm:pt modelId="{DEC3BCAC-6B0C-4935-BCCD-A226D03F0114}" type="pres">
      <dgm:prSet presAssocID="{7C4E4F30-69B5-4E15-B67B-3F7D855694C9}" presName="negativeSpace" presStyleCnt="0"/>
      <dgm:spPr/>
    </dgm:pt>
    <dgm:pt modelId="{5CEE3AF3-B097-47DC-80BC-37746ECEC15E}" type="pres">
      <dgm:prSet presAssocID="{7C4E4F30-69B5-4E15-B67B-3F7D855694C9}" presName="childText" presStyleLbl="conFgAcc1" presStyleIdx="0" presStyleCnt="5" custLinFactY="27638" custLinFactNeighborX="-217" custLinFactNeighborY="100000">
        <dgm:presLayoutVars>
          <dgm:bulletEnabled val="1"/>
        </dgm:presLayoutVars>
      </dgm:prSet>
      <dgm:spPr/>
    </dgm:pt>
    <dgm:pt modelId="{5655B7C4-10DF-44B4-B380-4A2DADD160C0}" type="pres">
      <dgm:prSet presAssocID="{F59B0611-2F9E-4ECE-ACAB-EA88DEDF179E}" presName="spaceBetweenRectangles" presStyleCnt="0"/>
      <dgm:spPr/>
    </dgm:pt>
    <dgm:pt modelId="{8A0EE4A3-EA3B-44EB-824A-06510E4E001E}" type="pres">
      <dgm:prSet presAssocID="{A4384EA5-4713-4B8C-8BCA-DB3D34E716F5}" presName="parentLin" presStyleCnt="0"/>
      <dgm:spPr/>
    </dgm:pt>
    <dgm:pt modelId="{BAEE7018-20ED-47EC-B6A1-4548C8B9C9F3}" type="pres">
      <dgm:prSet presAssocID="{A4384EA5-4713-4B8C-8BCA-DB3D34E716F5}" presName="parentLeftMargin" presStyleLbl="node1" presStyleIdx="0" presStyleCnt="5"/>
      <dgm:spPr/>
      <dgm:t>
        <a:bodyPr/>
        <a:lstStyle/>
        <a:p>
          <a:endParaRPr lang="en-US"/>
        </a:p>
      </dgm:t>
    </dgm:pt>
    <dgm:pt modelId="{1D9B8682-FDB4-4457-934B-FB354503029C}" type="pres">
      <dgm:prSet presAssocID="{A4384EA5-4713-4B8C-8BCA-DB3D34E716F5}" presName="parentText" presStyleLbl="node1" presStyleIdx="1" presStyleCnt="5" custLinFactNeighborX="-4347" custLinFactNeighborY="24655">
        <dgm:presLayoutVars>
          <dgm:chMax val="0"/>
          <dgm:bulletEnabled val="1"/>
        </dgm:presLayoutVars>
      </dgm:prSet>
      <dgm:spPr/>
      <dgm:t>
        <a:bodyPr/>
        <a:lstStyle/>
        <a:p>
          <a:endParaRPr lang="en-US"/>
        </a:p>
      </dgm:t>
    </dgm:pt>
    <dgm:pt modelId="{49FDB11B-B5AD-4119-8269-033ED4E194A2}" type="pres">
      <dgm:prSet presAssocID="{A4384EA5-4713-4B8C-8BCA-DB3D34E716F5}" presName="negativeSpace" presStyleCnt="0"/>
      <dgm:spPr/>
    </dgm:pt>
    <dgm:pt modelId="{B4DFF7C8-4D17-4E11-A950-800FEA5AE553}" type="pres">
      <dgm:prSet presAssocID="{A4384EA5-4713-4B8C-8BCA-DB3D34E716F5}" presName="childText" presStyleLbl="conFgAcc1" presStyleIdx="1" presStyleCnt="5" custLinFactNeighborY="-21426">
        <dgm:presLayoutVars>
          <dgm:bulletEnabled val="1"/>
        </dgm:presLayoutVars>
      </dgm:prSet>
      <dgm:spPr/>
    </dgm:pt>
    <dgm:pt modelId="{6AFA5A2E-D059-41D2-ADDB-06E87D56C645}" type="pres">
      <dgm:prSet presAssocID="{943F1730-0C6E-4711-B57D-52E273F1F6EA}" presName="spaceBetweenRectangles" presStyleCnt="0"/>
      <dgm:spPr/>
    </dgm:pt>
    <dgm:pt modelId="{BD539626-3E53-416A-9F76-8CD57918475A}" type="pres">
      <dgm:prSet presAssocID="{91D8578E-62F8-4E92-A2E1-E3CAC1E66BCB}" presName="parentLin" presStyleCnt="0"/>
      <dgm:spPr/>
    </dgm:pt>
    <dgm:pt modelId="{67337925-6F79-4662-9ECB-1EAEE390D142}" type="pres">
      <dgm:prSet presAssocID="{91D8578E-62F8-4E92-A2E1-E3CAC1E66BCB}" presName="parentLeftMargin" presStyleLbl="node1" presStyleIdx="1" presStyleCnt="5"/>
      <dgm:spPr/>
      <dgm:t>
        <a:bodyPr/>
        <a:lstStyle/>
        <a:p>
          <a:endParaRPr lang="en-US"/>
        </a:p>
      </dgm:t>
    </dgm:pt>
    <dgm:pt modelId="{336D033D-0D1F-4A50-B791-E34C50DA46C1}" type="pres">
      <dgm:prSet presAssocID="{91D8578E-62F8-4E92-A2E1-E3CAC1E66BCB}" presName="parentText" presStyleLbl="node1" presStyleIdx="2" presStyleCnt="5">
        <dgm:presLayoutVars>
          <dgm:chMax val="0"/>
          <dgm:bulletEnabled val="1"/>
        </dgm:presLayoutVars>
      </dgm:prSet>
      <dgm:spPr/>
      <dgm:t>
        <a:bodyPr/>
        <a:lstStyle/>
        <a:p>
          <a:endParaRPr lang="en-US"/>
        </a:p>
      </dgm:t>
    </dgm:pt>
    <dgm:pt modelId="{71324C39-0A05-4840-BCBA-D6DA8D9E5A24}" type="pres">
      <dgm:prSet presAssocID="{91D8578E-62F8-4E92-A2E1-E3CAC1E66BCB}" presName="negativeSpace" presStyleCnt="0"/>
      <dgm:spPr/>
    </dgm:pt>
    <dgm:pt modelId="{C5C36CD5-A8EC-4437-81C4-E6D218F12523}" type="pres">
      <dgm:prSet presAssocID="{91D8578E-62F8-4E92-A2E1-E3CAC1E66BCB}" presName="childText" presStyleLbl="conFgAcc1" presStyleIdx="2" presStyleCnt="5" custLinFactNeighborY="18571">
        <dgm:presLayoutVars>
          <dgm:bulletEnabled val="1"/>
        </dgm:presLayoutVars>
      </dgm:prSet>
      <dgm:spPr/>
    </dgm:pt>
    <dgm:pt modelId="{2AD1DBA2-4D5C-4E38-BC1E-59890AF6E609}" type="pres">
      <dgm:prSet presAssocID="{81B00A8A-3361-4B46-9AED-3EA8A4510E67}" presName="spaceBetweenRectangles" presStyleCnt="0"/>
      <dgm:spPr/>
    </dgm:pt>
    <dgm:pt modelId="{FE64EAC8-CC13-459C-A145-5567D969F10E}" type="pres">
      <dgm:prSet presAssocID="{A13E2B2F-8DF4-46F8-92A4-6CE115727EA2}" presName="parentLin" presStyleCnt="0"/>
      <dgm:spPr/>
    </dgm:pt>
    <dgm:pt modelId="{3FF62C3B-9964-42B4-A645-6F30590B814F}" type="pres">
      <dgm:prSet presAssocID="{A13E2B2F-8DF4-46F8-92A4-6CE115727EA2}" presName="parentLeftMargin" presStyleLbl="node1" presStyleIdx="2" presStyleCnt="5"/>
      <dgm:spPr/>
      <dgm:t>
        <a:bodyPr/>
        <a:lstStyle/>
        <a:p>
          <a:endParaRPr lang="en-US"/>
        </a:p>
      </dgm:t>
    </dgm:pt>
    <dgm:pt modelId="{5BE630F4-5CDA-4D8C-81DA-FE28F874BEF4}" type="pres">
      <dgm:prSet presAssocID="{A13E2B2F-8DF4-46F8-92A4-6CE115727EA2}" presName="parentText" presStyleLbl="node1" presStyleIdx="3" presStyleCnt="5" custScaleY="262524">
        <dgm:presLayoutVars>
          <dgm:chMax val="0"/>
          <dgm:bulletEnabled val="1"/>
        </dgm:presLayoutVars>
      </dgm:prSet>
      <dgm:spPr/>
      <dgm:t>
        <a:bodyPr/>
        <a:lstStyle/>
        <a:p>
          <a:endParaRPr lang="en-US"/>
        </a:p>
      </dgm:t>
    </dgm:pt>
    <dgm:pt modelId="{66AA4B4A-9D32-408A-8AF4-D3EB5E7B4E16}" type="pres">
      <dgm:prSet presAssocID="{A13E2B2F-8DF4-46F8-92A4-6CE115727EA2}" presName="negativeSpace" presStyleCnt="0"/>
      <dgm:spPr/>
    </dgm:pt>
    <dgm:pt modelId="{60D37AE0-B6D6-48D0-9F7A-BC1B572F1912}" type="pres">
      <dgm:prSet presAssocID="{A13E2B2F-8DF4-46F8-92A4-6CE115727EA2}" presName="childText" presStyleLbl="conFgAcc1" presStyleIdx="3" presStyleCnt="5">
        <dgm:presLayoutVars>
          <dgm:bulletEnabled val="1"/>
        </dgm:presLayoutVars>
      </dgm:prSet>
      <dgm:spPr/>
    </dgm:pt>
    <dgm:pt modelId="{FB908D6B-E12B-47DF-9003-D3BC570A768E}" type="pres">
      <dgm:prSet presAssocID="{61940797-7A5E-4D42-9D55-7F30AE8A0C73}" presName="spaceBetweenRectangles" presStyleCnt="0"/>
      <dgm:spPr/>
    </dgm:pt>
    <dgm:pt modelId="{2E422701-757A-4C4B-8813-60E971A155A5}" type="pres">
      <dgm:prSet presAssocID="{2C561639-2303-418F-971B-890F7A33E202}" presName="parentLin" presStyleCnt="0"/>
      <dgm:spPr/>
    </dgm:pt>
    <dgm:pt modelId="{0D3715A8-FDB5-4196-8B15-E3CBAA97E19B}" type="pres">
      <dgm:prSet presAssocID="{2C561639-2303-418F-971B-890F7A33E202}" presName="parentLeftMargin" presStyleLbl="node1" presStyleIdx="3" presStyleCnt="5"/>
      <dgm:spPr/>
      <dgm:t>
        <a:bodyPr/>
        <a:lstStyle/>
        <a:p>
          <a:endParaRPr lang="en-US"/>
        </a:p>
      </dgm:t>
    </dgm:pt>
    <dgm:pt modelId="{5DEF7458-54B8-420C-8B63-7B982EF61FA8}" type="pres">
      <dgm:prSet presAssocID="{2C561639-2303-418F-971B-890F7A33E202}" presName="parentText" presStyleLbl="node1" presStyleIdx="4" presStyleCnt="5" custLinFactNeighborX="9091" custLinFactNeighborY="6357">
        <dgm:presLayoutVars>
          <dgm:chMax val="0"/>
          <dgm:bulletEnabled val="1"/>
        </dgm:presLayoutVars>
      </dgm:prSet>
      <dgm:spPr/>
      <dgm:t>
        <a:bodyPr/>
        <a:lstStyle/>
        <a:p>
          <a:endParaRPr lang="en-US"/>
        </a:p>
      </dgm:t>
    </dgm:pt>
    <dgm:pt modelId="{BB00605D-AFAC-421A-9016-C055C393A4C1}" type="pres">
      <dgm:prSet presAssocID="{2C561639-2303-418F-971B-890F7A33E202}" presName="negativeSpace" presStyleCnt="0"/>
      <dgm:spPr/>
    </dgm:pt>
    <dgm:pt modelId="{D79EE966-94BB-4742-906C-BE03C0E5EE1A}" type="pres">
      <dgm:prSet presAssocID="{2C561639-2303-418F-971B-890F7A33E202}" presName="childText" presStyleLbl="conFgAcc1" presStyleIdx="4" presStyleCnt="5">
        <dgm:presLayoutVars>
          <dgm:bulletEnabled val="1"/>
        </dgm:presLayoutVars>
      </dgm:prSet>
      <dgm:spPr/>
    </dgm:pt>
  </dgm:ptLst>
  <dgm:cxnLst>
    <dgm:cxn modelId="{126A1FD9-1D6F-4C2C-BD8B-9904EA08D72C}" type="presOf" srcId="{7C4E4F30-69B5-4E15-B67B-3F7D855694C9}" destId="{7DDD1E60-5BF0-4543-AE1F-EDDEC150CFDC}" srcOrd="0" destOrd="0" presId="urn:microsoft.com/office/officeart/2005/8/layout/list1"/>
    <dgm:cxn modelId="{B2F8FC2C-36B2-49BF-A08A-BC2E95ED2A83}" type="presOf" srcId="{91D8578E-62F8-4E92-A2E1-E3CAC1E66BCB}" destId="{67337925-6F79-4662-9ECB-1EAEE390D142}" srcOrd="0" destOrd="0" presId="urn:microsoft.com/office/officeart/2005/8/layout/list1"/>
    <dgm:cxn modelId="{04EA9A3A-F218-41C1-8D9F-217310B6E0A6}" type="presOf" srcId="{A13E2B2F-8DF4-46F8-92A4-6CE115727EA2}" destId="{3FF62C3B-9964-42B4-A645-6F30590B814F}" srcOrd="0" destOrd="0" presId="urn:microsoft.com/office/officeart/2005/8/layout/list1"/>
    <dgm:cxn modelId="{63BEC359-B32B-4251-A074-74B97D57EC07}" type="presOf" srcId="{2C561639-2303-418F-971B-890F7A33E202}" destId="{5DEF7458-54B8-420C-8B63-7B982EF61FA8}" srcOrd="1" destOrd="0" presId="urn:microsoft.com/office/officeart/2005/8/layout/list1"/>
    <dgm:cxn modelId="{A6EEC0A5-1ADD-45AA-B33D-20833983022A}" type="presOf" srcId="{A4384EA5-4713-4B8C-8BCA-DB3D34E716F5}" destId="{BAEE7018-20ED-47EC-B6A1-4548C8B9C9F3}" srcOrd="0" destOrd="0" presId="urn:microsoft.com/office/officeart/2005/8/layout/list1"/>
    <dgm:cxn modelId="{A433CEAC-80B6-4E34-B390-B1B3642B0ECF}" type="presOf" srcId="{7C4E4F30-69B5-4E15-B67B-3F7D855694C9}" destId="{9823241D-4C64-4301-A444-9FF6824CE7B1}" srcOrd="1" destOrd="0" presId="urn:microsoft.com/office/officeart/2005/8/layout/list1"/>
    <dgm:cxn modelId="{605277AC-138A-44D2-BAB9-2D7F9015B524}" srcId="{52C37470-7D5C-435D-AC0C-B7924214BA45}" destId="{A4384EA5-4713-4B8C-8BCA-DB3D34E716F5}" srcOrd="1" destOrd="0" parTransId="{2E156569-9BB3-4310-8227-98740031165A}" sibTransId="{943F1730-0C6E-4711-B57D-52E273F1F6EA}"/>
    <dgm:cxn modelId="{D732C79A-7085-4DBA-84F0-48D77A11B18B}" type="presOf" srcId="{2C561639-2303-418F-971B-890F7A33E202}" destId="{0D3715A8-FDB5-4196-8B15-E3CBAA97E19B}" srcOrd="0" destOrd="0" presId="urn:microsoft.com/office/officeart/2005/8/layout/list1"/>
    <dgm:cxn modelId="{7A13C83D-AE4D-48AF-8FAA-74B1A5958978}" type="presOf" srcId="{A13E2B2F-8DF4-46F8-92A4-6CE115727EA2}" destId="{5BE630F4-5CDA-4D8C-81DA-FE28F874BEF4}" srcOrd="1" destOrd="0" presId="urn:microsoft.com/office/officeart/2005/8/layout/list1"/>
    <dgm:cxn modelId="{CB59976A-1A60-4D19-9CAA-4A91A715EE5B}" type="presOf" srcId="{52C37470-7D5C-435D-AC0C-B7924214BA45}" destId="{4315AA3D-3ACD-461D-91EE-BB10634CCFA7}" srcOrd="0" destOrd="0" presId="urn:microsoft.com/office/officeart/2005/8/layout/list1"/>
    <dgm:cxn modelId="{69C3AB90-AACB-4AE1-96E7-6D5F98B767B3}" type="presOf" srcId="{A4384EA5-4713-4B8C-8BCA-DB3D34E716F5}" destId="{1D9B8682-FDB4-4457-934B-FB354503029C}" srcOrd="1" destOrd="0" presId="urn:microsoft.com/office/officeart/2005/8/layout/list1"/>
    <dgm:cxn modelId="{4D0953A0-25F5-4307-880F-CE7D0FEBE22A}" srcId="{52C37470-7D5C-435D-AC0C-B7924214BA45}" destId="{2C561639-2303-418F-971B-890F7A33E202}" srcOrd="4" destOrd="0" parTransId="{6DD39AD5-83D8-4BA4-BB77-F9E90DBE339A}" sibTransId="{E62B96A6-F197-4B03-9A38-7A55A50E3DF7}"/>
    <dgm:cxn modelId="{C8C64018-F06A-4C3E-93E7-4FD016D75D9D}" srcId="{52C37470-7D5C-435D-AC0C-B7924214BA45}" destId="{91D8578E-62F8-4E92-A2E1-E3CAC1E66BCB}" srcOrd="2" destOrd="0" parTransId="{DB6FCB58-6660-43C9-A538-3807D99C796B}" sibTransId="{81B00A8A-3361-4B46-9AED-3EA8A4510E67}"/>
    <dgm:cxn modelId="{6C695536-7788-4FF7-9FAD-61CB7A799EB0}" srcId="{52C37470-7D5C-435D-AC0C-B7924214BA45}" destId="{7C4E4F30-69B5-4E15-B67B-3F7D855694C9}" srcOrd="0" destOrd="0" parTransId="{EBA3E80C-088F-4EA1-B1DC-2222D6D15B63}" sibTransId="{F59B0611-2F9E-4ECE-ACAB-EA88DEDF179E}"/>
    <dgm:cxn modelId="{FD6E25E4-3CEB-4F3F-8A2D-A1D6F909E2A0}" srcId="{52C37470-7D5C-435D-AC0C-B7924214BA45}" destId="{A13E2B2F-8DF4-46F8-92A4-6CE115727EA2}" srcOrd="3" destOrd="0" parTransId="{48A32856-98AB-4254-AF01-A4DB33A96108}" sibTransId="{61940797-7A5E-4D42-9D55-7F30AE8A0C73}"/>
    <dgm:cxn modelId="{6DA7761D-8520-4226-A70C-0D96E3EAD295}" type="presOf" srcId="{91D8578E-62F8-4E92-A2E1-E3CAC1E66BCB}" destId="{336D033D-0D1F-4A50-B791-E34C50DA46C1}" srcOrd="1" destOrd="0" presId="urn:microsoft.com/office/officeart/2005/8/layout/list1"/>
    <dgm:cxn modelId="{B82C792F-DA52-4EEC-9719-DDDC471908F7}" type="presParOf" srcId="{4315AA3D-3ACD-461D-91EE-BB10634CCFA7}" destId="{EB907D67-3FA4-470C-8E6D-C1CFFE3192B2}" srcOrd="0" destOrd="0" presId="urn:microsoft.com/office/officeart/2005/8/layout/list1"/>
    <dgm:cxn modelId="{3038545D-6979-4B83-9AD5-B7691F99DECE}" type="presParOf" srcId="{EB907D67-3FA4-470C-8E6D-C1CFFE3192B2}" destId="{7DDD1E60-5BF0-4543-AE1F-EDDEC150CFDC}" srcOrd="0" destOrd="0" presId="urn:microsoft.com/office/officeart/2005/8/layout/list1"/>
    <dgm:cxn modelId="{997B3776-E5AF-41ED-A220-5E6DF38D6829}" type="presParOf" srcId="{EB907D67-3FA4-470C-8E6D-C1CFFE3192B2}" destId="{9823241D-4C64-4301-A444-9FF6824CE7B1}" srcOrd="1" destOrd="0" presId="urn:microsoft.com/office/officeart/2005/8/layout/list1"/>
    <dgm:cxn modelId="{1C1A44EC-1784-4D36-874E-D510A426DF7B}" type="presParOf" srcId="{4315AA3D-3ACD-461D-91EE-BB10634CCFA7}" destId="{DEC3BCAC-6B0C-4935-BCCD-A226D03F0114}" srcOrd="1" destOrd="0" presId="urn:microsoft.com/office/officeart/2005/8/layout/list1"/>
    <dgm:cxn modelId="{07462E7D-7A1B-4016-88F2-A7FE6A4543AC}" type="presParOf" srcId="{4315AA3D-3ACD-461D-91EE-BB10634CCFA7}" destId="{5CEE3AF3-B097-47DC-80BC-37746ECEC15E}" srcOrd="2" destOrd="0" presId="urn:microsoft.com/office/officeart/2005/8/layout/list1"/>
    <dgm:cxn modelId="{339E7D49-5E95-4EE0-8146-81FCAD24051A}" type="presParOf" srcId="{4315AA3D-3ACD-461D-91EE-BB10634CCFA7}" destId="{5655B7C4-10DF-44B4-B380-4A2DADD160C0}" srcOrd="3" destOrd="0" presId="urn:microsoft.com/office/officeart/2005/8/layout/list1"/>
    <dgm:cxn modelId="{77CB52FC-0628-4D36-948C-16906C6B2A62}" type="presParOf" srcId="{4315AA3D-3ACD-461D-91EE-BB10634CCFA7}" destId="{8A0EE4A3-EA3B-44EB-824A-06510E4E001E}" srcOrd="4" destOrd="0" presId="urn:microsoft.com/office/officeart/2005/8/layout/list1"/>
    <dgm:cxn modelId="{44430458-37EC-4812-BDFF-92F2F0537AC1}" type="presParOf" srcId="{8A0EE4A3-EA3B-44EB-824A-06510E4E001E}" destId="{BAEE7018-20ED-47EC-B6A1-4548C8B9C9F3}" srcOrd="0" destOrd="0" presId="urn:microsoft.com/office/officeart/2005/8/layout/list1"/>
    <dgm:cxn modelId="{7A760014-6430-4361-B270-E37373EB9443}" type="presParOf" srcId="{8A0EE4A3-EA3B-44EB-824A-06510E4E001E}" destId="{1D9B8682-FDB4-4457-934B-FB354503029C}" srcOrd="1" destOrd="0" presId="urn:microsoft.com/office/officeart/2005/8/layout/list1"/>
    <dgm:cxn modelId="{A6A6C2A8-618A-4A5C-9B9C-36810756CEAD}" type="presParOf" srcId="{4315AA3D-3ACD-461D-91EE-BB10634CCFA7}" destId="{49FDB11B-B5AD-4119-8269-033ED4E194A2}" srcOrd="5" destOrd="0" presId="urn:microsoft.com/office/officeart/2005/8/layout/list1"/>
    <dgm:cxn modelId="{F88FA82A-DA09-4ED5-A1C3-AD3919078B37}" type="presParOf" srcId="{4315AA3D-3ACD-461D-91EE-BB10634CCFA7}" destId="{B4DFF7C8-4D17-4E11-A950-800FEA5AE553}" srcOrd="6" destOrd="0" presId="urn:microsoft.com/office/officeart/2005/8/layout/list1"/>
    <dgm:cxn modelId="{FAA037F1-CDFD-4500-89DF-6A63BE2A2C96}" type="presParOf" srcId="{4315AA3D-3ACD-461D-91EE-BB10634CCFA7}" destId="{6AFA5A2E-D059-41D2-ADDB-06E87D56C645}" srcOrd="7" destOrd="0" presId="urn:microsoft.com/office/officeart/2005/8/layout/list1"/>
    <dgm:cxn modelId="{FF59D593-4B92-439B-A8A4-4F1BC778D7F7}" type="presParOf" srcId="{4315AA3D-3ACD-461D-91EE-BB10634CCFA7}" destId="{BD539626-3E53-416A-9F76-8CD57918475A}" srcOrd="8" destOrd="0" presId="urn:microsoft.com/office/officeart/2005/8/layout/list1"/>
    <dgm:cxn modelId="{103506CF-A9A1-4865-A4DE-96366F1665C3}" type="presParOf" srcId="{BD539626-3E53-416A-9F76-8CD57918475A}" destId="{67337925-6F79-4662-9ECB-1EAEE390D142}" srcOrd="0" destOrd="0" presId="urn:microsoft.com/office/officeart/2005/8/layout/list1"/>
    <dgm:cxn modelId="{83F06BE3-B2A4-44F5-B269-67B009A2DED2}" type="presParOf" srcId="{BD539626-3E53-416A-9F76-8CD57918475A}" destId="{336D033D-0D1F-4A50-B791-E34C50DA46C1}" srcOrd="1" destOrd="0" presId="urn:microsoft.com/office/officeart/2005/8/layout/list1"/>
    <dgm:cxn modelId="{D954590F-CD1A-46DB-8673-EC20DA22AAE0}" type="presParOf" srcId="{4315AA3D-3ACD-461D-91EE-BB10634CCFA7}" destId="{71324C39-0A05-4840-BCBA-D6DA8D9E5A24}" srcOrd="9" destOrd="0" presId="urn:microsoft.com/office/officeart/2005/8/layout/list1"/>
    <dgm:cxn modelId="{E1FC7FDA-4C19-4312-B756-0FCE20AA178B}" type="presParOf" srcId="{4315AA3D-3ACD-461D-91EE-BB10634CCFA7}" destId="{C5C36CD5-A8EC-4437-81C4-E6D218F12523}" srcOrd="10" destOrd="0" presId="urn:microsoft.com/office/officeart/2005/8/layout/list1"/>
    <dgm:cxn modelId="{C78A9155-1072-4562-B2A0-4E504201AEDC}" type="presParOf" srcId="{4315AA3D-3ACD-461D-91EE-BB10634CCFA7}" destId="{2AD1DBA2-4D5C-4E38-BC1E-59890AF6E609}" srcOrd="11" destOrd="0" presId="urn:microsoft.com/office/officeart/2005/8/layout/list1"/>
    <dgm:cxn modelId="{82BC1B9F-4B8D-4A4F-80F1-23E44E449AB2}" type="presParOf" srcId="{4315AA3D-3ACD-461D-91EE-BB10634CCFA7}" destId="{FE64EAC8-CC13-459C-A145-5567D969F10E}" srcOrd="12" destOrd="0" presId="urn:microsoft.com/office/officeart/2005/8/layout/list1"/>
    <dgm:cxn modelId="{389DE3EE-62C8-4916-A506-3EE0A6139F6B}" type="presParOf" srcId="{FE64EAC8-CC13-459C-A145-5567D969F10E}" destId="{3FF62C3B-9964-42B4-A645-6F30590B814F}" srcOrd="0" destOrd="0" presId="urn:microsoft.com/office/officeart/2005/8/layout/list1"/>
    <dgm:cxn modelId="{274F3D2F-5653-4065-8555-BFD72ACF02FA}" type="presParOf" srcId="{FE64EAC8-CC13-459C-A145-5567D969F10E}" destId="{5BE630F4-5CDA-4D8C-81DA-FE28F874BEF4}" srcOrd="1" destOrd="0" presId="urn:microsoft.com/office/officeart/2005/8/layout/list1"/>
    <dgm:cxn modelId="{06B5F1C4-F82E-4EA3-8D1B-ABED94F609E9}" type="presParOf" srcId="{4315AA3D-3ACD-461D-91EE-BB10634CCFA7}" destId="{66AA4B4A-9D32-408A-8AF4-D3EB5E7B4E16}" srcOrd="13" destOrd="0" presId="urn:microsoft.com/office/officeart/2005/8/layout/list1"/>
    <dgm:cxn modelId="{68A7A429-6FC1-4DEF-B808-D97DBEF285A7}" type="presParOf" srcId="{4315AA3D-3ACD-461D-91EE-BB10634CCFA7}" destId="{60D37AE0-B6D6-48D0-9F7A-BC1B572F1912}" srcOrd="14" destOrd="0" presId="urn:microsoft.com/office/officeart/2005/8/layout/list1"/>
    <dgm:cxn modelId="{92673F11-934B-4840-AB72-D69B05B4FF14}" type="presParOf" srcId="{4315AA3D-3ACD-461D-91EE-BB10634CCFA7}" destId="{FB908D6B-E12B-47DF-9003-D3BC570A768E}" srcOrd="15" destOrd="0" presId="urn:microsoft.com/office/officeart/2005/8/layout/list1"/>
    <dgm:cxn modelId="{89C04886-CBFA-41B4-B1EB-79C06192A799}" type="presParOf" srcId="{4315AA3D-3ACD-461D-91EE-BB10634CCFA7}" destId="{2E422701-757A-4C4B-8813-60E971A155A5}" srcOrd="16" destOrd="0" presId="urn:microsoft.com/office/officeart/2005/8/layout/list1"/>
    <dgm:cxn modelId="{F7BB2982-854C-49CD-90EA-26BD321C6D83}" type="presParOf" srcId="{2E422701-757A-4C4B-8813-60E971A155A5}" destId="{0D3715A8-FDB5-4196-8B15-E3CBAA97E19B}" srcOrd="0" destOrd="0" presId="urn:microsoft.com/office/officeart/2005/8/layout/list1"/>
    <dgm:cxn modelId="{BDB987F2-D425-444B-B6A9-D90C717FBE00}" type="presParOf" srcId="{2E422701-757A-4C4B-8813-60E971A155A5}" destId="{5DEF7458-54B8-420C-8B63-7B982EF61FA8}" srcOrd="1" destOrd="0" presId="urn:microsoft.com/office/officeart/2005/8/layout/list1"/>
    <dgm:cxn modelId="{7A723258-9CC8-4998-9402-F1FD60395436}" type="presParOf" srcId="{4315AA3D-3ACD-461D-91EE-BB10634CCFA7}" destId="{BB00605D-AFAC-421A-9016-C055C393A4C1}" srcOrd="17" destOrd="0" presId="urn:microsoft.com/office/officeart/2005/8/layout/list1"/>
    <dgm:cxn modelId="{7F891435-902A-484C-9C9A-9B79D0F9B56A}" type="presParOf" srcId="{4315AA3D-3ACD-461D-91EE-BB10634CCFA7}" destId="{D79EE966-94BB-4742-906C-BE03C0E5EE1A}"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D18FCEBE-A0DD-4453-8162-28750D833F28}" type="doc">
      <dgm:prSet loTypeId="urn:microsoft.com/office/officeart/2005/8/layout/hList2" loCatId="picture" qsTypeId="urn:microsoft.com/office/officeart/2005/8/quickstyle/simple2" qsCatId="simple" csTypeId="urn:microsoft.com/office/officeart/2005/8/colors/colorful5" csCatId="colorful" phldr="1"/>
      <dgm:spPr/>
    </dgm:pt>
    <dgm:pt modelId="{6EDF9D24-7676-44E8-A2DB-B6E703CE3221}">
      <dgm:prSet phldrT="[Text]" custT="1"/>
      <dgm:spPr/>
      <dgm:t>
        <a:bodyPr/>
        <a:lstStyle/>
        <a:p>
          <a:pPr algn="ctr"/>
          <a:r>
            <a:rPr lang="en-US" sz="4800" dirty="0">
              <a:solidFill>
                <a:srgbClr val="8B1C40"/>
              </a:solidFill>
            </a:rPr>
            <a:t>What</a:t>
          </a:r>
        </a:p>
      </dgm:t>
    </dgm:pt>
    <dgm:pt modelId="{667CA77B-E1B8-49D9-B7EA-6C00A68AF45A}" type="parTrans" cxnId="{85B84896-A270-4681-B153-22093B6754DD}">
      <dgm:prSet/>
      <dgm:spPr/>
      <dgm:t>
        <a:bodyPr/>
        <a:lstStyle/>
        <a:p>
          <a:endParaRPr lang="en-US"/>
        </a:p>
      </dgm:t>
    </dgm:pt>
    <dgm:pt modelId="{2D506956-E9F4-4E3D-B462-065C76BB43D2}" type="sibTrans" cxnId="{85B84896-A270-4681-B153-22093B6754DD}">
      <dgm:prSet/>
      <dgm:spPr/>
      <dgm:t>
        <a:bodyPr/>
        <a:lstStyle/>
        <a:p>
          <a:endParaRPr lang="en-US"/>
        </a:p>
      </dgm:t>
    </dgm:pt>
    <dgm:pt modelId="{52E828A7-D306-4A11-8DB1-27E09E490E63}">
      <dgm:prSet/>
      <dgm:spPr>
        <a:solidFill>
          <a:srgbClr val="990000"/>
        </a:solidFill>
      </dgm:spPr>
      <dgm:t>
        <a:bodyPr lIns="731520"/>
        <a:lstStyle/>
        <a:p>
          <a:pPr algn="l">
            <a:spcBef>
              <a:spcPts val="600"/>
            </a:spcBef>
            <a:spcAft>
              <a:spcPts val="600"/>
            </a:spcAft>
          </a:pPr>
          <a:r>
            <a:rPr lang="en-US" dirty="0">
              <a:solidFill>
                <a:schemeClr val="bg1"/>
              </a:solidFill>
            </a:rPr>
            <a:t>With the labor market constantly trending toward a higher set of skills, students will need to pursue higher levels of postsecondary </a:t>
          </a:r>
          <a:r>
            <a:rPr lang="en-US" dirty="0"/>
            <a:t>education/training </a:t>
          </a:r>
          <a:r>
            <a:rPr lang="en-US" dirty="0">
              <a:solidFill>
                <a:schemeClr val="bg1"/>
              </a:solidFill>
            </a:rPr>
            <a:t>in order to remain competitive for jobs. </a:t>
          </a:r>
        </a:p>
      </dgm:t>
    </dgm:pt>
    <dgm:pt modelId="{13254F1C-9647-4DAF-970C-7A3CE1A6BC46}" type="parTrans" cxnId="{83E7C9DD-98A0-4383-B415-896F5DD91BD2}">
      <dgm:prSet/>
      <dgm:spPr/>
      <dgm:t>
        <a:bodyPr/>
        <a:lstStyle/>
        <a:p>
          <a:endParaRPr lang="en-US"/>
        </a:p>
      </dgm:t>
    </dgm:pt>
    <dgm:pt modelId="{0DE4D283-B729-4F8D-88B4-56EBDAAE9231}" type="sibTrans" cxnId="{83E7C9DD-98A0-4383-B415-896F5DD91BD2}">
      <dgm:prSet/>
      <dgm:spPr/>
      <dgm:t>
        <a:bodyPr/>
        <a:lstStyle/>
        <a:p>
          <a:endParaRPr lang="en-US"/>
        </a:p>
      </dgm:t>
    </dgm:pt>
    <dgm:pt modelId="{B1D96EFF-E550-4592-B2C2-94F60830275E}">
      <dgm:prSet/>
      <dgm:spPr>
        <a:solidFill>
          <a:srgbClr val="990000"/>
        </a:solidFill>
      </dgm:spPr>
      <dgm:t>
        <a:bodyPr lIns="731520"/>
        <a:lstStyle/>
        <a:p>
          <a:pPr algn="l">
            <a:spcBef>
              <a:spcPts val="600"/>
            </a:spcBef>
            <a:spcAft>
              <a:spcPts val="600"/>
            </a:spcAft>
          </a:pPr>
          <a:endParaRPr lang="en-US" dirty="0">
            <a:solidFill>
              <a:schemeClr val="bg1"/>
            </a:solidFill>
          </a:endParaRPr>
        </a:p>
      </dgm:t>
    </dgm:pt>
    <dgm:pt modelId="{70566B6D-7111-4F66-9A7A-29AFE2FAD3C9}" type="parTrans" cxnId="{3BEDA594-5441-4611-9A8C-046A5E28511E}">
      <dgm:prSet/>
      <dgm:spPr/>
      <dgm:t>
        <a:bodyPr/>
        <a:lstStyle/>
        <a:p>
          <a:endParaRPr lang="en-US"/>
        </a:p>
      </dgm:t>
    </dgm:pt>
    <dgm:pt modelId="{23F5FFB3-ED16-401D-B8F4-3A1709F9F0CD}" type="sibTrans" cxnId="{3BEDA594-5441-4611-9A8C-046A5E28511E}">
      <dgm:prSet/>
      <dgm:spPr/>
      <dgm:t>
        <a:bodyPr/>
        <a:lstStyle/>
        <a:p>
          <a:endParaRPr lang="en-US"/>
        </a:p>
      </dgm:t>
    </dgm:pt>
    <dgm:pt modelId="{F4987537-6C48-48B7-8215-728F4916D661}" type="pres">
      <dgm:prSet presAssocID="{D18FCEBE-A0DD-4453-8162-28750D833F28}" presName="linearFlow" presStyleCnt="0">
        <dgm:presLayoutVars>
          <dgm:dir/>
          <dgm:animLvl val="lvl"/>
          <dgm:resizeHandles/>
        </dgm:presLayoutVars>
      </dgm:prSet>
      <dgm:spPr/>
    </dgm:pt>
    <dgm:pt modelId="{DBEBD9A2-7F4D-4B90-8FDD-55EC9045213E}" type="pres">
      <dgm:prSet presAssocID="{6EDF9D24-7676-44E8-A2DB-B6E703CE3221}" presName="compositeNode" presStyleCnt="0">
        <dgm:presLayoutVars>
          <dgm:bulletEnabled val="1"/>
        </dgm:presLayoutVars>
      </dgm:prSet>
      <dgm:spPr/>
    </dgm:pt>
    <dgm:pt modelId="{F55ACA75-B734-4C33-A2FD-E886437E6331}" type="pres">
      <dgm:prSet presAssocID="{6EDF9D24-7676-44E8-A2DB-B6E703CE3221}" presName="image" presStyleLbl="fgImgPlace1" presStyleIdx="0" presStyleCnt="1" custScaleX="121474" custScaleY="108611" custLinFactNeighborX="-4357" custLinFactNeighborY="32725"/>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9EF234C9-E86C-4E5E-8D50-4AD3E3DDA995}" type="pres">
      <dgm:prSet presAssocID="{6EDF9D24-7676-44E8-A2DB-B6E703CE3221}" presName="childNode" presStyleLbl="node1" presStyleIdx="0" presStyleCnt="1" custScaleX="99343" custScaleY="95804" custLinFactNeighborX="4357" custLinFactNeighborY="-209">
        <dgm:presLayoutVars>
          <dgm:bulletEnabled val="1"/>
        </dgm:presLayoutVars>
      </dgm:prSet>
      <dgm:spPr/>
      <dgm:t>
        <a:bodyPr/>
        <a:lstStyle/>
        <a:p>
          <a:endParaRPr lang="en-US"/>
        </a:p>
      </dgm:t>
    </dgm:pt>
    <dgm:pt modelId="{5902BFD4-F0B1-445B-B3E7-529AC5F02CA4}" type="pres">
      <dgm:prSet presAssocID="{6EDF9D24-7676-44E8-A2DB-B6E703CE3221}" presName="parentNode" presStyleLbl="revTx" presStyleIdx="0" presStyleCnt="1" custScaleY="91142" custLinFactNeighborX="25929" custLinFactNeighborY="1997">
        <dgm:presLayoutVars>
          <dgm:chMax val="0"/>
          <dgm:bulletEnabled val="1"/>
        </dgm:presLayoutVars>
      </dgm:prSet>
      <dgm:spPr/>
      <dgm:t>
        <a:bodyPr/>
        <a:lstStyle/>
        <a:p>
          <a:endParaRPr lang="en-US"/>
        </a:p>
      </dgm:t>
    </dgm:pt>
  </dgm:ptLst>
  <dgm:cxnLst>
    <dgm:cxn modelId="{0C8AB48D-5DA0-49A7-BB58-A199EF10C210}" type="presOf" srcId="{52E828A7-D306-4A11-8DB1-27E09E490E63}" destId="{9EF234C9-E86C-4E5E-8D50-4AD3E3DDA995}" srcOrd="0" destOrd="0" presId="urn:microsoft.com/office/officeart/2005/8/layout/hList2"/>
    <dgm:cxn modelId="{85B84896-A270-4681-B153-22093B6754DD}" srcId="{D18FCEBE-A0DD-4453-8162-28750D833F28}" destId="{6EDF9D24-7676-44E8-A2DB-B6E703CE3221}" srcOrd="0" destOrd="0" parTransId="{667CA77B-E1B8-49D9-B7EA-6C00A68AF45A}" sibTransId="{2D506956-E9F4-4E3D-B462-065C76BB43D2}"/>
    <dgm:cxn modelId="{DA8CF3AF-48B9-4EC8-8463-9390E9168D4A}" type="presOf" srcId="{B1D96EFF-E550-4592-B2C2-94F60830275E}" destId="{9EF234C9-E86C-4E5E-8D50-4AD3E3DDA995}" srcOrd="0" destOrd="1" presId="urn:microsoft.com/office/officeart/2005/8/layout/hList2"/>
    <dgm:cxn modelId="{05059DC2-FFDA-4614-8E1F-5292157E6BC4}" type="presOf" srcId="{D18FCEBE-A0DD-4453-8162-28750D833F28}" destId="{F4987537-6C48-48B7-8215-728F4916D661}" srcOrd="0" destOrd="0" presId="urn:microsoft.com/office/officeart/2005/8/layout/hList2"/>
    <dgm:cxn modelId="{83E7C9DD-98A0-4383-B415-896F5DD91BD2}" srcId="{6EDF9D24-7676-44E8-A2DB-B6E703CE3221}" destId="{52E828A7-D306-4A11-8DB1-27E09E490E63}" srcOrd="0" destOrd="0" parTransId="{13254F1C-9647-4DAF-970C-7A3CE1A6BC46}" sibTransId="{0DE4D283-B729-4F8D-88B4-56EBDAAE9231}"/>
    <dgm:cxn modelId="{7F8D15E8-11FD-40C5-820E-4E83C4BB7A97}" type="presOf" srcId="{6EDF9D24-7676-44E8-A2DB-B6E703CE3221}" destId="{5902BFD4-F0B1-445B-B3E7-529AC5F02CA4}" srcOrd="0" destOrd="0" presId="urn:microsoft.com/office/officeart/2005/8/layout/hList2"/>
    <dgm:cxn modelId="{3BEDA594-5441-4611-9A8C-046A5E28511E}" srcId="{6EDF9D24-7676-44E8-A2DB-B6E703CE3221}" destId="{B1D96EFF-E550-4592-B2C2-94F60830275E}" srcOrd="1" destOrd="0" parTransId="{70566B6D-7111-4F66-9A7A-29AFE2FAD3C9}" sibTransId="{23F5FFB3-ED16-401D-B8F4-3A1709F9F0CD}"/>
    <dgm:cxn modelId="{4A369EA0-A3D9-498F-B37F-12A15FBC7E77}" type="presParOf" srcId="{F4987537-6C48-48B7-8215-728F4916D661}" destId="{DBEBD9A2-7F4D-4B90-8FDD-55EC9045213E}" srcOrd="0" destOrd="0" presId="urn:microsoft.com/office/officeart/2005/8/layout/hList2"/>
    <dgm:cxn modelId="{C42E6CF6-F9FA-44D8-85FD-F062EBA77A84}" type="presParOf" srcId="{DBEBD9A2-7F4D-4B90-8FDD-55EC9045213E}" destId="{F55ACA75-B734-4C33-A2FD-E886437E6331}" srcOrd="0" destOrd="0" presId="urn:microsoft.com/office/officeart/2005/8/layout/hList2"/>
    <dgm:cxn modelId="{DE68B4DF-B7AE-4CF3-930D-E2433814F405}" type="presParOf" srcId="{DBEBD9A2-7F4D-4B90-8FDD-55EC9045213E}" destId="{9EF234C9-E86C-4E5E-8D50-4AD3E3DDA995}" srcOrd="1" destOrd="0" presId="urn:microsoft.com/office/officeart/2005/8/layout/hList2"/>
    <dgm:cxn modelId="{A90BD85B-3C4F-48C8-8A02-D7055890712F}" type="presParOf" srcId="{DBEBD9A2-7F4D-4B90-8FDD-55EC9045213E}" destId="{5902BFD4-F0B1-445B-B3E7-529AC5F02CA4}"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2C37470-7D5C-435D-AC0C-B7924214BA45}"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US"/>
        </a:p>
      </dgm:t>
    </dgm:pt>
    <dgm:pt modelId="{7C4E4F30-69B5-4E15-B67B-3F7D855694C9}">
      <dgm:prSet phldrT="[Text]"/>
      <dgm:spPr>
        <a:solidFill>
          <a:srgbClr val="996600"/>
        </a:solidFill>
      </dgm:spPr>
      <dgm:t>
        <a:bodyPr/>
        <a:lstStyle/>
        <a:p>
          <a:r>
            <a:rPr lang="en-US" dirty="0"/>
            <a:t>Kindergarten Readiness</a:t>
          </a:r>
        </a:p>
      </dgm:t>
    </dgm:pt>
    <dgm:pt modelId="{EBA3E80C-088F-4EA1-B1DC-2222D6D15B63}" type="parTrans" cxnId="{6C695536-7788-4FF7-9FAD-61CB7A799EB0}">
      <dgm:prSet/>
      <dgm:spPr/>
      <dgm:t>
        <a:bodyPr/>
        <a:lstStyle/>
        <a:p>
          <a:endParaRPr lang="en-US"/>
        </a:p>
      </dgm:t>
    </dgm:pt>
    <dgm:pt modelId="{F59B0611-2F9E-4ECE-ACAB-EA88DEDF179E}" type="sibTrans" cxnId="{6C695536-7788-4FF7-9FAD-61CB7A799EB0}">
      <dgm:prSet/>
      <dgm:spPr/>
      <dgm:t>
        <a:bodyPr/>
        <a:lstStyle/>
        <a:p>
          <a:endParaRPr lang="en-US"/>
        </a:p>
      </dgm:t>
    </dgm:pt>
    <dgm:pt modelId="{A4384EA5-4713-4B8C-8BCA-DB3D34E716F5}">
      <dgm:prSet phldrT="[Text]"/>
      <dgm:spPr>
        <a:solidFill>
          <a:srgbClr val="683E00"/>
        </a:solidFill>
      </dgm:spPr>
      <dgm:t>
        <a:bodyPr/>
        <a:lstStyle/>
        <a:p>
          <a:r>
            <a:rPr lang="en-US" dirty="0"/>
            <a:t>Individual Plans of Study Focused on Career Interests</a:t>
          </a:r>
        </a:p>
      </dgm:t>
    </dgm:pt>
    <dgm:pt modelId="{2E156569-9BB3-4310-8227-98740031165A}" type="parTrans" cxnId="{605277AC-138A-44D2-BAB9-2D7F9015B524}">
      <dgm:prSet/>
      <dgm:spPr/>
      <dgm:t>
        <a:bodyPr/>
        <a:lstStyle/>
        <a:p>
          <a:endParaRPr lang="en-US"/>
        </a:p>
      </dgm:t>
    </dgm:pt>
    <dgm:pt modelId="{943F1730-0C6E-4711-B57D-52E273F1F6EA}" type="sibTrans" cxnId="{605277AC-138A-44D2-BAB9-2D7F9015B524}">
      <dgm:prSet/>
      <dgm:spPr/>
      <dgm:t>
        <a:bodyPr/>
        <a:lstStyle/>
        <a:p>
          <a:endParaRPr lang="en-US"/>
        </a:p>
      </dgm:t>
    </dgm:pt>
    <dgm:pt modelId="{91D8578E-62F8-4E92-A2E1-E3CAC1E66BCB}">
      <dgm:prSet phldrT="[Text]"/>
      <dgm:spPr/>
      <dgm:t>
        <a:bodyPr/>
        <a:lstStyle/>
        <a:p>
          <a:r>
            <a:rPr lang="en-US" dirty="0"/>
            <a:t>High School Graduation Rates</a:t>
          </a:r>
        </a:p>
      </dgm:t>
    </dgm:pt>
    <dgm:pt modelId="{DB6FCB58-6660-43C9-A538-3807D99C796B}" type="parTrans" cxnId="{C8C64018-F06A-4C3E-93E7-4FD016D75D9D}">
      <dgm:prSet/>
      <dgm:spPr/>
      <dgm:t>
        <a:bodyPr/>
        <a:lstStyle/>
        <a:p>
          <a:endParaRPr lang="en-US"/>
        </a:p>
      </dgm:t>
    </dgm:pt>
    <dgm:pt modelId="{81B00A8A-3361-4B46-9AED-3EA8A4510E67}" type="sibTrans" cxnId="{C8C64018-F06A-4C3E-93E7-4FD016D75D9D}">
      <dgm:prSet/>
      <dgm:spPr/>
      <dgm:t>
        <a:bodyPr/>
        <a:lstStyle/>
        <a:p>
          <a:endParaRPr lang="en-US"/>
        </a:p>
      </dgm:t>
    </dgm:pt>
    <dgm:pt modelId="{A13E2B2F-8DF4-46F8-92A4-6CE115727EA2}">
      <dgm:prSet phldrT="[Text]"/>
      <dgm:spPr/>
      <dgm:t>
        <a:bodyPr/>
        <a:lstStyle/>
        <a:p>
          <a:r>
            <a:rPr lang="en-US" dirty="0"/>
            <a:t>Postsecondary Completion/Attendance</a:t>
          </a:r>
        </a:p>
      </dgm:t>
    </dgm:pt>
    <dgm:pt modelId="{48A32856-98AB-4254-AF01-A4DB33A96108}" type="parTrans" cxnId="{FD6E25E4-3CEB-4F3F-8A2D-A1D6F909E2A0}">
      <dgm:prSet/>
      <dgm:spPr/>
      <dgm:t>
        <a:bodyPr/>
        <a:lstStyle/>
        <a:p>
          <a:endParaRPr lang="en-US"/>
        </a:p>
      </dgm:t>
    </dgm:pt>
    <dgm:pt modelId="{61940797-7A5E-4D42-9D55-7F30AE8A0C73}" type="sibTrans" cxnId="{FD6E25E4-3CEB-4F3F-8A2D-A1D6F909E2A0}">
      <dgm:prSet/>
      <dgm:spPr/>
      <dgm:t>
        <a:bodyPr/>
        <a:lstStyle/>
        <a:p>
          <a:endParaRPr lang="en-US"/>
        </a:p>
      </dgm:t>
    </dgm:pt>
    <dgm:pt modelId="{2C561639-2303-418F-971B-890F7A33E202}">
      <dgm:prSet phldrT="[Text]"/>
      <dgm:spPr/>
      <dgm:t>
        <a:bodyPr/>
        <a:lstStyle/>
        <a:p>
          <a:r>
            <a:rPr lang="en-US" dirty="0"/>
            <a:t>Social/Emotional Growth Measured Locally</a:t>
          </a:r>
        </a:p>
      </dgm:t>
    </dgm:pt>
    <dgm:pt modelId="{6DD39AD5-83D8-4BA4-BB77-F9E90DBE339A}" type="parTrans" cxnId="{4D0953A0-25F5-4307-880F-CE7D0FEBE22A}">
      <dgm:prSet/>
      <dgm:spPr/>
      <dgm:t>
        <a:bodyPr/>
        <a:lstStyle/>
        <a:p>
          <a:endParaRPr lang="en-US"/>
        </a:p>
      </dgm:t>
    </dgm:pt>
    <dgm:pt modelId="{E62B96A6-F197-4B03-9A38-7A55A50E3DF7}" type="sibTrans" cxnId="{4D0953A0-25F5-4307-880F-CE7D0FEBE22A}">
      <dgm:prSet/>
      <dgm:spPr/>
      <dgm:t>
        <a:bodyPr/>
        <a:lstStyle/>
        <a:p>
          <a:endParaRPr lang="en-US"/>
        </a:p>
      </dgm:t>
    </dgm:pt>
    <dgm:pt modelId="{4315AA3D-3ACD-461D-91EE-BB10634CCFA7}" type="pres">
      <dgm:prSet presAssocID="{52C37470-7D5C-435D-AC0C-B7924214BA45}" presName="linear" presStyleCnt="0">
        <dgm:presLayoutVars>
          <dgm:dir/>
          <dgm:animLvl val="lvl"/>
          <dgm:resizeHandles val="exact"/>
        </dgm:presLayoutVars>
      </dgm:prSet>
      <dgm:spPr/>
      <dgm:t>
        <a:bodyPr/>
        <a:lstStyle/>
        <a:p>
          <a:endParaRPr lang="en-US"/>
        </a:p>
      </dgm:t>
    </dgm:pt>
    <dgm:pt modelId="{EB907D67-3FA4-470C-8E6D-C1CFFE3192B2}" type="pres">
      <dgm:prSet presAssocID="{7C4E4F30-69B5-4E15-B67B-3F7D855694C9}" presName="parentLin" presStyleCnt="0"/>
      <dgm:spPr/>
    </dgm:pt>
    <dgm:pt modelId="{7DDD1E60-5BF0-4543-AE1F-EDDEC150CFDC}" type="pres">
      <dgm:prSet presAssocID="{7C4E4F30-69B5-4E15-B67B-3F7D855694C9}" presName="parentLeftMargin" presStyleLbl="node1" presStyleIdx="0" presStyleCnt="5"/>
      <dgm:spPr/>
      <dgm:t>
        <a:bodyPr/>
        <a:lstStyle/>
        <a:p>
          <a:endParaRPr lang="en-US"/>
        </a:p>
      </dgm:t>
    </dgm:pt>
    <dgm:pt modelId="{9823241D-4C64-4301-A444-9FF6824CE7B1}" type="pres">
      <dgm:prSet presAssocID="{7C4E4F30-69B5-4E15-B67B-3F7D855694C9}" presName="parentText" presStyleLbl="node1" presStyleIdx="0" presStyleCnt="5" custLinFactNeighborX="-4347" custLinFactNeighborY="48865">
        <dgm:presLayoutVars>
          <dgm:chMax val="0"/>
          <dgm:bulletEnabled val="1"/>
        </dgm:presLayoutVars>
      </dgm:prSet>
      <dgm:spPr/>
      <dgm:t>
        <a:bodyPr/>
        <a:lstStyle/>
        <a:p>
          <a:endParaRPr lang="en-US"/>
        </a:p>
      </dgm:t>
    </dgm:pt>
    <dgm:pt modelId="{DEC3BCAC-6B0C-4935-BCCD-A226D03F0114}" type="pres">
      <dgm:prSet presAssocID="{7C4E4F30-69B5-4E15-B67B-3F7D855694C9}" presName="negativeSpace" presStyleCnt="0"/>
      <dgm:spPr/>
    </dgm:pt>
    <dgm:pt modelId="{5CEE3AF3-B097-47DC-80BC-37746ECEC15E}" type="pres">
      <dgm:prSet presAssocID="{7C4E4F30-69B5-4E15-B67B-3F7D855694C9}" presName="childText" presStyleLbl="conFgAcc1" presStyleIdx="0" presStyleCnt="5" custLinFactY="27638" custLinFactNeighborX="-217" custLinFactNeighborY="100000">
        <dgm:presLayoutVars>
          <dgm:bulletEnabled val="1"/>
        </dgm:presLayoutVars>
      </dgm:prSet>
      <dgm:spPr/>
    </dgm:pt>
    <dgm:pt modelId="{5655B7C4-10DF-44B4-B380-4A2DADD160C0}" type="pres">
      <dgm:prSet presAssocID="{F59B0611-2F9E-4ECE-ACAB-EA88DEDF179E}" presName="spaceBetweenRectangles" presStyleCnt="0"/>
      <dgm:spPr/>
    </dgm:pt>
    <dgm:pt modelId="{8A0EE4A3-EA3B-44EB-824A-06510E4E001E}" type="pres">
      <dgm:prSet presAssocID="{A4384EA5-4713-4B8C-8BCA-DB3D34E716F5}" presName="parentLin" presStyleCnt="0"/>
      <dgm:spPr/>
    </dgm:pt>
    <dgm:pt modelId="{BAEE7018-20ED-47EC-B6A1-4548C8B9C9F3}" type="pres">
      <dgm:prSet presAssocID="{A4384EA5-4713-4B8C-8BCA-DB3D34E716F5}" presName="parentLeftMargin" presStyleLbl="node1" presStyleIdx="0" presStyleCnt="5"/>
      <dgm:spPr/>
      <dgm:t>
        <a:bodyPr/>
        <a:lstStyle/>
        <a:p>
          <a:endParaRPr lang="en-US"/>
        </a:p>
      </dgm:t>
    </dgm:pt>
    <dgm:pt modelId="{1D9B8682-FDB4-4457-934B-FB354503029C}" type="pres">
      <dgm:prSet presAssocID="{A4384EA5-4713-4B8C-8BCA-DB3D34E716F5}" presName="parentText" presStyleLbl="node1" presStyleIdx="1" presStyleCnt="5" custLinFactNeighborX="-4347" custLinFactNeighborY="24655">
        <dgm:presLayoutVars>
          <dgm:chMax val="0"/>
          <dgm:bulletEnabled val="1"/>
        </dgm:presLayoutVars>
      </dgm:prSet>
      <dgm:spPr/>
      <dgm:t>
        <a:bodyPr/>
        <a:lstStyle/>
        <a:p>
          <a:endParaRPr lang="en-US"/>
        </a:p>
      </dgm:t>
    </dgm:pt>
    <dgm:pt modelId="{49FDB11B-B5AD-4119-8269-033ED4E194A2}" type="pres">
      <dgm:prSet presAssocID="{A4384EA5-4713-4B8C-8BCA-DB3D34E716F5}" presName="negativeSpace" presStyleCnt="0"/>
      <dgm:spPr/>
    </dgm:pt>
    <dgm:pt modelId="{B4DFF7C8-4D17-4E11-A950-800FEA5AE553}" type="pres">
      <dgm:prSet presAssocID="{A4384EA5-4713-4B8C-8BCA-DB3D34E716F5}" presName="childText" presStyleLbl="conFgAcc1" presStyleIdx="1" presStyleCnt="5" custLinFactNeighborY="-21426">
        <dgm:presLayoutVars>
          <dgm:bulletEnabled val="1"/>
        </dgm:presLayoutVars>
      </dgm:prSet>
      <dgm:spPr/>
    </dgm:pt>
    <dgm:pt modelId="{6AFA5A2E-D059-41D2-ADDB-06E87D56C645}" type="pres">
      <dgm:prSet presAssocID="{943F1730-0C6E-4711-B57D-52E273F1F6EA}" presName="spaceBetweenRectangles" presStyleCnt="0"/>
      <dgm:spPr/>
    </dgm:pt>
    <dgm:pt modelId="{BD539626-3E53-416A-9F76-8CD57918475A}" type="pres">
      <dgm:prSet presAssocID="{91D8578E-62F8-4E92-A2E1-E3CAC1E66BCB}" presName="parentLin" presStyleCnt="0"/>
      <dgm:spPr/>
    </dgm:pt>
    <dgm:pt modelId="{67337925-6F79-4662-9ECB-1EAEE390D142}" type="pres">
      <dgm:prSet presAssocID="{91D8578E-62F8-4E92-A2E1-E3CAC1E66BCB}" presName="parentLeftMargin" presStyleLbl="node1" presStyleIdx="1" presStyleCnt="5"/>
      <dgm:spPr/>
      <dgm:t>
        <a:bodyPr/>
        <a:lstStyle/>
        <a:p>
          <a:endParaRPr lang="en-US"/>
        </a:p>
      </dgm:t>
    </dgm:pt>
    <dgm:pt modelId="{336D033D-0D1F-4A50-B791-E34C50DA46C1}" type="pres">
      <dgm:prSet presAssocID="{91D8578E-62F8-4E92-A2E1-E3CAC1E66BCB}" presName="parentText" presStyleLbl="node1" presStyleIdx="2" presStyleCnt="5">
        <dgm:presLayoutVars>
          <dgm:chMax val="0"/>
          <dgm:bulletEnabled val="1"/>
        </dgm:presLayoutVars>
      </dgm:prSet>
      <dgm:spPr/>
      <dgm:t>
        <a:bodyPr/>
        <a:lstStyle/>
        <a:p>
          <a:endParaRPr lang="en-US"/>
        </a:p>
      </dgm:t>
    </dgm:pt>
    <dgm:pt modelId="{71324C39-0A05-4840-BCBA-D6DA8D9E5A24}" type="pres">
      <dgm:prSet presAssocID="{91D8578E-62F8-4E92-A2E1-E3CAC1E66BCB}" presName="negativeSpace" presStyleCnt="0"/>
      <dgm:spPr/>
    </dgm:pt>
    <dgm:pt modelId="{C5C36CD5-A8EC-4437-81C4-E6D218F12523}" type="pres">
      <dgm:prSet presAssocID="{91D8578E-62F8-4E92-A2E1-E3CAC1E66BCB}" presName="childText" presStyleLbl="conFgAcc1" presStyleIdx="2" presStyleCnt="5">
        <dgm:presLayoutVars>
          <dgm:bulletEnabled val="1"/>
        </dgm:presLayoutVars>
      </dgm:prSet>
      <dgm:spPr/>
    </dgm:pt>
    <dgm:pt modelId="{2AD1DBA2-4D5C-4E38-BC1E-59890AF6E609}" type="pres">
      <dgm:prSet presAssocID="{81B00A8A-3361-4B46-9AED-3EA8A4510E67}" presName="spaceBetweenRectangles" presStyleCnt="0"/>
      <dgm:spPr/>
    </dgm:pt>
    <dgm:pt modelId="{FE64EAC8-CC13-459C-A145-5567D969F10E}" type="pres">
      <dgm:prSet presAssocID="{A13E2B2F-8DF4-46F8-92A4-6CE115727EA2}" presName="parentLin" presStyleCnt="0"/>
      <dgm:spPr/>
    </dgm:pt>
    <dgm:pt modelId="{3FF62C3B-9964-42B4-A645-6F30590B814F}" type="pres">
      <dgm:prSet presAssocID="{A13E2B2F-8DF4-46F8-92A4-6CE115727EA2}" presName="parentLeftMargin" presStyleLbl="node1" presStyleIdx="2" presStyleCnt="5"/>
      <dgm:spPr/>
      <dgm:t>
        <a:bodyPr/>
        <a:lstStyle/>
        <a:p>
          <a:endParaRPr lang="en-US"/>
        </a:p>
      </dgm:t>
    </dgm:pt>
    <dgm:pt modelId="{5BE630F4-5CDA-4D8C-81DA-FE28F874BEF4}" type="pres">
      <dgm:prSet presAssocID="{A13E2B2F-8DF4-46F8-92A4-6CE115727EA2}" presName="parentText" presStyleLbl="node1" presStyleIdx="3" presStyleCnt="5">
        <dgm:presLayoutVars>
          <dgm:chMax val="0"/>
          <dgm:bulletEnabled val="1"/>
        </dgm:presLayoutVars>
      </dgm:prSet>
      <dgm:spPr/>
      <dgm:t>
        <a:bodyPr/>
        <a:lstStyle/>
        <a:p>
          <a:endParaRPr lang="en-US"/>
        </a:p>
      </dgm:t>
    </dgm:pt>
    <dgm:pt modelId="{66AA4B4A-9D32-408A-8AF4-D3EB5E7B4E16}" type="pres">
      <dgm:prSet presAssocID="{A13E2B2F-8DF4-46F8-92A4-6CE115727EA2}" presName="negativeSpace" presStyleCnt="0"/>
      <dgm:spPr/>
    </dgm:pt>
    <dgm:pt modelId="{60D37AE0-B6D6-48D0-9F7A-BC1B572F1912}" type="pres">
      <dgm:prSet presAssocID="{A13E2B2F-8DF4-46F8-92A4-6CE115727EA2}" presName="childText" presStyleLbl="conFgAcc1" presStyleIdx="3" presStyleCnt="5">
        <dgm:presLayoutVars>
          <dgm:bulletEnabled val="1"/>
        </dgm:presLayoutVars>
      </dgm:prSet>
      <dgm:spPr/>
    </dgm:pt>
    <dgm:pt modelId="{FB908D6B-E12B-47DF-9003-D3BC570A768E}" type="pres">
      <dgm:prSet presAssocID="{61940797-7A5E-4D42-9D55-7F30AE8A0C73}" presName="spaceBetweenRectangles" presStyleCnt="0"/>
      <dgm:spPr/>
    </dgm:pt>
    <dgm:pt modelId="{2E422701-757A-4C4B-8813-60E971A155A5}" type="pres">
      <dgm:prSet presAssocID="{2C561639-2303-418F-971B-890F7A33E202}" presName="parentLin" presStyleCnt="0"/>
      <dgm:spPr/>
    </dgm:pt>
    <dgm:pt modelId="{0D3715A8-FDB5-4196-8B15-E3CBAA97E19B}" type="pres">
      <dgm:prSet presAssocID="{2C561639-2303-418F-971B-890F7A33E202}" presName="parentLeftMargin" presStyleLbl="node1" presStyleIdx="3" presStyleCnt="5"/>
      <dgm:spPr/>
      <dgm:t>
        <a:bodyPr/>
        <a:lstStyle/>
        <a:p>
          <a:endParaRPr lang="en-US"/>
        </a:p>
      </dgm:t>
    </dgm:pt>
    <dgm:pt modelId="{5DEF7458-54B8-420C-8B63-7B982EF61FA8}" type="pres">
      <dgm:prSet presAssocID="{2C561639-2303-418F-971B-890F7A33E202}" presName="parentText" presStyleLbl="node1" presStyleIdx="4" presStyleCnt="5">
        <dgm:presLayoutVars>
          <dgm:chMax val="0"/>
          <dgm:bulletEnabled val="1"/>
        </dgm:presLayoutVars>
      </dgm:prSet>
      <dgm:spPr/>
      <dgm:t>
        <a:bodyPr/>
        <a:lstStyle/>
        <a:p>
          <a:endParaRPr lang="en-US"/>
        </a:p>
      </dgm:t>
    </dgm:pt>
    <dgm:pt modelId="{BB00605D-AFAC-421A-9016-C055C393A4C1}" type="pres">
      <dgm:prSet presAssocID="{2C561639-2303-418F-971B-890F7A33E202}" presName="negativeSpace" presStyleCnt="0"/>
      <dgm:spPr/>
    </dgm:pt>
    <dgm:pt modelId="{D79EE966-94BB-4742-906C-BE03C0E5EE1A}" type="pres">
      <dgm:prSet presAssocID="{2C561639-2303-418F-971B-890F7A33E202}" presName="childText" presStyleLbl="conFgAcc1" presStyleIdx="4" presStyleCnt="5">
        <dgm:presLayoutVars>
          <dgm:bulletEnabled val="1"/>
        </dgm:presLayoutVars>
      </dgm:prSet>
      <dgm:spPr/>
    </dgm:pt>
  </dgm:ptLst>
  <dgm:cxnLst>
    <dgm:cxn modelId="{126A1FD9-1D6F-4C2C-BD8B-9904EA08D72C}" type="presOf" srcId="{7C4E4F30-69B5-4E15-B67B-3F7D855694C9}" destId="{7DDD1E60-5BF0-4543-AE1F-EDDEC150CFDC}" srcOrd="0" destOrd="0" presId="urn:microsoft.com/office/officeart/2005/8/layout/list1"/>
    <dgm:cxn modelId="{B2F8FC2C-36B2-49BF-A08A-BC2E95ED2A83}" type="presOf" srcId="{91D8578E-62F8-4E92-A2E1-E3CAC1E66BCB}" destId="{67337925-6F79-4662-9ECB-1EAEE390D142}" srcOrd="0" destOrd="0" presId="urn:microsoft.com/office/officeart/2005/8/layout/list1"/>
    <dgm:cxn modelId="{04EA9A3A-F218-41C1-8D9F-217310B6E0A6}" type="presOf" srcId="{A13E2B2F-8DF4-46F8-92A4-6CE115727EA2}" destId="{3FF62C3B-9964-42B4-A645-6F30590B814F}" srcOrd="0" destOrd="0" presId="urn:microsoft.com/office/officeart/2005/8/layout/list1"/>
    <dgm:cxn modelId="{63BEC359-B32B-4251-A074-74B97D57EC07}" type="presOf" srcId="{2C561639-2303-418F-971B-890F7A33E202}" destId="{5DEF7458-54B8-420C-8B63-7B982EF61FA8}" srcOrd="1" destOrd="0" presId="urn:microsoft.com/office/officeart/2005/8/layout/list1"/>
    <dgm:cxn modelId="{A6EEC0A5-1ADD-45AA-B33D-20833983022A}" type="presOf" srcId="{A4384EA5-4713-4B8C-8BCA-DB3D34E716F5}" destId="{BAEE7018-20ED-47EC-B6A1-4548C8B9C9F3}" srcOrd="0" destOrd="0" presId="urn:microsoft.com/office/officeart/2005/8/layout/list1"/>
    <dgm:cxn modelId="{A433CEAC-80B6-4E34-B390-B1B3642B0ECF}" type="presOf" srcId="{7C4E4F30-69B5-4E15-B67B-3F7D855694C9}" destId="{9823241D-4C64-4301-A444-9FF6824CE7B1}" srcOrd="1" destOrd="0" presId="urn:microsoft.com/office/officeart/2005/8/layout/list1"/>
    <dgm:cxn modelId="{605277AC-138A-44D2-BAB9-2D7F9015B524}" srcId="{52C37470-7D5C-435D-AC0C-B7924214BA45}" destId="{A4384EA5-4713-4B8C-8BCA-DB3D34E716F5}" srcOrd="1" destOrd="0" parTransId="{2E156569-9BB3-4310-8227-98740031165A}" sibTransId="{943F1730-0C6E-4711-B57D-52E273F1F6EA}"/>
    <dgm:cxn modelId="{D732C79A-7085-4DBA-84F0-48D77A11B18B}" type="presOf" srcId="{2C561639-2303-418F-971B-890F7A33E202}" destId="{0D3715A8-FDB5-4196-8B15-E3CBAA97E19B}" srcOrd="0" destOrd="0" presId="urn:microsoft.com/office/officeart/2005/8/layout/list1"/>
    <dgm:cxn modelId="{7A13C83D-AE4D-48AF-8FAA-74B1A5958978}" type="presOf" srcId="{A13E2B2F-8DF4-46F8-92A4-6CE115727EA2}" destId="{5BE630F4-5CDA-4D8C-81DA-FE28F874BEF4}" srcOrd="1" destOrd="0" presId="urn:microsoft.com/office/officeart/2005/8/layout/list1"/>
    <dgm:cxn modelId="{CB59976A-1A60-4D19-9CAA-4A91A715EE5B}" type="presOf" srcId="{52C37470-7D5C-435D-AC0C-B7924214BA45}" destId="{4315AA3D-3ACD-461D-91EE-BB10634CCFA7}" srcOrd="0" destOrd="0" presId="urn:microsoft.com/office/officeart/2005/8/layout/list1"/>
    <dgm:cxn modelId="{69C3AB90-AACB-4AE1-96E7-6D5F98B767B3}" type="presOf" srcId="{A4384EA5-4713-4B8C-8BCA-DB3D34E716F5}" destId="{1D9B8682-FDB4-4457-934B-FB354503029C}" srcOrd="1" destOrd="0" presId="urn:microsoft.com/office/officeart/2005/8/layout/list1"/>
    <dgm:cxn modelId="{4D0953A0-25F5-4307-880F-CE7D0FEBE22A}" srcId="{52C37470-7D5C-435D-AC0C-B7924214BA45}" destId="{2C561639-2303-418F-971B-890F7A33E202}" srcOrd="4" destOrd="0" parTransId="{6DD39AD5-83D8-4BA4-BB77-F9E90DBE339A}" sibTransId="{E62B96A6-F197-4B03-9A38-7A55A50E3DF7}"/>
    <dgm:cxn modelId="{C8C64018-F06A-4C3E-93E7-4FD016D75D9D}" srcId="{52C37470-7D5C-435D-AC0C-B7924214BA45}" destId="{91D8578E-62F8-4E92-A2E1-E3CAC1E66BCB}" srcOrd="2" destOrd="0" parTransId="{DB6FCB58-6660-43C9-A538-3807D99C796B}" sibTransId="{81B00A8A-3361-4B46-9AED-3EA8A4510E67}"/>
    <dgm:cxn modelId="{6C695536-7788-4FF7-9FAD-61CB7A799EB0}" srcId="{52C37470-7D5C-435D-AC0C-B7924214BA45}" destId="{7C4E4F30-69B5-4E15-B67B-3F7D855694C9}" srcOrd="0" destOrd="0" parTransId="{EBA3E80C-088F-4EA1-B1DC-2222D6D15B63}" sibTransId="{F59B0611-2F9E-4ECE-ACAB-EA88DEDF179E}"/>
    <dgm:cxn modelId="{FD6E25E4-3CEB-4F3F-8A2D-A1D6F909E2A0}" srcId="{52C37470-7D5C-435D-AC0C-B7924214BA45}" destId="{A13E2B2F-8DF4-46F8-92A4-6CE115727EA2}" srcOrd="3" destOrd="0" parTransId="{48A32856-98AB-4254-AF01-A4DB33A96108}" sibTransId="{61940797-7A5E-4D42-9D55-7F30AE8A0C73}"/>
    <dgm:cxn modelId="{6DA7761D-8520-4226-A70C-0D96E3EAD295}" type="presOf" srcId="{91D8578E-62F8-4E92-A2E1-E3CAC1E66BCB}" destId="{336D033D-0D1F-4A50-B791-E34C50DA46C1}" srcOrd="1" destOrd="0" presId="urn:microsoft.com/office/officeart/2005/8/layout/list1"/>
    <dgm:cxn modelId="{B82C792F-DA52-4EEC-9719-DDDC471908F7}" type="presParOf" srcId="{4315AA3D-3ACD-461D-91EE-BB10634CCFA7}" destId="{EB907D67-3FA4-470C-8E6D-C1CFFE3192B2}" srcOrd="0" destOrd="0" presId="urn:microsoft.com/office/officeart/2005/8/layout/list1"/>
    <dgm:cxn modelId="{3038545D-6979-4B83-9AD5-B7691F99DECE}" type="presParOf" srcId="{EB907D67-3FA4-470C-8E6D-C1CFFE3192B2}" destId="{7DDD1E60-5BF0-4543-AE1F-EDDEC150CFDC}" srcOrd="0" destOrd="0" presId="urn:microsoft.com/office/officeart/2005/8/layout/list1"/>
    <dgm:cxn modelId="{997B3776-E5AF-41ED-A220-5E6DF38D6829}" type="presParOf" srcId="{EB907D67-3FA4-470C-8E6D-C1CFFE3192B2}" destId="{9823241D-4C64-4301-A444-9FF6824CE7B1}" srcOrd="1" destOrd="0" presId="urn:microsoft.com/office/officeart/2005/8/layout/list1"/>
    <dgm:cxn modelId="{1C1A44EC-1784-4D36-874E-D510A426DF7B}" type="presParOf" srcId="{4315AA3D-3ACD-461D-91EE-BB10634CCFA7}" destId="{DEC3BCAC-6B0C-4935-BCCD-A226D03F0114}" srcOrd="1" destOrd="0" presId="urn:microsoft.com/office/officeart/2005/8/layout/list1"/>
    <dgm:cxn modelId="{07462E7D-7A1B-4016-88F2-A7FE6A4543AC}" type="presParOf" srcId="{4315AA3D-3ACD-461D-91EE-BB10634CCFA7}" destId="{5CEE3AF3-B097-47DC-80BC-37746ECEC15E}" srcOrd="2" destOrd="0" presId="urn:microsoft.com/office/officeart/2005/8/layout/list1"/>
    <dgm:cxn modelId="{339E7D49-5E95-4EE0-8146-81FCAD24051A}" type="presParOf" srcId="{4315AA3D-3ACD-461D-91EE-BB10634CCFA7}" destId="{5655B7C4-10DF-44B4-B380-4A2DADD160C0}" srcOrd="3" destOrd="0" presId="urn:microsoft.com/office/officeart/2005/8/layout/list1"/>
    <dgm:cxn modelId="{77CB52FC-0628-4D36-948C-16906C6B2A62}" type="presParOf" srcId="{4315AA3D-3ACD-461D-91EE-BB10634CCFA7}" destId="{8A0EE4A3-EA3B-44EB-824A-06510E4E001E}" srcOrd="4" destOrd="0" presId="urn:microsoft.com/office/officeart/2005/8/layout/list1"/>
    <dgm:cxn modelId="{44430458-37EC-4812-BDFF-92F2F0537AC1}" type="presParOf" srcId="{8A0EE4A3-EA3B-44EB-824A-06510E4E001E}" destId="{BAEE7018-20ED-47EC-B6A1-4548C8B9C9F3}" srcOrd="0" destOrd="0" presId="urn:microsoft.com/office/officeart/2005/8/layout/list1"/>
    <dgm:cxn modelId="{7A760014-6430-4361-B270-E37373EB9443}" type="presParOf" srcId="{8A0EE4A3-EA3B-44EB-824A-06510E4E001E}" destId="{1D9B8682-FDB4-4457-934B-FB354503029C}" srcOrd="1" destOrd="0" presId="urn:microsoft.com/office/officeart/2005/8/layout/list1"/>
    <dgm:cxn modelId="{A6A6C2A8-618A-4A5C-9B9C-36810756CEAD}" type="presParOf" srcId="{4315AA3D-3ACD-461D-91EE-BB10634CCFA7}" destId="{49FDB11B-B5AD-4119-8269-033ED4E194A2}" srcOrd="5" destOrd="0" presId="urn:microsoft.com/office/officeart/2005/8/layout/list1"/>
    <dgm:cxn modelId="{F88FA82A-DA09-4ED5-A1C3-AD3919078B37}" type="presParOf" srcId="{4315AA3D-3ACD-461D-91EE-BB10634CCFA7}" destId="{B4DFF7C8-4D17-4E11-A950-800FEA5AE553}" srcOrd="6" destOrd="0" presId="urn:microsoft.com/office/officeart/2005/8/layout/list1"/>
    <dgm:cxn modelId="{FAA037F1-CDFD-4500-89DF-6A63BE2A2C96}" type="presParOf" srcId="{4315AA3D-3ACD-461D-91EE-BB10634CCFA7}" destId="{6AFA5A2E-D059-41D2-ADDB-06E87D56C645}" srcOrd="7" destOrd="0" presId="urn:microsoft.com/office/officeart/2005/8/layout/list1"/>
    <dgm:cxn modelId="{FF59D593-4B92-439B-A8A4-4F1BC778D7F7}" type="presParOf" srcId="{4315AA3D-3ACD-461D-91EE-BB10634CCFA7}" destId="{BD539626-3E53-416A-9F76-8CD57918475A}" srcOrd="8" destOrd="0" presId="urn:microsoft.com/office/officeart/2005/8/layout/list1"/>
    <dgm:cxn modelId="{103506CF-A9A1-4865-A4DE-96366F1665C3}" type="presParOf" srcId="{BD539626-3E53-416A-9F76-8CD57918475A}" destId="{67337925-6F79-4662-9ECB-1EAEE390D142}" srcOrd="0" destOrd="0" presId="urn:microsoft.com/office/officeart/2005/8/layout/list1"/>
    <dgm:cxn modelId="{83F06BE3-B2A4-44F5-B269-67B009A2DED2}" type="presParOf" srcId="{BD539626-3E53-416A-9F76-8CD57918475A}" destId="{336D033D-0D1F-4A50-B791-E34C50DA46C1}" srcOrd="1" destOrd="0" presId="urn:microsoft.com/office/officeart/2005/8/layout/list1"/>
    <dgm:cxn modelId="{D954590F-CD1A-46DB-8673-EC20DA22AAE0}" type="presParOf" srcId="{4315AA3D-3ACD-461D-91EE-BB10634CCFA7}" destId="{71324C39-0A05-4840-BCBA-D6DA8D9E5A24}" srcOrd="9" destOrd="0" presId="urn:microsoft.com/office/officeart/2005/8/layout/list1"/>
    <dgm:cxn modelId="{E1FC7FDA-4C19-4312-B756-0FCE20AA178B}" type="presParOf" srcId="{4315AA3D-3ACD-461D-91EE-BB10634CCFA7}" destId="{C5C36CD5-A8EC-4437-81C4-E6D218F12523}" srcOrd="10" destOrd="0" presId="urn:microsoft.com/office/officeart/2005/8/layout/list1"/>
    <dgm:cxn modelId="{C78A9155-1072-4562-B2A0-4E504201AEDC}" type="presParOf" srcId="{4315AA3D-3ACD-461D-91EE-BB10634CCFA7}" destId="{2AD1DBA2-4D5C-4E38-BC1E-59890AF6E609}" srcOrd="11" destOrd="0" presId="urn:microsoft.com/office/officeart/2005/8/layout/list1"/>
    <dgm:cxn modelId="{82BC1B9F-4B8D-4A4F-80F1-23E44E449AB2}" type="presParOf" srcId="{4315AA3D-3ACD-461D-91EE-BB10634CCFA7}" destId="{FE64EAC8-CC13-459C-A145-5567D969F10E}" srcOrd="12" destOrd="0" presId="urn:microsoft.com/office/officeart/2005/8/layout/list1"/>
    <dgm:cxn modelId="{389DE3EE-62C8-4916-A506-3EE0A6139F6B}" type="presParOf" srcId="{FE64EAC8-CC13-459C-A145-5567D969F10E}" destId="{3FF62C3B-9964-42B4-A645-6F30590B814F}" srcOrd="0" destOrd="0" presId="urn:microsoft.com/office/officeart/2005/8/layout/list1"/>
    <dgm:cxn modelId="{274F3D2F-5653-4065-8555-BFD72ACF02FA}" type="presParOf" srcId="{FE64EAC8-CC13-459C-A145-5567D969F10E}" destId="{5BE630F4-5CDA-4D8C-81DA-FE28F874BEF4}" srcOrd="1" destOrd="0" presId="urn:microsoft.com/office/officeart/2005/8/layout/list1"/>
    <dgm:cxn modelId="{06B5F1C4-F82E-4EA3-8D1B-ABED94F609E9}" type="presParOf" srcId="{4315AA3D-3ACD-461D-91EE-BB10634CCFA7}" destId="{66AA4B4A-9D32-408A-8AF4-D3EB5E7B4E16}" srcOrd="13" destOrd="0" presId="urn:microsoft.com/office/officeart/2005/8/layout/list1"/>
    <dgm:cxn modelId="{68A7A429-6FC1-4DEF-B808-D97DBEF285A7}" type="presParOf" srcId="{4315AA3D-3ACD-461D-91EE-BB10634CCFA7}" destId="{60D37AE0-B6D6-48D0-9F7A-BC1B572F1912}" srcOrd="14" destOrd="0" presId="urn:microsoft.com/office/officeart/2005/8/layout/list1"/>
    <dgm:cxn modelId="{92673F11-934B-4840-AB72-D69B05B4FF14}" type="presParOf" srcId="{4315AA3D-3ACD-461D-91EE-BB10634CCFA7}" destId="{FB908D6B-E12B-47DF-9003-D3BC570A768E}" srcOrd="15" destOrd="0" presId="urn:microsoft.com/office/officeart/2005/8/layout/list1"/>
    <dgm:cxn modelId="{89C04886-CBFA-41B4-B1EB-79C06192A799}" type="presParOf" srcId="{4315AA3D-3ACD-461D-91EE-BB10634CCFA7}" destId="{2E422701-757A-4C4B-8813-60E971A155A5}" srcOrd="16" destOrd="0" presId="urn:microsoft.com/office/officeart/2005/8/layout/list1"/>
    <dgm:cxn modelId="{F7BB2982-854C-49CD-90EA-26BD321C6D83}" type="presParOf" srcId="{2E422701-757A-4C4B-8813-60E971A155A5}" destId="{0D3715A8-FDB5-4196-8B15-E3CBAA97E19B}" srcOrd="0" destOrd="0" presId="urn:microsoft.com/office/officeart/2005/8/layout/list1"/>
    <dgm:cxn modelId="{BDB987F2-D425-444B-B6A9-D90C717FBE00}" type="presParOf" srcId="{2E422701-757A-4C4B-8813-60E971A155A5}" destId="{5DEF7458-54B8-420C-8B63-7B982EF61FA8}" srcOrd="1" destOrd="0" presId="urn:microsoft.com/office/officeart/2005/8/layout/list1"/>
    <dgm:cxn modelId="{7A723258-9CC8-4998-9402-F1FD60395436}" type="presParOf" srcId="{4315AA3D-3ACD-461D-91EE-BB10634CCFA7}" destId="{BB00605D-AFAC-421A-9016-C055C393A4C1}" srcOrd="17" destOrd="0" presId="urn:microsoft.com/office/officeart/2005/8/layout/list1"/>
    <dgm:cxn modelId="{7F891435-902A-484C-9C9A-9B79D0F9B56A}" type="presParOf" srcId="{4315AA3D-3ACD-461D-91EE-BB10634CCFA7}" destId="{D79EE966-94BB-4742-906C-BE03C0E5EE1A}" srcOrd="18"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52C37470-7D5C-435D-AC0C-B7924214BA45}"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US"/>
        </a:p>
      </dgm:t>
    </dgm:pt>
    <dgm:pt modelId="{7C4E4F30-69B5-4E15-B67B-3F7D855694C9}">
      <dgm:prSet phldrT="[Text]" custT="1"/>
      <dgm:spPr>
        <a:solidFill>
          <a:srgbClr val="B2A47C"/>
        </a:solidFill>
      </dgm:spPr>
      <dgm:t>
        <a:bodyPr/>
        <a:lstStyle/>
        <a:p>
          <a:r>
            <a:rPr lang="en-US" sz="1300" dirty="0"/>
            <a:t>Kindergarten Readiness</a:t>
          </a:r>
        </a:p>
      </dgm:t>
    </dgm:pt>
    <dgm:pt modelId="{EBA3E80C-088F-4EA1-B1DC-2222D6D15B63}" type="parTrans" cxnId="{6C695536-7788-4FF7-9FAD-61CB7A799EB0}">
      <dgm:prSet/>
      <dgm:spPr/>
      <dgm:t>
        <a:bodyPr/>
        <a:lstStyle/>
        <a:p>
          <a:endParaRPr lang="en-US"/>
        </a:p>
      </dgm:t>
    </dgm:pt>
    <dgm:pt modelId="{F59B0611-2F9E-4ECE-ACAB-EA88DEDF179E}" type="sibTrans" cxnId="{6C695536-7788-4FF7-9FAD-61CB7A799EB0}">
      <dgm:prSet/>
      <dgm:spPr/>
      <dgm:t>
        <a:bodyPr/>
        <a:lstStyle/>
        <a:p>
          <a:endParaRPr lang="en-US"/>
        </a:p>
      </dgm:t>
    </dgm:pt>
    <dgm:pt modelId="{A4384EA5-4713-4B8C-8BCA-DB3D34E716F5}">
      <dgm:prSet phldrT="[Text]"/>
      <dgm:spPr>
        <a:solidFill>
          <a:srgbClr val="B2A47C"/>
        </a:solidFill>
      </dgm:spPr>
      <dgm:t>
        <a:bodyPr/>
        <a:lstStyle/>
        <a:p>
          <a:r>
            <a:rPr lang="en-US" dirty="0"/>
            <a:t>Individual Plans of Study Focused on Career Interests</a:t>
          </a:r>
        </a:p>
      </dgm:t>
    </dgm:pt>
    <dgm:pt modelId="{2E156569-9BB3-4310-8227-98740031165A}" type="parTrans" cxnId="{605277AC-138A-44D2-BAB9-2D7F9015B524}">
      <dgm:prSet/>
      <dgm:spPr/>
      <dgm:t>
        <a:bodyPr/>
        <a:lstStyle/>
        <a:p>
          <a:endParaRPr lang="en-US"/>
        </a:p>
      </dgm:t>
    </dgm:pt>
    <dgm:pt modelId="{943F1730-0C6E-4711-B57D-52E273F1F6EA}" type="sibTrans" cxnId="{605277AC-138A-44D2-BAB9-2D7F9015B524}">
      <dgm:prSet/>
      <dgm:spPr/>
      <dgm:t>
        <a:bodyPr/>
        <a:lstStyle/>
        <a:p>
          <a:endParaRPr lang="en-US"/>
        </a:p>
      </dgm:t>
    </dgm:pt>
    <dgm:pt modelId="{91D8578E-62F8-4E92-A2E1-E3CAC1E66BCB}">
      <dgm:prSet phldrT="[Text]"/>
      <dgm:spPr>
        <a:solidFill>
          <a:srgbClr val="B2A47C"/>
        </a:solidFill>
      </dgm:spPr>
      <dgm:t>
        <a:bodyPr/>
        <a:lstStyle/>
        <a:p>
          <a:r>
            <a:rPr lang="en-US" dirty="0"/>
            <a:t>High School Graduation Rates</a:t>
          </a:r>
        </a:p>
      </dgm:t>
    </dgm:pt>
    <dgm:pt modelId="{DB6FCB58-6660-43C9-A538-3807D99C796B}" type="parTrans" cxnId="{C8C64018-F06A-4C3E-93E7-4FD016D75D9D}">
      <dgm:prSet/>
      <dgm:spPr/>
      <dgm:t>
        <a:bodyPr/>
        <a:lstStyle/>
        <a:p>
          <a:endParaRPr lang="en-US"/>
        </a:p>
      </dgm:t>
    </dgm:pt>
    <dgm:pt modelId="{81B00A8A-3361-4B46-9AED-3EA8A4510E67}" type="sibTrans" cxnId="{C8C64018-F06A-4C3E-93E7-4FD016D75D9D}">
      <dgm:prSet/>
      <dgm:spPr/>
      <dgm:t>
        <a:bodyPr/>
        <a:lstStyle/>
        <a:p>
          <a:endParaRPr lang="en-US"/>
        </a:p>
      </dgm:t>
    </dgm:pt>
    <dgm:pt modelId="{A13E2B2F-8DF4-46F8-92A4-6CE115727EA2}">
      <dgm:prSet phldrT="[Text]"/>
      <dgm:spPr>
        <a:solidFill>
          <a:srgbClr val="B2A47C"/>
        </a:solidFill>
      </dgm:spPr>
      <dgm:t>
        <a:bodyPr/>
        <a:lstStyle/>
        <a:p>
          <a:r>
            <a:rPr lang="en-US" dirty="0"/>
            <a:t>Postsecondary Completion/Attendance</a:t>
          </a:r>
        </a:p>
      </dgm:t>
    </dgm:pt>
    <dgm:pt modelId="{48A32856-98AB-4254-AF01-A4DB33A96108}" type="parTrans" cxnId="{FD6E25E4-3CEB-4F3F-8A2D-A1D6F909E2A0}">
      <dgm:prSet/>
      <dgm:spPr/>
      <dgm:t>
        <a:bodyPr/>
        <a:lstStyle/>
        <a:p>
          <a:endParaRPr lang="en-US"/>
        </a:p>
      </dgm:t>
    </dgm:pt>
    <dgm:pt modelId="{61940797-7A5E-4D42-9D55-7F30AE8A0C73}" type="sibTrans" cxnId="{FD6E25E4-3CEB-4F3F-8A2D-A1D6F909E2A0}">
      <dgm:prSet/>
      <dgm:spPr/>
      <dgm:t>
        <a:bodyPr/>
        <a:lstStyle/>
        <a:p>
          <a:endParaRPr lang="en-US"/>
        </a:p>
      </dgm:t>
    </dgm:pt>
    <dgm:pt modelId="{2C561639-2303-418F-971B-890F7A33E202}">
      <dgm:prSet phldrT="[Text]" custT="1"/>
      <dgm:spPr/>
      <dgm:t>
        <a:bodyPr/>
        <a:lstStyle/>
        <a:p>
          <a:r>
            <a:rPr lang="en-US" sz="3600" dirty="0"/>
            <a:t>Social/Emotional Growth Measured Locally</a:t>
          </a:r>
        </a:p>
      </dgm:t>
    </dgm:pt>
    <dgm:pt modelId="{6DD39AD5-83D8-4BA4-BB77-F9E90DBE339A}" type="parTrans" cxnId="{4D0953A0-25F5-4307-880F-CE7D0FEBE22A}">
      <dgm:prSet/>
      <dgm:spPr/>
      <dgm:t>
        <a:bodyPr/>
        <a:lstStyle/>
        <a:p>
          <a:endParaRPr lang="en-US"/>
        </a:p>
      </dgm:t>
    </dgm:pt>
    <dgm:pt modelId="{E62B96A6-F197-4B03-9A38-7A55A50E3DF7}" type="sibTrans" cxnId="{4D0953A0-25F5-4307-880F-CE7D0FEBE22A}">
      <dgm:prSet/>
      <dgm:spPr/>
      <dgm:t>
        <a:bodyPr/>
        <a:lstStyle/>
        <a:p>
          <a:endParaRPr lang="en-US"/>
        </a:p>
      </dgm:t>
    </dgm:pt>
    <dgm:pt modelId="{4315AA3D-3ACD-461D-91EE-BB10634CCFA7}" type="pres">
      <dgm:prSet presAssocID="{52C37470-7D5C-435D-AC0C-B7924214BA45}" presName="linear" presStyleCnt="0">
        <dgm:presLayoutVars>
          <dgm:dir/>
          <dgm:animLvl val="lvl"/>
          <dgm:resizeHandles val="exact"/>
        </dgm:presLayoutVars>
      </dgm:prSet>
      <dgm:spPr/>
      <dgm:t>
        <a:bodyPr/>
        <a:lstStyle/>
        <a:p>
          <a:endParaRPr lang="en-US"/>
        </a:p>
      </dgm:t>
    </dgm:pt>
    <dgm:pt modelId="{EB907D67-3FA4-470C-8E6D-C1CFFE3192B2}" type="pres">
      <dgm:prSet presAssocID="{7C4E4F30-69B5-4E15-B67B-3F7D855694C9}" presName="parentLin" presStyleCnt="0"/>
      <dgm:spPr/>
    </dgm:pt>
    <dgm:pt modelId="{7DDD1E60-5BF0-4543-AE1F-EDDEC150CFDC}" type="pres">
      <dgm:prSet presAssocID="{7C4E4F30-69B5-4E15-B67B-3F7D855694C9}" presName="parentLeftMargin" presStyleLbl="node1" presStyleIdx="0" presStyleCnt="5"/>
      <dgm:spPr/>
      <dgm:t>
        <a:bodyPr/>
        <a:lstStyle/>
        <a:p>
          <a:endParaRPr lang="en-US"/>
        </a:p>
      </dgm:t>
    </dgm:pt>
    <dgm:pt modelId="{9823241D-4C64-4301-A444-9FF6824CE7B1}" type="pres">
      <dgm:prSet presAssocID="{7C4E4F30-69B5-4E15-B67B-3F7D855694C9}" presName="parentText" presStyleLbl="node1" presStyleIdx="0" presStyleCnt="5" custScaleX="99586" custScaleY="101659" custLinFactNeighborX="-4347" custLinFactNeighborY="48865">
        <dgm:presLayoutVars>
          <dgm:chMax val="0"/>
          <dgm:bulletEnabled val="1"/>
        </dgm:presLayoutVars>
      </dgm:prSet>
      <dgm:spPr/>
      <dgm:t>
        <a:bodyPr/>
        <a:lstStyle/>
        <a:p>
          <a:endParaRPr lang="en-US"/>
        </a:p>
      </dgm:t>
    </dgm:pt>
    <dgm:pt modelId="{DEC3BCAC-6B0C-4935-BCCD-A226D03F0114}" type="pres">
      <dgm:prSet presAssocID="{7C4E4F30-69B5-4E15-B67B-3F7D855694C9}" presName="negativeSpace" presStyleCnt="0"/>
      <dgm:spPr/>
    </dgm:pt>
    <dgm:pt modelId="{5CEE3AF3-B097-47DC-80BC-37746ECEC15E}" type="pres">
      <dgm:prSet presAssocID="{7C4E4F30-69B5-4E15-B67B-3F7D855694C9}" presName="childText" presStyleLbl="conFgAcc1" presStyleIdx="0" presStyleCnt="5" custLinFactY="27638" custLinFactNeighborX="-217" custLinFactNeighborY="100000">
        <dgm:presLayoutVars>
          <dgm:bulletEnabled val="1"/>
        </dgm:presLayoutVars>
      </dgm:prSet>
      <dgm:spPr/>
    </dgm:pt>
    <dgm:pt modelId="{5655B7C4-10DF-44B4-B380-4A2DADD160C0}" type="pres">
      <dgm:prSet presAssocID="{F59B0611-2F9E-4ECE-ACAB-EA88DEDF179E}" presName="spaceBetweenRectangles" presStyleCnt="0"/>
      <dgm:spPr/>
    </dgm:pt>
    <dgm:pt modelId="{8A0EE4A3-EA3B-44EB-824A-06510E4E001E}" type="pres">
      <dgm:prSet presAssocID="{A4384EA5-4713-4B8C-8BCA-DB3D34E716F5}" presName="parentLin" presStyleCnt="0"/>
      <dgm:spPr/>
    </dgm:pt>
    <dgm:pt modelId="{BAEE7018-20ED-47EC-B6A1-4548C8B9C9F3}" type="pres">
      <dgm:prSet presAssocID="{A4384EA5-4713-4B8C-8BCA-DB3D34E716F5}" presName="parentLeftMargin" presStyleLbl="node1" presStyleIdx="0" presStyleCnt="5"/>
      <dgm:spPr/>
      <dgm:t>
        <a:bodyPr/>
        <a:lstStyle/>
        <a:p>
          <a:endParaRPr lang="en-US"/>
        </a:p>
      </dgm:t>
    </dgm:pt>
    <dgm:pt modelId="{1D9B8682-FDB4-4457-934B-FB354503029C}" type="pres">
      <dgm:prSet presAssocID="{A4384EA5-4713-4B8C-8BCA-DB3D34E716F5}" presName="parentText" presStyleLbl="node1" presStyleIdx="1" presStyleCnt="5" custLinFactNeighborX="-4347" custLinFactNeighborY="24655">
        <dgm:presLayoutVars>
          <dgm:chMax val="0"/>
          <dgm:bulletEnabled val="1"/>
        </dgm:presLayoutVars>
      </dgm:prSet>
      <dgm:spPr/>
      <dgm:t>
        <a:bodyPr/>
        <a:lstStyle/>
        <a:p>
          <a:endParaRPr lang="en-US"/>
        </a:p>
      </dgm:t>
    </dgm:pt>
    <dgm:pt modelId="{49FDB11B-B5AD-4119-8269-033ED4E194A2}" type="pres">
      <dgm:prSet presAssocID="{A4384EA5-4713-4B8C-8BCA-DB3D34E716F5}" presName="negativeSpace" presStyleCnt="0"/>
      <dgm:spPr/>
    </dgm:pt>
    <dgm:pt modelId="{B4DFF7C8-4D17-4E11-A950-800FEA5AE553}" type="pres">
      <dgm:prSet presAssocID="{A4384EA5-4713-4B8C-8BCA-DB3D34E716F5}" presName="childText" presStyleLbl="conFgAcc1" presStyleIdx="1" presStyleCnt="5" custLinFactNeighborY="-21426">
        <dgm:presLayoutVars>
          <dgm:bulletEnabled val="1"/>
        </dgm:presLayoutVars>
      </dgm:prSet>
      <dgm:spPr/>
    </dgm:pt>
    <dgm:pt modelId="{6AFA5A2E-D059-41D2-ADDB-06E87D56C645}" type="pres">
      <dgm:prSet presAssocID="{943F1730-0C6E-4711-B57D-52E273F1F6EA}" presName="spaceBetweenRectangles" presStyleCnt="0"/>
      <dgm:spPr/>
    </dgm:pt>
    <dgm:pt modelId="{BD539626-3E53-416A-9F76-8CD57918475A}" type="pres">
      <dgm:prSet presAssocID="{91D8578E-62F8-4E92-A2E1-E3CAC1E66BCB}" presName="parentLin" presStyleCnt="0"/>
      <dgm:spPr/>
    </dgm:pt>
    <dgm:pt modelId="{67337925-6F79-4662-9ECB-1EAEE390D142}" type="pres">
      <dgm:prSet presAssocID="{91D8578E-62F8-4E92-A2E1-E3CAC1E66BCB}" presName="parentLeftMargin" presStyleLbl="node1" presStyleIdx="1" presStyleCnt="5"/>
      <dgm:spPr/>
      <dgm:t>
        <a:bodyPr/>
        <a:lstStyle/>
        <a:p>
          <a:endParaRPr lang="en-US"/>
        </a:p>
      </dgm:t>
    </dgm:pt>
    <dgm:pt modelId="{336D033D-0D1F-4A50-B791-E34C50DA46C1}" type="pres">
      <dgm:prSet presAssocID="{91D8578E-62F8-4E92-A2E1-E3CAC1E66BCB}" presName="parentText" presStyleLbl="node1" presStyleIdx="2" presStyleCnt="5">
        <dgm:presLayoutVars>
          <dgm:chMax val="0"/>
          <dgm:bulletEnabled val="1"/>
        </dgm:presLayoutVars>
      </dgm:prSet>
      <dgm:spPr/>
      <dgm:t>
        <a:bodyPr/>
        <a:lstStyle/>
        <a:p>
          <a:endParaRPr lang="en-US"/>
        </a:p>
      </dgm:t>
    </dgm:pt>
    <dgm:pt modelId="{71324C39-0A05-4840-BCBA-D6DA8D9E5A24}" type="pres">
      <dgm:prSet presAssocID="{91D8578E-62F8-4E92-A2E1-E3CAC1E66BCB}" presName="negativeSpace" presStyleCnt="0"/>
      <dgm:spPr/>
    </dgm:pt>
    <dgm:pt modelId="{C5C36CD5-A8EC-4437-81C4-E6D218F12523}" type="pres">
      <dgm:prSet presAssocID="{91D8578E-62F8-4E92-A2E1-E3CAC1E66BCB}" presName="childText" presStyleLbl="conFgAcc1" presStyleIdx="2" presStyleCnt="5" custLinFactNeighborY="18571">
        <dgm:presLayoutVars>
          <dgm:bulletEnabled val="1"/>
        </dgm:presLayoutVars>
      </dgm:prSet>
      <dgm:spPr/>
    </dgm:pt>
    <dgm:pt modelId="{2AD1DBA2-4D5C-4E38-BC1E-59890AF6E609}" type="pres">
      <dgm:prSet presAssocID="{81B00A8A-3361-4B46-9AED-3EA8A4510E67}" presName="spaceBetweenRectangles" presStyleCnt="0"/>
      <dgm:spPr/>
    </dgm:pt>
    <dgm:pt modelId="{FE64EAC8-CC13-459C-A145-5567D969F10E}" type="pres">
      <dgm:prSet presAssocID="{A13E2B2F-8DF4-46F8-92A4-6CE115727EA2}" presName="parentLin" presStyleCnt="0"/>
      <dgm:spPr/>
    </dgm:pt>
    <dgm:pt modelId="{3FF62C3B-9964-42B4-A645-6F30590B814F}" type="pres">
      <dgm:prSet presAssocID="{A13E2B2F-8DF4-46F8-92A4-6CE115727EA2}" presName="parentLeftMargin" presStyleLbl="node1" presStyleIdx="2" presStyleCnt="5"/>
      <dgm:spPr/>
      <dgm:t>
        <a:bodyPr/>
        <a:lstStyle/>
        <a:p>
          <a:endParaRPr lang="en-US"/>
        </a:p>
      </dgm:t>
    </dgm:pt>
    <dgm:pt modelId="{5BE630F4-5CDA-4D8C-81DA-FE28F874BEF4}" type="pres">
      <dgm:prSet presAssocID="{A13E2B2F-8DF4-46F8-92A4-6CE115727EA2}" presName="parentText" presStyleLbl="node1" presStyleIdx="3" presStyleCnt="5">
        <dgm:presLayoutVars>
          <dgm:chMax val="0"/>
          <dgm:bulletEnabled val="1"/>
        </dgm:presLayoutVars>
      </dgm:prSet>
      <dgm:spPr/>
      <dgm:t>
        <a:bodyPr/>
        <a:lstStyle/>
        <a:p>
          <a:endParaRPr lang="en-US"/>
        </a:p>
      </dgm:t>
    </dgm:pt>
    <dgm:pt modelId="{66AA4B4A-9D32-408A-8AF4-D3EB5E7B4E16}" type="pres">
      <dgm:prSet presAssocID="{A13E2B2F-8DF4-46F8-92A4-6CE115727EA2}" presName="negativeSpace" presStyleCnt="0"/>
      <dgm:spPr/>
    </dgm:pt>
    <dgm:pt modelId="{60D37AE0-B6D6-48D0-9F7A-BC1B572F1912}" type="pres">
      <dgm:prSet presAssocID="{A13E2B2F-8DF4-46F8-92A4-6CE115727EA2}" presName="childText" presStyleLbl="conFgAcc1" presStyleIdx="3" presStyleCnt="5">
        <dgm:presLayoutVars>
          <dgm:bulletEnabled val="1"/>
        </dgm:presLayoutVars>
      </dgm:prSet>
      <dgm:spPr/>
    </dgm:pt>
    <dgm:pt modelId="{FB908D6B-E12B-47DF-9003-D3BC570A768E}" type="pres">
      <dgm:prSet presAssocID="{61940797-7A5E-4D42-9D55-7F30AE8A0C73}" presName="spaceBetweenRectangles" presStyleCnt="0"/>
      <dgm:spPr/>
    </dgm:pt>
    <dgm:pt modelId="{2E422701-757A-4C4B-8813-60E971A155A5}" type="pres">
      <dgm:prSet presAssocID="{2C561639-2303-418F-971B-890F7A33E202}" presName="parentLin" presStyleCnt="0"/>
      <dgm:spPr/>
    </dgm:pt>
    <dgm:pt modelId="{0D3715A8-FDB5-4196-8B15-E3CBAA97E19B}" type="pres">
      <dgm:prSet presAssocID="{2C561639-2303-418F-971B-890F7A33E202}" presName="parentLeftMargin" presStyleLbl="node1" presStyleIdx="3" presStyleCnt="5"/>
      <dgm:spPr/>
      <dgm:t>
        <a:bodyPr/>
        <a:lstStyle/>
        <a:p>
          <a:endParaRPr lang="en-US"/>
        </a:p>
      </dgm:t>
    </dgm:pt>
    <dgm:pt modelId="{5DEF7458-54B8-420C-8B63-7B982EF61FA8}" type="pres">
      <dgm:prSet presAssocID="{2C561639-2303-418F-971B-890F7A33E202}" presName="parentText" presStyleLbl="node1" presStyleIdx="4" presStyleCnt="5" custScaleY="258264">
        <dgm:presLayoutVars>
          <dgm:chMax val="0"/>
          <dgm:bulletEnabled val="1"/>
        </dgm:presLayoutVars>
      </dgm:prSet>
      <dgm:spPr/>
      <dgm:t>
        <a:bodyPr/>
        <a:lstStyle/>
        <a:p>
          <a:endParaRPr lang="en-US"/>
        </a:p>
      </dgm:t>
    </dgm:pt>
    <dgm:pt modelId="{BB00605D-AFAC-421A-9016-C055C393A4C1}" type="pres">
      <dgm:prSet presAssocID="{2C561639-2303-418F-971B-890F7A33E202}" presName="negativeSpace" presStyleCnt="0"/>
      <dgm:spPr/>
    </dgm:pt>
    <dgm:pt modelId="{D79EE966-94BB-4742-906C-BE03C0E5EE1A}" type="pres">
      <dgm:prSet presAssocID="{2C561639-2303-418F-971B-890F7A33E202}" presName="childText" presStyleLbl="conFgAcc1" presStyleIdx="4" presStyleCnt="5">
        <dgm:presLayoutVars>
          <dgm:bulletEnabled val="1"/>
        </dgm:presLayoutVars>
      </dgm:prSet>
      <dgm:spPr/>
    </dgm:pt>
  </dgm:ptLst>
  <dgm:cxnLst>
    <dgm:cxn modelId="{126A1FD9-1D6F-4C2C-BD8B-9904EA08D72C}" type="presOf" srcId="{7C4E4F30-69B5-4E15-B67B-3F7D855694C9}" destId="{7DDD1E60-5BF0-4543-AE1F-EDDEC150CFDC}" srcOrd="0" destOrd="0" presId="urn:microsoft.com/office/officeart/2005/8/layout/list1"/>
    <dgm:cxn modelId="{B2F8FC2C-36B2-49BF-A08A-BC2E95ED2A83}" type="presOf" srcId="{91D8578E-62F8-4E92-A2E1-E3CAC1E66BCB}" destId="{67337925-6F79-4662-9ECB-1EAEE390D142}" srcOrd="0" destOrd="0" presId="urn:microsoft.com/office/officeart/2005/8/layout/list1"/>
    <dgm:cxn modelId="{04EA9A3A-F218-41C1-8D9F-217310B6E0A6}" type="presOf" srcId="{A13E2B2F-8DF4-46F8-92A4-6CE115727EA2}" destId="{3FF62C3B-9964-42B4-A645-6F30590B814F}" srcOrd="0" destOrd="0" presId="urn:microsoft.com/office/officeart/2005/8/layout/list1"/>
    <dgm:cxn modelId="{63BEC359-B32B-4251-A074-74B97D57EC07}" type="presOf" srcId="{2C561639-2303-418F-971B-890F7A33E202}" destId="{5DEF7458-54B8-420C-8B63-7B982EF61FA8}" srcOrd="1" destOrd="0" presId="urn:microsoft.com/office/officeart/2005/8/layout/list1"/>
    <dgm:cxn modelId="{A6EEC0A5-1ADD-45AA-B33D-20833983022A}" type="presOf" srcId="{A4384EA5-4713-4B8C-8BCA-DB3D34E716F5}" destId="{BAEE7018-20ED-47EC-B6A1-4548C8B9C9F3}" srcOrd="0" destOrd="0" presId="urn:microsoft.com/office/officeart/2005/8/layout/list1"/>
    <dgm:cxn modelId="{A433CEAC-80B6-4E34-B390-B1B3642B0ECF}" type="presOf" srcId="{7C4E4F30-69B5-4E15-B67B-3F7D855694C9}" destId="{9823241D-4C64-4301-A444-9FF6824CE7B1}" srcOrd="1" destOrd="0" presId="urn:microsoft.com/office/officeart/2005/8/layout/list1"/>
    <dgm:cxn modelId="{605277AC-138A-44D2-BAB9-2D7F9015B524}" srcId="{52C37470-7D5C-435D-AC0C-B7924214BA45}" destId="{A4384EA5-4713-4B8C-8BCA-DB3D34E716F5}" srcOrd="1" destOrd="0" parTransId="{2E156569-9BB3-4310-8227-98740031165A}" sibTransId="{943F1730-0C6E-4711-B57D-52E273F1F6EA}"/>
    <dgm:cxn modelId="{D732C79A-7085-4DBA-84F0-48D77A11B18B}" type="presOf" srcId="{2C561639-2303-418F-971B-890F7A33E202}" destId="{0D3715A8-FDB5-4196-8B15-E3CBAA97E19B}" srcOrd="0" destOrd="0" presId="urn:microsoft.com/office/officeart/2005/8/layout/list1"/>
    <dgm:cxn modelId="{7A13C83D-AE4D-48AF-8FAA-74B1A5958978}" type="presOf" srcId="{A13E2B2F-8DF4-46F8-92A4-6CE115727EA2}" destId="{5BE630F4-5CDA-4D8C-81DA-FE28F874BEF4}" srcOrd="1" destOrd="0" presId="urn:microsoft.com/office/officeart/2005/8/layout/list1"/>
    <dgm:cxn modelId="{CB59976A-1A60-4D19-9CAA-4A91A715EE5B}" type="presOf" srcId="{52C37470-7D5C-435D-AC0C-B7924214BA45}" destId="{4315AA3D-3ACD-461D-91EE-BB10634CCFA7}" srcOrd="0" destOrd="0" presId="urn:microsoft.com/office/officeart/2005/8/layout/list1"/>
    <dgm:cxn modelId="{69C3AB90-AACB-4AE1-96E7-6D5F98B767B3}" type="presOf" srcId="{A4384EA5-4713-4B8C-8BCA-DB3D34E716F5}" destId="{1D9B8682-FDB4-4457-934B-FB354503029C}" srcOrd="1" destOrd="0" presId="urn:microsoft.com/office/officeart/2005/8/layout/list1"/>
    <dgm:cxn modelId="{4D0953A0-25F5-4307-880F-CE7D0FEBE22A}" srcId="{52C37470-7D5C-435D-AC0C-B7924214BA45}" destId="{2C561639-2303-418F-971B-890F7A33E202}" srcOrd="4" destOrd="0" parTransId="{6DD39AD5-83D8-4BA4-BB77-F9E90DBE339A}" sibTransId="{E62B96A6-F197-4B03-9A38-7A55A50E3DF7}"/>
    <dgm:cxn modelId="{C8C64018-F06A-4C3E-93E7-4FD016D75D9D}" srcId="{52C37470-7D5C-435D-AC0C-B7924214BA45}" destId="{91D8578E-62F8-4E92-A2E1-E3CAC1E66BCB}" srcOrd="2" destOrd="0" parTransId="{DB6FCB58-6660-43C9-A538-3807D99C796B}" sibTransId="{81B00A8A-3361-4B46-9AED-3EA8A4510E67}"/>
    <dgm:cxn modelId="{6C695536-7788-4FF7-9FAD-61CB7A799EB0}" srcId="{52C37470-7D5C-435D-AC0C-B7924214BA45}" destId="{7C4E4F30-69B5-4E15-B67B-3F7D855694C9}" srcOrd="0" destOrd="0" parTransId="{EBA3E80C-088F-4EA1-B1DC-2222D6D15B63}" sibTransId="{F59B0611-2F9E-4ECE-ACAB-EA88DEDF179E}"/>
    <dgm:cxn modelId="{FD6E25E4-3CEB-4F3F-8A2D-A1D6F909E2A0}" srcId="{52C37470-7D5C-435D-AC0C-B7924214BA45}" destId="{A13E2B2F-8DF4-46F8-92A4-6CE115727EA2}" srcOrd="3" destOrd="0" parTransId="{48A32856-98AB-4254-AF01-A4DB33A96108}" sibTransId="{61940797-7A5E-4D42-9D55-7F30AE8A0C73}"/>
    <dgm:cxn modelId="{6DA7761D-8520-4226-A70C-0D96E3EAD295}" type="presOf" srcId="{91D8578E-62F8-4E92-A2E1-E3CAC1E66BCB}" destId="{336D033D-0D1F-4A50-B791-E34C50DA46C1}" srcOrd="1" destOrd="0" presId="urn:microsoft.com/office/officeart/2005/8/layout/list1"/>
    <dgm:cxn modelId="{B82C792F-DA52-4EEC-9719-DDDC471908F7}" type="presParOf" srcId="{4315AA3D-3ACD-461D-91EE-BB10634CCFA7}" destId="{EB907D67-3FA4-470C-8E6D-C1CFFE3192B2}" srcOrd="0" destOrd="0" presId="urn:microsoft.com/office/officeart/2005/8/layout/list1"/>
    <dgm:cxn modelId="{3038545D-6979-4B83-9AD5-B7691F99DECE}" type="presParOf" srcId="{EB907D67-3FA4-470C-8E6D-C1CFFE3192B2}" destId="{7DDD1E60-5BF0-4543-AE1F-EDDEC150CFDC}" srcOrd="0" destOrd="0" presId="urn:microsoft.com/office/officeart/2005/8/layout/list1"/>
    <dgm:cxn modelId="{997B3776-E5AF-41ED-A220-5E6DF38D6829}" type="presParOf" srcId="{EB907D67-3FA4-470C-8E6D-C1CFFE3192B2}" destId="{9823241D-4C64-4301-A444-9FF6824CE7B1}" srcOrd="1" destOrd="0" presId="urn:microsoft.com/office/officeart/2005/8/layout/list1"/>
    <dgm:cxn modelId="{1C1A44EC-1784-4D36-874E-D510A426DF7B}" type="presParOf" srcId="{4315AA3D-3ACD-461D-91EE-BB10634CCFA7}" destId="{DEC3BCAC-6B0C-4935-BCCD-A226D03F0114}" srcOrd="1" destOrd="0" presId="urn:microsoft.com/office/officeart/2005/8/layout/list1"/>
    <dgm:cxn modelId="{07462E7D-7A1B-4016-88F2-A7FE6A4543AC}" type="presParOf" srcId="{4315AA3D-3ACD-461D-91EE-BB10634CCFA7}" destId="{5CEE3AF3-B097-47DC-80BC-37746ECEC15E}" srcOrd="2" destOrd="0" presId="urn:microsoft.com/office/officeart/2005/8/layout/list1"/>
    <dgm:cxn modelId="{339E7D49-5E95-4EE0-8146-81FCAD24051A}" type="presParOf" srcId="{4315AA3D-3ACD-461D-91EE-BB10634CCFA7}" destId="{5655B7C4-10DF-44B4-B380-4A2DADD160C0}" srcOrd="3" destOrd="0" presId="urn:microsoft.com/office/officeart/2005/8/layout/list1"/>
    <dgm:cxn modelId="{77CB52FC-0628-4D36-948C-16906C6B2A62}" type="presParOf" srcId="{4315AA3D-3ACD-461D-91EE-BB10634CCFA7}" destId="{8A0EE4A3-EA3B-44EB-824A-06510E4E001E}" srcOrd="4" destOrd="0" presId="urn:microsoft.com/office/officeart/2005/8/layout/list1"/>
    <dgm:cxn modelId="{44430458-37EC-4812-BDFF-92F2F0537AC1}" type="presParOf" srcId="{8A0EE4A3-EA3B-44EB-824A-06510E4E001E}" destId="{BAEE7018-20ED-47EC-B6A1-4548C8B9C9F3}" srcOrd="0" destOrd="0" presId="urn:microsoft.com/office/officeart/2005/8/layout/list1"/>
    <dgm:cxn modelId="{7A760014-6430-4361-B270-E37373EB9443}" type="presParOf" srcId="{8A0EE4A3-EA3B-44EB-824A-06510E4E001E}" destId="{1D9B8682-FDB4-4457-934B-FB354503029C}" srcOrd="1" destOrd="0" presId="urn:microsoft.com/office/officeart/2005/8/layout/list1"/>
    <dgm:cxn modelId="{A6A6C2A8-618A-4A5C-9B9C-36810756CEAD}" type="presParOf" srcId="{4315AA3D-3ACD-461D-91EE-BB10634CCFA7}" destId="{49FDB11B-B5AD-4119-8269-033ED4E194A2}" srcOrd="5" destOrd="0" presId="urn:microsoft.com/office/officeart/2005/8/layout/list1"/>
    <dgm:cxn modelId="{F88FA82A-DA09-4ED5-A1C3-AD3919078B37}" type="presParOf" srcId="{4315AA3D-3ACD-461D-91EE-BB10634CCFA7}" destId="{B4DFF7C8-4D17-4E11-A950-800FEA5AE553}" srcOrd="6" destOrd="0" presId="urn:microsoft.com/office/officeart/2005/8/layout/list1"/>
    <dgm:cxn modelId="{FAA037F1-CDFD-4500-89DF-6A63BE2A2C96}" type="presParOf" srcId="{4315AA3D-3ACD-461D-91EE-BB10634CCFA7}" destId="{6AFA5A2E-D059-41D2-ADDB-06E87D56C645}" srcOrd="7" destOrd="0" presId="urn:microsoft.com/office/officeart/2005/8/layout/list1"/>
    <dgm:cxn modelId="{FF59D593-4B92-439B-A8A4-4F1BC778D7F7}" type="presParOf" srcId="{4315AA3D-3ACD-461D-91EE-BB10634CCFA7}" destId="{BD539626-3E53-416A-9F76-8CD57918475A}" srcOrd="8" destOrd="0" presId="urn:microsoft.com/office/officeart/2005/8/layout/list1"/>
    <dgm:cxn modelId="{103506CF-A9A1-4865-A4DE-96366F1665C3}" type="presParOf" srcId="{BD539626-3E53-416A-9F76-8CD57918475A}" destId="{67337925-6F79-4662-9ECB-1EAEE390D142}" srcOrd="0" destOrd="0" presId="urn:microsoft.com/office/officeart/2005/8/layout/list1"/>
    <dgm:cxn modelId="{83F06BE3-B2A4-44F5-B269-67B009A2DED2}" type="presParOf" srcId="{BD539626-3E53-416A-9F76-8CD57918475A}" destId="{336D033D-0D1F-4A50-B791-E34C50DA46C1}" srcOrd="1" destOrd="0" presId="urn:microsoft.com/office/officeart/2005/8/layout/list1"/>
    <dgm:cxn modelId="{D954590F-CD1A-46DB-8673-EC20DA22AAE0}" type="presParOf" srcId="{4315AA3D-3ACD-461D-91EE-BB10634CCFA7}" destId="{71324C39-0A05-4840-BCBA-D6DA8D9E5A24}" srcOrd="9" destOrd="0" presId="urn:microsoft.com/office/officeart/2005/8/layout/list1"/>
    <dgm:cxn modelId="{E1FC7FDA-4C19-4312-B756-0FCE20AA178B}" type="presParOf" srcId="{4315AA3D-3ACD-461D-91EE-BB10634CCFA7}" destId="{C5C36CD5-A8EC-4437-81C4-E6D218F12523}" srcOrd="10" destOrd="0" presId="urn:microsoft.com/office/officeart/2005/8/layout/list1"/>
    <dgm:cxn modelId="{C78A9155-1072-4562-B2A0-4E504201AEDC}" type="presParOf" srcId="{4315AA3D-3ACD-461D-91EE-BB10634CCFA7}" destId="{2AD1DBA2-4D5C-4E38-BC1E-59890AF6E609}" srcOrd="11" destOrd="0" presId="urn:microsoft.com/office/officeart/2005/8/layout/list1"/>
    <dgm:cxn modelId="{82BC1B9F-4B8D-4A4F-80F1-23E44E449AB2}" type="presParOf" srcId="{4315AA3D-3ACD-461D-91EE-BB10634CCFA7}" destId="{FE64EAC8-CC13-459C-A145-5567D969F10E}" srcOrd="12" destOrd="0" presId="urn:microsoft.com/office/officeart/2005/8/layout/list1"/>
    <dgm:cxn modelId="{389DE3EE-62C8-4916-A506-3EE0A6139F6B}" type="presParOf" srcId="{FE64EAC8-CC13-459C-A145-5567D969F10E}" destId="{3FF62C3B-9964-42B4-A645-6F30590B814F}" srcOrd="0" destOrd="0" presId="urn:microsoft.com/office/officeart/2005/8/layout/list1"/>
    <dgm:cxn modelId="{274F3D2F-5653-4065-8555-BFD72ACF02FA}" type="presParOf" srcId="{FE64EAC8-CC13-459C-A145-5567D969F10E}" destId="{5BE630F4-5CDA-4D8C-81DA-FE28F874BEF4}" srcOrd="1" destOrd="0" presId="urn:microsoft.com/office/officeart/2005/8/layout/list1"/>
    <dgm:cxn modelId="{06B5F1C4-F82E-4EA3-8D1B-ABED94F609E9}" type="presParOf" srcId="{4315AA3D-3ACD-461D-91EE-BB10634CCFA7}" destId="{66AA4B4A-9D32-408A-8AF4-D3EB5E7B4E16}" srcOrd="13" destOrd="0" presId="urn:microsoft.com/office/officeart/2005/8/layout/list1"/>
    <dgm:cxn modelId="{68A7A429-6FC1-4DEF-B808-D97DBEF285A7}" type="presParOf" srcId="{4315AA3D-3ACD-461D-91EE-BB10634CCFA7}" destId="{60D37AE0-B6D6-48D0-9F7A-BC1B572F1912}" srcOrd="14" destOrd="0" presId="urn:microsoft.com/office/officeart/2005/8/layout/list1"/>
    <dgm:cxn modelId="{92673F11-934B-4840-AB72-D69B05B4FF14}" type="presParOf" srcId="{4315AA3D-3ACD-461D-91EE-BB10634CCFA7}" destId="{FB908D6B-E12B-47DF-9003-D3BC570A768E}" srcOrd="15" destOrd="0" presId="urn:microsoft.com/office/officeart/2005/8/layout/list1"/>
    <dgm:cxn modelId="{89C04886-CBFA-41B4-B1EB-79C06192A799}" type="presParOf" srcId="{4315AA3D-3ACD-461D-91EE-BB10634CCFA7}" destId="{2E422701-757A-4C4B-8813-60E971A155A5}" srcOrd="16" destOrd="0" presId="urn:microsoft.com/office/officeart/2005/8/layout/list1"/>
    <dgm:cxn modelId="{F7BB2982-854C-49CD-90EA-26BD321C6D83}" type="presParOf" srcId="{2E422701-757A-4C4B-8813-60E971A155A5}" destId="{0D3715A8-FDB5-4196-8B15-E3CBAA97E19B}" srcOrd="0" destOrd="0" presId="urn:microsoft.com/office/officeart/2005/8/layout/list1"/>
    <dgm:cxn modelId="{BDB987F2-D425-444B-B6A9-D90C717FBE00}" type="presParOf" srcId="{2E422701-757A-4C4B-8813-60E971A155A5}" destId="{5DEF7458-54B8-420C-8B63-7B982EF61FA8}" srcOrd="1" destOrd="0" presId="urn:microsoft.com/office/officeart/2005/8/layout/list1"/>
    <dgm:cxn modelId="{7A723258-9CC8-4998-9402-F1FD60395436}" type="presParOf" srcId="{4315AA3D-3ACD-461D-91EE-BB10634CCFA7}" destId="{BB00605D-AFAC-421A-9016-C055C393A4C1}" srcOrd="17" destOrd="0" presId="urn:microsoft.com/office/officeart/2005/8/layout/list1"/>
    <dgm:cxn modelId="{7F891435-902A-484C-9C9A-9B79D0F9B56A}" type="presParOf" srcId="{4315AA3D-3ACD-461D-91EE-BB10634CCFA7}" destId="{D79EE966-94BB-4742-906C-BE03C0E5EE1A}"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D18FCEBE-A0DD-4453-8162-28750D833F28}" type="doc">
      <dgm:prSet loTypeId="urn:microsoft.com/office/officeart/2005/8/layout/hList2" loCatId="picture" qsTypeId="urn:microsoft.com/office/officeart/2005/8/quickstyle/simple2" qsCatId="simple" csTypeId="urn:microsoft.com/office/officeart/2005/8/colors/colorful5" csCatId="colorful" phldr="1"/>
      <dgm:spPr/>
    </dgm:pt>
    <dgm:pt modelId="{6EDF9D24-7676-44E8-A2DB-B6E703CE3221}">
      <dgm:prSet phldrT="[Text]" custT="1"/>
      <dgm:spPr/>
      <dgm:t>
        <a:bodyPr/>
        <a:lstStyle/>
        <a:p>
          <a:pPr algn="ctr"/>
          <a:r>
            <a:rPr lang="en-US" sz="4800" dirty="0">
              <a:solidFill>
                <a:srgbClr val="8B1C40"/>
              </a:solidFill>
            </a:rPr>
            <a:t>What</a:t>
          </a:r>
        </a:p>
      </dgm:t>
    </dgm:pt>
    <dgm:pt modelId="{667CA77B-E1B8-49D9-B7EA-6C00A68AF45A}" type="parTrans" cxnId="{85B84896-A270-4681-B153-22093B6754DD}">
      <dgm:prSet/>
      <dgm:spPr/>
      <dgm:t>
        <a:bodyPr/>
        <a:lstStyle/>
        <a:p>
          <a:endParaRPr lang="en-US"/>
        </a:p>
      </dgm:t>
    </dgm:pt>
    <dgm:pt modelId="{2D506956-E9F4-4E3D-B462-065C76BB43D2}" type="sibTrans" cxnId="{85B84896-A270-4681-B153-22093B6754DD}">
      <dgm:prSet/>
      <dgm:spPr/>
      <dgm:t>
        <a:bodyPr/>
        <a:lstStyle/>
        <a:p>
          <a:endParaRPr lang="en-US"/>
        </a:p>
      </dgm:t>
    </dgm:pt>
    <dgm:pt modelId="{B1D96EFF-E550-4592-B2C2-94F60830275E}">
      <dgm:prSet custT="1"/>
      <dgm:spPr>
        <a:solidFill>
          <a:srgbClr val="800000"/>
        </a:solidFill>
      </dgm:spPr>
      <dgm:t>
        <a:bodyPr lIns="731520" anchor="t"/>
        <a:lstStyle/>
        <a:p>
          <a:pPr algn="l">
            <a:spcBef>
              <a:spcPts val="600"/>
            </a:spcBef>
            <a:spcAft>
              <a:spcPts val="600"/>
            </a:spcAft>
          </a:pPr>
          <a:r>
            <a:rPr lang="en-US" sz="1800" dirty="0">
              <a:solidFill>
                <a:schemeClr val="bg1"/>
              </a:solidFill>
            </a:rPr>
            <a:t>Social/emotional learning is the process through which students and adults acquire the knowledge, attitudes and skills necessary to:</a:t>
          </a:r>
        </a:p>
      </dgm:t>
    </dgm:pt>
    <dgm:pt modelId="{70566B6D-7111-4F66-9A7A-29AFE2FAD3C9}" type="parTrans" cxnId="{3BEDA594-5441-4611-9A8C-046A5E28511E}">
      <dgm:prSet/>
      <dgm:spPr/>
      <dgm:t>
        <a:bodyPr/>
        <a:lstStyle/>
        <a:p>
          <a:endParaRPr lang="en-US"/>
        </a:p>
      </dgm:t>
    </dgm:pt>
    <dgm:pt modelId="{23F5FFB3-ED16-401D-B8F4-3A1709F9F0CD}" type="sibTrans" cxnId="{3BEDA594-5441-4611-9A8C-046A5E28511E}">
      <dgm:prSet/>
      <dgm:spPr/>
      <dgm:t>
        <a:bodyPr/>
        <a:lstStyle/>
        <a:p>
          <a:endParaRPr lang="en-US"/>
        </a:p>
      </dgm:t>
    </dgm:pt>
    <dgm:pt modelId="{DAC9454E-0812-4693-A905-B6DB64900FE0}">
      <dgm:prSet/>
      <dgm:spPr>
        <a:solidFill>
          <a:srgbClr val="800000"/>
        </a:solidFill>
      </dgm:spPr>
      <dgm:t>
        <a:bodyPr lIns="731520" anchor="t"/>
        <a:lstStyle/>
        <a:p>
          <a:pPr algn="l">
            <a:spcBef>
              <a:spcPts val="600"/>
            </a:spcBef>
            <a:spcAft>
              <a:spcPts val="600"/>
            </a:spcAft>
          </a:pPr>
          <a:r>
            <a:rPr lang="en-US" sz="1300" dirty="0">
              <a:solidFill>
                <a:schemeClr val="bg1"/>
              </a:solidFill>
            </a:rPr>
            <a:t>Understand and manage emotions</a:t>
          </a:r>
        </a:p>
      </dgm:t>
    </dgm:pt>
    <dgm:pt modelId="{FB1C9CAD-FACB-46F0-B599-99B51825D772}" type="parTrans" cxnId="{9ED36420-9A4A-4FE4-9E6D-2462C46634D8}">
      <dgm:prSet/>
      <dgm:spPr/>
      <dgm:t>
        <a:bodyPr/>
        <a:lstStyle/>
        <a:p>
          <a:endParaRPr lang="en-US"/>
        </a:p>
      </dgm:t>
    </dgm:pt>
    <dgm:pt modelId="{3FEFEF40-33EF-408B-B6F9-EE0E17A4E656}" type="sibTrans" cxnId="{9ED36420-9A4A-4FE4-9E6D-2462C46634D8}">
      <dgm:prSet/>
      <dgm:spPr/>
      <dgm:t>
        <a:bodyPr/>
        <a:lstStyle/>
        <a:p>
          <a:endParaRPr lang="en-US"/>
        </a:p>
      </dgm:t>
    </dgm:pt>
    <dgm:pt modelId="{E8B99421-F9A9-422A-B867-680F7C3D9D7B}">
      <dgm:prSet/>
      <dgm:spPr>
        <a:solidFill>
          <a:srgbClr val="800000"/>
        </a:solidFill>
      </dgm:spPr>
      <dgm:t>
        <a:bodyPr lIns="731520" anchor="t"/>
        <a:lstStyle/>
        <a:p>
          <a:pPr algn="l">
            <a:spcBef>
              <a:spcPts val="600"/>
            </a:spcBef>
            <a:spcAft>
              <a:spcPts val="600"/>
            </a:spcAft>
          </a:pPr>
          <a:endParaRPr lang="en-US" sz="1300" dirty="0">
            <a:solidFill>
              <a:schemeClr val="bg1"/>
            </a:solidFill>
          </a:endParaRPr>
        </a:p>
      </dgm:t>
    </dgm:pt>
    <dgm:pt modelId="{8EEFD423-2451-4A45-84F3-BC4F2FDF8569}" type="parTrans" cxnId="{2963B877-30A1-4C04-B1CC-E1140C2B15B7}">
      <dgm:prSet/>
      <dgm:spPr/>
      <dgm:t>
        <a:bodyPr/>
        <a:lstStyle/>
        <a:p>
          <a:endParaRPr lang="en-US"/>
        </a:p>
      </dgm:t>
    </dgm:pt>
    <dgm:pt modelId="{80A32590-4547-4ECA-88BB-09969C65D412}" type="sibTrans" cxnId="{2963B877-30A1-4C04-B1CC-E1140C2B15B7}">
      <dgm:prSet/>
      <dgm:spPr/>
      <dgm:t>
        <a:bodyPr/>
        <a:lstStyle/>
        <a:p>
          <a:endParaRPr lang="en-US"/>
        </a:p>
      </dgm:t>
    </dgm:pt>
    <dgm:pt modelId="{423C9432-079E-402F-9687-48E60BA38A8E}">
      <dgm:prSet/>
      <dgm:spPr>
        <a:solidFill>
          <a:srgbClr val="800000"/>
        </a:solidFill>
      </dgm:spPr>
      <dgm:t>
        <a:bodyPr lIns="731520" anchor="t"/>
        <a:lstStyle/>
        <a:p>
          <a:pPr algn="l">
            <a:spcBef>
              <a:spcPts val="600"/>
            </a:spcBef>
            <a:spcAft>
              <a:spcPts val="600"/>
            </a:spcAft>
          </a:pPr>
          <a:r>
            <a:rPr lang="en-US" sz="1300" dirty="0">
              <a:solidFill>
                <a:schemeClr val="bg1"/>
              </a:solidFill>
            </a:rPr>
            <a:t>Set and achieve positive goals</a:t>
          </a:r>
        </a:p>
      </dgm:t>
    </dgm:pt>
    <dgm:pt modelId="{A766CAD9-EB06-4468-A7DE-94A03049519B}" type="parTrans" cxnId="{708DC475-BF17-4E1C-8306-DF9A77AC80A0}">
      <dgm:prSet/>
      <dgm:spPr/>
      <dgm:t>
        <a:bodyPr/>
        <a:lstStyle/>
        <a:p>
          <a:endParaRPr lang="en-US"/>
        </a:p>
      </dgm:t>
    </dgm:pt>
    <dgm:pt modelId="{203C2DEF-006B-492C-AC47-D6EDC4C3EF39}" type="sibTrans" cxnId="{708DC475-BF17-4E1C-8306-DF9A77AC80A0}">
      <dgm:prSet/>
      <dgm:spPr/>
      <dgm:t>
        <a:bodyPr/>
        <a:lstStyle/>
        <a:p>
          <a:endParaRPr lang="en-US"/>
        </a:p>
      </dgm:t>
    </dgm:pt>
    <dgm:pt modelId="{F9BA2BD2-9D82-499C-82AF-A7BB5F36C669}">
      <dgm:prSet/>
      <dgm:spPr>
        <a:solidFill>
          <a:srgbClr val="800000"/>
        </a:solidFill>
      </dgm:spPr>
      <dgm:t>
        <a:bodyPr lIns="731520" anchor="t"/>
        <a:lstStyle/>
        <a:p>
          <a:pPr algn="l">
            <a:spcBef>
              <a:spcPts val="600"/>
            </a:spcBef>
            <a:spcAft>
              <a:spcPts val="600"/>
            </a:spcAft>
          </a:pPr>
          <a:r>
            <a:rPr lang="en-US" sz="1300" dirty="0">
              <a:solidFill>
                <a:schemeClr val="bg1"/>
              </a:solidFill>
            </a:rPr>
            <a:t>Feel and show empathy for others</a:t>
          </a:r>
        </a:p>
      </dgm:t>
    </dgm:pt>
    <dgm:pt modelId="{81CACD31-1DD6-40FF-98F0-D408F1FE6BB2}" type="parTrans" cxnId="{58193BE9-72B2-420A-B582-C8823C5CA208}">
      <dgm:prSet/>
      <dgm:spPr/>
      <dgm:t>
        <a:bodyPr/>
        <a:lstStyle/>
        <a:p>
          <a:endParaRPr lang="en-US"/>
        </a:p>
      </dgm:t>
    </dgm:pt>
    <dgm:pt modelId="{07DD22BA-65DF-44B8-8CE0-1650D52A92AA}" type="sibTrans" cxnId="{58193BE9-72B2-420A-B582-C8823C5CA208}">
      <dgm:prSet/>
      <dgm:spPr/>
      <dgm:t>
        <a:bodyPr/>
        <a:lstStyle/>
        <a:p>
          <a:endParaRPr lang="en-US"/>
        </a:p>
      </dgm:t>
    </dgm:pt>
    <dgm:pt modelId="{BD62A9F4-3E1B-46D5-9607-321559FABA95}">
      <dgm:prSet/>
      <dgm:spPr>
        <a:solidFill>
          <a:srgbClr val="800000"/>
        </a:solidFill>
      </dgm:spPr>
      <dgm:t>
        <a:bodyPr lIns="731520" anchor="t"/>
        <a:lstStyle/>
        <a:p>
          <a:pPr algn="l">
            <a:spcBef>
              <a:spcPts val="600"/>
            </a:spcBef>
            <a:spcAft>
              <a:spcPts val="600"/>
            </a:spcAft>
          </a:pPr>
          <a:r>
            <a:rPr lang="en-US" sz="1300" dirty="0">
              <a:solidFill>
                <a:schemeClr val="bg1"/>
              </a:solidFill>
            </a:rPr>
            <a:t>Establish and maintain positive relationships</a:t>
          </a:r>
        </a:p>
      </dgm:t>
    </dgm:pt>
    <dgm:pt modelId="{BA2C49FC-0CDE-4BE7-A6E3-6A993BF3BC6F}" type="parTrans" cxnId="{4A25A23C-FC24-4FEF-88B2-50951CDB9FF3}">
      <dgm:prSet/>
      <dgm:spPr/>
      <dgm:t>
        <a:bodyPr/>
        <a:lstStyle/>
        <a:p>
          <a:endParaRPr lang="en-US"/>
        </a:p>
      </dgm:t>
    </dgm:pt>
    <dgm:pt modelId="{B2ED6314-4643-45EC-AB25-71773301E2CD}" type="sibTrans" cxnId="{4A25A23C-FC24-4FEF-88B2-50951CDB9FF3}">
      <dgm:prSet/>
      <dgm:spPr/>
      <dgm:t>
        <a:bodyPr/>
        <a:lstStyle/>
        <a:p>
          <a:endParaRPr lang="en-US"/>
        </a:p>
      </dgm:t>
    </dgm:pt>
    <dgm:pt modelId="{EF3170F6-E7C3-4503-8AF8-DB53F8FA1C02}">
      <dgm:prSet/>
      <dgm:spPr>
        <a:solidFill>
          <a:srgbClr val="800000"/>
        </a:solidFill>
      </dgm:spPr>
      <dgm:t>
        <a:bodyPr lIns="731520" anchor="t"/>
        <a:lstStyle/>
        <a:p>
          <a:pPr algn="l">
            <a:spcBef>
              <a:spcPts val="600"/>
            </a:spcBef>
            <a:spcAft>
              <a:spcPts val="600"/>
            </a:spcAft>
          </a:pPr>
          <a:r>
            <a:rPr lang="en-US" sz="1300" dirty="0">
              <a:solidFill>
                <a:schemeClr val="bg1"/>
              </a:solidFill>
            </a:rPr>
            <a:t>Make responsible decisions</a:t>
          </a:r>
        </a:p>
      </dgm:t>
    </dgm:pt>
    <dgm:pt modelId="{56286FB4-6FA7-4FB7-87A3-A9A9741CD233}" type="parTrans" cxnId="{C8A9D5C9-4AF8-4E94-8836-3CD6BC262A31}">
      <dgm:prSet/>
      <dgm:spPr/>
      <dgm:t>
        <a:bodyPr/>
        <a:lstStyle/>
        <a:p>
          <a:endParaRPr lang="en-US"/>
        </a:p>
      </dgm:t>
    </dgm:pt>
    <dgm:pt modelId="{E23F1D1E-2EC6-4588-9626-64E7FE5BD073}" type="sibTrans" cxnId="{C8A9D5C9-4AF8-4E94-8836-3CD6BC262A31}">
      <dgm:prSet/>
      <dgm:spPr/>
      <dgm:t>
        <a:bodyPr/>
        <a:lstStyle/>
        <a:p>
          <a:endParaRPr lang="en-US"/>
        </a:p>
      </dgm:t>
    </dgm:pt>
    <dgm:pt modelId="{F4987537-6C48-48B7-8215-728F4916D661}" type="pres">
      <dgm:prSet presAssocID="{D18FCEBE-A0DD-4453-8162-28750D833F28}" presName="linearFlow" presStyleCnt="0">
        <dgm:presLayoutVars>
          <dgm:dir/>
          <dgm:animLvl val="lvl"/>
          <dgm:resizeHandles/>
        </dgm:presLayoutVars>
      </dgm:prSet>
      <dgm:spPr/>
    </dgm:pt>
    <dgm:pt modelId="{DBEBD9A2-7F4D-4B90-8FDD-55EC9045213E}" type="pres">
      <dgm:prSet presAssocID="{6EDF9D24-7676-44E8-A2DB-B6E703CE3221}" presName="compositeNode" presStyleCnt="0">
        <dgm:presLayoutVars>
          <dgm:bulletEnabled val="1"/>
        </dgm:presLayoutVars>
      </dgm:prSet>
      <dgm:spPr/>
    </dgm:pt>
    <dgm:pt modelId="{F55ACA75-B734-4C33-A2FD-E886437E6331}" type="pres">
      <dgm:prSet presAssocID="{6EDF9D24-7676-44E8-A2DB-B6E703CE3221}" presName="image" presStyleLbl="fgImgPlace1" presStyleIdx="0" presStyleCnt="1" custScaleX="121474" custScaleY="108611" custLinFactNeighborX="-3400" custLinFactNeighborY="32725"/>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9EF234C9-E86C-4E5E-8D50-4AD3E3DDA995}" type="pres">
      <dgm:prSet presAssocID="{6EDF9D24-7676-44E8-A2DB-B6E703CE3221}" presName="childNode" presStyleLbl="node1" presStyleIdx="0" presStyleCnt="1" custScaleX="99343" custScaleY="102650" custLinFactNeighborX="4357" custLinFactNeighborY="-209">
        <dgm:presLayoutVars>
          <dgm:bulletEnabled val="1"/>
        </dgm:presLayoutVars>
      </dgm:prSet>
      <dgm:spPr/>
      <dgm:t>
        <a:bodyPr/>
        <a:lstStyle/>
        <a:p>
          <a:endParaRPr lang="en-US"/>
        </a:p>
      </dgm:t>
    </dgm:pt>
    <dgm:pt modelId="{5902BFD4-F0B1-445B-B3E7-529AC5F02CA4}" type="pres">
      <dgm:prSet presAssocID="{6EDF9D24-7676-44E8-A2DB-B6E703CE3221}" presName="parentNode" presStyleLbl="revTx" presStyleIdx="0" presStyleCnt="1" custScaleY="91142" custLinFactNeighborX="25929" custLinFactNeighborY="1997">
        <dgm:presLayoutVars>
          <dgm:chMax val="0"/>
          <dgm:bulletEnabled val="1"/>
        </dgm:presLayoutVars>
      </dgm:prSet>
      <dgm:spPr/>
      <dgm:t>
        <a:bodyPr/>
        <a:lstStyle/>
        <a:p>
          <a:endParaRPr lang="en-US"/>
        </a:p>
      </dgm:t>
    </dgm:pt>
  </dgm:ptLst>
  <dgm:cxnLst>
    <dgm:cxn modelId="{2963B877-30A1-4C04-B1CC-E1140C2B15B7}" srcId="{6EDF9D24-7676-44E8-A2DB-B6E703CE3221}" destId="{E8B99421-F9A9-422A-B867-680F7C3D9D7B}" srcOrd="1" destOrd="0" parTransId="{8EEFD423-2451-4A45-84F3-BC4F2FDF8569}" sibTransId="{80A32590-4547-4ECA-88BB-09969C65D412}"/>
    <dgm:cxn modelId="{708DC475-BF17-4E1C-8306-DF9A77AC80A0}" srcId="{B1D96EFF-E550-4592-B2C2-94F60830275E}" destId="{423C9432-079E-402F-9687-48E60BA38A8E}" srcOrd="1" destOrd="0" parTransId="{A766CAD9-EB06-4468-A7DE-94A03049519B}" sibTransId="{203C2DEF-006B-492C-AC47-D6EDC4C3EF39}"/>
    <dgm:cxn modelId="{4A25A23C-FC24-4FEF-88B2-50951CDB9FF3}" srcId="{B1D96EFF-E550-4592-B2C2-94F60830275E}" destId="{BD62A9F4-3E1B-46D5-9607-321559FABA95}" srcOrd="3" destOrd="0" parTransId="{BA2C49FC-0CDE-4BE7-A6E3-6A993BF3BC6F}" sibTransId="{B2ED6314-4643-45EC-AB25-71773301E2CD}"/>
    <dgm:cxn modelId="{F82598D5-8CB3-494D-AD31-BD8C8FD93251}" type="presOf" srcId="{B1D96EFF-E550-4592-B2C2-94F60830275E}" destId="{9EF234C9-E86C-4E5E-8D50-4AD3E3DDA995}" srcOrd="0" destOrd="0" presId="urn:microsoft.com/office/officeart/2005/8/layout/hList2"/>
    <dgm:cxn modelId="{85B84896-A270-4681-B153-22093B6754DD}" srcId="{D18FCEBE-A0DD-4453-8162-28750D833F28}" destId="{6EDF9D24-7676-44E8-A2DB-B6E703CE3221}" srcOrd="0" destOrd="0" parTransId="{667CA77B-E1B8-49D9-B7EA-6C00A68AF45A}" sibTransId="{2D506956-E9F4-4E3D-B462-065C76BB43D2}"/>
    <dgm:cxn modelId="{58193BE9-72B2-420A-B582-C8823C5CA208}" srcId="{B1D96EFF-E550-4592-B2C2-94F60830275E}" destId="{F9BA2BD2-9D82-499C-82AF-A7BB5F36C669}" srcOrd="2" destOrd="0" parTransId="{81CACD31-1DD6-40FF-98F0-D408F1FE6BB2}" sibTransId="{07DD22BA-65DF-44B8-8CE0-1650D52A92AA}"/>
    <dgm:cxn modelId="{86DD4F1A-3A38-4B70-985A-84D27E21F16E}" type="presOf" srcId="{DAC9454E-0812-4693-A905-B6DB64900FE0}" destId="{9EF234C9-E86C-4E5E-8D50-4AD3E3DDA995}" srcOrd="0" destOrd="1" presId="urn:microsoft.com/office/officeart/2005/8/layout/hList2"/>
    <dgm:cxn modelId="{EB518B09-D284-4F86-A38D-E66935005B08}" type="presOf" srcId="{E8B99421-F9A9-422A-B867-680F7C3D9D7B}" destId="{9EF234C9-E86C-4E5E-8D50-4AD3E3DDA995}" srcOrd="0" destOrd="6" presId="urn:microsoft.com/office/officeart/2005/8/layout/hList2"/>
    <dgm:cxn modelId="{1D289AF3-664E-4671-8FA4-0EA19BDD272A}" type="presOf" srcId="{F9BA2BD2-9D82-499C-82AF-A7BB5F36C669}" destId="{9EF234C9-E86C-4E5E-8D50-4AD3E3DDA995}" srcOrd="0" destOrd="3" presId="urn:microsoft.com/office/officeart/2005/8/layout/hList2"/>
    <dgm:cxn modelId="{BB9D01B4-7EF6-414D-8A3D-46DF83CDDFCD}" type="presOf" srcId="{EF3170F6-E7C3-4503-8AF8-DB53F8FA1C02}" destId="{9EF234C9-E86C-4E5E-8D50-4AD3E3DDA995}" srcOrd="0" destOrd="5" presId="urn:microsoft.com/office/officeart/2005/8/layout/hList2"/>
    <dgm:cxn modelId="{05059DC2-FFDA-4614-8E1F-5292157E6BC4}" type="presOf" srcId="{D18FCEBE-A0DD-4453-8162-28750D833F28}" destId="{F4987537-6C48-48B7-8215-728F4916D661}" srcOrd="0" destOrd="0" presId="urn:microsoft.com/office/officeart/2005/8/layout/hList2"/>
    <dgm:cxn modelId="{FC9BB662-9206-4927-9117-617AF1E09246}" type="presOf" srcId="{BD62A9F4-3E1B-46D5-9607-321559FABA95}" destId="{9EF234C9-E86C-4E5E-8D50-4AD3E3DDA995}" srcOrd="0" destOrd="4" presId="urn:microsoft.com/office/officeart/2005/8/layout/hList2"/>
    <dgm:cxn modelId="{7F8D15E8-11FD-40C5-820E-4E83C4BB7A97}" type="presOf" srcId="{6EDF9D24-7676-44E8-A2DB-B6E703CE3221}" destId="{5902BFD4-F0B1-445B-B3E7-529AC5F02CA4}" srcOrd="0" destOrd="0" presId="urn:microsoft.com/office/officeart/2005/8/layout/hList2"/>
    <dgm:cxn modelId="{6823A8FC-4C19-4EF0-85E2-392ABABBD667}" type="presOf" srcId="{423C9432-079E-402F-9687-48E60BA38A8E}" destId="{9EF234C9-E86C-4E5E-8D50-4AD3E3DDA995}" srcOrd="0" destOrd="2" presId="urn:microsoft.com/office/officeart/2005/8/layout/hList2"/>
    <dgm:cxn modelId="{3BEDA594-5441-4611-9A8C-046A5E28511E}" srcId="{6EDF9D24-7676-44E8-A2DB-B6E703CE3221}" destId="{B1D96EFF-E550-4592-B2C2-94F60830275E}" srcOrd="0" destOrd="0" parTransId="{70566B6D-7111-4F66-9A7A-29AFE2FAD3C9}" sibTransId="{23F5FFB3-ED16-401D-B8F4-3A1709F9F0CD}"/>
    <dgm:cxn modelId="{9ED36420-9A4A-4FE4-9E6D-2462C46634D8}" srcId="{B1D96EFF-E550-4592-B2C2-94F60830275E}" destId="{DAC9454E-0812-4693-A905-B6DB64900FE0}" srcOrd="0" destOrd="0" parTransId="{FB1C9CAD-FACB-46F0-B599-99B51825D772}" sibTransId="{3FEFEF40-33EF-408B-B6F9-EE0E17A4E656}"/>
    <dgm:cxn modelId="{C8A9D5C9-4AF8-4E94-8836-3CD6BC262A31}" srcId="{B1D96EFF-E550-4592-B2C2-94F60830275E}" destId="{EF3170F6-E7C3-4503-8AF8-DB53F8FA1C02}" srcOrd="4" destOrd="0" parTransId="{56286FB4-6FA7-4FB7-87A3-A9A9741CD233}" sibTransId="{E23F1D1E-2EC6-4588-9626-64E7FE5BD073}"/>
    <dgm:cxn modelId="{4A369EA0-A3D9-498F-B37F-12A15FBC7E77}" type="presParOf" srcId="{F4987537-6C48-48B7-8215-728F4916D661}" destId="{DBEBD9A2-7F4D-4B90-8FDD-55EC9045213E}" srcOrd="0" destOrd="0" presId="urn:microsoft.com/office/officeart/2005/8/layout/hList2"/>
    <dgm:cxn modelId="{C42E6CF6-F9FA-44D8-85FD-F062EBA77A84}" type="presParOf" srcId="{DBEBD9A2-7F4D-4B90-8FDD-55EC9045213E}" destId="{F55ACA75-B734-4C33-A2FD-E886437E6331}" srcOrd="0" destOrd="0" presId="urn:microsoft.com/office/officeart/2005/8/layout/hList2"/>
    <dgm:cxn modelId="{DE68B4DF-B7AE-4CF3-930D-E2433814F405}" type="presParOf" srcId="{DBEBD9A2-7F4D-4B90-8FDD-55EC9045213E}" destId="{9EF234C9-E86C-4E5E-8D50-4AD3E3DDA995}" srcOrd="1" destOrd="0" presId="urn:microsoft.com/office/officeart/2005/8/layout/hList2"/>
    <dgm:cxn modelId="{A90BD85B-3C4F-48C8-8A02-D7055890712F}" type="presParOf" srcId="{DBEBD9A2-7F4D-4B90-8FDD-55EC9045213E}" destId="{5902BFD4-F0B1-445B-B3E7-529AC5F02CA4}"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8677E6FB-C405-48CE-9E15-BBCEA0730BEE}" type="doc">
      <dgm:prSet loTypeId="urn:microsoft.com/office/officeart/2005/8/layout/vList4" loCatId="list" qsTypeId="urn:microsoft.com/office/officeart/2005/8/quickstyle/simple1" qsCatId="simple" csTypeId="urn:microsoft.com/office/officeart/2005/8/colors/colorful5" csCatId="colorful" phldr="1"/>
      <dgm:spPr/>
      <dgm:t>
        <a:bodyPr/>
        <a:lstStyle/>
        <a:p>
          <a:endParaRPr lang="en-US"/>
        </a:p>
      </dgm:t>
    </dgm:pt>
    <dgm:pt modelId="{45BA3BF6-75C2-4878-8482-EDC8A506564E}">
      <dgm:prSet phldrT="[Text]"/>
      <dgm:spPr/>
      <dgm:t>
        <a:bodyPr/>
        <a:lstStyle/>
        <a:p>
          <a:r>
            <a:rPr lang="en-US" dirty="0"/>
            <a:t>Attitude and behavior (perception data; KAN-DIS)</a:t>
          </a:r>
        </a:p>
      </dgm:t>
    </dgm:pt>
    <dgm:pt modelId="{21B6AFFB-CCDB-4834-A592-77E1CF70C608}" type="parTrans" cxnId="{8F29D029-B681-4C3D-B722-8A506F2E3540}">
      <dgm:prSet/>
      <dgm:spPr/>
      <dgm:t>
        <a:bodyPr/>
        <a:lstStyle/>
        <a:p>
          <a:endParaRPr lang="en-US"/>
        </a:p>
      </dgm:t>
    </dgm:pt>
    <dgm:pt modelId="{DC614414-EAFE-4FD4-A895-FF9A72082AF5}" type="sibTrans" cxnId="{8F29D029-B681-4C3D-B722-8A506F2E3540}">
      <dgm:prSet/>
      <dgm:spPr/>
      <dgm:t>
        <a:bodyPr/>
        <a:lstStyle/>
        <a:p>
          <a:endParaRPr lang="en-US"/>
        </a:p>
      </dgm:t>
    </dgm:pt>
    <dgm:pt modelId="{4D0C3F8F-706F-49A4-8F22-018D774070D9}">
      <dgm:prSet phldrT="[Text]"/>
      <dgm:spPr/>
      <dgm:t>
        <a:bodyPr/>
        <a:lstStyle/>
        <a:p>
          <a:r>
            <a:rPr lang="en-US" dirty="0"/>
            <a:t>Attendance and program completion (KIDS data)</a:t>
          </a:r>
        </a:p>
      </dgm:t>
    </dgm:pt>
    <dgm:pt modelId="{C5801C82-D4A5-4CB6-AD3A-3D1C341C6F96}" type="parTrans" cxnId="{62100E05-4909-422B-A988-B1306BD3F0D3}">
      <dgm:prSet/>
      <dgm:spPr/>
      <dgm:t>
        <a:bodyPr/>
        <a:lstStyle/>
        <a:p>
          <a:endParaRPr lang="en-US"/>
        </a:p>
      </dgm:t>
    </dgm:pt>
    <dgm:pt modelId="{CD944649-7EF4-427A-952A-DF420C1EAFEA}" type="sibTrans" cxnId="{62100E05-4909-422B-A988-B1306BD3F0D3}">
      <dgm:prSet/>
      <dgm:spPr/>
      <dgm:t>
        <a:bodyPr/>
        <a:lstStyle/>
        <a:p>
          <a:endParaRPr lang="en-US"/>
        </a:p>
      </dgm:t>
    </dgm:pt>
    <dgm:pt modelId="{B908099D-E5AE-4994-8FE6-B83FD985789D}">
      <dgm:prSet phldrT="[Text]"/>
      <dgm:spPr/>
      <dgm:t>
        <a:bodyPr/>
        <a:lstStyle/>
        <a:p>
          <a:r>
            <a:rPr lang="en-US" dirty="0"/>
            <a:t>Bullying prevention (bullying data collected)</a:t>
          </a:r>
        </a:p>
      </dgm:t>
    </dgm:pt>
    <dgm:pt modelId="{1A5554F1-74E6-4C02-9970-D40396D03B6F}" type="parTrans" cxnId="{5A6EAE55-6427-4206-87AC-4109213C300A}">
      <dgm:prSet/>
      <dgm:spPr/>
      <dgm:t>
        <a:bodyPr/>
        <a:lstStyle/>
        <a:p>
          <a:endParaRPr lang="en-US"/>
        </a:p>
      </dgm:t>
    </dgm:pt>
    <dgm:pt modelId="{199873D9-A7B8-48EB-8B6F-2C8E1CAFFCB3}" type="sibTrans" cxnId="{5A6EAE55-6427-4206-87AC-4109213C300A}">
      <dgm:prSet/>
      <dgm:spPr/>
      <dgm:t>
        <a:bodyPr/>
        <a:lstStyle/>
        <a:p>
          <a:endParaRPr lang="en-US"/>
        </a:p>
      </dgm:t>
    </dgm:pt>
    <dgm:pt modelId="{92B01E5B-001D-487F-82BB-9C97879E6F34}">
      <dgm:prSet phldrT="[Text]"/>
      <dgm:spPr/>
      <dgm:t>
        <a:bodyPr/>
        <a:lstStyle/>
        <a:p>
          <a:r>
            <a:rPr lang="en-US" dirty="0"/>
            <a:t>Character development (perception data)</a:t>
          </a:r>
        </a:p>
      </dgm:t>
    </dgm:pt>
    <dgm:pt modelId="{921833DD-A21C-4636-B409-5C82123CD863}" type="parTrans" cxnId="{0E583DDD-5AD1-45ED-A03C-D9C793AAE887}">
      <dgm:prSet/>
      <dgm:spPr/>
      <dgm:t>
        <a:bodyPr/>
        <a:lstStyle/>
        <a:p>
          <a:endParaRPr lang="en-US"/>
        </a:p>
      </dgm:t>
    </dgm:pt>
    <dgm:pt modelId="{FAF7E171-59B2-46DA-8B26-B2C6F14B7F95}" type="sibTrans" cxnId="{0E583DDD-5AD1-45ED-A03C-D9C793AAE887}">
      <dgm:prSet/>
      <dgm:spPr/>
      <dgm:t>
        <a:bodyPr/>
        <a:lstStyle/>
        <a:p>
          <a:endParaRPr lang="en-US"/>
        </a:p>
      </dgm:t>
    </dgm:pt>
    <dgm:pt modelId="{DA53A35C-7275-4203-A2B8-30FFFDF32C8F}" type="pres">
      <dgm:prSet presAssocID="{8677E6FB-C405-48CE-9E15-BBCEA0730BEE}" presName="linear" presStyleCnt="0">
        <dgm:presLayoutVars>
          <dgm:dir/>
          <dgm:resizeHandles val="exact"/>
        </dgm:presLayoutVars>
      </dgm:prSet>
      <dgm:spPr/>
      <dgm:t>
        <a:bodyPr/>
        <a:lstStyle/>
        <a:p>
          <a:endParaRPr lang="en-US"/>
        </a:p>
      </dgm:t>
    </dgm:pt>
    <dgm:pt modelId="{46AB51CD-CC73-4526-87EB-4B015F97DB23}" type="pres">
      <dgm:prSet presAssocID="{45BA3BF6-75C2-4878-8482-EDC8A506564E}" presName="comp" presStyleCnt="0"/>
      <dgm:spPr/>
    </dgm:pt>
    <dgm:pt modelId="{970D3E2D-E7BD-406C-9465-C69172A739D1}" type="pres">
      <dgm:prSet presAssocID="{45BA3BF6-75C2-4878-8482-EDC8A506564E}" presName="box" presStyleLbl="node1" presStyleIdx="0" presStyleCnt="4" custLinFactNeighborY="-2308"/>
      <dgm:spPr/>
      <dgm:t>
        <a:bodyPr/>
        <a:lstStyle/>
        <a:p>
          <a:endParaRPr lang="en-US"/>
        </a:p>
      </dgm:t>
    </dgm:pt>
    <dgm:pt modelId="{9D04CBEA-C147-4191-8BD8-101509098A89}" type="pres">
      <dgm:prSet presAssocID="{45BA3BF6-75C2-4878-8482-EDC8A506564E}" presName="img" presStyleLbl="fgImgPlace1" presStyleIdx="0" presStyleCnt="4" custLinFactNeighborX="3173" custLinFactNeighborY="899"/>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t>
        <a:bodyPr/>
        <a:lstStyle/>
        <a:p>
          <a:endParaRPr lang="en-US"/>
        </a:p>
      </dgm:t>
    </dgm:pt>
    <dgm:pt modelId="{4062D572-663E-4B45-A2F7-708D6BB01677}" type="pres">
      <dgm:prSet presAssocID="{45BA3BF6-75C2-4878-8482-EDC8A506564E}" presName="text" presStyleLbl="node1" presStyleIdx="0" presStyleCnt="4">
        <dgm:presLayoutVars>
          <dgm:bulletEnabled val="1"/>
        </dgm:presLayoutVars>
      </dgm:prSet>
      <dgm:spPr/>
      <dgm:t>
        <a:bodyPr/>
        <a:lstStyle/>
        <a:p>
          <a:endParaRPr lang="en-US"/>
        </a:p>
      </dgm:t>
    </dgm:pt>
    <dgm:pt modelId="{214B1E6F-8273-4058-B6CB-2D5DEA2C8B16}" type="pres">
      <dgm:prSet presAssocID="{DC614414-EAFE-4FD4-A895-FF9A72082AF5}" presName="spacer" presStyleCnt="0"/>
      <dgm:spPr/>
    </dgm:pt>
    <dgm:pt modelId="{A571DD87-06CF-49FA-AA94-628DC9E9DD3C}" type="pres">
      <dgm:prSet presAssocID="{4D0C3F8F-706F-49A4-8F22-018D774070D9}" presName="comp" presStyleCnt="0"/>
      <dgm:spPr/>
    </dgm:pt>
    <dgm:pt modelId="{DE7AE285-1F70-4384-8729-A87EDC51CC7D}" type="pres">
      <dgm:prSet presAssocID="{4D0C3F8F-706F-49A4-8F22-018D774070D9}" presName="box" presStyleLbl="node1" presStyleIdx="1" presStyleCnt="4"/>
      <dgm:spPr/>
      <dgm:t>
        <a:bodyPr/>
        <a:lstStyle/>
        <a:p>
          <a:endParaRPr lang="en-US"/>
        </a:p>
      </dgm:t>
    </dgm:pt>
    <dgm:pt modelId="{B655ABD5-3AD4-44D0-8BA0-2046CE4E3F0D}" type="pres">
      <dgm:prSet presAssocID="{4D0C3F8F-706F-49A4-8F22-018D774070D9}" presName="img" presStyleLbl="fgImgPlace1" presStyleIdx="1" presStyleCnt="4"/>
      <dgm:spPr>
        <a:blipFill>
          <a:blip xmlns:r="http://schemas.openxmlformats.org/officeDocument/2006/relationships" r:embed="rId2" cstate="screen">
            <a:extLst>
              <a:ext uri="{28A0092B-C50C-407E-A947-70E740481C1C}">
                <a14:useLocalDpi xmlns:a14="http://schemas.microsoft.com/office/drawing/2010/main"/>
              </a:ext>
            </a:extLst>
          </a:blip>
          <a:srcRect/>
          <a:stretch>
            <a:fillRect l="-31000" r="-31000"/>
          </a:stretch>
        </a:blipFill>
      </dgm:spPr>
      <dgm:t>
        <a:bodyPr/>
        <a:lstStyle/>
        <a:p>
          <a:endParaRPr lang="en-US"/>
        </a:p>
      </dgm:t>
    </dgm:pt>
    <dgm:pt modelId="{2E8E79EC-2F43-45F3-A799-3E47B5DE5A17}" type="pres">
      <dgm:prSet presAssocID="{4D0C3F8F-706F-49A4-8F22-018D774070D9}" presName="text" presStyleLbl="node1" presStyleIdx="1" presStyleCnt="4">
        <dgm:presLayoutVars>
          <dgm:bulletEnabled val="1"/>
        </dgm:presLayoutVars>
      </dgm:prSet>
      <dgm:spPr/>
      <dgm:t>
        <a:bodyPr/>
        <a:lstStyle/>
        <a:p>
          <a:endParaRPr lang="en-US"/>
        </a:p>
      </dgm:t>
    </dgm:pt>
    <dgm:pt modelId="{ECEE0AAC-65A6-4486-94F3-EAC89311FE0D}" type="pres">
      <dgm:prSet presAssocID="{CD944649-7EF4-427A-952A-DF420C1EAFEA}" presName="spacer" presStyleCnt="0"/>
      <dgm:spPr/>
    </dgm:pt>
    <dgm:pt modelId="{7EBD3E21-825F-4E69-869B-6EA4A6CB10B1}" type="pres">
      <dgm:prSet presAssocID="{B908099D-E5AE-4994-8FE6-B83FD985789D}" presName="comp" presStyleCnt="0"/>
      <dgm:spPr/>
    </dgm:pt>
    <dgm:pt modelId="{C73AA80A-A6F0-4DE0-9292-B6F3907A74D6}" type="pres">
      <dgm:prSet presAssocID="{B908099D-E5AE-4994-8FE6-B83FD985789D}" presName="box" presStyleLbl="node1" presStyleIdx="2" presStyleCnt="4"/>
      <dgm:spPr/>
      <dgm:t>
        <a:bodyPr/>
        <a:lstStyle/>
        <a:p>
          <a:endParaRPr lang="en-US"/>
        </a:p>
      </dgm:t>
    </dgm:pt>
    <dgm:pt modelId="{846CE441-47EC-40C4-B137-5CB1ABF717A9}" type="pres">
      <dgm:prSet presAssocID="{B908099D-E5AE-4994-8FE6-B83FD985789D}" presName="img" presStyleLbl="fgImgPlace1" presStyleIdx="2" presStyleCnt="4"/>
      <dgm:spPr>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t>
        <a:bodyPr/>
        <a:lstStyle/>
        <a:p>
          <a:endParaRPr lang="en-US"/>
        </a:p>
      </dgm:t>
    </dgm:pt>
    <dgm:pt modelId="{E96A5727-1E48-4267-8693-5DAFC0A006BC}" type="pres">
      <dgm:prSet presAssocID="{B908099D-E5AE-4994-8FE6-B83FD985789D}" presName="text" presStyleLbl="node1" presStyleIdx="2" presStyleCnt="4">
        <dgm:presLayoutVars>
          <dgm:bulletEnabled val="1"/>
        </dgm:presLayoutVars>
      </dgm:prSet>
      <dgm:spPr/>
      <dgm:t>
        <a:bodyPr/>
        <a:lstStyle/>
        <a:p>
          <a:endParaRPr lang="en-US"/>
        </a:p>
      </dgm:t>
    </dgm:pt>
    <dgm:pt modelId="{FE6EFDF4-B484-4081-93CE-5F95C3D34F0C}" type="pres">
      <dgm:prSet presAssocID="{199873D9-A7B8-48EB-8B6F-2C8E1CAFFCB3}" presName="spacer" presStyleCnt="0"/>
      <dgm:spPr/>
    </dgm:pt>
    <dgm:pt modelId="{807EC503-9AD6-43BA-B55E-B3048AC191AA}" type="pres">
      <dgm:prSet presAssocID="{92B01E5B-001D-487F-82BB-9C97879E6F34}" presName="comp" presStyleCnt="0"/>
      <dgm:spPr/>
    </dgm:pt>
    <dgm:pt modelId="{34400807-EC06-4D72-B68A-0176E88F3900}" type="pres">
      <dgm:prSet presAssocID="{92B01E5B-001D-487F-82BB-9C97879E6F34}" presName="box" presStyleLbl="node1" presStyleIdx="3" presStyleCnt="4"/>
      <dgm:spPr/>
      <dgm:t>
        <a:bodyPr/>
        <a:lstStyle/>
        <a:p>
          <a:endParaRPr lang="en-US"/>
        </a:p>
      </dgm:t>
    </dgm:pt>
    <dgm:pt modelId="{52AE4129-AB62-4533-A800-160825E87A65}" type="pres">
      <dgm:prSet presAssocID="{92B01E5B-001D-487F-82BB-9C97879E6F34}" presName="img" presStyleLbl="fgImgPlace1" presStyleIdx="3" presStyleCnt="4"/>
      <dgm:spPr>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dgm:spPr>
      <dgm:t>
        <a:bodyPr/>
        <a:lstStyle/>
        <a:p>
          <a:endParaRPr lang="en-US"/>
        </a:p>
      </dgm:t>
    </dgm:pt>
    <dgm:pt modelId="{67BCEF1F-38C1-41E0-A9F9-0327445918BE}" type="pres">
      <dgm:prSet presAssocID="{92B01E5B-001D-487F-82BB-9C97879E6F34}" presName="text" presStyleLbl="node1" presStyleIdx="3" presStyleCnt="4">
        <dgm:presLayoutVars>
          <dgm:bulletEnabled val="1"/>
        </dgm:presLayoutVars>
      </dgm:prSet>
      <dgm:spPr/>
      <dgm:t>
        <a:bodyPr/>
        <a:lstStyle/>
        <a:p>
          <a:endParaRPr lang="en-US"/>
        </a:p>
      </dgm:t>
    </dgm:pt>
  </dgm:ptLst>
  <dgm:cxnLst>
    <dgm:cxn modelId="{B7C15559-7706-49A9-9697-51FECFE2A598}" type="presOf" srcId="{B908099D-E5AE-4994-8FE6-B83FD985789D}" destId="{E96A5727-1E48-4267-8693-5DAFC0A006BC}" srcOrd="1" destOrd="0" presId="urn:microsoft.com/office/officeart/2005/8/layout/vList4"/>
    <dgm:cxn modelId="{5CED1812-E1AA-435C-A0B7-667E8F0CA6A7}" type="presOf" srcId="{4D0C3F8F-706F-49A4-8F22-018D774070D9}" destId="{DE7AE285-1F70-4384-8729-A87EDC51CC7D}" srcOrd="0" destOrd="0" presId="urn:microsoft.com/office/officeart/2005/8/layout/vList4"/>
    <dgm:cxn modelId="{927D0357-B0CF-4890-B1DC-0289416F30E5}" type="presOf" srcId="{4D0C3F8F-706F-49A4-8F22-018D774070D9}" destId="{2E8E79EC-2F43-45F3-A799-3E47B5DE5A17}" srcOrd="1" destOrd="0" presId="urn:microsoft.com/office/officeart/2005/8/layout/vList4"/>
    <dgm:cxn modelId="{5A6EAE55-6427-4206-87AC-4109213C300A}" srcId="{8677E6FB-C405-48CE-9E15-BBCEA0730BEE}" destId="{B908099D-E5AE-4994-8FE6-B83FD985789D}" srcOrd="2" destOrd="0" parTransId="{1A5554F1-74E6-4C02-9970-D40396D03B6F}" sibTransId="{199873D9-A7B8-48EB-8B6F-2C8E1CAFFCB3}"/>
    <dgm:cxn modelId="{B434AB83-A551-4C90-9B8E-2E4A5DFE6DC9}" type="presOf" srcId="{45BA3BF6-75C2-4878-8482-EDC8A506564E}" destId="{4062D572-663E-4B45-A2F7-708D6BB01677}" srcOrd="1" destOrd="0" presId="urn:microsoft.com/office/officeart/2005/8/layout/vList4"/>
    <dgm:cxn modelId="{2CB604FD-AF08-4F2A-B40D-63790A99EF7A}" type="presOf" srcId="{B908099D-E5AE-4994-8FE6-B83FD985789D}" destId="{C73AA80A-A6F0-4DE0-9292-B6F3907A74D6}" srcOrd="0" destOrd="0" presId="urn:microsoft.com/office/officeart/2005/8/layout/vList4"/>
    <dgm:cxn modelId="{EF3A22B0-61B7-49DE-A995-AA10E8950FBE}" type="presOf" srcId="{8677E6FB-C405-48CE-9E15-BBCEA0730BEE}" destId="{DA53A35C-7275-4203-A2B8-30FFFDF32C8F}" srcOrd="0" destOrd="0" presId="urn:microsoft.com/office/officeart/2005/8/layout/vList4"/>
    <dgm:cxn modelId="{8F29D029-B681-4C3D-B722-8A506F2E3540}" srcId="{8677E6FB-C405-48CE-9E15-BBCEA0730BEE}" destId="{45BA3BF6-75C2-4878-8482-EDC8A506564E}" srcOrd="0" destOrd="0" parTransId="{21B6AFFB-CCDB-4834-A592-77E1CF70C608}" sibTransId="{DC614414-EAFE-4FD4-A895-FF9A72082AF5}"/>
    <dgm:cxn modelId="{7F1459F1-D276-4363-9CF7-C494923C9720}" type="presOf" srcId="{92B01E5B-001D-487F-82BB-9C97879E6F34}" destId="{67BCEF1F-38C1-41E0-A9F9-0327445918BE}" srcOrd="1" destOrd="0" presId="urn:microsoft.com/office/officeart/2005/8/layout/vList4"/>
    <dgm:cxn modelId="{62100E05-4909-422B-A988-B1306BD3F0D3}" srcId="{8677E6FB-C405-48CE-9E15-BBCEA0730BEE}" destId="{4D0C3F8F-706F-49A4-8F22-018D774070D9}" srcOrd="1" destOrd="0" parTransId="{C5801C82-D4A5-4CB6-AD3A-3D1C341C6F96}" sibTransId="{CD944649-7EF4-427A-952A-DF420C1EAFEA}"/>
    <dgm:cxn modelId="{94A01C1D-BCBF-46D0-A44D-F65B56ED5A09}" type="presOf" srcId="{92B01E5B-001D-487F-82BB-9C97879E6F34}" destId="{34400807-EC06-4D72-B68A-0176E88F3900}" srcOrd="0" destOrd="0" presId="urn:microsoft.com/office/officeart/2005/8/layout/vList4"/>
    <dgm:cxn modelId="{47C53B16-D42D-40C0-B7EF-223449A6729C}" type="presOf" srcId="{45BA3BF6-75C2-4878-8482-EDC8A506564E}" destId="{970D3E2D-E7BD-406C-9465-C69172A739D1}" srcOrd="0" destOrd="0" presId="urn:microsoft.com/office/officeart/2005/8/layout/vList4"/>
    <dgm:cxn modelId="{0E583DDD-5AD1-45ED-A03C-D9C793AAE887}" srcId="{8677E6FB-C405-48CE-9E15-BBCEA0730BEE}" destId="{92B01E5B-001D-487F-82BB-9C97879E6F34}" srcOrd="3" destOrd="0" parTransId="{921833DD-A21C-4636-B409-5C82123CD863}" sibTransId="{FAF7E171-59B2-46DA-8B26-B2C6F14B7F95}"/>
    <dgm:cxn modelId="{C66893A8-39CE-4C3E-9C73-370DC843228A}" type="presParOf" srcId="{DA53A35C-7275-4203-A2B8-30FFFDF32C8F}" destId="{46AB51CD-CC73-4526-87EB-4B015F97DB23}" srcOrd="0" destOrd="0" presId="urn:microsoft.com/office/officeart/2005/8/layout/vList4"/>
    <dgm:cxn modelId="{B0E29842-57E5-4699-A146-B04E92BA8D35}" type="presParOf" srcId="{46AB51CD-CC73-4526-87EB-4B015F97DB23}" destId="{970D3E2D-E7BD-406C-9465-C69172A739D1}" srcOrd="0" destOrd="0" presId="urn:microsoft.com/office/officeart/2005/8/layout/vList4"/>
    <dgm:cxn modelId="{D4C959C1-B83B-4844-B235-65AE447533DC}" type="presParOf" srcId="{46AB51CD-CC73-4526-87EB-4B015F97DB23}" destId="{9D04CBEA-C147-4191-8BD8-101509098A89}" srcOrd="1" destOrd="0" presId="urn:microsoft.com/office/officeart/2005/8/layout/vList4"/>
    <dgm:cxn modelId="{D47F4C9A-5B04-4A90-BCA3-CB03222DE01F}" type="presParOf" srcId="{46AB51CD-CC73-4526-87EB-4B015F97DB23}" destId="{4062D572-663E-4B45-A2F7-708D6BB01677}" srcOrd="2" destOrd="0" presId="urn:microsoft.com/office/officeart/2005/8/layout/vList4"/>
    <dgm:cxn modelId="{0E6AD153-3C53-4B15-8529-60730DE45A5F}" type="presParOf" srcId="{DA53A35C-7275-4203-A2B8-30FFFDF32C8F}" destId="{214B1E6F-8273-4058-B6CB-2D5DEA2C8B16}" srcOrd="1" destOrd="0" presId="urn:microsoft.com/office/officeart/2005/8/layout/vList4"/>
    <dgm:cxn modelId="{8AC5DAC5-8463-4405-8393-5B014783A5EB}" type="presParOf" srcId="{DA53A35C-7275-4203-A2B8-30FFFDF32C8F}" destId="{A571DD87-06CF-49FA-AA94-628DC9E9DD3C}" srcOrd="2" destOrd="0" presId="urn:microsoft.com/office/officeart/2005/8/layout/vList4"/>
    <dgm:cxn modelId="{E267CA17-8F4B-464B-A5BC-93E9B487C585}" type="presParOf" srcId="{A571DD87-06CF-49FA-AA94-628DC9E9DD3C}" destId="{DE7AE285-1F70-4384-8729-A87EDC51CC7D}" srcOrd="0" destOrd="0" presId="urn:microsoft.com/office/officeart/2005/8/layout/vList4"/>
    <dgm:cxn modelId="{34705362-A18D-49EF-95F6-A4772DEF573E}" type="presParOf" srcId="{A571DD87-06CF-49FA-AA94-628DC9E9DD3C}" destId="{B655ABD5-3AD4-44D0-8BA0-2046CE4E3F0D}" srcOrd="1" destOrd="0" presId="urn:microsoft.com/office/officeart/2005/8/layout/vList4"/>
    <dgm:cxn modelId="{A8A98A29-89C8-494B-BA72-63446C51FB72}" type="presParOf" srcId="{A571DD87-06CF-49FA-AA94-628DC9E9DD3C}" destId="{2E8E79EC-2F43-45F3-A799-3E47B5DE5A17}" srcOrd="2" destOrd="0" presId="urn:microsoft.com/office/officeart/2005/8/layout/vList4"/>
    <dgm:cxn modelId="{117A3C7E-1438-4FC7-8D8F-49356C31E327}" type="presParOf" srcId="{DA53A35C-7275-4203-A2B8-30FFFDF32C8F}" destId="{ECEE0AAC-65A6-4486-94F3-EAC89311FE0D}" srcOrd="3" destOrd="0" presId="urn:microsoft.com/office/officeart/2005/8/layout/vList4"/>
    <dgm:cxn modelId="{A8E58C68-B01B-4399-AB6B-5FDC99DF66FF}" type="presParOf" srcId="{DA53A35C-7275-4203-A2B8-30FFFDF32C8F}" destId="{7EBD3E21-825F-4E69-869B-6EA4A6CB10B1}" srcOrd="4" destOrd="0" presId="urn:microsoft.com/office/officeart/2005/8/layout/vList4"/>
    <dgm:cxn modelId="{12A22CC8-D2E2-47B6-B431-6D7F0DDA135B}" type="presParOf" srcId="{7EBD3E21-825F-4E69-869B-6EA4A6CB10B1}" destId="{C73AA80A-A6F0-4DE0-9292-B6F3907A74D6}" srcOrd="0" destOrd="0" presId="urn:microsoft.com/office/officeart/2005/8/layout/vList4"/>
    <dgm:cxn modelId="{D412F9A5-9988-41EC-88F7-2BC49BAF91B0}" type="presParOf" srcId="{7EBD3E21-825F-4E69-869B-6EA4A6CB10B1}" destId="{846CE441-47EC-40C4-B137-5CB1ABF717A9}" srcOrd="1" destOrd="0" presId="urn:microsoft.com/office/officeart/2005/8/layout/vList4"/>
    <dgm:cxn modelId="{8E72C5EB-0021-4D64-BC57-FE8F7778DD6F}" type="presParOf" srcId="{7EBD3E21-825F-4E69-869B-6EA4A6CB10B1}" destId="{E96A5727-1E48-4267-8693-5DAFC0A006BC}" srcOrd="2" destOrd="0" presId="urn:microsoft.com/office/officeart/2005/8/layout/vList4"/>
    <dgm:cxn modelId="{8FA5013B-B3DC-4C16-A2D2-659DCFDE83F6}" type="presParOf" srcId="{DA53A35C-7275-4203-A2B8-30FFFDF32C8F}" destId="{FE6EFDF4-B484-4081-93CE-5F95C3D34F0C}" srcOrd="5" destOrd="0" presId="urn:microsoft.com/office/officeart/2005/8/layout/vList4"/>
    <dgm:cxn modelId="{B160124A-398A-4E72-8B25-B5013174231D}" type="presParOf" srcId="{DA53A35C-7275-4203-A2B8-30FFFDF32C8F}" destId="{807EC503-9AD6-43BA-B55E-B3048AC191AA}" srcOrd="6" destOrd="0" presId="urn:microsoft.com/office/officeart/2005/8/layout/vList4"/>
    <dgm:cxn modelId="{90E79CE1-F5C4-4F64-A027-8746A0277D25}" type="presParOf" srcId="{807EC503-9AD6-43BA-B55E-B3048AC191AA}" destId="{34400807-EC06-4D72-B68A-0176E88F3900}" srcOrd="0" destOrd="0" presId="urn:microsoft.com/office/officeart/2005/8/layout/vList4"/>
    <dgm:cxn modelId="{FCD57C68-B5BC-4265-A576-10D00C0BD07F}" type="presParOf" srcId="{807EC503-9AD6-43BA-B55E-B3048AC191AA}" destId="{52AE4129-AB62-4533-A800-160825E87A65}" srcOrd="1" destOrd="0" presId="urn:microsoft.com/office/officeart/2005/8/layout/vList4"/>
    <dgm:cxn modelId="{7BCDDBED-AC13-4EDD-8363-68122BA543CD}" type="presParOf" srcId="{807EC503-9AD6-43BA-B55E-B3048AC191AA}" destId="{67BCEF1F-38C1-41E0-A9F9-0327445918BE}"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8677E6FB-C405-48CE-9E15-BBCEA0730BEE}" type="doc">
      <dgm:prSet loTypeId="urn:microsoft.com/office/officeart/2005/8/layout/vList4" loCatId="list" qsTypeId="urn:microsoft.com/office/officeart/2005/8/quickstyle/simple1" qsCatId="simple" csTypeId="urn:microsoft.com/office/officeart/2005/8/colors/colorful5" csCatId="colorful" phldr="1"/>
      <dgm:spPr/>
      <dgm:t>
        <a:bodyPr/>
        <a:lstStyle/>
        <a:p>
          <a:endParaRPr lang="en-US"/>
        </a:p>
      </dgm:t>
    </dgm:pt>
    <dgm:pt modelId="{45BA3BF6-75C2-4878-8482-EDC8A506564E}">
      <dgm:prSet phldrT="[Text]"/>
      <dgm:spPr/>
      <dgm:t>
        <a:bodyPr/>
        <a:lstStyle/>
        <a:p>
          <a:r>
            <a:rPr lang="en-US" dirty="0"/>
            <a:t>School-based mental health (referral data)</a:t>
          </a:r>
        </a:p>
      </dgm:t>
    </dgm:pt>
    <dgm:pt modelId="{21B6AFFB-CCDB-4834-A592-77E1CF70C608}" type="parTrans" cxnId="{8F29D029-B681-4C3D-B722-8A506F2E3540}">
      <dgm:prSet/>
      <dgm:spPr/>
      <dgm:t>
        <a:bodyPr/>
        <a:lstStyle/>
        <a:p>
          <a:endParaRPr lang="en-US"/>
        </a:p>
      </dgm:t>
    </dgm:pt>
    <dgm:pt modelId="{DC614414-EAFE-4FD4-A895-FF9A72082AF5}" type="sibTrans" cxnId="{8F29D029-B681-4C3D-B722-8A506F2E3540}">
      <dgm:prSet/>
      <dgm:spPr/>
      <dgm:t>
        <a:bodyPr/>
        <a:lstStyle/>
        <a:p>
          <a:endParaRPr lang="en-US"/>
        </a:p>
      </dgm:t>
    </dgm:pt>
    <dgm:pt modelId="{4D0C3F8F-706F-49A4-8F22-018D774070D9}">
      <dgm:prSet phldrT="[Text]"/>
      <dgm:spPr/>
      <dgm:t>
        <a:bodyPr/>
        <a:lstStyle/>
        <a:p>
          <a:r>
            <a:rPr lang="en-US" dirty="0"/>
            <a:t>Climate/student management (KAN-DIS)</a:t>
          </a:r>
        </a:p>
      </dgm:t>
    </dgm:pt>
    <dgm:pt modelId="{C5801C82-D4A5-4CB6-AD3A-3D1C341C6F96}" type="parTrans" cxnId="{62100E05-4909-422B-A988-B1306BD3F0D3}">
      <dgm:prSet/>
      <dgm:spPr/>
      <dgm:t>
        <a:bodyPr/>
        <a:lstStyle/>
        <a:p>
          <a:endParaRPr lang="en-US"/>
        </a:p>
      </dgm:t>
    </dgm:pt>
    <dgm:pt modelId="{CD944649-7EF4-427A-952A-DF420C1EAFEA}" type="sibTrans" cxnId="{62100E05-4909-422B-A988-B1306BD3F0D3}">
      <dgm:prSet/>
      <dgm:spPr/>
      <dgm:t>
        <a:bodyPr/>
        <a:lstStyle/>
        <a:p>
          <a:endParaRPr lang="en-US"/>
        </a:p>
      </dgm:t>
    </dgm:pt>
    <dgm:pt modelId="{B908099D-E5AE-4994-8FE6-B83FD985789D}">
      <dgm:prSet phldrT="[Text]"/>
      <dgm:spPr/>
      <dgm:t>
        <a:bodyPr/>
        <a:lstStyle/>
        <a:p>
          <a:r>
            <a:rPr lang="en-US" dirty="0"/>
            <a:t>Prevention data (prevention curriculum outcome data)</a:t>
          </a:r>
        </a:p>
      </dgm:t>
    </dgm:pt>
    <dgm:pt modelId="{1A5554F1-74E6-4C02-9970-D40396D03B6F}" type="parTrans" cxnId="{5A6EAE55-6427-4206-87AC-4109213C300A}">
      <dgm:prSet/>
      <dgm:spPr/>
      <dgm:t>
        <a:bodyPr/>
        <a:lstStyle/>
        <a:p>
          <a:endParaRPr lang="en-US"/>
        </a:p>
      </dgm:t>
    </dgm:pt>
    <dgm:pt modelId="{199873D9-A7B8-48EB-8B6F-2C8E1CAFFCB3}" type="sibTrans" cxnId="{5A6EAE55-6427-4206-87AC-4109213C300A}">
      <dgm:prSet/>
      <dgm:spPr/>
      <dgm:t>
        <a:bodyPr/>
        <a:lstStyle/>
        <a:p>
          <a:endParaRPr lang="en-US"/>
        </a:p>
      </dgm:t>
    </dgm:pt>
    <dgm:pt modelId="{A96A0EF4-6BDD-4598-B5F1-158908F0D99A}">
      <dgm:prSet/>
      <dgm:spPr/>
      <dgm:t>
        <a:bodyPr/>
        <a:lstStyle/>
        <a:p>
          <a:r>
            <a:rPr lang="en-US" dirty="0"/>
            <a:t>Volunteerism/service learning (number of students involved)</a:t>
          </a:r>
        </a:p>
      </dgm:t>
    </dgm:pt>
    <dgm:pt modelId="{8956EFEA-39FF-4C0C-92FF-E6CB7DFD0079}" type="parTrans" cxnId="{89C50766-67AB-46E9-8B7B-7A5A34BC124C}">
      <dgm:prSet/>
      <dgm:spPr/>
      <dgm:t>
        <a:bodyPr/>
        <a:lstStyle/>
        <a:p>
          <a:endParaRPr lang="en-US"/>
        </a:p>
      </dgm:t>
    </dgm:pt>
    <dgm:pt modelId="{4CCDFEDD-A27A-4B63-9F9B-C8DFFE2EECB9}" type="sibTrans" cxnId="{89C50766-67AB-46E9-8B7B-7A5A34BC124C}">
      <dgm:prSet/>
      <dgm:spPr/>
      <dgm:t>
        <a:bodyPr/>
        <a:lstStyle/>
        <a:p>
          <a:endParaRPr lang="en-US"/>
        </a:p>
      </dgm:t>
    </dgm:pt>
    <dgm:pt modelId="{DA53A35C-7275-4203-A2B8-30FFFDF32C8F}" type="pres">
      <dgm:prSet presAssocID="{8677E6FB-C405-48CE-9E15-BBCEA0730BEE}" presName="linear" presStyleCnt="0">
        <dgm:presLayoutVars>
          <dgm:dir/>
          <dgm:resizeHandles val="exact"/>
        </dgm:presLayoutVars>
      </dgm:prSet>
      <dgm:spPr/>
      <dgm:t>
        <a:bodyPr/>
        <a:lstStyle/>
        <a:p>
          <a:endParaRPr lang="en-US"/>
        </a:p>
      </dgm:t>
    </dgm:pt>
    <dgm:pt modelId="{46AB51CD-CC73-4526-87EB-4B015F97DB23}" type="pres">
      <dgm:prSet presAssocID="{45BA3BF6-75C2-4878-8482-EDC8A506564E}" presName="comp" presStyleCnt="0"/>
      <dgm:spPr/>
    </dgm:pt>
    <dgm:pt modelId="{970D3E2D-E7BD-406C-9465-C69172A739D1}" type="pres">
      <dgm:prSet presAssocID="{45BA3BF6-75C2-4878-8482-EDC8A506564E}" presName="box" presStyleLbl="node1" presStyleIdx="0" presStyleCnt="4" custLinFactNeighborX="977" custLinFactNeighborY="-391"/>
      <dgm:spPr/>
      <dgm:t>
        <a:bodyPr/>
        <a:lstStyle/>
        <a:p>
          <a:endParaRPr lang="en-US"/>
        </a:p>
      </dgm:t>
    </dgm:pt>
    <dgm:pt modelId="{9D04CBEA-C147-4191-8BD8-101509098A89}" type="pres">
      <dgm:prSet presAssocID="{45BA3BF6-75C2-4878-8482-EDC8A506564E}" presName="img" presStyleLbl="fgImgPlace1" presStyleIdx="0" presStyleCnt="4" custLinFactNeighborX="-1322" custLinFactNeighborY="-1356"/>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t>
        <a:bodyPr/>
        <a:lstStyle/>
        <a:p>
          <a:endParaRPr lang="en-US"/>
        </a:p>
      </dgm:t>
    </dgm:pt>
    <dgm:pt modelId="{4062D572-663E-4B45-A2F7-708D6BB01677}" type="pres">
      <dgm:prSet presAssocID="{45BA3BF6-75C2-4878-8482-EDC8A506564E}" presName="text" presStyleLbl="node1" presStyleIdx="0" presStyleCnt="4">
        <dgm:presLayoutVars>
          <dgm:bulletEnabled val="1"/>
        </dgm:presLayoutVars>
      </dgm:prSet>
      <dgm:spPr/>
      <dgm:t>
        <a:bodyPr/>
        <a:lstStyle/>
        <a:p>
          <a:endParaRPr lang="en-US"/>
        </a:p>
      </dgm:t>
    </dgm:pt>
    <dgm:pt modelId="{214B1E6F-8273-4058-B6CB-2D5DEA2C8B16}" type="pres">
      <dgm:prSet presAssocID="{DC614414-EAFE-4FD4-A895-FF9A72082AF5}" presName="spacer" presStyleCnt="0"/>
      <dgm:spPr/>
    </dgm:pt>
    <dgm:pt modelId="{DDE4534F-F41A-4E19-BE82-ADFCC1F49217}" type="pres">
      <dgm:prSet presAssocID="{A96A0EF4-6BDD-4598-B5F1-158908F0D99A}" presName="comp" presStyleCnt="0"/>
      <dgm:spPr/>
    </dgm:pt>
    <dgm:pt modelId="{A2B192D9-E099-43CD-9EB4-6E56AE490049}" type="pres">
      <dgm:prSet presAssocID="{A96A0EF4-6BDD-4598-B5F1-158908F0D99A}" presName="box" presStyleLbl="node1" presStyleIdx="1" presStyleCnt="4"/>
      <dgm:spPr/>
      <dgm:t>
        <a:bodyPr/>
        <a:lstStyle/>
        <a:p>
          <a:endParaRPr lang="en-US"/>
        </a:p>
      </dgm:t>
    </dgm:pt>
    <dgm:pt modelId="{0DEE0485-30D3-49E8-A775-1385EB9C8417}" type="pres">
      <dgm:prSet presAssocID="{A96A0EF4-6BDD-4598-B5F1-158908F0D99A}" presName="img" presStyleLbl="fgImgPlace1" presStyleIdx="1" presStyleCnt="4"/>
      <dgm:spPr>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t>
        <a:bodyPr/>
        <a:lstStyle/>
        <a:p>
          <a:endParaRPr lang="en-US"/>
        </a:p>
      </dgm:t>
    </dgm:pt>
    <dgm:pt modelId="{526B8B14-20C5-4BB1-96D5-7265720AAEB0}" type="pres">
      <dgm:prSet presAssocID="{A96A0EF4-6BDD-4598-B5F1-158908F0D99A}" presName="text" presStyleLbl="node1" presStyleIdx="1" presStyleCnt="4">
        <dgm:presLayoutVars>
          <dgm:bulletEnabled val="1"/>
        </dgm:presLayoutVars>
      </dgm:prSet>
      <dgm:spPr/>
      <dgm:t>
        <a:bodyPr/>
        <a:lstStyle/>
        <a:p>
          <a:endParaRPr lang="en-US"/>
        </a:p>
      </dgm:t>
    </dgm:pt>
    <dgm:pt modelId="{476B14FB-5C88-4B06-A335-A8C36C8BB6EC}" type="pres">
      <dgm:prSet presAssocID="{4CCDFEDD-A27A-4B63-9F9B-C8DFFE2EECB9}" presName="spacer" presStyleCnt="0"/>
      <dgm:spPr/>
    </dgm:pt>
    <dgm:pt modelId="{A571DD87-06CF-49FA-AA94-628DC9E9DD3C}" type="pres">
      <dgm:prSet presAssocID="{4D0C3F8F-706F-49A4-8F22-018D774070D9}" presName="comp" presStyleCnt="0"/>
      <dgm:spPr/>
    </dgm:pt>
    <dgm:pt modelId="{DE7AE285-1F70-4384-8729-A87EDC51CC7D}" type="pres">
      <dgm:prSet presAssocID="{4D0C3F8F-706F-49A4-8F22-018D774070D9}" presName="box" presStyleLbl="node1" presStyleIdx="2" presStyleCnt="4" custLinFactNeighborX="2944" custLinFactNeighborY="-6446"/>
      <dgm:spPr/>
      <dgm:t>
        <a:bodyPr/>
        <a:lstStyle/>
        <a:p>
          <a:endParaRPr lang="en-US"/>
        </a:p>
      </dgm:t>
    </dgm:pt>
    <dgm:pt modelId="{B655ABD5-3AD4-44D0-8BA0-2046CE4E3F0D}" type="pres">
      <dgm:prSet presAssocID="{4D0C3F8F-706F-49A4-8F22-018D774070D9}" presName="img" presStyleLbl="fgImgPlace1" presStyleIdx="2" presStyleCnt="4"/>
      <dgm:spPr>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t>
        <a:bodyPr/>
        <a:lstStyle/>
        <a:p>
          <a:endParaRPr lang="en-US"/>
        </a:p>
      </dgm:t>
    </dgm:pt>
    <dgm:pt modelId="{2E8E79EC-2F43-45F3-A799-3E47B5DE5A17}" type="pres">
      <dgm:prSet presAssocID="{4D0C3F8F-706F-49A4-8F22-018D774070D9}" presName="text" presStyleLbl="node1" presStyleIdx="2" presStyleCnt="4">
        <dgm:presLayoutVars>
          <dgm:bulletEnabled val="1"/>
        </dgm:presLayoutVars>
      </dgm:prSet>
      <dgm:spPr/>
      <dgm:t>
        <a:bodyPr/>
        <a:lstStyle/>
        <a:p>
          <a:endParaRPr lang="en-US"/>
        </a:p>
      </dgm:t>
    </dgm:pt>
    <dgm:pt modelId="{ECEE0AAC-65A6-4486-94F3-EAC89311FE0D}" type="pres">
      <dgm:prSet presAssocID="{CD944649-7EF4-427A-952A-DF420C1EAFEA}" presName="spacer" presStyleCnt="0"/>
      <dgm:spPr/>
    </dgm:pt>
    <dgm:pt modelId="{7EBD3E21-825F-4E69-869B-6EA4A6CB10B1}" type="pres">
      <dgm:prSet presAssocID="{B908099D-E5AE-4994-8FE6-B83FD985789D}" presName="comp" presStyleCnt="0"/>
      <dgm:spPr/>
    </dgm:pt>
    <dgm:pt modelId="{C73AA80A-A6F0-4DE0-9292-B6F3907A74D6}" type="pres">
      <dgm:prSet presAssocID="{B908099D-E5AE-4994-8FE6-B83FD985789D}" presName="box" presStyleLbl="node1" presStyleIdx="3" presStyleCnt="4"/>
      <dgm:spPr/>
      <dgm:t>
        <a:bodyPr/>
        <a:lstStyle/>
        <a:p>
          <a:endParaRPr lang="en-US"/>
        </a:p>
      </dgm:t>
    </dgm:pt>
    <dgm:pt modelId="{846CE441-47EC-40C4-B137-5CB1ABF717A9}" type="pres">
      <dgm:prSet presAssocID="{B908099D-E5AE-4994-8FE6-B83FD985789D}" presName="img" presStyleLbl="fgImgPlace1" presStyleIdx="3" presStyleCnt="4"/>
      <dgm:spPr>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dgm:spPr>
      <dgm:t>
        <a:bodyPr/>
        <a:lstStyle/>
        <a:p>
          <a:endParaRPr lang="en-US"/>
        </a:p>
      </dgm:t>
    </dgm:pt>
    <dgm:pt modelId="{E96A5727-1E48-4267-8693-5DAFC0A006BC}" type="pres">
      <dgm:prSet presAssocID="{B908099D-E5AE-4994-8FE6-B83FD985789D}" presName="text" presStyleLbl="node1" presStyleIdx="3" presStyleCnt="4">
        <dgm:presLayoutVars>
          <dgm:bulletEnabled val="1"/>
        </dgm:presLayoutVars>
      </dgm:prSet>
      <dgm:spPr/>
      <dgm:t>
        <a:bodyPr/>
        <a:lstStyle/>
        <a:p>
          <a:endParaRPr lang="en-US"/>
        </a:p>
      </dgm:t>
    </dgm:pt>
  </dgm:ptLst>
  <dgm:cxnLst>
    <dgm:cxn modelId="{B7C15559-7706-49A9-9697-51FECFE2A598}" type="presOf" srcId="{B908099D-E5AE-4994-8FE6-B83FD985789D}" destId="{E96A5727-1E48-4267-8693-5DAFC0A006BC}" srcOrd="1" destOrd="0" presId="urn:microsoft.com/office/officeart/2005/8/layout/vList4"/>
    <dgm:cxn modelId="{5CED1812-E1AA-435C-A0B7-667E8F0CA6A7}" type="presOf" srcId="{4D0C3F8F-706F-49A4-8F22-018D774070D9}" destId="{DE7AE285-1F70-4384-8729-A87EDC51CC7D}" srcOrd="0" destOrd="0" presId="urn:microsoft.com/office/officeart/2005/8/layout/vList4"/>
    <dgm:cxn modelId="{CD75F703-4FD1-49CB-BE7C-819C5CD308D4}" type="presOf" srcId="{A96A0EF4-6BDD-4598-B5F1-158908F0D99A}" destId="{A2B192D9-E099-43CD-9EB4-6E56AE490049}" srcOrd="0" destOrd="0" presId="urn:microsoft.com/office/officeart/2005/8/layout/vList4"/>
    <dgm:cxn modelId="{927D0357-B0CF-4890-B1DC-0289416F30E5}" type="presOf" srcId="{4D0C3F8F-706F-49A4-8F22-018D774070D9}" destId="{2E8E79EC-2F43-45F3-A799-3E47B5DE5A17}" srcOrd="1" destOrd="0" presId="urn:microsoft.com/office/officeart/2005/8/layout/vList4"/>
    <dgm:cxn modelId="{5A6EAE55-6427-4206-87AC-4109213C300A}" srcId="{8677E6FB-C405-48CE-9E15-BBCEA0730BEE}" destId="{B908099D-E5AE-4994-8FE6-B83FD985789D}" srcOrd="3" destOrd="0" parTransId="{1A5554F1-74E6-4C02-9970-D40396D03B6F}" sibTransId="{199873D9-A7B8-48EB-8B6F-2C8E1CAFFCB3}"/>
    <dgm:cxn modelId="{B434AB83-A551-4C90-9B8E-2E4A5DFE6DC9}" type="presOf" srcId="{45BA3BF6-75C2-4878-8482-EDC8A506564E}" destId="{4062D572-663E-4B45-A2F7-708D6BB01677}" srcOrd="1" destOrd="0" presId="urn:microsoft.com/office/officeart/2005/8/layout/vList4"/>
    <dgm:cxn modelId="{2CB604FD-AF08-4F2A-B40D-63790A99EF7A}" type="presOf" srcId="{B908099D-E5AE-4994-8FE6-B83FD985789D}" destId="{C73AA80A-A6F0-4DE0-9292-B6F3907A74D6}" srcOrd="0" destOrd="0" presId="urn:microsoft.com/office/officeart/2005/8/layout/vList4"/>
    <dgm:cxn modelId="{6BDEE086-67BD-4B8C-9522-A942E3CFCB00}" type="presOf" srcId="{A96A0EF4-6BDD-4598-B5F1-158908F0D99A}" destId="{526B8B14-20C5-4BB1-96D5-7265720AAEB0}" srcOrd="1" destOrd="0" presId="urn:microsoft.com/office/officeart/2005/8/layout/vList4"/>
    <dgm:cxn modelId="{EF3A22B0-61B7-49DE-A995-AA10E8950FBE}" type="presOf" srcId="{8677E6FB-C405-48CE-9E15-BBCEA0730BEE}" destId="{DA53A35C-7275-4203-A2B8-30FFFDF32C8F}" srcOrd="0" destOrd="0" presId="urn:microsoft.com/office/officeart/2005/8/layout/vList4"/>
    <dgm:cxn modelId="{8F29D029-B681-4C3D-B722-8A506F2E3540}" srcId="{8677E6FB-C405-48CE-9E15-BBCEA0730BEE}" destId="{45BA3BF6-75C2-4878-8482-EDC8A506564E}" srcOrd="0" destOrd="0" parTransId="{21B6AFFB-CCDB-4834-A592-77E1CF70C608}" sibTransId="{DC614414-EAFE-4FD4-A895-FF9A72082AF5}"/>
    <dgm:cxn modelId="{62100E05-4909-422B-A988-B1306BD3F0D3}" srcId="{8677E6FB-C405-48CE-9E15-BBCEA0730BEE}" destId="{4D0C3F8F-706F-49A4-8F22-018D774070D9}" srcOrd="2" destOrd="0" parTransId="{C5801C82-D4A5-4CB6-AD3A-3D1C341C6F96}" sibTransId="{CD944649-7EF4-427A-952A-DF420C1EAFEA}"/>
    <dgm:cxn modelId="{47C53B16-D42D-40C0-B7EF-223449A6729C}" type="presOf" srcId="{45BA3BF6-75C2-4878-8482-EDC8A506564E}" destId="{970D3E2D-E7BD-406C-9465-C69172A739D1}" srcOrd="0" destOrd="0" presId="urn:microsoft.com/office/officeart/2005/8/layout/vList4"/>
    <dgm:cxn modelId="{89C50766-67AB-46E9-8B7B-7A5A34BC124C}" srcId="{8677E6FB-C405-48CE-9E15-BBCEA0730BEE}" destId="{A96A0EF4-6BDD-4598-B5F1-158908F0D99A}" srcOrd="1" destOrd="0" parTransId="{8956EFEA-39FF-4C0C-92FF-E6CB7DFD0079}" sibTransId="{4CCDFEDD-A27A-4B63-9F9B-C8DFFE2EECB9}"/>
    <dgm:cxn modelId="{C66893A8-39CE-4C3E-9C73-370DC843228A}" type="presParOf" srcId="{DA53A35C-7275-4203-A2B8-30FFFDF32C8F}" destId="{46AB51CD-CC73-4526-87EB-4B015F97DB23}" srcOrd="0" destOrd="0" presId="urn:microsoft.com/office/officeart/2005/8/layout/vList4"/>
    <dgm:cxn modelId="{B0E29842-57E5-4699-A146-B04E92BA8D35}" type="presParOf" srcId="{46AB51CD-CC73-4526-87EB-4B015F97DB23}" destId="{970D3E2D-E7BD-406C-9465-C69172A739D1}" srcOrd="0" destOrd="0" presId="urn:microsoft.com/office/officeart/2005/8/layout/vList4"/>
    <dgm:cxn modelId="{D4C959C1-B83B-4844-B235-65AE447533DC}" type="presParOf" srcId="{46AB51CD-CC73-4526-87EB-4B015F97DB23}" destId="{9D04CBEA-C147-4191-8BD8-101509098A89}" srcOrd="1" destOrd="0" presId="urn:microsoft.com/office/officeart/2005/8/layout/vList4"/>
    <dgm:cxn modelId="{D47F4C9A-5B04-4A90-BCA3-CB03222DE01F}" type="presParOf" srcId="{46AB51CD-CC73-4526-87EB-4B015F97DB23}" destId="{4062D572-663E-4B45-A2F7-708D6BB01677}" srcOrd="2" destOrd="0" presId="urn:microsoft.com/office/officeart/2005/8/layout/vList4"/>
    <dgm:cxn modelId="{0E6AD153-3C53-4B15-8529-60730DE45A5F}" type="presParOf" srcId="{DA53A35C-7275-4203-A2B8-30FFFDF32C8F}" destId="{214B1E6F-8273-4058-B6CB-2D5DEA2C8B16}" srcOrd="1" destOrd="0" presId="urn:microsoft.com/office/officeart/2005/8/layout/vList4"/>
    <dgm:cxn modelId="{C6DDB162-0650-4004-8A54-CAA1BFC60B81}" type="presParOf" srcId="{DA53A35C-7275-4203-A2B8-30FFFDF32C8F}" destId="{DDE4534F-F41A-4E19-BE82-ADFCC1F49217}" srcOrd="2" destOrd="0" presId="urn:microsoft.com/office/officeart/2005/8/layout/vList4"/>
    <dgm:cxn modelId="{2C5C3378-73C7-428E-928C-695A57B32950}" type="presParOf" srcId="{DDE4534F-F41A-4E19-BE82-ADFCC1F49217}" destId="{A2B192D9-E099-43CD-9EB4-6E56AE490049}" srcOrd="0" destOrd="0" presId="urn:microsoft.com/office/officeart/2005/8/layout/vList4"/>
    <dgm:cxn modelId="{F7D5F566-7AC1-4A3B-B11E-2AA917F78A9E}" type="presParOf" srcId="{DDE4534F-F41A-4E19-BE82-ADFCC1F49217}" destId="{0DEE0485-30D3-49E8-A775-1385EB9C8417}" srcOrd="1" destOrd="0" presId="urn:microsoft.com/office/officeart/2005/8/layout/vList4"/>
    <dgm:cxn modelId="{E0CE84E9-A0DA-4829-B44C-EE42B1BD295D}" type="presParOf" srcId="{DDE4534F-F41A-4E19-BE82-ADFCC1F49217}" destId="{526B8B14-20C5-4BB1-96D5-7265720AAEB0}" srcOrd="2" destOrd="0" presId="urn:microsoft.com/office/officeart/2005/8/layout/vList4"/>
    <dgm:cxn modelId="{1A3662F3-D2E3-484C-93DF-7216E512AFAA}" type="presParOf" srcId="{DA53A35C-7275-4203-A2B8-30FFFDF32C8F}" destId="{476B14FB-5C88-4B06-A335-A8C36C8BB6EC}" srcOrd="3" destOrd="0" presId="urn:microsoft.com/office/officeart/2005/8/layout/vList4"/>
    <dgm:cxn modelId="{8AC5DAC5-8463-4405-8393-5B014783A5EB}" type="presParOf" srcId="{DA53A35C-7275-4203-A2B8-30FFFDF32C8F}" destId="{A571DD87-06CF-49FA-AA94-628DC9E9DD3C}" srcOrd="4" destOrd="0" presId="urn:microsoft.com/office/officeart/2005/8/layout/vList4"/>
    <dgm:cxn modelId="{E267CA17-8F4B-464B-A5BC-93E9B487C585}" type="presParOf" srcId="{A571DD87-06CF-49FA-AA94-628DC9E9DD3C}" destId="{DE7AE285-1F70-4384-8729-A87EDC51CC7D}" srcOrd="0" destOrd="0" presId="urn:microsoft.com/office/officeart/2005/8/layout/vList4"/>
    <dgm:cxn modelId="{34705362-A18D-49EF-95F6-A4772DEF573E}" type="presParOf" srcId="{A571DD87-06CF-49FA-AA94-628DC9E9DD3C}" destId="{B655ABD5-3AD4-44D0-8BA0-2046CE4E3F0D}" srcOrd="1" destOrd="0" presId="urn:microsoft.com/office/officeart/2005/8/layout/vList4"/>
    <dgm:cxn modelId="{A8A98A29-89C8-494B-BA72-63446C51FB72}" type="presParOf" srcId="{A571DD87-06CF-49FA-AA94-628DC9E9DD3C}" destId="{2E8E79EC-2F43-45F3-A799-3E47B5DE5A17}" srcOrd="2" destOrd="0" presId="urn:microsoft.com/office/officeart/2005/8/layout/vList4"/>
    <dgm:cxn modelId="{117A3C7E-1438-4FC7-8D8F-49356C31E327}" type="presParOf" srcId="{DA53A35C-7275-4203-A2B8-30FFFDF32C8F}" destId="{ECEE0AAC-65A6-4486-94F3-EAC89311FE0D}" srcOrd="5" destOrd="0" presId="urn:microsoft.com/office/officeart/2005/8/layout/vList4"/>
    <dgm:cxn modelId="{A8E58C68-B01B-4399-AB6B-5FDC99DF66FF}" type="presParOf" srcId="{DA53A35C-7275-4203-A2B8-30FFFDF32C8F}" destId="{7EBD3E21-825F-4E69-869B-6EA4A6CB10B1}" srcOrd="6" destOrd="0" presId="urn:microsoft.com/office/officeart/2005/8/layout/vList4"/>
    <dgm:cxn modelId="{12A22CC8-D2E2-47B6-B431-6D7F0DDA135B}" type="presParOf" srcId="{7EBD3E21-825F-4E69-869B-6EA4A6CB10B1}" destId="{C73AA80A-A6F0-4DE0-9292-B6F3907A74D6}" srcOrd="0" destOrd="0" presId="urn:microsoft.com/office/officeart/2005/8/layout/vList4"/>
    <dgm:cxn modelId="{D412F9A5-9988-41EC-88F7-2BC49BAF91B0}" type="presParOf" srcId="{7EBD3E21-825F-4E69-869B-6EA4A6CB10B1}" destId="{846CE441-47EC-40C4-B137-5CB1ABF717A9}" srcOrd="1" destOrd="0" presId="urn:microsoft.com/office/officeart/2005/8/layout/vList4"/>
    <dgm:cxn modelId="{8E72C5EB-0021-4D64-BC57-FE8F7778DD6F}" type="presParOf" srcId="{7EBD3E21-825F-4E69-869B-6EA4A6CB10B1}" destId="{E96A5727-1E48-4267-8693-5DAFC0A006BC}" srcOrd="2" destOrd="0" presId="urn:microsoft.com/office/officeart/2005/8/layout/vList4"/>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2C37470-7D5C-435D-AC0C-B7924214BA45}"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US"/>
        </a:p>
      </dgm:t>
    </dgm:pt>
    <dgm:pt modelId="{7C4E4F30-69B5-4E15-B67B-3F7D855694C9}">
      <dgm:prSet phldrT="[Text]" custT="1"/>
      <dgm:spPr>
        <a:solidFill>
          <a:srgbClr val="996600"/>
        </a:solidFill>
      </dgm:spPr>
      <dgm:t>
        <a:bodyPr/>
        <a:lstStyle/>
        <a:p>
          <a:r>
            <a:rPr lang="en-US" sz="3600" dirty="0"/>
            <a:t>Kindergarten Readiness</a:t>
          </a:r>
        </a:p>
      </dgm:t>
    </dgm:pt>
    <dgm:pt modelId="{EBA3E80C-088F-4EA1-B1DC-2222D6D15B63}" type="parTrans" cxnId="{6C695536-7788-4FF7-9FAD-61CB7A799EB0}">
      <dgm:prSet/>
      <dgm:spPr/>
      <dgm:t>
        <a:bodyPr/>
        <a:lstStyle/>
        <a:p>
          <a:endParaRPr lang="en-US"/>
        </a:p>
      </dgm:t>
    </dgm:pt>
    <dgm:pt modelId="{F59B0611-2F9E-4ECE-ACAB-EA88DEDF179E}" type="sibTrans" cxnId="{6C695536-7788-4FF7-9FAD-61CB7A799EB0}">
      <dgm:prSet/>
      <dgm:spPr/>
      <dgm:t>
        <a:bodyPr/>
        <a:lstStyle/>
        <a:p>
          <a:endParaRPr lang="en-US"/>
        </a:p>
      </dgm:t>
    </dgm:pt>
    <dgm:pt modelId="{A4384EA5-4713-4B8C-8BCA-DB3D34E716F5}">
      <dgm:prSet phldrT="[Text]"/>
      <dgm:spPr>
        <a:solidFill>
          <a:srgbClr val="B2A47C"/>
        </a:solidFill>
      </dgm:spPr>
      <dgm:t>
        <a:bodyPr/>
        <a:lstStyle/>
        <a:p>
          <a:r>
            <a:rPr lang="en-US" dirty="0"/>
            <a:t>Individual Plans of Study Focused on Career Interests</a:t>
          </a:r>
        </a:p>
      </dgm:t>
    </dgm:pt>
    <dgm:pt modelId="{2E156569-9BB3-4310-8227-98740031165A}" type="parTrans" cxnId="{605277AC-138A-44D2-BAB9-2D7F9015B524}">
      <dgm:prSet/>
      <dgm:spPr/>
      <dgm:t>
        <a:bodyPr/>
        <a:lstStyle/>
        <a:p>
          <a:endParaRPr lang="en-US"/>
        </a:p>
      </dgm:t>
    </dgm:pt>
    <dgm:pt modelId="{943F1730-0C6E-4711-B57D-52E273F1F6EA}" type="sibTrans" cxnId="{605277AC-138A-44D2-BAB9-2D7F9015B524}">
      <dgm:prSet/>
      <dgm:spPr/>
      <dgm:t>
        <a:bodyPr/>
        <a:lstStyle/>
        <a:p>
          <a:endParaRPr lang="en-US"/>
        </a:p>
      </dgm:t>
    </dgm:pt>
    <dgm:pt modelId="{91D8578E-62F8-4E92-A2E1-E3CAC1E66BCB}">
      <dgm:prSet phldrT="[Text]"/>
      <dgm:spPr>
        <a:solidFill>
          <a:srgbClr val="B2A47C"/>
        </a:solidFill>
      </dgm:spPr>
      <dgm:t>
        <a:bodyPr/>
        <a:lstStyle/>
        <a:p>
          <a:r>
            <a:rPr lang="en-US" dirty="0"/>
            <a:t>High School Graduation Rates</a:t>
          </a:r>
        </a:p>
      </dgm:t>
    </dgm:pt>
    <dgm:pt modelId="{DB6FCB58-6660-43C9-A538-3807D99C796B}" type="parTrans" cxnId="{C8C64018-F06A-4C3E-93E7-4FD016D75D9D}">
      <dgm:prSet/>
      <dgm:spPr/>
      <dgm:t>
        <a:bodyPr/>
        <a:lstStyle/>
        <a:p>
          <a:endParaRPr lang="en-US"/>
        </a:p>
      </dgm:t>
    </dgm:pt>
    <dgm:pt modelId="{81B00A8A-3361-4B46-9AED-3EA8A4510E67}" type="sibTrans" cxnId="{C8C64018-F06A-4C3E-93E7-4FD016D75D9D}">
      <dgm:prSet/>
      <dgm:spPr/>
      <dgm:t>
        <a:bodyPr/>
        <a:lstStyle/>
        <a:p>
          <a:endParaRPr lang="en-US"/>
        </a:p>
      </dgm:t>
    </dgm:pt>
    <dgm:pt modelId="{A13E2B2F-8DF4-46F8-92A4-6CE115727EA2}">
      <dgm:prSet phldrT="[Text]"/>
      <dgm:spPr>
        <a:solidFill>
          <a:srgbClr val="B2A47C"/>
        </a:solidFill>
      </dgm:spPr>
      <dgm:t>
        <a:bodyPr/>
        <a:lstStyle/>
        <a:p>
          <a:r>
            <a:rPr lang="en-US" dirty="0"/>
            <a:t>Postsecondary Completion/Attendance</a:t>
          </a:r>
        </a:p>
      </dgm:t>
    </dgm:pt>
    <dgm:pt modelId="{48A32856-98AB-4254-AF01-A4DB33A96108}" type="parTrans" cxnId="{FD6E25E4-3CEB-4F3F-8A2D-A1D6F909E2A0}">
      <dgm:prSet/>
      <dgm:spPr/>
      <dgm:t>
        <a:bodyPr/>
        <a:lstStyle/>
        <a:p>
          <a:endParaRPr lang="en-US"/>
        </a:p>
      </dgm:t>
    </dgm:pt>
    <dgm:pt modelId="{61940797-7A5E-4D42-9D55-7F30AE8A0C73}" type="sibTrans" cxnId="{FD6E25E4-3CEB-4F3F-8A2D-A1D6F909E2A0}">
      <dgm:prSet/>
      <dgm:spPr/>
      <dgm:t>
        <a:bodyPr/>
        <a:lstStyle/>
        <a:p>
          <a:endParaRPr lang="en-US"/>
        </a:p>
      </dgm:t>
    </dgm:pt>
    <dgm:pt modelId="{2C561639-2303-418F-971B-890F7A33E202}">
      <dgm:prSet phldrT="[Text]"/>
      <dgm:spPr>
        <a:solidFill>
          <a:srgbClr val="B2A47C"/>
        </a:solidFill>
      </dgm:spPr>
      <dgm:t>
        <a:bodyPr/>
        <a:lstStyle/>
        <a:p>
          <a:r>
            <a:rPr lang="en-US" dirty="0"/>
            <a:t>Social/Emotional Growth Measured Locally</a:t>
          </a:r>
        </a:p>
      </dgm:t>
    </dgm:pt>
    <dgm:pt modelId="{6DD39AD5-83D8-4BA4-BB77-F9E90DBE339A}" type="parTrans" cxnId="{4D0953A0-25F5-4307-880F-CE7D0FEBE22A}">
      <dgm:prSet/>
      <dgm:spPr/>
      <dgm:t>
        <a:bodyPr/>
        <a:lstStyle/>
        <a:p>
          <a:endParaRPr lang="en-US"/>
        </a:p>
      </dgm:t>
    </dgm:pt>
    <dgm:pt modelId="{E62B96A6-F197-4B03-9A38-7A55A50E3DF7}" type="sibTrans" cxnId="{4D0953A0-25F5-4307-880F-CE7D0FEBE22A}">
      <dgm:prSet/>
      <dgm:spPr/>
      <dgm:t>
        <a:bodyPr/>
        <a:lstStyle/>
        <a:p>
          <a:endParaRPr lang="en-US"/>
        </a:p>
      </dgm:t>
    </dgm:pt>
    <dgm:pt modelId="{4315AA3D-3ACD-461D-91EE-BB10634CCFA7}" type="pres">
      <dgm:prSet presAssocID="{52C37470-7D5C-435D-AC0C-B7924214BA45}" presName="linear" presStyleCnt="0">
        <dgm:presLayoutVars>
          <dgm:dir/>
          <dgm:animLvl val="lvl"/>
          <dgm:resizeHandles val="exact"/>
        </dgm:presLayoutVars>
      </dgm:prSet>
      <dgm:spPr/>
      <dgm:t>
        <a:bodyPr/>
        <a:lstStyle/>
        <a:p>
          <a:endParaRPr lang="en-US"/>
        </a:p>
      </dgm:t>
    </dgm:pt>
    <dgm:pt modelId="{EB907D67-3FA4-470C-8E6D-C1CFFE3192B2}" type="pres">
      <dgm:prSet presAssocID="{7C4E4F30-69B5-4E15-B67B-3F7D855694C9}" presName="parentLin" presStyleCnt="0"/>
      <dgm:spPr/>
    </dgm:pt>
    <dgm:pt modelId="{7DDD1E60-5BF0-4543-AE1F-EDDEC150CFDC}" type="pres">
      <dgm:prSet presAssocID="{7C4E4F30-69B5-4E15-B67B-3F7D855694C9}" presName="parentLeftMargin" presStyleLbl="node1" presStyleIdx="0" presStyleCnt="5"/>
      <dgm:spPr/>
      <dgm:t>
        <a:bodyPr/>
        <a:lstStyle/>
        <a:p>
          <a:endParaRPr lang="en-US"/>
        </a:p>
      </dgm:t>
    </dgm:pt>
    <dgm:pt modelId="{9823241D-4C64-4301-A444-9FF6824CE7B1}" type="pres">
      <dgm:prSet presAssocID="{7C4E4F30-69B5-4E15-B67B-3F7D855694C9}" presName="parentText" presStyleLbl="node1" presStyleIdx="0" presStyleCnt="5" custScaleX="99586" custScaleY="287421" custLinFactNeighborX="-4347" custLinFactNeighborY="48865">
        <dgm:presLayoutVars>
          <dgm:chMax val="0"/>
          <dgm:bulletEnabled val="1"/>
        </dgm:presLayoutVars>
      </dgm:prSet>
      <dgm:spPr/>
      <dgm:t>
        <a:bodyPr/>
        <a:lstStyle/>
        <a:p>
          <a:endParaRPr lang="en-US"/>
        </a:p>
      </dgm:t>
    </dgm:pt>
    <dgm:pt modelId="{DEC3BCAC-6B0C-4935-BCCD-A226D03F0114}" type="pres">
      <dgm:prSet presAssocID="{7C4E4F30-69B5-4E15-B67B-3F7D855694C9}" presName="negativeSpace" presStyleCnt="0"/>
      <dgm:spPr/>
    </dgm:pt>
    <dgm:pt modelId="{5CEE3AF3-B097-47DC-80BC-37746ECEC15E}" type="pres">
      <dgm:prSet presAssocID="{7C4E4F30-69B5-4E15-B67B-3F7D855694C9}" presName="childText" presStyleLbl="conFgAcc1" presStyleIdx="0" presStyleCnt="5" custLinFactY="27638" custLinFactNeighborX="-217" custLinFactNeighborY="100000">
        <dgm:presLayoutVars>
          <dgm:bulletEnabled val="1"/>
        </dgm:presLayoutVars>
      </dgm:prSet>
      <dgm:spPr/>
    </dgm:pt>
    <dgm:pt modelId="{5655B7C4-10DF-44B4-B380-4A2DADD160C0}" type="pres">
      <dgm:prSet presAssocID="{F59B0611-2F9E-4ECE-ACAB-EA88DEDF179E}" presName="spaceBetweenRectangles" presStyleCnt="0"/>
      <dgm:spPr/>
    </dgm:pt>
    <dgm:pt modelId="{8A0EE4A3-EA3B-44EB-824A-06510E4E001E}" type="pres">
      <dgm:prSet presAssocID="{A4384EA5-4713-4B8C-8BCA-DB3D34E716F5}" presName="parentLin" presStyleCnt="0"/>
      <dgm:spPr/>
    </dgm:pt>
    <dgm:pt modelId="{BAEE7018-20ED-47EC-B6A1-4548C8B9C9F3}" type="pres">
      <dgm:prSet presAssocID="{A4384EA5-4713-4B8C-8BCA-DB3D34E716F5}" presName="parentLeftMargin" presStyleLbl="node1" presStyleIdx="0" presStyleCnt="5"/>
      <dgm:spPr/>
      <dgm:t>
        <a:bodyPr/>
        <a:lstStyle/>
        <a:p>
          <a:endParaRPr lang="en-US"/>
        </a:p>
      </dgm:t>
    </dgm:pt>
    <dgm:pt modelId="{1D9B8682-FDB4-4457-934B-FB354503029C}" type="pres">
      <dgm:prSet presAssocID="{A4384EA5-4713-4B8C-8BCA-DB3D34E716F5}" presName="parentText" presStyleLbl="node1" presStyleIdx="1" presStyleCnt="5" custLinFactNeighborX="-4347" custLinFactNeighborY="24655">
        <dgm:presLayoutVars>
          <dgm:chMax val="0"/>
          <dgm:bulletEnabled val="1"/>
        </dgm:presLayoutVars>
      </dgm:prSet>
      <dgm:spPr/>
      <dgm:t>
        <a:bodyPr/>
        <a:lstStyle/>
        <a:p>
          <a:endParaRPr lang="en-US"/>
        </a:p>
      </dgm:t>
    </dgm:pt>
    <dgm:pt modelId="{49FDB11B-B5AD-4119-8269-033ED4E194A2}" type="pres">
      <dgm:prSet presAssocID="{A4384EA5-4713-4B8C-8BCA-DB3D34E716F5}" presName="negativeSpace" presStyleCnt="0"/>
      <dgm:spPr/>
    </dgm:pt>
    <dgm:pt modelId="{B4DFF7C8-4D17-4E11-A950-800FEA5AE553}" type="pres">
      <dgm:prSet presAssocID="{A4384EA5-4713-4B8C-8BCA-DB3D34E716F5}" presName="childText" presStyleLbl="conFgAcc1" presStyleIdx="1" presStyleCnt="5" custLinFactNeighborY="-21426">
        <dgm:presLayoutVars>
          <dgm:bulletEnabled val="1"/>
        </dgm:presLayoutVars>
      </dgm:prSet>
      <dgm:spPr/>
    </dgm:pt>
    <dgm:pt modelId="{6AFA5A2E-D059-41D2-ADDB-06E87D56C645}" type="pres">
      <dgm:prSet presAssocID="{943F1730-0C6E-4711-B57D-52E273F1F6EA}" presName="spaceBetweenRectangles" presStyleCnt="0"/>
      <dgm:spPr/>
    </dgm:pt>
    <dgm:pt modelId="{BD539626-3E53-416A-9F76-8CD57918475A}" type="pres">
      <dgm:prSet presAssocID="{91D8578E-62F8-4E92-A2E1-E3CAC1E66BCB}" presName="parentLin" presStyleCnt="0"/>
      <dgm:spPr/>
    </dgm:pt>
    <dgm:pt modelId="{67337925-6F79-4662-9ECB-1EAEE390D142}" type="pres">
      <dgm:prSet presAssocID="{91D8578E-62F8-4E92-A2E1-E3CAC1E66BCB}" presName="parentLeftMargin" presStyleLbl="node1" presStyleIdx="1" presStyleCnt="5"/>
      <dgm:spPr/>
      <dgm:t>
        <a:bodyPr/>
        <a:lstStyle/>
        <a:p>
          <a:endParaRPr lang="en-US"/>
        </a:p>
      </dgm:t>
    </dgm:pt>
    <dgm:pt modelId="{336D033D-0D1F-4A50-B791-E34C50DA46C1}" type="pres">
      <dgm:prSet presAssocID="{91D8578E-62F8-4E92-A2E1-E3CAC1E66BCB}" presName="parentText" presStyleLbl="node1" presStyleIdx="2" presStyleCnt="5">
        <dgm:presLayoutVars>
          <dgm:chMax val="0"/>
          <dgm:bulletEnabled val="1"/>
        </dgm:presLayoutVars>
      </dgm:prSet>
      <dgm:spPr/>
      <dgm:t>
        <a:bodyPr/>
        <a:lstStyle/>
        <a:p>
          <a:endParaRPr lang="en-US"/>
        </a:p>
      </dgm:t>
    </dgm:pt>
    <dgm:pt modelId="{71324C39-0A05-4840-BCBA-D6DA8D9E5A24}" type="pres">
      <dgm:prSet presAssocID="{91D8578E-62F8-4E92-A2E1-E3CAC1E66BCB}" presName="negativeSpace" presStyleCnt="0"/>
      <dgm:spPr/>
    </dgm:pt>
    <dgm:pt modelId="{C5C36CD5-A8EC-4437-81C4-E6D218F12523}" type="pres">
      <dgm:prSet presAssocID="{91D8578E-62F8-4E92-A2E1-E3CAC1E66BCB}" presName="childText" presStyleLbl="conFgAcc1" presStyleIdx="2" presStyleCnt="5" custLinFactNeighborY="18571">
        <dgm:presLayoutVars>
          <dgm:bulletEnabled val="1"/>
        </dgm:presLayoutVars>
      </dgm:prSet>
      <dgm:spPr/>
    </dgm:pt>
    <dgm:pt modelId="{2AD1DBA2-4D5C-4E38-BC1E-59890AF6E609}" type="pres">
      <dgm:prSet presAssocID="{81B00A8A-3361-4B46-9AED-3EA8A4510E67}" presName="spaceBetweenRectangles" presStyleCnt="0"/>
      <dgm:spPr/>
    </dgm:pt>
    <dgm:pt modelId="{FE64EAC8-CC13-459C-A145-5567D969F10E}" type="pres">
      <dgm:prSet presAssocID="{A13E2B2F-8DF4-46F8-92A4-6CE115727EA2}" presName="parentLin" presStyleCnt="0"/>
      <dgm:spPr/>
    </dgm:pt>
    <dgm:pt modelId="{3FF62C3B-9964-42B4-A645-6F30590B814F}" type="pres">
      <dgm:prSet presAssocID="{A13E2B2F-8DF4-46F8-92A4-6CE115727EA2}" presName="parentLeftMargin" presStyleLbl="node1" presStyleIdx="2" presStyleCnt="5"/>
      <dgm:spPr/>
      <dgm:t>
        <a:bodyPr/>
        <a:lstStyle/>
        <a:p>
          <a:endParaRPr lang="en-US"/>
        </a:p>
      </dgm:t>
    </dgm:pt>
    <dgm:pt modelId="{5BE630F4-5CDA-4D8C-81DA-FE28F874BEF4}" type="pres">
      <dgm:prSet presAssocID="{A13E2B2F-8DF4-46F8-92A4-6CE115727EA2}" presName="parentText" presStyleLbl="node1" presStyleIdx="3" presStyleCnt="5">
        <dgm:presLayoutVars>
          <dgm:chMax val="0"/>
          <dgm:bulletEnabled val="1"/>
        </dgm:presLayoutVars>
      </dgm:prSet>
      <dgm:spPr/>
      <dgm:t>
        <a:bodyPr/>
        <a:lstStyle/>
        <a:p>
          <a:endParaRPr lang="en-US"/>
        </a:p>
      </dgm:t>
    </dgm:pt>
    <dgm:pt modelId="{66AA4B4A-9D32-408A-8AF4-D3EB5E7B4E16}" type="pres">
      <dgm:prSet presAssocID="{A13E2B2F-8DF4-46F8-92A4-6CE115727EA2}" presName="negativeSpace" presStyleCnt="0"/>
      <dgm:spPr/>
    </dgm:pt>
    <dgm:pt modelId="{60D37AE0-B6D6-48D0-9F7A-BC1B572F1912}" type="pres">
      <dgm:prSet presAssocID="{A13E2B2F-8DF4-46F8-92A4-6CE115727EA2}" presName="childText" presStyleLbl="conFgAcc1" presStyleIdx="3" presStyleCnt="5">
        <dgm:presLayoutVars>
          <dgm:bulletEnabled val="1"/>
        </dgm:presLayoutVars>
      </dgm:prSet>
      <dgm:spPr/>
    </dgm:pt>
    <dgm:pt modelId="{FB908D6B-E12B-47DF-9003-D3BC570A768E}" type="pres">
      <dgm:prSet presAssocID="{61940797-7A5E-4D42-9D55-7F30AE8A0C73}" presName="spaceBetweenRectangles" presStyleCnt="0"/>
      <dgm:spPr/>
    </dgm:pt>
    <dgm:pt modelId="{2E422701-757A-4C4B-8813-60E971A155A5}" type="pres">
      <dgm:prSet presAssocID="{2C561639-2303-418F-971B-890F7A33E202}" presName="parentLin" presStyleCnt="0"/>
      <dgm:spPr/>
    </dgm:pt>
    <dgm:pt modelId="{0D3715A8-FDB5-4196-8B15-E3CBAA97E19B}" type="pres">
      <dgm:prSet presAssocID="{2C561639-2303-418F-971B-890F7A33E202}" presName="parentLeftMargin" presStyleLbl="node1" presStyleIdx="3" presStyleCnt="5"/>
      <dgm:spPr/>
      <dgm:t>
        <a:bodyPr/>
        <a:lstStyle/>
        <a:p>
          <a:endParaRPr lang="en-US"/>
        </a:p>
      </dgm:t>
    </dgm:pt>
    <dgm:pt modelId="{5DEF7458-54B8-420C-8B63-7B982EF61FA8}" type="pres">
      <dgm:prSet presAssocID="{2C561639-2303-418F-971B-890F7A33E202}" presName="parentText" presStyleLbl="node1" presStyleIdx="4" presStyleCnt="5">
        <dgm:presLayoutVars>
          <dgm:chMax val="0"/>
          <dgm:bulletEnabled val="1"/>
        </dgm:presLayoutVars>
      </dgm:prSet>
      <dgm:spPr/>
      <dgm:t>
        <a:bodyPr/>
        <a:lstStyle/>
        <a:p>
          <a:endParaRPr lang="en-US"/>
        </a:p>
      </dgm:t>
    </dgm:pt>
    <dgm:pt modelId="{BB00605D-AFAC-421A-9016-C055C393A4C1}" type="pres">
      <dgm:prSet presAssocID="{2C561639-2303-418F-971B-890F7A33E202}" presName="negativeSpace" presStyleCnt="0"/>
      <dgm:spPr/>
    </dgm:pt>
    <dgm:pt modelId="{D79EE966-94BB-4742-906C-BE03C0E5EE1A}" type="pres">
      <dgm:prSet presAssocID="{2C561639-2303-418F-971B-890F7A33E202}" presName="childText" presStyleLbl="conFgAcc1" presStyleIdx="4" presStyleCnt="5">
        <dgm:presLayoutVars>
          <dgm:bulletEnabled val="1"/>
        </dgm:presLayoutVars>
      </dgm:prSet>
      <dgm:spPr/>
    </dgm:pt>
  </dgm:ptLst>
  <dgm:cxnLst>
    <dgm:cxn modelId="{126A1FD9-1D6F-4C2C-BD8B-9904EA08D72C}" type="presOf" srcId="{7C4E4F30-69B5-4E15-B67B-3F7D855694C9}" destId="{7DDD1E60-5BF0-4543-AE1F-EDDEC150CFDC}" srcOrd="0" destOrd="0" presId="urn:microsoft.com/office/officeart/2005/8/layout/list1"/>
    <dgm:cxn modelId="{B2F8FC2C-36B2-49BF-A08A-BC2E95ED2A83}" type="presOf" srcId="{91D8578E-62F8-4E92-A2E1-E3CAC1E66BCB}" destId="{67337925-6F79-4662-9ECB-1EAEE390D142}" srcOrd="0" destOrd="0" presId="urn:microsoft.com/office/officeart/2005/8/layout/list1"/>
    <dgm:cxn modelId="{04EA9A3A-F218-41C1-8D9F-217310B6E0A6}" type="presOf" srcId="{A13E2B2F-8DF4-46F8-92A4-6CE115727EA2}" destId="{3FF62C3B-9964-42B4-A645-6F30590B814F}" srcOrd="0" destOrd="0" presId="urn:microsoft.com/office/officeart/2005/8/layout/list1"/>
    <dgm:cxn modelId="{63BEC359-B32B-4251-A074-74B97D57EC07}" type="presOf" srcId="{2C561639-2303-418F-971B-890F7A33E202}" destId="{5DEF7458-54B8-420C-8B63-7B982EF61FA8}" srcOrd="1" destOrd="0" presId="urn:microsoft.com/office/officeart/2005/8/layout/list1"/>
    <dgm:cxn modelId="{A6EEC0A5-1ADD-45AA-B33D-20833983022A}" type="presOf" srcId="{A4384EA5-4713-4B8C-8BCA-DB3D34E716F5}" destId="{BAEE7018-20ED-47EC-B6A1-4548C8B9C9F3}" srcOrd="0" destOrd="0" presId="urn:microsoft.com/office/officeart/2005/8/layout/list1"/>
    <dgm:cxn modelId="{A433CEAC-80B6-4E34-B390-B1B3642B0ECF}" type="presOf" srcId="{7C4E4F30-69B5-4E15-B67B-3F7D855694C9}" destId="{9823241D-4C64-4301-A444-9FF6824CE7B1}" srcOrd="1" destOrd="0" presId="urn:microsoft.com/office/officeart/2005/8/layout/list1"/>
    <dgm:cxn modelId="{605277AC-138A-44D2-BAB9-2D7F9015B524}" srcId="{52C37470-7D5C-435D-AC0C-B7924214BA45}" destId="{A4384EA5-4713-4B8C-8BCA-DB3D34E716F5}" srcOrd="1" destOrd="0" parTransId="{2E156569-9BB3-4310-8227-98740031165A}" sibTransId="{943F1730-0C6E-4711-B57D-52E273F1F6EA}"/>
    <dgm:cxn modelId="{D732C79A-7085-4DBA-84F0-48D77A11B18B}" type="presOf" srcId="{2C561639-2303-418F-971B-890F7A33E202}" destId="{0D3715A8-FDB5-4196-8B15-E3CBAA97E19B}" srcOrd="0" destOrd="0" presId="urn:microsoft.com/office/officeart/2005/8/layout/list1"/>
    <dgm:cxn modelId="{7A13C83D-AE4D-48AF-8FAA-74B1A5958978}" type="presOf" srcId="{A13E2B2F-8DF4-46F8-92A4-6CE115727EA2}" destId="{5BE630F4-5CDA-4D8C-81DA-FE28F874BEF4}" srcOrd="1" destOrd="0" presId="urn:microsoft.com/office/officeart/2005/8/layout/list1"/>
    <dgm:cxn modelId="{CB59976A-1A60-4D19-9CAA-4A91A715EE5B}" type="presOf" srcId="{52C37470-7D5C-435D-AC0C-B7924214BA45}" destId="{4315AA3D-3ACD-461D-91EE-BB10634CCFA7}" srcOrd="0" destOrd="0" presId="urn:microsoft.com/office/officeart/2005/8/layout/list1"/>
    <dgm:cxn modelId="{69C3AB90-AACB-4AE1-96E7-6D5F98B767B3}" type="presOf" srcId="{A4384EA5-4713-4B8C-8BCA-DB3D34E716F5}" destId="{1D9B8682-FDB4-4457-934B-FB354503029C}" srcOrd="1" destOrd="0" presId="urn:microsoft.com/office/officeart/2005/8/layout/list1"/>
    <dgm:cxn modelId="{4D0953A0-25F5-4307-880F-CE7D0FEBE22A}" srcId="{52C37470-7D5C-435D-AC0C-B7924214BA45}" destId="{2C561639-2303-418F-971B-890F7A33E202}" srcOrd="4" destOrd="0" parTransId="{6DD39AD5-83D8-4BA4-BB77-F9E90DBE339A}" sibTransId="{E62B96A6-F197-4B03-9A38-7A55A50E3DF7}"/>
    <dgm:cxn modelId="{C8C64018-F06A-4C3E-93E7-4FD016D75D9D}" srcId="{52C37470-7D5C-435D-AC0C-B7924214BA45}" destId="{91D8578E-62F8-4E92-A2E1-E3CAC1E66BCB}" srcOrd="2" destOrd="0" parTransId="{DB6FCB58-6660-43C9-A538-3807D99C796B}" sibTransId="{81B00A8A-3361-4B46-9AED-3EA8A4510E67}"/>
    <dgm:cxn modelId="{6C695536-7788-4FF7-9FAD-61CB7A799EB0}" srcId="{52C37470-7D5C-435D-AC0C-B7924214BA45}" destId="{7C4E4F30-69B5-4E15-B67B-3F7D855694C9}" srcOrd="0" destOrd="0" parTransId="{EBA3E80C-088F-4EA1-B1DC-2222D6D15B63}" sibTransId="{F59B0611-2F9E-4ECE-ACAB-EA88DEDF179E}"/>
    <dgm:cxn modelId="{FD6E25E4-3CEB-4F3F-8A2D-A1D6F909E2A0}" srcId="{52C37470-7D5C-435D-AC0C-B7924214BA45}" destId="{A13E2B2F-8DF4-46F8-92A4-6CE115727EA2}" srcOrd="3" destOrd="0" parTransId="{48A32856-98AB-4254-AF01-A4DB33A96108}" sibTransId="{61940797-7A5E-4D42-9D55-7F30AE8A0C73}"/>
    <dgm:cxn modelId="{6DA7761D-8520-4226-A70C-0D96E3EAD295}" type="presOf" srcId="{91D8578E-62F8-4E92-A2E1-E3CAC1E66BCB}" destId="{336D033D-0D1F-4A50-B791-E34C50DA46C1}" srcOrd="1" destOrd="0" presId="urn:microsoft.com/office/officeart/2005/8/layout/list1"/>
    <dgm:cxn modelId="{B82C792F-DA52-4EEC-9719-DDDC471908F7}" type="presParOf" srcId="{4315AA3D-3ACD-461D-91EE-BB10634CCFA7}" destId="{EB907D67-3FA4-470C-8E6D-C1CFFE3192B2}" srcOrd="0" destOrd="0" presId="urn:microsoft.com/office/officeart/2005/8/layout/list1"/>
    <dgm:cxn modelId="{3038545D-6979-4B83-9AD5-B7691F99DECE}" type="presParOf" srcId="{EB907D67-3FA4-470C-8E6D-C1CFFE3192B2}" destId="{7DDD1E60-5BF0-4543-AE1F-EDDEC150CFDC}" srcOrd="0" destOrd="0" presId="urn:microsoft.com/office/officeart/2005/8/layout/list1"/>
    <dgm:cxn modelId="{997B3776-E5AF-41ED-A220-5E6DF38D6829}" type="presParOf" srcId="{EB907D67-3FA4-470C-8E6D-C1CFFE3192B2}" destId="{9823241D-4C64-4301-A444-9FF6824CE7B1}" srcOrd="1" destOrd="0" presId="urn:microsoft.com/office/officeart/2005/8/layout/list1"/>
    <dgm:cxn modelId="{1C1A44EC-1784-4D36-874E-D510A426DF7B}" type="presParOf" srcId="{4315AA3D-3ACD-461D-91EE-BB10634CCFA7}" destId="{DEC3BCAC-6B0C-4935-BCCD-A226D03F0114}" srcOrd="1" destOrd="0" presId="urn:microsoft.com/office/officeart/2005/8/layout/list1"/>
    <dgm:cxn modelId="{07462E7D-7A1B-4016-88F2-A7FE6A4543AC}" type="presParOf" srcId="{4315AA3D-3ACD-461D-91EE-BB10634CCFA7}" destId="{5CEE3AF3-B097-47DC-80BC-37746ECEC15E}" srcOrd="2" destOrd="0" presId="urn:microsoft.com/office/officeart/2005/8/layout/list1"/>
    <dgm:cxn modelId="{339E7D49-5E95-4EE0-8146-81FCAD24051A}" type="presParOf" srcId="{4315AA3D-3ACD-461D-91EE-BB10634CCFA7}" destId="{5655B7C4-10DF-44B4-B380-4A2DADD160C0}" srcOrd="3" destOrd="0" presId="urn:microsoft.com/office/officeart/2005/8/layout/list1"/>
    <dgm:cxn modelId="{77CB52FC-0628-4D36-948C-16906C6B2A62}" type="presParOf" srcId="{4315AA3D-3ACD-461D-91EE-BB10634CCFA7}" destId="{8A0EE4A3-EA3B-44EB-824A-06510E4E001E}" srcOrd="4" destOrd="0" presId="urn:microsoft.com/office/officeart/2005/8/layout/list1"/>
    <dgm:cxn modelId="{44430458-37EC-4812-BDFF-92F2F0537AC1}" type="presParOf" srcId="{8A0EE4A3-EA3B-44EB-824A-06510E4E001E}" destId="{BAEE7018-20ED-47EC-B6A1-4548C8B9C9F3}" srcOrd="0" destOrd="0" presId="urn:microsoft.com/office/officeart/2005/8/layout/list1"/>
    <dgm:cxn modelId="{7A760014-6430-4361-B270-E37373EB9443}" type="presParOf" srcId="{8A0EE4A3-EA3B-44EB-824A-06510E4E001E}" destId="{1D9B8682-FDB4-4457-934B-FB354503029C}" srcOrd="1" destOrd="0" presId="urn:microsoft.com/office/officeart/2005/8/layout/list1"/>
    <dgm:cxn modelId="{A6A6C2A8-618A-4A5C-9B9C-36810756CEAD}" type="presParOf" srcId="{4315AA3D-3ACD-461D-91EE-BB10634CCFA7}" destId="{49FDB11B-B5AD-4119-8269-033ED4E194A2}" srcOrd="5" destOrd="0" presId="urn:microsoft.com/office/officeart/2005/8/layout/list1"/>
    <dgm:cxn modelId="{F88FA82A-DA09-4ED5-A1C3-AD3919078B37}" type="presParOf" srcId="{4315AA3D-3ACD-461D-91EE-BB10634CCFA7}" destId="{B4DFF7C8-4D17-4E11-A950-800FEA5AE553}" srcOrd="6" destOrd="0" presId="urn:microsoft.com/office/officeart/2005/8/layout/list1"/>
    <dgm:cxn modelId="{FAA037F1-CDFD-4500-89DF-6A63BE2A2C96}" type="presParOf" srcId="{4315AA3D-3ACD-461D-91EE-BB10634CCFA7}" destId="{6AFA5A2E-D059-41D2-ADDB-06E87D56C645}" srcOrd="7" destOrd="0" presId="urn:microsoft.com/office/officeart/2005/8/layout/list1"/>
    <dgm:cxn modelId="{FF59D593-4B92-439B-A8A4-4F1BC778D7F7}" type="presParOf" srcId="{4315AA3D-3ACD-461D-91EE-BB10634CCFA7}" destId="{BD539626-3E53-416A-9F76-8CD57918475A}" srcOrd="8" destOrd="0" presId="urn:microsoft.com/office/officeart/2005/8/layout/list1"/>
    <dgm:cxn modelId="{103506CF-A9A1-4865-A4DE-96366F1665C3}" type="presParOf" srcId="{BD539626-3E53-416A-9F76-8CD57918475A}" destId="{67337925-6F79-4662-9ECB-1EAEE390D142}" srcOrd="0" destOrd="0" presId="urn:microsoft.com/office/officeart/2005/8/layout/list1"/>
    <dgm:cxn modelId="{83F06BE3-B2A4-44F5-B269-67B009A2DED2}" type="presParOf" srcId="{BD539626-3E53-416A-9F76-8CD57918475A}" destId="{336D033D-0D1F-4A50-B791-E34C50DA46C1}" srcOrd="1" destOrd="0" presId="urn:microsoft.com/office/officeart/2005/8/layout/list1"/>
    <dgm:cxn modelId="{D954590F-CD1A-46DB-8673-EC20DA22AAE0}" type="presParOf" srcId="{4315AA3D-3ACD-461D-91EE-BB10634CCFA7}" destId="{71324C39-0A05-4840-BCBA-D6DA8D9E5A24}" srcOrd="9" destOrd="0" presId="urn:microsoft.com/office/officeart/2005/8/layout/list1"/>
    <dgm:cxn modelId="{E1FC7FDA-4C19-4312-B756-0FCE20AA178B}" type="presParOf" srcId="{4315AA3D-3ACD-461D-91EE-BB10634CCFA7}" destId="{C5C36CD5-A8EC-4437-81C4-E6D218F12523}" srcOrd="10" destOrd="0" presId="urn:microsoft.com/office/officeart/2005/8/layout/list1"/>
    <dgm:cxn modelId="{C78A9155-1072-4562-B2A0-4E504201AEDC}" type="presParOf" srcId="{4315AA3D-3ACD-461D-91EE-BB10634CCFA7}" destId="{2AD1DBA2-4D5C-4E38-BC1E-59890AF6E609}" srcOrd="11" destOrd="0" presId="urn:microsoft.com/office/officeart/2005/8/layout/list1"/>
    <dgm:cxn modelId="{82BC1B9F-4B8D-4A4F-80F1-23E44E449AB2}" type="presParOf" srcId="{4315AA3D-3ACD-461D-91EE-BB10634CCFA7}" destId="{FE64EAC8-CC13-459C-A145-5567D969F10E}" srcOrd="12" destOrd="0" presId="urn:microsoft.com/office/officeart/2005/8/layout/list1"/>
    <dgm:cxn modelId="{389DE3EE-62C8-4916-A506-3EE0A6139F6B}" type="presParOf" srcId="{FE64EAC8-CC13-459C-A145-5567D969F10E}" destId="{3FF62C3B-9964-42B4-A645-6F30590B814F}" srcOrd="0" destOrd="0" presId="urn:microsoft.com/office/officeart/2005/8/layout/list1"/>
    <dgm:cxn modelId="{274F3D2F-5653-4065-8555-BFD72ACF02FA}" type="presParOf" srcId="{FE64EAC8-CC13-459C-A145-5567D969F10E}" destId="{5BE630F4-5CDA-4D8C-81DA-FE28F874BEF4}" srcOrd="1" destOrd="0" presId="urn:microsoft.com/office/officeart/2005/8/layout/list1"/>
    <dgm:cxn modelId="{06B5F1C4-F82E-4EA3-8D1B-ABED94F609E9}" type="presParOf" srcId="{4315AA3D-3ACD-461D-91EE-BB10634CCFA7}" destId="{66AA4B4A-9D32-408A-8AF4-D3EB5E7B4E16}" srcOrd="13" destOrd="0" presId="urn:microsoft.com/office/officeart/2005/8/layout/list1"/>
    <dgm:cxn modelId="{68A7A429-6FC1-4DEF-B808-D97DBEF285A7}" type="presParOf" srcId="{4315AA3D-3ACD-461D-91EE-BB10634CCFA7}" destId="{60D37AE0-B6D6-48D0-9F7A-BC1B572F1912}" srcOrd="14" destOrd="0" presId="urn:microsoft.com/office/officeart/2005/8/layout/list1"/>
    <dgm:cxn modelId="{92673F11-934B-4840-AB72-D69B05B4FF14}" type="presParOf" srcId="{4315AA3D-3ACD-461D-91EE-BB10634CCFA7}" destId="{FB908D6B-E12B-47DF-9003-D3BC570A768E}" srcOrd="15" destOrd="0" presId="urn:microsoft.com/office/officeart/2005/8/layout/list1"/>
    <dgm:cxn modelId="{89C04886-CBFA-41B4-B1EB-79C06192A799}" type="presParOf" srcId="{4315AA3D-3ACD-461D-91EE-BB10634CCFA7}" destId="{2E422701-757A-4C4B-8813-60E971A155A5}" srcOrd="16" destOrd="0" presId="urn:microsoft.com/office/officeart/2005/8/layout/list1"/>
    <dgm:cxn modelId="{F7BB2982-854C-49CD-90EA-26BD321C6D83}" type="presParOf" srcId="{2E422701-757A-4C4B-8813-60E971A155A5}" destId="{0D3715A8-FDB5-4196-8B15-E3CBAA97E19B}" srcOrd="0" destOrd="0" presId="urn:microsoft.com/office/officeart/2005/8/layout/list1"/>
    <dgm:cxn modelId="{BDB987F2-D425-444B-B6A9-D90C717FBE00}" type="presParOf" srcId="{2E422701-757A-4C4B-8813-60E971A155A5}" destId="{5DEF7458-54B8-420C-8B63-7B982EF61FA8}" srcOrd="1" destOrd="0" presId="urn:microsoft.com/office/officeart/2005/8/layout/list1"/>
    <dgm:cxn modelId="{7A723258-9CC8-4998-9402-F1FD60395436}" type="presParOf" srcId="{4315AA3D-3ACD-461D-91EE-BB10634CCFA7}" destId="{BB00605D-AFAC-421A-9016-C055C393A4C1}" srcOrd="17" destOrd="0" presId="urn:microsoft.com/office/officeart/2005/8/layout/list1"/>
    <dgm:cxn modelId="{7F891435-902A-484C-9C9A-9B79D0F9B56A}" type="presParOf" srcId="{4315AA3D-3ACD-461D-91EE-BB10634CCFA7}" destId="{D79EE966-94BB-4742-906C-BE03C0E5EE1A}"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18FCEBE-A0DD-4453-8162-28750D833F28}" type="doc">
      <dgm:prSet loTypeId="urn:microsoft.com/office/officeart/2005/8/layout/hList2" loCatId="picture" qsTypeId="urn:microsoft.com/office/officeart/2005/8/quickstyle/simple2" qsCatId="simple" csTypeId="urn:microsoft.com/office/officeart/2005/8/colors/colorful5" csCatId="colorful" phldr="1"/>
      <dgm:spPr/>
    </dgm:pt>
    <dgm:pt modelId="{6EDF9D24-7676-44E8-A2DB-B6E703CE3221}">
      <dgm:prSet phldrT="[Text]" custT="1"/>
      <dgm:spPr/>
      <dgm:t>
        <a:bodyPr/>
        <a:lstStyle/>
        <a:p>
          <a:pPr algn="ctr"/>
          <a:r>
            <a:rPr lang="en-US" sz="4800" dirty="0">
              <a:solidFill>
                <a:srgbClr val="8B1C40"/>
              </a:solidFill>
            </a:rPr>
            <a:t>What</a:t>
          </a:r>
        </a:p>
      </dgm:t>
    </dgm:pt>
    <dgm:pt modelId="{667CA77B-E1B8-49D9-B7EA-6C00A68AF45A}" type="parTrans" cxnId="{85B84896-A270-4681-B153-22093B6754DD}">
      <dgm:prSet/>
      <dgm:spPr/>
      <dgm:t>
        <a:bodyPr/>
        <a:lstStyle/>
        <a:p>
          <a:endParaRPr lang="en-US"/>
        </a:p>
      </dgm:t>
    </dgm:pt>
    <dgm:pt modelId="{2D506956-E9F4-4E3D-B462-065C76BB43D2}" type="sibTrans" cxnId="{85B84896-A270-4681-B153-22093B6754DD}">
      <dgm:prSet/>
      <dgm:spPr/>
      <dgm:t>
        <a:bodyPr/>
        <a:lstStyle/>
        <a:p>
          <a:endParaRPr lang="en-US"/>
        </a:p>
      </dgm:t>
    </dgm:pt>
    <dgm:pt modelId="{52E828A7-D306-4A11-8DB1-27E09E490E63}">
      <dgm:prSet/>
      <dgm:spPr>
        <a:solidFill>
          <a:srgbClr val="996600"/>
        </a:solidFill>
      </dgm:spPr>
      <dgm:t>
        <a:bodyPr lIns="731520"/>
        <a:lstStyle/>
        <a:p>
          <a:pPr algn="l">
            <a:spcBef>
              <a:spcPts val="600"/>
            </a:spcBef>
            <a:spcAft>
              <a:spcPts val="600"/>
            </a:spcAft>
          </a:pPr>
          <a:r>
            <a:rPr lang="en-US" dirty="0">
              <a:solidFill>
                <a:schemeClr val="bg1"/>
              </a:solidFill>
            </a:rPr>
            <a:t>Early childhood experiences, birth to kindergarten entry, that ensure </a:t>
          </a:r>
          <a:r>
            <a:rPr lang="en-US" b="1" dirty="0">
              <a:solidFill>
                <a:schemeClr val="bg1"/>
              </a:solidFill>
            </a:rPr>
            <a:t>health and physical well-being </a:t>
          </a:r>
          <a:r>
            <a:rPr lang="en-US" dirty="0">
              <a:solidFill>
                <a:schemeClr val="bg1"/>
              </a:solidFill>
            </a:rPr>
            <a:t>and the </a:t>
          </a:r>
          <a:r>
            <a:rPr lang="en-US" b="1" dirty="0">
              <a:solidFill>
                <a:schemeClr val="bg1"/>
              </a:solidFill>
            </a:rPr>
            <a:t>development of cognitive, communication and social-emotional skills</a:t>
          </a:r>
          <a:r>
            <a:rPr lang="en-US" dirty="0">
              <a:solidFill>
                <a:schemeClr val="bg1"/>
              </a:solidFill>
            </a:rPr>
            <a:t> necessary for school success and have a direct influence on future success. </a:t>
          </a:r>
        </a:p>
      </dgm:t>
    </dgm:pt>
    <dgm:pt modelId="{13254F1C-9647-4DAF-970C-7A3CE1A6BC46}" type="parTrans" cxnId="{83E7C9DD-98A0-4383-B415-896F5DD91BD2}">
      <dgm:prSet/>
      <dgm:spPr/>
      <dgm:t>
        <a:bodyPr/>
        <a:lstStyle/>
        <a:p>
          <a:endParaRPr lang="en-US"/>
        </a:p>
      </dgm:t>
    </dgm:pt>
    <dgm:pt modelId="{0DE4D283-B729-4F8D-88B4-56EBDAAE9231}" type="sibTrans" cxnId="{83E7C9DD-98A0-4383-B415-896F5DD91BD2}">
      <dgm:prSet/>
      <dgm:spPr/>
      <dgm:t>
        <a:bodyPr/>
        <a:lstStyle/>
        <a:p>
          <a:endParaRPr lang="en-US"/>
        </a:p>
      </dgm:t>
    </dgm:pt>
    <dgm:pt modelId="{B1D96EFF-E550-4592-B2C2-94F60830275E}">
      <dgm:prSet/>
      <dgm:spPr>
        <a:solidFill>
          <a:srgbClr val="996600"/>
        </a:solidFill>
      </dgm:spPr>
      <dgm:t>
        <a:bodyPr lIns="731520"/>
        <a:lstStyle/>
        <a:p>
          <a:pPr algn="l">
            <a:spcBef>
              <a:spcPts val="600"/>
            </a:spcBef>
            <a:spcAft>
              <a:spcPts val="600"/>
            </a:spcAft>
          </a:pPr>
          <a:endParaRPr lang="en-US" dirty="0">
            <a:solidFill>
              <a:schemeClr val="bg1"/>
            </a:solidFill>
          </a:endParaRPr>
        </a:p>
      </dgm:t>
    </dgm:pt>
    <dgm:pt modelId="{70566B6D-7111-4F66-9A7A-29AFE2FAD3C9}" type="parTrans" cxnId="{3BEDA594-5441-4611-9A8C-046A5E28511E}">
      <dgm:prSet/>
      <dgm:spPr/>
      <dgm:t>
        <a:bodyPr/>
        <a:lstStyle/>
        <a:p>
          <a:endParaRPr lang="en-US"/>
        </a:p>
      </dgm:t>
    </dgm:pt>
    <dgm:pt modelId="{23F5FFB3-ED16-401D-B8F4-3A1709F9F0CD}" type="sibTrans" cxnId="{3BEDA594-5441-4611-9A8C-046A5E28511E}">
      <dgm:prSet/>
      <dgm:spPr/>
      <dgm:t>
        <a:bodyPr/>
        <a:lstStyle/>
        <a:p>
          <a:endParaRPr lang="en-US"/>
        </a:p>
      </dgm:t>
    </dgm:pt>
    <dgm:pt modelId="{942712D2-BCFB-4C02-A096-F4779B43D2F3}">
      <dgm:prSet/>
      <dgm:spPr>
        <a:solidFill>
          <a:srgbClr val="996600"/>
        </a:solidFill>
      </dgm:spPr>
      <dgm:t>
        <a:bodyPr lIns="731520"/>
        <a:lstStyle/>
        <a:p>
          <a:pPr algn="l">
            <a:spcBef>
              <a:spcPts val="600"/>
            </a:spcBef>
            <a:spcAft>
              <a:spcPts val="600"/>
            </a:spcAft>
          </a:pPr>
          <a:endParaRPr lang="en-US" dirty="0">
            <a:solidFill>
              <a:schemeClr val="bg1"/>
            </a:solidFill>
          </a:endParaRPr>
        </a:p>
      </dgm:t>
    </dgm:pt>
    <dgm:pt modelId="{DD19EEF4-F268-4AE5-A91C-3865D777A8FB}" type="parTrans" cxnId="{509C3A83-863E-4311-A1E6-E0A49FE0AC8F}">
      <dgm:prSet/>
      <dgm:spPr/>
      <dgm:t>
        <a:bodyPr/>
        <a:lstStyle/>
        <a:p>
          <a:endParaRPr lang="en-US"/>
        </a:p>
      </dgm:t>
    </dgm:pt>
    <dgm:pt modelId="{481BF8E9-D29A-4EEA-869B-50FA8E9500B4}" type="sibTrans" cxnId="{509C3A83-863E-4311-A1E6-E0A49FE0AC8F}">
      <dgm:prSet/>
      <dgm:spPr/>
      <dgm:t>
        <a:bodyPr/>
        <a:lstStyle/>
        <a:p>
          <a:endParaRPr lang="en-US"/>
        </a:p>
      </dgm:t>
    </dgm:pt>
    <dgm:pt modelId="{F4987537-6C48-48B7-8215-728F4916D661}" type="pres">
      <dgm:prSet presAssocID="{D18FCEBE-A0DD-4453-8162-28750D833F28}" presName="linearFlow" presStyleCnt="0">
        <dgm:presLayoutVars>
          <dgm:dir/>
          <dgm:animLvl val="lvl"/>
          <dgm:resizeHandles/>
        </dgm:presLayoutVars>
      </dgm:prSet>
      <dgm:spPr/>
    </dgm:pt>
    <dgm:pt modelId="{DBEBD9A2-7F4D-4B90-8FDD-55EC9045213E}" type="pres">
      <dgm:prSet presAssocID="{6EDF9D24-7676-44E8-A2DB-B6E703CE3221}" presName="compositeNode" presStyleCnt="0">
        <dgm:presLayoutVars>
          <dgm:bulletEnabled val="1"/>
        </dgm:presLayoutVars>
      </dgm:prSet>
      <dgm:spPr/>
    </dgm:pt>
    <dgm:pt modelId="{F55ACA75-B734-4C33-A2FD-E886437E6331}" type="pres">
      <dgm:prSet presAssocID="{6EDF9D24-7676-44E8-A2DB-B6E703CE3221}" presName="image" presStyleLbl="fgImgPlace1" presStyleIdx="0" presStyleCnt="1" custScaleX="121474" custScaleY="108611" custLinFactNeighborX="-9969" custLinFactNeighborY="32725"/>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9EF234C9-E86C-4E5E-8D50-4AD3E3DDA995}" type="pres">
      <dgm:prSet presAssocID="{6EDF9D24-7676-44E8-A2DB-B6E703CE3221}" presName="childNode" presStyleLbl="node1" presStyleIdx="0" presStyleCnt="1" custScaleX="99343" custScaleY="95804" custLinFactNeighborX="4357" custLinFactNeighborY="-209">
        <dgm:presLayoutVars>
          <dgm:bulletEnabled val="1"/>
        </dgm:presLayoutVars>
      </dgm:prSet>
      <dgm:spPr/>
      <dgm:t>
        <a:bodyPr/>
        <a:lstStyle/>
        <a:p>
          <a:endParaRPr lang="en-US"/>
        </a:p>
      </dgm:t>
    </dgm:pt>
    <dgm:pt modelId="{5902BFD4-F0B1-445B-B3E7-529AC5F02CA4}" type="pres">
      <dgm:prSet presAssocID="{6EDF9D24-7676-44E8-A2DB-B6E703CE3221}" presName="parentNode" presStyleLbl="revTx" presStyleIdx="0" presStyleCnt="1" custScaleY="91142" custLinFactNeighborX="25929" custLinFactNeighborY="1997">
        <dgm:presLayoutVars>
          <dgm:chMax val="0"/>
          <dgm:bulletEnabled val="1"/>
        </dgm:presLayoutVars>
      </dgm:prSet>
      <dgm:spPr/>
      <dgm:t>
        <a:bodyPr/>
        <a:lstStyle/>
        <a:p>
          <a:endParaRPr lang="en-US"/>
        </a:p>
      </dgm:t>
    </dgm:pt>
  </dgm:ptLst>
  <dgm:cxnLst>
    <dgm:cxn modelId="{0C8AB48D-5DA0-49A7-BB58-A199EF10C210}" type="presOf" srcId="{52E828A7-D306-4A11-8DB1-27E09E490E63}" destId="{9EF234C9-E86C-4E5E-8D50-4AD3E3DDA995}" srcOrd="0" destOrd="0" presId="urn:microsoft.com/office/officeart/2005/8/layout/hList2"/>
    <dgm:cxn modelId="{482E05C0-782E-4F19-AA2C-E70287C667E1}" type="presOf" srcId="{942712D2-BCFB-4C02-A096-F4779B43D2F3}" destId="{9EF234C9-E86C-4E5E-8D50-4AD3E3DDA995}" srcOrd="0" destOrd="1" presId="urn:microsoft.com/office/officeart/2005/8/layout/hList2"/>
    <dgm:cxn modelId="{85B84896-A270-4681-B153-22093B6754DD}" srcId="{D18FCEBE-A0DD-4453-8162-28750D833F28}" destId="{6EDF9D24-7676-44E8-A2DB-B6E703CE3221}" srcOrd="0" destOrd="0" parTransId="{667CA77B-E1B8-49D9-B7EA-6C00A68AF45A}" sibTransId="{2D506956-E9F4-4E3D-B462-065C76BB43D2}"/>
    <dgm:cxn modelId="{DA8CF3AF-48B9-4EC8-8463-9390E9168D4A}" type="presOf" srcId="{B1D96EFF-E550-4592-B2C2-94F60830275E}" destId="{9EF234C9-E86C-4E5E-8D50-4AD3E3DDA995}" srcOrd="0" destOrd="2" presId="urn:microsoft.com/office/officeart/2005/8/layout/hList2"/>
    <dgm:cxn modelId="{509C3A83-863E-4311-A1E6-E0A49FE0AC8F}" srcId="{6EDF9D24-7676-44E8-A2DB-B6E703CE3221}" destId="{942712D2-BCFB-4C02-A096-F4779B43D2F3}" srcOrd="1" destOrd="0" parTransId="{DD19EEF4-F268-4AE5-A91C-3865D777A8FB}" sibTransId="{481BF8E9-D29A-4EEA-869B-50FA8E9500B4}"/>
    <dgm:cxn modelId="{05059DC2-FFDA-4614-8E1F-5292157E6BC4}" type="presOf" srcId="{D18FCEBE-A0DD-4453-8162-28750D833F28}" destId="{F4987537-6C48-48B7-8215-728F4916D661}" srcOrd="0" destOrd="0" presId="urn:microsoft.com/office/officeart/2005/8/layout/hList2"/>
    <dgm:cxn modelId="{83E7C9DD-98A0-4383-B415-896F5DD91BD2}" srcId="{6EDF9D24-7676-44E8-A2DB-B6E703CE3221}" destId="{52E828A7-D306-4A11-8DB1-27E09E490E63}" srcOrd="0" destOrd="0" parTransId="{13254F1C-9647-4DAF-970C-7A3CE1A6BC46}" sibTransId="{0DE4D283-B729-4F8D-88B4-56EBDAAE9231}"/>
    <dgm:cxn modelId="{7F8D15E8-11FD-40C5-820E-4E83C4BB7A97}" type="presOf" srcId="{6EDF9D24-7676-44E8-A2DB-B6E703CE3221}" destId="{5902BFD4-F0B1-445B-B3E7-529AC5F02CA4}" srcOrd="0" destOrd="0" presId="urn:microsoft.com/office/officeart/2005/8/layout/hList2"/>
    <dgm:cxn modelId="{3BEDA594-5441-4611-9A8C-046A5E28511E}" srcId="{6EDF9D24-7676-44E8-A2DB-B6E703CE3221}" destId="{B1D96EFF-E550-4592-B2C2-94F60830275E}" srcOrd="2" destOrd="0" parTransId="{70566B6D-7111-4F66-9A7A-29AFE2FAD3C9}" sibTransId="{23F5FFB3-ED16-401D-B8F4-3A1709F9F0CD}"/>
    <dgm:cxn modelId="{4A369EA0-A3D9-498F-B37F-12A15FBC7E77}" type="presParOf" srcId="{F4987537-6C48-48B7-8215-728F4916D661}" destId="{DBEBD9A2-7F4D-4B90-8FDD-55EC9045213E}" srcOrd="0" destOrd="0" presId="urn:microsoft.com/office/officeart/2005/8/layout/hList2"/>
    <dgm:cxn modelId="{C42E6CF6-F9FA-44D8-85FD-F062EBA77A84}" type="presParOf" srcId="{DBEBD9A2-7F4D-4B90-8FDD-55EC9045213E}" destId="{F55ACA75-B734-4C33-A2FD-E886437E6331}" srcOrd="0" destOrd="0" presId="urn:microsoft.com/office/officeart/2005/8/layout/hList2"/>
    <dgm:cxn modelId="{DE68B4DF-B7AE-4CF3-930D-E2433814F405}" type="presParOf" srcId="{DBEBD9A2-7F4D-4B90-8FDD-55EC9045213E}" destId="{9EF234C9-E86C-4E5E-8D50-4AD3E3DDA995}" srcOrd="1" destOrd="0" presId="urn:microsoft.com/office/officeart/2005/8/layout/hList2"/>
    <dgm:cxn modelId="{A90BD85B-3C4F-48C8-8A02-D7055890712F}" type="presParOf" srcId="{DBEBD9A2-7F4D-4B90-8FDD-55EC9045213E}" destId="{5902BFD4-F0B1-445B-B3E7-529AC5F02CA4}"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AA3C1DE-4C5F-472A-8D36-E764102D43C3}" type="doc">
      <dgm:prSet loTypeId="urn:microsoft.com/office/officeart/2005/8/layout/vList3" loCatId="list" qsTypeId="urn:microsoft.com/office/officeart/2005/8/quickstyle/simple1" qsCatId="simple" csTypeId="urn:microsoft.com/office/officeart/2005/8/colors/colorful5" csCatId="colorful" phldr="1"/>
      <dgm:spPr/>
    </dgm:pt>
    <dgm:pt modelId="{19CC5DEF-4D02-4B01-8AF2-DD11D6CB1985}">
      <dgm:prSet/>
      <dgm:spPr>
        <a:solidFill>
          <a:srgbClr val="996600"/>
        </a:solidFill>
      </dgm:spPr>
      <dgm:t>
        <a:bodyPr/>
        <a:lstStyle/>
        <a:p>
          <a:r>
            <a:rPr lang="en-US" dirty="0"/>
            <a:t>Measuring kindergarten readiness provides a snapshot of where children are upon entry to kindergarten.</a:t>
          </a:r>
        </a:p>
      </dgm:t>
    </dgm:pt>
    <dgm:pt modelId="{D65178D2-FF60-44ED-AB79-EDC1EE1B6687}" type="parTrans" cxnId="{7AE19598-FAAE-4026-B843-C353E637431A}">
      <dgm:prSet/>
      <dgm:spPr/>
      <dgm:t>
        <a:bodyPr/>
        <a:lstStyle/>
        <a:p>
          <a:endParaRPr lang="en-US"/>
        </a:p>
      </dgm:t>
    </dgm:pt>
    <dgm:pt modelId="{60F3FB0D-C681-4F15-94FE-6071E106684B}" type="sibTrans" cxnId="{7AE19598-FAAE-4026-B843-C353E637431A}">
      <dgm:prSet/>
      <dgm:spPr/>
      <dgm:t>
        <a:bodyPr/>
        <a:lstStyle/>
        <a:p>
          <a:endParaRPr lang="en-US"/>
        </a:p>
      </dgm:t>
    </dgm:pt>
    <dgm:pt modelId="{BE085185-22D6-4BF9-8348-7843DAB60437}">
      <dgm:prSet/>
      <dgm:spPr/>
      <dgm:t>
        <a:bodyPr/>
        <a:lstStyle/>
        <a:p>
          <a:r>
            <a:rPr lang="en-US" dirty="0"/>
            <a:t>Kindergarten readiness measurement will include at least language/literacy, math, and social emotional well-being areas of development.</a:t>
          </a:r>
        </a:p>
      </dgm:t>
    </dgm:pt>
    <dgm:pt modelId="{86CB58D1-5C6C-41E8-B17A-DE2A2AC87FCA}" type="parTrans" cxnId="{D3313D61-E6C4-45C3-9294-10AAB0AC9887}">
      <dgm:prSet/>
      <dgm:spPr/>
      <dgm:t>
        <a:bodyPr/>
        <a:lstStyle/>
        <a:p>
          <a:endParaRPr lang="en-US"/>
        </a:p>
      </dgm:t>
    </dgm:pt>
    <dgm:pt modelId="{519ACA3A-17B3-46A4-BECD-E34C992FDF73}" type="sibTrans" cxnId="{D3313D61-E6C4-45C3-9294-10AAB0AC9887}">
      <dgm:prSet/>
      <dgm:spPr/>
      <dgm:t>
        <a:bodyPr/>
        <a:lstStyle/>
        <a:p>
          <a:endParaRPr lang="en-US"/>
        </a:p>
      </dgm:t>
    </dgm:pt>
    <dgm:pt modelId="{53E7529F-7751-44F3-B7A7-3579578E9738}">
      <dgm:prSet/>
      <dgm:spPr/>
      <dgm:t>
        <a:bodyPr/>
        <a:lstStyle/>
        <a:p>
          <a:r>
            <a:rPr lang="en-US" dirty="0"/>
            <a:t>Families and caregivers will be engaged in gathering information about their child’s development and early childhood experiences prior to kindergarten</a:t>
          </a:r>
        </a:p>
      </dgm:t>
    </dgm:pt>
    <dgm:pt modelId="{39D85FF4-9B1B-4DBE-8DAB-4A4599B91592}" type="parTrans" cxnId="{CB60B6C8-D8D8-4E0A-A77E-2862D31E41BA}">
      <dgm:prSet/>
      <dgm:spPr/>
      <dgm:t>
        <a:bodyPr/>
        <a:lstStyle/>
        <a:p>
          <a:endParaRPr lang="en-US"/>
        </a:p>
      </dgm:t>
    </dgm:pt>
    <dgm:pt modelId="{9925702E-7FC4-4B68-8357-B8A76E8092FB}" type="sibTrans" cxnId="{CB60B6C8-D8D8-4E0A-A77E-2862D31E41BA}">
      <dgm:prSet/>
      <dgm:spPr/>
      <dgm:t>
        <a:bodyPr/>
        <a:lstStyle/>
        <a:p>
          <a:endParaRPr lang="en-US"/>
        </a:p>
      </dgm:t>
    </dgm:pt>
    <dgm:pt modelId="{A50D520E-BEE7-4337-B3F7-AFC6124B825C}">
      <dgm:prSet/>
      <dgm:spPr/>
      <dgm:t>
        <a:bodyPr/>
        <a:lstStyle/>
        <a:p>
          <a:r>
            <a:rPr lang="en-US" dirty="0"/>
            <a:t>The agency has assembled a work group comprised of school and early childhood stakeholders.</a:t>
          </a:r>
        </a:p>
      </dgm:t>
    </dgm:pt>
    <dgm:pt modelId="{F66E7EF8-30E1-4B26-9C5D-9B4701FEE312}" type="parTrans" cxnId="{C20116EB-DDB9-4699-9445-AA4CEA5C901A}">
      <dgm:prSet/>
      <dgm:spPr/>
      <dgm:t>
        <a:bodyPr/>
        <a:lstStyle/>
        <a:p>
          <a:endParaRPr lang="en-US"/>
        </a:p>
      </dgm:t>
    </dgm:pt>
    <dgm:pt modelId="{0C6A8ED1-C956-4A61-84E4-AE265FCF069F}" type="sibTrans" cxnId="{C20116EB-DDB9-4699-9445-AA4CEA5C901A}">
      <dgm:prSet/>
      <dgm:spPr/>
      <dgm:t>
        <a:bodyPr/>
        <a:lstStyle/>
        <a:p>
          <a:endParaRPr lang="en-US"/>
        </a:p>
      </dgm:t>
    </dgm:pt>
    <dgm:pt modelId="{AAB87A6B-F200-44B7-9E67-EEAB0C9EB04A}" type="pres">
      <dgm:prSet presAssocID="{BAA3C1DE-4C5F-472A-8D36-E764102D43C3}" presName="linearFlow" presStyleCnt="0">
        <dgm:presLayoutVars>
          <dgm:dir/>
          <dgm:resizeHandles val="exact"/>
        </dgm:presLayoutVars>
      </dgm:prSet>
      <dgm:spPr/>
    </dgm:pt>
    <dgm:pt modelId="{2DDA7CE4-FEA4-4868-B9D0-D8A73B289B0F}" type="pres">
      <dgm:prSet presAssocID="{19CC5DEF-4D02-4B01-8AF2-DD11D6CB1985}" presName="composite" presStyleCnt="0"/>
      <dgm:spPr/>
    </dgm:pt>
    <dgm:pt modelId="{F525B1A2-F2FD-4583-9B91-2EB88646E39E}" type="pres">
      <dgm:prSet presAssocID="{19CC5DEF-4D02-4B01-8AF2-DD11D6CB1985}" presName="imgShp" presStyleLbl="fgImgPlace1" presStyleIdx="0" presStyleCnt="4"/>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FA0BA076-B49F-43F5-A9A1-F9D772F6A2CB}" type="pres">
      <dgm:prSet presAssocID="{19CC5DEF-4D02-4B01-8AF2-DD11D6CB1985}" presName="txShp" presStyleLbl="node1" presStyleIdx="0" presStyleCnt="4">
        <dgm:presLayoutVars>
          <dgm:bulletEnabled val="1"/>
        </dgm:presLayoutVars>
      </dgm:prSet>
      <dgm:spPr/>
      <dgm:t>
        <a:bodyPr/>
        <a:lstStyle/>
        <a:p>
          <a:endParaRPr lang="en-US"/>
        </a:p>
      </dgm:t>
    </dgm:pt>
    <dgm:pt modelId="{BA2FCA6A-6A1E-4C67-892C-451B1A4FB9E9}" type="pres">
      <dgm:prSet presAssocID="{60F3FB0D-C681-4F15-94FE-6071E106684B}" presName="spacing" presStyleCnt="0"/>
      <dgm:spPr/>
    </dgm:pt>
    <dgm:pt modelId="{DCD35C13-DABC-47B9-9617-2B627EAC62E4}" type="pres">
      <dgm:prSet presAssocID="{BE085185-22D6-4BF9-8348-7843DAB60437}" presName="composite" presStyleCnt="0"/>
      <dgm:spPr/>
    </dgm:pt>
    <dgm:pt modelId="{C612A072-63A8-4FD4-BE16-3A3642BDCE18}" type="pres">
      <dgm:prSet presAssocID="{BE085185-22D6-4BF9-8348-7843DAB60437}" presName="imgShp" presStyleLbl="fgImgPlace1" presStyleIdx="1" presStyleCnt="4"/>
      <dgm:spPr>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pt>
    <dgm:pt modelId="{95B8ED96-812E-44F7-817D-DAD2091A6A21}" type="pres">
      <dgm:prSet presAssocID="{BE085185-22D6-4BF9-8348-7843DAB60437}" presName="txShp" presStyleLbl="node1" presStyleIdx="1" presStyleCnt="4">
        <dgm:presLayoutVars>
          <dgm:bulletEnabled val="1"/>
        </dgm:presLayoutVars>
      </dgm:prSet>
      <dgm:spPr/>
      <dgm:t>
        <a:bodyPr/>
        <a:lstStyle/>
        <a:p>
          <a:endParaRPr lang="en-US"/>
        </a:p>
      </dgm:t>
    </dgm:pt>
    <dgm:pt modelId="{AC617B9F-1555-4249-8019-135AEFA0BB57}" type="pres">
      <dgm:prSet presAssocID="{519ACA3A-17B3-46A4-BECD-E34C992FDF73}" presName="spacing" presStyleCnt="0"/>
      <dgm:spPr/>
    </dgm:pt>
    <dgm:pt modelId="{A4BA5A34-CAFA-4DE8-AEBD-7261A767120A}" type="pres">
      <dgm:prSet presAssocID="{53E7529F-7751-44F3-B7A7-3579578E9738}" presName="composite" presStyleCnt="0"/>
      <dgm:spPr/>
    </dgm:pt>
    <dgm:pt modelId="{A6D1A8D0-D9AC-4E0D-AFDC-AB03FF37DB4A}" type="pres">
      <dgm:prSet presAssocID="{53E7529F-7751-44F3-B7A7-3579578E9738}" presName="imgShp" presStyleLbl="fgImgPlace1" presStyleIdx="2" presStyleCnt="4"/>
      <dgm:spPr>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pt>
    <dgm:pt modelId="{35E5BE77-B5C7-4444-B1EB-CD2D1FFED85B}" type="pres">
      <dgm:prSet presAssocID="{53E7529F-7751-44F3-B7A7-3579578E9738}" presName="txShp" presStyleLbl="node1" presStyleIdx="2" presStyleCnt="4">
        <dgm:presLayoutVars>
          <dgm:bulletEnabled val="1"/>
        </dgm:presLayoutVars>
      </dgm:prSet>
      <dgm:spPr/>
      <dgm:t>
        <a:bodyPr/>
        <a:lstStyle/>
        <a:p>
          <a:endParaRPr lang="en-US"/>
        </a:p>
      </dgm:t>
    </dgm:pt>
    <dgm:pt modelId="{5E6B25E6-B58C-45A1-9231-105EB87EC8B0}" type="pres">
      <dgm:prSet presAssocID="{9925702E-7FC4-4B68-8357-B8A76E8092FB}" presName="spacing" presStyleCnt="0"/>
      <dgm:spPr/>
    </dgm:pt>
    <dgm:pt modelId="{B29F9908-31BE-417E-A61A-E06E2B621085}" type="pres">
      <dgm:prSet presAssocID="{A50D520E-BEE7-4337-B3F7-AFC6124B825C}" presName="composite" presStyleCnt="0"/>
      <dgm:spPr/>
    </dgm:pt>
    <dgm:pt modelId="{2E814616-59A3-4CB6-A4D6-FFAE4758EE9B}" type="pres">
      <dgm:prSet presAssocID="{A50D520E-BEE7-4337-B3F7-AFC6124B825C}" presName="imgShp" presStyleLbl="fgImgPlace1" presStyleIdx="3" presStyleCnt="4"/>
      <dgm:spPr>
        <a:blipFill>
          <a:blip xmlns:r="http://schemas.openxmlformats.org/officeDocument/2006/relationships" r:embed="rId4">
            <a:extLst>
              <a:ext uri="{28A0092B-C50C-407E-A947-70E740481C1C}">
                <a14:useLocalDpi xmlns:a14="http://schemas.microsoft.com/office/drawing/2010/main"/>
              </a:ext>
            </a:extLst>
          </a:blip>
          <a:srcRect/>
          <a:stretch>
            <a:fillRect/>
          </a:stretch>
        </a:blipFill>
      </dgm:spPr>
    </dgm:pt>
    <dgm:pt modelId="{37D2DF33-3D53-4D24-92FA-69C7E2963313}" type="pres">
      <dgm:prSet presAssocID="{A50D520E-BEE7-4337-B3F7-AFC6124B825C}" presName="txShp" presStyleLbl="node1" presStyleIdx="3" presStyleCnt="4">
        <dgm:presLayoutVars>
          <dgm:bulletEnabled val="1"/>
        </dgm:presLayoutVars>
      </dgm:prSet>
      <dgm:spPr/>
      <dgm:t>
        <a:bodyPr/>
        <a:lstStyle/>
        <a:p>
          <a:endParaRPr lang="en-US"/>
        </a:p>
      </dgm:t>
    </dgm:pt>
  </dgm:ptLst>
  <dgm:cxnLst>
    <dgm:cxn modelId="{B6340BA4-997F-429A-98F9-11F5EB65372D}" type="presOf" srcId="{A50D520E-BEE7-4337-B3F7-AFC6124B825C}" destId="{37D2DF33-3D53-4D24-92FA-69C7E2963313}" srcOrd="0" destOrd="0" presId="urn:microsoft.com/office/officeart/2005/8/layout/vList3"/>
    <dgm:cxn modelId="{CB60B6C8-D8D8-4E0A-A77E-2862D31E41BA}" srcId="{BAA3C1DE-4C5F-472A-8D36-E764102D43C3}" destId="{53E7529F-7751-44F3-B7A7-3579578E9738}" srcOrd="2" destOrd="0" parTransId="{39D85FF4-9B1B-4DBE-8DAB-4A4599B91592}" sibTransId="{9925702E-7FC4-4B68-8357-B8A76E8092FB}"/>
    <dgm:cxn modelId="{C20116EB-DDB9-4699-9445-AA4CEA5C901A}" srcId="{BAA3C1DE-4C5F-472A-8D36-E764102D43C3}" destId="{A50D520E-BEE7-4337-B3F7-AFC6124B825C}" srcOrd="3" destOrd="0" parTransId="{F66E7EF8-30E1-4B26-9C5D-9B4701FEE312}" sibTransId="{0C6A8ED1-C956-4A61-84E4-AE265FCF069F}"/>
    <dgm:cxn modelId="{440767C1-F6A3-4B20-AF03-0A96E8981AF6}" type="presOf" srcId="{BE085185-22D6-4BF9-8348-7843DAB60437}" destId="{95B8ED96-812E-44F7-817D-DAD2091A6A21}" srcOrd="0" destOrd="0" presId="urn:microsoft.com/office/officeart/2005/8/layout/vList3"/>
    <dgm:cxn modelId="{60AED059-B920-44C3-8029-9E003E725853}" type="presOf" srcId="{BAA3C1DE-4C5F-472A-8D36-E764102D43C3}" destId="{AAB87A6B-F200-44B7-9E67-EEAB0C9EB04A}" srcOrd="0" destOrd="0" presId="urn:microsoft.com/office/officeart/2005/8/layout/vList3"/>
    <dgm:cxn modelId="{D3313D61-E6C4-45C3-9294-10AAB0AC9887}" srcId="{BAA3C1DE-4C5F-472A-8D36-E764102D43C3}" destId="{BE085185-22D6-4BF9-8348-7843DAB60437}" srcOrd="1" destOrd="0" parTransId="{86CB58D1-5C6C-41E8-B17A-DE2A2AC87FCA}" sibTransId="{519ACA3A-17B3-46A4-BECD-E34C992FDF73}"/>
    <dgm:cxn modelId="{C26842BA-5A76-4F19-866D-7E7ACEE19D4F}" type="presOf" srcId="{19CC5DEF-4D02-4B01-8AF2-DD11D6CB1985}" destId="{FA0BA076-B49F-43F5-A9A1-F9D772F6A2CB}" srcOrd="0" destOrd="0" presId="urn:microsoft.com/office/officeart/2005/8/layout/vList3"/>
    <dgm:cxn modelId="{7AE19598-FAAE-4026-B843-C353E637431A}" srcId="{BAA3C1DE-4C5F-472A-8D36-E764102D43C3}" destId="{19CC5DEF-4D02-4B01-8AF2-DD11D6CB1985}" srcOrd="0" destOrd="0" parTransId="{D65178D2-FF60-44ED-AB79-EDC1EE1B6687}" sibTransId="{60F3FB0D-C681-4F15-94FE-6071E106684B}"/>
    <dgm:cxn modelId="{8B46E8B0-421F-4C86-BE25-087B8BC84FE7}" type="presOf" srcId="{53E7529F-7751-44F3-B7A7-3579578E9738}" destId="{35E5BE77-B5C7-4444-B1EB-CD2D1FFED85B}" srcOrd="0" destOrd="0" presId="urn:microsoft.com/office/officeart/2005/8/layout/vList3"/>
    <dgm:cxn modelId="{3F1FAD0E-A1D7-46FE-B38A-601734B2F107}" type="presParOf" srcId="{AAB87A6B-F200-44B7-9E67-EEAB0C9EB04A}" destId="{2DDA7CE4-FEA4-4868-B9D0-D8A73B289B0F}" srcOrd="0" destOrd="0" presId="urn:microsoft.com/office/officeart/2005/8/layout/vList3"/>
    <dgm:cxn modelId="{52BDF5A2-E8C9-45BB-B7DC-B34BD6C14F35}" type="presParOf" srcId="{2DDA7CE4-FEA4-4868-B9D0-D8A73B289B0F}" destId="{F525B1A2-F2FD-4583-9B91-2EB88646E39E}" srcOrd="0" destOrd="0" presId="urn:microsoft.com/office/officeart/2005/8/layout/vList3"/>
    <dgm:cxn modelId="{41DC0A5F-7F97-455F-B6DB-7C8AD80BC8A2}" type="presParOf" srcId="{2DDA7CE4-FEA4-4868-B9D0-D8A73B289B0F}" destId="{FA0BA076-B49F-43F5-A9A1-F9D772F6A2CB}" srcOrd="1" destOrd="0" presId="urn:microsoft.com/office/officeart/2005/8/layout/vList3"/>
    <dgm:cxn modelId="{31866653-3487-48C9-ADB2-75CE0C57E34D}" type="presParOf" srcId="{AAB87A6B-F200-44B7-9E67-EEAB0C9EB04A}" destId="{BA2FCA6A-6A1E-4C67-892C-451B1A4FB9E9}" srcOrd="1" destOrd="0" presId="urn:microsoft.com/office/officeart/2005/8/layout/vList3"/>
    <dgm:cxn modelId="{9BE2C66B-3E5A-4A95-A779-4C4835250FB0}" type="presParOf" srcId="{AAB87A6B-F200-44B7-9E67-EEAB0C9EB04A}" destId="{DCD35C13-DABC-47B9-9617-2B627EAC62E4}" srcOrd="2" destOrd="0" presId="urn:microsoft.com/office/officeart/2005/8/layout/vList3"/>
    <dgm:cxn modelId="{27C84B61-0410-4AEB-A2CC-0395F54815E4}" type="presParOf" srcId="{DCD35C13-DABC-47B9-9617-2B627EAC62E4}" destId="{C612A072-63A8-4FD4-BE16-3A3642BDCE18}" srcOrd="0" destOrd="0" presId="urn:microsoft.com/office/officeart/2005/8/layout/vList3"/>
    <dgm:cxn modelId="{5CFD7A6C-6C12-44AB-BA50-33F73584788F}" type="presParOf" srcId="{DCD35C13-DABC-47B9-9617-2B627EAC62E4}" destId="{95B8ED96-812E-44F7-817D-DAD2091A6A21}" srcOrd="1" destOrd="0" presId="urn:microsoft.com/office/officeart/2005/8/layout/vList3"/>
    <dgm:cxn modelId="{8EA8F16F-2B0E-4BCD-ACC5-1B5258F88475}" type="presParOf" srcId="{AAB87A6B-F200-44B7-9E67-EEAB0C9EB04A}" destId="{AC617B9F-1555-4249-8019-135AEFA0BB57}" srcOrd="3" destOrd="0" presId="urn:microsoft.com/office/officeart/2005/8/layout/vList3"/>
    <dgm:cxn modelId="{02AD6338-6EB6-44AD-B533-1030A3FB1954}" type="presParOf" srcId="{AAB87A6B-F200-44B7-9E67-EEAB0C9EB04A}" destId="{A4BA5A34-CAFA-4DE8-AEBD-7261A767120A}" srcOrd="4" destOrd="0" presId="urn:microsoft.com/office/officeart/2005/8/layout/vList3"/>
    <dgm:cxn modelId="{E13D6912-03A1-4728-B115-3800F7BEAC87}" type="presParOf" srcId="{A4BA5A34-CAFA-4DE8-AEBD-7261A767120A}" destId="{A6D1A8D0-D9AC-4E0D-AFDC-AB03FF37DB4A}" srcOrd="0" destOrd="0" presId="urn:microsoft.com/office/officeart/2005/8/layout/vList3"/>
    <dgm:cxn modelId="{2E4AD03D-AD76-4BF4-9289-EB38803FAD1E}" type="presParOf" srcId="{A4BA5A34-CAFA-4DE8-AEBD-7261A767120A}" destId="{35E5BE77-B5C7-4444-B1EB-CD2D1FFED85B}" srcOrd="1" destOrd="0" presId="urn:microsoft.com/office/officeart/2005/8/layout/vList3"/>
    <dgm:cxn modelId="{3BECBAB9-5B18-458C-8E84-C67136EDFFD1}" type="presParOf" srcId="{AAB87A6B-F200-44B7-9E67-EEAB0C9EB04A}" destId="{5E6B25E6-B58C-45A1-9231-105EB87EC8B0}" srcOrd="5" destOrd="0" presId="urn:microsoft.com/office/officeart/2005/8/layout/vList3"/>
    <dgm:cxn modelId="{A3A8BFC9-98C9-48A9-B0F9-52F501DFC1E3}" type="presParOf" srcId="{AAB87A6B-F200-44B7-9E67-EEAB0C9EB04A}" destId="{B29F9908-31BE-417E-A61A-E06E2B621085}" srcOrd="6" destOrd="0" presId="urn:microsoft.com/office/officeart/2005/8/layout/vList3"/>
    <dgm:cxn modelId="{D806B392-912F-480D-9FB7-DFBA06EEA7A2}" type="presParOf" srcId="{B29F9908-31BE-417E-A61A-E06E2B621085}" destId="{2E814616-59A3-4CB6-A4D6-FFAE4758EE9B}" srcOrd="0" destOrd="0" presId="urn:microsoft.com/office/officeart/2005/8/layout/vList3"/>
    <dgm:cxn modelId="{8AFCF224-A93A-46F2-9E9A-605C7A285310}" type="presParOf" srcId="{B29F9908-31BE-417E-A61A-E06E2B621085}" destId="{37D2DF33-3D53-4D24-92FA-69C7E2963313}"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E86BE72-F1B8-419C-A54B-BB4003198CEA}" type="doc">
      <dgm:prSet loTypeId="urn:microsoft.com/office/officeart/2005/8/layout/hProcess7" loCatId="list" qsTypeId="urn:microsoft.com/office/officeart/2005/8/quickstyle/simple1" qsCatId="simple" csTypeId="urn:microsoft.com/office/officeart/2005/8/colors/colorful5" csCatId="colorful" phldr="1"/>
      <dgm:spPr/>
      <dgm:t>
        <a:bodyPr/>
        <a:lstStyle/>
        <a:p>
          <a:endParaRPr lang="en-US"/>
        </a:p>
      </dgm:t>
    </dgm:pt>
    <dgm:pt modelId="{ECF8CD6D-1347-4017-9878-794FE65A8009}">
      <dgm:prSet phldrT="[Text]" custT="1"/>
      <dgm:spPr>
        <a:solidFill>
          <a:srgbClr val="996600"/>
        </a:solidFill>
      </dgm:spPr>
      <dgm:t>
        <a:bodyPr/>
        <a:lstStyle/>
        <a:p>
          <a:r>
            <a:rPr lang="en-US" sz="1800" dirty="0"/>
            <a:t>Used during regular classroom activities</a:t>
          </a:r>
        </a:p>
        <a:p>
          <a:endParaRPr lang="en-US" sz="1200" dirty="0"/>
        </a:p>
      </dgm:t>
    </dgm:pt>
    <dgm:pt modelId="{E60A1018-B7ED-49FF-99DC-AE56F8322779}" type="parTrans" cxnId="{DADA8B2E-35A7-47CE-97D5-E2CC761F4A55}">
      <dgm:prSet/>
      <dgm:spPr/>
      <dgm:t>
        <a:bodyPr/>
        <a:lstStyle/>
        <a:p>
          <a:endParaRPr lang="en-US"/>
        </a:p>
      </dgm:t>
    </dgm:pt>
    <dgm:pt modelId="{4750B29C-78F7-4207-9A3A-7C8EBFE05F0B}" type="sibTrans" cxnId="{DADA8B2E-35A7-47CE-97D5-E2CC761F4A55}">
      <dgm:prSet/>
      <dgm:spPr/>
      <dgm:t>
        <a:bodyPr/>
        <a:lstStyle/>
        <a:p>
          <a:endParaRPr lang="en-US"/>
        </a:p>
      </dgm:t>
    </dgm:pt>
    <dgm:pt modelId="{3EAD9BA6-E164-4F7C-B627-AB880BB4D1AA}">
      <dgm:prSet phldrT="[Text]" custT="1"/>
      <dgm:spPr/>
      <dgm:t>
        <a:bodyPr/>
        <a:lstStyle/>
        <a:p>
          <a:r>
            <a:rPr lang="en-US" sz="1800" dirty="0"/>
            <a:t>Based on families’ &amp; teachers’ observations of children’s skills and abilities</a:t>
          </a:r>
        </a:p>
      </dgm:t>
    </dgm:pt>
    <dgm:pt modelId="{0BD2D99E-6A80-4E28-8DFB-99A93DBE4ECC}" type="parTrans" cxnId="{722F8842-BD52-4B80-925E-00FC5E1F297E}">
      <dgm:prSet/>
      <dgm:spPr/>
      <dgm:t>
        <a:bodyPr/>
        <a:lstStyle/>
        <a:p>
          <a:endParaRPr lang="en-US"/>
        </a:p>
      </dgm:t>
    </dgm:pt>
    <dgm:pt modelId="{563F8D61-ACAF-4F5A-95E6-DB281B77DCE6}" type="sibTrans" cxnId="{722F8842-BD52-4B80-925E-00FC5E1F297E}">
      <dgm:prSet/>
      <dgm:spPr/>
      <dgm:t>
        <a:bodyPr/>
        <a:lstStyle/>
        <a:p>
          <a:endParaRPr lang="en-US"/>
        </a:p>
      </dgm:t>
    </dgm:pt>
    <dgm:pt modelId="{5B050116-B42D-4A69-89AE-4D0D85C71EDF}">
      <dgm:prSet phldrT="[Text]"/>
      <dgm:spPr/>
      <dgm:t>
        <a:bodyPr/>
        <a:lstStyle/>
        <a:p>
          <a:endParaRPr lang="en-US" dirty="0"/>
        </a:p>
        <a:p>
          <a:endParaRPr lang="en-US" dirty="0"/>
        </a:p>
        <a:p>
          <a:endParaRPr lang="en-US" dirty="0"/>
        </a:p>
        <a:p>
          <a:endParaRPr lang="en-US" dirty="0"/>
        </a:p>
        <a:p>
          <a:endParaRPr lang="en-US" dirty="0"/>
        </a:p>
      </dgm:t>
    </dgm:pt>
    <dgm:pt modelId="{F627FABB-0ABF-4B34-A0D2-760B32106598}" type="parTrans" cxnId="{3186ECE6-0766-4AED-9EF4-6CD8FEC0B4AF}">
      <dgm:prSet/>
      <dgm:spPr/>
      <dgm:t>
        <a:bodyPr/>
        <a:lstStyle/>
        <a:p>
          <a:endParaRPr lang="en-US"/>
        </a:p>
      </dgm:t>
    </dgm:pt>
    <dgm:pt modelId="{D4E42C76-B2B1-428C-9A86-0D412E79940A}" type="sibTrans" cxnId="{3186ECE6-0766-4AED-9EF4-6CD8FEC0B4AF}">
      <dgm:prSet/>
      <dgm:spPr/>
      <dgm:t>
        <a:bodyPr/>
        <a:lstStyle/>
        <a:p>
          <a:endParaRPr lang="en-US"/>
        </a:p>
      </dgm:t>
    </dgm:pt>
    <dgm:pt modelId="{37953891-558D-4D5B-BAFE-DFD2F4A421C5}">
      <dgm:prSet phldrT="[Text]"/>
      <dgm:spPr/>
      <dgm:t>
        <a:bodyPr/>
        <a:lstStyle/>
        <a:p>
          <a:r>
            <a:rPr lang="en-US" dirty="0"/>
            <a:t>Measures multiple domains and aligns with Kansas standards.</a:t>
          </a:r>
        </a:p>
      </dgm:t>
    </dgm:pt>
    <dgm:pt modelId="{6C6B0600-0964-4A47-A247-C5F738765588}" type="parTrans" cxnId="{7388D1DF-C178-4826-84F2-EB03B991E9E3}">
      <dgm:prSet/>
      <dgm:spPr/>
      <dgm:t>
        <a:bodyPr/>
        <a:lstStyle/>
        <a:p>
          <a:endParaRPr lang="en-US"/>
        </a:p>
      </dgm:t>
    </dgm:pt>
    <dgm:pt modelId="{DF61C576-D4E0-4ADD-B9CF-BAFC745132BB}" type="sibTrans" cxnId="{7388D1DF-C178-4826-84F2-EB03B991E9E3}">
      <dgm:prSet/>
      <dgm:spPr/>
      <dgm:t>
        <a:bodyPr/>
        <a:lstStyle/>
        <a:p>
          <a:endParaRPr lang="en-US"/>
        </a:p>
      </dgm:t>
    </dgm:pt>
    <dgm:pt modelId="{42471FF6-CE65-4D9E-BA4A-D2604F29A866}">
      <dgm:prSet phldrT="[Text]"/>
      <dgm:spPr/>
      <dgm:t>
        <a:bodyPr/>
        <a:lstStyle/>
        <a:p>
          <a:endParaRPr lang="en-US" dirty="0"/>
        </a:p>
      </dgm:t>
    </dgm:pt>
    <dgm:pt modelId="{3059CAE0-C7BA-466C-A7E6-EAC7A4E8E007}" type="parTrans" cxnId="{033FD659-CA3A-45B4-A991-EC0955FBFE53}">
      <dgm:prSet/>
      <dgm:spPr/>
      <dgm:t>
        <a:bodyPr/>
        <a:lstStyle/>
        <a:p>
          <a:endParaRPr lang="en-US"/>
        </a:p>
      </dgm:t>
    </dgm:pt>
    <dgm:pt modelId="{7A6BCD94-1986-4EB8-BC64-16258A7BD7F8}" type="sibTrans" cxnId="{033FD659-CA3A-45B4-A991-EC0955FBFE53}">
      <dgm:prSet/>
      <dgm:spPr/>
      <dgm:t>
        <a:bodyPr/>
        <a:lstStyle/>
        <a:p>
          <a:endParaRPr lang="en-US"/>
        </a:p>
      </dgm:t>
    </dgm:pt>
    <dgm:pt modelId="{F924C650-69DF-4C76-8985-BA1EE07F875E}">
      <dgm:prSet phldrT="[Text]"/>
      <dgm:spPr/>
      <dgm:t>
        <a:bodyPr/>
        <a:lstStyle/>
        <a:p>
          <a:r>
            <a:rPr lang="en-US" dirty="0"/>
            <a:t>Can measure progress at multiple checkpoints throughout the year.</a:t>
          </a:r>
        </a:p>
      </dgm:t>
    </dgm:pt>
    <dgm:pt modelId="{4987C9C1-E0C0-4932-A88F-70FF96D52394}" type="parTrans" cxnId="{78B71B90-7D66-49B4-ADDE-4C4FA6C4825E}">
      <dgm:prSet/>
      <dgm:spPr/>
      <dgm:t>
        <a:bodyPr/>
        <a:lstStyle/>
        <a:p>
          <a:endParaRPr lang="en-US"/>
        </a:p>
      </dgm:t>
    </dgm:pt>
    <dgm:pt modelId="{BBBDCB26-55C6-4AA4-991A-D71906B79AB4}" type="sibTrans" cxnId="{78B71B90-7D66-49B4-ADDE-4C4FA6C4825E}">
      <dgm:prSet/>
      <dgm:spPr/>
      <dgm:t>
        <a:bodyPr/>
        <a:lstStyle/>
        <a:p>
          <a:endParaRPr lang="en-US"/>
        </a:p>
      </dgm:t>
    </dgm:pt>
    <dgm:pt modelId="{53858B2F-8835-4B1D-B275-CC6213A23D60}">
      <dgm:prSet phldrT="[Text]"/>
      <dgm:spPr/>
      <dgm:t>
        <a:bodyPr/>
        <a:lstStyle/>
        <a:p>
          <a:endParaRPr lang="en-US" dirty="0"/>
        </a:p>
      </dgm:t>
    </dgm:pt>
    <dgm:pt modelId="{F1FAC3A6-44B5-4693-9C80-7E805DF11550}" type="parTrans" cxnId="{4D09ACED-9658-48E5-B9A7-FDE6E6CCFB91}">
      <dgm:prSet/>
      <dgm:spPr/>
      <dgm:t>
        <a:bodyPr/>
        <a:lstStyle/>
        <a:p>
          <a:endParaRPr lang="en-US"/>
        </a:p>
      </dgm:t>
    </dgm:pt>
    <dgm:pt modelId="{16FB8487-590E-44FB-86D4-35E922F05B83}" type="sibTrans" cxnId="{4D09ACED-9658-48E5-B9A7-FDE6E6CCFB91}">
      <dgm:prSet/>
      <dgm:spPr/>
      <dgm:t>
        <a:bodyPr/>
        <a:lstStyle/>
        <a:p>
          <a:endParaRPr lang="en-US"/>
        </a:p>
      </dgm:t>
    </dgm:pt>
    <dgm:pt modelId="{EEB1B4CF-D21D-4012-BD4D-1337855FDB3A}">
      <dgm:prSet phldrT="[Text]"/>
      <dgm:spPr/>
      <dgm:t>
        <a:bodyPr/>
        <a:lstStyle/>
        <a:p>
          <a:r>
            <a:rPr lang="en-US" dirty="0"/>
            <a:t>Aligns with tools already used in early childhood settings.</a:t>
          </a:r>
        </a:p>
      </dgm:t>
    </dgm:pt>
    <dgm:pt modelId="{6F001E12-48D5-49F3-B5BA-15180992C24B}" type="parTrans" cxnId="{FA6D5140-72FF-4F4C-AD95-66286C7967D3}">
      <dgm:prSet/>
      <dgm:spPr/>
      <dgm:t>
        <a:bodyPr/>
        <a:lstStyle/>
        <a:p>
          <a:endParaRPr lang="en-US"/>
        </a:p>
      </dgm:t>
    </dgm:pt>
    <dgm:pt modelId="{3E6569D9-CD88-4437-B4B7-8A10FD7E8407}" type="sibTrans" cxnId="{FA6D5140-72FF-4F4C-AD95-66286C7967D3}">
      <dgm:prSet/>
      <dgm:spPr/>
      <dgm:t>
        <a:bodyPr/>
        <a:lstStyle/>
        <a:p>
          <a:endParaRPr lang="en-US"/>
        </a:p>
      </dgm:t>
    </dgm:pt>
    <dgm:pt modelId="{A3CC251E-775C-4C19-AE8B-487073AA8396}">
      <dgm:prSet phldrT="[Text]"/>
      <dgm:spPr/>
      <dgm:t>
        <a:bodyPr/>
        <a:lstStyle/>
        <a:p>
          <a:endParaRPr lang="en-US" dirty="0"/>
        </a:p>
      </dgm:t>
    </dgm:pt>
    <dgm:pt modelId="{FA976730-7328-453D-8AA9-A9218E6AA6CF}" type="parTrans" cxnId="{86749EDA-BB4A-404A-AEA4-9A4D2EBB367B}">
      <dgm:prSet/>
      <dgm:spPr/>
      <dgm:t>
        <a:bodyPr/>
        <a:lstStyle/>
        <a:p>
          <a:endParaRPr lang="en-US"/>
        </a:p>
      </dgm:t>
    </dgm:pt>
    <dgm:pt modelId="{4E0D9C6F-C788-49EF-A710-2DC1333F5839}" type="sibTrans" cxnId="{86749EDA-BB4A-404A-AEA4-9A4D2EBB367B}">
      <dgm:prSet/>
      <dgm:spPr/>
      <dgm:t>
        <a:bodyPr/>
        <a:lstStyle/>
        <a:p>
          <a:endParaRPr lang="en-US"/>
        </a:p>
      </dgm:t>
    </dgm:pt>
    <dgm:pt modelId="{28F187F0-DF79-473C-A462-99A8CEFA6371}">
      <dgm:prSet phldrT="[Text]"/>
      <dgm:spPr>
        <a:solidFill>
          <a:srgbClr val="996600"/>
        </a:solidFill>
      </dgm:spPr>
      <dgm:t>
        <a:bodyPr/>
        <a:lstStyle/>
        <a:p>
          <a:endParaRPr lang="en-US" dirty="0"/>
        </a:p>
      </dgm:t>
    </dgm:pt>
    <dgm:pt modelId="{BF8E42B0-357D-4FAE-89D5-8D91AAB00252}" type="sibTrans" cxnId="{6E70DB01-32B5-4FA1-A861-48BD75C604A6}">
      <dgm:prSet/>
      <dgm:spPr/>
      <dgm:t>
        <a:bodyPr/>
        <a:lstStyle/>
        <a:p>
          <a:endParaRPr lang="en-US"/>
        </a:p>
      </dgm:t>
    </dgm:pt>
    <dgm:pt modelId="{B353319C-833C-41EE-903A-B6CC62A07829}" type="parTrans" cxnId="{6E70DB01-32B5-4FA1-A861-48BD75C604A6}">
      <dgm:prSet/>
      <dgm:spPr/>
      <dgm:t>
        <a:bodyPr/>
        <a:lstStyle/>
        <a:p>
          <a:endParaRPr lang="en-US"/>
        </a:p>
      </dgm:t>
    </dgm:pt>
    <dgm:pt modelId="{C2600183-D88B-441D-AD08-D8F5181AF788}">
      <dgm:prSet phldrT="[Text]"/>
      <dgm:spPr>
        <a:solidFill>
          <a:srgbClr val="843900"/>
        </a:solidFill>
      </dgm:spPr>
      <dgm:t>
        <a:bodyPr/>
        <a:lstStyle/>
        <a:p>
          <a:endParaRPr lang="en-US" dirty="0"/>
        </a:p>
      </dgm:t>
    </dgm:pt>
    <dgm:pt modelId="{62AB748F-6D55-42DD-8DBA-40B024979133}" type="sibTrans" cxnId="{89B0ED31-BFF7-41EF-A6DD-31B550780B55}">
      <dgm:prSet/>
      <dgm:spPr/>
      <dgm:t>
        <a:bodyPr/>
        <a:lstStyle/>
        <a:p>
          <a:endParaRPr lang="en-US"/>
        </a:p>
      </dgm:t>
    </dgm:pt>
    <dgm:pt modelId="{B857F460-DB73-479C-94FC-1A3E59500C42}" type="parTrans" cxnId="{89B0ED31-BFF7-41EF-A6DD-31B550780B55}">
      <dgm:prSet/>
      <dgm:spPr/>
      <dgm:t>
        <a:bodyPr/>
        <a:lstStyle/>
        <a:p>
          <a:endParaRPr lang="en-US"/>
        </a:p>
      </dgm:t>
    </dgm:pt>
    <dgm:pt modelId="{78E53579-200E-4A84-8F92-EFDF226C5DB5}" type="pres">
      <dgm:prSet presAssocID="{3E86BE72-F1B8-419C-A54B-BB4003198CEA}" presName="Name0" presStyleCnt="0">
        <dgm:presLayoutVars>
          <dgm:dir/>
          <dgm:animLvl val="lvl"/>
          <dgm:resizeHandles val="exact"/>
        </dgm:presLayoutVars>
      </dgm:prSet>
      <dgm:spPr/>
      <dgm:t>
        <a:bodyPr/>
        <a:lstStyle/>
        <a:p>
          <a:endParaRPr lang="en-US"/>
        </a:p>
      </dgm:t>
    </dgm:pt>
    <dgm:pt modelId="{5DDC8383-8D82-4D24-A06A-0C3BE318ABB6}" type="pres">
      <dgm:prSet presAssocID="{28F187F0-DF79-473C-A462-99A8CEFA6371}" presName="compositeNode" presStyleCnt="0">
        <dgm:presLayoutVars>
          <dgm:bulletEnabled val="1"/>
        </dgm:presLayoutVars>
      </dgm:prSet>
      <dgm:spPr/>
    </dgm:pt>
    <dgm:pt modelId="{6CE1106D-3F49-4F73-99A0-415E5705AA9D}" type="pres">
      <dgm:prSet presAssocID="{28F187F0-DF79-473C-A462-99A8CEFA6371}" presName="bgRect" presStyleLbl="node1" presStyleIdx="0" presStyleCnt="5" custLinFactNeighborX="-10811" custLinFactNeighborY="-406"/>
      <dgm:spPr/>
      <dgm:t>
        <a:bodyPr/>
        <a:lstStyle/>
        <a:p>
          <a:endParaRPr lang="en-US"/>
        </a:p>
      </dgm:t>
    </dgm:pt>
    <dgm:pt modelId="{7356F908-0C75-4549-AA28-07648DBDD906}" type="pres">
      <dgm:prSet presAssocID="{28F187F0-DF79-473C-A462-99A8CEFA6371}" presName="parentNode" presStyleLbl="node1" presStyleIdx="0" presStyleCnt="5">
        <dgm:presLayoutVars>
          <dgm:chMax val="0"/>
          <dgm:bulletEnabled val="1"/>
        </dgm:presLayoutVars>
      </dgm:prSet>
      <dgm:spPr/>
      <dgm:t>
        <a:bodyPr/>
        <a:lstStyle/>
        <a:p>
          <a:endParaRPr lang="en-US"/>
        </a:p>
      </dgm:t>
    </dgm:pt>
    <dgm:pt modelId="{58BCDCFC-B8B9-481B-B190-EDB953956543}" type="pres">
      <dgm:prSet presAssocID="{28F187F0-DF79-473C-A462-99A8CEFA6371}" presName="childNode" presStyleLbl="node1" presStyleIdx="0" presStyleCnt="5">
        <dgm:presLayoutVars>
          <dgm:bulletEnabled val="1"/>
        </dgm:presLayoutVars>
      </dgm:prSet>
      <dgm:spPr/>
      <dgm:t>
        <a:bodyPr/>
        <a:lstStyle/>
        <a:p>
          <a:endParaRPr lang="en-US"/>
        </a:p>
      </dgm:t>
    </dgm:pt>
    <dgm:pt modelId="{F5D7F075-B34E-4079-9203-FF003D179B2D}" type="pres">
      <dgm:prSet presAssocID="{BF8E42B0-357D-4FAE-89D5-8D91AAB00252}" presName="hSp" presStyleCnt="0"/>
      <dgm:spPr/>
    </dgm:pt>
    <dgm:pt modelId="{6DD74EEE-2078-4602-8551-A7FF918A227D}" type="pres">
      <dgm:prSet presAssocID="{BF8E42B0-357D-4FAE-89D5-8D91AAB00252}" presName="vProcSp" presStyleCnt="0"/>
      <dgm:spPr/>
    </dgm:pt>
    <dgm:pt modelId="{4F1E043A-04A6-484D-8A63-FE7B07AC933B}" type="pres">
      <dgm:prSet presAssocID="{BF8E42B0-357D-4FAE-89D5-8D91AAB00252}" presName="vSp1" presStyleCnt="0"/>
      <dgm:spPr/>
    </dgm:pt>
    <dgm:pt modelId="{CF427039-861B-4691-909B-8083BAD1C6AC}" type="pres">
      <dgm:prSet presAssocID="{BF8E42B0-357D-4FAE-89D5-8D91AAB00252}" presName="simulatedConn" presStyleLbl="solidFgAcc1" presStyleIdx="0" presStyleCnt="4"/>
      <dgm:spPr/>
    </dgm:pt>
    <dgm:pt modelId="{D98A5914-6FA5-4645-9647-BA587F3D9FAB}" type="pres">
      <dgm:prSet presAssocID="{BF8E42B0-357D-4FAE-89D5-8D91AAB00252}" presName="vSp2" presStyleCnt="0"/>
      <dgm:spPr/>
    </dgm:pt>
    <dgm:pt modelId="{84636B96-447F-427B-BC2B-5F8275504535}" type="pres">
      <dgm:prSet presAssocID="{BF8E42B0-357D-4FAE-89D5-8D91AAB00252}" presName="sibTrans" presStyleCnt="0"/>
      <dgm:spPr/>
    </dgm:pt>
    <dgm:pt modelId="{3A864089-EC0B-4CDE-A863-A6011D9B6F6F}" type="pres">
      <dgm:prSet presAssocID="{C2600183-D88B-441D-AD08-D8F5181AF788}" presName="compositeNode" presStyleCnt="0">
        <dgm:presLayoutVars>
          <dgm:bulletEnabled val="1"/>
        </dgm:presLayoutVars>
      </dgm:prSet>
      <dgm:spPr/>
    </dgm:pt>
    <dgm:pt modelId="{60B9F539-18F9-44D6-9F2F-6933725E66E9}" type="pres">
      <dgm:prSet presAssocID="{C2600183-D88B-441D-AD08-D8F5181AF788}" presName="bgRect" presStyleLbl="node1" presStyleIdx="1" presStyleCnt="5" custScaleX="106887" custLinFactNeighborX="-2710" custLinFactNeighborY="227"/>
      <dgm:spPr/>
      <dgm:t>
        <a:bodyPr/>
        <a:lstStyle/>
        <a:p>
          <a:endParaRPr lang="en-US"/>
        </a:p>
      </dgm:t>
    </dgm:pt>
    <dgm:pt modelId="{6553CC58-08C8-444F-A33A-1AF2EE8C745A}" type="pres">
      <dgm:prSet presAssocID="{C2600183-D88B-441D-AD08-D8F5181AF788}" presName="parentNode" presStyleLbl="node1" presStyleIdx="1" presStyleCnt="5">
        <dgm:presLayoutVars>
          <dgm:chMax val="0"/>
          <dgm:bulletEnabled val="1"/>
        </dgm:presLayoutVars>
      </dgm:prSet>
      <dgm:spPr/>
      <dgm:t>
        <a:bodyPr/>
        <a:lstStyle/>
        <a:p>
          <a:endParaRPr lang="en-US"/>
        </a:p>
      </dgm:t>
    </dgm:pt>
    <dgm:pt modelId="{97CBE84D-7E88-4154-93AE-7858E71EC626}" type="pres">
      <dgm:prSet presAssocID="{C2600183-D88B-441D-AD08-D8F5181AF788}" presName="childNode" presStyleLbl="node1" presStyleIdx="1" presStyleCnt="5">
        <dgm:presLayoutVars>
          <dgm:bulletEnabled val="1"/>
        </dgm:presLayoutVars>
      </dgm:prSet>
      <dgm:spPr/>
      <dgm:t>
        <a:bodyPr/>
        <a:lstStyle/>
        <a:p>
          <a:endParaRPr lang="en-US"/>
        </a:p>
      </dgm:t>
    </dgm:pt>
    <dgm:pt modelId="{62509A6F-0D88-4A3E-BAA5-201EAE8E940A}" type="pres">
      <dgm:prSet presAssocID="{62AB748F-6D55-42DD-8DBA-40B024979133}" presName="hSp" presStyleCnt="0"/>
      <dgm:spPr/>
    </dgm:pt>
    <dgm:pt modelId="{DC075062-13EA-40F1-9D10-3D3765292B8F}" type="pres">
      <dgm:prSet presAssocID="{62AB748F-6D55-42DD-8DBA-40B024979133}" presName="vProcSp" presStyleCnt="0"/>
      <dgm:spPr/>
    </dgm:pt>
    <dgm:pt modelId="{6CB1B47A-1051-4B9D-ADB5-68EED59FE814}" type="pres">
      <dgm:prSet presAssocID="{62AB748F-6D55-42DD-8DBA-40B024979133}" presName="vSp1" presStyleCnt="0"/>
      <dgm:spPr/>
    </dgm:pt>
    <dgm:pt modelId="{B11A7479-E718-4893-9519-17E1F1060C9D}" type="pres">
      <dgm:prSet presAssocID="{62AB748F-6D55-42DD-8DBA-40B024979133}" presName="simulatedConn" presStyleLbl="solidFgAcc1" presStyleIdx="1" presStyleCnt="4"/>
      <dgm:spPr/>
    </dgm:pt>
    <dgm:pt modelId="{4DC62925-F1CF-4674-B89F-FC33D3E007CE}" type="pres">
      <dgm:prSet presAssocID="{62AB748F-6D55-42DD-8DBA-40B024979133}" presName="vSp2" presStyleCnt="0"/>
      <dgm:spPr/>
    </dgm:pt>
    <dgm:pt modelId="{C5DD12D6-2222-428D-8181-14081DD1530C}" type="pres">
      <dgm:prSet presAssocID="{62AB748F-6D55-42DD-8DBA-40B024979133}" presName="sibTrans" presStyleCnt="0"/>
      <dgm:spPr/>
    </dgm:pt>
    <dgm:pt modelId="{D385EA53-4E9F-4681-BEE4-652A689D01AE}" type="pres">
      <dgm:prSet presAssocID="{5B050116-B42D-4A69-89AE-4D0D85C71EDF}" presName="compositeNode" presStyleCnt="0">
        <dgm:presLayoutVars>
          <dgm:bulletEnabled val="1"/>
        </dgm:presLayoutVars>
      </dgm:prSet>
      <dgm:spPr/>
    </dgm:pt>
    <dgm:pt modelId="{E7B21E2A-0B60-4EA9-A690-EF024F53DCA5}" type="pres">
      <dgm:prSet presAssocID="{5B050116-B42D-4A69-89AE-4D0D85C71EDF}" presName="bgRect" presStyleLbl="node1" presStyleIdx="2" presStyleCnt="5"/>
      <dgm:spPr/>
      <dgm:t>
        <a:bodyPr/>
        <a:lstStyle/>
        <a:p>
          <a:endParaRPr lang="en-US"/>
        </a:p>
      </dgm:t>
    </dgm:pt>
    <dgm:pt modelId="{308F7DC4-7D04-4945-9D5C-A1BEE3D44F8E}" type="pres">
      <dgm:prSet presAssocID="{5B050116-B42D-4A69-89AE-4D0D85C71EDF}" presName="parentNode" presStyleLbl="node1" presStyleIdx="2" presStyleCnt="5">
        <dgm:presLayoutVars>
          <dgm:chMax val="0"/>
          <dgm:bulletEnabled val="1"/>
        </dgm:presLayoutVars>
      </dgm:prSet>
      <dgm:spPr/>
      <dgm:t>
        <a:bodyPr/>
        <a:lstStyle/>
        <a:p>
          <a:endParaRPr lang="en-US"/>
        </a:p>
      </dgm:t>
    </dgm:pt>
    <dgm:pt modelId="{1BE88A4E-ECDE-4412-B181-51E4673BD962}" type="pres">
      <dgm:prSet presAssocID="{5B050116-B42D-4A69-89AE-4D0D85C71EDF}" presName="childNode" presStyleLbl="node1" presStyleIdx="2" presStyleCnt="5">
        <dgm:presLayoutVars>
          <dgm:bulletEnabled val="1"/>
        </dgm:presLayoutVars>
      </dgm:prSet>
      <dgm:spPr/>
      <dgm:t>
        <a:bodyPr/>
        <a:lstStyle/>
        <a:p>
          <a:endParaRPr lang="en-US"/>
        </a:p>
      </dgm:t>
    </dgm:pt>
    <dgm:pt modelId="{841CFC76-BFE0-4BF8-9C78-6C9562E9B43E}" type="pres">
      <dgm:prSet presAssocID="{D4E42C76-B2B1-428C-9A86-0D412E79940A}" presName="hSp" presStyleCnt="0"/>
      <dgm:spPr/>
    </dgm:pt>
    <dgm:pt modelId="{9D2E2A2D-E61D-4654-B278-1AE924583B8F}" type="pres">
      <dgm:prSet presAssocID="{D4E42C76-B2B1-428C-9A86-0D412E79940A}" presName="vProcSp" presStyleCnt="0"/>
      <dgm:spPr/>
    </dgm:pt>
    <dgm:pt modelId="{78DBB2FA-4D24-4393-BCE9-91DDC681AFA0}" type="pres">
      <dgm:prSet presAssocID="{D4E42C76-B2B1-428C-9A86-0D412E79940A}" presName="vSp1" presStyleCnt="0"/>
      <dgm:spPr/>
    </dgm:pt>
    <dgm:pt modelId="{FF649F69-0CCE-4B29-8861-BA1F8CE3E3AA}" type="pres">
      <dgm:prSet presAssocID="{D4E42C76-B2B1-428C-9A86-0D412E79940A}" presName="simulatedConn" presStyleLbl="solidFgAcc1" presStyleIdx="2" presStyleCnt="4"/>
      <dgm:spPr/>
    </dgm:pt>
    <dgm:pt modelId="{BFD90A0A-52D1-482C-944F-4CD703DD45E6}" type="pres">
      <dgm:prSet presAssocID="{D4E42C76-B2B1-428C-9A86-0D412E79940A}" presName="vSp2" presStyleCnt="0"/>
      <dgm:spPr/>
    </dgm:pt>
    <dgm:pt modelId="{8AC299E5-43C6-4EE2-9E3B-F9C031D56E08}" type="pres">
      <dgm:prSet presAssocID="{D4E42C76-B2B1-428C-9A86-0D412E79940A}" presName="sibTrans" presStyleCnt="0"/>
      <dgm:spPr/>
    </dgm:pt>
    <dgm:pt modelId="{14637983-7789-44A6-AA2D-E07CB347B447}" type="pres">
      <dgm:prSet presAssocID="{53858B2F-8835-4B1D-B275-CC6213A23D60}" presName="compositeNode" presStyleCnt="0">
        <dgm:presLayoutVars>
          <dgm:bulletEnabled val="1"/>
        </dgm:presLayoutVars>
      </dgm:prSet>
      <dgm:spPr/>
    </dgm:pt>
    <dgm:pt modelId="{853540D5-B5BA-4CF2-BED2-BE50C70E1D0D}" type="pres">
      <dgm:prSet presAssocID="{53858B2F-8835-4B1D-B275-CC6213A23D60}" presName="bgRect" presStyleLbl="node1" presStyleIdx="3" presStyleCnt="5"/>
      <dgm:spPr/>
      <dgm:t>
        <a:bodyPr/>
        <a:lstStyle/>
        <a:p>
          <a:endParaRPr lang="en-US"/>
        </a:p>
      </dgm:t>
    </dgm:pt>
    <dgm:pt modelId="{409711A8-273B-446F-A04D-59448B138C48}" type="pres">
      <dgm:prSet presAssocID="{53858B2F-8835-4B1D-B275-CC6213A23D60}" presName="parentNode" presStyleLbl="node1" presStyleIdx="3" presStyleCnt="5">
        <dgm:presLayoutVars>
          <dgm:chMax val="0"/>
          <dgm:bulletEnabled val="1"/>
        </dgm:presLayoutVars>
      </dgm:prSet>
      <dgm:spPr/>
      <dgm:t>
        <a:bodyPr/>
        <a:lstStyle/>
        <a:p>
          <a:endParaRPr lang="en-US"/>
        </a:p>
      </dgm:t>
    </dgm:pt>
    <dgm:pt modelId="{05AF215E-5BF7-43E4-9D62-49C0EC00A713}" type="pres">
      <dgm:prSet presAssocID="{53858B2F-8835-4B1D-B275-CC6213A23D60}" presName="childNode" presStyleLbl="node1" presStyleIdx="3" presStyleCnt="5">
        <dgm:presLayoutVars>
          <dgm:bulletEnabled val="1"/>
        </dgm:presLayoutVars>
      </dgm:prSet>
      <dgm:spPr/>
      <dgm:t>
        <a:bodyPr/>
        <a:lstStyle/>
        <a:p>
          <a:endParaRPr lang="en-US"/>
        </a:p>
      </dgm:t>
    </dgm:pt>
    <dgm:pt modelId="{D196FDD5-67A3-4D4C-8B44-AE6DEBBE404A}" type="pres">
      <dgm:prSet presAssocID="{16FB8487-590E-44FB-86D4-35E922F05B83}" presName="hSp" presStyleCnt="0"/>
      <dgm:spPr/>
    </dgm:pt>
    <dgm:pt modelId="{47934F7F-40D0-4D73-9DC4-10C6957F1AA6}" type="pres">
      <dgm:prSet presAssocID="{16FB8487-590E-44FB-86D4-35E922F05B83}" presName="vProcSp" presStyleCnt="0"/>
      <dgm:spPr/>
    </dgm:pt>
    <dgm:pt modelId="{C889EE8B-8C18-416D-8C04-F585F2B5B84C}" type="pres">
      <dgm:prSet presAssocID="{16FB8487-590E-44FB-86D4-35E922F05B83}" presName="vSp1" presStyleCnt="0"/>
      <dgm:spPr/>
    </dgm:pt>
    <dgm:pt modelId="{2E659CDC-7B66-45D4-B75F-629978680B12}" type="pres">
      <dgm:prSet presAssocID="{16FB8487-590E-44FB-86D4-35E922F05B83}" presName="simulatedConn" presStyleLbl="solidFgAcc1" presStyleIdx="3" presStyleCnt="4"/>
      <dgm:spPr/>
    </dgm:pt>
    <dgm:pt modelId="{7672E6BD-59E9-41D0-B864-417A78312AB2}" type="pres">
      <dgm:prSet presAssocID="{16FB8487-590E-44FB-86D4-35E922F05B83}" presName="vSp2" presStyleCnt="0"/>
      <dgm:spPr/>
    </dgm:pt>
    <dgm:pt modelId="{72D6A160-EF60-40AC-AB9A-96B816FA7067}" type="pres">
      <dgm:prSet presAssocID="{16FB8487-590E-44FB-86D4-35E922F05B83}" presName="sibTrans" presStyleCnt="0"/>
      <dgm:spPr/>
    </dgm:pt>
    <dgm:pt modelId="{A3F8E89B-D4EC-4742-A8EF-FB97CE83C3FC}" type="pres">
      <dgm:prSet presAssocID="{A3CC251E-775C-4C19-AE8B-487073AA8396}" presName="compositeNode" presStyleCnt="0">
        <dgm:presLayoutVars>
          <dgm:bulletEnabled val="1"/>
        </dgm:presLayoutVars>
      </dgm:prSet>
      <dgm:spPr/>
    </dgm:pt>
    <dgm:pt modelId="{81DB627E-7D65-4861-8880-EE29B24E0DD6}" type="pres">
      <dgm:prSet presAssocID="{A3CC251E-775C-4C19-AE8B-487073AA8396}" presName="bgRect" presStyleLbl="node1" presStyleIdx="4" presStyleCnt="5"/>
      <dgm:spPr/>
      <dgm:t>
        <a:bodyPr/>
        <a:lstStyle/>
        <a:p>
          <a:endParaRPr lang="en-US"/>
        </a:p>
      </dgm:t>
    </dgm:pt>
    <dgm:pt modelId="{88FECA4E-6040-4506-B6A6-39227BE0DF7E}" type="pres">
      <dgm:prSet presAssocID="{A3CC251E-775C-4C19-AE8B-487073AA8396}" presName="parentNode" presStyleLbl="node1" presStyleIdx="4" presStyleCnt="5">
        <dgm:presLayoutVars>
          <dgm:chMax val="0"/>
          <dgm:bulletEnabled val="1"/>
        </dgm:presLayoutVars>
      </dgm:prSet>
      <dgm:spPr/>
      <dgm:t>
        <a:bodyPr/>
        <a:lstStyle/>
        <a:p>
          <a:endParaRPr lang="en-US"/>
        </a:p>
      </dgm:t>
    </dgm:pt>
    <dgm:pt modelId="{2E864E14-1724-4713-ADF7-14907DC8D311}" type="pres">
      <dgm:prSet presAssocID="{A3CC251E-775C-4C19-AE8B-487073AA8396}" presName="childNode" presStyleLbl="node1" presStyleIdx="4" presStyleCnt="5">
        <dgm:presLayoutVars>
          <dgm:bulletEnabled val="1"/>
        </dgm:presLayoutVars>
      </dgm:prSet>
      <dgm:spPr/>
      <dgm:t>
        <a:bodyPr/>
        <a:lstStyle/>
        <a:p>
          <a:endParaRPr lang="en-US"/>
        </a:p>
      </dgm:t>
    </dgm:pt>
  </dgm:ptLst>
  <dgm:cxnLst>
    <dgm:cxn modelId="{8F19DDF7-5DAA-46A1-A404-99ECA40B6450}" type="presOf" srcId="{37953891-558D-4D5B-BAFE-DFD2F4A421C5}" destId="{1BE88A4E-ECDE-4412-B181-51E4673BD962}" srcOrd="0" destOrd="0" presId="urn:microsoft.com/office/officeart/2005/8/layout/hProcess7"/>
    <dgm:cxn modelId="{3186ECE6-0766-4AED-9EF4-6CD8FEC0B4AF}" srcId="{3E86BE72-F1B8-419C-A54B-BB4003198CEA}" destId="{5B050116-B42D-4A69-89AE-4D0D85C71EDF}" srcOrd="2" destOrd="0" parTransId="{F627FABB-0ABF-4B34-A0D2-760B32106598}" sibTransId="{D4E42C76-B2B1-428C-9A86-0D412E79940A}"/>
    <dgm:cxn modelId="{3AE572E9-5CFB-45F3-BC73-3455CA876113}" type="presOf" srcId="{28F187F0-DF79-473C-A462-99A8CEFA6371}" destId="{6CE1106D-3F49-4F73-99A0-415E5705AA9D}" srcOrd="0" destOrd="0" presId="urn:microsoft.com/office/officeart/2005/8/layout/hProcess7"/>
    <dgm:cxn modelId="{53FDD6D9-0ECA-477A-86FF-96B6A6B4C621}" type="presOf" srcId="{28F187F0-DF79-473C-A462-99A8CEFA6371}" destId="{7356F908-0C75-4549-AA28-07648DBDD906}" srcOrd="1" destOrd="0" presId="urn:microsoft.com/office/officeart/2005/8/layout/hProcess7"/>
    <dgm:cxn modelId="{58966A32-A08C-4AD0-AE30-E250BB7BB90F}" type="presOf" srcId="{53858B2F-8835-4B1D-B275-CC6213A23D60}" destId="{409711A8-273B-446F-A04D-59448B138C48}" srcOrd="1" destOrd="0" presId="urn:microsoft.com/office/officeart/2005/8/layout/hProcess7"/>
    <dgm:cxn modelId="{FA6D5140-72FF-4F4C-AD95-66286C7967D3}" srcId="{A3CC251E-775C-4C19-AE8B-487073AA8396}" destId="{EEB1B4CF-D21D-4012-BD4D-1337855FDB3A}" srcOrd="0" destOrd="0" parTransId="{6F001E12-48D5-49F3-B5BA-15180992C24B}" sibTransId="{3E6569D9-CD88-4437-B4B7-8A10FD7E8407}"/>
    <dgm:cxn modelId="{78B71B90-7D66-49B4-ADDE-4C4FA6C4825E}" srcId="{53858B2F-8835-4B1D-B275-CC6213A23D60}" destId="{F924C650-69DF-4C76-8985-BA1EE07F875E}" srcOrd="0" destOrd="0" parTransId="{4987C9C1-E0C0-4932-A88F-70FF96D52394}" sibTransId="{BBBDCB26-55C6-4AA4-991A-D71906B79AB4}"/>
    <dgm:cxn modelId="{3FE94ADF-B46C-4FA9-BC3F-5E5F084C3EE9}" type="presOf" srcId="{3EAD9BA6-E164-4F7C-B627-AB880BB4D1AA}" destId="{97CBE84D-7E88-4154-93AE-7858E71EC626}" srcOrd="0" destOrd="0" presId="urn:microsoft.com/office/officeart/2005/8/layout/hProcess7"/>
    <dgm:cxn modelId="{E46F4A39-25D7-4977-8985-8544F6CFD7BD}" type="presOf" srcId="{5B050116-B42D-4A69-89AE-4D0D85C71EDF}" destId="{E7B21E2A-0B60-4EA9-A690-EF024F53DCA5}" srcOrd="0" destOrd="0" presId="urn:microsoft.com/office/officeart/2005/8/layout/hProcess7"/>
    <dgm:cxn modelId="{977E2E60-4B2B-4D40-A1CF-8AD100448C5B}" type="presOf" srcId="{A3CC251E-775C-4C19-AE8B-487073AA8396}" destId="{88FECA4E-6040-4506-B6A6-39227BE0DF7E}" srcOrd="1" destOrd="0" presId="urn:microsoft.com/office/officeart/2005/8/layout/hProcess7"/>
    <dgm:cxn modelId="{C7B6554B-DF77-45B1-A495-5E8A58F7D9E8}" type="presOf" srcId="{53858B2F-8835-4B1D-B275-CC6213A23D60}" destId="{853540D5-B5BA-4CF2-BED2-BE50C70E1D0D}" srcOrd="0" destOrd="0" presId="urn:microsoft.com/office/officeart/2005/8/layout/hProcess7"/>
    <dgm:cxn modelId="{89B0ED31-BFF7-41EF-A6DD-31B550780B55}" srcId="{3E86BE72-F1B8-419C-A54B-BB4003198CEA}" destId="{C2600183-D88B-441D-AD08-D8F5181AF788}" srcOrd="1" destOrd="0" parTransId="{B857F460-DB73-479C-94FC-1A3E59500C42}" sibTransId="{62AB748F-6D55-42DD-8DBA-40B024979133}"/>
    <dgm:cxn modelId="{3361E955-DCAE-4E4E-87D9-89FD82742120}" type="presOf" srcId="{F924C650-69DF-4C76-8985-BA1EE07F875E}" destId="{05AF215E-5BF7-43E4-9D62-49C0EC00A713}" srcOrd="0" destOrd="0" presId="urn:microsoft.com/office/officeart/2005/8/layout/hProcess7"/>
    <dgm:cxn modelId="{904AC69E-6E4C-4C92-BC5A-5B80181FC970}" type="presOf" srcId="{A3CC251E-775C-4C19-AE8B-487073AA8396}" destId="{81DB627E-7D65-4861-8880-EE29B24E0DD6}" srcOrd="0" destOrd="0" presId="urn:microsoft.com/office/officeart/2005/8/layout/hProcess7"/>
    <dgm:cxn modelId="{CA83369E-728D-427F-B4C1-C53418A5E6ED}" type="presOf" srcId="{42471FF6-CE65-4D9E-BA4A-D2604F29A866}" destId="{1BE88A4E-ECDE-4412-B181-51E4673BD962}" srcOrd="0" destOrd="1" presId="urn:microsoft.com/office/officeart/2005/8/layout/hProcess7"/>
    <dgm:cxn modelId="{7388D1DF-C178-4826-84F2-EB03B991E9E3}" srcId="{5B050116-B42D-4A69-89AE-4D0D85C71EDF}" destId="{37953891-558D-4D5B-BAFE-DFD2F4A421C5}" srcOrd="0" destOrd="0" parTransId="{6C6B0600-0964-4A47-A247-C5F738765588}" sibTransId="{DF61C576-D4E0-4ADD-B9CF-BAFC745132BB}"/>
    <dgm:cxn modelId="{F1B324F6-70D9-475C-808B-8516C6F189C9}" type="presOf" srcId="{EEB1B4CF-D21D-4012-BD4D-1337855FDB3A}" destId="{2E864E14-1724-4713-ADF7-14907DC8D311}" srcOrd="0" destOrd="0" presId="urn:microsoft.com/office/officeart/2005/8/layout/hProcess7"/>
    <dgm:cxn modelId="{86749EDA-BB4A-404A-AEA4-9A4D2EBB367B}" srcId="{3E86BE72-F1B8-419C-A54B-BB4003198CEA}" destId="{A3CC251E-775C-4C19-AE8B-487073AA8396}" srcOrd="4" destOrd="0" parTransId="{FA976730-7328-453D-8AA9-A9218E6AA6CF}" sibTransId="{4E0D9C6F-C788-49EF-A710-2DC1333F5839}"/>
    <dgm:cxn modelId="{DADA8B2E-35A7-47CE-97D5-E2CC761F4A55}" srcId="{28F187F0-DF79-473C-A462-99A8CEFA6371}" destId="{ECF8CD6D-1347-4017-9878-794FE65A8009}" srcOrd="0" destOrd="0" parTransId="{E60A1018-B7ED-49FF-99DC-AE56F8322779}" sibTransId="{4750B29C-78F7-4207-9A3A-7C8EBFE05F0B}"/>
    <dgm:cxn modelId="{6E70DB01-32B5-4FA1-A861-48BD75C604A6}" srcId="{3E86BE72-F1B8-419C-A54B-BB4003198CEA}" destId="{28F187F0-DF79-473C-A462-99A8CEFA6371}" srcOrd="0" destOrd="0" parTransId="{B353319C-833C-41EE-903A-B6CC62A07829}" sibTransId="{BF8E42B0-357D-4FAE-89D5-8D91AAB00252}"/>
    <dgm:cxn modelId="{033FD659-CA3A-45B4-A991-EC0955FBFE53}" srcId="{5B050116-B42D-4A69-89AE-4D0D85C71EDF}" destId="{42471FF6-CE65-4D9E-BA4A-D2604F29A866}" srcOrd="1" destOrd="0" parTransId="{3059CAE0-C7BA-466C-A7E6-EAC7A4E8E007}" sibTransId="{7A6BCD94-1986-4EB8-BC64-16258A7BD7F8}"/>
    <dgm:cxn modelId="{722F8842-BD52-4B80-925E-00FC5E1F297E}" srcId="{C2600183-D88B-441D-AD08-D8F5181AF788}" destId="{3EAD9BA6-E164-4F7C-B627-AB880BB4D1AA}" srcOrd="0" destOrd="0" parTransId="{0BD2D99E-6A80-4E28-8DFB-99A93DBE4ECC}" sibTransId="{563F8D61-ACAF-4F5A-95E6-DB281B77DCE6}"/>
    <dgm:cxn modelId="{E2972561-25F3-489B-83FB-08D67A092AA3}" type="presOf" srcId="{5B050116-B42D-4A69-89AE-4D0D85C71EDF}" destId="{308F7DC4-7D04-4945-9D5C-A1BEE3D44F8E}" srcOrd="1" destOrd="0" presId="urn:microsoft.com/office/officeart/2005/8/layout/hProcess7"/>
    <dgm:cxn modelId="{4D09ACED-9658-48E5-B9A7-FDE6E6CCFB91}" srcId="{3E86BE72-F1B8-419C-A54B-BB4003198CEA}" destId="{53858B2F-8835-4B1D-B275-CC6213A23D60}" srcOrd="3" destOrd="0" parTransId="{F1FAC3A6-44B5-4693-9C80-7E805DF11550}" sibTransId="{16FB8487-590E-44FB-86D4-35E922F05B83}"/>
    <dgm:cxn modelId="{9BC21752-D01C-4D51-957D-7E2BBDAD54EB}" type="presOf" srcId="{C2600183-D88B-441D-AD08-D8F5181AF788}" destId="{60B9F539-18F9-44D6-9F2F-6933725E66E9}" srcOrd="0" destOrd="0" presId="urn:microsoft.com/office/officeart/2005/8/layout/hProcess7"/>
    <dgm:cxn modelId="{C9258FDC-757A-4D3D-ACB2-3B14B4AE2604}" type="presOf" srcId="{ECF8CD6D-1347-4017-9878-794FE65A8009}" destId="{58BCDCFC-B8B9-481B-B190-EDB953956543}" srcOrd="0" destOrd="0" presId="urn:microsoft.com/office/officeart/2005/8/layout/hProcess7"/>
    <dgm:cxn modelId="{2031ACFB-496B-43FE-B122-17184110BFC7}" type="presOf" srcId="{3E86BE72-F1B8-419C-A54B-BB4003198CEA}" destId="{78E53579-200E-4A84-8F92-EFDF226C5DB5}" srcOrd="0" destOrd="0" presId="urn:microsoft.com/office/officeart/2005/8/layout/hProcess7"/>
    <dgm:cxn modelId="{31E75149-3005-46B6-BD05-48E270E4BE94}" type="presOf" srcId="{C2600183-D88B-441D-AD08-D8F5181AF788}" destId="{6553CC58-08C8-444F-A33A-1AF2EE8C745A}" srcOrd="1" destOrd="0" presId="urn:microsoft.com/office/officeart/2005/8/layout/hProcess7"/>
    <dgm:cxn modelId="{B6BFEE5F-5949-40C2-9C06-0CE92502B1C0}" type="presParOf" srcId="{78E53579-200E-4A84-8F92-EFDF226C5DB5}" destId="{5DDC8383-8D82-4D24-A06A-0C3BE318ABB6}" srcOrd="0" destOrd="0" presId="urn:microsoft.com/office/officeart/2005/8/layout/hProcess7"/>
    <dgm:cxn modelId="{BE843C02-D42B-4089-9BB1-8F3F66B091FB}" type="presParOf" srcId="{5DDC8383-8D82-4D24-A06A-0C3BE318ABB6}" destId="{6CE1106D-3F49-4F73-99A0-415E5705AA9D}" srcOrd="0" destOrd="0" presId="urn:microsoft.com/office/officeart/2005/8/layout/hProcess7"/>
    <dgm:cxn modelId="{3A7E5DA8-1665-47AF-AB65-EDAA0FD3D64D}" type="presParOf" srcId="{5DDC8383-8D82-4D24-A06A-0C3BE318ABB6}" destId="{7356F908-0C75-4549-AA28-07648DBDD906}" srcOrd="1" destOrd="0" presId="urn:microsoft.com/office/officeart/2005/8/layout/hProcess7"/>
    <dgm:cxn modelId="{149438E1-93C3-4832-9BD0-8C4AB2012B18}" type="presParOf" srcId="{5DDC8383-8D82-4D24-A06A-0C3BE318ABB6}" destId="{58BCDCFC-B8B9-481B-B190-EDB953956543}" srcOrd="2" destOrd="0" presId="urn:microsoft.com/office/officeart/2005/8/layout/hProcess7"/>
    <dgm:cxn modelId="{085909A1-50F7-427C-8A78-B9E5C3BC8184}" type="presParOf" srcId="{78E53579-200E-4A84-8F92-EFDF226C5DB5}" destId="{F5D7F075-B34E-4079-9203-FF003D179B2D}" srcOrd="1" destOrd="0" presId="urn:microsoft.com/office/officeart/2005/8/layout/hProcess7"/>
    <dgm:cxn modelId="{E5C05A01-6A29-452B-B018-3637D3D6B044}" type="presParOf" srcId="{78E53579-200E-4A84-8F92-EFDF226C5DB5}" destId="{6DD74EEE-2078-4602-8551-A7FF918A227D}" srcOrd="2" destOrd="0" presId="urn:microsoft.com/office/officeart/2005/8/layout/hProcess7"/>
    <dgm:cxn modelId="{E7F87B22-9915-4738-81A4-E9E8DCDFE497}" type="presParOf" srcId="{6DD74EEE-2078-4602-8551-A7FF918A227D}" destId="{4F1E043A-04A6-484D-8A63-FE7B07AC933B}" srcOrd="0" destOrd="0" presId="urn:microsoft.com/office/officeart/2005/8/layout/hProcess7"/>
    <dgm:cxn modelId="{CA8EA38B-CE08-47ED-B035-3C1CD9EF39C9}" type="presParOf" srcId="{6DD74EEE-2078-4602-8551-A7FF918A227D}" destId="{CF427039-861B-4691-909B-8083BAD1C6AC}" srcOrd="1" destOrd="0" presId="urn:microsoft.com/office/officeart/2005/8/layout/hProcess7"/>
    <dgm:cxn modelId="{F1496008-8F97-4844-9565-9D023962E05B}" type="presParOf" srcId="{6DD74EEE-2078-4602-8551-A7FF918A227D}" destId="{D98A5914-6FA5-4645-9647-BA587F3D9FAB}" srcOrd="2" destOrd="0" presId="urn:microsoft.com/office/officeart/2005/8/layout/hProcess7"/>
    <dgm:cxn modelId="{EA0612D7-B209-432A-8A8A-136249E1B697}" type="presParOf" srcId="{78E53579-200E-4A84-8F92-EFDF226C5DB5}" destId="{84636B96-447F-427B-BC2B-5F8275504535}" srcOrd="3" destOrd="0" presId="urn:microsoft.com/office/officeart/2005/8/layout/hProcess7"/>
    <dgm:cxn modelId="{DBFA14B2-AB36-4F8C-99A5-8A3EB6725099}" type="presParOf" srcId="{78E53579-200E-4A84-8F92-EFDF226C5DB5}" destId="{3A864089-EC0B-4CDE-A863-A6011D9B6F6F}" srcOrd="4" destOrd="0" presId="urn:microsoft.com/office/officeart/2005/8/layout/hProcess7"/>
    <dgm:cxn modelId="{9F9F2C99-06D8-4192-97A1-27E0AC0FCBCE}" type="presParOf" srcId="{3A864089-EC0B-4CDE-A863-A6011D9B6F6F}" destId="{60B9F539-18F9-44D6-9F2F-6933725E66E9}" srcOrd="0" destOrd="0" presId="urn:microsoft.com/office/officeart/2005/8/layout/hProcess7"/>
    <dgm:cxn modelId="{108F951C-B86A-4DB3-BF5C-F295681D225C}" type="presParOf" srcId="{3A864089-EC0B-4CDE-A863-A6011D9B6F6F}" destId="{6553CC58-08C8-444F-A33A-1AF2EE8C745A}" srcOrd="1" destOrd="0" presId="urn:microsoft.com/office/officeart/2005/8/layout/hProcess7"/>
    <dgm:cxn modelId="{ADEC703A-8734-48B5-A698-4AA7FBE65A7A}" type="presParOf" srcId="{3A864089-EC0B-4CDE-A863-A6011D9B6F6F}" destId="{97CBE84D-7E88-4154-93AE-7858E71EC626}" srcOrd="2" destOrd="0" presId="urn:microsoft.com/office/officeart/2005/8/layout/hProcess7"/>
    <dgm:cxn modelId="{9CF3D69C-8686-472A-8ACC-508AF95AFBA3}" type="presParOf" srcId="{78E53579-200E-4A84-8F92-EFDF226C5DB5}" destId="{62509A6F-0D88-4A3E-BAA5-201EAE8E940A}" srcOrd="5" destOrd="0" presId="urn:microsoft.com/office/officeart/2005/8/layout/hProcess7"/>
    <dgm:cxn modelId="{893E2FBB-33AC-42A5-820E-D2D0B1F1C5AA}" type="presParOf" srcId="{78E53579-200E-4A84-8F92-EFDF226C5DB5}" destId="{DC075062-13EA-40F1-9D10-3D3765292B8F}" srcOrd="6" destOrd="0" presId="urn:microsoft.com/office/officeart/2005/8/layout/hProcess7"/>
    <dgm:cxn modelId="{CBE5CCB4-C5C2-41D1-BF76-D691688F5BA6}" type="presParOf" srcId="{DC075062-13EA-40F1-9D10-3D3765292B8F}" destId="{6CB1B47A-1051-4B9D-ADB5-68EED59FE814}" srcOrd="0" destOrd="0" presId="urn:microsoft.com/office/officeart/2005/8/layout/hProcess7"/>
    <dgm:cxn modelId="{4495FF7F-7FA6-4AF2-99B4-28D1E1D375B0}" type="presParOf" srcId="{DC075062-13EA-40F1-9D10-3D3765292B8F}" destId="{B11A7479-E718-4893-9519-17E1F1060C9D}" srcOrd="1" destOrd="0" presId="urn:microsoft.com/office/officeart/2005/8/layout/hProcess7"/>
    <dgm:cxn modelId="{91A3AB1C-0B86-4555-902D-508DCA0099FE}" type="presParOf" srcId="{DC075062-13EA-40F1-9D10-3D3765292B8F}" destId="{4DC62925-F1CF-4674-B89F-FC33D3E007CE}" srcOrd="2" destOrd="0" presId="urn:microsoft.com/office/officeart/2005/8/layout/hProcess7"/>
    <dgm:cxn modelId="{57F2F92E-A79D-4EEC-8F4F-0E35993BFDD5}" type="presParOf" srcId="{78E53579-200E-4A84-8F92-EFDF226C5DB5}" destId="{C5DD12D6-2222-428D-8181-14081DD1530C}" srcOrd="7" destOrd="0" presId="urn:microsoft.com/office/officeart/2005/8/layout/hProcess7"/>
    <dgm:cxn modelId="{C319EC7C-B8E6-4B5E-8059-39831A59D4A9}" type="presParOf" srcId="{78E53579-200E-4A84-8F92-EFDF226C5DB5}" destId="{D385EA53-4E9F-4681-BEE4-652A689D01AE}" srcOrd="8" destOrd="0" presId="urn:microsoft.com/office/officeart/2005/8/layout/hProcess7"/>
    <dgm:cxn modelId="{25FE8B41-C992-477B-8921-AF8AB680D0F3}" type="presParOf" srcId="{D385EA53-4E9F-4681-BEE4-652A689D01AE}" destId="{E7B21E2A-0B60-4EA9-A690-EF024F53DCA5}" srcOrd="0" destOrd="0" presId="urn:microsoft.com/office/officeart/2005/8/layout/hProcess7"/>
    <dgm:cxn modelId="{FB8DB26C-0168-43B4-875E-BDD1BF9CB577}" type="presParOf" srcId="{D385EA53-4E9F-4681-BEE4-652A689D01AE}" destId="{308F7DC4-7D04-4945-9D5C-A1BEE3D44F8E}" srcOrd="1" destOrd="0" presId="urn:microsoft.com/office/officeart/2005/8/layout/hProcess7"/>
    <dgm:cxn modelId="{7F478A18-B926-459E-B8D6-002821FF1482}" type="presParOf" srcId="{D385EA53-4E9F-4681-BEE4-652A689D01AE}" destId="{1BE88A4E-ECDE-4412-B181-51E4673BD962}" srcOrd="2" destOrd="0" presId="urn:microsoft.com/office/officeart/2005/8/layout/hProcess7"/>
    <dgm:cxn modelId="{119312BE-53C3-499D-852A-1330359015D1}" type="presParOf" srcId="{78E53579-200E-4A84-8F92-EFDF226C5DB5}" destId="{841CFC76-BFE0-4BF8-9C78-6C9562E9B43E}" srcOrd="9" destOrd="0" presId="urn:microsoft.com/office/officeart/2005/8/layout/hProcess7"/>
    <dgm:cxn modelId="{C97B7ABD-DFF2-42D1-B118-E1E97ABE7C11}" type="presParOf" srcId="{78E53579-200E-4A84-8F92-EFDF226C5DB5}" destId="{9D2E2A2D-E61D-4654-B278-1AE924583B8F}" srcOrd="10" destOrd="0" presId="urn:microsoft.com/office/officeart/2005/8/layout/hProcess7"/>
    <dgm:cxn modelId="{292A343D-FF93-4806-A868-F26659554B2A}" type="presParOf" srcId="{9D2E2A2D-E61D-4654-B278-1AE924583B8F}" destId="{78DBB2FA-4D24-4393-BCE9-91DDC681AFA0}" srcOrd="0" destOrd="0" presId="urn:microsoft.com/office/officeart/2005/8/layout/hProcess7"/>
    <dgm:cxn modelId="{6A17D272-F0F7-43EF-B414-B17291F3EC12}" type="presParOf" srcId="{9D2E2A2D-E61D-4654-B278-1AE924583B8F}" destId="{FF649F69-0CCE-4B29-8861-BA1F8CE3E3AA}" srcOrd="1" destOrd="0" presId="urn:microsoft.com/office/officeart/2005/8/layout/hProcess7"/>
    <dgm:cxn modelId="{9908B2D9-ADCA-4D7A-A4F0-2604A0E32AB2}" type="presParOf" srcId="{9D2E2A2D-E61D-4654-B278-1AE924583B8F}" destId="{BFD90A0A-52D1-482C-944F-4CD703DD45E6}" srcOrd="2" destOrd="0" presId="urn:microsoft.com/office/officeart/2005/8/layout/hProcess7"/>
    <dgm:cxn modelId="{CB82B126-4393-4C47-9E6C-1BB0C28902D0}" type="presParOf" srcId="{78E53579-200E-4A84-8F92-EFDF226C5DB5}" destId="{8AC299E5-43C6-4EE2-9E3B-F9C031D56E08}" srcOrd="11" destOrd="0" presId="urn:microsoft.com/office/officeart/2005/8/layout/hProcess7"/>
    <dgm:cxn modelId="{1897323E-6BE7-43E8-9CFA-AD3116C0F8A7}" type="presParOf" srcId="{78E53579-200E-4A84-8F92-EFDF226C5DB5}" destId="{14637983-7789-44A6-AA2D-E07CB347B447}" srcOrd="12" destOrd="0" presId="urn:microsoft.com/office/officeart/2005/8/layout/hProcess7"/>
    <dgm:cxn modelId="{134BBB6E-C119-4D88-826C-F3F26C0BE345}" type="presParOf" srcId="{14637983-7789-44A6-AA2D-E07CB347B447}" destId="{853540D5-B5BA-4CF2-BED2-BE50C70E1D0D}" srcOrd="0" destOrd="0" presId="urn:microsoft.com/office/officeart/2005/8/layout/hProcess7"/>
    <dgm:cxn modelId="{E0602C5B-FEA1-42E2-A331-048A65AFAF75}" type="presParOf" srcId="{14637983-7789-44A6-AA2D-E07CB347B447}" destId="{409711A8-273B-446F-A04D-59448B138C48}" srcOrd="1" destOrd="0" presId="urn:microsoft.com/office/officeart/2005/8/layout/hProcess7"/>
    <dgm:cxn modelId="{D0B6F2EC-37A5-4D3C-9A7B-85FDB813602B}" type="presParOf" srcId="{14637983-7789-44A6-AA2D-E07CB347B447}" destId="{05AF215E-5BF7-43E4-9D62-49C0EC00A713}" srcOrd="2" destOrd="0" presId="urn:microsoft.com/office/officeart/2005/8/layout/hProcess7"/>
    <dgm:cxn modelId="{27CFCC9F-6733-4B11-9CAC-5EBDA7BC4150}" type="presParOf" srcId="{78E53579-200E-4A84-8F92-EFDF226C5DB5}" destId="{D196FDD5-67A3-4D4C-8B44-AE6DEBBE404A}" srcOrd="13" destOrd="0" presId="urn:microsoft.com/office/officeart/2005/8/layout/hProcess7"/>
    <dgm:cxn modelId="{73482383-4BD1-4240-A2E3-E0CAC68A9D9A}" type="presParOf" srcId="{78E53579-200E-4A84-8F92-EFDF226C5DB5}" destId="{47934F7F-40D0-4D73-9DC4-10C6957F1AA6}" srcOrd="14" destOrd="0" presId="urn:microsoft.com/office/officeart/2005/8/layout/hProcess7"/>
    <dgm:cxn modelId="{6A89EAF5-8A12-4489-95A0-FC7049070900}" type="presParOf" srcId="{47934F7F-40D0-4D73-9DC4-10C6957F1AA6}" destId="{C889EE8B-8C18-416D-8C04-F585F2B5B84C}" srcOrd="0" destOrd="0" presId="urn:microsoft.com/office/officeart/2005/8/layout/hProcess7"/>
    <dgm:cxn modelId="{2F9CD6A4-300C-460E-A1CE-4C2F56078A99}" type="presParOf" srcId="{47934F7F-40D0-4D73-9DC4-10C6957F1AA6}" destId="{2E659CDC-7B66-45D4-B75F-629978680B12}" srcOrd="1" destOrd="0" presId="urn:microsoft.com/office/officeart/2005/8/layout/hProcess7"/>
    <dgm:cxn modelId="{74A31D79-9A37-4480-BEEA-C4E55DE35570}" type="presParOf" srcId="{47934F7F-40D0-4D73-9DC4-10C6957F1AA6}" destId="{7672E6BD-59E9-41D0-B864-417A78312AB2}" srcOrd="2" destOrd="0" presId="urn:microsoft.com/office/officeart/2005/8/layout/hProcess7"/>
    <dgm:cxn modelId="{D511D7E5-F485-4AF2-AB32-7115F36D575A}" type="presParOf" srcId="{78E53579-200E-4A84-8F92-EFDF226C5DB5}" destId="{72D6A160-EF60-40AC-AB9A-96B816FA7067}" srcOrd="15" destOrd="0" presId="urn:microsoft.com/office/officeart/2005/8/layout/hProcess7"/>
    <dgm:cxn modelId="{F7BBFA57-3122-44F3-909A-3FD8697FF74A}" type="presParOf" srcId="{78E53579-200E-4A84-8F92-EFDF226C5DB5}" destId="{A3F8E89B-D4EC-4742-A8EF-FB97CE83C3FC}" srcOrd="16" destOrd="0" presId="urn:microsoft.com/office/officeart/2005/8/layout/hProcess7"/>
    <dgm:cxn modelId="{B0C4AF43-AEDD-46AA-8E1F-9F145529C583}" type="presParOf" srcId="{A3F8E89B-D4EC-4742-A8EF-FB97CE83C3FC}" destId="{81DB627E-7D65-4861-8880-EE29B24E0DD6}" srcOrd="0" destOrd="0" presId="urn:microsoft.com/office/officeart/2005/8/layout/hProcess7"/>
    <dgm:cxn modelId="{A2D6CDA3-6297-43B3-BB34-F78A98C70672}" type="presParOf" srcId="{A3F8E89B-D4EC-4742-A8EF-FB97CE83C3FC}" destId="{88FECA4E-6040-4506-B6A6-39227BE0DF7E}" srcOrd="1" destOrd="0" presId="urn:microsoft.com/office/officeart/2005/8/layout/hProcess7"/>
    <dgm:cxn modelId="{FEEA6C8C-2EFC-41C6-831A-F93AB4B06B48}" type="presParOf" srcId="{A3F8E89B-D4EC-4742-A8EF-FB97CE83C3FC}" destId="{2E864E14-1724-4713-ADF7-14907DC8D311}"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D456970-BA29-4190-B11C-B328C1F21DA3}" type="doc">
      <dgm:prSet loTypeId="urn:microsoft.com/office/officeart/2005/8/layout/hProcess7" loCatId="list" qsTypeId="urn:microsoft.com/office/officeart/2005/8/quickstyle/simple1" qsCatId="simple" csTypeId="urn:microsoft.com/office/officeart/2005/8/colors/colorful5" csCatId="colorful" phldr="1"/>
      <dgm:spPr/>
      <dgm:t>
        <a:bodyPr/>
        <a:lstStyle/>
        <a:p>
          <a:endParaRPr lang="en-US"/>
        </a:p>
      </dgm:t>
    </dgm:pt>
    <dgm:pt modelId="{206D1B98-C949-432A-A03E-87CA5443964D}">
      <dgm:prSet phldrT="[Text]"/>
      <dgm:spPr>
        <a:solidFill>
          <a:srgbClr val="996600"/>
        </a:solidFill>
      </dgm:spPr>
      <dgm:t>
        <a:bodyPr/>
        <a:lstStyle/>
        <a:p>
          <a:endParaRPr lang="en-US" dirty="0"/>
        </a:p>
      </dgm:t>
    </dgm:pt>
    <dgm:pt modelId="{EA15E11D-6C8A-4491-96B5-6147A0C56A0E}" type="parTrans" cxnId="{FABE014D-6B39-4D5C-9B5E-9AA68989BECE}">
      <dgm:prSet/>
      <dgm:spPr/>
      <dgm:t>
        <a:bodyPr/>
        <a:lstStyle/>
        <a:p>
          <a:endParaRPr lang="en-US"/>
        </a:p>
      </dgm:t>
    </dgm:pt>
    <dgm:pt modelId="{5FFB874E-1C13-441F-8210-F2E899302E94}" type="sibTrans" cxnId="{FABE014D-6B39-4D5C-9B5E-9AA68989BECE}">
      <dgm:prSet/>
      <dgm:spPr/>
      <dgm:t>
        <a:bodyPr/>
        <a:lstStyle/>
        <a:p>
          <a:endParaRPr lang="en-US"/>
        </a:p>
      </dgm:t>
    </dgm:pt>
    <dgm:pt modelId="{F9B74130-F9BF-4E1E-8FFA-BA1FF79360F1}">
      <dgm:prSet phldrT="[Text]" custT="1"/>
      <dgm:spPr/>
      <dgm:t>
        <a:bodyPr/>
        <a:lstStyle/>
        <a:p>
          <a:r>
            <a:rPr lang="en-US" sz="1800" dirty="0"/>
            <a:t>Inter-rater reliability and validity to ensure fidelity.</a:t>
          </a:r>
        </a:p>
      </dgm:t>
    </dgm:pt>
    <dgm:pt modelId="{93FFA176-4330-43D3-B730-9D3F0F06174F}" type="parTrans" cxnId="{2917A8C9-A93E-4057-A860-82043CE1E586}">
      <dgm:prSet/>
      <dgm:spPr/>
      <dgm:t>
        <a:bodyPr/>
        <a:lstStyle/>
        <a:p>
          <a:endParaRPr lang="en-US"/>
        </a:p>
      </dgm:t>
    </dgm:pt>
    <dgm:pt modelId="{DF9CECF8-6394-4850-8E68-A304452F99E1}" type="sibTrans" cxnId="{2917A8C9-A93E-4057-A860-82043CE1E586}">
      <dgm:prSet/>
      <dgm:spPr/>
      <dgm:t>
        <a:bodyPr/>
        <a:lstStyle/>
        <a:p>
          <a:endParaRPr lang="en-US"/>
        </a:p>
      </dgm:t>
    </dgm:pt>
    <dgm:pt modelId="{249495DB-605A-4456-A745-69D8403F988A}">
      <dgm:prSet phldrT="[Text]" custT="1"/>
      <dgm:spPr/>
      <dgm:t>
        <a:bodyPr/>
        <a:lstStyle/>
        <a:p>
          <a:r>
            <a:rPr lang="en-US" sz="1800" dirty="0"/>
            <a:t>Range of online and in-person training and supports available to teachers.</a:t>
          </a:r>
        </a:p>
      </dgm:t>
    </dgm:pt>
    <dgm:pt modelId="{25B655AD-546D-4DED-BA2B-339455844265}" type="parTrans" cxnId="{B236252A-F0EB-4C18-801B-B8DD2FD5EA0F}">
      <dgm:prSet/>
      <dgm:spPr/>
      <dgm:t>
        <a:bodyPr/>
        <a:lstStyle/>
        <a:p>
          <a:endParaRPr lang="en-US"/>
        </a:p>
      </dgm:t>
    </dgm:pt>
    <dgm:pt modelId="{51032760-0587-4466-82EC-C6BA3D53D461}" type="sibTrans" cxnId="{B236252A-F0EB-4C18-801B-B8DD2FD5EA0F}">
      <dgm:prSet/>
      <dgm:spPr/>
      <dgm:t>
        <a:bodyPr/>
        <a:lstStyle/>
        <a:p>
          <a:endParaRPr lang="en-US"/>
        </a:p>
      </dgm:t>
    </dgm:pt>
    <dgm:pt modelId="{A81E6C09-E2BC-431D-AB00-280973145818}">
      <dgm:prSet phldrT="[Text]"/>
      <dgm:spPr/>
      <dgm:t>
        <a:bodyPr/>
        <a:lstStyle/>
        <a:p>
          <a:endParaRPr lang="en-US" dirty="0"/>
        </a:p>
      </dgm:t>
    </dgm:pt>
    <dgm:pt modelId="{E3758553-9B8D-466F-8106-C0A5D345D823}" type="parTrans" cxnId="{85B39ACE-041C-4FCD-90E8-07127C9024BA}">
      <dgm:prSet/>
      <dgm:spPr/>
      <dgm:t>
        <a:bodyPr/>
        <a:lstStyle/>
        <a:p>
          <a:endParaRPr lang="en-US"/>
        </a:p>
      </dgm:t>
    </dgm:pt>
    <dgm:pt modelId="{CEC940B1-B634-4F13-89F1-539C01BA7932}" type="sibTrans" cxnId="{85B39ACE-041C-4FCD-90E8-07127C9024BA}">
      <dgm:prSet/>
      <dgm:spPr/>
      <dgm:t>
        <a:bodyPr/>
        <a:lstStyle/>
        <a:p>
          <a:endParaRPr lang="en-US"/>
        </a:p>
      </dgm:t>
    </dgm:pt>
    <dgm:pt modelId="{9D310DA3-4E3C-4EDD-A896-95CE7BD5BA02}">
      <dgm:prSet phldrT="[Text]" custT="1"/>
      <dgm:spPr/>
      <dgm:t>
        <a:bodyPr/>
        <a:lstStyle/>
        <a:p>
          <a:r>
            <a:rPr lang="en-US" sz="1800" dirty="0"/>
            <a:t>Appropriate for use with any developmentally appropriate curriculum.</a:t>
          </a:r>
        </a:p>
      </dgm:t>
    </dgm:pt>
    <dgm:pt modelId="{2A158350-4198-4F81-BB7A-BF53B061BEEF}" type="parTrans" cxnId="{62CEA1B4-B211-4E6A-BAD5-5A9BB1A2846D}">
      <dgm:prSet/>
      <dgm:spPr/>
      <dgm:t>
        <a:bodyPr/>
        <a:lstStyle/>
        <a:p>
          <a:endParaRPr lang="en-US"/>
        </a:p>
      </dgm:t>
    </dgm:pt>
    <dgm:pt modelId="{9E5EAAFA-E753-447E-A2B4-BD2631A74139}" type="sibTrans" cxnId="{62CEA1B4-B211-4E6A-BAD5-5A9BB1A2846D}">
      <dgm:prSet/>
      <dgm:spPr/>
      <dgm:t>
        <a:bodyPr/>
        <a:lstStyle/>
        <a:p>
          <a:endParaRPr lang="en-US"/>
        </a:p>
      </dgm:t>
    </dgm:pt>
    <dgm:pt modelId="{180F87EE-1677-44CB-B8AD-26710CE269AD}">
      <dgm:prSet phldrT="[Text]" custT="1"/>
      <dgm:spPr/>
      <dgm:t>
        <a:bodyPr/>
        <a:lstStyle/>
        <a:p>
          <a:r>
            <a:rPr lang="en-US" sz="1800" dirty="0"/>
            <a:t>Available in English and Spanish and culturally &amp; linguistically appropriate. </a:t>
          </a:r>
        </a:p>
      </dgm:t>
    </dgm:pt>
    <dgm:pt modelId="{E76C83DD-93DE-46B3-B516-B64B437A8344}" type="parTrans" cxnId="{DB2D319D-4935-4C66-A773-64988B046EC9}">
      <dgm:prSet/>
      <dgm:spPr/>
      <dgm:t>
        <a:bodyPr/>
        <a:lstStyle/>
        <a:p>
          <a:endParaRPr lang="en-US"/>
        </a:p>
      </dgm:t>
    </dgm:pt>
    <dgm:pt modelId="{17B6909D-5F4B-48DB-9FEA-5BDDAA7FCDA5}" type="sibTrans" cxnId="{DB2D319D-4935-4C66-A773-64988B046EC9}">
      <dgm:prSet/>
      <dgm:spPr/>
      <dgm:t>
        <a:bodyPr/>
        <a:lstStyle/>
        <a:p>
          <a:endParaRPr lang="en-US"/>
        </a:p>
      </dgm:t>
    </dgm:pt>
    <dgm:pt modelId="{C1D8BC2A-8922-41B3-B295-8C2326580763}">
      <dgm:prSet phldrT="[Text]"/>
      <dgm:spPr/>
      <dgm:t>
        <a:bodyPr/>
        <a:lstStyle/>
        <a:p>
          <a:endParaRPr lang="en-US" dirty="0"/>
        </a:p>
      </dgm:t>
    </dgm:pt>
    <dgm:pt modelId="{903DC3E3-5E13-442A-BC1A-C67F62DE4623}" type="parTrans" cxnId="{FECB0799-584C-4638-897C-5CE5559F8777}">
      <dgm:prSet/>
      <dgm:spPr/>
      <dgm:t>
        <a:bodyPr/>
        <a:lstStyle/>
        <a:p>
          <a:endParaRPr lang="en-US"/>
        </a:p>
      </dgm:t>
    </dgm:pt>
    <dgm:pt modelId="{EB9C8B8B-C334-4437-AAA1-BBBBD7E1CE11}" type="sibTrans" cxnId="{FECB0799-584C-4638-897C-5CE5559F8777}">
      <dgm:prSet/>
      <dgm:spPr/>
      <dgm:t>
        <a:bodyPr/>
        <a:lstStyle/>
        <a:p>
          <a:endParaRPr lang="en-US"/>
        </a:p>
      </dgm:t>
    </dgm:pt>
    <dgm:pt modelId="{F2760A62-E6F3-46EA-983F-26099DA2F43F}">
      <dgm:prSet phldrT="[Text]"/>
      <dgm:spPr/>
      <dgm:t>
        <a:bodyPr/>
        <a:lstStyle/>
        <a:p>
          <a:endParaRPr lang="en-US" dirty="0"/>
        </a:p>
      </dgm:t>
    </dgm:pt>
    <dgm:pt modelId="{47F9E9DF-31C8-4D7D-9E17-6519B85C84B7}" type="parTrans" cxnId="{85FC9539-2C78-4B2A-B1DE-7125DF28C83B}">
      <dgm:prSet/>
      <dgm:spPr/>
      <dgm:t>
        <a:bodyPr/>
        <a:lstStyle/>
        <a:p>
          <a:endParaRPr lang="en-US"/>
        </a:p>
      </dgm:t>
    </dgm:pt>
    <dgm:pt modelId="{E4083035-9FAE-4CD8-AD5B-CF4EBA55CF90}" type="sibTrans" cxnId="{85FC9539-2C78-4B2A-B1DE-7125DF28C83B}">
      <dgm:prSet/>
      <dgm:spPr/>
      <dgm:t>
        <a:bodyPr/>
        <a:lstStyle/>
        <a:p>
          <a:endParaRPr lang="en-US"/>
        </a:p>
      </dgm:t>
    </dgm:pt>
    <dgm:pt modelId="{239F1548-A921-4A80-BF4D-855AC3DBF354}" type="pres">
      <dgm:prSet presAssocID="{4D456970-BA29-4190-B11C-B328C1F21DA3}" presName="Name0" presStyleCnt="0">
        <dgm:presLayoutVars>
          <dgm:dir/>
          <dgm:animLvl val="lvl"/>
          <dgm:resizeHandles val="exact"/>
        </dgm:presLayoutVars>
      </dgm:prSet>
      <dgm:spPr/>
      <dgm:t>
        <a:bodyPr/>
        <a:lstStyle/>
        <a:p>
          <a:endParaRPr lang="en-US"/>
        </a:p>
      </dgm:t>
    </dgm:pt>
    <dgm:pt modelId="{3599284A-258B-469E-BE77-3A85CEE014EA}" type="pres">
      <dgm:prSet presAssocID="{206D1B98-C949-432A-A03E-87CA5443964D}" presName="compositeNode" presStyleCnt="0">
        <dgm:presLayoutVars>
          <dgm:bulletEnabled val="1"/>
        </dgm:presLayoutVars>
      </dgm:prSet>
      <dgm:spPr/>
    </dgm:pt>
    <dgm:pt modelId="{B08A6202-5645-4FF7-9875-A3DEBA77605B}" type="pres">
      <dgm:prSet presAssocID="{206D1B98-C949-432A-A03E-87CA5443964D}" presName="bgRect" presStyleLbl="node1" presStyleIdx="0" presStyleCnt="4"/>
      <dgm:spPr/>
      <dgm:t>
        <a:bodyPr/>
        <a:lstStyle/>
        <a:p>
          <a:endParaRPr lang="en-US"/>
        </a:p>
      </dgm:t>
    </dgm:pt>
    <dgm:pt modelId="{6FD73385-CA0D-4BF4-83B2-C36A895C3720}" type="pres">
      <dgm:prSet presAssocID="{206D1B98-C949-432A-A03E-87CA5443964D}" presName="parentNode" presStyleLbl="node1" presStyleIdx="0" presStyleCnt="4">
        <dgm:presLayoutVars>
          <dgm:chMax val="0"/>
          <dgm:bulletEnabled val="1"/>
        </dgm:presLayoutVars>
      </dgm:prSet>
      <dgm:spPr/>
      <dgm:t>
        <a:bodyPr/>
        <a:lstStyle/>
        <a:p>
          <a:endParaRPr lang="en-US"/>
        </a:p>
      </dgm:t>
    </dgm:pt>
    <dgm:pt modelId="{02BA1AD1-091D-481D-9032-0EFFC0CC5875}" type="pres">
      <dgm:prSet presAssocID="{206D1B98-C949-432A-A03E-87CA5443964D}" presName="childNode" presStyleLbl="node1" presStyleIdx="0" presStyleCnt="4">
        <dgm:presLayoutVars>
          <dgm:bulletEnabled val="1"/>
        </dgm:presLayoutVars>
      </dgm:prSet>
      <dgm:spPr/>
      <dgm:t>
        <a:bodyPr/>
        <a:lstStyle/>
        <a:p>
          <a:endParaRPr lang="en-US"/>
        </a:p>
      </dgm:t>
    </dgm:pt>
    <dgm:pt modelId="{B7EAFFA4-27B5-496D-9138-EE02B77C7698}" type="pres">
      <dgm:prSet presAssocID="{5FFB874E-1C13-441F-8210-F2E899302E94}" presName="hSp" presStyleCnt="0"/>
      <dgm:spPr/>
    </dgm:pt>
    <dgm:pt modelId="{31607764-877A-48BC-A3FF-6A575418EF58}" type="pres">
      <dgm:prSet presAssocID="{5FFB874E-1C13-441F-8210-F2E899302E94}" presName="vProcSp" presStyleCnt="0"/>
      <dgm:spPr/>
    </dgm:pt>
    <dgm:pt modelId="{B31437ED-51E5-4FDB-A1ED-93F3C4FA2D61}" type="pres">
      <dgm:prSet presAssocID="{5FFB874E-1C13-441F-8210-F2E899302E94}" presName="vSp1" presStyleCnt="0"/>
      <dgm:spPr/>
    </dgm:pt>
    <dgm:pt modelId="{026F4469-2A1E-4DCD-AC64-B9AB33D79482}" type="pres">
      <dgm:prSet presAssocID="{5FFB874E-1C13-441F-8210-F2E899302E94}" presName="simulatedConn" presStyleLbl="solidFgAcc1" presStyleIdx="0" presStyleCnt="3"/>
      <dgm:spPr/>
    </dgm:pt>
    <dgm:pt modelId="{12553F6E-0D64-4BB1-83C6-B53086C3E2AE}" type="pres">
      <dgm:prSet presAssocID="{5FFB874E-1C13-441F-8210-F2E899302E94}" presName="vSp2" presStyleCnt="0"/>
      <dgm:spPr/>
    </dgm:pt>
    <dgm:pt modelId="{A572ED4C-09F6-4CB8-A8EE-AF40FEE04A60}" type="pres">
      <dgm:prSet presAssocID="{5FFB874E-1C13-441F-8210-F2E899302E94}" presName="sibTrans" presStyleCnt="0"/>
      <dgm:spPr/>
    </dgm:pt>
    <dgm:pt modelId="{173BF302-A671-432F-B7AC-E256B92CF96D}" type="pres">
      <dgm:prSet presAssocID="{C1D8BC2A-8922-41B3-B295-8C2326580763}" presName="compositeNode" presStyleCnt="0">
        <dgm:presLayoutVars>
          <dgm:bulletEnabled val="1"/>
        </dgm:presLayoutVars>
      </dgm:prSet>
      <dgm:spPr/>
    </dgm:pt>
    <dgm:pt modelId="{6F8DA5B6-70C6-4F79-93C4-FAE874DF249E}" type="pres">
      <dgm:prSet presAssocID="{C1D8BC2A-8922-41B3-B295-8C2326580763}" presName="bgRect" presStyleLbl="node1" presStyleIdx="1" presStyleCnt="4"/>
      <dgm:spPr/>
      <dgm:t>
        <a:bodyPr/>
        <a:lstStyle/>
        <a:p>
          <a:endParaRPr lang="en-US"/>
        </a:p>
      </dgm:t>
    </dgm:pt>
    <dgm:pt modelId="{78080111-9726-4198-841C-2AAFF735323F}" type="pres">
      <dgm:prSet presAssocID="{C1D8BC2A-8922-41B3-B295-8C2326580763}" presName="parentNode" presStyleLbl="node1" presStyleIdx="1" presStyleCnt="4">
        <dgm:presLayoutVars>
          <dgm:chMax val="0"/>
          <dgm:bulletEnabled val="1"/>
        </dgm:presLayoutVars>
      </dgm:prSet>
      <dgm:spPr/>
      <dgm:t>
        <a:bodyPr/>
        <a:lstStyle/>
        <a:p>
          <a:endParaRPr lang="en-US"/>
        </a:p>
      </dgm:t>
    </dgm:pt>
    <dgm:pt modelId="{187EED6C-E901-40E3-A055-9D896264B3CA}" type="pres">
      <dgm:prSet presAssocID="{C1D8BC2A-8922-41B3-B295-8C2326580763}" presName="childNode" presStyleLbl="node1" presStyleIdx="1" presStyleCnt="4">
        <dgm:presLayoutVars>
          <dgm:bulletEnabled val="1"/>
        </dgm:presLayoutVars>
      </dgm:prSet>
      <dgm:spPr/>
      <dgm:t>
        <a:bodyPr/>
        <a:lstStyle/>
        <a:p>
          <a:endParaRPr lang="en-US"/>
        </a:p>
      </dgm:t>
    </dgm:pt>
    <dgm:pt modelId="{A7721336-5517-4185-B49B-4F04A20FA64B}" type="pres">
      <dgm:prSet presAssocID="{EB9C8B8B-C334-4437-AAA1-BBBBD7E1CE11}" presName="hSp" presStyleCnt="0"/>
      <dgm:spPr/>
    </dgm:pt>
    <dgm:pt modelId="{08CD9F9D-A628-4350-941F-BBB24C4251F5}" type="pres">
      <dgm:prSet presAssocID="{EB9C8B8B-C334-4437-AAA1-BBBBD7E1CE11}" presName="vProcSp" presStyleCnt="0"/>
      <dgm:spPr/>
    </dgm:pt>
    <dgm:pt modelId="{53DA9574-7860-46EB-A45D-FB6CCE329CEE}" type="pres">
      <dgm:prSet presAssocID="{EB9C8B8B-C334-4437-AAA1-BBBBD7E1CE11}" presName="vSp1" presStyleCnt="0"/>
      <dgm:spPr/>
    </dgm:pt>
    <dgm:pt modelId="{583D50D1-C070-443D-878F-BE446ACFDC0C}" type="pres">
      <dgm:prSet presAssocID="{EB9C8B8B-C334-4437-AAA1-BBBBD7E1CE11}" presName="simulatedConn" presStyleLbl="solidFgAcc1" presStyleIdx="1" presStyleCnt="3"/>
      <dgm:spPr/>
    </dgm:pt>
    <dgm:pt modelId="{72ACC207-448B-45A7-89F0-71A3736A3684}" type="pres">
      <dgm:prSet presAssocID="{EB9C8B8B-C334-4437-AAA1-BBBBD7E1CE11}" presName="vSp2" presStyleCnt="0"/>
      <dgm:spPr/>
    </dgm:pt>
    <dgm:pt modelId="{1AE48A6F-6258-46BD-ACFE-C73B51992AAD}" type="pres">
      <dgm:prSet presAssocID="{EB9C8B8B-C334-4437-AAA1-BBBBD7E1CE11}" presName="sibTrans" presStyleCnt="0"/>
      <dgm:spPr/>
    </dgm:pt>
    <dgm:pt modelId="{ECE3C344-095A-4AE2-B506-6EDCA8CC7349}" type="pres">
      <dgm:prSet presAssocID="{A81E6C09-E2BC-431D-AB00-280973145818}" presName="compositeNode" presStyleCnt="0">
        <dgm:presLayoutVars>
          <dgm:bulletEnabled val="1"/>
        </dgm:presLayoutVars>
      </dgm:prSet>
      <dgm:spPr/>
    </dgm:pt>
    <dgm:pt modelId="{6D80E722-FC83-4F7E-9978-B8D823C83C19}" type="pres">
      <dgm:prSet presAssocID="{A81E6C09-E2BC-431D-AB00-280973145818}" presName="bgRect" presStyleLbl="node1" presStyleIdx="2" presStyleCnt="4"/>
      <dgm:spPr/>
      <dgm:t>
        <a:bodyPr/>
        <a:lstStyle/>
        <a:p>
          <a:endParaRPr lang="en-US"/>
        </a:p>
      </dgm:t>
    </dgm:pt>
    <dgm:pt modelId="{A857403E-2C7F-4DC6-A4FA-D28DFEB94274}" type="pres">
      <dgm:prSet presAssocID="{A81E6C09-E2BC-431D-AB00-280973145818}" presName="parentNode" presStyleLbl="node1" presStyleIdx="2" presStyleCnt="4">
        <dgm:presLayoutVars>
          <dgm:chMax val="0"/>
          <dgm:bulletEnabled val="1"/>
        </dgm:presLayoutVars>
      </dgm:prSet>
      <dgm:spPr/>
      <dgm:t>
        <a:bodyPr/>
        <a:lstStyle/>
        <a:p>
          <a:endParaRPr lang="en-US"/>
        </a:p>
      </dgm:t>
    </dgm:pt>
    <dgm:pt modelId="{FB4975C8-312B-4337-A2F3-43FB582D0CA2}" type="pres">
      <dgm:prSet presAssocID="{A81E6C09-E2BC-431D-AB00-280973145818}" presName="childNode" presStyleLbl="node1" presStyleIdx="2" presStyleCnt="4">
        <dgm:presLayoutVars>
          <dgm:bulletEnabled val="1"/>
        </dgm:presLayoutVars>
      </dgm:prSet>
      <dgm:spPr/>
      <dgm:t>
        <a:bodyPr/>
        <a:lstStyle/>
        <a:p>
          <a:endParaRPr lang="en-US"/>
        </a:p>
      </dgm:t>
    </dgm:pt>
    <dgm:pt modelId="{A4EBF991-45D2-4B56-91A7-AC193E2AD69B}" type="pres">
      <dgm:prSet presAssocID="{CEC940B1-B634-4F13-89F1-539C01BA7932}" presName="hSp" presStyleCnt="0"/>
      <dgm:spPr/>
    </dgm:pt>
    <dgm:pt modelId="{0B7F31D3-A910-4F85-9B36-D4AEB6201B39}" type="pres">
      <dgm:prSet presAssocID="{CEC940B1-B634-4F13-89F1-539C01BA7932}" presName="vProcSp" presStyleCnt="0"/>
      <dgm:spPr/>
    </dgm:pt>
    <dgm:pt modelId="{A0240341-EA3F-4C0E-80B6-DFD03D77AB79}" type="pres">
      <dgm:prSet presAssocID="{CEC940B1-B634-4F13-89F1-539C01BA7932}" presName="vSp1" presStyleCnt="0"/>
      <dgm:spPr/>
    </dgm:pt>
    <dgm:pt modelId="{DC75BEEB-1599-4F37-A331-F60EF63D7B76}" type="pres">
      <dgm:prSet presAssocID="{CEC940B1-B634-4F13-89F1-539C01BA7932}" presName="simulatedConn" presStyleLbl="solidFgAcc1" presStyleIdx="2" presStyleCnt="3"/>
      <dgm:spPr/>
    </dgm:pt>
    <dgm:pt modelId="{64D19EC1-0DE9-46F9-B894-8E86ED7A1AC4}" type="pres">
      <dgm:prSet presAssocID="{CEC940B1-B634-4F13-89F1-539C01BA7932}" presName="vSp2" presStyleCnt="0"/>
      <dgm:spPr/>
    </dgm:pt>
    <dgm:pt modelId="{97728D25-8201-40BA-AAA5-9B43D6CBC9D6}" type="pres">
      <dgm:prSet presAssocID="{CEC940B1-B634-4F13-89F1-539C01BA7932}" presName="sibTrans" presStyleCnt="0"/>
      <dgm:spPr/>
    </dgm:pt>
    <dgm:pt modelId="{AECAB64C-15EF-4C97-8B99-9C51B125C08C}" type="pres">
      <dgm:prSet presAssocID="{F2760A62-E6F3-46EA-983F-26099DA2F43F}" presName="compositeNode" presStyleCnt="0">
        <dgm:presLayoutVars>
          <dgm:bulletEnabled val="1"/>
        </dgm:presLayoutVars>
      </dgm:prSet>
      <dgm:spPr/>
    </dgm:pt>
    <dgm:pt modelId="{2CD12462-8C72-446A-A707-F26E4E0F6CBE}" type="pres">
      <dgm:prSet presAssocID="{F2760A62-E6F3-46EA-983F-26099DA2F43F}" presName="bgRect" presStyleLbl="node1" presStyleIdx="3" presStyleCnt="4"/>
      <dgm:spPr/>
      <dgm:t>
        <a:bodyPr/>
        <a:lstStyle/>
        <a:p>
          <a:endParaRPr lang="en-US"/>
        </a:p>
      </dgm:t>
    </dgm:pt>
    <dgm:pt modelId="{73D11085-0465-412E-AEE9-25174E485C6B}" type="pres">
      <dgm:prSet presAssocID="{F2760A62-E6F3-46EA-983F-26099DA2F43F}" presName="parentNode" presStyleLbl="node1" presStyleIdx="3" presStyleCnt="4">
        <dgm:presLayoutVars>
          <dgm:chMax val="0"/>
          <dgm:bulletEnabled val="1"/>
        </dgm:presLayoutVars>
      </dgm:prSet>
      <dgm:spPr/>
      <dgm:t>
        <a:bodyPr/>
        <a:lstStyle/>
        <a:p>
          <a:endParaRPr lang="en-US"/>
        </a:p>
      </dgm:t>
    </dgm:pt>
    <dgm:pt modelId="{7C79673F-9245-4BBF-9F3E-16BC8DB6D8F3}" type="pres">
      <dgm:prSet presAssocID="{F2760A62-E6F3-46EA-983F-26099DA2F43F}" presName="childNode" presStyleLbl="node1" presStyleIdx="3" presStyleCnt="4">
        <dgm:presLayoutVars>
          <dgm:bulletEnabled val="1"/>
        </dgm:presLayoutVars>
      </dgm:prSet>
      <dgm:spPr/>
      <dgm:t>
        <a:bodyPr/>
        <a:lstStyle/>
        <a:p>
          <a:endParaRPr lang="en-US"/>
        </a:p>
      </dgm:t>
    </dgm:pt>
  </dgm:ptLst>
  <dgm:cxnLst>
    <dgm:cxn modelId="{34C208DF-E56B-45EE-BEBF-73A2CBDBDB80}" type="presOf" srcId="{F2760A62-E6F3-46EA-983F-26099DA2F43F}" destId="{2CD12462-8C72-446A-A707-F26E4E0F6CBE}" srcOrd="0" destOrd="0" presId="urn:microsoft.com/office/officeart/2005/8/layout/hProcess7"/>
    <dgm:cxn modelId="{85B39ACE-041C-4FCD-90E8-07127C9024BA}" srcId="{4D456970-BA29-4190-B11C-B328C1F21DA3}" destId="{A81E6C09-E2BC-431D-AB00-280973145818}" srcOrd="2" destOrd="0" parTransId="{E3758553-9B8D-466F-8106-C0A5D345D823}" sibTransId="{CEC940B1-B634-4F13-89F1-539C01BA7932}"/>
    <dgm:cxn modelId="{FABE014D-6B39-4D5C-9B5E-9AA68989BECE}" srcId="{4D456970-BA29-4190-B11C-B328C1F21DA3}" destId="{206D1B98-C949-432A-A03E-87CA5443964D}" srcOrd="0" destOrd="0" parTransId="{EA15E11D-6C8A-4491-96B5-6147A0C56A0E}" sibTransId="{5FFB874E-1C13-441F-8210-F2E899302E94}"/>
    <dgm:cxn modelId="{0753850A-CDBD-402C-9EFE-B1445AE3C3D4}" type="presOf" srcId="{C1D8BC2A-8922-41B3-B295-8C2326580763}" destId="{6F8DA5B6-70C6-4F79-93C4-FAE874DF249E}" srcOrd="0" destOrd="0" presId="urn:microsoft.com/office/officeart/2005/8/layout/hProcess7"/>
    <dgm:cxn modelId="{3259050D-260B-4887-A6C0-14D31FDC82E1}" type="presOf" srcId="{F9B74130-F9BF-4E1E-8FFA-BA1FF79360F1}" destId="{02BA1AD1-091D-481D-9032-0EFFC0CC5875}" srcOrd="0" destOrd="0" presId="urn:microsoft.com/office/officeart/2005/8/layout/hProcess7"/>
    <dgm:cxn modelId="{FECB0799-584C-4638-897C-5CE5559F8777}" srcId="{4D456970-BA29-4190-B11C-B328C1F21DA3}" destId="{C1D8BC2A-8922-41B3-B295-8C2326580763}" srcOrd="1" destOrd="0" parTransId="{903DC3E3-5E13-442A-BC1A-C67F62DE4623}" sibTransId="{EB9C8B8B-C334-4437-AAA1-BBBBD7E1CE11}"/>
    <dgm:cxn modelId="{FE7F77B5-6C02-4776-9659-71AB8D83D2C3}" type="presOf" srcId="{206D1B98-C949-432A-A03E-87CA5443964D}" destId="{B08A6202-5645-4FF7-9875-A3DEBA77605B}" srcOrd="0" destOrd="0" presId="urn:microsoft.com/office/officeart/2005/8/layout/hProcess7"/>
    <dgm:cxn modelId="{37EE3592-B0E7-4380-8FAB-0A5A94C869FD}" type="presOf" srcId="{9D310DA3-4E3C-4EDD-A896-95CE7BD5BA02}" destId="{FB4975C8-312B-4337-A2F3-43FB582D0CA2}" srcOrd="0" destOrd="0" presId="urn:microsoft.com/office/officeart/2005/8/layout/hProcess7"/>
    <dgm:cxn modelId="{4501B3A4-171E-47C9-B992-420D5BC85D5B}" type="presOf" srcId="{206D1B98-C949-432A-A03E-87CA5443964D}" destId="{6FD73385-CA0D-4BF4-83B2-C36A895C3720}" srcOrd="1" destOrd="0" presId="urn:microsoft.com/office/officeart/2005/8/layout/hProcess7"/>
    <dgm:cxn modelId="{E89403CD-E579-49ED-A6A8-8E4C7077A5E5}" type="presOf" srcId="{A81E6C09-E2BC-431D-AB00-280973145818}" destId="{A857403E-2C7F-4DC6-A4FA-D28DFEB94274}" srcOrd="1" destOrd="0" presId="urn:microsoft.com/office/officeart/2005/8/layout/hProcess7"/>
    <dgm:cxn modelId="{85FC9539-2C78-4B2A-B1DE-7125DF28C83B}" srcId="{4D456970-BA29-4190-B11C-B328C1F21DA3}" destId="{F2760A62-E6F3-46EA-983F-26099DA2F43F}" srcOrd="3" destOrd="0" parTransId="{47F9E9DF-31C8-4D7D-9E17-6519B85C84B7}" sibTransId="{E4083035-9FAE-4CD8-AD5B-CF4EBA55CF90}"/>
    <dgm:cxn modelId="{DB2D319D-4935-4C66-A773-64988B046EC9}" srcId="{F2760A62-E6F3-46EA-983F-26099DA2F43F}" destId="{180F87EE-1677-44CB-B8AD-26710CE269AD}" srcOrd="0" destOrd="0" parTransId="{E76C83DD-93DE-46B3-B516-B64B437A8344}" sibTransId="{17B6909D-5F4B-48DB-9FEA-5BDDAA7FCDA5}"/>
    <dgm:cxn modelId="{18E8B9B1-D425-4B6A-9483-536465813BEC}" type="presOf" srcId="{C1D8BC2A-8922-41B3-B295-8C2326580763}" destId="{78080111-9726-4198-841C-2AAFF735323F}" srcOrd="1" destOrd="0" presId="urn:microsoft.com/office/officeart/2005/8/layout/hProcess7"/>
    <dgm:cxn modelId="{B236252A-F0EB-4C18-801B-B8DD2FD5EA0F}" srcId="{C1D8BC2A-8922-41B3-B295-8C2326580763}" destId="{249495DB-605A-4456-A745-69D8403F988A}" srcOrd="0" destOrd="0" parTransId="{25B655AD-546D-4DED-BA2B-339455844265}" sibTransId="{51032760-0587-4466-82EC-C6BA3D53D461}"/>
    <dgm:cxn modelId="{CE2A0B32-D223-48C5-8817-20DB172BC672}" type="presOf" srcId="{249495DB-605A-4456-A745-69D8403F988A}" destId="{187EED6C-E901-40E3-A055-9D896264B3CA}" srcOrd="0" destOrd="0" presId="urn:microsoft.com/office/officeart/2005/8/layout/hProcess7"/>
    <dgm:cxn modelId="{1229FD86-4DE5-4083-9AB5-B31BA93C4001}" type="presOf" srcId="{A81E6C09-E2BC-431D-AB00-280973145818}" destId="{6D80E722-FC83-4F7E-9978-B8D823C83C19}" srcOrd="0" destOrd="0" presId="urn:microsoft.com/office/officeart/2005/8/layout/hProcess7"/>
    <dgm:cxn modelId="{6EC8CBC3-BA7D-4DD9-A628-E658A7BD9565}" type="presOf" srcId="{180F87EE-1677-44CB-B8AD-26710CE269AD}" destId="{7C79673F-9245-4BBF-9F3E-16BC8DB6D8F3}" srcOrd="0" destOrd="0" presId="urn:microsoft.com/office/officeart/2005/8/layout/hProcess7"/>
    <dgm:cxn modelId="{2917A8C9-A93E-4057-A860-82043CE1E586}" srcId="{206D1B98-C949-432A-A03E-87CA5443964D}" destId="{F9B74130-F9BF-4E1E-8FFA-BA1FF79360F1}" srcOrd="0" destOrd="0" parTransId="{93FFA176-4330-43D3-B730-9D3F0F06174F}" sibTransId="{DF9CECF8-6394-4850-8E68-A304452F99E1}"/>
    <dgm:cxn modelId="{67E5C5B7-7130-4798-8EE5-D07B20EBEEC2}" type="presOf" srcId="{4D456970-BA29-4190-B11C-B328C1F21DA3}" destId="{239F1548-A921-4A80-BF4D-855AC3DBF354}" srcOrd="0" destOrd="0" presId="urn:microsoft.com/office/officeart/2005/8/layout/hProcess7"/>
    <dgm:cxn modelId="{19B252AE-7944-4FCD-B0E7-02E01F3ADD21}" type="presOf" srcId="{F2760A62-E6F3-46EA-983F-26099DA2F43F}" destId="{73D11085-0465-412E-AEE9-25174E485C6B}" srcOrd="1" destOrd="0" presId="urn:microsoft.com/office/officeart/2005/8/layout/hProcess7"/>
    <dgm:cxn modelId="{62CEA1B4-B211-4E6A-BAD5-5A9BB1A2846D}" srcId="{A81E6C09-E2BC-431D-AB00-280973145818}" destId="{9D310DA3-4E3C-4EDD-A896-95CE7BD5BA02}" srcOrd="0" destOrd="0" parTransId="{2A158350-4198-4F81-BB7A-BF53B061BEEF}" sibTransId="{9E5EAAFA-E753-447E-A2B4-BD2631A74139}"/>
    <dgm:cxn modelId="{12E919D4-A35A-4CB8-BBEC-4003B98A75FF}" type="presParOf" srcId="{239F1548-A921-4A80-BF4D-855AC3DBF354}" destId="{3599284A-258B-469E-BE77-3A85CEE014EA}" srcOrd="0" destOrd="0" presId="urn:microsoft.com/office/officeart/2005/8/layout/hProcess7"/>
    <dgm:cxn modelId="{0ABAB114-0C04-462E-AF6F-23476782AE92}" type="presParOf" srcId="{3599284A-258B-469E-BE77-3A85CEE014EA}" destId="{B08A6202-5645-4FF7-9875-A3DEBA77605B}" srcOrd="0" destOrd="0" presId="urn:microsoft.com/office/officeart/2005/8/layout/hProcess7"/>
    <dgm:cxn modelId="{BD1F6A80-0ED2-4902-9707-32D31C27D270}" type="presParOf" srcId="{3599284A-258B-469E-BE77-3A85CEE014EA}" destId="{6FD73385-CA0D-4BF4-83B2-C36A895C3720}" srcOrd="1" destOrd="0" presId="urn:microsoft.com/office/officeart/2005/8/layout/hProcess7"/>
    <dgm:cxn modelId="{753EEE36-55FF-4788-81AA-564E35A4D11B}" type="presParOf" srcId="{3599284A-258B-469E-BE77-3A85CEE014EA}" destId="{02BA1AD1-091D-481D-9032-0EFFC0CC5875}" srcOrd="2" destOrd="0" presId="urn:microsoft.com/office/officeart/2005/8/layout/hProcess7"/>
    <dgm:cxn modelId="{2C2FA27D-8A91-40B4-BA0F-8E67123060D4}" type="presParOf" srcId="{239F1548-A921-4A80-BF4D-855AC3DBF354}" destId="{B7EAFFA4-27B5-496D-9138-EE02B77C7698}" srcOrd="1" destOrd="0" presId="urn:microsoft.com/office/officeart/2005/8/layout/hProcess7"/>
    <dgm:cxn modelId="{8E0FFAF1-CF8C-4ECE-A8AB-ACFFDB3E7F01}" type="presParOf" srcId="{239F1548-A921-4A80-BF4D-855AC3DBF354}" destId="{31607764-877A-48BC-A3FF-6A575418EF58}" srcOrd="2" destOrd="0" presId="urn:microsoft.com/office/officeart/2005/8/layout/hProcess7"/>
    <dgm:cxn modelId="{3809BC2E-D91D-49D0-AB5E-688750C0E850}" type="presParOf" srcId="{31607764-877A-48BC-A3FF-6A575418EF58}" destId="{B31437ED-51E5-4FDB-A1ED-93F3C4FA2D61}" srcOrd="0" destOrd="0" presId="urn:microsoft.com/office/officeart/2005/8/layout/hProcess7"/>
    <dgm:cxn modelId="{26CAE723-6065-417E-91FB-427AAC83CCF4}" type="presParOf" srcId="{31607764-877A-48BC-A3FF-6A575418EF58}" destId="{026F4469-2A1E-4DCD-AC64-B9AB33D79482}" srcOrd="1" destOrd="0" presId="urn:microsoft.com/office/officeart/2005/8/layout/hProcess7"/>
    <dgm:cxn modelId="{DB1F26B8-70E7-4C5A-B99E-3812FD87BCAC}" type="presParOf" srcId="{31607764-877A-48BC-A3FF-6A575418EF58}" destId="{12553F6E-0D64-4BB1-83C6-B53086C3E2AE}" srcOrd="2" destOrd="0" presId="urn:microsoft.com/office/officeart/2005/8/layout/hProcess7"/>
    <dgm:cxn modelId="{0C5BEEEF-AF07-44C5-B6BF-9DE6EEA66738}" type="presParOf" srcId="{239F1548-A921-4A80-BF4D-855AC3DBF354}" destId="{A572ED4C-09F6-4CB8-A8EE-AF40FEE04A60}" srcOrd="3" destOrd="0" presId="urn:microsoft.com/office/officeart/2005/8/layout/hProcess7"/>
    <dgm:cxn modelId="{BD05AA9A-5D0E-45B3-AEC3-172A71B302CD}" type="presParOf" srcId="{239F1548-A921-4A80-BF4D-855AC3DBF354}" destId="{173BF302-A671-432F-B7AC-E256B92CF96D}" srcOrd="4" destOrd="0" presId="urn:microsoft.com/office/officeart/2005/8/layout/hProcess7"/>
    <dgm:cxn modelId="{43BF0A69-114B-4181-B4A5-85CBDFD44300}" type="presParOf" srcId="{173BF302-A671-432F-B7AC-E256B92CF96D}" destId="{6F8DA5B6-70C6-4F79-93C4-FAE874DF249E}" srcOrd="0" destOrd="0" presId="urn:microsoft.com/office/officeart/2005/8/layout/hProcess7"/>
    <dgm:cxn modelId="{9F1E4042-D8DF-42E7-BBA7-85CFD2F77524}" type="presParOf" srcId="{173BF302-A671-432F-B7AC-E256B92CF96D}" destId="{78080111-9726-4198-841C-2AAFF735323F}" srcOrd="1" destOrd="0" presId="urn:microsoft.com/office/officeart/2005/8/layout/hProcess7"/>
    <dgm:cxn modelId="{97F60668-320D-4180-8857-FBD3C5C22A16}" type="presParOf" srcId="{173BF302-A671-432F-B7AC-E256B92CF96D}" destId="{187EED6C-E901-40E3-A055-9D896264B3CA}" srcOrd="2" destOrd="0" presId="urn:microsoft.com/office/officeart/2005/8/layout/hProcess7"/>
    <dgm:cxn modelId="{E59E4B46-1C26-47BF-9327-754D7525DADF}" type="presParOf" srcId="{239F1548-A921-4A80-BF4D-855AC3DBF354}" destId="{A7721336-5517-4185-B49B-4F04A20FA64B}" srcOrd="5" destOrd="0" presId="urn:microsoft.com/office/officeart/2005/8/layout/hProcess7"/>
    <dgm:cxn modelId="{2F1861FF-7B22-4C06-975D-A2E9ED5DE0BA}" type="presParOf" srcId="{239F1548-A921-4A80-BF4D-855AC3DBF354}" destId="{08CD9F9D-A628-4350-941F-BBB24C4251F5}" srcOrd="6" destOrd="0" presId="urn:microsoft.com/office/officeart/2005/8/layout/hProcess7"/>
    <dgm:cxn modelId="{93593298-008A-4EB4-8367-9E79E7E7E010}" type="presParOf" srcId="{08CD9F9D-A628-4350-941F-BBB24C4251F5}" destId="{53DA9574-7860-46EB-A45D-FB6CCE329CEE}" srcOrd="0" destOrd="0" presId="urn:microsoft.com/office/officeart/2005/8/layout/hProcess7"/>
    <dgm:cxn modelId="{04331996-C5B8-40F4-98EA-C1FAC7298901}" type="presParOf" srcId="{08CD9F9D-A628-4350-941F-BBB24C4251F5}" destId="{583D50D1-C070-443D-878F-BE446ACFDC0C}" srcOrd="1" destOrd="0" presId="urn:microsoft.com/office/officeart/2005/8/layout/hProcess7"/>
    <dgm:cxn modelId="{775C01FF-F363-4BBD-99D1-BC65A698D531}" type="presParOf" srcId="{08CD9F9D-A628-4350-941F-BBB24C4251F5}" destId="{72ACC207-448B-45A7-89F0-71A3736A3684}" srcOrd="2" destOrd="0" presId="urn:microsoft.com/office/officeart/2005/8/layout/hProcess7"/>
    <dgm:cxn modelId="{6ECA648B-7957-42EC-97F4-A12EA3D32728}" type="presParOf" srcId="{239F1548-A921-4A80-BF4D-855AC3DBF354}" destId="{1AE48A6F-6258-46BD-ACFE-C73B51992AAD}" srcOrd="7" destOrd="0" presId="urn:microsoft.com/office/officeart/2005/8/layout/hProcess7"/>
    <dgm:cxn modelId="{3B9C205D-647A-4790-9DE4-BECD84A7A915}" type="presParOf" srcId="{239F1548-A921-4A80-BF4D-855AC3DBF354}" destId="{ECE3C344-095A-4AE2-B506-6EDCA8CC7349}" srcOrd="8" destOrd="0" presId="urn:microsoft.com/office/officeart/2005/8/layout/hProcess7"/>
    <dgm:cxn modelId="{DAAECD89-9DB6-4976-97EC-5142E7361F5A}" type="presParOf" srcId="{ECE3C344-095A-4AE2-B506-6EDCA8CC7349}" destId="{6D80E722-FC83-4F7E-9978-B8D823C83C19}" srcOrd="0" destOrd="0" presId="urn:microsoft.com/office/officeart/2005/8/layout/hProcess7"/>
    <dgm:cxn modelId="{993DDE19-5080-4F56-8474-E4190E39D2FD}" type="presParOf" srcId="{ECE3C344-095A-4AE2-B506-6EDCA8CC7349}" destId="{A857403E-2C7F-4DC6-A4FA-D28DFEB94274}" srcOrd="1" destOrd="0" presId="urn:microsoft.com/office/officeart/2005/8/layout/hProcess7"/>
    <dgm:cxn modelId="{FC3059EC-EB95-4F81-BD6A-7E31B503692F}" type="presParOf" srcId="{ECE3C344-095A-4AE2-B506-6EDCA8CC7349}" destId="{FB4975C8-312B-4337-A2F3-43FB582D0CA2}" srcOrd="2" destOrd="0" presId="urn:microsoft.com/office/officeart/2005/8/layout/hProcess7"/>
    <dgm:cxn modelId="{3C6C8115-33F7-4D6E-BA9A-7CFE9B81ACBE}" type="presParOf" srcId="{239F1548-A921-4A80-BF4D-855AC3DBF354}" destId="{A4EBF991-45D2-4B56-91A7-AC193E2AD69B}" srcOrd="9" destOrd="0" presId="urn:microsoft.com/office/officeart/2005/8/layout/hProcess7"/>
    <dgm:cxn modelId="{7E486E39-6F8A-4D80-B01F-91050A503BD3}" type="presParOf" srcId="{239F1548-A921-4A80-BF4D-855AC3DBF354}" destId="{0B7F31D3-A910-4F85-9B36-D4AEB6201B39}" srcOrd="10" destOrd="0" presId="urn:microsoft.com/office/officeart/2005/8/layout/hProcess7"/>
    <dgm:cxn modelId="{6BF04422-C388-4240-B5D9-A7184AFCE6B4}" type="presParOf" srcId="{0B7F31D3-A910-4F85-9B36-D4AEB6201B39}" destId="{A0240341-EA3F-4C0E-80B6-DFD03D77AB79}" srcOrd="0" destOrd="0" presId="urn:microsoft.com/office/officeart/2005/8/layout/hProcess7"/>
    <dgm:cxn modelId="{C95659AE-A12A-4362-A068-BFF5B68F490A}" type="presParOf" srcId="{0B7F31D3-A910-4F85-9B36-D4AEB6201B39}" destId="{DC75BEEB-1599-4F37-A331-F60EF63D7B76}" srcOrd="1" destOrd="0" presId="urn:microsoft.com/office/officeart/2005/8/layout/hProcess7"/>
    <dgm:cxn modelId="{C70FAD96-4952-41C1-B780-D1832A7901E1}" type="presParOf" srcId="{0B7F31D3-A910-4F85-9B36-D4AEB6201B39}" destId="{64D19EC1-0DE9-46F9-B894-8E86ED7A1AC4}" srcOrd="2" destOrd="0" presId="urn:microsoft.com/office/officeart/2005/8/layout/hProcess7"/>
    <dgm:cxn modelId="{DBEE6585-5F51-4A2C-9C18-466282BDCCC1}" type="presParOf" srcId="{239F1548-A921-4A80-BF4D-855AC3DBF354}" destId="{97728D25-8201-40BA-AAA5-9B43D6CBC9D6}" srcOrd="11" destOrd="0" presId="urn:microsoft.com/office/officeart/2005/8/layout/hProcess7"/>
    <dgm:cxn modelId="{57959F6B-48BA-4486-A18B-144C02C8481D}" type="presParOf" srcId="{239F1548-A921-4A80-BF4D-855AC3DBF354}" destId="{AECAB64C-15EF-4C97-8B99-9C51B125C08C}" srcOrd="12" destOrd="0" presId="urn:microsoft.com/office/officeart/2005/8/layout/hProcess7"/>
    <dgm:cxn modelId="{592F1C54-571D-423B-A4BD-AB89E5A7EAFB}" type="presParOf" srcId="{AECAB64C-15EF-4C97-8B99-9C51B125C08C}" destId="{2CD12462-8C72-446A-A707-F26E4E0F6CBE}" srcOrd="0" destOrd="0" presId="urn:microsoft.com/office/officeart/2005/8/layout/hProcess7"/>
    <dgm:cxn modelId="{80009100-F4F3-44FC-9752-62B9602595C3}" type="presParOf" srcId="{AECAB64C-15EF-4C97-8B99-9C51B125C08C}" destId="{73D11085-0465-412E-AEE9-25174E485C6B}" srcOrd="1" destOrd="0" presId="urn:microsoft.com/office/officeart/2005/8/layout/hProcess7"/>
    <dgm:cxn modelId="{233053E2-9D55-4167-A54A-9C3CBE0D3020}" type="presParOf" srcId="{AECAB64C-15EF-4C97-8B99-9C51B125C08C}" destId="{7C79673F-9245-4BBF-9F3E-16BC8DB6D8F3}"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2C37470-7D5C-435D-AC0C-B7924214BA45}" type="doc">
      <dgm:prSet loTypeId="urn:microsoft.com/office/officeart/2005/8/layout/list1" loCatId="list" qsTypeId="urn:microsoft.com/office/officeart/2005/8/quickstyle/simple1" qsCatId="simple" csTypeId="urn:microsoft.com/office/officeart/2005/8/colors/colorful5" csCatId="colorful" phldr="1"/>
      <dgm:spPr/>
      <dgm:t>
        <a:bodyPr/>
        <a:lstStyle/>
        <a:p>
          <a:endParaRPr lang="en-US"/>
        </a:p>
      </dgm:t>
    </dgm:pt>
    <dgm:pt modelId="{7C4E4F30-69B5-4E15-B67B-3F7D855694C9}">
      <dgm:prSet phldrT="[Text]" custT="1"/>
      <dgm:spPr>
        <a:solidFill>
          <a:srgbClr val="B2A47C"/>
        </a:solidFill>
      </dgm:spPr>
      <dgm:t>
        <a:bodyPr/>
        <a:lstStyle/>
        <a:p>
          <a:r>
            <a:rPr lang="en-US" sz="1300" dirty="0"/>
            <a:t>Kindergarten Readiness</a:t>
          </a:r>
        </a:p>
      </dgm:t>
    </dgm:pt>
    <dgm:pt modelId="{EBA3E80C-088F-4EA1-B1DC-2222D6D15B63}" type="parTrans" cxnId="{6C695536-7788-4FF7-9FAD-61CB7A799EB0}">
      <dgm:prSet/>
      <dgm:spPr/>
      <dgm:t>
        <a:bodyPr/>
        <a:lstStyle/>
        <a:p>
          <a:endParaRPr lang="en-US"/>
        </a:p>
      </dgm:t>
    </dgm:pt>
    <dgm:pt modelId="{F59B0611-2F9E-4ECE-ACAB-EA88DEDF179E}" type="sibTrans" cxnId="{6C695536-7788-4FF7-9FAD-61CB7A799EB0}">
      <dgm:prSet/>
      <dgm:spPr/>
      <dgm:t>
        <a:bodyPr/>
        <a:lstStyle/>
        <a:p>
          <a:endParaRPr lang="en-US"/>
        </a:p>
      </dgm:t>
    </dgm:pt>
    <dgm:pt modelId="{A4384EA5-4713-4B8C-8BCA-DB3D34E716F5}">
      <dgm:prSet phldrT="[Text]" custT="1"/>
      <dgm:spPr>
        <a:solidFill>
          <a:srgbClr val="683E00"/>
        </a:solidFill>
      </dgm:spPr>
      <dgm:t>
        <a:bodyPr/>
        <a:lstStyle/>
        <a:p>
          <a:r>
            <a:rPr lang="en-US" sz="3600" dirty="0"/>
            <a:t>Individual Plans of Study</a:t>
          </a:r>
        </a:p>
      </dgm:t>
    </dgm:pt>
    <dgm:pt modelId="{2E156569-9BB3-4310-8227-98740031165A}" type="parTrans" cxnId="{605277AC-138A-44D2-BAB9-2D7F9015B524}">
      <dgm:prSet/>
      <dgm:spPr/>
      <dgm:t>
        <a:bodyPr/>
        <a:lstStyle/>
        <a:p>
          <a:endParaRPr lang="en-US"/>
        </a:p>
      </dgm:t>
    </dgm:pt>
    <dgm:pt modelId="{943F1730-0C6E-4711-B57D-52E273F1F6EA}" type="sibTrans" cxnId="{605277AC-138A-44D2-BAB9-2D7F9015B524}">
      <dgm:prSet/>
      <dgm:spPr/>
      <dgm:t>
        <a:bodyPr/>
        <a:lstStyle/>
        <a:p>
          <a:endParaRPr lang="en-US"/>
        </a:p>
      </dgm:t>
    </dgm:pt>
    <dgm:pt modelId="{91D8578E-62F8-4E92-A2E1-E3CAC1E66BCB}">
      <dgm:prSet phldrT="[Text]"/>
      <dgm:spPr>
        <a:solidFill>
          <a:srgbClr val="B2A47C"/>
        </a:solidFill>
      </dgm:spPr>
      <dgm:t>
        <a:bodyPr/>
        <a:lstStyle/>
        <a:p>
          <a:r>
            <a:rPr lang="en-US" dirty="0"/>
            <a:t>High School Graduation Rates</a:t>
          </a:r>
        </a:p>
      </dgm:t>
    </dgm:pt>
    <dgm:pt modelId="{DB6FCB58-6660-43C9-A538-3807D99C796B}" type="parTrans" cxnId="{C8C64018-F06A-4C3E-93E7-4FD016D75D9D}">
      <dgm:prSet/>
      <dgm:spPr/>
      <dgm:t>
        <a:bodyPr/>
        <a:lstStyle/>
        <a:p>
          <a:endParaRPr lang="en-US"/>
        </a:p>
      </dgm:t>
    </dgm:pt>
    <dgm:pt modelId="{81B00A8A-3361-4B46-9AED-3EA8A4510E67}" type="sibTrans" cxnId="{C8C64018-F06A-4C3E-93E7-4FD016D75D9D}">
      <dgm:prSet/>
      <dgm:spPr/>
      <dgm:t>
        <a:bodyPr/>
        <a:lstStyle/>
        <a:p>
          <a:endParaRPr lang="en-US"/>
        </a:p>
      </dgm:t>
    </dgm:pt>
    <dgm:pt modelId="{A13E2B2F-8DF4-46F8-92A4-6CE115727EA2}">
      <dgm:prSet phldrT="[Text]"/>
      <dgm:spPr>
        <a:solidFill>
          <a:srgbClr val="B2A47C"/>
        </a:solidFill>
      </dgm:spPr>
      <dgm:t>
        <a:bodyPr/>
        <a:lstStyle/>
        <a:p>
          <a:r>
            <a:rPr lang="en-US" dirty="0"/>
            <a:t>Postsecondary Completion/Attendance</a:t>
          </a:r>
        </a:p>
      </dgm:t>
    </dgm:pt>
    <dgm:pt modelId="{48A32856-98AB-4254-AF01-A4DB33A96108}" type="parTrans" cxnId="{FD6E25E4-3CEB-4F3F-8A2D-A1D6F909E2A0}">
      <dgm:prSet/>
      <dgm:spPr/>
      <dgm:t>
        <a:bodyPr/>
        <a:lstStyle/>
        <a:p>
          <a:endParaRPr lang="en-US"/>
        </a:p>
      </dgm:t>
    </dgm:pt>
    <dgm:pt modelId="{61940797-7A5E-4D42-9D55-7F30AE8A0C73}" type="sibTrans" cxnId="{FD6E25E4-3CEB-4F3F-8A2D-A1D6F909E2A0}">
      <dgm:prSet/>
      <dgm:spPr/>
      <dgm:t>
        <a:bodyPr/>
        <a:lstStyle/>
        <a:p>
          <a:endParaRPr lang="en-US"/>
        </a:p>
      </dgm:t>
    </dgm:pt>
    <dgm:pt modelId="{2C561639-2303-418F-971B-890F7A33E202}">
      <dgm:prSet phldrT="[Text]"/>
      <dgm:spPr>
        <a:solidFill>
          <a:srgbClr val="B2A47C"/>
        </a:solidFill>
      </dgm:spPr>
      <dgm:t>
        <a:bodyPr/>
        <a:lstStyle/>
        <a:p>
          <a:r>
            <a:rPr lang="en-US" dirty="0"/>
            <a:t>Social/Emotional Growth Measured Locally</a:t>
          </a:r>
        </a:p>
      </dgm:t>
    </dgm:pt>
    <dgm:pt modelId="{6DD39AD5-83D8-4BA4-BB77-F9E90DBE339A}" type="parTrans" cxnId="{4D0953A0-25F5-4307-880F-CE7D0FEBE22A}">
      <dgm:prSet/>
      <dgm:spPr/>
      <dgm:t>
        <a:bodyPr/>
        <a:lstStyle/>
        <a:p>
          <a:endParaRPr lang="en-US"/>
        </a:p>
      </dgm:t>
    </dgm:pt>
    <dgm:pt modelId="{E62B96A6-F197-4B03-9A38-7A55A50E3DF7}" type="sibTrans" cxnId="{4D0953A0-25F5-4307-880F-CE7D0FEBE22A}">
      <dgm:prSet/>
      <dgm:spPr/>
      <dgm:t>
        <a:bodyPr/>
        <a:lstStyle/>
        <a:p>
          <a:endParaRPr lang="en-US"/>
        </a:p>
      </dgm:t>
    </dgm:pt>
    <dgm:pt modelId="{4315AA3D-3ACD-461D-91EE-BB10634CCFA7}" type="pres">
      <dgm:prSet presAssocID="{52C37470-7D5C-435D-AC0C-B7924214BA45}" presName="linear" presStyleCnt="0">
        <dgm:presLayoutVars>
          <dgm:dir/>
          <dgm:animLvl val="lvl"/>
          <dgm:resizeHandles val="exact"/>
        </dgm:presLayoutVars>
      </dgm:prSet>
      <dgm:spPr/>
      <dgm:t>
        <a:bodyPr/>
        <a:lstStyle/>
        <a:p>
          <a:endParaRPr lang="en-US"/>
        </a:p>
      </dgm:t>
    </dgm:pt>
    <dgm:pt modelId="{EB907D67-3FA4-470C-8E6D-C1CFFE3192B2}" type="pres">
      <dgm:prSet presAssocID="{7C4E4F30-69B5-4E15-B67B-3F7D855694C9}" presName="parentLin" presStyleCnt="0"/>
      <dgm:spPr/>
    </dgm:pt>
    <dgm:pt modelId="{7DDD1E60-5BF0-4543-AE1F-EDDEC150CFDC}" type="pres">
      <dgm:prSet presAssocID="{7C4E4F30-69B5-4E15-B67B-3F7D855694C9}" presName="parentLeftMargin" presStyleLbl="node1" presStyleIdx="0" presStyleCnt="5"/>
      <dgm:spPr/>
      <dgm:t>
        <a:bodyPr/>
        <a:lstStyle/>
        <a:p>
          <a:endParaRPr lang="en-US"/>
        </a:p>
      </dgm:t>
    </dgm:pt>
    <dgm:pt modelId="{9823241D-4C64-4301-A444-9FF6824CE7B1}" type="pres">
      <dgm:prSet presAssocID="{7C4E4F30-69B5-4E15-B67B-3F7D855694C9}" presName="parentText" presStyleLbl="node1" presStyleIdx="0" presStyleCnt="5" custScaleX="99586" custScaleY="93768" custLinFactNeighborX="-4347" custLinFactNeighborY="48865">
        <dgm:presLayoutVars>
          <dgm:chMax val="0"/>
          <dgm:bulletEnabled val="1"/>
        </dgm:presLayoutVars>
      </dgm:prSet>
      <dgm:spPr/>
      <dgm:t>
        <a:bodyPr/>
        <a:lstStyle/>
        <a:p>
          <a:endParaRPr lang="en-US"/>
        </a:p>
      </dgm:t>
    </dgm:pt>
    <dgm:pt modelId="{DEC3BCAC-6B0C-4935-BCCD-A226D03F0114}" type="pres">
      <dgm:prSet presAssocID="{7C4E4F30-69B5-4E15-B67B-3F7D855694C9}" presName="negativeSpace" presStyleCnt="0"/>
      <dgm:spPr/>
    </dgm:pt>
    <dgm:pt modelId="{5CEE3AF3-B097-47DC-80BC-37746ECEC15E}" type="pres">
      <dgm:prSet presAssocID="{7C4E4F30-69B5-4E15-B67B-3F7D855694C9}" presName="childText" presStyleLbl="conFgAcc1" presStyleIdx="0" presStyleCnt="5" custLinFactY="27638" custLinFactNeighborX="-217" custLinFactNeighborY="100000">
        <dgm:presLayoutVars>
          <dgm:bulletEnabled val="1"/>
        </dgm:presLayoutVars>
      </dgm:prSet>
      <dgm:spPr/>
    </dgm:pt>
    <dgm:pt modelId="{5655B7C4-10DF-44B4-B380-4A2DADD160C0}" type="pres">
      <dgm:prSet presAssocID="{F59B0611-2F9E-4ECE-ACAB-EA88DEDF179E}" presName="spaceBetweenRectangles" presStyleCnt="0"/>
      <dgm:spPr/>
    </dgm:pt>
    <dgm:pt modelId="{8A0EE4A3-EA3B-44EB-824A-06510E4E001E}" type="pres">
      <dgm:prSet presAssocID="{A4384EA5-4713-4B8C-8BCA-DB3D34E716F5}" presName="parentLin" presStyleCnt="0"/>
      <dgm:spPr/>
    </dgm:pt>
    <dgm:pt modelId="{BAEE7018-20ED-47EC-B6A1-4548C8B9C9F3}" type="pres">
      <dgm:prSet presAssocID="{A4384EA5-4713-4B8C-8BCA-DB3D34E716F5}" presName="parentLeftMargin" presStyleLbl="node1" presStyleIdx="0" presStyleCnt="5"/>
      <dgm:spPr/>
      <dgm:t>
        <a:bodyPr/>
        <a:lstStyle/>
        <a:p>
          <a:endParaRPr lang="en-US"/>
        </a:p>
      </dgm:t>
    </dgm:pt>
    <dgm:pt modelId="{1D9B8682-FDB4-4457-934B-FB354503029C}" type="pres">
      <dgm:prSet presAssocID="{A4384EA5-4713-4B8C-8BCA-DB3D34E716F5}" presName="parentText" presStyleLbl="node1" presStyleIdx="1" presStyleCnt="5" custScaleY="287920" custLinFactNeighborX="-4347" custLinFactNeighborY="24655">
        <dgm:presLayoutVars>
          <dgm:chMax val="0"/>
          <dgm:bulletEnabled val="1"/>
        </dgm:presLayoutVars>
      </dgm:prSet>
      <dgm:spPr/>
      <dgm:t>
        <a:bodyPr/>
        <a:lstStyle/>
        <a:p>
          <a:endParaRPr lang="en-US"/>
        </a:p>
      </dgm:t>
    </dgm:pt>
    <dgm:pt modelId="{49FDB11B-B5AD-4119-8269-033ED4E194A2}" type="pres">
      <dgm:prSet presAssocID="{A4384EA5-4713-4B8C-8BCA-DB3D34E716F5}" presName="negativeSpace" presStyleCnt="0"/>
      <dgm:spPr/>
    </dgm:pt>
    <dgm:pt modelId="{B4DFF7C8-4D17-4E11-A950-800FEA5AE553}" type="pres">
      <dgm:prSet presAssocID="{A4384EA5-4713-4B8C-8BCA-DB3D34E716F5}" presName="childText" presStyleLbl="conFgAcc1" presStyleIdx="1" presStyleCnt="5" custLinFactNeighborY="-21426">
        <dgm:presLayoutVars>
          <dgm:bulletEnabled val="1"/>
        </dgm:presLayoutVars>
      </dgm:prSet>
      <dgm:spPr/>
    </dgm:pt>
    <dgm:pt modelId="{6AFA5A2E-D059-41D2-ADDB-06E87D56C645}" type="pres">
      <dgm:prSet presAssocID="{943F1730-0C6E-4711-B57D-52E273F1F6EA}" presName="spaceBetweenRectangles" presStyleCnt="0"/>
      <dgm:spPr/>
    </dgm:pt>
    <dgm:pt modelId="{BD539626-3E53-416A-9F76-8CD57918475A}" type="pres">
      <dgm:prSet presAssocID="{91D8578E-62F8-4E92-A2E1-E3CAC1E66BCB}" presName="parentLin" presStyleCnt="0"/>
      <dgm:spPr/>
    </dgm:pt>
    <dgm:pt modelId="{67337925-6F79-4662-9ECB-1EAEE390D142}" type="pres">
      <dgm:prSet presAssocID="{91D8578E-62F8-4E92-A2E1-E3CAC1E66BCB}" presName="parentLeftMargin" presStyleLbl="node1" presStyleIdx="1" presStyleCnt="5"/>
      <dgm:spPr/>
      <dgm:t>
        <a:bodyPr/>
        <a:lstStyle/>
        <a:p>
          <a:endParaRPr lang="en-US"/>
        </a:p>
      </dgm:t>
    </dgm:pt>
    <dgm:pt modelId="{336D033D-0D1F-4A50-B791-E34C50DA46C1}" type="pres">
      <dgm:prSet presAssocID="{91D8578E-62F8-4E92-A2E1-E3CAC1E66BCB}" presName="parentText" presStyleLbl="node1" presStyleIdx="2" presStyleCnt="5">
        <dgm:presLayoutVars>
          <dgm:chMax val="0"/>
          <dgm:bulletEnabled val="1"/>
        </dgm:presLayoutVars>
      </dgm:prSet>
      <dgm:spPr/>
      <dgm:t>
        <a:bodyPr/>
        <a:lstStyle/>
        <a:p>
          <a:endParaRPr lang="en-US"/>
        </a:p>
      </dgm:t>
    </dgm:pt>
    <dgm:pt modelId="{71324C39-0A05-4840-BCBA-D6DA8D9E5A24}" type="pres">
      <dgm:prSet presAssocID="{91D8578E-62F8-4E92-A2E1-E3CAC1E66BCB}" presName="negativeSpace" presStyleCnt="0"/>
      <dgm:spPr/>
    </dgm:pt>
    <dgm:pt modelId="{C5C36CD5-A8EC-4437-81C4-E6D218F12523}" type="pres">
      <dgm:prSet presAssocID="{91D8578E-62F8-4E92-A2E1-E3CAC1E66BCB}" presName="childText" presStyleLbl="conFgAcc1" presStyleIdx="2" presStyleCnt="5" custLinFactNeighborY="18571">
        <dgm:presLayoutVars>
          <dgm:bulletEnabled val="1"/>
        </dgm:presLayoutVars>
      </dgm:prSet>
      <dgm:spPr/>
    </dgm:pt>
    <dgm:pt modelId="{2AD1DBA2-4D5C-4E38-BC1E-59890AF6E609}" type="pres">
      <dgm:prSet presAssocID="{81B00A8A-3361-4B46-9AED-3EA8A4510E67}" presName="spaceBetweenRectangles" presStyleCnt="0"/>
      <dgm:spPr/>
    </dgm:pt>
    <dgm:pt modelId="{FE64EAC8-CC13-459C-A145-5567D969F10E}" type="pres">
      <dgm:prSet presAssocID="{A13E2B2F-8DF4-46F8-92A4-6CE115727EA2}" presName="parentLin" presStyleCnt="0"/>
      <dgm:spPr/>
    </dgm:pt>
    <dgm:pt modelId="{3FF62C3B-9964-42B4-A645-6F30590B814F}" type="pres">
      <dgm:prSet presAssocID="{A13E2B2F-8DF4-46F8-92A4-6CE115727EA2}" presName="parentLeftMargin" presStyleLbl="node1" presStyleIdx="2" presStyleCnt="5"/>
      <dgm:spPr/>
      <dgm:t>
        <a:bodyPr/>
        <a:lstStyle/>
        <a:p>
          <a:endParaRPr lang="en-US"/>
        </a:p>
      </dgm:t>
    </dgm:pt>
    <dgm:pt modelId="{5BE630F4-5CDA-4D8C-81DA-FE28F874BEF4}" type="pres">
      <dgm:prSet presAssocID="{A13E2B2F-8DF4-46F8-92A4-6CE115727EA2}" presName="parentText" presStyleLbl="node1" presStyleIdx="3" presStyleCnt="5">
        <dgm:presLayoutVars>
          <dgm:chMax val="0"/>
          <dgm:bulletEnabled val="1"/>
        </dgm:presLayoutVars>
      </dgm:prSet>
      <dgm:spPr/>
      <dgm:t>
        <a:bodyPr/>
        <a:lstStyle/>
        <a:p>
          <a:endParaRPr lang="en-US"/>
        </a:p>
      </dgm:t>
    </dgm:pt>
    <dgm:pt modelId="{66AA4B4A-9D32-408A-8AF4-D3EB5E7B4E16}" type="pres">
      <dgm:prSet presAssocID="{A13E2B2F-8DF4-46F8-92A4-6CE115727EA2}" presName="negativeSpace" presStyleCnt="0"/>
      <dgm:spPr/>
    </dgm:pt>
    <dgm:pt modelId="{60D37AE0-B6D6-48D0-9F7A-BC1B572F1912}" type="pres">
      <dgm:prSet presAssocID="{A13E2B2F-8DF4-46F8-92A4-6CE115727EA2}" presName="childText" presStyleLbl="conFgAcc1" presStyleIdx="3" presStyleCnt="5">
        <dgm:presLayoutVars>
          <dgm:bulletEnabled val="1"/>
        </dgm:presLayoutVars>
      </dgm:prSet>
      <dgm:spPr/>
    </dgm:pt>
    <dgm:pt modelId="{FB908D6B-E12B-47DF-9003-D3BC570A768E}" type="pres">
      <dgm:prSet presAssocID="{61940797-7A5E-4D42-9D55-7F30AE8A0C73}" presName="spaceBetweenRectangles" presStyleCnt="0"/>
      <dgm:spPr/>
    </dgm:pt>
    <dgm:pt modelId="{2E422701-757A-4C4B-8813-60E971A155A5}" type="pres">
      <dgm:prSet presAssocID="{2C561639-2303-418F-971B-890F7A33E202}" presName="parentLin" presStyleCnt="0"/>
      <dgm:spPr/>
    </dgm:pt>
    <dgm:pt modelId="{0D3715A8-FDB5-4196-8B15-E3CBAA97E19B}" type="pres">
      <dgm:prSet presAssocID="{2C561639-2303-418F-971B-890F7A33E202}" presName="parentLeftMargin" presStyleLbl="node1" presStyleIdx="3" presStyleCnt="5"/>
      <dgm:spPr/>
      <dgm:t>
        <a:bodyPr/>
        <a:lstStyle/>
        <a:p>
          <a:endParaRPr lang="en-US"/>
        </a:p>
      </dgm:t>
    </dgm:pt>
    <dgm:pt modelId="{5DEF7458-54B8-420C-8B63-7B982EF61FA8}" type="pres">
      <dgm:prSet presAssocID="{2C561639-2303-418F-971B-890F7A33E202}" presName="parentText" presStyleLbl="node1" presStyleIdx="4" presStyleCnt="5" custLinFactNeighborX="-9091" custLinFactNeighborY="-2081">
        <dgm:presLayoutVars>
          <dgm:chMax val="0"/>
          <dgm:bulletEnabled val="1"/>
        </dgm:presLayoutVars>
      </dgm:prSet>
      <dgm:spPr/>
      <dgm:t>
        <a:bodyPr/>
        <a:lstStyle/>
        <a:p>
          <a:endParaRPr lang="en-US"/>
        </a:p>
      </dgm:t>
    </dgm:pt>
    <dgm:pt modelId="{BB00605D-AFAC-421A-9016-C055C393A4C1}" type="pres">
      <dgm:prSet presAssocID="{2C561639-2303-418F-971B-890F7A33E202}" presName="negativeSpace" presStyleCnt="0"/>
      <dgm:spPr/>
    </dgm:pt>
    <dgm:pt modelId="{D79EE966-94BB-4742-906C-BE03C0E5EE1A}" type="pres">
      <dgm:prSet presAssocID="{2C561639-2303-418F-971B-890F7A33E202}" presName="childText" presStyleLbl="conFgAcc1" presStyleIdx="4" presStyleCnt="5">
        <dgm:presLayoutVars>
          <dgm:bulletEnabled val="1"/>
        </dgm:presLayoutVars>
      </dgm:prSet>
      <dgm:spPr/>
    </dgm:pt>
  </dgm:ptLst>
  <dgm:cxnLst>
    <dgm:cxn modelId="{126A1FD9-1D6F-4C2C-BD8B-9904EA08D72C}" type="presOf" srcId="{7C4E4F30-69B5-4E15-B67B-3F7D855694C9}" destId="{7DDD1E60-5BF0-4543-AE1F-EDDEC150CFDC}" srcOrd="0" destOrd="0" presId="urn:microsoft.com/office/officeart/2005/8/layout/list1"/>
    <dgm:cxn modelId="{B2F8FC2C-36B2-49BF-A08A-BC2E95ED2A83}" type="presOf" srcId="{91D8578E-62F8-4E92-A2E1-E3CAC1E66BCB}" destId="{67337925-6F79-4662-9ECB-1EAEE390D142}" srcOrd="0" destOrd="0" presId="urn:microsoft.com/office/officeart/2005/8/layout/list1"/>
    <dgm:cxn modelId="{04EA9A3A-F218-41C1-8D9F-217310B6E0A6}" type="presOf" srcId="{A13E2B2F-8DF4-46F8-92A4-6CE115727EA2}" destId="{3FF62C3B-9964-42B4-A645-6F30590B814F}" srcOrd="0" destOrd="0" presId="urn:microsoft.com/office/officeart/2005/8/layout/list1"/>
    <dgm:cxn modelId="{63BEC359-B32B-4251-A074-74B97D57EC07}" type="presOf" srcId="{2C561639-2303-418F-971B-890F7A33E202}" destId="{5DEF7458-54B8-420C-8B63-7B982EF61FA8}" srcOrd="1" destOrd="0" presId="urn:microsoft.com/office/officeart/2005/8/layout/list1"/>
    <dgm:cxn modelId="{A6EEC0A5-1ADD-45AA-B33D-20833983022A}" type="presOf" srcId="{A4384EA5-4713-4B8C-8BCA-DB3D34E716F5}" destId="{BAEE7018-20ED-47EC-B6A1-4548C8B9C9F3}" srcOrd="0" destOrd="0" presId="urn:microsoft.com/office/officeart/2005/8/layout/list1"/>
    <dgm:cxn modelId="{A433CEAC-80B6-4E34-B390-B1B3642B0ECF}" type="presOf" srcId="{7C4E4F30-69B5-4E15-B67B-3F7D855694C9}" destId="{9823241D-4C64-4301-A444-9FF6824CE7B1}" srcOrd="1" destOrd="0" presId="urn:microsoft.com/office/officeart/2005/8/layout/list1"/>
    <dgm:cxn modelId="{605277AC-138A-44D2-BAB9-2D7F9015B524}" srcId="{52C37470-7D5C-435D-AC0C-B7924214BA45}" destId="{A4384EA5-4713-4B8C-8BCA-DB3D34E716F5}" srcOrd="1" destOrd="0" parTransId="{2E156569-9BB3-4310-8227-98740031165A}" sibTransId="{943F1730-0C6E-4711-B57D-52E273F1F6EA}"/>
    <dgm:cxn modelId="{D732C79A-7085-4DBA-84F0-48D77A11B18B}" type="presOf" srcId="{2C561639-2303-418F-971B-890F7A33E202}" destId="{0D3715A8-FDB5-4196-8B15-E3CBAA97E19B}" srcOrd="0" destOrd="0" presId="urn:microsoft.com/office/officeart/2005/8/layout/list1"/>
    <dgm:cxn modelId="{7A13C83D-AE4D-48AF-8FAA-74B1A5958978}" type="presOf" srcId="{A13E2B2F-8DF4-46F8-92A4-6CE115727EA2}" destId="{5BE630F4-5CDA-4D8C-81DA-FE28F874BEF4}" srcOrd="1" destOrd="0" presId="urn:microsoft.com/office/officeart/2005/8/layout/list1"/>
    <dgm:cxn modelId="{CB59976A-1A60-4D19-9CAA-4A91A715EE5B}" type="presOf" srcId="{52C37470-7D5C-435D-AC0C-B7924214BA45}" destId="{4315AA3D-3ACD-461D-91EE-BB10634CCFA7}" srcOrd="0" destOrd="0" presId="urn:microsoft.com/office/officeart/2005/8/layout/list1"/>
    <dgm:cxn modelId="{69C3AB90-AACB-4AE1-96E7-6D5F98B767B3}" type="presOf" srcId="{A4384EA5-4713-4B8C-8BCA-DB3D34E716F5}" destId="{1D9B8682-FDB4-4457-934B-FB354503029C}" srcOrd="1" destOrd="0" presId="urn:microsoft.com/office/officeart/2005/8/layout/list1"/>
    <dgm:cxn modelId="{4D0953A0-25F5-4307-880F-CE7D0FEBE22A}" srcId="{52C37470-7D5C-435D-AC0C-B7924214BA45}" destId="{2C561639-2303-418F-971B-890F7A33E202}" srcOrd="4" destOrd="0" parTransId="{6DD39AD5-83D8-4BA4-BB77-F9E90DBE339A}" sibTransId="{E62B96A6-F197-4B03-9A38-7A55A50E3DF7}"/>
    <dgm:cxn modelId="{C8C64018-F06A-4C3E-93E7-4FD016D75D9D}" srcId="{52C37470-7D5C-435D-AC0C-B7924214BA45}" destId="{91D8578E-62F8-4E92-A2E1-E3CAC1E66BCB}" srcOrd="2" destOrd="0" parTransId="{DB6FCB58-6660-43C9-A538-3807D99C796B}" sibTransId="{81B00A8A-3361-4B46-9AED-3EA8A4510E67}"/>
    <dgm:cxn modelId="{6C695536-7788-4FF7-9FAD-61CB7A799EB0}" srcId="{52C37470-7D5C-435D-AC0C-B7924214BA45}" destId="{7C4E4F30-69B5-4E15-B67B-3F7D855694C9}" srcOrd="0" destOrd="0" parTransId="{EBA3E80C-088F-4EA1-B1DC-2222D6D15B63}" sibTransId="{F59B0611-2F9E-4ECE-ACAB-EA88DEDF179E}"/>
    <dgm:cxn modelId="{FD6E25E4-3CEB-4F3F-8A2D-A1D6F909E2A0}" srcId="{52C37470-7D5C-435D-AC0C-B7924214BA45}" destId="{A13E2B2F-8DF4-46F8-92A4-6CE115727EA2}" srcOrd="3" destOrd="0" parTransId="{48A32856-98AB-4254-AF01-A4DB33A96108}" sibTransId="{61940797-7A5E-4D42-9D55-7F30AE8A0C73}"/>
    <dgm:cxn modelId="{6DA7761D-8520-4226-A70C-0D96E3EAD295}" type="presOf" srcId="{91D8578E-62F8-4E92-A2E1-E3CAC1E66BCB}" destId="{336D033D-0D1F-4A50-B791-E34C50DA46C1}" srcOrd="1" destOrd="0" presId="urn:microsoft.com/office/officeart/2005/8/layout/list1"/>
    <dgm:cxn modelId="{B82C792F-DA52-4EEC-9719-DDDC471908F7}" type="presParOf" srcId="{4315AA3D-3ACD-461D-91EE-BB10634CCFA7}" destId="{EB907D67-3FA4-470C-8E6D-C1CFFE3192B2}" srcOrd="0" destOrd="0" presId="urn:microsoft.com/office/officeart/2005/8/layout/list1"/>
    <dgm:cxn modelId="{3038545D-6979-4B83-9AD5-B7691F99DECE}" type="presParOf" srcId="{EB907D67-3FA4-470C-8E6D-C1CFFE3192B2}" destId="{7DDD1E60-5BF0-4543-AE1F-EDDEC150CFDC}" srcOrd="0" destOrd="0" presId="urn:microsoft.com/office/officeart/2005/8/layout/list1"/>
    <dgm:cxn modelId="{997B3776-E5AF-41ED-A220-5E6DF38D6829}" type="presParOf" srcId="{EB907D67-3FA4-470C-8E6D-C1CFFE3192B2}" destId="{9823241D-4C64-4301-A444-9FF6824CE7B1}" srcOrd="1" destOrd="0" presId="urn:microsoft.com/office/officeart/2005/8/layout/list1"/>
    <dgm:cxn modelId="{1C1A44EC-1784-4D36-874E-D510A426DF7B}" type="presParOf" srcId="{4315AA3D-3ACD-461D-91EE-BB10634CCFA7}" destId="{DEC3BCAC-6B0C-4935-BCCD-A226D03F0114}" srcOrd="1" destOrd="0" presId="urn:microsoft.com/office/officeart/2005/8/layout/list1"/>
    <dgm:cxn modelId="{07462E7D-7A1B-4016-88F2-A7FE6A4543AC}" type="presParOf" srcId="{4315AA3D-3ACD-461D-91EE-BB10634CCFA7}" destId="{5CEE3AF3-B097-47DC-80BC-37746ECEC15E}" srcOrd="2" destOrd="0" presId="urn:microsoft.com/office/officeart/2005/8/layout/list1"/>
    <dgm:cxn modelId="{339E7D49-5E95-4EE0-8146-81FCAD24051A}" type="presParOf" srcId="{4315AA3D-3ACD-461D-91EE-BB10634CCFA7}" destId="{5655B7C4-10DF-44B4-B380-4A2DADD160C0}" srcOrd="3" destOrd="0" presId="urn:microsoft.com/office/officeart/2005/8/layout/list1"/>
    <dgm:cxn modelId="{77CB52FC-0628-4D36-948C-16906C6B2A62}" type="presParOf" srcId="{4315AA3D-3ACD-461D-91EE-BB10634CCFA7}" destId="{8A0EE4A3-EA3B-44EB-824A-06510E4E001E}" srcOrd="4" destOrd="0" presId="urn:microsoft.com/office/officeart/2005/8/layout/list1"/>
    <dgm:cxn modelId="{44430458-37EC-4812-BDFF-92F2F0537AC1}" type="presParOf" srcId="{8A0EE4A3-EA3B-44EB-824A-06510E4E001E}" destId="{BAEE7018-20ED-47EC-B6A1-4548C8B9C9F3}" srcOrd="0" destOrd="0" presId="urn:microsoft.com/office/officeart/2005/8/layout/list1"/>
    <dgm:cxn modelId="{7A760014-6430-4361-B270-E37373EB9443}" type="presParOf" srcId="{8A0EE4A3-EA3B-44EB-824A-06510E4E001E}" destId="{1D9B8682-FDB4-4457-934B-FB354503029C}" srcOrd="1" destOrd="0" presId="urn:microsoft.com/office/officeart/2005/8/layout/list1"/>
    <dgm:cxn modelId="{A6A6C2A8-618A-4A5C-9B9C-36810756CEAD}" type="presParOf" srcId="{4315AA3D-3ACD-461D-91EE-BB10634CCFA7}" destId="{49FDB11B-B5AD-4119-8269-033ED4E194A2}" srcOrd="5" destOrd="0" presId="urn:microsoft.com/office/officeart/2005/8/layout/list1"/>
    <dgm:cxn modelId="{F88FA82A-DA09-4ED5-A1C3-AD3919078B37}" type="presParOf" srcId="{4315AA3D-3ACD-461D-91EE-BB10634CCFA7}" destId="{B4DFF7C8-4D17-4E11-A950-800FEA5AE553}" srcOrd="6" destOrd="0" presId="urn:microsoft.com/office/officeart/2005/8/layout/list1"/>
    <dgm:cxn modelId="{FAA037F1-CDFD-4500-89DF-6A63BE2A2C96}" type="presParOf" srcId="{4315AA3D-3ACD-461D-91EE-BB10634CCFA7}" destId="{6AFA5A2E-D059-41D2-ADDB-06E87D56C645}" srcOrd="7" destOrd="0" presId="urn:microsoft.com/office/officeart/2005/8/layout/list1"/>
    <dgm:cxn modelId="{FF59D593-4B92-439B-A8A4-4F1BC778D7F7}" type="presParOf" srcId="{4315AA3D-3ACD-461D-91EE-BB10634CCFA7}" destId="{BD539626-3E53-416A-9F76-8CD57918475A}" srcOrd="8" destOrd="0" presId="urn:microsoft.com/office/officeart/2005/8/layout/list1"/>
    <dgm:cxn modelId="{103506CF-A9A1-4865-A4DE-96366F1665C3}" type="presParOf" srcId="{BD539626-3E53-416A-9F76-8CD57918475A}" destId="{67337925-6F79-4662-9ECB-1EAEE390D142}" srcOrd="0" destOrd="0" presId="urn:microsoft.com/office/officeart/2005/8/layout/list1"/>
    <dgm:cxn modelId="{83F06BE3-B2A4-44F5-B269-67B009A2DED2}" type="presParOf" srcId="{BD539626-3E53-416A-9F76-8CD57918475A}" destId="{336D033D-0D1F-4A50-B791-E34C50DA46C1}" srcOrd="1" destOrd="0" presId="urn:microsoft.com/office/officeart/2005/8/layout/list1"/>
    <dgm:cxn modelId="{D954590F-CD1A-46DB-8673-EC20DA22AAE0}" type="presParOf" srcId="{4315AA3D-3ACD-461D-91EE-BB10634CCFA7}" destId="{71324C39-0A05-4840-BCBA-D6DA8D9E5A24}" srcOrd="9" destOrd="0" presId="urn:microsoft.com/office/officeart/2005/8/layout/list1"/>
    <dgm:cxn modelId="{E1FC7FDA-4C19-4312-B756-0FCE20AA178B}" type="presParOf" srcId="{4315AA3D-3ACD-461D-91EE-BB10634CCFA7}" destId="{C5C36CD5-A8EC-4437-81C4-E6D218F12523}" srcOrd="10" destOrd="0" presId="urn:microsoft.com/office/officeart/2005/8/layout/list1"/>
    <dgm:cxn modelId="{C78A9155-1072-4562-B2A0-4E504201AEDC}" type="presParOf" srcId="{4315AA3D-3ACD-461D-91EE-BB10634CCFA7}" destId="{2AD1DBA2-4D5C-4E38-BC1E-59890AF6E609}" srcOrd="11" destOrd="0" presId="urn:microsoft.com/office/officeart/2005/8/layout/list1"/>
    <dgm:cxn modelId="{82BC1B9F-4B8D-4A4F-80F1-23E44E449AB2}" type="presParOf" srcId="{4315AA3D-3ACD-461D-91EE-BB10634CCFA7}" destId="{FE64EAC8-CC13-459C-A145-5567D969F10E}" srcOrd="12" destOrd="0" presId="urn:microsoft.com/office/officeart/2005/8/layout/list1"/>
    <dgm:cxn modelId="{389DE3EE-62C8-4916-A506-3EE0A6139F6B}" type="presParOf" srcId="{FE64EAC8-CC13-459C-A145-5567D969F10E}" destId="{3FF62C3B-9964-42B4-A645-6F30590B814F}" srcOrd="0" destOrd="0" presId="urn:microsoft.com/office/officeart/2005/8/layout/list1"/>
    <dgm:cxn modelId="{274F3D2F-5653-4065-8555-BFD72ACF02FA}" type="presParOf" srcId="{FE64EAC8-CC13-459C-A145-5567D969F10E}" destId="{5BE630F4-5CDA-4D8C-81DA-FE28F874BEF4}" srcOrd="1" destOrd="0" presId="urn:microsoft.com/office/officeart/2005/8/layout/list1"/>
    <dgm:cxn modelId="{06B5F1C4-F82E-4EA3-8D1B-ABED94F609E9}" type="presParOf" srcId="{4315AA3D-3ACD-461D-91EE-BB10634CCFA7}" destId="{66AA4B4A-9D32-408A-8AF4-D3EB5E7B4E16}" srcOrd="13" destOrd="0" presId="urn:microsoft.com/office/officeart/2005/8/layout/list1"/>
    <dgm:cxn modelId="{68A7A429-6FC1-4DEF-B808-D97DBEF285A7}" type="presParOf" srcId="{4315AA3D-3ACD-461D-91EE-BB10634CCFA7}" destId="{60D37AE0-B6D6-48D0-9F7A-BC1B572F1912}" srcOrd="14" destOrd="0" presId="urn:microsoft.com/office/officeart/2005/8/layout/list1"/>
    <dgm:cxn modelId="{92673F11-934B-4840-AB72-D69B05B4FF14}" type="presParOf" srcId="{4315AA3D-3ACD-461D-91EE-BB10634CCFA7}" destId="{FB908D6B-E12B-47DF-9003-D3BC570A768E}" srcOrd="15" destOrd="0" presId="urn:microsoft.com/office/officeart/2005/8/layout/list1"/>
    <dgm:cxn modelId="{89C04886-CBFA-41B4-B1EB-79C06192A799}" type="presParOf" srcId="{4315AA3D-3ACD-461D-91EE-BB10634CCFA7}" destId="{2E422701-757A-4C4B-8813-60E971A155A5}" srcOrd="16" destOrd="0" presId="urn:microsoft.com/office/officeart/2005/8/layout/list1"/>
    <dgm:cxn modelId="{F7BB2982-854C-49CD-90EA-26BD321C6D83}" type="presParOf" srcId="{2E422701-757A-4C4B-8813-60E971A155A5}" destId="{0D3715A8-FDB5-4196-8B15-E3CBAA97E19B}" srcOrd="0" destOrd="0" presId="urn:microsoft.com/office/officeart/2005/8/layout/list1"/>
    <dgm:cxn modelId="{BDB987F2-D425-444B-B6A9-D90C717FBE00}" type="presParOf" srcId="{2E422701-757A-4C4B-8813-60E971A155A5}" destId="{5DEF7458-54B8-420C-8B63-7B982EF61FA8}" srcOrd="1" destOrd="0" presId="urn:microsoft.com/office/officeart/2005/8/layout/list1"/>
    <dgm:cxn modelId="{7A723258-9CC8-4998-9402-F1FD60395436}" type="presParOf" srcId="{4315AA3D-3ACD-461D-91EE-BB10634CCFA7}" destId="{BB00605D-AFAC-421A-9016-C055C393A4C1}" srcOrd="17" destOrd="0" presId="urn:microsoft.com/office/officeart/2005/8/layout/list1"/>
    <dgm:cxn modelId="{7F891435-902A-484C-9C9A-9B79D0F9B56A}" type="presParOf" srcId="{4315AA3D-3ACD-461D-91EE-BB10634CCFA7}" destId="{D79EE966-94BB-4742-906C-BE03C0E5EE1A}"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18FCEBE-A0DD-4453-8162-28750D833F28}" type="doc">
      <dgm:prSet loTypeId="urn:microsoft.com/office/officeart/2005/8/layout/hList2" loCatId="picture" qsTypeId="urn:microsoft.com/office/officeart/2005/8/quickstyle/simple2" qsCatId="simple" csTypeId="urn:microsoft.com/office/officeart/2005/8/colors/colorful5" csCatId="colorful" phldr="1"/>
      <dgm:spPr/>
    </dgm:pt>
    <dgm:pt modelId="{6EDF9D24-7676-44E8-A2DB-B6E703CE3221}">
      <dgm:prSet phldrT="[Text]" custT="1"/>
      <dgm:spPr/>
      <dgm:t>
        <a:bodyPr/>
        <a:lstStyle/>
        <a:p>
          <a:pPr algn="ctr"/>
          <a:r>
            <a:rPr lang="en-US" sz="4800" dirty="0">
              <a:solidFill>
                <a:srgbClr val="8B1C40"/>
              </a:solidFill>
            </a:rPr>
            <a:t>What</a:t>
          </a:r>
        </a:p>
      </dgm:t>
    </dgm:pt>
    <dgm:pt modelId="{667CA77B-E1B8-49D9-B7EA-6C00A68AF45A}" type="parTrans" cxnId="{85B84896-A270-4681-B153-22093B6754DD}">
      <dgm:prSet/>
      <dgm:spPr/>
      <dgm:t>
        <a:bodyPr/>
        <a:lstStyle/>
        <a:p>
          <a:endParaRPr lang="en-US"/>
        </a:p>
      </dgm:t>
    </dgm:pt>
    <dgm:pt modelId="{2D506956-E9F4-4E3D-B462-065C76BB43D2}" type="sibTrans" cxnId="{85B84896-A270-4681-B153-22093B6754DD}">
      <dgm:prSet/>
      <dgm:spPr/>
      <dgm:t>
        <a:bodyPr/>
        <a:lstStyle/>
        <a:p>
          <a:endParaRPr lang="en-US"/>
        </a:p>
      </dgm:t>
    </dgm:pt>
    <dgm:pt modelId="{52E828A7-D306-4A11-8DB1-27E09E490E63}">
      <dgm:prSet/>
      <dgm:spPr>
        <a:solidFill>
          <a:srgbClr val="996600"/>
        </a:solidFill>
      </dgm:spPr>
      <dgm:t>
        <a:bodyPr lIns="731520"/>
        <a:lstStyle/>
        <a:p>
          <a:pPr algn="l">
            <a:spcBef>
              <a:spcPts val="600"/>
            </a:spcBef>
            <a:spcAft>
              <a:spcPts val="600"/>
            </a:spcAft>
          </a:pPr>
          <a:endParaRPr lang="en-US" dirty="0">
            <a:solidFill>
              <a:schemeClr val="bg1"/>
            </a:solidFill>
          </a:endParaRPr>
        </a:p>
      </dgm:t>
    </dgm:pt>
    <dgm:pt modelId="{13254F1C-9647-4DAF-970C-7A3CE1A6BC46}" type="parTrans" cxnId="{83E7C9DD-98A0-4383-B415-896F5DD91BD2}">
      <dgm:prSet/>
      <dgm:spPr/>
      <dgm:t>
        <a:bodyPr/>
        <a:lstStyle/>
        <a:p>
          <a:endParaRPr lang="en-US"/>
        </a:p>
      </dgm:t>
    </dgm:pt>
    <dgm:pt modelId="{0DE4D283-B729-4F8D-88B4-56EBDAAE9231}" type="sibTrans" cxnId="{83E7C9DD-98A0-4383-B415-896F5DD91BD2}">
      <dgm:prSet/>
      <dgm:spPr/>
      <dgm:t>
        <a:bodyPr/>
        <a:lstStyle/>
        <a:p>
          <a:endParaRPr lang="en-US"/>
        </a:p>
      </dgm:t>
    </dgm:pt>
    <dgm:pt modelId="{B1D96EFF-E550-4592-B2C2-94F60830275E}">
      <dgm:prSet/>
      <dgm:spPr>
        <a:solidFill>
          <a:srgbClr val="996600"/>
        </a:solidFill>
      </dgm:spPr>
      <dgm:t>
        <a:bodyPr lIns="731520"/>
        <a:lstStyle/>
        <a:p>
          <a:pPr algn="l">
            <a:spcBef>
              <a:spcPts val="600"/>
            </a:spcBef>
            <a:spcAft>
              <a:spcPts val="600"/>
            </a:spcAft>
          </a:pPr>
          <a:endParaRPr lang="en-US" dirty="0">
            <a:solidFill>
              <a:schemeClr val="bg1"/>
            </a:solidFill>
          </a:endParaRPr>
        </a:p>
      </dgm:t>
    </dgm:pt>
    <dgm:pt modelId="{70566B6D-7111-4F66-9A7A-29AFE2FAD3C9}" type="parTrans" cxnId="{3BEDA594-5441-4611-9A8C-046A5E28511E}">
      <dgm:prSet/>
      <dgm:spPr/>
      <dgm:t>
        <a:bodyPr/>
        <a:lstStyle/>
        <a:p>
          <a:endParaRPr lang="en-US"/>
        </a:p>
      </dgm:t>
    </dgm:pt>
    <dgm:pt modelId="{23F5FFB3-ED16-401D-B8F4-3A1709F9F0CD}" type="sibTrans" cxnId="{3BEDA594-5441-4611-9A8C-046A5E28511E}">
      <dgm:prSet/>
      <dgm:spPr/>
      <dgm:t>
        <a:bodyPr/>
        <a:lstStyle/>
        <a:p>
          <a:endParaRPr lang="en-US"/>
        </a:p>
      </dgm:t>
    </dgm:pt>
    <dgm:pt modelId="{D8E9F7C1-D3A3-49D6-AF3C-611500E1C1C1}">
      <dgm:prSet/>
      <dgm:spPr>
        <a:solidFill>
          <a:srgbClr val="996600"/>
        </a:solidFill>
      </dgm:spPr>
      <dgm:t>
        <a:bodyPr/>
        <a:lstStyle/>
        <a:p>
          <a:r>
            <a:rPr lang="en-US" dirty="0">
              <a:solidFill>
                <a:schemeClr val="bg1"/>
              </a:solidFill>
            </a:rPr>
            <a:t>An Individual Plan of Study provides for a flexible career focus and an education plan that is clearly defined, rigorous and relevant in order to help students make a more informed decision about their path forward after high school graduation. </a:t>
          </a:r>
        </a:p>
      </dgm:t>
    </dgm:pt>
    <dgm:pt modelId="{ED52ED01-9C38-45DD-9D47-28EE5C514ABD}" type="parTrans" cxnId="{108F274A-F288-4B1F-A908-6971D1F90198}">
      <dgm:prSet/>
      <dgm:spPr/>
      <dgm:t>
        <a:bodyPr/>
        <a:lstStyle/>
        <a:p>
          <a:endParaRPr lang="en-US"/>
        </a:p>
      </dgm:t>
    </dgm:pt>
    <dgm:pt modelId="{54F9C1C2-771D-451F-A3D6-7DEBC69C19A6}" type="sibTrans" cxnId="{108F274A-F288-4B1F-A908-6971D1F90198}">
      <dgm:prSet/>
      <dgm:spPr/>
      <dgm:t>
        <a:bodyPr/>
        <a:lstStyle/>
        <a:p>
          <a:endParaRPr lang="en-US"/>
        </a:p>
      </dgm:t>
    </dgm:pt>
    <dgm:pt modelId="{F4987537-6C48-48B7-8215-728F4916D661}" type="pres">
      <dgm:prSet presAssocID="{D18FCEBE-A0DD-4453-8162-28750D833F28}" presName="linearFlow" presStyleCnt="0">
        <dgm:presLayoutVars>
          <dgm:dir/>
          <dgm:animLvl val="lvl"/>
          <dgm:resizeHandles/>
        </dgm:presLayoutVars>
      </dgm:prSet>
      <dgm:spPr/>
    </dgm:pt>
    <dgm:pt modelId="{DBEBD9A2-7F4D-4B90-8FDD-55EC9045213E}" type="pres">
      <dgm:prSet presAssocID="{6EDF9D24-7676-44E8-A2DB-B6E703CE3221}" presName="compositeNode" presStyleCnt="0">
        <dgm:presLayoutVars>
          <dgm:bulletEnabled val="1"/>
        </dgm:presLayoutVars>
      </dgm:prSet>
      <dgm:spPr/>
    </dgm:pt>
    <dgm:pt modelId="{F55ACA75-B734-4C33-A2FD-E886437E6331}" type="pres">
      <dgm:prSet presAssocID="{6EDF9D24-7676-44E8-A2DB-B6E703CE3221}" presName="image" presStyleLbl="fgImgPlace1" presStyleIdx="0" presStyleCnt="1" custScaleX="121474" custScaleY="108611" custLinFactNeighborX="-3400" custLinFactNeighborY="21787"/>
      <dgm:spPr>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9EF234C9-E86C-4E5E-8D50-4AD3E3DDA995}" type="pres">
      <dgm:prSet presAssocID="{6EDF9D24-7676-44E8-A2DB-B6E703CE3221}" presName="childNode" presStyleLbl="node1" presStyleIdx="0" presStyleCnt="1" custScaleX="99343" custScaleY="95804" custLinFactNeighborX="4357" custLinFactNeighborY="-209">
        <dgm:presLayoutVars>
          <dgm:bulletEnabled val="1"/>
        </dgm:presLayoutVars>
      </dgm:prSet>
      <dgm:spPr/>
      <dgm:t>
        <a:bodyPr/>
        <a:lstStyle/>
        <a:p>
          <a:endParaRPr lang="en-US"/>
        </a:p>
      </dgm:t>
    </dgm:pt>
    <dgm:pt modelId="{5902BFD4-F0B1-445B-B3E7-529AC5F02CA4}" type="pres">
      <dgm:prSet presAssocID="{6EDF9D24-7676-44E8-A2DB-B6E703CE3221}" presName="parentNode" presStyleLbl="revTx" presStyleIdx="0" presStyleCnt="1" custScaleY="91142" custLinFactNeighborX="25929" custLinFactNeighborY="1997">
        <dgm:presLayoutVars>
          <dgm:chMax val="0"/>
          <dgm:bulletEnabled val="1"/>
        </dgm:presLayoutVars>
      </dgm:prSet>
      <dgm:spPr/>
      <dgm:t>
        <a:bodyPr/>
        <a:lstStyle/>
        <a:p>
          <a:endParaRPr lang="en-US"/>
        </a:p>
      </dgm:t>
    </dgm:pt>
  </dgm:ptLst>
  <dgm:cxnLst>
    <dgm:cxn modelId="{0C8AB48D-5DA0-49A7-BB58-A199EF10C210}" type="presOf" srcId="{52E828A7-D306-4A11-8DB1-27E09E490E63}" destId="{9EF234C9-E86C-4E5E-8D50-4AD3E3DDA995}" srcOrd="0" destOrd="0" presId="urn:microsoft.com/office/officeart/2005/8/layout/hList2"/>
    <dgm:cxn modelId="{85B84896-A270-4681-B153-22093B6754DD}" srcId="{D18FCEBE-A0DD-4453-8162-28750D833F28}" destId="{6EDF9D24-7676-44E8-A2DB-B6E703CE3221}" srcOrd="0" destOrd="0" parTransId="{667CA77B-E1B8-49D9-B7EA-6C00A68AF45A}" sibTransId="{2D506956-E9F4-4E3D-B462-065C76BB43D2}"/>
    <dgm:cxn modelId="{108F274A-F288-4B1F-A908-6971D1F90198}" srcId="{6EDF9D24-7676-44E8-A2DB-B6E703CE3221}" destId="{D8E9F7C1-D3A3-49D6-AF3C-611500E1C1C1}" srcOrd="1" destOrd="0" parTransId="{ED52ED01-9C38-45DD-9D47-28EE5C514ABD}" sibTransId="{54F9C1C2-771D-451F-A3D6-7DEBC69C19A6}"/>
    <dgm:cxn modelId="{DA8CF3AF-48B9-4EC8-8463-9390E9168D4A}" type="presOf" srcId="{B1D96EFF-E550-4592-B2C2-94F60830275E}" destId="{9EF234C9-E86C-4E5E-8D50-4AD3E3DDA995}" srcOrd="0" destOrd="2" presId="urn:microsoft.com/office/officeart/2005/8/layout/hList2"/>
    <dgm:cxn modelId="{05059DC2-FFDA-4614-8E1F-5292157E6BC4}" type="presOf" srcId="{D18FCEBE-A0DD-4453-8162-28750D833F28}" destId="{F4987537-6C48-48B7-8215-728F4916D661}" srcOrd="0" destOrd="0" presId="urn:microsoft.com/office/officeart/2005/8/layout/hList2"/>
    <dgm:cxn modelId="{83E7C9DD-98A0-4383-B415-896F5DD91BD2}" srcId="{6EDF9D24-7676-44E8-A2DB-B6E703CE3221}" destId="{52E828A7-D306-4A11-8DB1-27E09E490E63}" srcOrd="0" destOrd="0" parTransId="{13254F1C-9647-4DAF-970C-7A3CE1A6BC46}" sibTransId="{0DE4D283-B729-4F8D-88B4-56EBDAAE9231}"/>
    <dgm:cxn modelId="{7F8D15E8-11FD-40C5-820E-4E83C4BB7A97}" type="presOf" srcId="{6EDF9D24-7676-44E8-A2DB-B6E703CE3221}" destId="{5902BFD4-F0B1-445B-B3E7-529AC5F02CA4}" srcOrd="0" destOrd="0" presId="urn:microsoft.com/office/officeart/2005/8/layout/hList2"/>
    <dgm:cxn modelId="{88015AF4-46E6-4951-9900-F1981B91FCC8}" type="presOf" srcId="{D8E9F7C1-D3A3-49D6-AF3C-611500E1C1C1}" destId="{9EF234C9-E86C-4E5E-8D50-4AD3E3DDA995}" srcOrd="0" destOrd="1" presId="urn:microsoft.com/office/officeart/2005/8/layout/hList2"/>
    <dgm:cxn modelId="{3BEDA594-5441-4611-9A8C-046A5E28511E}" srcId="{6EDF9D24-7676-44E8-A2DB-B6E703CE3221}" destId="{B1D96EFF-E550-4592-B2C2-94F60830275E}" srcOrd="2" destOrd="0" parTransId="{70566B6D-7111-4F66-9A7A-29AFE2FAD3C9}" sibTransId="{23F5FFB3-ED16-401D-B8F4-3A1709F9F0CD}"/>
    <dgm:cxn modelId="{4A369EA0-A3D9-498F-B37F-12A15FBC7E77}" type="presParOf" srcId="{F4987537-6C48-48B7-8215-728F4916D661}" destId="{DBEBD9A2-7F4D-4B90-8FDD-55EC9045213E}" srcOrd="0" destOrd="0" presId="urn:microsoft.com/office/officeart/2005/8/layout/hList2"/>
    <dgm:cxn modelId="{C42E6CF6-F9FA-44D8-85FD-F062EBA77A84}" type="presParOf" srcId="{DBEBD9A2-7F4D-4B90-8FDD-55EC9045213E}" destId="{F55ACA75-B734-4C33-A2FD-E886437E6331}" srcOrd="0" destOrd="0" presId="urn:microsoft.com/office/officeart/2005/8/layout/hList2"/>
    <dgm:cxn modelId="{DE68B4DF-B7AE-4CF3-930D-E2433814F405}" type="presParOf" srcId="{DBEBD9A2-7F4D-4B90-8FDD-55EC9045213E}" destId="{9EF234C9-E86C-4E5E-8D50-4AD3E3DDA995}" srcOrd="1" destOrd="0" presId="urn:microsoft.com/office/officeart/2005/8/layout/hList2"/>
    <dgm:cxn modelId="{A90BD85B-3C4F-48C8-8A02-D7055890712F}" type="presParOf" srcId="{DBEBD9A2-7F4D-4B90-8FDD-55EC9045213E}" destId="{5902BFD4-F0B1-445B-B3E7-529AC5F02CA4}"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EE3AF3-B097-47DC-80BC-37746ECEC15E}">
      <dsp:nvSpPr>
        <dsp:cNvPr id="0" name=""/>
        <dsp:cNvSpPr/>
      </dsp:nvSpPr>
      <dsp:spPr>
        <a:xfrm>
          <a:off x="0" y="569912"/>
          <a:ext cx="6096000" cy="4536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823241D-4C64-4301-A444-9FF6824CE7B1}">
      <dsp:nvSpPr>
        <dsp:cNvPr id="0" name=""/>
        <dsp:cNvSpPr/>
      </dsp:nvSpPr>
      <dsp:spPr>
        <a:xfrm>
          <a:off x="291550" y="341316"/>
          <a:ext cx="4267200" cy="531360"/>
        </a:xfrm>
        <a:prstGeom prst="roundRect">
          <a:avLst/>
        </a:prstGeom>
        <a:solidFill>
          <a:srgbClr val="99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800100">
            <a:lnSpc>
              <a:spcPct val="90000"/>
            </a:lnSpc>
            <a:spcBef>
              <a:spcPct val="0"/>
            </a:spcBef>
            <a:spcAft>
              <a:spcPct val="35000"/>
            </a:spcAft>
          </a:pPr>
          <a:r>
            <a:rPr lang="en-US" sz="1800" kern="1200" dirty="0"/>
            <a:t>Kindergarten Readiness</a:t>
          </a:r>
        </a:p>
      </dsp:txBody>
      <dsp:txXfrm>
        <a:off x="317489" y="367255"/>
        <a:ext cx="4215322" cy="479482"/>
      </dsp:txXfrm>
    </dsp:sp>
    <dsp:sp modelId="{B4DFF7C8-4D17-4E11-A950-800FEA5AE553}">
      <dsp:nvSpPr>
        <dsp:cNvPr id="0" name=""/>
        <dsp:cNvSpPr/>
      </dsp:nvSpPr>
      <dsp:spPr>
        <a:xfrm>
          <a:off x="0" y="1143000"/>
          <a:ext cx="6096000" cy="453600"/>
        </a:xfrm>
        <a:prstGeom prst="rect">
          <a:avLst/>
        </a:prstGeom>
        <a:solidFill>
          <a:schemeClr val="lt1">
            <a:alpha val="90000"/>
            <a:hueOff val="0"/>
            <a:satOff val="0"/>
            <a:lumOff val="0"/>
            <a:alphaOff val="0"/>
          </a:schemeClr>
        </a:solidFill>
        <a:ln w="25400" cap="flat" cmpd="sng" algn="ctr">
          <a:solidFill>
            <a:schemeClr val="accent5">
              <a:hueOff val="1292134"/>
              <a:satOff val="25000"/>
              <a:lumOff val="-5588"/>
              <a:alphaOff val="0"/>
            </a:schemeClr>
          </a:solidFill>
          <a:prstDash val="solid"/>
        </a:ln>
        <a:effectLst/>
      </dsp:spPr>
      <dsp:style>
        <a:lnRef idx="2">
          <a:scrgbClr r="0" g="0" b="0"/>
        </a:lnRef>
        <a:fillRef idx="1">
          <a:scrgbClr r="0" g="0" b="0"/>
        </a:fillRef>
        <a:effectRef idx="0">
          <a:scrgbClr r="0" g="0" b="0"/>
        </a:effectRef>
        <a:fontRef idx="minor"/>
      </dsp:style>
    </dsp:sp>
    <dsp:sp modelId="{1D9B8682-FDB4-4457-934B-FB354503029C}">
      <dsp:nvSpPr>
        <dsp:cNvPr id="0" name=""/>
        <dsp:cNvSpPr/>
      </dsp:nvSpPr>
      <dsp:spPr>
        <a:xfrm>
          <a:off x="291550" y="1029153"/>
          <a:ext cx="4267200" cy="531360"/>
        </a:xfrm>
        <a:prstGeom prst="roundRect">
          <a:avLst/>
        </a:prstGeom>
        <a:solidFill>
          <a:srgbClr val="683E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800100">
            <a:lnSpc>
              <a:spcPct val="90000"/>
            </a:lnSpc>
            <a:spcBef>
              <a:spcPct val="0"/>
            </a:spcBef>
            <a:spcAft>
              <a:spcPct val="35000"/>
            </a:spcAft>
          </a:pPr>
          <a:r>
            <a:rPr lang="en-US" sz="1800" kern="1200" dirty="0"/>
            <a:t>Individual Plans of Study Focused on Career Interests</a:t>
          </a:r>
        </a:p>
      </dsp:txBody>
      <dsp:txXfrm>
        <a:off x="317489" y="1055092"/>
        <a:ext cx="4215322" cy="479482"/>
      </dsp:txXfrm>
    </dsp:sp>
    <dsp:sp modelId="{C5C36CD5-A8EC-4437-81C4-E6D218F12523}">
      <dsp:nvSpPr>
        <dsp:cNvPr id="0" name=""/>
        <dsp:cNvSpPr/>
      </dsp:nvSpPr>
      <dsp:spPr>
        <a:xfrm>
          <a:off x="0" y="1980306"/>
          <a:ext cx="6096000" cy="453600"/>
        </a:xfrm>
        <a:prstGeom prst="rect">
          <a:avLst/>
        </a:prstGeom>
        <a:solidFill>
          <a:schemeClr val="lt1">
            <a:alpha val="90000"/>
            <a:hueOff val="0"/>
            <a:satOff val="0"/>
            <a:lumOff val="0"/>
            <a:alphaOff val="0"/>
          </a:schemeClr>
        </a:solidFill>
        <a:ln w="25400" cap="flat" cmpd="sng" algn="ctr">
          <a:solidFill>
            <a:schemeClr val="accent5">
              <a:hueOff val="2584268"/>
              <a:satOff val="50000"/>
              <a:lumOff val="-11176"/>
              <a:alphaOff val="0"/>
            </a:schemeClr>
          </a:solidFill>
          <a:prstDash val="solid"/>
        </a:ln>
        <a:effectLst/>
      </dsp:spPr>
      <dsp:style>
        <a:lnRef idx="2">
          <a:scrgbClr r="0" g="0" b="0"/>
        </a:lnRef>
        <a:fillRef idx="1">
          <a:scrgbClr r="0" g="0" b="0"/>
        </a:fillRef>
        <a:effectRef idx="0">
          <a:scrgbClr r="0" g="0" b="0"/>
        </a:effectRef>
        <a:fontRef idx="minor"/>
      </dsp:style>
    </dsp:sp>
    <dsp:sp modelId="{336D033D-0D1F-4A50-B791-E34C50DA46C1}">
      <dsp:nvSpPr>
        <dsp:cNvPr id="0" name=""/>
        <dsp:cNvSpPr/>
      </dsp:nvSpPr>
      <dsp:spPr>
        <a:xfrm>
          <a:off x="304800" y="1714627"/>
          <a:ext cx="4267200" cy="531360"/>
        </a:xfrm>
        <a:prstGeom prst="roundRect">
          <a:avLst/>
        </a:prstGeom>
        <a:solidFill>
          <a:schemeClr val="accent5">
            <a:hueOff val="2584268"/>
            <a:satOff val="50000"/>
            <a:lumOff val="-111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800100">
            <a:lnSpc>
              <a:spcPct val="90000"/>
            </a:lnSpc>
            <a:spcBef>
              <a:spcPct val="0"/>
            </a:spcBef>
            <a:spcAft>
              <a:spcPct val="35000"/>
            </a:spcAft>
          </a:pPr>
          <a:r>
            <a:rPr lang="en-US" sz="1800" kern="1200" dirty="0"/>
            <a:t>High School Graduation Rates</a:t>
          </a:r>
        </a:p>
      </dsp:txBody>
      <dsp:txXfrm>
        <a:off x="330739" y="1740566"/>
        <a:ext cx="4215322" cy="479482"/>
      </dsp:txXfrm>
    </dsp:sp>
    <dsp:sp modelId="{60D37AE0-B6D6-48D0-9F7A-BC1B572F1912}">
      <dsp:nvSpPr>
        <dsp:cNvPr id="0" name=""/>
        <dsp:cNvSpPr/>
      </dsp:nvSpPr>
      <dsp:spPr>
        <a:xfrm>
          <a:off x="0" y="2796787"/>
          <a:ext cx="6096000" cy="453600"/>
        </a:xfrm>
        <a:prstGeom prst="rect">
          <a:avLst/>
        </a:prstGeom>
        <a:solidFill>
          <a:schemeClr val="lt1">
            <a:alpha val="90000"/>
            <a:hueOff val="0"/>
            <a:satOff val="0"/>
            <a:lumOff val="0"/>
            <a:alphaOff val="0"/>
          </a:schemeClr>
        </a:solidFill>
        <a:ln w="25400" cap="flat" cmpd="sng" algn="ctr">
          <a:solidFill>
            <a:schemeClr val="accent5">
              <a:hueOff val="3876402"/>
              <a:satOff val="75000"/>
              <a:lumOff val="-16765"/>
              <a:alphaOff val="0"/>
            </a:schemeClr>
          </a:solidFill>
          <a:prstDash val="solid"/>
        </a:ln>
        <a:effectLst/>
      </dsp:spPr>
      <dsp:style>
        <a:lnRef idx="2">
          <a:scrgbClr r="0" g="0" b="0"/>
        </a:lnRef>
        <a:fillRef idx="1">
          <a:scrgbClr r="0" g="0" b="0"/>
        </a:fillRef>
        <a:effectRef idx="0">
          <a:scrgbClr r="0" g="0" b="0"/>
        </a:effectRef>
        <a:fontRef idx="minor"/>
      </dsp:style>
    </dsp:sp>
    <dsp:sp modelId="{5BE630F4-5CDA-4D8C-81DA-FE28F874BEF4}">
      <dsp:nvSpPr>
        <dsp:cNvPr id="0" name=""/>
        <dsp:cNvSpPr/>
      </dsp:nvSpPr>
      <dsp:spPr>
        <a:xfrm>
          <a:off x="304800" y="2531107"/>
          <a:ext cx="4267200" cy="531360"/>
        </a:xfrm>
        <a:prstGeom prst="roundRect">
          <a:avLst/>
        </a:prstGeom>
        <a:solidFill>
          <a:schemeClr val="accent5">
            <a:hueOff val="3876402"/>
            <a:satOff val="75000"/>
            <a:lumOff val="-167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800100">
            <a:lnSpc>
              <a:spcPct val="90000"/>
            </a:lnSpc>
            <a:spcBef>
              <a:spcPct val="0"/>
            </a:spcBef>
            <a:spcAft>
              <a:spcPct val="35000"/>
            </a:spcAft>
          </a:pPr>
          <a:r>
            <a:rPr lang="en-US" sz="1800" kern="1200" dirty="0"/>
            <a:t>Postsecondary Completion/Attendance</a:t>
          </a:r>
        </a:p>
      </dsp:txBody>
      <dsp:txXfrm>
        <a:off x="330739" y="2557046"/>
        <a:ext cx="4215322" cy="479482"/>
      </dsp:txXfrm>
    </dsp:sp>
    <dsp:sp modelId="{D79EE966-94BB-4742-906C-BE03C0E5EE1A}">
      <dsp:nvSpPr>
        <dsp:cNvPr id="0" name=""/>
        <dsp:cNvSpPr/>
      </dsp:nvSpPr>
      <dsp:spPr>
        <a:xfrm>
          <a:off x="0" y="3613267"/>
          <a:ext cx="6096000" cy="453600"/>
        </a:xfrm>
        <a:prstGeom prst="rect">
          <a:avLst/>
        </a:prstGeom>
        <a:solidFill>
          <a:schemeClr val="lt1">
            <a:alpha val="90000"/>
            <a:hueOff val="0"/>
            <a:satOff val="0"/>
            <a:lumOff val="0"/>
            <a:alphaOff val="0"/>
          </a:schemeClr>
        </a:solidFill>
        <a:ln w="25400" cap="flat" cmpd="sng" algn="ctr">
          <a:solidFill>
            <a:schemeClr val="accent5">
              <a:hueOff val="5168536"/>
              <a:satOff val="100000"/>
              <a:lumOff val="-22353"/>
              <a:alphaOff val="0"/>
            </a:schemeClr>
          </a:solidFill>
          <a:prstDash val="solid"/>
        </a:ln>
        <a:effectLst/>
      </dsp:spPr>
      <dsp:style>
        <a:lnRef idx="2">
          <a:scrgbClr r="0" g="0" b="0"/>
        </a:lnRef>
        <a:fillRef idx="1">
          <a:scrgbClr r="0" g="0" b="0"/>
        </a:fillRef>
        <a:effectRef idx="0">
          <a:scrgbClr r="0" g="0" b="0"/>
        </a:effectRef>
        <a:fontRef idx="minor"/>
      </dsp:style>
    </dsp:sp>
    <dsp:sp modelId="{5DEF7458-54B8-420C-8B63-7B982EF61FA8}">
      <dsp:nvSpPr>
        <dsp:cNvPr id="0" name=""/>
        <dsp:cNvSpPr/>
      </dsp:nvSpPr>
      <dsp:spPr>
        <a:xfrm>
          <a:off x="304800" y="3347587"/>
          <a:ext cx="4267200" cy="531360"/>
        </a:xfrm>
        <a:prstGeom prst="roundRect">
          <a:avLst/>
        </a:prstGeom>
        <a:solidFill>
          <a:schemeClr val="accent5">
            <a:hueOff val="5168536"/>
            <a:satOff val="100000"/>
            <a:lumOff val="-2235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800100">
            <a:lnSpc>
              <a:spcPct val="90000"/>
            </a:lnSpc>
            <a:spcBef>
              <a:spcPct val="0"/>
            </a:spcBef>
            <a:spcAft>
              <a:spcPct val="35000"/>
            </a:spcAft>
          </a:pPr>
          <a:r>
            <a:rPr lang="en-US" sz="1800" kern="1200" dirty="0"/>
            <a:t>Social/Emotional Growth Measured Locally</a:t>
          </a:r>
        </a:p>
      </dsp:txBody>
      <dsp:txXfrm>
        <a:off x="330739" y="3373526"/>
        <a:ext cx="4215322" cy="47948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0079D7-E4B1-43BD-9DBE-E825D2AA1798}">
      <dsp:nvSpPr>
        <dsp:cNvPr id="0" name=""/>
        <dsp:cNvSpPr/>
      </dsp:nvSpPr>
      <dsp:spPr>
        <a:xfrm>
          <a:off x="0" y="787995"/>
          <a:ext cx="8671965" cy="428400"/>
        </a:xfrm>
        <a:prstGeom prst="rect">
          <a:avLst/>
        </a:prstGeom>
        <a:solidFill>
          <a:schemeClr val="lt1">
            <a:alpha val="90000"/>
            <a:hueOff val="0"/>
            <a:satOff val="0"/>
            <a:lumOff val="0"/>
            <a:alphaOff val="0"/>
          </a:schemeClr>
        </a:solidFill>
        <a:ln w="25400" cap="flat" cmpd="sng" algn="ctr">
          <a:solidFill>
            <a:srgbClr val="996600"/>
          </a:solidFill>
          <a:prstDash val="solid"/>
        </a:ln>
        <a:effectLst/>
      </dsp:spPr>
      <dsp:style>
        <a:lnRef idx="2">
          <a:scrgbClr r="0" g="0" b="0"/>
        </a:lnRef>
        <a:fillRef idx="1">
          <a:scrgbClr r="0" g="0" b="0"/>
        </a:fillRef>
        <a:effectRef idx="0">
          <a:scrgbClr r="0" g="0" b="0"/>
        </a:effectRef>
        <a:fontRef idx="minor"/>
      </dsp:style>
    </dsp:sp>
    <dsp:sp modelId="{0B015A6B-C525-44FA-8E23-FF84446B517F}">
      <dsp:nvSpPr>
        <dsp:cNvPr id="0" name=""/>
        <dsp:cNvSpPr/>
      </dsp:nvSpPr>
      <dsp:spPr>
        <a:xfrm>
          <a:off x="433174" y="45297"/>
          <a:ext cx="6064447" cy="993618"/>
        </a:xfrm>
        <a:prstGeom prst="roundRect">
          <a:avLst/>
        </a:prstGeom>
        <a:solidFill>
          <a:srgbClr val="D6CEB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9446" tIns="0" rIns="229446" bIns="0" numCol="1" spcCol="1270" anchor="ctr" anchorCtr="0">
          <a:noAutofit/>
        </a:bodyPr>
        <a:lstStyle/>
        <a:p>
          <a:pPr lvl="0" algn="l" defTabSz="711200">
            <a:lnSpc>
              <a:spcPct val="90000"/>
            </a:lnSpc>
            <a:spcBef>
              <a:spcPct val="0"/>
            </a:spcBef>
            <a:spcAft>
              <a:spcPct val="35000"/>
            </a:spcAft>
          </a:pPr>
          <a:r>
            <a:rPr lang="en-US" sz="1600" kern="1200" dirty="0">
              <a:solidFill>
                <a:schemeClr val="tx1"/>
              </a:solidFill>
            </a:rPr>
            <a:t>Help students obtain a suitable vision of their path toward college and career readiness</a:t>
          </a:r>
        </a:p>
      </dsp:txBody>
      <dsp:txXfrm>
        <a:off x="481678" y="93801"/>
        <a:ext cx="5967439" cy="896610"/>
      </dsp:txXfrm>
    </dsp:sp>
    <dsp:sp modelId="{A9FD1765-DBE6-4BA3-8A9A-DFCC29E10364}">
      <dsp:nvSpPr>
        <dsp:cNvPr id="0" name=""/>
        <dsp:cNvSpPr/>
      </dsp:nvSpPr>
      <dsp:spPr>
        <a:xfrm>
          <a:off x="0" y="2010616"/>
          <a:ext cx="8671965" cy="428400"/>
        </a:xfrm>
        <a:prstGeom prst="rect">
          <a:avLst/>
        </a:prstGeom>
        <a:solidFill>
          <a:schemeClr val="lt1">
            <a:alpha val="90000"/>
            <a:hueOff val="0"/>
            <a:satOff val="0"/>
            <a:lumOff val="0"/>
            <a:alphaOff val="0"/>
          </a:schemeClr>
        </a:solidFill>
        <a:ln w="25400" cap="flat" cmpd="sng" algn="ctr">
          <a:solidFill>
            <a:srgbClr val="843900"/>
          </a:solidFill>
          <a:prstDash val="solid"/>
        </a:ln>
        <a:effectLst/>
      </dsp:spPr>
      <dsp:style>
        <a:lnRef idx="2">
          <a:scrgbClr r="0" g="0" b="0"/>
        </a:lnRef>
        <a:fillRef idx="1">
          <a:scrgbClr r="0" g="0" b="0"/>
        </a:fillRef>
        <a:effectRef idx="0">
          <a:scrgbClr r="0" g="0" b="0"/>
        </a:effectRef>
        <a:fontRef idx="minor"/>
      </dsp:style>
    </dsp:sp>
    <dsp:sp modelId="{CD864A35-089E-4116-9392-4EDBC01843F8}">
      <dsp:nvSpPr>
        <dsp:cNvPr id="0" name=""/>
        <dsp:cNvSpPr/>
      </dsp:nvSpPr>
      <dsp:spPr>
        <a:xfrm>
          <a:off x="495058" y="1336881"/>
          <a:ext cx="6064447" cy="953340"/>
        </a:xfrm>
        <a:prstGeom prst="roundRect">
          <a:avLst/>
        </a:prstGeom>
        <a:solidFill>
          <a:srgbClr val="D6CEB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9446" tIns="0" rIns="229446" bIns="0" numCol="1" spcCol="1270" anchor="ctr" anchorCtr="0">
          <a:noAutofit/>
        </a:bodyPr>
        <a:lstStyle/>
        <a:p>
          <a:pPr lvl="0" algn="l" defTabSz="711200">
            <a:lnSpc>
              <a:spcPct val="90000"/>
            </a:lnSpc>
            <a:spcBef>
              <a:spcPct val="0"/>
            </a:spcBef>
            <a:spcAft>
              <a:spcPct val="35000"/>
            </a:spcAft>
          </a:pPr>
          <a:r>
            <a:rPr lang="en-US" sz="1600" kern="1200" dirty="0">
              <a:solidFill>
                <a:schemeClr val="tx1"/>
              </a:solidFill>
            </a:rPr>
            <a:t>Address the gap between the percentage of students enrolling and the percentage of students earning credit during their first year of enrollment in 2- and 4-year postsecondary institutions</a:t>
          </a:r>
        </a:p>
      </dsp:txBody>
      <dsp:txXfrm>
        <a:off x="541596" y="1383419"/>
        <a:ext cx="5971371" cy="860264"/>
      </dsp:txXfrm>
    </dsp:sp>
    <dsp:sp modelId="{6240F3E8-1B46-494E-98D6-952C2FD49632}">
      <dsp:nvSpPr>
        <dsp:cNvPr id="0" name=""/>
        <dsp:cNvSpPr/>
      </dsp:nvSpPr>
      <dsp:spPr>
        <a:xfrm>
          <a:off x="0" y="3136050"/>
          <a:ext cx="8671965" cy="428400"/>
        </a:xfrm>
        <a:prstGeom prst="rect">
          <a:avLst/>
        </a:prstGeom>
        <a:solidFill>
          <a:schemeClr val="lt1">
            <a:alpha val="90000"/>
            <a:hueOff val="0"/>
            <a:satOff val="0"/>
            <a:lumOff val="0"/>
            <a:alphaOff val="0"/>
          </a:schemeClr>
        </a:solidFill>
        <a:ln w="25400" cap="flat" cmpd="sng" algn="ctr">
          <a:solidFill>
            <a:srgbClr val="800000"/>
          </a:solidFill>
          <a:prstDash val="solid"/>
        </a:ln>
        <a:effectLst/>
      </dsp:spPr>
      <dsp:style>
        <a:lnRef idx="2">
          <a:scrgbClr r="0" g="0" b="0"/>
        </a:lnRef>
        <a:fillRef idx="1">
          <a:scrgbClr r="0" g="0" b="0"/>
        </a:fillRef>
        <a:effectRef idx="0">
          <a:scrgbClr r="0" g="0" b="0"/>
        </a:effectRef>
        <a:fontRef idx="minor"/>
      </dsp:style>
    </dsp:sp>
    <dsp:sp modelId="{F4B91D66-F468-4627-BE06-F2FD82E9449B}">
      <dsp:nvSpPr>
        <dsp:cNvPr id="0" name=""/>
        <dsp:cNvSpPr/>
      </dsp:nvSpPr>
      <dsp:spPr>
        <a:xfrm>
          <a:off x="433598" y="2530816"/>
          <a:ext cx="6070375" cy="883097"/>
        </a:xfrm>
        <a:prstGeom prst="roundRect">
          <a:avLst/>
        </a:prstGeom>
        <a:solidFill>
          <a:srgbClr val="D6CEB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9446" tIns="0" rIns="229446" bIns="0" numCol="1" spcCol="1270" anchor="ctr" anchorCtr="0">
          <a:noAutofit/>
        </a:bodyPr>
        <a:lstStyle/>
        <a:p>
          <a:pPr lvl="0" algn="l" defTabSz="711200">
            <a:lnSpc>
              <a:spcPct val="90000"/>
            </a:lnSpc>
            <a:spcBef>
              <a:spcPct val="0"/>
            </a:spcBef>
            <a:spcAft>
              <a:spcPct val="35000"/>
            </a:spcAft>
          </a:pPr>
          <a:r>
            <a:rPr lang="en-US" sz="1600" kern="1200" dirty="0">
              <a:solidFill>
                <a:schemeClr val="tx1"/>
              </a:solidFill>
            </a:rPr>
            <a:t>Help students make informed decisions about career pursuits, minimizing the risk of lost time and lost money at a postsecondary institution.</a:t>
          </a:r>
        </a:p>
      </dsp:txBody>
      <dsp:txXfrm>
        <a:off x="476707" y="2573925"/>
        <a:ext cx="5984157" cy="79687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9C0AB2-13A7-4FF4-B4A3-21FADDC3CE05}">
      <dsp:nvSpPr>
        <dsp:cNvPr id="0" name=""/>
        <dsp:cNvSpPr/>
      </dsp:nvSpPr>
      <dsp:spPr>
        <a:xfrm>
          <a:off x="8547" y="571498"/>
          <a:ext cx="2114438" cy="2537326"/>
        </a:xfrm>
        <a:prstGeom prst="roundRect">
          <a:avLst>
            <a:gd name="adj" fmla="val 5000"/>
          </a:avLst>
        </a:prstGeom>
        <a:solidFill>
          <a:srgbClr val="99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5725" rIns="111125" bIns="0" numCol="1" spcCol="1270" anchor="t" anchorCtr="0">
          <a:noAutofit/>
        </a:bodyPr>
        <a:lstStyle/>
        <a:p>
          <a:pPr lvl="0" algn="r" defTabSz="1111250">
            <a:lnSpc>
              <a:spcPct val="90000"/>
            </a:lnSpc>
            <a:spcBef>
              <a:spcPct val="0"/>
            </a:spcBef>
            <a:spcAft>
              <a:spcPct val="35000"/>
            </a:spcAft>
          </a:pPr>
          <a:r>
            <a:rPr lang="en-US" sz="2500" kern="1200" dirty="0"/>
            <a:t> </a:t>
          </a:r>
        </a:p>
      </dsp:txBody>
      <dsp:txXfrm rot="16200000">
        <a:off x="-820312" y="1400358"/>
        <a:ext cx="2080607" cy="422887"/>
      </dsp:txXfrm>
    </dsp:sp>
    <dsp:sp modelId="{620EC5F7-C507-4C0F-A9E0-89145E763CE0}">
      <dsp:nvSpPr>
        <dsp:cNvPr id="0" name=""/>
        <dsp:cNvSpPr/>
      </dsp:nvSpPr>
      <dsp:spPr>
        <a:xfrm>
          <a:off x="431435" y="571498"/>
          <a:ext cx="1575256" cy="2537326"/>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1722" rIns="0" bIns="0" numCol="1" spcCol="1270" anchor="t" anchorCtr="0">
          <a:noAutofit/>
        </a:bodyPr>
        <a:lstStyle/>
        <a:p>
          <a:pPr lvl="0" algn="l" defTabSz="800100">
            <a:lnSpc>
              <a:spcPct val="90000"/>
            </a:lnSpc>
            <a:spcBef>
              <a:spcPct val="0"/>
            </a:spcBef>
            <a:spcAft>
              <a:spcPct val="35000"/>
            </a:spcAft>
          </a:pPr>
          <a:r>
            <a:rPr lang="en-US" sz="1800" kern="1200" dirty="0"/>
            <a:t>A graduated series of strength finders &amp; career interest inventories</a:t>
          </a:r>
        </a:p>
      </dsp:txBody>
      <dsp:txXfrm>
        <a:off x="431435" y="571498"/>
        <a:ext cx="1575256" cy="2537326"/>
      </dsp:txXfrm>
    </dsp:sp>
    <dsp:sp modelId="{16306D76-02B9-47B6-90BF-C482C556E36E}">
      <dsp:nvSpPr>
        <dsp:cNvPr id="0" name=""/>
        <dsp:cNvSpPr/>
      </dsp:nvSpPr>
      <dsp:spPr>
        <a:xfrm>
          <a:off x="2191958" y="542674"/>
          <a:ext cx="2114438" cy="2537326"/>
        </a:xfrm>
        <a:prstGeom prst="roundRect">
          <a:avLst>
            <a:gd name="adj" fmla="val 5000"/>
          </a:avLst>
        </a:prstGeom>
        <a:solidFill>
          <a:schemeClr val="accent5">
            <a:hueOff val="1722845"/>
            <a:satOff val="33333"/>
            <a:lumOff val="-745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5725" rIns="111125" bIns="0" numCol="1" spcCol="1270" anchor="t" anchorCtr="0">
          <a:noAutofit/>
        </a:bodyPr>
        <a:lstStyle/>
        <a:p>
          <a:pPr lvl="0" algn="r" defTabSz="1111250">
            <a:lnSpc>
              <a:spcPct val="90000"/>
            </a:lnSpc>
            <a:spcBef>
              <a:spcPct val="0"/>
            </a:spcBef>
            <a:spcAft>
              <a:spcPct val="35000"/>
            </a:spcAft>
          </a:pPr>
          <a:r>
            <a:rPr lang="en-US" sz="2500" kern="1200" dirty="0"/>
            <a:t> </a:t>
          </a:r>
        </a:p>
      </dsp:txBody>
      <dsp:txXfrm rot="16200000">
        <a:off x="1363099" y="1371534"/>
        <a:ext cx="2080607" cy="422887"/>
      </dsp:txXfrm>
    </dsp:sp>
    <dsp:sp modelId="{F02277C0-D3C4-48D2-9A5F-6FC4D6B30277}">
      <dsp:nvSpPr>
        <dsp:cNvPr id="0" name=""/>
        <dsp:cNvSpPr/>
      </dsp:nvSpPr>
      <dsp:spPr>
        <a:xfrm rot="5400000">
          <a:off x="2016092" y="2559208"/>
          <a:ext cx="372877" cy="317165"/>
        </a:xfrm>
        <a:prstGeom prst="flowChartExtract">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BE198C2-92FE-4396-AFA5-02A8A41CED9F}">
      <dsp:nvSpPr>
        <dsp:cNvPr id="0" name=""/>
        <dsp:cNvSpPr/>
      </dsp:nvSpPr>
      <dsp:spPr>
        <a:xfrm>
          <a:off x="2614846" y="542674"/>
          <a:ext cx="1575256" cy="2537326"/>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1722" rIns="0" bIns="0" numCol="1" spcCol="1270" anchor="t" anchorCtr="0">
          <a:noAutofit/>
        </a:bodyPr>
        <a:lstStyle/>
        <a:p>
          <a:pPr lvl="0" algn="l" defTabSz="800100">
            <a:lnSpc>
              <a:spcPct val="90000"/>
            </a:lnSpc>
            <a:spcBef>
              <a:spcPct val="0"/>
            </a:spcBef>
            <a:spcAft>
              <a:spcPct val="35000"/>
            </a:spcAft>
          </a:pPr>
          <a:r>
            <a:rPr lang="en-US" sz="1800" kern="1200" dirty="0"/>
            <a:t>8th – 12th Course builder function with course selections based on career interests</a:t>
          </a:r>
        </a:p>
      </dsp:txBody>
      <dsp:txXfrm>
        <a:off x="2614846" y="542674"/>
        <a:ext cx="1575256" cy="2537326"/>
      </dsp:txXfrm>
    </dsp:sp>
    <dsp:sp modelId="{23E326E4-8DE1-4FF6-BEA2-F3A0932AD081}">
      <dsp:nvSpPr>
        <dsp:cNvPr id="0" name=""/>
        <dsp:cNvSpPr/>
      </dsp:nvSpPr>
      <dsp:spPr>
        <a:xfrm>
          <a:off x="4380402" y="542674"/>
          <a:ext cx="2114438" cy="2537326"/>
        </a:xfrm>
        <a:prstGeom prst="roundRect">
          <a:avLst>
            <a:gd name="adj" fmla="val 5000"/>
          </a:avLst>
        </a:prstGeom>
        <a:solidFill>
          <a:schemeClr val="accent5">
            <a:hueOff val="3445691"/>
            <a:satOff val="66667"/>
            <a:lumOff val="-1490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5725" rIns="111125" bIns="0" numCol="1" spcCol="1270" anchor="t" anchorCtr="0">
          <a:noAutofit/>
        </a:bodyPr>
        <a:lstStyle/>
        <a:p>
          <a:pPr lvl="0" algn="r" defTabSz="1111250">
            <a:lnSpc>
              <a:spcPct val="90000"/>
            </a:lnSpc>
            <a:spcBef>
              <a:spcPct val="0"/>
            </a:spcBef>
            <a:spcAft>
              <a:spcPct val="35000"/>
            </a:spcAft>
          </a:pPr>
          <a:r>
            <a:rPr lang="en-US" sz="2500" kern="1200" dirty="0"/>
            <a:t> </a:t>
          </a:r>
        </a:p>
      </dsp:txBody>
      <dsp:txXfrm rot="16200000">
        <a:off x="3551542" y="1371534"/>
        <a:ext cx="2080607" cy="422887"/>
      </dsp:txXfrm>
    </dsp:sp>
    <dsp:sp modelId="{009CBAA7-EDAB-4F70-BEA4-DBF98EB337BE}">
      <dsp:nvSpPr>
        <dsp:cNvPr id="0" name=""/>
        <dsp:cNvSpPr/>
      </dsp:nvSpPr>
      <dsp:spPr>
        <a:xfrm rot="5400000">
          <a:off x="4204536" y="2559208"/>
          <a:ext cx="372877" cy="317165"/>
        </a:xfrm>
        <a:prstGeom prst="flowChartExtract">
          <a:avLst/>
        </a:prstGeom>
        <a:solidFill>
          <a:schemeClr val="lt1">
            <a:hueOff val="0"/>
            <a:satOff val="0"/>
            <a:lumOff val="0"/>
            <a:alphaOff val="0"/>
          </a:schemeClr>
        </a:solidFill>
        <a:ln w="25400" cap="flat" cmpd="sng" algn="ctr">
          <a:solidFill>
            <a:schemeClr val="accent5">
              <a:hueOff val="2584268"/>
              <a:satOff val="50000"/>
              <a:lumOff val="-11176"/>
              <a:alphaOff val="0"/>
            </a:schemeClr>
          </a:solidFill>
          <a:prstDash val="solid"/>
        </a:ln>
        <a:effectLst/>
      </dsp:spPr>
      <dsp:style>
        <a:lnRef idx="2">
          <a:scrgbClr r="0" g="0" b="0"/>
        </a:lnRef>
        <a:fillRef idx="1">
          <a:scrgbClr r="0" g="0" b="0"/>
        </a:fillRef>
        <a:effectRef idx="0">
          <a:scrgbClr r="0" g="0" b="0"/>
        </a:effectRef>
        <a:fontRef idx="minor"/>
      </dsp:style>
    </dsp:sp>
    <dsp:sp modelId="{A99D3A18-09C4-4005-B546-C3121048FD20}">
      <dsp:nvSpPr>
        <dsp:cNvPr id="0" name=""/>
        <dsp:cNvSpPr/>
      </dsp:nvSpPr>
      <dsp:spPr>
        <a:xfrm>
          <a:off x="4803290" y="542674"/>
          <a:ext cx="1575256" cy="2537326"/>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1722" rIns="0" bIns="0" numCol="1" spcCol="1270" anchor="t" anchorCtr="0">
          <a:noAutofit/>
        </a:bodyPr>
        <a:lstStyle/>
        <a:p>
          <a:pPr lvl="0" algn="l" defTabSz="800100">
            <a:lnSpc>
              <a:spcPct val="90000"/>
            </a:lnSpc>
            <a:spcBef>
              <a:spcPct val="0"/>
            </a:spcBef>
            <a:spcAft>
              <a:spcPct val="35000"/>
            </a:spcAft>
          </a:pPr>
          <a:r>
            <a:rPr lang="en-US" sz="1800" kern="1200" dirty="0"/>
            <a:t> A general post-secondary plan (military, apprenticeship, 2-yr., 4-yr)</a:t>
          </a:r>
        </a:p>
      </dsp:txBody>
      <dsp:txXfrm>
        <a:off x="4803290" y="542674"/>
        <a:ext cx="1575256" cy="2537326"/>
      </dsp:txXfrm>
    </dsp:sp>
    <dsp:sp modelId="{36B6C088-EEC1-4A30-A0F7-39EC22FECC0F}">
      <dsp:nvSpPr>
        <dsp:cNvPr id="0" name=""/>
        <dsp:cNvSpPr/>
      </dsp:nvSpPr>
      <dsp:spPr>
        <a:xfrm>
          <a:off x="6568846" y="542674"/>
          <a:ext cx="2114438" cy="2537326"/>
        </a:xfrm>
        <a:prstGeom prst="roundRect">
          <a:avLst>
            <a:gd name="adj" fmla="val 5000"/>
          </a:avLst>
        </a:prstGeom>
        <a:solidFill>
          <a:schemeClr val="accent5">
            <a:hueOff val="5168536"/>
            <a:satOff val="100000"/>
            <a:lumOff val="-2235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85725" rIns="111125" bIns="0" numCol="1" spcCol="1270" anchor="t" anchorCtr="0">
          <a:noAutofit/>
        </a:bodyPr>
        <a:lstStyle/>
        <a:p>
          <a:pPr lvl="0" algn="r" defTabSz="1111250">
            <a:lnSpc>
              <a:spcPct val="90000"/>
            </a:lnSpc>
            <a:spcBef>
              <a:spcPct val="0"/>
            </a:spcBef>
            <a:spcAft>
              <a:spcPct val="35000"/>
            </a:spcAft>
          </a:pPr>
          <a:r>
            <a:rPr lang="en-US" sz="2500" kern="1200" dirty="0"/>
            <a:t> </a:t>
          </a:r>
        </a:p>
      </dsp:txBody>
      <dsp:txXfrm rot="16200000">
        <a:off x="5739986" y="1371534"/>
        <a:ext cx="2080607" cy="422887"/>
      </dsp:txXfrm>
    </dsp:sp>
    <dsp:sp modelId="{FB88282B-A857-48AD-B1DC-4CB8C9D6B53E}">
      <dsp:nvSpPr>
        <dsp:cNvPr id="0" name=""/>
        <dsp:cNvSpPr/>
      </dsp:nvSpPr>
      <dsp:spPr>
        <a:xfrm rot="5400000">
          <a:off x="6392980" y="2559208"/>
          <a:ext cx="372877" cy="317165"/>
        </a:xfrm>
        <a:prstGeom prst="flowChartExtract">
          <a:avLst/>
        </a:prstGeom>
        <a:solidFill>
          <a:schemeClr val="lt1">
            <a:hueOff val="0"/>
            <a:satOff val="0"/>
            <a:lumOff val="0"/>
            <a:alphaOff val="0"/>
          </a:schemeClr>
        </a:solidFill>
        <a:ln w="25400" cap="flat" cmpd="sng" algn="ctr">
          <a:solidFill>
            <a:schemeClr val="accent5">
              <a:hueOff val="5168536"/>
              <a:satOff val="100000"/>
              <a:lumOff val="-22353"/>
              <a:alphaOff val="0"/>
            </a:schemeClr>
          </a:solidFill>
          <a:prstDash val="solid"/>
        </a:ln>
        <a:effectLst/>
      </dsp:spPr>
      <dsp:style>
        <a:lnRef idx="2">
          <a:scrgbClr r="0" g="0" b="0"/>
        </a:lnRef>
        <a:fillRef idx="1">
          <a:scrgbClr r="0" g="0" b="0"/>
        </a:fillRef>
        <a:effectRef idx="0">
          <a:scrgbClr r="0" g="0" b="0"/>
        </a:effectRef>
        <a:fontRef idx="minor"/>
      </dsp:style>
    </dsp:sp>
    <dsp:sp modelId="{4A5AD68E-1F38-460F-87E6-D152EE2FCDB8}">
      <dsp:nvSpPr>
        <dsp:cNvPr id="0" name=""/>
        <dsp:cNvSpPr/>
      </dsp:nvSpPr>
      <dsp:spPr>
        <a:xfrm>
          <a:off x="6991734" y="542674"/>
          <a:ext cx="1575256" cy="2537326"/>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1722" rIns="0" bIns="0" numCol="1" spcCol="1270" anchor="t" anchorCtr="0">
          <a:noAutofit/>
        </a:bodyPr>
        <a:lstStyle/>
        <a:p>
          <a:pPr lvl="0" algn="l" defTabSz="800100">
            <a:lnSpc>
              <a:spcPct val="90000"/>
            </a:lnSpc>
            <a:spcBef>
              <a:spcPct val="0"/>
            </a:spcBef>
            <a:spcAft>
              <a:spcPct val="35000"/>
            </a:spcAft>
          </a:pPr>
          <a:r>
            <a:rPr lang="en-US" sz="1800" kern="1200" dirty="0"/>
            <a:t>Portable electronic portfolio </a:t>
          </a:r>
        </a:p>
      </dsp:txBody>
      <dsp:txXfrm>
        <a:off x="6991734" y="542674"/>
        <a:ext cx="1575256" cy="253732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DA3A67-BBC9-47E4-B9A8-28FC3926586C}">
      <dsp:nvSpPr>
        <dsp:cNvPr id="0" name=""/>
        <dsp:cNvSpPr/>
      </dsp:nvSpPr>
      <dsp:spPr>
        <a:xfrm>
          <a:off x="2536831" y="1945423"/>
          <a:ext cx="1631936" cy="1631936"/>
        </a:xfrm>
        <a:prstGeom prst="ellipse">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lvl="0" algn="ctr" defTabSz="1333500">
            <a:lnSpc>
              <a:spcPct val="90000"/>
            </a:lnSpc>
            <a:spcBef>
              <a:spcPct val="0"/>
            </a:spcBef>
            <a:spcAft>
              <a:spcPct val="35000"/>
            </a:spcAft>
          </a:pPr>
          <a:r>
            <a:rPr lang="en-US" sz="3000" kern="1200" dirty="0"/>
            <a:t>Hybrid</a:t>
          </a:r>
        </a:p>
      </dsp:txBody>
      <dsp:txXfrm>
        <a:off x="2775822" y="2184414"/>
        <a:ext cx="1153954" cy="1153954"/>
      </dsp:txXfrm>
    </dsp:sp>
    <dsp:sp modelId="{89120C10-9FAB-458B-BD64-7CA22A0527C5}">
      <dsp:nvSpPr>
        <dsp:cNvPr id="0" name=""/>
        <dsp:cNvSpPr/>
      </dsp:nvSpPr>
      <dsp:spPr>
        <a:xfrm rot="12900000">
          <a:off x="1485964" y="1659981"/>
          <a:ext cx="1251952" cy="465101"/>
        </a:xfrm>
        <a:prstGeom prst="leftArrow">
          <a:avLst>
            <a:gd name="adj1" fmla="val 60000"/>
            <a:gd name="adj2" fmla="val 5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5A3EB25A-FBEE-4713-8EEA-97FD577C6D25}">
      <dsp:nvSpPr>
        <dsp:cNvPr id="0" name=""/>
        <dsp:cNvSpPr/>
      </dsp:nvSpPr>
      <dsp:spPr>
        <a:xfrm>
          <a:off x="824001" y="913351"/>
          <a:ext cx="1550339" cy="1240271"/>
        </a:xfrm>
        <a:prstGeom prst="roundRect">
          <a:avLst>
            <a:gd name="adj" fmla="val 10000"/>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3815" tIns="43815" rIns="43815" bIns="43815" numCol="1" spcCol="1270" anchor="ctr" anchorCtr="0">
          <a:noAutofit/>
        </a:bodyPr>
        <a:lstStyle/>
        <a:p>
          <a:pPr lvl="0" algn="ctr" defTabSz="1022350">
            <a:lnSpc>
              <a:spcPct val="90000"/>
            </a:lnSpc>
            <a:spcBef>
              <a:spcPct val="0"/>
            </a:spcBef>
            <a:spcAft>
              <a:spcPct val="35000"/>
            </a:spcAft>
          </a:pPr>
          <a:r>
            <a:rPr lang="en-US" sz="2300" kern="1200" dirty="0"/>
            <a:t>Counselor Centered</a:t>
          </a:r>
        </a:p>
      </dsp:txBody>
      <dsp:txXfrm>
        <a:off x="860327" y="949677"/>
        <a:ext cx="1477687" cy="1167619"/>
      </dsp:txXfrm>
    </dsp:sp>
    <dsp:sp modelId="{B0120DF4-2B31-49E6-8839-1721617D2193}">
      <dsp:nvSpPr>
        <dsp:cNvPr id="0" name=""/>
        <dsp:cNvSpPr/>
      </dsp:nvSpPr>
      <dsp:spPr>
        <a:xfrm rot="16200000">
          <a:off x="2726823" y="1014031"/>
          <a:ext cx="1251952" cy="465101"/>
        </a:xfrm>
        <a:prstGeom prst="leftArrow">
          <a:avLst>
            <a:gd name="adj1" fmla="val 60000"/>
            <a:gd name="adj2" fmla="val 50000"/>
          </a:avLst>
        </a:prstGeom>
        <a:gradFill rotWithShape="0">
          <a:gsLst>
            <a:gs pos="0">
              <a:schemeClr val="accent5">
                <a:hueOff val="2584268"/>
                <a:satOff val="50000"/>
                <a:lumOff val="-11176"/>
                <a:alphaOff val="0"/>
                <a:shade val="51000"/>
                <a:satMod val="130000"/>
              </a:schemeClr>
            </a:gs>
            <a:gs pos="80000">
              <a:schemeClr val="accent5">
                <a:hueOff val="2584268"/>
                <a:satOff val="50000"/>
                <a:lumOff val="-11176"/>
                <a:alphaOff val="0"/>
                <a:shade val="93000"/>
                <a:satMod val="130000"/>
              </a:schemeClr>
            </a:gs>
            <a:gs pos="100000">
              <a:schemeClr val="accent5">
                <a:hueOff val="2584268"/>
                <a:satOff val="50000"/>
                <a:lumOff val="-1117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B8F87E18-3D51-40E4-8A32-64C1409819BF}">
      <dsp:nvSpPr>
        <dsp:cNvPr id="0" name=""/>
        <dsp:cNvSpPr/>
      </dsp:nvSpPr>
      <dsp:spPr>
        <a:xfrm>
          <a:off x="2577630" y="470"/>
          <a:ext cx="1550339" cy="1240271"/>
        </a:xfrm>
        <a:prstGeom prst="roundRect">
          <a:avLst>
            <a:gd name="adj" fmla="val 10000"/>
          </a:avLst>
        </a:prstGeom>
        <a:gradFill rotWithShape="0">
          <a:gsLst>
            <a:gs pos="0">
              <a:schemeClr val="accent5">
                <a:hueOff val="2584268"/>
                <a:satOff val="50000"/>
                <a:lumOff val="-11176"/>
                <a:alphaOff val="0"/>
                <a:shade val="51000"/>
                <a:satMod val="130000"/>
              </a:schemeClr>
            </a:gs>
            <a:gs pos="80000">
              <a:schemeClr val="accent5">
                <a:hueOff val="2584268"/>
                <a:satOff val="50000"/>
                <a:lumOff val="-11176"/>
                <a:alphaOff val="0"/>
                <a:shade val="93000"/>
                <a:satMod val="130000"/>
              </a:schemeClr>
            </a:gs>
            <a:gs pos="100000">
              <a:schemeClr val="accent5">
                <a:hueOff val="2584268"/>
                <a:satOff val="50000"/>
                <a:lumOff val="-1117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3815" tIns="43815" rIns="43815" bIns="43815" numCol="1" spcCol="1270" anchor="ctr" anchorCtr="0">
          <a:noAutofit/>
        </a:bodyPr>
        <a:lstStyle/>
        <a:p>
          <a:pPr lvl="0" algn="ctr" defTabSz="1022350">
            <a:lnSpc>
              <a:spcPct val="90000"/>
            </a:lnSpc>
            <a:spcBef>
              <a:spcPct val="0"/>
            </a:spcBef>
            <a:spcAft>
              <a:spcPct val="35000"/>
            </a:spcAft>
          </a:pPr>
          <a:r>
            <a:rPr lang="en-US" sz="2300" kern="1200" dirty="0"/>
            <a:t>Career Advisor System</a:t>
          </a:r>
        </a:p>
      </dsp:txBody>
      <dsp:txXfrm>
        <a:off x="2613956" y="36796"/>
        <a:ext cx="1477687" cy="1167619"/>
      </dsp:txXfrm>
    </dsp:sp>
    <dsp:sp modelId="{D4469E9B-C8B2-4843-949B-60FC07FDE282}">
      <dsp:nvSpPr>
        <dsp:cNvPr id="0" name=""/>
        <dsp:cNvSpPr/>
      </dsp:nvSpPr>
      <dsp:spPr>
        <a:xfrm rot="19500000">
          <a:off x="3967682" y="1659981"/>
          <a:ext cx="1251952" cy="465101"/>
        </a:xfrm>
        <a:prstGeom prst="leftArrow">
          <a:avLst>
            <a:gd name="adj1" fmla="val 60000"/>
            <a:gd name="adj2" fmla="val 50000"/>
          </a:avLst>
        </a:prstGeom>
        <a:gradFill rotWithShape="0">
          <a:gsLst>
            <a:gs pos="0">
              <a:schemeClr val="accent5">
                <a:hueOff val="5168536"/>
                <a:satOff val="100000"/>
                <a:lumOff val="-22353"/>
                <a:alphaOff val="0"/>
                <a:shade val="51000"/>
                <a:satMod val="130000"/>
              </a:schemeClr>
            </a:gs>
            <a:gs pos="80000">
              <a:schemeClr val="accent5">
                <a:hueOff val="5168536"/>
                <a:satOff val="100000"/>
                <a:lumOff val="-22353"/>
                <a:alphaOff val="0"/>
                <a:shade val="93000"/>
                <a:satMod val="130000"/>
              </a:schemeClr>
            </a:gs>
            <a:gs pos="100000">
              <a:schemeClr val="accent5">
                <a:hueOff val="5168536"/>
                <a:satOff val="100000"/>
                <a:lumOff val="-2235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z="-1905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sp>
    <dsp:sp modelId="{8EA6BA05-283E-4EDD-95F3-1AFDFF59BBD3}">
      <dsp:nvSpPr>
        <dsp:cNvPr id="0" name=""/>
        <dsp:cNvSpPr/>
      </dsp:nvSpPr>
      <dsp:spPr>
        <a:xfrm>
          <a:off x="4331258" y="913351"/>
          <a:ext cx="1550339" cy="1240271"/>
        </a:xfrm>
        <a:prstGeom prst="roundRect">
          <a:avLst>
            <a:gd name="adj" fmla="val 10000"/>
          </a:avLst>
        </a:prstGeom>
        <a:gradFill rotWithShape="0">
          <a:gsLst>
            <a:gs pos="0">
              <a:schemeClr val="accent5">
                <a:hueOff val="5168536"/>
                <a:satOff val="100000"/>
                <a:lumOff val="-22353"/>
                <a:alphaOff val="0"/>
                <a:shade val="51000"/>
                <a:satMod val="130000"/>
              </a:schemeClr>
            </a:gs>
            <a:gs pos="80000">
              <a:schemeClr val="accent5">
                <a:hueOff val="5168536"/>
                <a:satOff val="100000"/>
                <a:lumOff val="-22353"/>
                <a:alphaOff val="0"/>
                <a:shade val="93000"/>
                <a:satMod val="130000"/>
              </a:schemeClr>
            </a:gs>
            <a:gs pos="100000">
              <a:schemeClr val="accent5">
                <a:hueOff val="5168536"/>
                <a:satOff val="100000"/>
                <a:lumOff val="-2235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43815" tIns="43815" rIns="43815" bIns="43815" numCol="1" spcCol="1270" anchor="ctr" anchorCtr="0">
          <a:noAutofit/>
        </a:bodyPr>
        <a:lstStyle/>
        <a:p>
          <a:pPr lvl="0" algn="ctr" defTabSz="1022350">
            <a:lnSpc>
              <a:spcPct val="90000"/>
            </a:lnSpc>
            <a:spcBef>
              <a:spcPct val="0"/>
            </a:spcBef>
            <a:spcAft>
              <a:spcPct val="35000"/>
            </a:spcAft>
          </a:pPr>
          <a:r>
            <a:rPr lang="en-US" sz="2300" kern="1200" dirty="0"/>
            <a:t>Career Advocate </a:t>
          </a:r>
        </a:p>
      </dsp:txBody>
      <dsp:txXfrm>
        <a:off x="4367584" y="949677"/>
        <a:ext cx="1477687" cy="116761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5DE2CB-1721-46C8-823E-054AE5D630F2}">
      <dsp:nvSpPr>
        <dsp:cNvPr id="0" name=""/>
        <dsp:cNvSpPr/>
      </dsp:nvSpPr>
      <dsp:spPr>
        <a:xfrm rot="5400000">
          <a:off x="5133315" y="-2133861"/>
          <a:ext cx="718360" cy="5169408"/>
        </a:xfrm>
        <a:prstGeom prst="round2SameRect">
          <a:avLst/>
        </a:prstGeom>
        <a:solidFill>
          <a:srgbClr val="B2A47C">
            <a:alpha val="50000"/>
          </a:srgb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endParaRPr lang="en-US" sz="1600" kern="1200" dirty="0"/>
        </a:p>
        <a:p>
          <a:pPr marL="228600" lvl="1" indent="-228600" algn="l" defTabSz="889000">
            <a:lnSpc>
              <a:spcPct val="90000"/>
            </a:lnSpc>
            <a:spcBef>
              <a:spcPct val="0"/>
            </a:spcBef>
            <a:spcAft>
              <a:spcPct val="15000"/>
            </a:spcAft>
            <a:buChar char="••"/>
          </a:pPr>
          <a:r>
            <a:rPr lang="en-US" sz="2000" kern="1200" dirty="0"/>
            <a:t>IPS vendor RFP released</a:t>
          </a:r>
        </a:p>
        <a:p>
          <a:pPr marL="114300" lvl="1" indent="-114300" algn="l" defTabSz="666750">
            <a:lnSpc>
              <a:spcPct val="90000"/>
            </a:lnSpc>
            <a:spcBef>
              <a:spcPct val="0"/>
            </a:spcBef>
            <a:spcAft>
              <a:spcPct val="15000"/>
            </a:spcAft>
            <a:buChar char="••"/>
          </a:pPr>
          <a:endParaRPr lang="en-US" sz="1500" kern="1200" dirty="0"/>
        </a:p>
      </dsp:txBody>
      <dsp:txXfrm rot="-5400000">
        <a:off x="2907792" y="126729"/>
        <a:ext cx="5134341" cy="648226"/>
      </dsp:txXfrm>
    </dsp:sp>
    <dsp:sp modelId="{D9C12640-8CCE-4481-8B73-2288C834AF2E}">
      <dsp:nvSpPr>
        <dsp:cNvPr id="0" name=""/>
        <dsp:cNvSpPr/>
      </dsp:nvSpPr>
      <dsp:spPr>
        <a:xfrm>
          <a:off x="0" y="1866"/>
          <a:ext cx="2907792" cy="897950"/>
        </a:xfrm>
        <a:prstGeom prst="roundRect">
          <a:avLst/>
        </a:prstGeom>
        <a:solidFill>
          <a:srgbClr val="99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n-US" sz="2200" kern="1200" dirty="0"/>
            <a:t>March 2016</a:t>
          </a:r>
        </a:p>
      </dsp:txBody>
      <dsp:txXfrm>
        <a:off x="43834" y="45700"/>
        <a:ext cx="2820124" cy="810282"/>
      </dsp:txXfrm>
    </dsp:sp>
    <dsp:sp modelId="{163718FF-107B-4BB1-AC5B-0E11566CF544}">
      <dsp:nvSpPr>
        <dsp:cNvPr id="0" name=""/>
        <dsp:cNvSpPr/>
      </dsp:nvSpPr>
      <dsp:spPr>
        <a:xfrm rot="5400000">
          <a:off x="5133315" y="-1191013"/>
          <a:ext cx="718360" cy="5169408"/>
        </a:xfrm>
        <a:prstGeom prst="round2SameRect">
          <a:avLst/>
        </a:prstGeom>
        <a:solidFill>
          <a:srgbClr val="B2A47C">
            <a:alpha val="50000"/>
          </a:srgbClr>
        </a:solidFill>
        <a:ln w="25400" cap="flat" cmpd="sng" algn="ctr">
          <a:solidFill>
            <a:schemeClr val="accent5">
              <a:tint val="40000"/>
              <a:alpha val="90000"/>
              <a:hueOff val="2030176"/>
              <a:satOff val="5716"/>
              <a:lumOff val="-62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IPS state-preferred vendor list released</a:t>
          </a:r>
        </a:p>
      </dsp:txBody>
      <dsp:txXfrm rot="-5400000">
        <a:off x="2907792" y="1069577"/>
        <a:ext cx="5134341" cy="648226"/>
      </dsp:txXfrm>
    </dsp:sp>
    <dsp:sp modelId="{ACD74F6F-B1A6-46FD-BA4C-996FB87BD7AB}">
      <dsp:nvSpPr>
        <dsp:cNvPr id="0" name=""/>
        <dsp:cNvSpPr/>
      </dsp:nvSpPr>
      <dsp:spPr>
        <a:xfrm>
          <a:off x="0" y="944715"/>
          <a:ext cx="2907792" cy="897950"/>
        </a:xfrm>
        <a:prstGeom prst="roundRect">
          <a:avLst/>
        </a:prstGeom>
        <a:solidFill>
          <a:schemeClr val="accent5">
            <a:hueOff val="1722845"/>
            <a:satOff val="33333"/>
            <a:lumOff val="-745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n-US" sz="2200" kern="1200" dirty="0"/>
            <a:t>June 2016</a:t>
          </a:r>
        </a:p>
      </dsp:txBody>
      <dsp:txXfrm>
        <a:off x="43834" y="988549"/>
        <a:ext cx="2820124" cy="810282"/>
      </dsp:txXfrm>
    </dsp:sp>
    <dsp:sp modelId="{F16C9436-50D6-4B74-8CFF-07D68B4E3E38}">
      <dsp:nvSpPr>
        <dsp:cNvPr id="0" name=""/>
        <dsp:cNvSpPr/>
      </dsp:nvSpPr>
      <dsp:spPr>
        <a:xfrm rot="5400000">
          <a:off x="5133315" y="-248164"/>
          <a:ext cx="718360" cy="5169408"/>
        </a:xfrm>
        <a:prstGeom prst="round2SameRect">
          <a:avLst/>
        </a:prstGeom>
        <a:solidFill>
          <a:srgbClr val="B2A47C">
            <a:alpha val="50000"/>
          </a:srgbClr>
        </a:solidFill>
        <a:ln w="25400" cap="flat" cmpd="sng" algn="ctr">
          <a:solidFill>
            <a:schemeClr val="accent5">
              <a:tint val="40000"/>
              <a:alpha val="90000"/>
              <a:hueOff val="4060352"/>
              <a:satOff val="11432"/>
              <a:lumOff val="-1249"/>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977900">
            <a:lnSpc>
              <a:spcPct val="90000"/>
            </a:lnSpc>
            <a:spcBef>
              <a:spcPct val="0"/>
            </a:spcBef>
            <a:spcAft>
              <a:spcPct val="15000"/>
            </a:spcAft>
            <a:buChar char="••"/>
          </a:pPr>
          <a:endParaRPr lang="en-US" sz="2200" kern="1200" dirty="0"/>
        </a:p>
        <a:p>
          <a:pPr marL="228600" lvl="1" indent="-228600" algn="l" defTabSz="977900">
            <a:lnSpc>
              <a:spcPct val="90000"/>
            </a:lnSpc>
            <a:spcBef>
              <a:spcPct val="0"/>
            </a:spcBef>
            <a:spcAft>
              <a:spcPct val="15000"/>
            </a:spcAft>
            <a:buChar char="••"/>
          </a:pPr>
          <a:endParaRPr lang="en-US" sz="2200" kern="1200" dirty="0"/>
        </a:p>
        <a:p>
          <a:pPr marL="228600" lvl="1" indent="-228600" algn="l" defTabSz="889000">
            <a:lnSpc>
              <a:spcPct val="90000"/>
            </a:lnSpc>
            <a:spcBef>
              <a:spcPct val="0"/>
            </a:spcBef>
            <a:spcAft>
              <a:spcPct val="15000"/>
            </a:spcAft>
            <a:buChar char="••"/>
          </a:pPr>
          <a:r>
            <a:rPr lang="en-US" sz="2000" kern="1200" dirty="0"/>
            <a:t>Perkins reserve funds available to schools for vendor start-up costs</a:t>
          </a:r>
        </a:p>
        <a:p>
          <a:pPr marL="114300" lvl="1" indent="-114300" algn="l" defTabSz="533400">
            <a:lnSpc>
              <a:spcPct val="90000"/>
            </a:lnSpc>
            <a:spcBef>
              <a:spcPct val="0"/>
            </a:spcBef>
            <a:spcAft>
              <a:spcPct val="15000"/>
            </a:spcAft>
            <a:buChar char="••"/>
          </a:pPr>
          <a:endParaRPr lang="en-US" sz="1200" kern="1200" dirty="0"/>
        </a:p>
        <a:p>
          <a:pPr marL="114300" lvl="1" indent="-114300" algn="l" defTabSz="533400">
            <a:lnSpc>
              <a:spcPct val="90000"/>
            </a:lnSpc>
            <a:spcBef>
              <a:spcPct val="0"/>
            </a:spcBef>
            <a:spcAft>
              <a:spcPct val="15000"/>
            </a:spcAft>
            <a:buChar char="••"/>
          </a:pPr>
          <a:endParaRPr lang="en-US" sz="1200" kern="1200" dirty="0"/>
        </a:p>
        <a:p>
          <a:pPr marL="114300" lvl="1" indent="-114300" algn="l" defTabSz="533400">
            <a:lnSpc>
              <a:spcPct val="90000"/>
            </a:lnSpc>
            <a:spcBef>
              <a:spcPct val="0"/>
            </a:spcBef>
            <a:spcAft>
              <a:spcPct val="15000"/>
            </a:spcAft>
            <a:buChar char="••"/>
          </a:pPr>
          <a:endParaRPr lang="en-US" sz="1200" kern="1200" dirty="0"/>
        </a:p>
      </dsp:txBody>
      <dsp:txXfrm rot="-5400000">
        <a:off x="2907792" y="2012426"/>
        <a:ext cx="5134341" cy="648226"/>
      </dsp:txXfrm>
    </dsp:sp>
    <dsp:sp modelId="{D58E9384-7395-4DEE-99A7-37D00C8DB4A0}">
      <dsp:nvSpPr>
        <dsp:cNvPr id="0" name=""/>
        <dsp:cNvSpPr/>
      </dsp:nvSpPr>
      <dsp:spPr>
        <a:xfrm>
          <a:off x="0" y="1887563"/>
          <a:ext cx="2907792" cy="897950"/>
        </a:xfrm>
        <a:prstGeom prst="roundRect">
          <a:avLst/>
        </a:prstGeom>
        <a:solidFill>
          <a:schemeClr val="accent5">
            <a:hueOff val="3445691"/>
            <a:satOff val="66667"/>
            <a:lumOff val="-1490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n-US" sz="2200" kern="1200" dirty="0"/>
            <a:t> July 1, 2016 – Fall semester 2017</a:t>
          </a:r>
        </a:p>
      </dsp:txBody>
      <dsp:txXfrm>
        <a:off x="43834" y="1931397"/>
        <a:ext cx="2820124" cy="810282"/>
      </dsp:txXfrm>
    </dsp:sp>
    <dsp:sp modelId="{AD024661-5B95-42C9-B4E1-C59A9B52B9FB}">
      <dsp:nvSpPr>
        <dsp:cNvPr id="0" name=""/>
        <dsp:cNvSpPr/>
      </dsp:nvSpPr>
      <dsp:spPr>
        <a:xfrm rot="5400000">
          <a:off x="5133315" y="694683"/>
          <a:ext cx="718360" cy="5169408"/>
        </a:xfrm>
        <a:prstGeom prst="round2SameRect">
          <a:avLst/>
        </a:prstGeom>
        <a:solidFill>
          <a:srgbClr val="B2A47C">
            <a:alpha val="50000"/>
          </a:srgbClr>
        </a:solidFill>
        <a:ln w="25400" cap="flat" cmpd="sng" algn="ctr">
          <a:solidFill>
            <a:schemeClr val="accent5">
              <a:tint val="40000"/>
              <a:alpha val="90000"/>
              <a:hueOff val="6090528"/>
              <a:satOff val="17148"/>
              <a:lumOff val="-187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Professional development focused on IPS software systems and IPS process </a:t>
          </a:r>
        </a:p>
      </dsp:txBody>
      <dsp:txXfrm rot="-5400000">
        <a:off x="2907792" y="2955274"/>
        <a:ext cx="5134341" cy="648226"/>
      </dsp:txXfrm>
    </dsp:sp>
    <dsp:sp modelId="{7B54AFE8-A83F-4DCA-ACF0-4A52A8872E02}">
      <dsp:nvSpPr>
        <dsp:cNvPr id="0" name=""/>
        <dsp:cNvSpPr/>
      </dsp:nvSpPr>
      <dsp:spPr>
        <a:xfrm>
          <a:off x="0" y="2830412"/>
          <a:ext cx="2907792" cy="897950"/>
        </a:xfrm>
        <a:prstGeom prst="roundRect">
          <a:avLst/>
        </a:prstGeom>
        <a:solidFill>
          <a:schemeClr val="accent5">
            <a:hueOff val="5168536"/>
            <a:satOff val="100000"/>
            <a:lumOff val="-2235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41910" rIns="83820" bIns="41910" numCol="1" spcCol="1270" anchor="ctr" anchorCtr="0">
          <a:noAutofit/>
        </a:bodyPr>
        <a:lstStyle/>
        <a:p>
          <a:pPr lvl="0" algn="ctr" defTabSz="977900">
            <a:lnSpc>
              <a:spcPct val="90000"/>
            </a:lnSpc>
            <a:spcBef>
              <a:spcPct val="0"/>
            </a:spcBef>
            <a:spcAft>
              <a:spcPct val="35000"/>
            </a:spcAft>
          </a:pPr>
          <a:r>
            <a:rPr lang="en-US" sz="2200" kern="1200" dirty="0"/>
            <a:t>April 2016 – August 2017</a:t>
          </a:r>
        </a:p>
      </dsp:txBody>
      <dsp:txXfrm>
        <a:off x="43834" y="2874246"/>
        <a:ext cx="2820124" cy="810282"/>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EE3AF3-B097-47DC-80BC-37746ECEC15E}">
      <dsp:nvSpPr>
        <dsp:cNvPr id="0" name=""/>
        <dsp:cNvSpPr/>
      </dsp:nvSpPr>
      <dsp:spPr>
        <a:xfrm>
          <a:off x="0" y="436006"/>
          <a:ext cx="8382000" cy="3276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823241D-4C64-4301-A444-9FF6824CE7B1}">
      <dsp:nvSpPr>
        <dsp:cNvPr id="0" name=""/>
        <dsp:cNvSpPr/>
      </dsp:nvSpPr>
      <dsp:spPr>
        <a:xfrm>
          <a:off x="380999" y="228599"/>
          <a:ext cx="5843108" cy="412123"/>
        </a:xfrm>
        <a:prstGeom prst="roundRect">
          <a:avLst/>
        </a:prstGeom>
        <a:solidFill>
          <a:srgbClr val="B2A47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1774" tIns="0" rIns="221774" bIns="0" numCol="1" spcCol="1270" anchor="ctr" anchorCtr="0">
          <a:noAutofit/>
        </a:bodyPr>
        <a:lstStyle/>
        <a:p>
          <a:pPr lvl="0" algn="l" defTabSz="577850">
            <a:lnSpc>
              <a:spcPct val="90000"/>
            </a:lnSpc>
            <a:spcBef>
              <a:spcPct val="0"/>
            </a:spcBef>
            <a:spcAft>
              <a:spcPct val="35000"/>
            </a:spcAft>
          </a:pPr>
          <a:r>
            <a:rPr lang="en-US" sz="1300" kern="1200" dirty="0"/>
            <a:t>Kindergarten Readiness</a:t>
          </a:r>
        </a:p>
      </dsp:txBody>
      <dsp:txXfrm>
        <a:off x="401117" y="248717"/>
        <a:ext cx="5802872" cy="371887"/>
      </dsp:txXfrm>
    </dsp:sp>
    <dsp:sp modelId="{B4DFF7C8-4D17-4E11-A950-800FEA5AE553}">
      <dsp:nvSpPr>
        <dsp:cNvPr id="0" name=""/>
        <dsp:cNvSpPr/>
      </dsp:nvSpPr>
      <dsp:spPr>
        <a:xfrm>
          <a:off x="0" y="849903"/>
          <a:ext cx="8382000" cy="327600"/>
        </a:xfrm>
        <a:prstGeom prst="rect">
          <a:avLst/>
        </a:prstGeom>
        <a:solidFill>
          <a:schemeClr val="lt1">
            <a:alpha val="90000"/>
            <a:hueOff val="0"/>
            <a:satOff val="0"/>
            <a:lumOff val="0"/>
            <a:alphaOff val="0"/>
          </a:schemeClr>
        </a:solidFill>
        <a:ln w="25400" cap="flat" cmpd="sng" algn="ctr">
          <a:solidFill>
            <a:schemeClr val="accent5">
              <a:hueOff val="1292134"/>
              <a:satOff val="25000"/>
              <a:lumOff val="-5588"/>
              <a:alphaOff val="0"/>
            </a:schemeClr>
          </a:solidFill>
          <a:prstDash val="solid"/>
        </a:ln>
        <a:effectLst/>
      </dsp:spPr>
      <dsp:style>
        <a:lnRef idx="2">
          <a:scrgbClr r="0" g="0" b="0"/>
        </a:lnRef>
        <a:fillRef idx="1">
          <a:scrgbClr r="0" g="0" b="0"/>
        </a:fillRef>
        <a:effectRef idx="0">
          <a:scrgbClr r="0" g="0" b="0"/>
        </a:effectRef>
        <a:fontRef idx="minor"/>
      </dsp:style>
    </dsp:sp>
    <dsp:sp modelId="{1D9B8682-FDB4-4457-934B-FB354503029C}">
      <dsp:nvSpPr>
        <dsp:cNvPr id="0" name=""/>
        <dsp:cNvSpPr/>
      </dsp:nvSpPr>
      <dsp:spPr>
        <a:xfrm>
          <a:off x="400881" y="767680"/>
          <a:ext cx="5867400" cy="383760"/>
        </a:xfrm>
        <a:prstGeom prst="roundRect">
          <a:avLst/>
        </a:prstGeom>
        <a:solidFill>
          <a:srgbClr val="B2A47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1774" tIns="0" rIns="221774" bIns="0" numCol="1" spcCol="1270" anchor="ctr" anchorCtr="0">
          <a:noAutofit/>
        </a:bodyPr>
        <a:lstStyle/>
        <a:p>
          <a:pPr lvl="0" algn="l" defTabSz="577850">
            <a:lnSpc>
              <a:spcPct val="90000"/>
            </a:lnSpc>
            <a:spcBef>
              <a:spcPct val="0"/>
            </a:spcBef>
            <a:spcAft>
              <a:spcPct val="35000"/>
            </a:spcAft>
          </a:pPr>
          <a:r>
            <a:rPr lang="en-US" sz="1300" kern="1200" dirty="0"/>
            <a:t>Individual Plans of Study Focused on Career Interests</a:t>
          </a:r>
        </a:p>
      </dsp:txBody>
      <dsp:txXfrm>
        <a:off x="419615" y="786414"/>
        <a:ext cx="5829932" cy="346292"/>
      </dsp:txXfrm>
    </dsp:sp>
    <dsp:sp modelId="{C5C36CD5-A8EC-4437-81C4-E6D218F12523}">
      <dsp:nvSpPr>
        <dsp:cNvPr id="0" name=""/>
        <dsp:cNvSpPr/>
      </dsp:nvSpPr>
      <dsp:spPr>
        <a:xfrm>
          <a:off x="0" y="2108655"/>
          <a:ext cx="8382000" cy="327600"/>
        </a:xfrm>
        <a:prstGeom prst="rect">
          <a:avLst/>
        </a:prstGeom>
        <a:solidFill>
          <a:schemeClr val="lt1">
            <a:alpha val="90000"/>
            <a:hueOff val="0"/>
            <a:satOff val="0"/>
            <a:lumOff val="0"/>
            <a:alphaOff val="0"/>
          </a:schemeClr>
        </a:solidFill>
        <a:ln w="25400" cap="flat" cmpd="sng" algn="ctr">
          <a:solidFill>
            <a:schemeClr val="accent5">
              <a:hueOff val="2584268"/>
              <a:satOff val="50000"/>
              <a:lumOff val="-11176"/>
              <a:alphaOff val="0"/>
            </a:schemeClr>
          </a:solidFill>
          <a:prstDash val="solid"/>
        </a:ln>
        <a:effectLst/>
      </dsp:spPr>
      <dsp:style>
        <a:lnRef idx="2">
          <a:scrgbClr r="0" g="0" b="0"/>
        </a:lnRef>
        <a:fillRef idx="1">
          <a:scrgbClr r="0" g="0" b="0"/>
        </a:fillRef>
        <a:effectRef idx="0">
          <a:scrgbClr r="0" g="0" b="0"/>
        </a:effectRef>
        <a:fontRef idx="minor"/>
      </dsp:style>
    </dsp:sp>
    <dsp:sp modelId="{336D033D-0D1F-4A50-B791-E34C50DA46C1}">
      <dsp:nvSpPr>
        <dsp:cNvPr id="0" name=""/>
        <dsp:cNvSpPr/>
      </dsp:nvSpPr>
      <dsp:spPr>
        <a:xfrm>
          <a:off x="418690" y="1262744"/>
          <a:ext cx="5861670" cy="1024754"/>
        </a:xfrm>
        <a:prstGeom prst="roundRect">
          <a:avLst/>
        </a:prstGeom>
        <a:solidFill>
          <a:schemeClr val="accent5">
            <a:hueOff val="2584268"/>
            <a:satOff val="50000"/>
            <a:lumOff val="-111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1774" tIns="0" rIns="221774" bIns="0" numCol="1" spcCol="1270" anchor="ctr" anchorCtr="0">
          <a:noAutofit/>
        </a:bodyPr>
        <a:lstStyle/>
        <a:p>
          <a:pPr lvl="0" algn="l" defTabSz="1600200">
            <a:lnSpc>
              <a:spcPct val="90000"/>
            </a:lnSpc>
            <a:spcBef>
              <a:spcPct val="0"/>
            </a:spcBef>
            <a:spcAft>
              <a:spcPct val="35000"/>
            </a:spcAft>
          </a:pPr>
          <a:r>
            <a:rPr lang="en-US" sz="3600" kern="1200" dirty="0"/>
            <a:t>High School Graduation Rates</a:t>
          </a:r>
        </a:p>
      </dsp:txBody>
      <dsp:txXfrm>
        <a:off x="468714" y="1312768"/>
        <a:ext cx="5761622" cy="924706"/>
      </dsp:txXfrm>
    </dsp:sp>
    <dsp:sp modelId="{60D37AE0-B6D6-48D0-9F7A-BC1B572F1912}">
      <dsp:nvSpPr>
        <dsp:cNvPr id="0" name=""/>
        <dsp:cNvSpPr/>
      </dsp:nvSpPr>
      <dsp:spPr>
        <a:xfrm>
          <a:off x="0" y="2685299"/>
          <a:ext cx="8382000" cy="327600"/>
        </a:xfrm>
        <a:prstGeom prst="rect">
          <a:avLst/>
        </a:prstGeom>
        <a:solidFill>
          <a:schemeClr val="lt1">
            <a:alpha val="90000"/>
            <a:hueOff val="0"/>
            <a:satOff val="0"/>
            <a:lumOff val="0"/>
            <a:alphaOff val="0"/>
          </a:schemeClr>
        </a:solidFill>
        <a:ln w="25400" cap="flat" cmpd="sng" algn="ctr">
          <a:solidFill>
            <a:schemeClr val="accent5">
              <a:hueOff val="3876402"/>
              <a:satOff val="75000"/>
              <a:lumOff val="-16765"/>
              <a:alphaOff val="0"/>
            </a:schemeClr>
          </a:solidFill>
          <a:prstDash val="solid"/>
        </a:ln>
        <a:effectLst/>
      </dsp:spPr>
      <dsp:style>
        <a:lnRef idx="2">
          <a:scrgbClr r="0" g="0" b="0"/>
        </a:lnRef>
        <a:fillRef idx="1">
          <a:scrgbClr r="0" g="0" b="0"/>
        </a:fillRef>
        <a:effectRef idx="0">
          <a:scrgbClr r="0" g="0" b="0"/>
        </a:effectRef>
        <a:fontRef idx="minor"/>
      </dsp:style>
    </dsp:sp>
    <dsp:sp modelId="{5BE630F4-5CDA-4D8C-81DA-FE28F874BEF4}">
      <dsp:nvSpPr>
        <dsp:cNvPr id="0" name=""/>
        <dsp:cNvSpPr/>
      </dsp:nvSpPr>
      <dsp:spPr>
        <a:xfrm>
          <a:off x="457200" y="2511839"/>
          <a:ext cx="5867400" cy="383760"/>
        </a:xfrm>
        <a:prstGeom prst="roundRect">
          <a:avLst/>
        </a:prstGeom>
        <a:solidFill>
          <a:srgbClr val="B2A47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1774" tIns="0" rIns="221774" bIns="0" numCol="1" spcCol="1270" anchor="ctr" anchorCtr="0">
          <a:noAutofit/>
        </a:bodyPr>
        <a:lstStyle/>
        <a:p>
          <a:pPr lvl="0" algn="l" defTabSz="577850">
            <a:lnSpc>
              <a:spcPct val="90000"/>
            </a:lnSpc>
            <a:spcBef>
              <a:spcPct val="0"/>
            </a:spcBef>
            <a:spcAft>
              <a:spcPct val="35000"/>
            </a:spcAft>
          </a:pPr>
          <a:r>
            <a:rPr lang="en-US" sz="1300" kern="1200" dirty="0"/>
            <a:t>Postsecondary Completion/Attendance</a:t>
          </a:r>
        </a:p>
      </dsp:txBody>
      <dsp:txXfrm>
        <a:off x="475934" y="2530573"/>
        <a:ext cx="5829932" cy="346292"/>
      </dsp:txXfrm>
    </dsp:sp>
    <dsp:sp modelId="{D79EE966-94BB-4742-906C-BE03C0E5EE1A}">
      <dsp:nvSpPr>
        <dsp:cNvPr id="0" name=""/>
        <dsp:cNvSpPr/>
      </dsp:nvSpPr>
      <dsp:spPr>
        <a:xfrm>
          <a:off x="0" y="3274979"/>
          <a:ext cx="8382000" cy="327600"/>
        </a:xfrm>
        <a:prstGeom prst="rect">
          <a:avLst/>
        </a:prstGeom>
        <a:solidFill>
          <a:schemeClr val="lt1">
            <a:alpha val="90000"/>
            <a:hueOff val="0"/>
            <a:satOff val="0"/>
            <a:lumOff val="0"/>
            <a:alphaOff val="0"/>
          </a:schemeClr>
        </a:solidFill>
        <a:ln w="25400" cap="flat" cmpd="sng" algn="ctr">
          <a:solidFill>
            <a:schemeClr val="accent5">
              <a:hueOff val="5168536"/>
              <a:satOff val="100000"/>
              <a:lumOff val="-22353"/>
              <a:alphaOff val="0"/>
            </a:schemeClr>
          </a:solidFill>
          <a:prstDash val="solid"/>
        </a:ln>
        <a:effectLst/>
      </dsp:spPr>
      <dsp:style>
        <a:lnRef idx="2">
          <a:scrgbClr r="0" g="0" b="0"/>
        </a:lnRef>
        <a:fillRef idx="1">
          <a:scrgbClr r="0" g="0" b="0"/>
        </a:fillRef>
        <a:effectRef idx="0">
          <a:scrgbClr r="0" g="0" b="0"/>
        </a:effectRef>
        <a:fontRef idx="minor"/>
      </dsp:style>
    </dsp:sp>
    <dsp:sp modelId="{5DEF7458-54B8-420C-8B63-7B982EF61FA8}">
      <dsp:nvSpPr>
        <dsp:cNvPr id="0" name=""/>
        <dsp:cNvSpPr/>
      </dsp:nvSpPr>
      <dsp:spPr>
        <a:xfrm>
          <a:off x="419100" y="3083099"/>
          <a:ext cx="5867400" cy="383760"/>
        </a:xfrm>
        <a:prstGeom prst="roundRect">
          <a:avLst/>
        </a:prstGeom>
        <a:solidFill>
          <a:srgbClr val="B2A47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1774" tIns="0" rIns="221774" bIns="0" numCol="1" spcCol="1270" anchor="ctr" anchorCtr="0">
          <a:noAutofit/>
        </a:bodyPr>
        <a:lstStyle/>
        <a:p>
          <a:pPr lvl="0" algn="l" defTabSz="577850">
            <a:lnSpc>
              <a:spcPct val="90000"/>
            </a:lnSpc>
            <a:spcBef>
              <a:spcPct val="0"/>
            </a:spcBef>
            <a:spcAft>
              <a:spcPct val="35000"/>
            </a:spcAft>
          </a:pPr>
          <a:r>
            <a:rPr lang="en-US" sz="1300" kern="1200" dirty="0"/>
            <a:t>Social/Emotional Growth Measured Locally</a:t>
          </a:r>
        </a:p>
      </dsp:txBody>
      <dsp:txXfrm>
        <a:off x="437834" y="3101833"/>
        <a:ext cx="5829932" cy="34629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02BFD4-F0B1-445B-B3E7-529AC5F02CA4}">
      <dsp:nvSpPr>
        <dsp:cNvPr id="0" name=""/>
        <dsp:cNvSpPr/>
      </dsp:nvSpPr>
      <dsp:spPr>
        <a:xfrm rot="16200000">
          <a:off x="-787516" y="2293025"/>
          <a:ext cx="2925242" cy="678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598789" bIns="0" numCol="1" spcCol="1270" anchor="t" anchorCtr="0">
          <a:noAutofit/>
        </a:bodyPr>
        <a:lstStyle/>
        <a:p>
          <a:pPr lvl="0" algn="ctr" defTabSz="2133600">
            <a:lnSpc>
              <a:spcPct val="90000"/>
            </a:lnSpc>
            <a:spcBef>
              <a:spcPct val="0"/>
            </a:spcBef>
            <a:spcAft>
              <a:spcPct val="35000"/>
            </a:spcAft>
          </a:pPr>
          <a:r>
            <a:rPr lang="en-US" sz="4800" kern="1200" dirty="0">
              <a:solidFill>
                <a:srgbClr val="8B1C40"/>
              </a:solidFill>
            </a:rPr>
            <a:t>What</a:t>
          </a:r>
        </a:p>
      </dsp:txBody>
      <dsp:txXfrm>
        <a:off x="-787516" y="2293025"/>
        <a:ext cx="2925242" cy="678942"/>
      </dsp:txXfrm>
    </dsp:sp>
    <dsp:sp modelId="{9EF234C9-E86C-4E5E-8D50-4AD3E3DDA995}">
      <dsp:nvSpPr>
        <dsp:cNvPr id="0" name=""/>
        <dsp:cNvSpPr/>
      </dsp:nvSpPr>
      <dsp:spPr>
        <a:xfrm>
          <a:off x="1020193" y="914395"/>
          <a:ext cx="4998539" cy="3074871"/>
        </a:xfrm>
        <a:prstGeom prst="rect">
          <a:avLst/>
        </a:prstGeom>
        <a:solidFill>
          <a:srgbClr val="99330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31520" tIns="598789" rIns="113792" bIns="113792" numCol="1" spcCol="1270" anchor="t" anchorCtr="0">
          <a:noAutofit/>
        </a:bodyPr>
        <a:lstStyle/>
        <a:p>
          <a:pPr marL="171450" lvl="1" indent="-171450" algn="l" defTabSz="711200">
            <a:lnSpc>
              <a:spcPct val="90000"/>
            </a:lnSpc>
            <a:spcBef>
              <a:spcPct val="0"/>
            </a:spcBef>
            <a:spcAft>
              <a:spcPts val="600"/>
            </a:spcAft>
            <a:buChar char="••"/>
          </a:pPr>
          <a:r>
            <a:rPr lang="en-US" sz="1600" kern="1200" dirty="0">
              <a:solidFill>
                <a:schemeClr val="bg1"/>
              </a:solidFill>
            </a:rPr>
            <a:t>Kansas’ 2014-2015 overall graduation rate was </a:t>
          </a:r>
          <a:r>
            <a:rPr lang="en-US" sz="1600" b="1" kern="1200" dirty="0">
              <a:solidFill>
                <a:schemeClr val="bg1"/>
              </a:solidFill>
            </a:rPr>
            <a:t>85.7 percent</a:t>
          </a:r>
          <a:r>
            <a:rPr lang="en-US" sz="1600" kern="1200" dirty="0">
              <a:solidFill>
                <a:schemeClr val="bg1"/>
              </a:solidFill>
            </a:rPr>
            <a:t>.</a:t>
          </a:r>
        </a:p>
        <a:p>
          <a:pPr marL="171450" lvl="1" indent="-171450" algn="l" defTabSz="711200">
            <a:lnSpc>
              <a:spcPct val="90000"/>
            </a:lnSpc>
            <a:spcBef>
              <a:spcPct val="0"/>
            </a:spcBef>
            <a:spcAft>
              <a:spcPts val="600"/>
            </a:spcAft>
            <a:buChar char="••"/>
          </a:pPr>
          <a:endParaRPr lang="en-US" sz="1600" kern="1200" dirty="0">
            <a:solidFill>
              <a:schemeClr val="bg1"/>
            </a:solidFill>
          </a:endParaRPr>
        </a:p>
        <a:p>
          <a:pPr marL="171450" lvl="1" indent="-171450" algn="l" defTabSz="711200">
            <a:lnSpc>
              <a:spcPct val="90000"/>
            </a:lnSpc>
            <a:spcBef>
              <a:spcPct val="0"/>
            </a:spcBef>
            <a:spcAft>
              <a:spcPts val="600"/>
            </a:spcAft>
            <a:buChar char="••"/>
          </a:pPr>
          <a:r>
            <a:rPr lang="en-US" sz="1600" kern="1200" dirty="0">
              <a:solidFill>
                <a:schemeClr val="bg1"/>
              </a:solidFill>
            </a:rPr>
            <a:t>Individuals without a high school degree qualify for only </a:t>
          </a:r>
          <a:r>
            <a:rPr lang="en-US" sz="1600" b="1" kern="1200" dirty="0">
              <a:solidFill>
                <a:schemeClr val="bg1"/>
              </a:solidFill>
            </a:rPr>
            <a:t>17 percent </a:t>
          </a:r>
          <a:r>
            <a:rPr lang="en-US" sz="1600" kern="1200" dirty="0">
              <a:solidFill>
                <a:schemeClr val="bg1"/>
              </a:solidFill>
            </a:rPr>
            <a:t>of all jobs – primarily sales and office support, food and personal service and blue-collar jobs. 	</a:t>
          </a:r>
        </a:p>
        <a:p>
          <a:pPr marL="228600" lvl="2" indent="-114300" algn="l" defTabSz="622300">
            <a:lnSpc>
              <a:spcPct val="90000"/>
            </a:lnSpc>
            <a:spcBef>
              <a:spcPct val="0"/>
            </a:spcBef>
            <a:spcAft>
              <a:spcPct val="15000"/>
            </a:spcAft>
            <a:buChar char="••"/>
          </a:pPr>
          <a:endParaRPr lang="en-US" sz="1400" kern="1200" dirty="0">
            <a:solidFill>
              <a:schemeClr val="bg1"/>
            </a:solidFill>
          </a:endParaRPr>
        </a:p>
        <a:p>
          <a:pPr marL="228600" lvl="2" indent="-114300" algn="l" defTabSz="622300">
            <a:lnSpc>
              <a:spcPct val="90000"/>
            </a:lnSpc>
            <a:spcBef>
              <a:spcPct val="0"/>
            </a:spcBef>
            <a:spcAft>
              <a:spcPct val="15000"/>
            </a:spcAft>
            <a:buChar char="••"/>
          </a:pPr>
          <a:endParaRPr lang="en-US" sz="1400" kern="1200" dirty="0">
            <a:solidFill>
              <a:schemeClr val="bg1"/>
            </a:solidFill>
          </a:endParaRPr>
        </a:p>
        <a:p>
          <a:pPr marL="114300" lvl="1" indent="-114300" algn="l" defTabSz="622300">
            <a:lnSpc>
              <a:spcPct val="90000"/>
            </a:lnSpc>
            <a:spcBef>
              <a:spcPct val="0"/>
            </a:spcBef>
            <a:spcAft>
              <a:spcPct val="15000"/>
            </a:spcAft>
            <a:buChar char="••"/>
          </a:pPr>
          <a:endParaRPr lang="en-US" sz="1400" kern="1200" dirty="0">
            <a:solidFill>
              <a:schemeClr val="bg1"/>
            </a:solidFill>
          </a:endParaRPr>
        </a:p>
        <a:p>
          <a:pPr marL="114300" lvl="1" indent="-114300" algn="l" defTabSz="622300">
            <a:lnSpc>
              <a:spcPct val="90000"/>
            </a:lnSpc>
            <a:spcBef>
              <a:spcPct val="0"/>
            </a:spcBef>
            <a:spcAft>
              <a:spcPts val="600"/>
            </a:spcAft>
            <a:buChar char="••"/>
          </a:pPr>
          <a:endParaRPr lang="en-US" sz="1400" kern="1200" dirty="0">
            <a:solidFill>
              <a:schemeClr val="bg1"/>
            </a:solidFill>
          </a:endParaRPr>
        </a:p>
      </dsp:txBody>
      <dsp:txXfrm>
        <a:off x="1020193" y="914395"/>
        <a:ext cx="4998539" cy="3074871"/>
      </dsp:txXfrm>
    </dsp:sp>
    <dsp:sp modelId="{F55ACA75-B734-4C33-A2FD-E886437E6331}">
      <dsp:nvSpPr>
        <dsp:cNvPr id="0" name=""/>
        <dsp:cNvSpPr/>
      </dsp:nvSpPr>
      <dsp:spPr>
        <a:xfrm flipH="1">
          <a:off x="5" y="304804"/>
          <a:ext cx="1649476" cy="1474811"/>
        </a:xfrm>
        <a:prstGeom prst="rect">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356F55-75AF-47EC-8B0B-C1C5F1A933B7}">
      <dsp:nvSpPr>
        <dsp:cNvPr id="0" name=""/>
        <dsp:cNvSpPr/>
      </dsp:nvSpPr>
      <dsp:spPr>
        <a:xfrm>
          <a:off x="6" y="378847"/>
          <a:ext cx="2531343" cy="2885214"/>
        </a:xfrm>
        <a:prstGeom prst="roundRect">
          <a:avLst>
            <a:gd name="adj" fmla="val 5000"/>
          </a:avLst>
        </a:prstGeom>
        <a:solidFill>
          <a:srgbClr val="D9D4C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02870" rIns="133350" bIns="0" numCol="1" spcCol="1270" anchor="t" anchorCtr="0">
          <a:noAutofit/>
        </a:bodyPr>
        <a:lstStyle/>
        <a:p>
          <a:pPr lvl="0" algn="r" defTabSz="1333500">
            <a:lnSpc>
              <a:spcPct val="90000"/>
            </a:lnSpc>
            <a:spcBef>
              <a:spcPct val="0"/>
            </a:spcBef>
            <a:spcAft>
              <a:spcPct val="35000"/>
            </a:spcAft>
          </a:pPr>
          <a:endParaRPr lang="en-US" sz="3000" kern="1200" dirty="0"/>
        </a:p>
      </dsp:txBody>
      <dsp:txXfrm rot="16200000">
        <a:off x="-929797" y="1308650"/>
        <a:ext cx="2365876" cy="506268"/>
      </dsp:txXfrm>
    </dsp:sp>
    <dsp:sp modelId="{C4C622D9-63CD-4757-94F8-E8FEDC4E2B7D}">
      <dsp:nvSpPr>
        <dsp:cNvPr id="0" name=""/>
        <dsp:cNvSpPr/>
      </dsp:nvSpPr>
      <dsp:spPr>
        <a:xfrm>
          <a:off x="506274" y="378847"/>
          <a:ext cx="1885850" cy="2885214"/>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8293" rIns="0" bIns="0" numCol="1" spcCol="1270" anchor="ctr" anchorCtr="0">
          <a:noAutofit/>
        </a:bodyPr>
        <a:lstStyle/>
        <a:p>
          <a:pPr lvl="0" algn="l" defTabSz="755650">
            <a:lnSpc>
              <a:spcPct val="90000"/>
            </a:lnSpc>
            <a:spcBef>
              <a:spcPct val="0"/>
            </a:spcBef>
            <a:spcAft>
              <a:spcPct val="35000"/>
            </a:spcAft>
          </a:pPr>
          <a:endParaRPr lang="en-US" sz="1700" kern="1200" dirty="0">
            <a:solidFill>
              <a:schemeClr val="tx1"/>
            </a:solidFill>
          </a:endParaRPr>
        </a:p>
        <a:p>
          <a:pPr lvl="0" algn="l" defTabSz="755650">
            <a:lnSpc>
              <a:spcPct val="90000"/>
            </a:lnSpc>
            <a:spcBef>
              <a:spcPct val="0"/>
            </a:spcBef>
            <a:spcAft>
              <a:spcPct val="35000"/>
            </a:spcAft>
          </a:pPr>
          <a:r>
            <a:rPr lang="en-US" sz="1700" kern="1200" dirty="0">
              <a:solidFill>
                <a:schemeClr val="tx1"/>
              </a:solidFill>
            </a:rPr>
            <a:t>A standard high school diploma awarded to students in a state that is fully aligned with the state’s academic content standards</a:t>
          </a:r>
        </a:p>
        <a:p>
          <a:pPr lvl="0" algn="l" defTabSz="755650">
            <a:lnSpc>
              <a:spcPct val="90000"/>
            </a:lnSpc>
            <a:spcBef>
              <a:spcPct val="0"/>
            </a:spcBef>
            <a:spcAft>
              <a:spcPct val="35000"/>
            </a:spcAft>
          </a:pPr>
          <a:endParaRPr lang="en-US" sz="1700" kern="1200" dirty="0"/>
        </a:p>
        <a:p>
          <a:pPr lvl="0" algn="l" defTabSz="755650">
            <a:lnSpc>
              <a:spcPct val="90000"/>
            </a:lnSpc>
            <a:spcBef>
              <a:spcPct val="0"/>
            </a:spcBef>
            <a:spcAft>
              <a:spcPct val="35000"/>
            </a:spcAft>
          </a:pPr>
          <a:endParaRPr lang="en-US" sz="1700" kern="1200" dirty="0"/>
        </a:p>
      </dsp:txBody>
      <dsp:txXfrm>
        <a:off x="506274" y="378847"/>
        <a:ext cx="1885850" cy="2885214"/>
      </dsp:txXfrm>
    </dsp:sp>
    <dsp:sp modelId="{F1680725-8C67-466B-93B6-0EEEA45136EE}">
      <dsp:nvSpPr>
        <dsp:cNvPr id="0" name=""/>
        <dsp:cNvSpPr/>
      </dsp:nvSpPr>
      <dsp:spPr>
        <a:xfrm>
          <a:off x="2590810" y="382583"/>
          <a:ext cx="2531343" cy="2892687"/>
        </a:xfrm>
        <a:prstGeom prst="roundRect">
          <a:avLst>
            <a:gd name="adj" fmla="val 5000"/>
          </a:avLst>
        </a:prstGeom>
        <a:solidFill>
          <a:srgbClr val="D6CEB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02870" rIns="133350" bIns="0" numCol="1" spcCol="1270" anchor="t" anchorCtr="0">
          <a:noAutofit/>
        </a:bodyPr>
        <a:lstStyle/>
        <a:p>
          <a:pPr lvl="0" algn="r" defTabSz="1333500">
            <a:lnSpc>
              <a:spcPct val="90000"/>
            </a:lnSpc>
            <a:spcBef>
              <a:spcPct val="0"/>
            </a:spcBef>
            <a:spcAft>
              <a:spcPct val="35000"/>
            </a:spcAft>
          </a:pPr>
          <a:endParaRPr lang="en-US" sz="3000" kern="1200" dirty="0"/>
        </a:p>
      </dsp:txBody>
      <dsp:txXfrm rot="16200000">
        <a:off x="1657942" y="1315450"/>
        <a:ext cx="2372003" cy="506268"/>
      </dsp:txXfrm>
    </dsp:sp>
    <dsp:sp modelId="{D9822D69-CEFF-4401-AF7D-83571A04C361}">
      <dsp:nvSpPr>
        <dsp:cNvPr id="0" name=""/>
        <dsp:cNvSpPr/>
      </dsp:nvSpPr>
      <dsp:spPr>
        <a:xfrm rot="5400000">
          <a:off x="2410065" y="2610496"/>
          <a:ext cx="446238" cy="379701"/>
        </a:xfrm>
        <a:prstGeom prst="flowChartExtract">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9208BDB-5559-4A0C-AB1F-29AF54BEED05}">
      <dsp:nvSpPr>
        <dsp:cNvPr id="0" name=""/>
        <dsp:cNvSpPr/>
      </dsp:nvSpPr>
      <dsp:spPr>
        <a:xfrm>
          <a:off x="3097079" y="382583"/>
          <a:ext cx="1885850" cy="2892687"/>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8293" rIns="0" bIns="0" numCol="1" spcCol="1270" anchor="t" anchorCtr="0">
          <a:noAutofit/>
        </a:bodyPr>
        <a:lstStyle/>
        <a:p>
          <a:pPr lvl="0" algn="l" defTabSz="755650">
            <a:lnSpc>
              <a:spcPct val="90000"/>
            </a:lnSpc>
            <a:spcBef>
              <a:spcPct val="0"/>
            </a:spcBef>
            <a:spcAft>
              <a:spcPct val="35000"/>
            </a:spcAft>
          </a:pPr>
          <a:endParaRPr lang="en-US" sz="1700" kern="1200" dirty="0">
            <a:solidFill>
              <a:schemeClr val="tx1"/>
            </a:solidFill>
          </a:endParaRPr>
        </a:p>
        <a:p>
          <a:pPr lvl="0" algn="l" defTabSz="755650">
            <a:lnSpc>
              <a:spcPct val="90000"/>
            </a:lnSpc>
            <a:spcBef>
              <a:spcPct val="0"/>
            </a:spcBef>
            <a:spcAft>
              <a:spcPct val="35000"/>
            </a:spcAft>
          </a:pPr>
          <a:r>
            <a:rPr lang="en-US" sz="1700" kern="1200" dirty="0">
              <a:solidFill>
                <a:schemeClr val="tx1"/>
              </a:solidFill>
            </a:rPr>
            <a:t>Does </a:t>
          </a:r>
          <a:r>
            <a:rPr lang="en-US" sz="1700" u="none" kern="1200" cap="all" baseline="0" dirty="0">
              <a:solidFill>
                <a:schemeClr val="tx1"/>
              </a:solidFill>
            </a:rPr>
            <a:t>not</a:t>
          </a:r>
          <a:r>
            <a:rPr lang="en-US" sz="1700" kern="1200" dirty="0">
              <a:solidFill>
                <a:schemeClr val="tx1"/>
              </a:solidFill>
            </a:rPr>
            <a:t> include a GED credential, certificate of attendance, or any alternative award. </a:t>
          </a:r>
        </a:p>
        <a:p>
          <a:pPr lvl="0" algn="l" defTabSz="755650">
            <a:lnSpc>
              <a:spcPct val="90000"/>
            </a:lnSpc>
            <a:spcBef>
              <a:spcPct val="0"/>
            </a:spcBef>
            <a:spcAft>
              <a:spcPct val="35000"/>
            </a:spcAft>
          </a:pPr>
          <a:endParaRPr lang="en-US" sz="1700" kern="1200" dirty="0"/>
        </a:p>
      </dsp:txBody>
      <dsp:txXfrm>
        <a:off x="3097079" y="382583"/>
        <a:ext cx="1885850" cy="2892687"/>
      </dsp:txXfrm>
    </dsp:sp>
    <dsp:sp modelId="{9D00BC53-449F-44C6-9DD2-1E9E190C446A}">
      <dsp:nvSpPr>
        <dsp:cNvPr id="0" name=""/>
        <dsp:cNvSpPr/>
      </dsp:nvSpPr>
      <dsp:spPr>
        <a:xfrm>
          <a:off x="5181589" y="382583"/>
          <a:ext cx="2531343" cy="2882025"/>
        </a:xfrm>
        <a:prstGeom prst="roundRect">
          <a:avLst>
            <a:gd name="adj" fmla="val 5000"/>
          </a:avLst>
        </a:prstGeom>
        <a:solidFill>
          <a:srgbClr val="B2A47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02870" rIns="133350" bIns="0" numCol="1" spcCol="1270" anchor="t" anchorCtr="0">
          <a:noAutofit/>
        </a:bodyPr>
        <a:lstStyle/>
        <a:p>
          <a:pPr lvl="0" algn="r" defTabSz="1333500">
            <a:lnSpc>
              <a:spcPct val="90000"/>
            </a:lnSpc>
            <a:spcBef>
              <a:spcPct val="0"/>
            </a:spcBef>
            <a:spcAft>
              <a:spcPct val="35000"/>
            </a:spcAft>
          </a:pPr>
          <a:endParaRPr lang="en-US" sz="3000" kern="1200" dirty="0"/>
        </a:p>
      </dsp:txBody>
      <dsp:txXfrm rot="16200000">
        <a:off x="4253093" y="1311079"/>
        <a:ext cx="2363260" cy="506268"/>
      </dsp:txXfrm>
    </dsp:sp>
    <dsp:sp modelId="{EA6F5091-3CA9-4A7A-ADD8-E46098EF0E6A}">
      <dsp:nvSpPr>
        <dsp:cNvPr id="0" name=""/>
        <dsp:cNvSpPr/>
      </dsp:nvSpPr>
      <dsp:spPr>
        <a:xfrm rot="5400000">
          <a:off x="5030006" y="2610496"/>
          <a:ext cx="446238" cy="379701"/>
        </a:xfrm>
        <a:prstGeom prst="flowChartExtract">
          <a:avLst/>
        </a:prstGeom>
        <a:solidFill>
          <a:schemeClr val="lt1">
            <a:hueOff val="0"/>
            <a:satOff val="0"/>
            <a:lumOff val="0"/>
            <a:alphaOff val="0"/>
          </a:schemeClr>
        </a:solidFill>
        <a:ln w="25400" cap="flat" cmpd="sng" algn="ctr">
          <a:solidFill>
            <a:schemeClr val="bg1">
              <a:lumMod val="50000"/>
            </a:schemeClr>
          </a:solidFill>
          <a:prstDash val="solid"/>
        </a:ln>
        <a:effectLst/>
      </dsp:spPr>
      <dsp:style>
        <a:lnRef idx="2">
          <a:scrgbClr r="0" g="0" b="0"/>
        </a:lnRef>
        <a:fillRef idx="1">
          <a:scrgbClr r="0" g="0" b="0"/>
        </a:fillRef>
        <a:effectRef idx="0">
          <a:scrgbClr r="0" g="0" b="0"/>
        </a:effectRef>
        <a:fontRef idx="minor"/>
      </dsp:style>
    </dsp:sp>
    <dsp:sp modelId="{62199BF4-06A0-4A46-B45F-AAA9F660863A}">
      <dsp:nvSpPr>
        <dsp:cNvPr id="0" name=""/>
        <dsp:cNvSpPr/>
      </dsp:nvSpPr>
      <dsp:spPr>
        <a:xfrm>
          <a:off x="5687858" y="382583"/>
          <a:ext cx="1885850" cy="2882025"/>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8293" rIns="0" bIns="0" numCol="1" spcCol="1270" anchor="t" anchorCtr="0">
          <a:noAutofit/>
        </a:bodyPr>
        <a:lstStyle/>
        <a:p>
          <a:pPr lvl="0" algn="l" defTabSz="755650">
            <a:lnSpc>
              <a:spcPct val="90000"/>
            </a:lnSpc>
            <a:spcBef>
              <a:spcPct val="0"/>
            </a:spcBef>
            <a:spcAft>
              <a:spcPct val="35000"/>
            </a:spcAft>
          </a:pPr>
          <a:endParaRPr lang="en-US" sz="1700" kern="1200" dirty="0">
            <a:solidFill>
              <a:schemeClr val="tx1"/>
            </a:solidFill>
          </a:endParaRPr>
        </a:p>
        <a:p>
          <a:pPr lvl="0" algn="l" defTabSz="755650">
            <a:lnSpc>
              <a:spcPct val="90000"/>
            </a:lnSpc>
            <a:spcBef>
              <a:spcPct val="0"/>
            </a:spcBef>
            <a:spcAft>
              <a:spcPct val="35000"/>
            </a:spcAft>
          </a:pPr>
          <a:r>
            <a:rPr lang="en-US" sz="1700" kern="1200" dirty="0">
              <a:solidFill>
                <a:schemeClr val="tx1"/>
              </a:solidFill>
            </a:rPr>
            <a:t>Students who leave high school to attend an unaccredited private school or homeschool will count as non-graduates</a:t>
          </a:r>
        </a:p>
      </dsp:txBody>
      <dsp:txXfrm>
        <a:off x="5687858" y="382583"/>
        <a:ext cx="1885850" cy="2882025"/>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10D9C6-D43F-4773-A07F-F1079DE9CCE3}">
      <dsp:nvSpPr>
        <dsp:cNvPr id="0" name=""/>
        <dsp:cNvSpPr/>
      </dsp:nvSpPr>
      <dsp:spPr>
        <a:xfrm>
          <a:off x="4835" y="798443"/>
          <a:ext cx="1688157" cy="2025788"/>
        </a:xfrm>
        <a:prstGeom prst="roundRect">
          <a:avLst>
            <a:gd name="adj" fmla="val 5000"/>
          </a:avLst>
        </a:prstGeom>
        <a:solidFill>
          <a:srgbClr val="99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8580" rIns="88900" bIns="0" numCol="1" spcCol="1270" anchor="t" anchorCtr="0">
          <a:noAutofit/>
        </a:bodyPr>
        <a:lstStyle/>
        <a:p>
          <a:pPr lvl="0" algn="r" defTabSz="889000">
            <a:lnSpc>
              <a:spcPct val="90000"/>
            </a:lnSpc>
            <a:spcBef>
              <a:spcPct val="0"/>
            </a:spcBef>
            <a:spcAft>
              <a:spcPct val="35000"/>
            </a:spcAft>
          </a:pPr>
          <a:r>
            <a:rPr lang="en-US" sz="2000" kern="1200" dirty="0"/>
            <a:t>    </a:t>
          </a:r>
        </a:p>
      </dsp:txBody>
      <dsp:txXfrm rot="16200000">
        <a:off x="-656922" y="1460200"/>
        <a:ext cx="1661146" cy="337631"/>
      </dsp:txXfrm>
    </dsp:sp>
    <dsp:sp modelId="{19AC8764-285F-4B9A-8D5A-A133CE7111C5}">
      <dsp:nvSpPr>
        <dsp:cNvPr id="0" name=""/>
        <dsp:cNvSpPr/>
      </dsp:nvSpPr>
      <dsp:spPr>
        <a:xfrm>
          <a:off x="342466" y="798443"/>
          <a:ext cx="1257677" cy="2025788"/>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1722" rIns="0" bIns="0" numCol="1" spcCol="1270" anchor="t" anchorCtr="0">
          <a:noAutofit/>
        </a:bodyPr>
        <a:lstStyle/>
        <a:p>
          <a:pPr lvl="0" algn="l" defTabSz="800100">
            <a:lnSpc>
              <a:spcPct val="90000"/>
            </a:lnSpc>
            <a:spcBef>
              <a:spcPct val="0"/>
            </a:spcBef>
            <a:spcAft>
              <a:spcPct val="35000"/>
            </a:spcAft>
          </a:pPr>
          <a:r>
            <a:rPr lang="en-US" sz="1800" kern="1200" dirty="0"/>
            <a:t>What does the data tell us about our dropouts and non-graduates?    </a:t>
          </a:r>
        </a:p>
      </dsp:txBody>
      <dsp:txXfrm>
        <a:off x="342466" y="798443"/>
        <a:ext cx="1257677" cy="2025788"/>
      </dsp:txXfrm>
    </dsp:sp>
    <dsp:sp modelId="{ED3B5324-64ED-470E-90CE-006E22ACC227}">
      <dsp:nvSpPr>
        <dsp:cNvPr id="0" name=""/>
        <dsp:cNvSpPr/>
      </dsp:nvSpPr>
      <dsp:spPr>
        <a:xfrm>
          <a:off x="1752078" y="798443"/>
          <a:ext cx="1688157" cy="2025788"/>
        </a:xfrm>
        <a:prstGeom prst="roundRect">
          <a:avLst>
            <a:gd name="adj" fmla="val 5000"/>
          </a:avLst>
        </a:prstGeom>
        <a:solidFill>
          <a:schemeClr val="accent5">
            <a:hueOff val="1292134"/>
            <a:satOff val="25000"/>
            <a:lumOff val="-55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8580" rIns="88900" bIns="0" numCol="1" spcCol="1270" anchor="t" anchorCtr="0">
          <a:noAutofit/>
        </a:bodyPr>
        <a:lstStyle/>
        <a:p>
          <a:pPr lvl="0" algn="r" defTabSz="889000">
            <a:lnSpc>
              <a:spcPct val="90000"/>
            </a:lnSpc>
            <a:spcBef>
              <a:spcPct val="0"/>
            </a:spcBef>
            <a:spcAft>
              <a:spcPct val="35000"/>
            </a:spcAft>
          </a:pPr>
          <a:endParaRPr lang="en-US" sz="2000" kern="1200" dirty="0"/>
        </a:p>
      </dsp:txBody>
      <dsp:txXfrm rot="16200000">
        <a:off x="1090320" y="1460200"/>
        <a:ext cx="1661146" cy="337631"/>
      </dsp:txXfrm>
    </dsp:sp>
    <dsp:sp modelId="{37C154A0-44D6-48D1-80C0-FA15C659E0C6}">
      <dsp:nvSpPr>
        <dsp:cNvPr id="0" name=""/>
        <dsp:cNvSpPr/>
      </dsp:nvSpPr>
      <dsp:spPr>
        <a:xfrm rot="5400000">
          <a:off x="1611784" y="2407070"/>
          <a:ext cx="297469" cy="253223"/>
        </a:xfrm>
        <a:prstGeom prst="flowChartExtract">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FC754B0-256B-4BE2-A86D-BEAD757F78D6}">
      <dsp:nvSpPr>
        <dsp:cNvPr id="0" name=""/>
        <dsp:cNvSpPr/>
      </dsp:nvSpPr>
      <dsp:spPr>
        <a:xfrm>
          <a:off x="2089709" y="798443"/>
          <a:ext cx="1257677" cy="2025788"/>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1722" rIns="0" bIns="0" numCol="1" spcCol="1270" anchor="t" anchorCtr="0">
          <a:noAutofit/>
        </a:bodyPr>
        <a:lstStyle/>
        <a:p>
          <a:pPr lvl="0" algn="l" defTabSz="800100">
            <a:lnSpc>
              <a:spcPct val="90000"/>
            </a:lnSpc>
            <a:spcBef>
              <a:spcPct val="0"/>
            </a:spcBef>
            <a:spcAft>
              <a:spcPct val="35000"/>
            </a:spcAft>
          </a:pPr>
          <a:r>
            <a:rPr lang="en-US" sz="1800" kern="1200" dirty="0"/>
            <a:t>What are our known barriers to graduation?</a:t>
          </a:r>
        </a:p>
        <a:p>
          <a:pPr lvl="0" algn="l" defTabSz="800100">
            <a:lnSpc>
              <a:spcPct val="90000"/>
            </a:lnSpc>
            <a:spcBef>
              <a:spcPct val="0"/>
            </a:spcBef>
            <a:spcAft>
              <a:spcPct val="35000"/>
            </a:spcAft>
          </a:pPr>
          <a:endParaRPr lang="en-US" sz="1800" kern="1200" dirty="0"/>
        </a:p>
      </dsp:txBody>
      <dsp:txXfrm>
        <a:off x="2089709" y="798443"/>
        <a:ext cx="1257677" cy="2025788"/>
      </dsp:txXfrm>
    </dsp:sp>
    <dsp:sp modelId="{68E7A01D-C335-49EF-B426-7D496A92256A}">
      <dsp:nvSpPr>
        <dsp:cNvPr id="0" name=""/>
        <dsp:cNvSpPr/>
      </dsp:nvSpPr>
      <dsp:spPr>
        <a:xfrm>
          <a:off x="3499321" y="798443"/>
          <a:ext cx="1688157" cy="2025788"/>
        </a:xfrm>
        <a:prstGeom prst="roundRect">
          <a:avLst>
            <a:gd name="adj" fmla="val 5000"/>
          </a:avLst>
        </a:prstGeom>
        <a:solidFill>
          <a:schemeClr val="accent5">
            <a:hueOff val="2584268"/>
            <a:satOff val="50000"/>
            <a:lumOff val="-111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8580" rIns="88900" bIns="0" numCol="1" spcCol="1270" anchor="t" anchorCtr="0">
          <a:noAutofit/>
        </a:bodyPr>
        <a:lstStyle/>
        <a:p>
          <a:pPr lvl="0" algn="r" defTabSz="889000">
            <a:lnSpc>
              <a:spcPct val="90000"/>
            </a:lnSpc>
            <a:spcBef>
              <a:spcPct val="0"/>
            </a:spcBef>
            <a:spcAft>
              <a:spcPct val="35000"/>
            </a:spcAft>
          </a:pPr>
          <a:r>
            <a:rPr lang="en-US" sz="2000" kern="1200" dirty="0"/>
            <a:t>  </a:t>
          </a:r>
        </a:p>
      </dsp:txBody>
      <dsp:txXfrm rot="16200000">
        <a:off x="2837563" y="1460200"/>
        <a:ext cx="1661146" cy="337631"/>
      </dsp:txXfrm>
    </dsp:sp>
    <dsp:sp modelId="{64B021EF-2BE3-4F7F-B3F0-8E2956723AD4}">
      <dsp:nvSpPr>
        <dsp:cNvPr id="0" name=""/>
        <dsp:cNvSpPr/>
      </dsp:nvSpPr>
      <dsp:spPr>
        <a:xfrm rot="5400000">
          <a:off x="3359027" y="2407070"/>
          <a:ext cx="297469" cy="253223"/>
        </a:xfrm>
        <a:prstGeom prst="flowChartExtract">
          <a:avLst/>
        </a:prstGeom>
        <a:solidFill>
          <a:schemeClr val="lt1">
            <a:hueOff val="0"/>
            <a:satOff val="0"/>
            <a:lumOff val="0"/>
            <a:alphaOff val="0"/>
          </a:schemeClr>
        </a:solidFill>
        <a:ln w="25400" cap="flat" cmpd="sng" algn="ctr">
          <a:solidFill>
            <a:schemeClr val="accent5">
              <a:hueOff val="1722845"/>
              <a:satOff val="33333"/>
              <a:lumOff val="-7451"/>
              <a:alphaOff val="0"/>
            </a:schemeClr>
          </a:solidFill>
          <a:prstDash val="solid"/>
        </a:ln>
        <a:effectLst/>
      </dsp:spPr>
      <dsp:style>
        <a:lnRef idx="2">
          <a:scrgbClr r="0" g="0" b="0"/>
        </a:lnRef>
        <a:fillRef idx="1">
          <a:scrgbClr r="0" g="0" b="0"/>
        </a:fillRef>
        <a:effectRef idx="0">
          <a:scrgbClr r="0" g="0" b="0"/>
        </a:effectRef>
        <a:fontRef idx="minor"/>
      </dsp:style>
    </dsp:sp>
    <dsp:sp modelId="{4D967633-5A3F-4F08-9B9F-BB9C267922F4}">
      <dsp:nvSpPr>
        <dsp:cNvPr id="0" name=""/>
        <dsp:cNvSpPr/>
      </dsp:nvSpPr>
      <dsp:spPr>
        <a:xfrm>
          <a:off x="3836952" y="798443"/>
          <a:ext cx="1257677" cy="2025788"/>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1722" rIns="0" bIns="0" numCol="1" spcCol="1270" anchor="t" anchorCtr="0">
          <a:noAutofit/>
        </a:bodyPr>
        <a:lstStyle/>
        <a:p>
          <a:pPr lvl="0" algn="l" defTabSz="800100">
            <a:lnSpc>
              <a:spcPct val="90000"/>
            </a:lnSpc>
            <a:spcBef>
              <a:spcPct val="0"/>
            </a:spcBef>
            <a:spcAft>
              <a:spcPct val="35000"/>
            </a:spcAft>
          </a:pPr>
          <a:r>
            <a:rPr lang="en-US" sz="1800" kern="1200" dirty="0"/>
            <a:t>What supports do we offer? </a:t>
          </a:r>
        </a:p>
        <a:p>
          <a:pPr lvl="0" algn="l" defTabSz="800100">
            <a:lnSpc>
              <a:spcPct val="90000"/>
            </a:lnSpc>
            <a:spcBef>
              <a:spcPct val="0"/>
            </a:spcBef>
            <a:spcAft>
              <a:spcPct val="35000"/>
            </a:spcAft>
          </a:pPr>
          <a:endParaRPr lang="en-US" sz="1800" kern="1200" dirty="0"/>
        </a:p>
      </dsp:txBody>
      <dsp:txXfrm>
        <a:off x="3836952" y="798443"/>
        <a:ext cx="1257677" cy="2025788"/>
      </dsp:txXfrm>
    </dsp:sp>
    <dsp:sp modelId="{30E89123-0F3C-44F8-AED2-E95FFF18A2B9}">
      <dsp:nvSpPr>
        <dsp:cNvPr id="0" name=""/>
        <dsp:cNvSpPr/>
      </dsp:nvSpPr>
      <dsp:spPr>
        <a:xfrm>
          <a:off x="5246564" y="798443"/>
          <a:ext cx="1688157" cy="2025788"/>
        </a:xfrm>
        <a:prstGeom prst="roundRect">
          <a:avLst>
            <a:gd name="adj" fmla="val 5000"/>
          </a:avLst>
        </a:prstGeom>
        <a:solidFill>
          <a:schemeClr val="accent5">
            <a:hueOff val="3876402"/>
            <a:satOff val="75000"/>
            <a:lumOff val="-167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8580" rIns="88900" bIns="0" numCol="1" spcCol="1270" anchor="t" anchorCtr="0">
          <a:noAutofit/>
        </a:bodyPr>
        <a:lstStyle/>
        <a:p>
          <a:pPr lvl="0" algn="r" defTabSz="889000">
            <a:lnSpc>
              <a:spcPct val="90000"/>
            </a:lnSpc>
            <a:spcBef>
              <a:spcPct val="0"/>
            </a:spcBef>
            <a:spcAft>
              <a:spcPct val="35000"/>
            </a:spcAft>
          </a:pPr>
          <a:r>
            <a:rPr lang="en-US" sz="2000" kern="1200" dirty="0"/>
            <a:t> </a:t>
          </a:r>
        </a:p>
      </dsp:txBody>
      <dsp:txXfrm rot="16200000">
        <a:off x="4584806" y="1460200"/>
        <a:ext cx="1661146" cy="337631"/>
      </dsp:txXfrm>
    </dsp:sp>
    <dsp:sp modelId="{97E9832D-F63E-49AE-BE07-1C71F8F4C4B0}">
      <dsp:nvSpPr>
        <dsp:cNvPr id="0" name=""/>
        <dsp:cNvSpPr/>
      </dsp:nvSpPr>
      <dsp:spPr>
        <a:xfrm rot="5400000">
          <a:off x="5106270" y="2407070"/>
          <a:ext cx="297469" cy="253223"/>
        </a:xfrm>
        <a:prstGeom prst="flowChartExtract">
          <a:avLst/>
        </a:prstGeom>
        <a:solidFill>
          <a:schemeClr val="lt1">
            <a:hueOff val="0"/>
            <a:satOff val="0"/>
            <a:lumOff val="0"/>
            <a:alphaOff val="0"/>
          </a:schemeClr>
        </a:solidFill>
        <a:ln w="25400" cap="flat" cmpd="sng" algn="ctr">
          <a:solidFill>
            <a:schemeClr val="accent5">
              <a:hueOff val="3445691"/>
              <a:satOff val="66667"/>
              <a:lumOff val="-14902"/>
              <a:alphaOff val="0"/>
            </a:schemeClr>
          </a:solidFill>
          <a:prstDash val="solid"/>
        </a:ln>
        <a:effectLst/>
      </dsp:spPr>
      <dsp:style>
        <a:lnRef idx="2">
          <a:scrgbClr r="0" g="0" b="0"/>
        </a:lnRef>
        <a:fillRef idx="1">
          <a:scrgbClr r="0" g="0" b="0"/>
        </a:fillRef>
        <a:effectRef idx="0">
          <a:scrgbClr r="0" g="0" b="0"/>
        </a:effectRef>
        <a:fontRef idx="minor"/>
      </dsp:style>
    </dsp:sp>
    <dsp:sp modelId="{A271A963-4FB6-48FC-A29C-B5A48A5C42B9}">
      <dsp:nvSpPr>
        <dsp:cNvPr id="0" name=""/>
        <dsp:cNvSpPr/>
      </dsp:nvSpPr>
      <dsp:spPr>
        <a:xfrm>
          <a:off x="5584195" y="798443"/>
          <a:ext cx="1257677" cy="2025788"/>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1722" rIns="0" bIns="0" numCol="1" spcCol="1270" anchor="t" anchorCtr="0">
          <a:noAutofit/>
        </a:bodyPr>
        <a:lstStyle/>
        <a:p>
          <a:pPr lvl="0" algn="l" defTabSz="800100">
            <a:lnSpc>
              <a:spcPct val="90000"/>
            </a:lnSpc>
            <a:spcBef>
              <a:spcPct val="0"/>
            </a:spcBef>
            <a:spcAft>
              <a:spcPct val="35000"/>
            </a:spcAft>
          </a:pPr>
          <a:r>
            <a:rPr lang="en-US" sz="1800" kern="1200" dirty="0"/>
            <a:t>What supports do we need to offer?</a:t>
          </a:r>
        </a:p>
      </dsp:txBody>
      <dsp:txXfrm>
        <a:off x="5584195" y="798443"/>
        <a:ext cx="1257677" cy="2025788"/>
      </dsp:txXfrm>
    </dsp:sp>
    <dsp:sp modelId="{8FDFE6D3-3F02-441D-93CF-B0A5977C9B70}">
      <dsp:nvSpPr>
        <dsp:cNvPr id="0" name=""/>
        <dsp:cNvSpPr/>
      </dsp:nvSpPr>
      <dsp:spPr>
        <a:xfrm>
          <a:off x="6993807" y="798443"/>
          <a:ext cx="1688157" cy="2025788"/>
        </a:xfrm>
        <a:prstGeom prst="roundRect">
          <a:avLst>
            <a:gd name="adj" fmla="val 5000"/>
          </a:avLst>
        </a:prstGeom>
        <a:solidFill>
          <a:schemeClr val="accent5">
            <a:hueOff val="5168536"/>
            <a:satOff val="100000"/>
            <a:lumOff val="-2235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68580" rIns="88900" bIns="0" numCol="1" spcCol="1270" anchor="t" anchorCtr="0">
          <a:noAutofit/>
        </a:bodyPr>
        <a:lstStyle/>
        <a:p>
          <a:pPr lvl="0" algn="r" defTabSz="889000">
            <a:lnSpc>
              <a:spcPct val="90000"/>
            </a:lnSpc>
            <a:spcBef>
              <a:spcPct val="0"/>
            </a:spcBef>
            <a:spcAft>
              <a:spcPct val="35000"/>
            </a:spcAft>
          </a:pPr>
          <a:endParaRPr lang="en-US" sz="2000" kern="1200" dirty="0"/>
        </a:p>
      </dsp:txBody>
      <dsp:txXfrm rot="16200000">
        <a:off x="6332049" y="1460200"/>
        <a:ext cx="1661146" cy="337631"/>
      </dsp:txXfrm>
    </dsp:sp>
    <dsp:sp modelId="{FF9A5DEB-97C7-450A-A76D-24901CFD8F5D}">
      <dsp:nvSpPr>
        <dsp:cNvPr id="0" name=""/>
        <dsp:cNvSpPr/>
      </dsp:nvSpPr>
      <dsp:spPr>
        <a:xfrm rot="5400000">
          <a:off x="6853513" y="2407070"/>
          <a:ext cx="297469" cy="253223"/>
        </a:xfrm>
        <a:prstGeom prst="flowChartExtract">
          <a:avLst/>
        </a:prstGeom>
        <a:solidFill>
          <a:schemeClr val="lt1">
            <a:hueOff val="0"/>
            <a:satOff val="0"/>
            <a:lumOff val="0"/>
            <a:alphaOff val="0"/>
          </a:schemeClr>
        </a:solidFill>
        <a:ln w="25400" cap="flat" cmpd="sng" algn="ctr">
          <a:solidFill>
            <a:schemeClr val="accent5">
              <a:hueOff val="5168536"/>
              <a:satOff val="100000"/>
              <a:lumOff val="-22353"/>
              <a:alphaOff val="0"/>
            </a:schemeClr>
          </a:solidFill>
          <a:prstDash val="solid"/>
        </a:ln>
        <a:effectLst/>
      </dsp:spPr>
      <dsp:style>
        <a:lnRef idx="2">
          <a:scrgbClr r="0" g="0" b="0"/>
        </a:lnRef>
        <a:fillRef idx="1">
          <a:scrgbClr r="0" g="0" b="0"/>
        </a:fillRef>
        <a:effectRef idx="0">
          <a:scrgbClr r="0" g="0" b="0"/>
        </a:effectRef>
        <a:fontRef idx="minor"/>
      </dsp:style>
    </dsp:sp>
    <dsp:sp modelId="{C6431166-DB0D-40B7-A4F5-7EC026B01F64}">
      <dsp:nvSpPr>
        <dsp:cNvPr id="0" name=""/>
        <dsp:cNvSpPr/>
      </dsp:nvSpPr>
      <dsp:spPr>
        <a:xfrm>
          <a:off x="7331438" y="798443"/>
          <a:ext cx="1257677" cy="2025788"/>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1722" rIns="0" bIns="0" numCol="1" spcCol="1270" anchor="t" anchorCtr="0">
          <a:noAutofit/>
        </a:bodyPr>
        <a:lstStyle/>
        <a:p>
          <a:pPr lvl="0" algn="l" defTabSz="800100">
            <a:lnSpc>
              <a:spcPct val="90000"/>
            </a:lnSpc>
            <a:spcBef>
              <a:spcPct val="0"/>
            </a:spcBef>
            <a:spcAft>
              <a:spcPct val="35000"/>
            </a:spcAft>
          </a:pPr>
          <a:r>
            <a:rPr lang="en-US" sz="1800" kern="1200" dirty="0"/>
            <a:t>Who are our potential partners?</a:t>
          </a:r>
        </a:p>
      </dsp:txBody>
      <dsp:txXfrm>
        <a:off x="7331438" y="798443"/>
        <a:ext cx="1257677" cy="2025788"/>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EE3AF3-B097-47DC-80BC-37746ECEC15E}">
      <dsp:nvSpPr>
        <dsp:cNvPr id="0" name=""/>
        <dsp:cNvSpPr/>
      </dsp:nvSpPr>
      <dsp:spPr>
        <a:xfrm>
          <a:off x="0" y="467242"/>
          <a:ext cx="8382000" cy="3276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823241D-4C64-4301-A444-9FF6824CE7B1}">
      <dsp:nvSpPr>
        <dsp:cNvPr id="0" name=""/>
        <dsp:cNvSpPr/>
      </dsp:nvSpPr>
      <dsp:spPr>
        <a:xfrm>
          <a:off x="400881" y="228601"/>
          <a:ext cx="5843108" cy="457303"/>
        </a:xfrm>
        <a:prstGeom prst="roundRect">
          <a:avLst/>
        </a:prstGeom>
        <a:solidFill>
          <a:srgbClr val="B2A47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1774" tIns="0" rIns="221774" bIns="0" numCol="1" spcCol="1270" anchor="ctr" anchorCtr="0">
          <a:noAutofit/>
        </a:bodyPr>
        <a:lstStyle/>
        <a:p>
          <a:pPr lvl="0" algn="l" defTabSz="577850">
            <a:lnSpc>
              <a:spcPct val="90000"/>
            </a:lnSpc>
            <a:spcBef>
              <a:spcPct val="0"/>
            </a:spcBef>
            <a:spcAft>
              <a:spcPct val="35000"/>
            </a:spcAft>
          </a:pPr>
          <a:r>
            <a:rPr lang="en-US" sz="1300" kern="1200" dirty="0"/>
            <a:t>Kindergarten Readiness</a:t>
          </a:r>
        </a:p>
      </dsp:txBody>
      <dsp:txXfrm>
        <a:off x="423205" y="250925"/>
        <a:ext cx="5798460" cy="412655"/>
      </dsp:txXfrm>
    </dsp:sp>
    <dsp:sp modelId="{B4DFF7C8-4D17-4E11-A950-800FEA5AE553}">
      <dsp:nvSpPr>
        <dsp:cNvPr id="0" name=""/>
        <dsp:cNvSpPr/>
      </dsp:nvSpPr>
      <dsp:spPr>
        <a:xfrm>
          <a:off x="0" y="881139"/>
          <a:ext cx="8382000" cy="327600"/>
        </a:xfrm>
        <a:prstGeom prst="rect">
          <a:avLst/>
        </a:prstGeom>
        <a:solidFill>
          <a:schemeClr val="lt1">
            <a:alpha val="90000"/>
            <a:hueOff val="0"/>
            <a:satOff val="0"/>
            <a:lumOff val="0"/>
            <a:alphaOff val="0"/>
          </a:schemeClr>
        </a:solidFill>
        <a:ln w="25400" cap="flat" cmpd="sng" algn="ctr">
          <a:solidFill>
            <a:schemeClr val="accent5">
              <a:hueOff val="1292134"/>
              <a:satOff val="25000"/>
              <a:lumOff val="-5588"/>
              <a:alphaOff val="0"/>
            </a:schemeClr>
          </a:solidFill>
          <a:prstDash val="solid"/>
        </a:ln>
        <a:effectLst/>
      </dsp:spPr>
      <dsp:style>
        <a:lnRef idx="2">
          <a:scrgbClr r="0" g="0" b="0"/>
        </a:lnRef>
        <a:fillRef idx="1">
          <a:scrgbClr r="0" g="0" b="0"/>
        </a:fillRef>
        <a:effectRef idx="0">
          <a:scrgbClr r="0" g="0" b="0"/>
        </a:effectRef>
        <a:fontRef idx="minor"/>
      </dsp:style>
    </dsp:sp>
    <dsp:sp modelId="{1D9B8682-FDB4-4457-934B-FB354503029C}">
      <dsp:nvSpPr>
        <dsp:cNvPr id="0" name=""/>
        <dsp:cNvSpPr/>
      </dsp:nvSpPr>
      <dsp:spPr>
        <a:xfrm>
          <a:off x="400881" y="798916"/>
          <a:ext cx="5867400" cy="383760"/>
        </a:xfrm>
        <a:prstGeom prst="roundRect">
          <a:avLst/>
        </a:prstGeom>
        <a:solidFill>
          <a:srgbClr val="B2A47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1774" tIns="0" rIns="221774" bIns="0" numCol="1" spcCol="1270" anchor="ctr" anchorCtr="0">
          <a:noAutofit/>
        </a:bodyPr>
        <a:lstStyle/>
        <a:p>
          <a:pPr lvl="0" algn="l" defTabSz="577850">
            <a:lnSpc>
              <a:spcPct val="90000"/>
            </a:lnSpc>
            <a:spcBef>
              <a:spcPct val="0"/>
            </a:spcBef>
            <a:spcAft>
              <a:spcPct val="35000"/>
            </a:spcAft>
          </a:pPr>
          <a:r>
            <a:rPr lang="en-US" sz="1300" kern="1200" dirty="0"/>
            <a:t>Individual Plans of Study Focused on Career Interests</a:t>
          </a:r>
        </a:p>
      </dsp:txBody>
      <dsp:txXfrm>
        <a:off x="419615" y="817650"/>
        <a:ext cx="5829932" cy="346292"/>
      </dsp:txXfrm>
    </dsp:sp>
    <dsp:sp modelId="{C5C36CD5-A8EC-4437-81C4-E6D218F12523}">
      <dsp:nvSpPr>
        <dsp:cNvPr id="0" name=""/>
        <dsp:cNvSpPr/>
      </dsp:nvSpPr>
      <dsp:spPr>
        <a:xfrm>
          <a:off x="0" y="1498897"/>
          <a:ext cx="8382000" cy="327600"/>
        </a:xfrm>
        <a:prstGeom prst="rect">
          <a:avLst/>
        </a:prstGeom>
        <a:solidFill>
          <a:schemeClr val="lt1">
            <a:alpha val="90000"/>
            <a:hueOff val="0"/>
            <a:satOff val="0"/>
            <a:lumOff val="0"/>
            <a:alphaOff val="0"/>
          </a:schemeClr>
        </a:solidFill>
        <a:ln w="25400" cap="flat" cmpd="sng" algn="ctr">
          <a:solidFill>
            <a:schemeClr val="accent5">
              <a:hueOff val="2584268"/>
              <a:satOff val="50000"/>
              <a:lumOff val="-11176"/>
              <a:alphaOff val="0"/>
            </a:schemeClr>
          </a:solidFill>
          <a:prstDash val="solid"/>
        </a:ln>
        <a:effectLst/>
      </dsp:spPr>
      <dsp:style>
        <a:lnRef idx="2">
          <a:scrgbClr r="0" g="0" b="0"/>
        </a:lnRef>
        <a:fillRef idx="1">
          <a:scrgbClr r="0" g="0" b="0"/>
        </a:fillRef>
        <a:effectRef idx="0">
          <a:scrgbClr r="0" g="0" b="0"/>
        </a:effectRef>
        <a:fontRef idx="minor"/>
      </dsp:style>
    </dsp:sp>
    <dsp:sp modelId="{336D033D-0D1F-4A50-B791-E34C50DA46C1}">
      <dsp:nvSpPr>
        <dsp:cNvPr id="0" name=""/>
        <dsp:cNvSpPr/>
      </dsp:nvSpPr>
      <dsp:spPr>
        <a:xfrm>
          <a:off x="419100" y="1293980"/>
          <a:ext cx="5867400" cy="383760"/>
        </a:xfrm>
        <a:prstGeom prst="roundRect">
          <a:avLst/>
        </a:prstGeom>
        <a:solidFill>
          <a:srgbClr val="B2A47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1774" tIns="0" rIns="221774" bIns="0" numCol="1" spcCol="1270" anchor="ctr" anchorCtr="0">
          <a:noAutofit/>
        </a:bodyPr>
        <a:lstStyle/>
        <a:p>
          <a:pPr lvl="0" algn="l" defTabSz="577850">
            <a:lnSpc>
              <a:spcPct val="90000"/>
            </a:lnSpc>
            <a:spcBef>
              <a:spcPct val="0"/>
            </a:spcBef>
            <a:spcAft>
              <a:spcPct val="35000"/>
            </a:spcAft>
          </a:pPr>
          <a:r>
            <a:rPr lang="en-US" sz="1300" kern="1200" dirty="0"/>
            <a:t>High School Graduation Rates</a:t>
          </a:r>
        </a:p>
      </dsp:txBody>
      <dsp:txXfrm>
        <a:off x="437834" y="1312714"/>
        <a:ext cx="5829932" cy="346292"/>
      </dsp:txXfrm>
    </dsp:sp>
    <dsp:sp modelId="{60D37AE0-B6D6-48D0-9F7A-BC1B572F1912}">
      <dsp:nvSpPr>
        <dsp:cNvPr id="0" name=""/>
        <dsp:cNvSpPr/>
      </dsp:nvSpPr>
      <dsp:spPr>
        <a:xfrm>
          <a:off x="0" y="2699242"/>
          <a:ext cx="8382000" cy="327600"/>
        </a:xfrm>
        <a:prstGeom prst="rect">
          <a:avLst/>
        </a:prstGeom>
        <a:solidFill>
          <a:schemeClr val="lt1">
            <a:alpha val="90000"/>
            <a:hueOff val="0"/>
            <a:satOff val="0"/>
            <a:lumOff val="0"/>
            <a:alphaOff val="0"/>
          </a:schemeClr>
        </a:solidFill>
        <a:ln w="25400" cap="flat" cmpd="sng" algn="ctr">
          <a:solidFill>
            <a:schemeClr val="accent5">
              <a:hueOff val="3876402"/>
              <a:satOff val="75000"/>
              <a:lumOff val="-16765"/>
              <a:alphaOff val="0"/>
            </a:schemeClr>
          </a:solidFill>
          <a:prstDash val="solid"/>
        </a:ln>
        <a:effectLst/>
      </dsp:spPr>
      <dsp:style>
        <a:lnRef idx="2">
          <a:scrgbClr r="0" g="0" b="0"/>
        </a:lnRef>
        <a:fillRef idx="1">
          <a:scrgbClr r="0" g="0" b="0"/>
        </a:fillRef>
        <a:effectRef idx="0">
          <a:scrgbClr r="0" g="0" b="0"/>
        </a:effectRef>
        <a:fontRef idx="minor"/>
      </dsp:style>
    </dsp:sp>
    <dsp:sp modelId="{5BE630F4-5CDA-4D8C-81DA-FE28F874BEF4}">
      <dsp:nvSpPr>
        <dsp:cNvPr id="0" name=""/>
        <dsp:cNvSpPr/>
      </dsp:nvSpPr>
      <dsp:spPr>
        <a:xfrm>
          <a:off x="418690" y="1883660"/>
          <a:ext cx="5861670" cy="1007462"/>
        </a:xfrm>
        <a:prstGeom prst="roundRect">
          <a:avLst/>
        </a:prstGeom>
        <a:solidFill>
          <a:schemeClr val="accent5">
            <a:hueOff val="3876402"/>
            <a:satOff val="75000"/>
            <a:lumOff val="-167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1774" tIns="0" rIns="221774" bIns="0" numCol="1" spcCol="1270" anchor="ctr" anchorCtr="0">
          <a:noAutofit/>
        </a:bodyPr>
        <a:lstStyle/>
        <a:p>
          <a:pPr lvl="0" algn="l" defTabSz="1600200">
            <a:lnSpc>
              <a:spcPct val="90000"/>
            </a:lnSpc>
            <a:spcBef>
              <a:spcPct val="0"/>
            </a:spcBef>
            <a:spcAft>
              <a:spcPct val="35000"/>
            </a:spcAft>
          </a:pPr>
          <a:r>
            <a:rPr lang="en-US" sz="3600" kern="1200" dirty="0"/>
            <a:t>Postsecondary Completion/Attendance</a:t>
          </a:r>
        </a:p>
      </dsp:txBody>
      <dsp:txXfrm>
        <a:off x="467870" y="1932840"/>
        <a:ext cx="5763310" cy="909102"/>
      </dsp:txXfrm>
    </dsp:sp>
    <dsp:sp modelId="{D79EE966-94BB-4742-906C-BE03C0E5EE1A}">
      <dsp:nvSpPr>
        <dsp:cNvPr id="0" name=""/>
        <dsp:cNvSpPr/>
      </dsp:nvSpPr>
      <dsp:spPr>
        <a:xfrm>
          <a:off x="0" y="3288922"/>
          <a:ext cx="8382000" cy="327600"/>
        </a:xfrm>
        <a:prstGeom prst="rect">
          <a:avLst/>
        </a:prstGeom>
        <a:solidFill>
          <a:schemeClr val="lt1">
            <a:alpha val="90000"/>
            <a:hueOff val="0"/>
            <a:satOff val="0"/>
            <a:lumOff val="0"/>
            <a:alphaOff val="0"/>
          </a:schemeClr>
        </a:solidFill>
        <a:ln w="25400" cap="flat" cmpd="sng" algn="ctr">
          <a:solidFill>
            <a:schemeClr val="accent5">
              <a:hueOff val="5168536"/>
              <a:satOff val="100000"/>
              <a:lumOff val="-22353"/>
              <a:alphaOff val="0"/>
            </a:schemeClr>
          </a:solidFill>
          <a:prstDash val="solid"/>
        </a:ln>
        <a:effectLst/>
      </dsp:spPr>
      <dsp:style>
        <a:lnRef idx="2">
          <a:scrgbClr r="0" g="0" b="0"/>
        </a:lnRef>
        <a:fillRef idx="1">
          <a:scrgbClr r="0" g="0" b="0"/>
        </a:fillRef>
        <a:effectRef idx="0">
          <a:scrgbClr r="0" g="0" b="0"/>
        </a:effectRef>
        <a:fontRef idx="minor"/>
      </dsp:style>
    </dsp:sp>
    <dsp:sp modelId="{5DEF7458-54B8-420C-8B63-7B982EF61FA8}">
      <dsp:nvSpPr>
        <dsp:cNvPr id="0" name=""/>
        <dsp:cNvSpPr/>
      </dsp:nvSpPr>
      <dsp:spPr>
        <a:xfrm>
          <a:off x="457200" y="3121438"/>
          <a:ext cx="5867400" cy="383760"/>
        </a:xfrm>
        <a:prstGeom prst="roundRect">
          <a:avLst/>
        </a:prstGeom>
        <a:solidFill>
          <a:srgbClr val="B2A47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1774" tIns="0" rIns="221774" bIns="0" numCol="1" spcCol="1270" anchor="ctr" anchorCtr="0">
          <a:noAutofit/>
        </a:bodyPr>
        <a:lstStyle/>
        <a:p>
          <a:pPr lvl="0" algn="l" defTabSz="577850">
            <a:lnSpc>
              <a:spcPct val="90000"/>
            </a:lnSpc>
            <a:spcBef>
              <a:spcPct val="0"/>
            </a:spcBef>
            <a:spcAft>
              <a:spcPct val="35000"/>
            </a:spcAft>
          </a:pPr>
          <a:r>
            <a:rPr lang="en-US" sz="1300" kern="1200" dirty="0"/>
            <a:t>Social/Emotional Growth Measured Locally</a:t>
          </a:r>
        </a:p>
      </dsp:txBody>
      <dsp:txXfrm>
        <a:off x="475934" y="3140172"/>
        <a:ext cx="5829932" cy="346292"/>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02BFD4-F0B1-445B-B3E7-529AC5F02CA4}">
      <dsp:nvSpPr>
        <dsp:cNvPr id="0" name=""/>
        <dsp:cNvSpPr/>
      </dsp:nvSpPr>
      <dsp:spPr>
        <a:xfrm rot="16200000">
          <a:off x="-742148" y="2293025"/>
          <a:ext cx="2925242" cy="678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598789" bIns="0" numCol="1" spcCol="1270" anchor="t" anchorCtr="0">
          <a:noAutofit/>
        </a:bodyPr>
        <a:lstStyle/>
        <a:p>
          <a:pPr lvl="0" algn="ctr" defTabSz="2133600">
            <a:lnSpc>
              <a:spcPct val="90000"/>
            </a:lnSpc>
            <a:spcBef>
              <a:spcPct val="0"/>
            </a:spcBef>
            <a:spcAft>
              <a:spcPct val="35000"/>
            </a:spcAft>
          </a:pPr>
          <a:r>
            <a:rPr lang="en-US" sz="4800" kern="1200" dirty="0">
              <a:solidFill>
                <a:srgbClr val="8B1C40"/>
              </a:solidFill>
            </a:rPr>
            <a:t>What</a:t>
          </a:r>
        </a:p>
      </dsp:txBody>
      <dsp:txXfrm>
        <a:off x="-742148" y="2293025"/>
        <a:ext cx="2925242" cy="678942"/>
      </dsp:txXfrm>
    </dsp:sp>
    <dsp:sp modelId="{9EF234C9-E86C-4E5E-8D50-4AD3E3DDA995}">
      <dsp:nvSpPr>
        <dsp:cNvPr id="0" name=""/>
        <dsp:cNvSpPr/>
      </dsp:nvSpPr>
      <dsp:spPr>
        <a:xfrm>
          <a:off x="960298" y="1024257"/>
          <a:ext cx="5211901" cy="3074871"/>
        </a:xfrm>
        <a:prstGeom prst="rect">
          <a:avLst/>
        </a:prstGeom>
        <a:solidFill>
          <a:srgbClr val="99000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31520" tIns="598789" rIns="192024" bIns="192024" numCol="1" spcCol="1270" anchor="t" anchorCtr="0">
          <a:noAutofit/>
        </a:bodyPr>
        <a:lstStyle/>
        <a:p>
          <a:pPr marL="228600" lvl="1" indent="-228600" algn="l" defTabSz="933450">
            <a:lnSpc>
              <a:spcPct val="90000"/>
            </a:lnSpc>
            <a:spcBef>
              <a:spcPct val="0"/>
            </a:spcBef>
            <a:spcAft>
              <a:spcPts val="600"/>
            </a:spcAft>
            <a:buChar char="••"/>
          </a:pPr>
          <a:r>
            <a:rPr lang="en-US" sz="2100" kern="1200" dirty="0">
              <a:solidFill>
                <a:schemeClr val="bg1"/>
              </a:solidFill>
            </a:rPr>
            <a:t>With the labor market constantly trending toward a higher set of skills, students will need to pursue higher levels of postsecondary </a:t>
          </a:r>
          <a:r>
            <a:rPr lang="en-US" sz="2100" kern="1200" dirty="0"/>
            <a:t>education/training </a:t>
          </a:r>
          <a:r>
            <a:rPr lang="en-US" sz="2100" kern="1200" dirty="0">
              <a:solidFill>
                <a:schemeClr val="bg1"/>
              </a:solidFill>
            </a:rPr>
            <a:t>in order to remain competitive for jobs. </a:t>
          </a:r>
        </a:p>
        <a:p>
          <a:pPr marL="228600" lvl="1" indent="-228600" algn="l" defTabSz="933450">
            <a:lnSpc>
              <a:spcPct val="90000"/>
            </a:lnSpc>
            <a:spcBef>
              <a:spcPct val="0"/>
            </a:spcBef>
            <a:spcAft>
              <a:spcPts val="600"/>
            </a:spcAft>
            <a:buChar char="••"/>
          </a:pPr>
          <a:endParaRPr lang="en-US" sz="2100" kern="1200" dirty="0">
            <a:solidFill>
              <a:schemeClr val="bg1"/>
            </a:solidFill>
          </a:endParaRPr>
        </a:p>
      </dsp:txBody>
      <dsp:txXfrm>
        <a:off x="960298" y="1024257"/>
        <a:ext cx="5211901" cy="3074871"/>
      </dsp:txXfrm>
    </dsp:sp>
    <dsp:sp modelId="{F55ACA75-B734-4C33-A2FD-E886437E6331}">
      <dsp:nvSpPr>
        <dsp:cNvPr id="0" name=""/>
        <dsp:cNvSpPr/>
      </dsp:nvSpPr>
      <dsp:spPr>
        <a:xfrm>
          <a:off x="0" y="453330"/>
          <a:ext cx="1649476" cy="1474811"/>
        </a:xfrm>
        <a:prstGeom prst="rect">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EE3AF3-B097-47DC-80BC-37746ECEC15E}">
      <dsp:nvSpPr>
        <dsp:cNvPr id="0" name=""/>
        <dsp:cNvSpPr/>
      </dsp:nvSpPr>
      <dsp:spPr>
        <a:xfrm>
          <a:off x="0" y="569912"/>
          <a:ext cx="6096000" cy="4536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823241D-4C64-4301-A444-9FF6824CE7B1}">
      <dsp:nvSpPr>
        <dsp:cNvPr id="0" name=""/>
        <dsp:cNvSpPr/>
      </dsp:nvSpPr>
      <dsp:spPr>
        <a:xfrm>
          <a:off x="291550" y="341316"/>
          <a:ext cx="4267200" cy="531360"/>
        </a:xfrm>
        <a:prstGeom prst="roundRect">
          <a:avLst/>
        </a:prstGeom>
        <a:solidFill>
          <a:srgbClr val="99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800100">
            <a:lnSpc>
              <a:spcPct val="90000"/>
            </a:lnSpc>
            <a:spcBef>
              <a:spcPct val="0"/>
            </a:spcBef>
            <a:spcAft>
              <a:spcPct val="35000"/>
            </a:spcAft>
          </a:pPr>
          <a:r>
            <a:rPr lang="en-US" sz="1800" kern="1200" dirty="0"/>
            <a:t>Kindergarten Readiness</a:t>
          </a:r>
        </a:p>
      </dsp:txBody>
      <dsp:txXfrm>
        <a:off x="317489" y="367255"/>
        <a:ext cx="4215322" cy="479482"/>
      </dsp:txXfrm>
    </dsp:sp>
    <dsp:sp modelId="{B4DFF7C8-4D17-4E11-A950-800FEA5AE553}">
      <dsp:nvSpPr>
        <dsp:cNvPr id="0" name=""/>
        <dsp:cNvSpPr/>
      </dsp:nvSpPr>
      <dsp:spPr>
        <a:xfrm>
          <a:off x="0" y="1143000"/>
          <a:ext cx="6096000" cy="453600"/>
        </a:xfrm>
        <a:prstGeom prst="rect">
          <a:avLst/>
        </a:prstGeom>
        <a:solidFill>
          <a:schemeClr val="lt1">
            <a:alpha val="90000"/>
            <a:hueOff val="0"/>
            <a:satOff val="0"/>
            <a:lumOff val="0"/>
            <a:alphaOff val="0"/>
          </a:schemeClr>
        </a:solidFill>
        <a:ln w="25400" cap="flat" cmpd="sng" algn="ctr">
          <a:solidFill>
            <a:schemeClr val="accent5">
              <a:hueOff val="1292134"/>
              <a:satOff val="25000"/>
              <a:lumOff val="-5588"/>
              <a:alphaOff val="0"/>
            </a:schemeClr>
          </a:solidFill>
          <a:prstDash val="solid"/>
        </a:ln>
        <a:effectLst/>
      </dsp:spPr>
      <dsp:style>
        <a:lnRef idx="2">
          <a:scrgbClr r="0" g="0" b="0"/>
        </a:lnRef>
        <a:fillRef idx="1">
          <a:scrgbClr r="0" g="0" b="0"/>
        </a:fillRef>
        <a:effectRef idx="0">
          <a:scrgbClr r="0" g="0" b="0"/>
        </a:effectRef>
        <a:fontRef idx="minor"/>
      </dsp:style>
    </dsp:sp>
    <dsp:sp modelId="{1D9B8682-FDB4-4457-934B-FB354503029C}">
      <dsp:nvSpPr>
        <dsp:cNvPr id="0" name=""/>
        <dsp:cNvSpPr/>
      </dsp:nvSpPr>
      <dsp:spPr>
        <a:xfrm>
          <a:off x="291550" y="1029153"/>
          <a:ext cx="4267200" cy="531360"/>
        </a:xfrm>
        <a:prstGeom prst="roundRect">
          <a:avLst/>
        </a:prstGeom>
        <a:solidFill>
          <a:srgbClr val="683E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800100">
            <a:lnSpc>
              <a:spcPct val="90000"/>
            </a:lnSpc>
            <a:spcBef>
              <a:spcPct val="0"/>
            </a:spcBef>
            <a:spcAft>
              <a:spcPct val="35000"/>
            </a:spcAft>
          </a:pPr>
          <a:r>
            <a:rPr lang="en-US" sz="1800" kern="1200" dirty="0"/>
            <a:t>Individual Plans of Study Focused on Career Interests</a:t>
          </a:r>
        </a:p>
      </dsp:txBody>
      <dsp:txXfrm>
        <a:off x="317489" y="1055092"/>
        <a:ext cx="4215322" cy="479482"/>
      </dsp:txXfrm>
    </dsp:sp>
    <dsp:sp modelId="{C5C36CD5-A8EC-4437-81C4-E6D218F12523}">
      <dsp:nvSpPr>
        <dsp:cNvPr id="0" name=""/>
        <dsp:cNvSpPr/>
      </dsp:nvSpPr>
      <dsp:spPr>
        <a:xfrm>
          <a:off x="0" y="1980306"/>
          <a:ext cx="6096000" cy="453600"/>
        </a:xfrm>
        <a:prstGeom prst="rect">
          <a:avLst/>
        </a:prstGeom>
        <a:solidFill>
          <a:schemeClr val="lt1">
            <a:alpha val="90000"/>
            <a:hueOff val="0"/>
            <a:satOff val="0"/>
            <a:lumOff val="0"/>
            <a:alphaOff val="0"/>
          </a:schemeClr>
        </a:solidFill>
        <a:ln w="25400" cap="flat" cmpd="sng" algn="ctr">
          <a:solidFill>
            <a:schemeClr val="accent5">
              <a:hueOff val="2584268"/>
              <a:satOff val="50000"/>
              <a:lumOff val="-11176"/>
              <a:alphaOff val="0"/>
            </a:schemeClr>
          </a:solidFill>
          <a:prstDash val="solid"/>
        </a:ln>
        <a:effectLst/>
      </dsp:spPr>
      <dsp:style>
        <a:lnRef idx="2">
          <a:scrgbClr r="0" g="0" b="0"/>
        </a:lnRef>
        <a:fillRef idx="1">
          <a:scrgbClr r="0" g="0" b="0"/>
        </a:fillRef>
        <a:effectRef idx="0">
          <a:scrgbClr r="0" g="0" b="0"/>
        </a:effectRef>
        <a:fontRef idx="minor"/>
      </dsp:style>
    </dsp:sp>
    <dsp:sp modelId="{336D033D-0D1F-4A50-B791-E34C50DA46C1}">
      <dsp:nvSpPr>
        <dsp:cNvPr id="0" name=""/>
        <dsp:cNvSpPr/>
      </dsp:nvSpPr>
      <dsp:spPr>
        <a:xfrm>
          <a:off x="304800" y="1714627"/>
          <a:ext cx="4267200" cy="531360"/>
        </a:xfrm>
        <a:prstGeom prst="roundRect">
          <a:avLst/>
        </a:prstGeom>
        <a:solidFill>
          <a:schemeClr val="accent5">
            <a:hueOff val="2584268"/>
            <a:satOff val="50000"/>
            <a:lumOff val="-111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800100">
            <a:lnSpc>
              <a:spcPct val="90000"/>
            </a:lnSpc>
            <a:spcBef>
              <a:spcPct val="0"/>
            </a:spcBef>
            <a:spcAft>
              <a:spcPct val="35000"/>
            </a:spcAft>
          </a:pPr>
          <a:r>
            <a:rPr lang="en-US" sz="1800" kern="1200" dirty="0"/>
            <a:t>High School Graduation Rates</a:t>
          </a:r>
        </a:p>
      </dsp:txBody>
      <dsp:txXfrm>
        <a:off x="330739" y="1740566"/>
        <a:ext cx="4215322" cy="479482"/>
      </dsp:txXfrm>
    </dsp:sp>
    <dsp:sp modelId="{60D37AE0-B6D6-48D0-9F7A-BC1B572F1912}">
      <dsp:nvSpPr>
        <dsp:cNvPr id="0" name=""/>
        <dsp:cNvSpPr/>
      </dsp:nvSpPr>
      <dsp:spPr>
        <a:xfrm>
          <a:off x="0" y="2796787"/>
          <a:ext cx="6096000" cy="453600"/>
        </a:xfrm>
        <a:prstGeom prst="rect">
          <a:avLst/>
        </a:prstGeom>
        <a:solidFill>
          <a:schemeClr val="lt1">
            <a:alpha val="90000"/>
            <a:hueOff val="0"/>
            <a:satOff val="0"/>
            <a:lumOff val="0"/>
            <a:alphaOff val="0"/>
          </a:schemeClr>
        </a:solidFill>
        <a:ln w="25400" cap="flat" cmpd="sng" algn="ctr">
          <a:solidFill>
            <a:schemeClr val="accent5">
              <a:hueOff val="3876402"/>
              <a:satOff val="75000"/>
              <a:lumOff val="-16765"/>
              <a:alphaOff val="0"/>
            </a:schemeClr>
          </a:solidFill>
          <a:prstDash val="solid"/>
        </a:ln>
        <a:effectLst/>
      </dsp:spPr>
      <dsp:style>
        <a:lnRef idx="2">
          <a:scrgbClr r="0" g="0" b="0"/>
        </a:lnRef>
        <a:fillRef idx="1">
          <a:scrgbClr r="0" g="0" b="0"/>
        </a:fillRef>
        <a:effectRef idx="0">
          <a:scrgbClr r="0" g="0" b="0"/>
        </a:effectRef>
        <a:fontRef idx="minor"/>
      </dsp:style>
    </dsp:sp>
    <dsp:sp modelId="{5BE630F4-5CDA-4D8C-81DA-FE28F874BEF4}">
      <dsp:nvSpPr>
        <dsp:cNvPr id="0" name=""/>
        <dsp:cNvSpPr/>
      </dsp:nvSpPr>
      <dsp:spPr>
        <a:xfrm>
          <a:off x="304800" y="2531107"/>
          <a:ext cx="4267200" cy="531360"/>
        </a:xfrm>
        <a:prstGeom prst="roundRect">
          <a:avLst/>
        </a:prstGeom>
        <a:solidFill>
          <a:schemeClr val="accent5">
            <a:hueOff val="3876402"/>
            <a:satOff val="75000"/>
            <a:lumOff val="-167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800100">
            <a:lnSpc>
              <a:spcPct val="90000"/>
            </a:lnSpc>
            <a:spcBef>
              <a:spcPct val="0"/>
            </a:spcBef>
            <a:spcAft>
              <a:spcPct val="35000"/>
            </a:spcAft>
          </a:pPr>
          <a:r>
            <a:rPr lang="en-US" sz="1800" kern="1200" dirty="0"/>
            <a:t>Postsecondary Completion/Attendance</a:t>
          </a:r>
        </a:p>
      </dsp:txBody>
      <dsp:txXfrm>
        <a:off x="330739" y="2557046"/>
        <a:ext cx="4215322" cy="479482"/>
      </dsp:txXfrm>
    </dsp:sp>
    <dsp:sp modelId="{D79EE966-94BB-4742-906C-BE03C0E5EE1A}">
      <dsp:nvSpPr>
        <dsp:cNvPr id="0" name=""/>
        <dsp:cNvSpPr/>
      </dsp:nvSpPr>
      <dsp:spPr>
        <a:xfrm>
          <a:off x="0" y="3613267"/>
          <a:ext cx="6096000" cy="453600"/>
        </a:xfrm>
        <a:prstGeom prst="rect">
          <a:avLst/>
        </a:prstGeom>
        <a:solidFill>
          <a:schemeClr val="lt1">
            <a:alpha val="90000"/>
            <a:hueOff val="0"/>
            <a:satOff val="0"/>
            <a:lumOff val="0"/>
            <a:alphaOff val="0"/>
          </a:schemeClr>
        </a:solidFill>
        <a:ln w="25400" cap="flat" cmpd="sng" algn="ctr">
          <a:solidFill>
            <a:schemeClr val="accent5">
              <a:hueOff val="5168536"/>
              <a:satOff val="100000"/>
              <a:lumOff val="-22353"/>
              <a:alphaOff val="0"/>
            </a:schemeClr>
          </a:solidFill>
          <a:prstDash val="solid"/>
        </a:ln>
        <a:effectLst/>
      </dsp:spPr>
      <dsp:style>
        <a:lnRef idx="2">
          <a:scrgbClr r="0" g="0" b="0"/>
        </a:lnRef>
        <a:fillRef idx="1">
          <a:scrgbClr r="0" g="0" b="0"/>
        </a:fillRef>
        <a:effectRef idx="0">
          <a:scrgbClr r="0" g="0" b="0"/>
        </a:effectRef>
        <a:fontRef idx="minor"/>
      </dsp:style>
    </dsp:sp>
    <dsp:sp modelId="{5DEF7458-54B8-420C-8B63-7B982EF61FA8}">
      <dsp:nvSpPr>
        <dsp:cNvPr id="0" name=""/>
        <dsp:cNvSpPr/>
      </dsp:nvSpPr>
      <dsp:spPr>
        <a:xfrm>
          <a:off x="304800" y="3347587"/>
          <a:ext cx="4267200" cy="531360"/>
        </a:xfrm>
        <a:prstGeom prst="roundRect">
          <a:avLst/>
        </a:prstGeom>
        <a:solidFill>
          <a:schemeClr val="accent5">
            <a:hueOff val="5168536"/>
            <a:satOff val="100000"/>
            <a:lumOff val="-2235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1290" tIns="0" rIns="161290" bIns="0" numCol="1" spcCol="1270" anchor="ctr" anchorCtr="0">
          <a:noAutofit/>
        </a:bodyPr>
        <a:lstStyle/>
        <a:p>
          <a:pPr lvl="0" algn="l" defTabSz="800100">
            <a:lnSpc>
              <a:spcPct val="90000"/>
            </a:lnSpc>
            <a:spcBef>
              <a:spcPct val="0"/>
            </a:spcBef>
            <a:spcAft>
              <a:spcPct val="35000"/>
            </a:spcAft>
          </a:pPr>
          <a:r>
            <a:rPr lang="en-US" sz="1800" kern="1200" dirty="0"/>
            <a:t>Social/Emotional Growth Measured Locally</a:t>
          </a:r>
        </a:p>
      </dsp:txBody>
      <dsp:txXfrm>
        <a:off x="330739" y="3373526"/>
        <a:ext cx="4215322" cy="479482"/>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EE3AF3-B097-47DC-80BC-37746ECEC15E}">
      <dsp:nvSpPr>
        <dsp:cNvPr id="0" name=""/>
        <dsp:cNvSpPr/>
      </dsp:nvSpPr>
      <dsp:spPr>
        <a:xfrm>
          <a:off x="0" y="441828"/>
          <a:ext cx="8382000" cy="3276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823241D-4C64-4301-A444-9FF6824CE7B1}">
      <dsp:nvSpPr>
        <dsp:cNvPr id="0" name=""/>
        <dsp:cNvSpPr/>
      </dsp:nvSpPr>
      <dsp:spPr>
        <a:xfrm>
          <a:off x="400881" y="270364"/>
          <a:ext cx="5843108" cy="390126"/>
        </a:xfrm>
        <a:prstGeom prst="roundRect">
          <a:avLst/>
        </a:prstGeom>
        <a:solidFill>
          <a:srgbClr val="B2A47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1774" tIns="0" rIns="221774" bIns="0" numCol="1" spcCol="1270" anchor="ctr" anchorCtr="0">
          <a:noAutofit/>
        </a:bodyPr>
        <a:lstStyle/>
        <a:p>
          <a:pPr lvl="0" algn="l" defTabSz="577850">
            <a:lnSpc>
              <a:spcPct val="90000"/>
            </a:lnSpc>
            <a:spcBef>
              <a:spcPct val="0"/>
            </a:spcBef>
            <a:spcAft>
              <a:spcPct val="35000"/>
            </a:spcAft>
          </a:pPr>
          <a:r>
            <a:rPr lang="en-US" sz="1300" kern="1200" dirty="0"/>
            <a:t>Kindergarten Readiness</a:t>
          </a:r>
        </a:p>
      </dsp:txBody>
      <dsp:txXfrm>
        <a:off x="419925" y="289408"/>
        <a:ext cx="5805020" cy="352038"/>
      </dsp:txXfrm>
    </dsp:sp>
    <dsp:sp modelId="{B4DFF7C8-4D17-4E11-A950-800FEA5AE553}">
      <dsp:nvSpPr>
        <dsp:cNvPr id="0" name=""/>
        <dsp:cNvSpPr/>
      </dsp:nvSpPr>
      <dsp:spPr>
        <a:xfrm>
          <a:off x="0" y="855725"/>
          <a:ext cx="8382000" cy="327600"/>
        </a:xfrm>
        <a:prstGeom prst="rect">
          <a:avLst/>
        </a:prstGeom>
        <a:solidFill>
          <a:schemeClr val="lt1">
            <a:alpha val="90000"/>
            <a:hueOff val="0"/>
            <a:satOff val="0"/>
            <a:lumOff val="0"/>
            <a:alphaOff val="0"/>
          </a:schemeClr>
        </a:solidFill>
        <a:ln w="25400" cap="flat" cmpd="sng" algn="ctr">
          <a:solidFill>
            <a:schemeClr val="accent5">
              <a:hueOff val="1292134"/>
              <a:satOff val="25000"/>
              <a:lumOff val="-5588"/>
              <a:alphaOff val="0"/>
            </a:schemeClr>
          </a:solidFill>
          <a:prstDash val="solid"/>
        </a:ln>
        <a:effectLst/>
      </dsp:spPr>
      <dsp:style>
        <a:lnRef idx="2">
          <a:scrgbClr r="0" g="0" b="0"/>
        </a:lnRef>
        <a:fillRef idx="1">
          <a:scrgbClr r="0" g="0" b="0"/>
        </a:fillRef>
        <a:effectRef idx="0">
          <a:scrgbClr r="0" g="0" b="0"/>
        </a:effectRef>
        <a:fontRef idx="minor"/>
      </dsp:style>
    </dsp:sp>
    <dsp:sp modelId="{1D9B8682-FDB4-4457-934B-FB354503029C}">
      <dsp:nvSpPr>
        <dsp:cNvPr id="0" name=""/>
        <dsp:cNvSpPr/>
      </dsp:nvSpPr>
      <dsp:spPr>
        <a:xfrm>
          <a:off x="400881" y="773502"/>
          <a:ext cx="5867400" cy="383760"/>
        </a:xfrm>
        <a:prstGeom prst="roundRect">
          <a:avLst/>
        </a:prstGeom>
        <a:solidFill>
          <a:srgbClr val="B2A47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1774" tIns="0" rIns="221774" bIns="0" numCol="1" spcCol="1270" anchor="ctr" anchorCtr="0">
          <a:noAutofit/>
        </a:bodyPr>
        <a:lstStyle/>
        <a:p>
          <a:pPr lvl="0" algn="l" defTabSz="577850">
            <a:lnSpc>
              <a:spcPct val="90000"/>
            </a:lnSpc>
            <a:spcBef>
              <a:spcPct val="0"/>
            </a:spcBef>
            <a:spcAft>
              <a:spcPct val="35000"/>
            </a:spcAft>
          </a:pPr>
          <a:r>
            <a:rPr lang="en-US" sz="1300" kern="1200" dirty="0"/>
            <a:t>Individual Plans of Study Focused on Career Interests</a:t>
          </a:r>
        </a:p>
      </dsp:txBody>
      <dsp:txXfrm>
        <a:off x="419615" y="792236"/>
        <a:ext cx="5829932" cy="346292"/>
      </dsp:txXfrm>
    </dsp:sp>
    <dsp:sp modelId="{C5C36CD5-A8EC-4437-81C4-E6D218F12523}">
      <dsp:nvSpPr>
        <dsp:cNvPr id="0" name=""/>
        <dsp:cNvSpPr/>
      </dsp:nvSpPr>
      <dsp:spPr>
        <a:xfrm>
          <a:off x="0" y="1473483"/>
          <a:ext cx="8382000" cy="327600"/>
        </a:xfrm>
        <a:prstGeom prst="rect">
          <a:avLst/>
        </a:prstGeom>
        <a:solidFill>
          <a:schemeClr val="lt1">
            <a:alpha val="90000"/>
            <a:hueOff val="0"/>
            <a:satOff val="0"/>
            <a:lumOff val="0"/>
            <a:alphaOff val="0"/>
          </a:schemeClr>
        </a:solidFill>
        <a:ln w="25400" cap="flat" cmpd="sng" algn="ctr">
          <a:solidFill>
            <a:schemeClr val="accent5">
              <a:hueOff val="2584268"/>
              <a:satOff val="50000"/>
              <a:lumOff val="-11176"/>
              <a:alphaOff val="0"/>
            </a:schemeClr>
          </a:solidFill>
          <a:prstDash val="solid"/>
        </a:ln>
        <a:effectLst/>
      </dsp:spPr>
      <dsp:style>
        <a:lnRef idx="2">
          <a:scrgbClr r="0" g="0" b="0"/>
        </a:lnRef>
        <a:fillRef idx="1">
          <a:scrgbClr r="0" g="0" b="0"/>
        </a:fillRef>
        <a:effectRef idx="0">
          <a:scrgbClr r="0" g="0" b="0"/>
        </a:effectRef>
        <a:fontRef idx="minor"/>
      </dsp:style>
    </dsp:sp>
    <dsp:sp modelId="{336D033D-0D1F-4A50-B791-E34C50DA46C1}">
      <dsp:nvSpPr>
        <dsp:cNvPr id="0" name=""/>
        <dsp:cNvSpPr/>
      </dsp:nvSpPr>
      <dsp:spPr>
        <a:xfrm>
          <a:off x="419100" y="1268566"/>
          <a:ext cx="5867400" cy="383760"/>
        </a:xfrm>
        <a:prstGeom prst="roundRect">
          <a:avLst/>
        </a:prstGeom>
        <a:solidFill>
          <a:srgbClr val="B2A47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1774" tIns="0" rIns="221774" bIns="0" numCol="1" spcCol="1270" anchor="ctr" anchorCtr="0">
          <a:noAutofit/>
        </a:bodyPr>
        <a:lstStyle/>
        <a:p>
          <a:pPr lvl="0" algn="l" defTabSz="577850">
            <a:lnSpc>
              <a:spcPct val="90000"/>
            </a:lnSpc>
            <a:spcBef>
              <a:spcPct val="0"/>
            </a:spcBef>
            <a:spcAft>
              <a:spcPct val="35000"/>
            </a:spcAft>
          </a:pPr>
          <a:r>
            <a:rPr lang="en-US" sz="1300" kern="1200" dirty="0"/>
            <a:t>High School Graduation Rates</a:t>
          </a:r>
        </a:p>
      </dsp:txBody>
      <dsp:txXfrm>
        <a:off x="437834" y="1287300"/>
        <a:ext cx="5829932" cy="346292"/>
      </dsp:txXfrm>
    </dsp:sp>
    <dsp:sp modelId="{60D37AE0-B6D6-48D0-9F7A-BC1B572F1912}">
      <dsp:nvSpPr>
        <dsp:cNvPr id="0" name=""/>
        <dsp:cNvSpPr/>
      </dsp:nvSpPr>
      <dsp:spPr>
        <a:xfrm>
          <a:off x="0" y="2050126"/>
          <a:ext cx="8382000" cy="327600"/>
        </a:xfrm>
        <a:prstGeom prst="rect">
          <a:avLst/>
        </a:prstGeom>
        <a:solidFill>
          <a:schemeClr val="lt1">
            <a:alpha val="90000"/>
            <a:hueOff val="0"/>
            <a:satOff val="0"/>
            <a:lumOff val="0"/>
            <a:alphaOff val="0"/>
          </a:schemeClr>
        </a:solidFill>
        <a:ln w="25400" cap="flat" cmpd="sng" algn="ctr">
          <a:solidFill>
            <a:schemeClr val="accent5">
              <a:hueOff val="3876402"/>
              <a:satOff val="75000"/>
              <a:lumOff val="-16765"/>
              <a:alphaOff val="0"/>
            </a:schemeClr>
          </a:solidFill>
          <a:prstDash val="solid"/>
        </a:ln>
        <a:effectLst/>
      </dsp:spPr>
      <dsp:style>
        <a:lnRef idx="2">
          <a:scrgbClr r="0" g="0" b="0"/>
        </a:lnRef>
        <a:fillRef idx="1">
          <a:scrgbClr r="0" g="0" b="0"/>
        </a:fillRef>
        <a:effectRef idx="0">
          <a:scrgbClr r="0" g="0" b="0"/>
        </a:effectRef>
        <a:fontRef idx="minor"/>
      </dsp:style>
    </dsp:sp>
    <dsp:sp modelId="{5BE630F4-5CDA-4D8C-81DA-FE28F874BEF4}">
      <dsp:nvSpPr>
        <dsp:cNvPr id="0" name=""/>
        <dsp:cNvSpPr/>
      </dsp:nvSpPr>
      <dsp:spPr>
        <a:xfrm>
          <a:off x="419100" y="1858246"/>
          <a:ext cx="5867400" cy="383760"/>
        </a:xfrm>
        <a:prstGeom prst="roundRect">
          <a:avLst/>
        </a:prstGeom>
        <a:solidFill>
          <a:srgbClr val="B2A47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1774" tIns="0" rIns="221774" bIns="0" numCol="1" spcCol="1270" anchor="ctr" anchorCtr="0">
          <a:noAutofit/>
        </a:bodyPr>
        <a:lstStyle/>
        <a:p>
          <a:pPr lvl="0" algn="l" defTabSz="577850">
            <a:lnSpc>
              <a:spcPct val="90000"/>
            </a:lnSpc>
            <a:spcBef>
              <a:spcPct val="0"/>
            </a:spcBef>
            <a:spcAft>
              <a:spcPct val="35000"/>
            </a:spcAft>
          </a:pPr>
          <a:r>
            <a:rPr lang="en-US" sz="1300" kern="1200" dirty="0"/>
            <a:t>Postsecondary Completion/Attendance</a:t>
          </a:r>
        </a:p>
      </dsp:txBody>
      <dsp:txXfrm>
        <a:off x="437834" y="1876980"/>
        <a:ext cx="5829932" cy="346292"/>
      </dsp:txXfrm>
    </dsp:sp>
    <dsp:sp modelId="{D79EE966-94BB-4742-906C-BE03C0E5EE1A}">
      <dsp:nvSpPr>
        <dsp:cNvPr id="0" name=""/>
        <dsp:cNvSpPr/>
      </dsp:nvSpPr>
      <dsp:spPr>
        <a:xfrm>
          <a:off x="0" y="3247160"/>
          <a:ext cx="8382000" cy="327600"/>
        </a:xfrm>
        <a:prstGeom prst="rect">
          <a:avLst/>
        </a:prstGeom>
        <a:solidFill>
          <a:schemeClr val="lt1">
            <a:alpha val="90000"/>
            <a:hueOff val="0"/>
            <a:satOff val="0"/>
            <a:lumOff val="0"/>
            <a:alphaOff val="0"/>
          </a:schemeClr>
        </a:solidFill>
        <a:ln w="25400" cap="flat" cmpd="sng" algn="ctr">
          <a:solidFill>
            <a:schemeClr val="accent5">
              <a:hueOff val="5168536"/>
              <a:satOff val="100000"/>
              <a:lumOff val="-22353"/>
              <a:alphaOff val="0"/>
            </a:schemeClr>
          </a:solidFill>
          <a:prstDash val="solid"/>
        </a:ln>
        <a:effectLst/>
      </dsp:spPr>
      <dsp:style>
        <a:lnRef idx="2">
          <a:scrgbClr r="0" g="0" b="0"/>
        </a:lnRef>
        <a:fillRef idx="1">
          <a:scrgbClr r="0" g="0" b="0"/>
        </a:fillRef>
        <a:effectRef idx="0">
          <a:scrgbClr r="0" g="0" b="0"/>
        </a:effectRef>
        <a:fontRef idx="minor"/>
      </dsp:style>
    </dsp:sp>
    <dsp:sp modelId="{5DEF7458-54B8-420C-8B63-7B982EF61FA8}">
      <dsp:nvSpPr>
        <dsp:cNvPr id="0" name=""/>
        <dsp:cNvSpPr/>
      </dsp:nvSpPr>
      <dsp:spPr>
        <a:xfrm>
          <a:off x="418690" y="2447926"/>
          <a:ext cx="5861670" cy="991113"/>
        </a:xfrm>
        <a:prstGeom prst="roundRect">
          <a:avLst/>
        </a:prstGeom>
        <a:solidFill>
          <a:schemeClr val="accent5">
            <a:hueOff val="5168536"/>
            <a:satOff val="100000"/>
            <a:lumOff val="-2235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1774" tIns="0" rIns="221774" bIns="0" numCol="1" spcCol="1270" anchor="ctr" anchorCtr="0">
          <a:noAutofit/>
        </a:bodyPr>
        <a:lstStyle/>
        <a:p>
          <a:pPr lvl="0" algn="l" defTabSz="1600200">
            <a:lnSpc>
              <a:spcPct val="90000"/>
            </a:lnSpc>
            <a:spcBef>
              <a:spcPct val="0"/>
            </a:spcBef>
            <a:spcAft>
              <a:spcPct val="35000"/>
            </a:spcAft>
          </a:pPr>
          <a:r>
            <a:rPr lang="en-US" sz="3600" kern="1200" dirty="0"/>
            <a:t>Social/Emotional Growth Measured Locally</a:t>
          </a:r>
        </a:p>
      </dsp:txBody>
      <dsp:txXfrm>
        <a:off x="467072" y="2496308"/>
        <a:ext cx="5764906" cy="894349"/>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02BFD4-F0B1-445B-B3E7-529AC5F02CA4}">
      <dsp:nvSpPr>
        <dsp:cNvPr id="0" name=""/>
        <dsp:cNvSpPr/>
      </dsp:nvSpPr>
      <dsp:spPr>
        <a:xfrm rot="16200000">
          <a:off x="-635114" y="2238093"/>
          <a:ext cx="2925242" cy="678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598789" bIns="0" numCol="1" spcCol="1270" anchor="t" anchorCtr="0">
          <a:noAutofit/>
        </a:bodyPr>
        <a:lstStyle/>
        <a:p>
          <a:pPr lvl="0" algn="ctr" defTabSz="2133600">
            <a:lnSpc>
              <a:spcPct val="90000"/>
            </a:lnSpc>
            <a:spcBef>
              <a:spcPct val="0"/>
            </a:spcBef>
            <a:spcAft>
              <a:spcPct val="35000"/>
            </a:spcAft>
          </a:pPr>
          <a:r>
            <a:rPr lang="en-US" sz="4800" kern="1200" dirty="0">
              <a:solidFill>
                <a:srgbClr val="8B1C40"/>
              </a:solidFill>
            </a:rPr>
            <a:t>What</a:t>
          </a:r>
        </a:p>
      </dsp:txBody>
      <dsp:txXfrm>
        <a:off x="-635114" y="2238093"/>
        <a:ext cx="2925242" cy="678942"/>
      </dsp:txXfrm>
    </dsp:sp>
    <dsp:sp modelId="{9EF234C9-E86C-4E5E-8D50-4AD3E3DDA995}">
      <dsp:nvSpPr>
        <dsp:cNvPr id="0" name=""/>
        <dsp:cNvSpPr/>
      </dsp:nvSpPr>
      <dsp:spPr>
        <a:xfrm>
          <a:off x="1173660" y="859463"/>
          <a:ext cx="4998539" cy="3294596"/>
        </a:xfrm>
        <a:prstGeom prst="rect">
          <a:avLst/>
        </a:prstGeom>
        <a:solidFill>
          <a:srgbClr val="80000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31520" tIns="598789" rIns="128016" bIns="128016" numCol="1" spcCol="1270" anchor="t" anchorCtr="0">
          <a:noAutofit/>
        </a:bodyPr>
        <a:lstStyle/>
        <a:p>
          <a:pPr marL="171450" lvl="1" indent="-171450" algn="l" defTabSz="800100">
            <a:lnSpc>
              <a:spcPct val="90000"/>
            </a:lnSpc>
            <a:spcBef>
              <a:spcPct val="0"/>
            </a:spcBef>
            <a:spcAft>
              <a:spcPts val="600"/>
            </a:spcAft>
            <a:buChar char="••"/>
          </a:pPr>
          <a:r>
            <a:rPr lang="en-US" sz="1800" kern="1200" dirty="0">
              <a:solidFill>
                <a:schemeClr val="bg1"/>
              </a:solidFill>
            </a:rPr>
            <a:t>Social/emotional learning is the process through which students and adults acquire the knowledge, attitudes and skills necessary to:</a:t>
          </a:r>
        </a:p>
        <a:p>
          <a:pPr marL="228600" lvl="2" indent="-114300" algn="l" defTabSz="577850">
            <a:lnSpc>
              <a:spcPct val="90000"/>
            </a:lnSpc>
            <a:spcBef>
              <a:spcPct val="0"/>
            </a:spcBef>
            <a:spcAft>
              <a:spcPts val="600"/>
            </a:spcAft>
            <a:buChar char="••"/>
          </a:pPr>
          <a:r>
            <a:rPr lang="en-US" sz="1300" kern="1200" dirty="0">
              <a:solidFill>
                <a:schemeClr val="bg1"/>
              </a:solidFill>
            </a:rPr>
            <a:t>Understand and manage emotions</a:t>
          </a:r>
        </a:p>
        <a:p>
          <a:pPr marL="228600" lvl="2" indent="-114300" algn="l" defTabSz="577850">
            <a:lnSpc>
              <a:spcPct val="90000"/>
            </a:lnSpc>
            <a:spcBef>
              <a:spcPct val="0"/>
            </a:spcBef>
            <a:spcAft>
              <a:spcPts val="600"/>
            </a:spcAft>
            <a:buChar char="••"/>
          </a:pPr>
          <a:r>
            <a:rPr lang="en-US" sz="1300" kern="1200" dirty="0">
              <a:solidFill>
                <a:schemeClr val="bg1"/>
              </a:solidFill>
            </a:rPr>
            <a:t>Set and achieve positive goals</a:t>
          </a:r>
        </a:p>
        <a:p>
          <a:pPr marL="228600" lvl="2" indent="-114300" algn="l" defTabSz="577850">
            <a:lnSpc>
              <a:spcPct val="90000"/>
            </a:lnSpc>
            <a:spcBef>
              <a:spcPct val="0"/>
            </a:spcBef>
            <a:spcAft>
              <a:spcPts val="600"/>
            </a:spcAft>
            <a:buChar char="••"/>
          </a:pPr>
          <a:r>
            <a:rPr lang="en-US" sz="1300" kern="1200" dirty="0">
              <a:solidFill>
                <a:schemeClr val="bg1"/>
              </a:solidFill>
            </a:rPr>
            <a:t>Feel and show empathy for others</a:t>
          </a:r>
        </a:p>
        <a:p>
          <a:pPr marL="228600" lvl="2" indent="-114300" algn="l" defTabSz="577850">
            <a:lnSpc>
              <a:spcPct val="90000"/>
            </a:lnSpc>
            <a:spcBef>
              <a:spcPct val="0"/>
            </a:spcBef>
            <a:spcAft>
              <a:spcPts val="600"/>
            </a:spcAft>
            <a:buChar char="••"/>
          </a:pPr>
          <a:r>
            <a:rPr lang="en-US" sz="1300" kern="1200" dirty="0">
              <a:solidFill>
                <a:schemeClr val="bg1"/>
              </a:solidFill>
            </a:rPr>
            <a:t>Establish and maintain positive relationships</a:t>
          </a:r>
        </a:p>
        <a:p>
          <a:pPr marL="228600" lvl="2" indent="-114300" algn="l" defTabSz="577850">
            <a:lnSpc>
              <a:spcPct val="90000"/>
            </a:lnSpc>
            <a:spcBef>
              <a:spcPct val="0"/>
            </a:spcBef>
            <a:spcAft>
              <a:spcPts val="600"/>
            </a:spcAft>
            <a:buChar char="••"/>
          </a:pPr>
          <a:r>
            <a:rPr lang="en-US" sz="1300" kern="1200" dirty="0">
              <a:solidFill>
                <a:schemeClr val="bg1"/>
              </a:solidFill>
            </a:rPr>
            <a:t>Make responsible decisions</a:t>
          </a:r>
        </a:p>
        <a:p>
          <a:pPr marL="114300" lvl="1" indent="-114300" algn="l" defTabSz="577850">
            <a:lnSpc>
              <a:spcPct val="90000"/>
            </a:lnSpc>
            <a:spcBef>
              <a:spcPct val="0"/>
            </a:spcBef>
            <a:spcAft>
              <a:spcPts val="600"/>
            </a:spcAft>
            <a:buChar char="••"/>
          </a:pPr>
          <a:endParaRPr lang="en-US" sz="1300" kern="1200" dirty="0">
            <a:solidFill>
              <a:schemeClr val="bg1"/>
            </a:solidFill>
          </a:endParaRPr>
        </a:p>
      </dsp:txBody>
      <dsp:txXfrm>
        <a:off x="1173660" y="859463"/>
        <a:ext cx="4998539" cy="3294596"/>
      </dsp:txXfrm>
    </dsp:sp>
    <dsp:sp modelId="{F55ACA75-B734-4C33-A2FD-E886437E6331}">
      <dsp:nvSpPr>
        <dsp:cNvPr id="0" name=""/>
        <dsp:cNvSpPr/>
      </dsp:nvSpPr>
      <dsp:spPr>
        <a:xfrm>
          <a:off x="120028" y="398398"/>
          <a:ext cx="1649476" cy="1474811"/>
        </a:xfrm>
        <a:prstGeom prst="rect">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0D3E2D-E7BD-406C-9465-C69172A739D1}">
      <dsp:nvSpPr>
        <dsp:cNvPr id="0" name=""/>
        <dsp:cNvSpPr/>
      </dsp:nvSpPr>
      <dsp:spPr>
        <a:xfrm>
          <a:off x="0" y="0"/>
          <a:ext cx="3505200" cy="854691"/>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Attitude and behavior (perception data; KAN-DIS)</a:t>
          </a:r>
        </a:p>
      </dsp:txBody>
      <dsp:txXfrm>
        <a:off x="786509" y="0"/>
        <a:ext cx="2718690" cy="854691"/>
      </dsp:txXfrm>
    </dsp:sp>
    <dsp:sp modelId="{9D04CBEA-C147-4191-8BD8-101509098A89}">
      <dsp:nvSpPr>
        <dsp:cNvPr id="0" name=""/>
        <dsp:cNvSpPr/>
      </dsp:nvSpPr>
      <dsp:spPr>
        <a:xfrm>
          <a:off x="107713" y="91616"/>
          <a:ext cx="701040" cy="683753"/>
        </a:xfrm>
        <a:prstGeom prst="roundRect">
          <a:avLst>
            <a:gd name="adj" fmla="val 10000"/>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E7AE285-1F70-4384-8729-A87EDC51CC7D}">
      <dsp:nvSpPr>
        <dsp:cNvPr id="0" name=""/>
        <dsp:cNvSpPr/>
      </dsp:nvSpPr>
      <dsp:spPr>
        <a:xfrm>
          <a:off x="0" y="940161"/>
          <a:ext cx="3505200" cy="854691"/>
        </a:xfrm>
        <a:prstGeom prst="roundRect">
          <a:avLst>
            <a:gd name="adj" fmla="val 10000"/>
          </a:avLst>
        </a:prstGeom>
        <a:solidFill>
          <a:schemeClr val="accent5">
            <a:hueOff val="1722845"/>
            <a:satOff val="33333"/>
            <a:lumOff val="-745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Attendance and program completion (KIDS data)</a:t>
          </a:r>
        </a:p>
      </dsp:txBody>
      <dsp:txXfrm>
        <a:off x="786509" y="940161"/>
        <a:ext cx="2718690" cy="854691"/>
      </dsp:txXfrm>
    </dsp:sp>
    <dsp:sp modelId="{B655ABD5-3AD4-44D0-8BA0-2046CE4E3F0D}">
      <dsp:nvSpPr>
        <dsp:cNvPr id="0" name=""/>
        <dsp:cNvSpPr/>
      </dsp:nvSpPr>
      <dsp:spPr>
        <a:xfrm>
          <a:off x="85469" y="1025630"/>
          <a:ext cx="701040" cy="683753"/>
        </a:xfrm>
        <a:prstGeom prst="roundRect">
          <a:avLst>
            <a:gd name="adj" fmla="val 10000"/>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l="-31000" r="-31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73AA80A-A6F0-4DE0-9292-B6F3907A74D6}">
      <dsp:nvSpPr>
        <dsp:cNvPr id="0" name=""/>
        <dsp:cNvSpPr/>
      </dsp:nvSpPr>
      <dsp:spPr>
        <a:xfrm>
          <a:off x="0" y="1880322"/>
          <a:ext cx="3505200" cy="854691"/>
        </a:xfrm>
        <a:prstGeom prst="roundRect">
          <a:avLst>
            <a:gd name="adj" fmla="val 10000"/>
          </a:avLst>
        </a:prstGeom>
        <a:solidFill>
          <a:schemeClr val="accent5">
            <a:hueOff val="3445691"/>
            <a:satOff val="66667"/>
            <a:lumOff val="-1490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Bullying prevention (bullying data collected)</a:t>
          </a:r>
        </a:p>
      </dsp:txBody>
      <dsp:txXfrm>
        <a:off x="786509" y="1880322"/>
        <a:ext cx="2718690" cy="854691"/>
      </dsp:txXfrm>
    </dsp:sp>
    <dsp:sp modelId="{846CE441-47EC-40C4-B137-5CB1ABF717A9}">
      <dsp:nvSpPr>
        <dsp:cNvPr id="0" name=""/>
        <dsp:cNvSpPr/>
      </dsp:nvSpPr>
      <dsp:spPr>
        <a:xfrm>
          <a:off x="85469" y="1965791"/>
          <a:ext cx="701040" cy="683753"/>
        </a:xfrm>
        <a:prstGeom prst="roundRect">
          <a:avLst>
            <a:gd name="adj" fmla="val 10000"/>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4400807-EC06-4D72-B68A-0176E88F3900}">
      <dsp:nvSpPr>
        <dsp:cNvPr id="0" name=""/>
        <dsp:cNvSpPr/>
      </dsp:nvSpPr>
      <dsp:spPr>
        <a:xfrm>
          <a:off x="0" y="2820483"/>
          <a:ext cx="3505200" cy="854691"/>
        </a:xfrm>
        <a:prstGeom prst="roundRect">
          <a:avLst>
            <a:gd name="adj" fmla="val 10000"/>
          </a:avLst>
        </a:prstGeom>
        <a:solidFill>
          <a:schemeClr val="accent5">
            <a:hueOff val="5168536"/>
            <a:satOff val="100000"/>
            <a:lumOff val="-2235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Character development (perception data)</a:t>
          </a:r>
        </a:p>
      </dsp:txBody>
      <dsp:txXfrm>
        <a:off x="786509" y="2820483"/>
        <a:ext cx="2718690" cy="854691"/>
      </dsp:txXfrm>
    </dsp:sp>
    <dsp:sp modelId="{52AE4129-AB62-4533-A800-160825E87A65}">
      <dsp:nvSpPr>
        <dsp:cNvPr id="0" name=""/>
        <dsp:cNvSpPr/>
      </dsp:nvSpPr>
      <dsp:spPr>
        <a:xfrm>
          <a:off x="85469" y="2905952"/>
          <a:ext cx="701040" cy="683753"/>
        </a:xfrm>
        <a:prstGeom prst="roundRect">
          <a:avLst>
            <a:gd name="adj" fmla="val 10000"/>
          </a:avLst>
        </a:prstGeom>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0D3E2D-E7BD-406C-9465-C69172A739D1}">
      <dsp:nvSpPr>
        <dsp:cNvPr id="0" name=""/>
        <dsp:cNvSpPr/>
      </dsp:nvSpPr>
      <dsp:spPr>
        <a:xfrm>
          <a:off x="0" y="0"/>
          <a:ext cx="3505200" cy="854691"/>
        </a:xfrm>
        <a:prstGeom prst="roundRect">
          <a:avLst>
            <a:gd name="adj" fmla="val 10000"/>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School-based mental health (referral data)</a:t>
          </a:r>
        </a:p>
      </dsp:txBody>
      <dsp:txXfrm>
        <a:off x="786509" y="0"/>
        <a:ext cx="2718690" cy="854691"/>
      </dsp:txXfrm>
    </dsp:sp>
    <dsp:sp modelId="{9D04CBEA-C147-4191-8BD8-101509098A89}">
      <dsp:nvSpPr>
        <dsp:cNvPr id="0" name=""/>
        <dsp:cNvSpPr/>
      </dsp:nvSpPr>
      <dsp:spPr>
        <a:xfrm>
          <a:off x="76201" y="76197"/>
          <a:ext cx="701040" cy="683753"/>
        </a:xfrm>
        <a:prstGeom prst="roundRect">
          <a:avLst>
            <a:gd name="adj" fmla="val 10000"/>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2B192D9-E099-43CD-9EB4-6E56AE490049}">
      <dsp:nvSpPr>
        <dsp:cNvPr id="0" name=""/>
        <dsp:cNvSpPr/>
      </dsp:nvSpPr>
      <dsp:spPr>
        <a:xfrm>
          <a:off x="0" y="940161"/>
          <a:ext cx="3505200" cy="854691"/>
        </a:xfrm>
        <a:prstGeom prst="roundRect">
          <a:avLst>
            <a:gd name="adj" fmla="val 10000"/>
          </a:avLst>
        </a:prstGeom>
        <a:solidFill>
          <a:schemeClr val="accent5">
            <a:hueOff val="1722845"/>
            <a:satOff val="33333"/>
            <a:lumOff val="-745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Volunteerism/service learning (number of students involved)</a:t>
          </a:r>
        </a:p>
      </dsp:txBody>
      <dsp:txXfrm>
        <a:off x="786509" y="940161"/>
        <a:ext cx="2718690" cy="854691"/>
      </dsp:txXfrm>
    </dsp:sp>
    <dsp:sp modelId="{0DEE0485-30D3-49E8-A775-1385EB9C8417}">
      <dsp:nvSpPr>
        <dsp:cNvPr id="0" name=""/>
        <dsp:cNvSpPr/>
      </dsp:nvSpPr>
      <dsp:spPr>
        <a:xfrm>
          <a:off x="85469" y="1025630"/>
          <a:ext cx="701040" cy="683753"/>
        </a:xfrm>
        <a:prstGeom prst="roundRect">
          <a:avLst>
            <a:gd name="adj" fmla="val 10000"/>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E7AE285-1F70-4384-8729-A87EDC51CC7D}">
      <dsp:nvSpPr>
        <dsp:cNvPr id="0" name=""/>
        <dsp:cNvSpPr/>
      </dsp:nvSpPr>
      <dsp:spPr>
        <a:xfrm>
          <a:off x="0" y="1825228"/>
          <a:ext cx="3505200" cy="854691"/>
        </a:xfrm>
        <a:prstGeom prst="roundRect">
          <a:avLst>
            <a:gd name="adj" fmla="val 10000"/>
          </a:avLst>
        </a:prstGeom>
        <a:solidFill>
          <a:schemeClr val="accent5">
            <a:hueOff val="3445691"/>
            <a:satOff val="66667"/>
            <a:lumOff val="-1490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Climate/student management (KAN-DIS)</a:t>
          </a:r>
        </a:p>
      </dsp:txBody>
      <dsp:txXfrm>
        <a:off x="786509" y="1825228"/>
        <a:ext cx="2718690" cy="854691"/>
      </dsp:txXfrm>
    </dsp:sp>
    <dsp:sp modelId="{B655ABD5-3AD4-44D0-8BA0-2046CE4E3F0D}">
      <dsp:nvSpPr>
        <dsp:cNvPr id="0" name=""/>
        <dsp:cNvSpPr/>
      </dsp:nvSpPr>
      <dsp:spPr>
        <a:xfrm>
          <a:off x="85469" y="1965791"/>
          <a:ext cx="701040" cy="683753"/>
        </a:xfrm>
        <a:prstGeom prst="roundRect">
          <a:avLst>
            <a:gd name="adj" fmla="val 10000"/>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73AA80A-A6F0-4DE0-9292-B6F3907A74D6}">
      <dsp:nvSpPr>
        <dsp:cNvPr id="0" name=""/>
        <dsp:cNvSpPr/>
      </dsp:nvSpPr>
      <dsp:spPr>
        <a:xfrm>
          <a:off x="0" y="2820483"/>
          <a:ext cx="3505200" cy="854691"/>
        </a:xfrm>
        <a:prstGeom prst="roundRect">
          <a:avLst>
            <a:gd name="adj" fmla="val 10000"/>
          </a:avLst>
        </a:prstGeom>
        <a:solidFill>
          <a:schemeClr val="accent5">
            <a:hueOff val="5168536"/>
            <a:satOff val="100000"/>
            <a:lumOff val="-2235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a:t>Prevention data (prevention curriculum outcome data)</a:t>
          </a:r>
        </a:p>
      </dsp:txBody>
      <dsp:txXfrm>
        <a:off x="786509" y="2820483"/>
        <a:ext cx="2718690" cy="854691"/>
      </dsp:txXfrm>
    </dsp:sp>
    <dsp:sp modelId="{846CE441-47EC-40C4-B137-5CB1ABF717A9}">
      <dsp:nvSpPr>
        <dsp:cNvPr id="0" name=""/>
        <dsp:cNvSpPr/>
      </dsp:nvSpPr>
      <dsp:spPr>
        <a:xfrm>
          <a:off x="85469" y="2905952"/>
          <a:ext cx="701040" cy="683753"/>
        </a:xfrm>
        <a:prstGeom prst="roundRect">
          <a:avLst>
            <a:gd name="adj" fmla="val 10000"/>
          </a:avLst>
        </a:prstGeom>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EE3AF3-B097-47DC-80BC-37746ECEC15E}">
      <dsp:nvSpPr>
        <dsp:cNvPr id="0" name=""/>
        <dsp:cNvSpPr/>
      </dsp:nvSpPr>
      <dsp:spPr>
        <a:xfrm>
          <a:off x="0" y="1101945"/>
          <a:ext cx="8382000" cy="3276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823241D-4C64-4301-A444-9FF6824CE7B1}">
      <dsp:nvSpPr>
        <dsp:cNvPr id="0" name=""/>
        <dsp:cNvSpPr/>
      </dsp:nvSpPr>
      <dsp:spPr>
        <a:xfrm>
          <a:off x="400490" y="217600"/>
          <a:ext cx="5837402" cy="1103006"/>
        </a:xfrm>
        <a:prstGeom prst="roundRect">
          <a:avLst/>
        </a:prstGeom>
        <a:solidFill>
          <a:srgbClr val="99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1774" tIns="0" rIns="221774" bIns="0" numCol="1" spcCol="1270" anchor="ctr" anchorCtr="0">
          <a:noAutofit/>
        </a:bodyPr>
        <a:lstStyle/>
        <a:p>
          <a:pPr lvl="0" algn="l" defTabSz="1600200">
            <a:lnSpc>
              <a:spcPct val="90000"/>
            </a:lnSpc>
            <a:spcBef>
              <a:spcPct val="0"/>
            </a:spcBef>
            <a:spcAft>
              <a:spcPct val="35000"/>
            </a:spcAft>
          </a:pPr>
          <a:r>
            <a:rPr lang="en-US" sz="3600" kern="1200" dirty="0"/>
            <a:t>Kindergarten Readiness</a:t>
          </a:r>
        </a:p>
      </dsp:txBody>
      <dsp:txXfrm>
        <a:off x="454334" y="271444"/>
        <a:ext cx="5729714" cy="995318"/>
      </dsp:txXfrm>
    </dsp:sp>
    <dsp:sp modelId="{B4DFF7C8-4D17-4E11-A950-800FEA5AE553}">
      <dsp:nvSpPr>
        <dsp:cNvPr id="0" name=""/>
        <dsp:cNvSpPr/>
      </dsp:nvSpPr>
      <dsp:spPr>
        <a:xfrm>
          <a:off x="0" y="1515842"/>
          <a:ext cx="8382000" cy="327600"/>
        </a:xfrm>
        <a:prstGeom prst="rect">
          <a:avLst/>
        </a:prstGeom>
        <a:solidFill>
          <a:schemeClr val="lt1">
            <a:alpha val="90000"/>
            <a:hueOff val="0"/>
            <a:satOff val="0"/>
            <a:lumOff val="0"/>
            <a:alphaOff val="0"/>
          </a:schemeClr>
        </a:solidFill>
        <a:ln w="25400" cap="flat" cmpd="sng" algn="ctr">
          <a:solidFill>
            <a:schemeClr val="accent5">
              <a:hueOff val="1292134"/>
              <a:satOff val="25000"/>
              <a:lumOff val="-5588"/>
              <a:alphaOff val="0"/>
            </a:schemeClr>
          </a:solidFill>
          <a:prstDash val="solid"/>
        </a:ln>
        <a:effectLst/>
      </dsp:spPr>
      <dsp:style>
        <a:lnRef idx="2">
          <a:scrgbClr r="0" g="0" b="0"/>
        </a:lnRef>
        <a:fillRef idx="1">
          <a:scrgbClr r="0" g="0" b="0"/>
        </a:fillRef>
        <a:effectRef idx="0">
          <a:scrgbClr r="0" g="0" b="0"/>
        </a:effectRef>
        <a:fontRef idx="minor"/>
      </dsp:style>
    </dsp:sp>
    <dsp:sp modelId="{1D9B8682-FDB4-4457-934B-FB354503029C}">
      <dsp:nvSpPr>
        <dsp:cNvPr id="0" name=""/>
        <dsp:cNvSpPr/>
      </dsp:nvSpPr>
      <dsp:spPr>
        <a:xfrm>
          <a:off x="400881" y="1433619"/>
          <a:ext cx="5867400" cy="383760"/>
        </a:xfrm>
        <a:prstGeom prst="roundRect">
          <a:avLst/>
        </a:prstGeom>
        <a:solidFill>
          <a:srgbClr val="B2A47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1774" tIns="0" rIns="221774" bIns="0" numCol="1" spcCol="1270" anchor="ctr" anchorCtr="0">
          <a:noAutofit/>
        </a:bodyPr>
        <a:lstStyle/>
        <a:p>
          <a:pPr lvl="0" algn="l" defTabSz="577850">
            <a:lnSpc>
              <a:spcPct val="90000"/>
            </a:lnSpc>
            <a:spcBef>
              <a:spcPct val="0"/>
            </a:spcBef>
            <a:spcAft>
              <a:spcPct val="35000"/>
            </a:spcAft>
          </a:pPr>
          <a:r>
            <a:rPr lang="en-US" sz="1300" kern="1200" dirty="0"/>
            <a:t>Individual Plans of Study Focused on Career Interests</a:t>
          </a:r>
        </a:p>
      </dsp:txBody>
      <dsp:txXfrm>
        <a:off x="419615" y="1452353"/>
        <a:ext cx="5829932" cy="346292"/>
      </dsp:txXfrm>
    </dsp:sp>
    <dsp:sp modelId="{C5C36CD5-A8EC-4437-81C4-E6D218F12523}">
      <dsp:nvSpPr>
        <dsp:cNvPr id="0" name=""/>
        <dsp:cNvSpPr/>
      </dsp:nvSpPr>
      <dsp:spPr>
        <a:xfrm>
          <a:off x="0" y="2133600"/>
          <a:ext cx="8382000" cy="327600"/>
        </a:xfrm>
        <a:prstGeom prst="rect">
          <a:avLst/>
        </a:prstGeom>
        <a:solidFill>
          <a:schemeClr val="lt1">
            <a:alpha val="90000"/>
            <a:hueOff val="0"/>
            <a:satOff val="0"/>
            <a:lumOff val="0"/>
            <a:alphaOff val="0"/>
          </a:schemeClr>
        </a:solidFill>
        <a:ln w="25400" cap="flat" cmpd="sng" algn="ctr">
          <a:solidFill>
            <a:schemeClr val="accent5">
              <a:hueOff val="2584268"/>
              <a:satOff val="50000"/>
              <a:lumOff val="-11176"/>
              <a:alphaOff val="0"/>
            </a:schemeClr>
          </a:solidFill>
          <a:prstDash val="solid"/>
        </a:ln>
        <a:effectLst/>
      </dsp:spPr>
      <dsp:style>
        <a:lnRef idx="2">
          <a:scrgbClr r="0" g="0" b="0"/>
        </a:lnRef>
        <a:fillRef idx="1">
          <a:scrgbClr r="0" g="0" b="0"/>
        </a:fillRef>
        <a:effectRef idx="0">
          <a:scrgbClr r="0" g="0" b="0"/>
        </a:effectRef>
        <a:fontRef idx="minor"/>
      </dsp:style>
    </dsp:sp>
    <dsp:sp modelId="{336D033D-0D1F-4A50-B791-E34C50DA46C1}">
      <dsp:nvSpPr>
        <dsp:cNvPr id="0" name=""/>
        <dsp:cNvSpPr/>
      </dsp:nvSpPr>
      <dsp:spPr>
        <a:xfrm>
          <a:off x="419100" y="1928683"/>
          <a:ext cx="5867400" cy="383760"/>
        </a:xfrm>
        <a:prstGeom prst="roundRect">
          <a:avLst/>
        </a:prstGeom>
        <a:solidFill>
          <a:srgbClr val="B2A47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1774" tIns="0" rIns="221774" bIns="0" numCol="1" spcCol="1270" anchor="ctr" anchorCtr="0">
          <a:noAutofit/>
        </a:bodyPr>
        <a:lstStyle/>
        <a:p>
          <a:pPr lvl="0" algn="l" defTabSz="577850">
            <a:lnSpc>
              <a:spcPct val="90000"/>
            </a:lnSpc>
            <a:spcBef>
              <a:spcPct val="0"/>
            </a:spcBef>
            <a:spcAft>
              <a:spcPct val="35000"/>
            </a:spcAft>
          </a:pPr>
          <a:r>
            <a:rPr lang="en-US" sz="1300" kern="1200" dirty="0"/>
            <a:t>High School Graduation Rates</a:t>
          </a:r>
        </a:p>
      </dsp:txBody>
      <dsp:txXfrm>
        <a:off x="437834" y="1947417"/>
        <a:ext cx="5829932" cy="346292"/>
      </dsp:txXfrm>
    </dsp:sp>
    <dsp:sp modelId="{60D37AE0-B6D6-48D0-9F7A-BC1B572F1912}">
      <dsp:nvSpPr>
        <dsp:cNvPr id="0" name=""/>
        <dsp:cNvSpPr/>
      </dsp:nvSpPr>
      <dsp:spPr>
        <a:xfrm>
          <a:off x="0" y="2710243"/>
          <a:ext cx="8382000" cy="327600"/>
        </a:xfrm>
        <a:prstGeom prst="rect">
          <a:avLst/>
        </a:prstGeom>
        <a:solidFill>
          <a:schemeClr val="lt1">
            <a:alpha val="90000"/>
            <a:hueOff val="0"/>
            <a:satOff val="0"/>
            <a:lumOff val="0"/>
            <a:alphaOff val="0"/>
          </a:schemeClr>
        </a:solidFill>
        <a:ln w="25400" cap="flat" cmpd="sng" algn="ctr">
          <a:solidFill>
            <a:schemeClr val="accent5">
              <a:hueOff val="3876402"/>
              <a:satOff val="75000"/>
              <a:lumOff val="-16765"/>
              <a:alphaOff val="0"/>
            </a:schemeClr>
          </a:solidFill>
          <a:prstDash val="solid"/>
        </a:ln>
        <a:effectLst/>
      </dsp:spPr>
      <dsp:style>
        <a:lnRef idx="2">
          <a:scrgbClr r="0" g="0" b="0"/>
        </a:lnRef>
        <a:fillRef idx="1">
          <a:scrgbClr r="0" g="0" b="0"/>
        </a:fillRef>
        <a:effectRef idx="0">
          <a:scrgbClr r="0" g="0" b="0"/>
        </a:effectRef>
        <a:fontRef idx="minor"/>
      </dsp:style>
    </dsp:sp>
    <dsp:sp modelId="{5BE630F4-5CDA-4D8C-81DA-FE28F874BEF4}">
      <dsp:nvSpPr>
        <dsp:cNvPr id="0" name=""/>
        <dsp:cNvSpPr/>
      </dsp:nvSpPr>
      <dsp:spPr>
        <a:xfrm>
          <a:off x="419100" y="2518363"/>
          <a:ext cx="5867400" cy="383760"/>
        </a:xfrm>
        <a:prstGeom prst="roundRect">
          <a:avLst/>
        </a:prstGeom>
        <a:solidFill>
          <a:srgbClr val="B2A47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1774" tIns="0" rIns="221774" bIns="0" numCol="1" spcCol="1270" anchor="ctr" anchorCtr="0">
          <a:noAutofit/>
        </a:bodyPr>
        <a:lstStyle/>
        <a:p>
          <a:pPr lvl="0" algn="l" defTabSz="577850">
            <a:lnSpc>
              <a:spcPct val="90000"/>
            </a:lnSpc>
            <a:spcBef>
              <a:spcPct val="0"/>
            </a:spcBef>
            <a:spcAft>
              <a:spcPct val="35000"/>
            </a:spcAft>
          </a:pPr>
          <a:r>
            <a:rPr lang="en-US" sz="1300" kern="1200" dirty="0"/>
            <a:t>Postsecondary Completion/Attendance</a:t>
          </a:r>
        </a:p>
      </dsp:txBody>
      <dsp:txXfrm>
        <a:off x="437834" y="2537097"/>
        <a:ext cx="5829932" cy="346292"/>
      </dsp:txXfrm>
    </dsp:sp>
    <dsp:sp modelId="{D79EE966-94BB-4742-906C-BE03C0E5EE1A}">
      <dsp:nvSpPr>
        <dsp:cNvPr id="0" name=""/>
        <dsp:cNvSpPr/>
      </dsp:nvSpPr>
      <dsp:spPr>
        <a:xfrm>
          <a:off x="0" y="3299923"/>
          <a:ext cx="8382000" cy="327600"/>
        </a:xfrm>
        <a:prstGeom prst="rect">
          <a:avLst/>
        </a:prstGeom>
        <a:solidFill>
          <a:schemeClr val="lt1">
            <a:alpha val="90000"/>
            <a:hueOff val="0"/>
            <a:satOff val="0"/>
            <a:lumOff val="0"/>
            <a:alphaOff val="0"/>
          </a:schemeClr>
        </a:solidFill>
        <a:ln w="25400" cap="flat" cmpd="sng" algn="ctr">
          <a:solidFill>
            <a:schemeClr val="accent5">
              <a:hueOff val="5168536"/>
              <a:satOff val="100000"/>
              <a:lumOff val="-22353"/>
              <a:alphaOff val="0"/>
            </a:schemeClr>
          </a:solidFill>
          <a:prstDash val="solid"/>
        </a:ln>
        <a:effectLst/>
      </dsp:spPr>
      <dsp:style>
        <a:lnRef idx="2">
          <a:scrgbClr r="0" g="0" b="0"/>
        </a:lnRef>
        <a:fillRef idx="1">
          <a:scrgbClr r="0" g="0" b="0"/>
        </a:fillRef>
        <a:effectRef idx="0">
          <a:scrgbClr r="0" g="0" b="0"/>
        </a:effectRef>
        <a:fontRef idx="minor"/>
      </dsp:style>
    </dsp:sp>
    <dsp:sp modelId="{5DEF7458-54B8-420C-8B63-7B982EF61FA8}">
      <dsp:nvSpPr>
        <dsp:cNvPr id="0" name=""/>
        <dsp:cNvSpPr/>
      </dsp:nvSpPr>
      <dsp:spPr>
        <a:xfrm>
          <a:off x="419100" y="3108043"/>
          <a:ext cx="5867400" cy="383760"/>
        </a:xfrm>
        <a:prstGeom prst="roundRect">
          <a:avLst/>
        </a:prstGeom>
        <a:solidFill>
          <a:srgbClr val="B2A47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1774" tIns="0" rIns="221774" bIns="0" numCol="1" spcCol="1270" anchor="ctr" anchorCtr="0">
          <a:noAutofit/>
        </a:bodyPr>
        <a:lstStyle/>
        <a:p>
          <a:pPr lvl="0" algn="l" defTabSz="577850">
            <a:lnSpc>
              <a:spcPct val="90000"/>
            </a:lnSpc>
            <a:spcBef>
              <a:spcPct val="0"/>
            </a:spcBef>
            <a:spcAft>
              <a:spcPct val="35000"/>
            </a:spcAft>
          </a:pPr>
          <a:r>
            <a:rPr lang="en-US" sz="1300" kern="1200" dirty="0"/>
            <a:t>Social/Emotional Growth Measured Locally</a:t>
          </a:r>
        </a:p>
      </dsp:txBody>
      <dsp:txXfrm>
        <a:off x="437834" y="3126777"/>
        <a:ext cx="5829932" cy="34629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02BFD4-F0B1-445B-B3E7-529AC5F02CA4}">
      <dsp:nvSpPr>
        <dsp:cNvPr id="0" name=""/>
        <dsp:cNvSpPr/>
      </dsp:nvSpPr>
      <dsp:spPr>
        <a:xfrm rot="16200000">
          <a:off x="-742148" y="2293025"/>
          <a:ext cx="2925242" cy="678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598789" bIns="0" numCol="1" spcCol="1270" anchor="t" anchorCtr="0">
          <a:noAutofit/>
        </a:bodyPr>
        <a:lstStyle/>
        <a:p>
          <a:pPr lvl="0" algn="ctr" defTabSz="2133600">
            <a:lnSpc>
              <a:spcPct val="90000"/>
            </a:lnSpc>
            <a:spcBef>
              <a:spcPct val="0"/>
            </a:spcBef>
            <a:spcAft>
              <a:spcPct val="35000"/>
            </a:spcAft>
          </a:pPr>
          <a:r>
            <a:rPr lang="en-US" sz="4800" kern="1200" dirty="0">
              <a:solidFill>
                <a:srgbClr val="8B1C40"/>
              </a:solidFill>
            </a:rPr>
            <a:t>What</a:t>
          </a:r>
        </a:p>
      </dsp:txBody>
      <dsp:txXfrm>
        <a:off x="-742148" y="2293025"/>
        <a:ext cx="2925242" cy="678942"/>
      </dsp:txXfrm>
    </dsp:sp>
    <dsp:sp modelId="{9EF234C9-E86C-4E5E-8D50-4AD3E3DDA995}">
      <dsp:nvSpPr>
        <dsp:cNvPr id="0" name=""/>
        <dsp:cNvSpPr/>
      </dsp:nvSpPr>
      <dsp:spPr>
        <a:xfrm>
          <a:off x="960298" y="1024257"/>
          <a:ext cx="5211901" cy="3074871"/>
        </a:xfrm>
        <a:prstGeom prst="rect">
          <a:avLst/>
        </a:prstGeom>
        <a:solidFill>
          <a:srgbClr val="99660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31520" tIns="598789" rIns="156464" bIns="156464" numCol="1" spcCol="1270" anchor="t" anchorCtr="0">
          <a:noAutofit/>
        </a:bodyPr>
        <a:lstStyle/>
        <a:p>
          <a:pPr marL="171450" lvl="1" indent="-171450" algn="l" defTabSz="755650">
            <a:lnSpc>
              <a:spcPct val="90000"/>
            </a:lnSpc>
            <a:spcBef>
              <a:spcPct val="0"/>
            </a:spcBef>
            <a:spcAft>
              <a:spcPts val="600"/>
            </a:spcAft>
            <a:buChar char="••"/>
          </a:pPr>
          <a:r>
            <a:rPr lang="en-US" sz="1700" kern="1200" dirty="0">
              <a:solidFill>
                <a:schemeClr val="bg1"/>
              </a:solidFill>
            </a:rPr>
            <a:t>Early childhood experiences, birth to kindergarten entry, that ensure </a:t>
          </a:r>
          <a:r>
            <a:rPr lang="en-US" sz="1700" b="1" kern="1200" dirty="0">
              <a:solidFill>
                <a:schemeClr val="bg1"/>
              </a:solidFill>
            </a:rPr>
            <a:t>health and physical well-being </a:t>
          </a:r>
          <a:r>
            <a:rPr lang="en-US" sz="1700" kern="1200" dirty="0">
              <a:solidFill>
                <a:schemeClr val="bg1"/>
              </a:solidFill>
            </a:rPr>
            <a:t>and the </a:t>
          </a:r>
          <a:r>
            <a:rPr lang="en-US" sz="1700" b="1" kern="1200" dirty="0">
              <a:solidFill>
                <a:schemeClr val="bg1"/>
              </a:solidFill>
            </a:rPr>
            <a:t>development of cognitive, communication and social-emotional skills</a:t>
          </a:r>
          <a:r>
            <a:rPr lang="en-US" sz="1700" kern="1200" dirty="0">
              <a:solidFill>
                <a:schemeClr val="bg1"/>
              </a:solidFill>
            </a:rPr>
            <a:t> necessary for school success and have a direct influence on future success. </a:t>
          </a:r>
        </a:p>
        <a:p>
          <a:pPr marL="171450" lvl="1" indent="-171450" algn="l" defTabSz="755650">
            <a:lnSpc>
              <a:spcPct val="90000"/>
            </a:lnSpc>
            <a:spcBef>
              <a:spcPct val="0"/>
            </a:spcBef>
            <a:spcAft>
              <a:spcPts val="600"/>
            </a:spcAft>
            <a:buChar char="••"/>
          </a:pPr>
          <a:endParaRPr lang="en-US" sz="1700" kern="1200" dirty="0">
            <a:solidFill>
              <a:schemeClr val="bg1"/>
            </a:solidFill>
          </a:endParaRPr>
        </a:p>
        <a:p>
          <a:pPr marL="171450" lvl="1" indent="-171450" algn="l" defTabSz="755650">
            <a:lnSpc>
              <a:spcPct val="90000"/>
            </a:lnSpc>
            <a:spcBef>
              <a:spcPct val="0"/>
            </a:spcBef>
            <a:spcAft>
              <a:spcPts val="600"/>
            </a:spcAft>
            <a:buChar char="••"/>
          </a:pPr>
          <a:endParaRPr lang="en-US" sz="1700" kern="1200" dirty="0">
            <a:solidFill>
              <a:schemeClr val="bg1"/>
            </a:solidFill>
          </a:endParaRPr>
        </a:p>
      </dsp:txBody>
      <dsp:txXfrm>
        <a:off x="960298" y="1024257"/>
        <a:ext cx="5211901" cy="3074871"/>
      </dsp:txXfrm>
    </dsp:sp>
    <dsp:sp modelId="{F55ACA75-B734-4C33-A2FD-E886437E6331}">
      <dsp:nvSpPr>
        <dsp:cNvPr id="0" name=""/>
        <dsp:cNvSpPr/>
      </dsp:nvSpPr>
      <dsp:spPr>
        <a:xfrm>
          <a:off x="0" y="453330"/>
          <a:ext cx="1649476" cy="1474811"/>
        </a:xfrm>
        <a:prstGeom prst="rect">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0BA076-B49F-43F5-A9A1-F9D772F6A2CB}">
      <dsp:nvSpPr>
        <dsp:cNvPr id="0" name=""/>
        <dsp:cNvSpPr/>
      </dsp:nvSpPr>
      <dsp:spPr>
        <a:xfrm rot="10800000">
          <a:off x="1726063" y="1190"/>
          <a:ext cx="6080760" cy="777775"/>
        </a:xfrm>
        <a:prstGeom prst="homePlate">
          <a:avLst/>
        </a:prstGeom>
        <a:solidFill>
          <a:srgbClr val="99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78" tIns="60960" rIns="113792" bIns="60960" numCol="1" spcCol="1270" anchor="ctr" anchorCtr="0">
          <a:noAutofit/>
        </a:bodyPr>
        <a:lstStyle/>
        <a:p>
          <a:pPr lvl="0" algn="ctr" defTabSz="711200">
            <a:lnSpc>
              <a:spcPct val="90000"/>
            </a:lnSpc>
            <a:spcBef>
              <a:spcPct val="0"/>
            </a:spcBef>
            <a:spcAft>
              <a:spcPct val="35000"/>
            </a:spcAft>
          </a:pPr>
          <a:r>
            <a:rPr lang="en-US" sz="1600" kern="1200" dirty="0"/>
            <a:t>Measuring kindergarten readiness provides a snapshot of where children are upon entry to kindergarten.</a:t>
          </a:r>
        </a:p>
      </dsp:txBody>
      <dsp:txXfrm rot="10800000">
        <a:off x="1920507" y="1190"/>
        <a:ext cx="5886316" cy="777775"/>
      </dsp:txXfrm>
    </dsp:sp>
    <dsp:sp modelId="{F525B1A2-F2FD-4583-9B91-2EB88646E39E}">
      <dsp:nvSpPr>
        <dsp:cNvPr id="0" name=""/>
        <dsp:cNvSpPr/>
      </dsp:nvSpPr>
      <dsp:spPr>
        <a:xfrm>
          <a:off x="1337176" y="1190"/>
          <a:ext cx="777775" cy="777775"/>
        </a:xfrm>
        <a:prstGeom prst="ellipse">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B8ED96-812E-44F7-817D-DAD2091A6A21}">
      <dsp:nvSpPr>
        <dsp:cNvPr id="0" name=""/>
        <dsp:cNvSpPr/>
      </dsp:nvSpPr>
      <dsp:spPr>
        <a:xfrm rot="10800000">
          <a:off x="1726063" y="1011138"/>
          <a:ext cx="6080760" cy="777775"/>
        </a:xfrm>
        <a:prstGeom prst="homePlate">
          <a:avLst/>
        </a:prstGeom>
        <a:solidFill>
          <a:schemeClr val="accent5">
            <a:hueOff val="1722845"/>
            <a:satOff val="33333"/>
            <a:lumOff val="-745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78" tIns="60960" rIns="113792" bIns="60960" numCol="1" spcCol="1270" anchor="ctr" anchorCtr="0">
          <a:noAutofit/>
        </a:bodyPr>
        <a:lstStyle/>
        <a:p>
          <a:pPr lvl="0" algn="ctr" defTabSz="711200">
            <a:lnSpc>
              <a:spcPct val="90000"/>
            </a:lnSpc>
            <a:spcBef>
              <a:spcPct val="0"/>
            </a:spcBef>
            <a:spcAft>
              <a:spcPct val="35000"/>
            </a:spcAft>
          </a:pPr>
          <a:r>
            <a:rPr lang="en-US" sz="1600" kern="1200" dirty="0"/>
            <a:t>Kindergarten readiness measurement will include at least language/literacy, math, and social emotional well-being areas of development.</a:t>
          </a:r>
        </a:p>
      </dsp:txBody>
      <dsp:txXfrm rot="10800000">
        <a:off x="1920507" y="1011138"/>
        <a:ext cx="5886316" cy="777775"/>
      </dsp:txXfrm>
    </dsp:sp>
    <dsp:sp modelId="{C612A072-63A8-4FD4-BE16-3A3642BDCE18}">
      <dsp:nvSpPr>
        <dsp:cNvPr id="0" name=""/>
        <dsp:cNvSpPr/>
      </dsp:nvSpPr>
      <dsp:spPr>
        <a:xfrm>
          <a:off x="1337176" y="1011138"/>
          <a:ext cx="777775" cy="777775"/>
        </a:xfrm>
        <a:prstGeom prst="ellipse">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E5BE77-B5C7-4444-B1EB-CD2D1FFED85B}">
      <dsp:nvSpPr>
        <dsp:cNvPr id="0" name=""/>
        <dsp:cNvSpPr/>
      </dsp:nvSpPr>
      <dsp:spPr>
        <a:xfrm rot="10800000">
          <a:off x="1726063" y="2021085"/>
          <a:ext cx="6080760" cy="777775"/>
        </a:xfrm>
        <a:prstGeom prst="homePlate">
          <a:avLst/>
        </a:prstGeom>
        <a:solidFill>
          <a:schemeClr val="accent5">
            <a:hueOff val="3445691"/>
            <a:satOff val="66667"/>
            <a:lumOff val="-1490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78" tIns="60960" rIns="113792" bIns="60960" numCol="1" spcCol="1270" anchor="ctr" anchorCtr="0">
          <a:noAutofit/>
        </a:bodyPr>
        <a:lstStyle/>
        <a:p>
          <a:pPr lvl="0" algn="ctr" defTabSz="711200">
            <a:lnSpc>
              <a:spcPct val="90000"/>
            </a:lnSpc>
            <a:spcBef>
              <a:spcPct val="0"/>
            </a:spcBef>
            <a:spcAft>
              <a:spcPct val="35000"/>
            </a:spcAft>
          </a:pPr>
          <a:r>
            <a:rPr lang="en-US" sz="1600" kern="1200" dirty="0"/>
            <a:t>Families and caregivers will be engaged in gathering information about their child’s development and early childhood experiences prior to kindergarten</a:t>
          </a:r>
        </a:p>
      </dsp:txBody>
      <dsp:txXfrm rot="10800000">
        <a:off x="1920507" y="2021085"/>
        <a:ext cx="5886316" cy="777775"/>
      </dsp:txXfrm>
    </dsp:sp>
    <dsp:sp modelId="{A6D1A8D0-D9AC-4E0D-AFDC-AB03FF37DB4A}">
      <dsp:nvSpPr>
        <dsp:cNvPr id="0" name=""/>
        <dsp:cNvSpPr/>
      </dsp:nvSpPr>
      <dsp:spPr>
        <a:xfrm>
          <a:off x="1337176" y="2021085"/>
          <a:ext cx="777775" cy="777775"/>
        </a:xfrm>
        <a:prstGeom prst="ellipse">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7D2DF33-3D53-4D24-92FA-69C7E2963313}">
      <dsp:nvSpPr>
        <dsp:cNvPr id="0" name=""/>
        <dsp:cNvSpPr/>
      </dsp:nvSpPr>
      <dsp:spPr>
        <a:xfrm rot="10800000">
          <a:off x="1726063" y="3031033"/>
          <a:ext cx="6080760" cy="777775"/>
        </a:xfrm>
        <a:prstGeom prst="homePlate">
          <a:avLst/>
        </a:prstGeom>
        <a:solidFill>
          <a:schemeClr val="accent5">
            <a:hueOff val="5168536"/>
            <a:satOff val="100000"/>
            <a:lumOff val="-2235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78" tIns="60960" rIns="113792" bIns="60960" numCol="1" spcCol="1270" anchor="ctr" anchorCtr="0">
          <a:noAutofit/>
        </a:bodyPr>
        <a:lstStyle/>
        <a:p>
          <a:pPr lvl="0" algn="ctr" defTabSz="711200">
            <a:lnSpc>
              <a:spcPct val="90000"/>
            </a:lnSpc>
            <a:spcBef>
              <a:spcPct val="0"/>
            </a:spcBef>
            <a:spcAft>
              <a:spcPct val="35000"/>
            </a:spcAft>
          </a:pPr>
          <a:r>
            <a:rPr lang="en-US" sz="1600" kern="1200" dirty="0"/>
            <a:t>The agency has assembled a work group comprised of school and early childhood stakeholders.</a:t>
          </a:r>
        </a:p>
      </dsp:txBody>
      <dsp:txXfrm rot="10800000">
        <a:off x="1920507" y="3031033"/>
        <a:ext cx="5886316" cy="777775"/>
      </dsp:txXfrm>
    </dsp:sp>
    <dsp:sp modelId="{2E814616-59A3-4CB6-A4D6-FFAE4758EE9B}">
      <dsp:nvSpPr>
        <dsp:cNvPr id="0" name=""/>
        <dsp:cNvSpPr/>
      </dsp:nvSpPr>
      <dsp:spPr>
        <a:xfrm>
          <a:off x="1337176" y="3031033"/>
          <a:ext cx="777775" cy="777775"/>
        </a:xfrm>
        <a:prstGeom prst="ellipse">
          <a:avLst/>
        </a:prstGeom>
        <a:blipFill>
          <a:blip xmlns:r="http://schemas.openxmlformats.org/officeDocument/2006/relationships" r:embed="rId4">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E1106D-3F49-4F73-99A0-415E5705AA9D}">
      <dsp:nvSpPr>
        <dsp:cNvPr id="0" name=""/>
        <dsp:cNvSpPr/>
      </dsp:nvSpPr>
      <dsp:spPr>
        <a:xfrm>
          <a:off x="0" y="836412"/>
          <a:ext cx="1637704" cy="1965245"/>
        </a:xfrm>
        <a:prstGeom prst="roundRect">
          <a:avLst>
            <a:gd name="adj" fmla="val 5000"/>
          </a:avLst>
        </a:prstGeom>
        <a:solidFill>
          <a:srgbClr val="99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7145" rIns="22225" bIns="0" numCol="1" spcCol="1270" anchor="t" anchorCtr="0">
          <a:noAutofit/>
        </a:bodyPr>
        <a:lstStyle/>
        <a:p>
          <a:pPr lvl="0" algn="r" defTabSz="222250">
            <a:lnSpc>
              <a:spcPct val="90000"/>
            </a:lnSpc>
            <a:spcBef>
              <a:spcPct val="0"/>
            </a:spcBef>
            <a:spcAft>
              <a:spcPct val="35000"/>
            </a:spcAft>
          </a:pPr>
          <a:endParaRPr lang="en-US" sz="500" kern="1200" dirty="0"/>
        </a:p>
      </dsp:txBody>
      <dsp:txXfrm rot="16200000">
        <a:off x="-641980" y="1478393"/>
        <a:ext cx="1611501" cy="327540"/>
      </dsp:txXfrm>
    </dsp:sp>
    <dsp:sp modelId="{58BCDCFC-B8B9-481B-B190-EDB953956543}">
      <dsp:nvSpPr>
        <dsp:cNvPr id="0" name=""/>
        <dsp:cNvSpPr/>
      </dsp:nvSpPr>
      <dsp:spPr>
        <a:xfrm>
          <a:off x="327540" y="836412"/>
          <a:ext cx="1220089" cy="1965245"/>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1722" rIns="0" bIns="0" numCol="1" spcCol="1270" anchor="t" anchorCtr="0">
          <a:noAutofit/>
        </a:bodyPr>
        <a:lstStyle/>
        <a:p>
          <a:pPr lvl="0" algn="l" defTabSz="800100">
            <a:lnSpc>
              <a:spcPct val="90000"/>
            </a:lnSpc>
            <a:spcBef>
              <a:spcPct val="0"/>
            </a:spcBef>
            <a:spcAft>
              <a:spcPct val="35000"/>
            </a:spcAft>
          </a:pPr>
          <a:r>
            <a:rPr lang="en-US" sz="1800" kern="1200" dirty="0"/>
            <a:t>Used during regular classroom activities</a:t>
          </a:r>
        </a:p>
        <a:p>
          <a:pPr lvl="0" algn="l" defTabSz="800100">
            <a:lnSpc>
              <a:spcPct val="90000"/>
            </a:lnSpc>
            <a:spcBef>
              <a:spcPct val="0"/>
            </a:spcBef>
            <a:spcAft>
              <a:spcPct val="35000"/>
            </a:spcAft>
          </a:pPr>
          <a:endParaRPr lang="en-US" sz="1200" kern="1200" dirty="0"/>
        </a:p>
      </dsp:txBody>
      <dsp:txXfrm>
        <a:off x="327540" y="836412"/>
        <a:ext cx="1220089" cy="1965245"/>
      </dsp:txXfrm>
    </dsp:sp>
    <dsp:sp modelId="{60B9F539-18F9-44D6-9F2F-6933725E66E9}">
      <dsp:nvSpPr>
        <dsp:cNvPr id="0" name=""/>
        <dsp:cNvSpPr/>
      </dsp:nvSpPr>
      <dsp:spPr>
        <a:xfrm>
          <a:off x="1652547" y="848852"/>
          <a:ext cx="1750493" cy="1965245"/>
        </a:xfrm>
        <a:prstGeom prst="roundRect">
          <a:avLst>
            <a:gd name="adj" fmla="val 5000"/>
          </a:avLst>
        </a:prstGeom>
        <a:solidFill>
          <a:srgbClr val="8439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7145" rIns="22225" bIns="0" numCol="1" spcCol="1270" anchor="t" anchorCtr="0">
          <a:noAutofit/>
        </a:bodyPr>
        <a:lstStyle/>
        <a:p>
          <a:pPr lvl="0" algn="r" defTabSz="222250">
            <a:lnSpc>
              <a:spcPct val="90000"/>
            </a:lnSpc>
            <a:spcBef>
              <a:spcPct val="0"/>
            </a:spcBef>
            <a:spcAft>
              <a:spcPct val="35000"/>
            </a:spcAft>
          </a:pPr>
          <a:endParaRPr lang="en-US" sz="500" kern="1200" dirty="0"/>
        </a:p>
      </dsp:txBody>
      <dsp:txXfrm rot="16200000">
        <a:off x="1021845" y="1479554"/>
        <a:ext cx="1611501" cy="350098"/>
      </dsp:txXfrm>
    </dsp:sp>
    <dsp:sp modelId="{CF427039-861B-4691-909B-8083BAD1C6AC}">
      <dsp:nvSpPr>
        <dsp:cNvPr id="0" name=""/>
        <dsp:cNvSpPr/>
      </dsp:nvSpPr>
      <dsp:spPr>
        <a:xfrm rot="5400000">
          <a:off x="1560656" y="2406936"/>
          <a:ext cx="288920" cy="245655"/>
        </a:xfrm>
        <a:prstGeom prst="flowChartExtract">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7CBE84D-7E88-4154-93AE-7858E71EC626}">
      <dsp:nvSpPr>
        <dsp:cNvPr id="0" name=""/>
        <dsp:cNvSpPr/>
      </dsp:nvSpPr>
      <dsp:spPr>
        <a:xfrm>
          <a:off x="1994468" y="848852"/>
          <a:ext cx="1304117" cy="1965245"/>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1722" rIns="0" bIns="0" numCol="1" spcCol="1270" anchor="t" anchorCtr="0">
          <a:noAutofit/>
        </a:bodyPr>
        <a:lstStyle/>
        <a:p>
          <a:pPr lvl="0" algn="l" defTabSz="800100">
            <a:lnSpc>
              <a:spcPct val="90000"/>
            </a:lnSpc>
            <a:spcBef>
              <a:spcPct val="0"/>
            </a:spcBef>
            <a:spcAft>
              <a:spcPct val="35000"/>
            </a:spcAft>
          </a:pPr>
          <a:r>
            <a:rPr lang="en-US" sz="1800" kern="1200" dirty="0"/>
            <a:t>Based on families’ &amp; teachers’ observations of children’s skills and abilities</a:t>
          </a:r>
        </a:p>
      </dsp:txBody>
      <dsp:txXfrm>
        <a:off x="1994468" y="848852"/>
        <a:ext cx="1304117" cy="1965245"/>
      </dsp:txXfrm>
    </dsp:sp>
    <dsp:sp modelId="{E7B21E2A-0B60-4EA9-A690-EF024F53DCA5}">
      <dsp:nvSpPr>
        <dsp:cNvPr id="0" name=""/>
        <dsp:cNvSpPr/>
      </dsp:nvSpPr>
      <dsp:spPr>
        <a:xfrm>
          <a:off x="3504742" y="844391"/>
          <a:ext cx="1637704" cy="1965245"/>
        </a:xfrm>
        <a:prstGeom prst="roundRect">
          <a:avLst>
            <a:gd name="adj" fmla="val 5000"/>
          </a:avLst>
        </a:prstGeom>
        <a:solidFill>
          <a:schemeClr val="accent5">
            <a:hueOff val="2584268"/>
            <a:satOff val="50000"/>
            <a:lumOff val="-1117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7145" rIns="22225" bIns="0" numCol="1" spcCol="1270" anchor="t" anchorCtr="0">
          <a:noAutofit/>
        </a:bodyPr>
        <a:lstStyle/>
        <a:p>
          <a:pPr lvl="0" algn="r" defTabSz="222250">
            <a:lnSpc>
              <a:spcPct val="90000"/>
            </a:lnSpc>
            <a:spcBef>
              <a:spcPct val="0"/>
            </a:spcBef>
            <a:spcAft>
              <a:spcPct val="35000"/>
            </a:spcAft>
          </a:pPr>
          <a:endParaRPr lang="en-US" sz="500" kern="1200" dirty="0"/>
        </a:p>
        <a:p>
          <a:pPr lvl="0" algn="r" defTabSz="222250">
            <a:lnSpc>
              <a:spcPct val="90000"/>
            </a:lnSpc>
            <a:spcBef>
              <a:spcPct val="0"/>
            </a:spcBef>
            <a:spcAft>
              <a:spcPct val="35000"/>
            </a:spcAft>
          </a:pPr>
          <a:endParaRPr lang="en-US" sz="500" kern="1200" dirty="0"/>
        </a:p>
        <a:p>
          <a:pPr lvl="0" algn="r" defTabSz="222250">
            <a:lnSpc>
              <a:spcPct val="90000"/>
            </a:lnSpc>
            <a:spcBef>
              <a:spcPct val="0"/>
            </a:spcBef>
            <a:spcAft>
              <a:spcPct val="35000"/>
            </a:spcAft>
          </a:pPr>
          <a:endParaRPr lang="en-US" sz="500" kern="1200" dirty="0"/>
        </a:p>
        <a:p>
          <a:pPr lvl="0" algn="r" defTabSz="222250">
            <a:lnSpc>
              <a:spcPct val="90000"/>
            </a:lnSpc>
            <a:spcBef>
              <a:spcPct val="0"/>
            </a:spcBef>
            <a:spcAft>
              <a:spcPct val="35000"/>
            </a:spcAft>
          </a:pPr>
          <a:endParaRPr lang="en-US" sz="500" kern="1200" dirty="0"/>
        </a:p>
        <a:p>
          <a:pPr lvl="0" algn="r" defTabSz="222250">
            <a:lnSpc>
              <a:spcPct val="90000"/>
            </a:lnSpc>
            <a:spcBef>
              <a:spcPct val="0"/>
            </a:spcBef>
            <a:spcAft>
              <a:spcPct val="35000"/>
            </a:spcAft>
          </a:pPr>
          <a:endParaRPr lang="en-US" sz="500" kern="1200" dirty="0"/>
        </a:p>
      </dsp:txBody>
      <dsp:txXfrm rot="16200000">
        <a:off x="2862761" y="1486371"/>
        <a:ext cx="1611501" cy="327540"/>
      </dsp:txXfrm>
    </dsp:sp>
    <dsp:sp modelId="{B11A7479-E718-4893-9519-17E1F1060C9D}">
      <dsp:nvSpPr>
        <dsp:cNvPr id="0" name=""/>
        <dsp:cNvSpPr/>
      </dsp:nvSpPr>
      <dsp:spPr>
        <a:xfrm rot="5400000">
          <a:off x="3368470" y="2406936"/>
          <a:ext cx="288920" cy="245655"/>
        </a:xfrm>
        <a:prstGeom prst="flowChartExtract">
          <a:avLst/>
        </a:prstGeom>
        <a:solidFill>
          <a:schemeClr val="lt1">
            <a:hueOff val="0"/>
            <a:satOff val="0"/>
            <a:lumOff val="0"/>
            <a:alphaOff val="0"/>
          </a:schemeClr>
        </a:solidFill>
        <a:ln w="25400" cap="flat" cmpd="sng" algn="ctr">
          <a:solidFill>
            <a:schemeClr val="accent5">
              <a:hueOff val="1722845"/>
              <a:satOff val="33333"/>
              <a:lumOff val="-7451"/>
              <a:alphaOff val="0"/>
            </a:schemeClr>
          </a:solidFill>
          <a:prstDash val="solid"/>
        </a:ln>
        <a:effectLst/>
      </dsp:spPr>
      <dsp:style>
        <a:lnRef idx="2">
          <a:scrgbClr r="0" g="0" b="0"/>
        </a:lnRef>
        <a:fillRef idx="1">
          <a:scrgbClr r="0" g="0" b="0"/>
        </a:fillRef>
        <a:effectRef idx="0">
          <a:scrgbClr r="0" g="0" b="0"/>
        </a:effectRef>
        <a:fontRef idx="minor"/>
      </dsp:style>
    </dsp:sp>
    <dsp:sp modelId="{1BE88A4E-ECDE-4412-B181-51E4673BD962}">
      <dsp:nvSpPr>
        <dsp:cNvPr id="0" name=""/>
        <dsp:cNvSpPr/>
      </dsp:nvSpPr>
      <dsp:spPr>
        <a:xfrm>
          <a:off x="3832282" y="844391"/>
          <a:ext cx="1220089" cy="1965245"/>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8293" rIns="0" bIns="0" numCol="1" spcCol="1270" anchor="t" anchorCtr="0">
          <a:noAutofit/>
        </a:bodyPr>
        <a:lstStyle/>
        <a:p>
          <a:pPr lvl="0" algn="l" defTabSz="755650">
            <a:lnSpc>
              <a:spcPct val="90000"/>
            </a:lnSpc>
            <a:spcBef>
              <a:spcPct val="0"/>
            </a:spcBef>
            <a:spcAft>
              <a:spcPct val="35000"/>
            </a:spcAft>
          </a:pPr>
          <a:r>
            <a:rPr lang="en-US" sz="1700" kern="1200" dirty="0"/>
            <a:t>Measures multiple domains and aligns with Kansas standards.</a:t>
          </a:r>
        </a:p>
        <a:p>
          <a:pPr lvl="0" algn="l" defTabSz="755650">
            <a:lnSpc>
              <a:spcPct val="90000"/>
            </a:lnSpc>
            <a:spcBef>
              <a:spcPct val="0"/>
            </a:spcBef>
            <a:spcAft>
              <a:spcPct val="35000"/>
            </a:spcAft>
          </a:pPr>
          <a:endParaRPr lang="en-US" sz="1700" kern="1200" dirty="0"/>
        </a:p>
      </dsp:txBody>
      <dsp:txXfrm>
        <a:off x="3832282" y="844391"/>
        <a:ext cx="1220089" cy="1965245"/>
      </dsp:txXfrm>
    </dsp:sp>
    <dsp:sp modelId="{853540D5-B5BA-4CF2-BED2-BE50C70E1D0D}">
      <dsp:nvSpPr>
        <dsp:cNvPr id="0" name=""/>
        <dsp:cNvSpPr/>
      </dsp:nvSpPr>
      <dsp:spPr>
        <a:xfrm>
          <a:off x="5199766" y="844391"/>
          <a:ext cx="1637704" cy="1965245"/>
        </a:xfrm>
        <a:prstGeom prst="roundRect">
          <a:avLst>
            <a:gd name="adj" fmla="val 5000"/>
          </a:avLst>
        </a:prstGeom>
        <a:solidFill>
          <a:schemeClr val="accent5">
            <a:hueOff val="3876402"/>
            <a:satOff val="75000"/>
            <a:lumOff val="-167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7145" rIns="22225" bIns="0" numCol="1" spcCol="1270" anchor="t" anchorCtr="0">
          <a:noAutofit/>
        </a:bodyPr>
        <a:lstStyle/>
        <a:p>
          <a:pPr lvl="0" algn="r" defTabSz="222250">
            <a:lnSpc>
              <a:spcPct val="90000"/>
            </a:lnSpc>
            <a:spcBef>
              <a:spcPct val="0"/>
            </a:spcBef>
            <a:spcAft>
              <a:spcPct val="35000"/>
            </a:spcAft>
          </a:pPr>
          <a:endParaRPr lang="en-US" sz="500" kern="1200" dirty="0"/>
        </a:p>
      </dsp:txBody>
      <dsp:txXfrm rot="16200000">
        <a:off x="4557786" y="1486371"/>
        <a:ext cx="1611501" cy="327540"/>
      </dsp:txXfrm>
    </dsp:sp>
    <dsp:sp modelId="{FF649F69-0CCE-4B29-8861-BA1F8CE3E3AA}">
      <dsp:nvSpPr>
        <dsp:cNvPr id="0" name=""/>
        <dsp:cNvSpPr/>
      </dsp:nvSpPr>
      <dsp:spPr>
        <a:xfrm rot="5400000">
          <a:off x="5063494" y="2406936"/>
          <a:ext cx="288920" cy="245655"/>
        </a:xfrm>
        <a:prstGeom prst="flowChartExtract">
          <a:avLst/>
        </a:prstGeom>
        <a:solidFill>
          <a:schemeClr val="lt1">
            <a:hueOff val="0"/>
            <a:satOff val="0"/>
            <a:lumOff val="0"/>
            <a:alphaOff val="0"/>
          </a:schemeClr>
        </a:solidFill>
        <a:ln w="25400" cap="flat" cmpd="sng" algn="ctr">
          <a:solidFill>
            <a:schemeClr val="accent5">
              <a:hueOff val="3445691"/>
              <a:satOff val="66667"/>
              <a:lumOff val="-14902"/>
              <a:alphaOff val="0"/>
            </a:schemeClr>
          </a:solidFill>
          <a:prstDash val="solid"/>
        </a:ln>
        <a:effectLst/>
      </dsp:spPr>
      <dsp:style>
        <a:lnRef idx="2">
          <a:scrgbClr r="0" g="0" b="0"/>
        </a:lnRef>
        <a:fillRef idx="1">
          <a:scrgbClr r="0" g="0" b="0"/>
        </a:fillRef>
        <a:effectRef idx="0">
          <a:scrgbClr r="0" g="0" b="0"/>
        </a:effectRef>
        <a:fontRef idx="minor"/>
      </dsp:style>
    </dsp:sp>
    <dsp:sp modelId="{05AF215E-5BF7-43E4-9D62-49C0EC00A713}">
      <dsp:nvSpPr>
        <dsp:cNvPr id="0" name=""/>
        <dsp:cNvSpPr/>
      </dsp:nvSpPr>
      <dsp:spPr>
        <a:xfrm>
          <a:off x="5527307" y="844391"/>
          <a:ext cx="1220089" cy="1965245"/>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8293" rIns="0" bIns="0" numCol="1" spcCol="1270" anchor="t" anchorCtr="0">
          <a:noAutofit/>
        </a:bodyPr>
        <a:lstStyle/>
        <a:p>
          <a:pPr lvl="0" algn="l" defTabSz="755650">
            <a:lnSpc>
              <a:spcPct val="90000"/>
            </a:lnSpc>
            <a:spcBef>
              <a:spcPct val="0"/>
            </a:spcBef>
            <a:spcAft>
              <a:spcPct val="35000"/>
            </a:spcAft>
          </a:pPr>
          <a:r>
            <a:rPr lang="en-US" sz="1700" kern="1200" dirty="0"/>
            <a:t>Can measure progress at multiple checkpoints throughout the year.</a:t>
          </a:r>
        </a:p>
      </dsp:txBody>
      <dsp:txXfrm>
        <a:off x="5527307" y="844391"/>
        <a:ext cx="1220089" cy="1965245"/>
      </dsp:txXfrm>
    </dsp:sp>
    <dsp:sp modelId="{81DB627E-7D65-4861-8880-EE29B24E0DD6}">
      <dsp:nvSpPr>
        <dsp:cNvPr id="0" name=""/>
        <dsp:cNvSpPr/>
      </dsp:nvSpPr>
      <dsp:spPr>
        <a:xfrm>
          <a:off x="6894790" y="844391"/>
          <a:ext cx="1637704" cy="1965245"/>
        </a:xfrm>
        <a:prstGeom prst="roundRect">
          <a:avLst>
            <a:gd name="adj" fmla="val 5000"/>
          </a:avLst>
        </a:prstGeom>
        <a:solidFill>
          <a:schemeClr val="accent5">
            <a:hueOff val="5168536"/>
            <a:satOff val="100000"/>
            <a:lumOff val="-2235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7145" rIns="22225" bIns="0" numCol="1" spcCol="1270" anchor="t" anchorCtr="0">
          <a:noAutofit/>
        </a:bodyPr>
        <a:lstStyle/>
        <a:p>
          <a:pPr lvl="0" algn="r" defTabSz="222250">
            <a:lnSpc>
              <a:spcPct val="90000"/>
            </a:lnSpc>
            <a:spcBef>
              <a:spcPct val="0"/>
            </a:spcBef>
            <a:spcAft>
              <a:spcPct val="35000"/>
            </a:spcAft>
          </a:pPr>
          <a:endParaRPr lang="en-US" sz="500" kern="1200" dirty="0"/>
        </a:p>
      </dsp:txBody>
      <dsp:txXfrm rot="16200000">
        <a:off x="6252810" y="1486371"/>
        <a:ext cx="1611501" cy="327540"/>
      </dsp:txXfrm>
    </dsp:sp>
    <dsp:sp modelId="{2E659CDC-7B66-45D4-B75F-629978680B12}">
      <dsp:nvSpPr>
        <dsp:cNvPr id="0" name=""/>
        <dsp:cNvSpPr/>
      </dsp:nvSpPr>
      <dsp:spPr>
        <a:xfrm rot="5400000">
          <a:off x="6758518" y="2406936"/>
          <a:ext cx="288920" cy="245655"/>
        </a:xfrm>
        <a:prstGeom prst="flowChartExtract">
          <a:avLst/>
        </a:prstGeom>
        <a:solidFill>
          <a:schemeClr val="lt1">
            <a:hueOff val="0"/>
            <a:satOff val="0"/>
            <a:lumOff val="0"/>
            <a:alphaOff val="0"/>
          </a:schemeClr>
        </a:solidFill>
        <a:ln w="25400" cap="flat" cmpd="sng" algn="ctr">
          <a:solidFill>
            <a:schemeClr val="accent5">
              <a:hueOff val="5168536"/>
              <a:satOff val="100000"/>
              <a:lumOff val="-22353"/>
              <a:alphaOff val="0"/>
            </a:schemeClr>
          </a:solidFill>
          <a:prstDash val="solid"/>
        </a:ln>
        <a:effectLst/>
      </dsp:spPr>
      <dsp:style>
        <a:lnRef idx="2">
          <a:scrgbClr r="0" g="0" b="0"/>
        </a:lnRef>
        <a:fillRef idx="1">
          <a:scrgbClr r="0" g="0" b="0"/>
        </a:fillRef>
        <a:effectRef idx="0">
          <a:scrgbClr r="0" g="0" b="0"/>
        </a:effectRef>
        <a:fontRef idx="minor"/>
      </dsp:style>
    </dsp:sp>
    <dsp:sp modelId="{2E864E14-1724-4713-ADF7-14907DC8D311}">
      <dsp:nvSpPr>
        <dsp:cNvPr id="0" name=""/>
        <dsp:cNvSpPr/>
      </dsp:nvSpPr>
      <dsp:spPr>
        <a:xfrm>
          <a:off x="7222331" y="844391"/>
          <a:ext cx="1220089" cy="1965245"/>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58293" rIns="0" bIns="0" numCol="1" spcCol="1270" anchor="t" anchorCtr="0">
          <a:noAutofit/>
        </a:bodyPr>
        <a:lstStyle/>
        <a:p>
          <a:pPr lvl="0" algn="l" defTabSz="755650">
            <a:lnSpc>
              <a:spcPct val="90000"/>
            </a:lnSpc>
            <a:spcBef>
              <a:spcPct val="0"/>
            </a:spcBef>
            <a:spcAft>
              <a:spcPct val="35000"/>
            </a:spcAft>
          </a:pPr>
          <a:r>
            <a:rPr lang="en-US" sz="1700" kern="1200" dirty="0"/>
            <a:t>Aligns with tools already used in early childhood settings.</a:t>
          </a:r>
        </a:p>
      </dsp:txBody>
      <dsp:txXfrm>
        <a:off x="7222331" y="844391"/>
        <a:ext cx="1220089" cy="196524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8A6202-5645-4FF7-9875-A3DEBA77605B}">
      <dsp:nvSpPr>
        <dsp:cNvPr id="0" name=""/>
        <dsp:cNvSpPr/>
      </dsp:nvSpPr>
      <dsp:spPr>
        <a:xfrm>
          <a:off x="3114" y="908009"/>
          <a:ext cx="1873318" cy="2247981"/>
        </a:xfrm>
        <a:prstGeom prst="roundRect">
          <a:avLst>
            <a:gd name="adj" fmla="val 5000"/>
          </a:avLst>
        </a:prstGeom>
        <a:solidFill>
          <a:srgbClr val="9966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5438" rIns="97790" bIns="0" numCol="1" spcCol="1270" anchor="t" anchorCtr="0">
          <a:noAutofit/>
        </a:bodyPr>
        <a:lstStyle/>
        <a:p>
          <a:pPr lvl="0" algn="r" defTabSz="977900">
            <a:lnSpc>
              <a:spcPct val="90000"/>
            </a:lnSpc>
            <a:spcBef>
              <a:spcPct val="0"/>
            </a:spcBef>
            <a:spcAft>
              <a:spcPct val="35000"/>
            </a:spcAft>
          </a:pPr>
          <a:endParaRPr lang="en-US" sz="2200" kern="1200" dirty="0"/>
        </a:p>
      </dsp:txBody>
      <dsp:txXfrm rot="16200000">
        <a:off x="-731226" y="1642349"/>
        <a:ext cx="1843345" cy="374663"/>
      </dsp:txXfrm>
    </dsp:sp>
    <dsp:sp modelId="{02BA1AD1-091D-481D-9032-0EFFC0CC5875}">
      <dsp:nvSpPr>
        <dsp:cNvPr id="0" name=""/>
        <dsp:cNvSpPr/>
      </dsp:nvSpPr>
      <dsp:spPr>
        <a:xfrm>
          <a:off x="377778" y="908009"/>
          <a:ext cx="1395622" cy="2247981"/>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1722" rIns="0" bIns="0" numCol="1" spcCol="1270" anchor="t" anchorCtr="0">
          <a:noAutofit/>
        </a:bodyPr>
        <a:lstStyle/>
        <a:p>
          <a:pPr lvl="0" algn="l" defTabSz="800100">
            <a:lnSpc>
              <a:spcPct val="90000"/>
            </a:lnSpc>
            <a:spcBef>
              <a:spcPct val="0"/>
            </a:spcBef>
            <a:spcAft>
              <a:spcPct val="35000"/>
            </a:spcAft>
          </a:pPr>
          <a:r>
            <a:rPr lang="en-US" sz="1800" kern="1200" dirty="0"/>
            <a:t>Inter-rater reliability and validity to ensure fidelity.</a:t>
          </a:r>
        </a:p>
      </dsp:txBody>
      <dsp:txXfrm>
        <a:off x="377778" y="908009"/>
        <a:ext cx="1395622" cy="2247981"/>
      </dsp:txXfrm>
    </dsp:sp>
    <dsp:sp modelId="{6F8DA5B6-70C6-4F79-93C4-FAE874DF249E}">
      <dsp:nvSpPr>
        <dsp:cNvPr id="0" name=""/>
        <dsp:cNvSpPr/>
      </dsp:nvSpPr>
      <dsp:spPr>
        <a:xfrm>
          <a:off x="1941998" y="908009"/>
          <a:ext cx="1873318" cy="2247981"/>
        </a:xfrm>
        <a:prstGeom prst="roundRect">
          <a:avLst>
            <a:gd name="adj" fmla="val 5000"/>
          </a:avLst>
        </a:prstGeom>
        <a:solidFill>
          <a:schemeClr val="accent5">
            <a:hueOff val="1722845"/>
            <a:satOff val="33333"/>
            <a:lumOff val="-745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5438" rIns="97790" bIns="0" numCol="1" spcCol="1270" anchor="t" anchorCtr="0">
          <a:noAutofit/>
        </a:bodyPr>
        <a:lstStyle/>
        <a:p>
          <a:pPr lvl="0" algn="r" defTabSz="977900">
            <a:lnSpc>
              <a:spcPct val="90000"/>
            </a:lnSpc>
            <a:spcBef>
              <a:spcPct val="0"/>
            </a:spcBef>
            <a:spcAft>
              <a:spcPct val="35000"/>
            </a:spcAft>
          </a:pPr>
          <a:endParaRPr lang="en-US" sz="2200" kern="1200" dirty="0"/>
        </a:p>
      </dsp:txBody>
      <dsp:txXfrm rot="16200000">
        <a:off x="1207657" y="1642349"/>
        <a:ext cx="1843345" cy="374663"/>
      </dsp:txXfrm>
    </dsp:sp>
    <dsp:sp modelId="{026F4469-2A1E-4DCD-AC64-B9AB33D79482}">
      <dsp:nvSpPr>
        <dsp:cNvPr id="0" name=""/>
        <dsp:cNvSpPr/>
      </dsp:nvSpPr>
      <dsp:spPr>
        <a:xfrm rot="5400000">
          <a:off x="1786233" y="2694044"/>
          <a:ext cx="330263" cy="280997"/>
        </a:xfrm>
        <a:prstGeom prst="flowChartExtract">
          <a:avLst/>
        </a:prstGeom>
        <a:solidFill>
          <a:schemeClr val="lt1">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87EED6C-E901-40E3-A055-9D896264B3CA}">
      <dsp:nvSpPr>
        <dsp:cNvPr id="0" name=""/>
        <dsp:cNvSpPr/>
      </dsp:nvSpPr>
      <dsp:spPr>
        <a:xfrm>
          <a:off x="2316662" y="908009"/>
          <a:ext cx="1395622" cy="2247981"/>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1722" rIns="0" bIns="0" numCol="1" spcCol="1270" anchor="t" anchorCtr="0">
          <a:noAutofit/>
        </a:bodyPr>
        <a:lstStyle/>
        <a:p>
          <a:pPr lvl="0" algn="l" defTabSz="800100">
            <a:lnSpc>
              <a:spcPct val="90000"/>
            </a:lnSpc>
            <a:spcBef>
              <a:spcPct val="0"/>
            </a:spcBef>
            <a:spcAft>
              <a:spcPct val="35000"/>
            </a:spcAft>
          </a:pPr>
          <a:r>
            <a:rPr lang="en-US" sz="1800" kern="1200" dirty="0"/>
            <a:t>Range of online and in-person training and supports available to teachers.</a:t>
          </a:r>
        </a:p>
      </dsp:txBody>
      <dsp:txXfrm>
        <a:off x="2316662" y="908009"/>
        <a:ext cx="1395622" cy="2247981"/>
      </dsp:txXfrm>
    </dsp:sp>
    <dsp:sp modelId="{6D80E722-FC83-4F7E-9978-B8D823C83C19}">
      <dsp:nvSpPr>
        <dsp:cNvPr id="0" name=""/>
        <dsp:cNvSpPr/>
      </dsp:nvSpPr>
      <dsp:spPr>
        <a:xfrm>
          <a:off x="3880883" y="908009"/>
          <a:ext cx="1873318" cy="2247981"/>
        </a:xfrm>
        <a:prstGeom prst="roundRect">
          <a:avLst>
            <a:gd name="adj" fmla="val 5000"/>
          </a:avLst>
        </a:prstGeom>
        <a:solidFill>
          <a:schemeClr val="accent5">
            <a:hueOff val="3445691"/>
            <a:satOff val="66667"/>
            <a:lumOff val="-14902"/>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5438" rIns="97790" bIns="0" numCol="1" spcCol="1270" anchor="t" anchorCtr="0">
          <a:noAutofit/>
        </a:bodyPr>
        <a:lstStyle/>
        <a:p>
          <a:pPr lvl="0" algn="r" defTabSz="977900">
            <a:lnSpc>
              <a:spcPct val="90000"/>
            </a:lnSpc>
            <a:spcBef>
              <a:spcPct val="0"/>
            </a:spcBef>
            <a:spcAft>
              <a:spcPct val="35000"/>
            </a:spcAft>
          </a:pPr>
          <a:endParaRPr lang="en-US" sz="2200" kern="1200" dirty="0"/>
        </a:p>
      </dsp:txBody>
      <dsp:txXfrm rot="16200000">
        <a:off x="3146542" y="1642349"/>
        <a:ext cx="1843345" cy="374663"/>
      </dsp:txXfrm>
    </dsp:sp>
    <dsp:sp modelId="{583D50D1-C070-443D-878F-BE446ACFDC0C}">
      <dsp:nvSpPr>
        <dsp:cNvPr id="0" name=""/>
        <dsp:cNvSpPr/>
      </dsp:nvSpPr>
      <dsp:spPr>
        <a:xfrm rot="5400000">
          <a:off x="3725118" y="2694044"/>
          <a:ext cx="330263" cy="280997"/>
        </a:xfrm>
        <a:prstGeom prst="flowChartExtract">
          <a:avLst/>
        </a:prstGeom>
        <a:solidFill>
          <a:schemeClr val="lt1">
            <a:hueOff val="0"/>
            <a:satOff val="0"/>
            <a:lumOff val="0"/>
            <a:alphaOff val="0"/>
          </a:schemeClr>
        </a:solidFill>
        <a:ln w="25400" cap="flat" cmpd="sng" algn="ctr">
          <a:solidFill>
            <a:schemeClr val="accent5">
              <a:hueOff val="2584268"/>
              <a:satOff val="50000"/>
              <a:lumOff val="-11176"/>
              <a:alphaOff val="0"/>
            </a:schemeClr>
          </a:solidFill>
          <a:prstDash val="solid"/>
        </a:ln>
        <a:effectLst/>
      </dsp:spPr>
      <dsp:style>
        <a:lnRef idx="2">
          <a:scrgbClr r="0" g="0" b="0"/>
        </a:lnRef>
        <a:fillRef idx="1">
          <a:scrgbClr r="0" g="0" b="0"/>
        </a:fillRef>
        <a:effectRef idx="0">
          <a:scrgbClr r="0" g="0" b="0"/>
        </a:effectRef>
        <a:fontRef idx="minor"/>
      </dsp:style>
    </dsp:sp>
    <dsp:sp modelId="{FB4975C8-312B-4337-A2F3-43FB582D0CA2}">
      <dsp:nvSpPr>
        <dsp:cNvPr id="0" name=""/>
        <dsp:cNvSpPr/>
      </dsp:nvSpPr>
      <dsp:spPr>
        <a:xfrm>
          <a:off x="4255546" y="908009"/>
          <a:ext cx="1395622" cy="2247981"/>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1722" rIns="0" bIns="0" numCol="1" spcCol="1270" anchor="t" anchorCtr="0">
          <a:noAutofit/>
        </a:bodyPr>
        <a:lstStyle/>
        <a:p>
          <a:pPr lvl="0" algn="l" defTabSz="800100">
            <a:lnSpc>
              <a:spcPct val="90000"/>
            </a:lnSpc>
            <a:spcBef>
              <a:spcPct val="0"/>
            </a:spcBef>
            <a:spcAft>
              <a:spcPct val="35000"/>
            </a:spcAft>
          </a:pPr>
          <a:r>
            <a:rPr lang="en-US" sz="1800" kern="1200" dirty="0"/>
            <a:t>Appropriate for use with any developmentally appropriate curriculum.</a:t>
          </a:r>
        </a:p>
      </dsp:txBody>
      <dsp:txXfrm>
        <a:off x="4255546" y="908009"/>
        <a:ext cx="1395622" cy="2247981"/>
      </dsp:txXfrm>
    </dsp:sp>
    <dsp:sp modelId="{2CD12462-8C72-446A-A707-F26E4E0F6CBE}">
      <dsp:nvSpPr>
        <dsp:cNvPr id="0" name=""/>
        <dsp:cNvSpPr/>
      </dsp:nvSpPr>
      <dsp:spPr>
        <a:xfrm>
          <a:off x="5819767" y="908009"/>
          <a:ext cx="1873318" cy="2247981"/>
        </a:xfrm>
        <a:prstGeom prst="roundRect">
          <a:avLst>
            <a:gd name="adj" fmla="val 5000"/>
          </a:avLst>
        </a:prstGeom>
        <a:solidFill>
          <a:schemeClr val="accent5">
            <a:hueOff val="5168536"/>
            <a:satOff val="100000"/>
            <a:lumOff val="-2235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5438" rIns="97790" bIns="0" numCol="1" spcCol="1270" anchor="t" anchorCtr="0">
          <a:noAutofit/>
        </a:bodyPr>
        <a:lstStyle/>
        <a:p>
          <a:pPr lvl="0" algn="r" defTabSz="977900">
            <a:lnSpc>
              <a:spcPct val="90000"/>
            </a:lnSpc>
            <a:spcBef>
              <a:spcPct val="0"/>
            </a:spcBef>
            <a:spcAft>
              <a:spcPct val="35000"/>
            </a:spcAft>
          </a:pPr>
          <a:endParaRPr lang="en-US" sz="2200" kern="1200" dirty="0"/>
        </a:p>
      </dsp:txBody>
      <dsp:txXfrm rot="16200000">
        <a:off x="5085426" y="1642349"/>
        <a:ext cx="1843345" cy="374663"/>
      </dsp:txXfrm>
    </dsp:sp>
    <dsp:sp modelId="{DC75BEEB-1599-4F37-A331-F60EF63D7B76}">
      <dsp:nvSpPr>
        <dsp:cNvPr id="0" name=""/>
        <dsp:cNvSpPr/>
      </dsp:nvSpPr>
      <dsp:spPr>
        <a:xfrm rot="5400000">
          <a:off x="5664002" y="2694044"/>
          <a:ext cx="330263" cy="280997"/>
        </a:xfrm>
        <a:prstGeom prst="flowChartExtract">
          <a:avLst/>
        </a:prstGeom>
        <a:solidFill>
          <a:schemeClr val="lt1">
            <a:hueOff val="0"/>
            <a:satOff val="0"/>
            <a:lumOff val="0"/>
            <a:alphaOff val="0"/>
          </a:schemeClr>
        </a:solidFill>
        <a:ln w="25400" cap="flat" cmpd="sng" algn="ctr">
          <a:solidFill>
            <a:schemeClr val="accent5">
              <a:hueOff val="5168536"/>
              <a:satOff val="100000"/>
              <a:lumOff val="-22353"/>
              <a:alphaOff val="0"/>
            </a:schemeClr>
          </a:solidFill>
          <a:prstDash val="solid"/>
        </a:ln>
        <a:effectLst/>
      </dsp:spPr>
      <dsp:style>
        <a:lnRef idx="2">
          <a:scrgbClr r="0" g="0" b="0"/>
        </a:lnRef>
        <a:fillRef idx="1">
          <a:scrgbClr r="0" g="0" b="0"/>
        </a:fillRef>
        <a:effectRef idx="0">
          <a:scrgbClr r="0" g="0" b="0"/>
        </a:effectRef>
        <a:fontRef idx="minor"/>
      </dsp:style>
    </dsp:sp>
    <dsp:sp modelId="{7C79673F-9245-4BBF-9F3E-16BC8DB6D8F3}">
      <dsp:nvSpPr>
        <dsp:cNvPr id="0" name=""/>
        <dsp:cNvSpPr/>
      </dsp:nvSpPr>
      <dsp:spPr>
        <a:xfrm>
          <a:off x="6194431" y="908009"/>
          <a:ext cx="1395622" cy="2247981"/>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1722" rIns="0" bIns="0" numCol="1" spcCol="1270" anchor="t" anchorCtr="0">
          <a:noAutofit/>
        </a:bodyPr>
        <a:lstStyle/>
        <a:p>
          <a:pPr lvl="0" algn="l" defTabSz="800100">
            <a:lnSpc>
              <a:spcPct val="90000"/>
            </a:lnSpc>
            <a:spcBef>
              <a:spcPct val="0"/>
            </a:spcBef>
            <a:spcAft>
              <a:spcPct val="35000"/>
            </a:spcAft>
          </a:pPr>
          <a:r>
            <a:rPr lang="en-US" sz="1800" kern="1200" dirty="0"/>
            <a:t>Available in English and Spanish and culturally &amp; linguistically appropriate. </a:t>
          </a:r>
        </a:p>
      </dsp:txBody>
      <dsp:txXfrm>
        <a:off x="6194431" y="908009"/>
        <a:ext cx="1395622" cy="224798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CEE3AF3-B097-47DC-80BC-37746ECEC15E}">
      <dsp:nvSpPr>
        <dsp:cNvPr id="0" name=""/>
        <dsp:cNvSpPr/>
      </dsp:nvSpPr>
      <dsp:spPr>
        <a:xfrm>
          <a:off x="0" y="369783"/>
          <a:ext cx="8382000" cy="327600"/>
        </a:xfrm>
        <a:prstGeom prst="rect">
          <a:avLst/>
        </a:prstGeom>
        <a:solidFill>
          <a:schemeClr val="lt1">
            <a:alpha val="90000"/>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823241D-4C64-4301-A444-9FF6824CE7B1}">
      <dsp:nvSpPr>
        <dsp:cNvPr id="0" name=""/>
        <dsp:cNvSpPr/>
      </dsp:nvSpPr>
      <dsp:spPr>
        <a:xfrm>
          <a:off x="400881" y="228601"/>
          <a:ext cx="5843108" cy="359844"/>
        </a:xfrm>
        <a:prstGeom prst="roundRect">
          <a:avLst/>
        </a:prstGeom>
        <a:solidFill>
          <a:srgbClr val="B2A47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1774" tIns="0" rIns="221774" bIns="0" numCol="1" spcCol="1270" anchor="ctr" anchorCtr="0">
          <a:noAutofit/>
        </a:bodyPr>
        <a:lstStyle/>
        <a:p>
          <a:pPr lvl="0" algn="l" defTabSz="577850">
            <a:lnSpc>
              <a:spcPct val="90000"/>
            </a:lnSpc>
            <a:spcBef>
              <a:spcPct val="0"/>
            </a:spcBef>
            <a:spcAft>
              <a:spcPct val="35000"/>
            </a:spcAft>
          </a:pPr>
          <a:r>
            <a:rPr lang="en-US" sz="1300" kern="1200" dirty="0"/>
            <a:t>Kindergarten Readiness</a:t>
          </a:r>
        </a:p>
      </dsp:txBody>
      <dsp:txXfrm>
        <a:off x="418447" y="246167"/>
        <a:ext cx="5807976" cy="324712"/>
      </dsp:txXfrm>
    </dsp:sp>
    <dsp:sp modelId="{B4DFF7C8-4D17-4E11-A950-800FEA5AE553}">
      <dsp:nvSpPr>
        <dsp:cNvPr id="0" name=""/>
        <dsp:cNvSpPr/>
      </dsp:nvSpPr>
      <dsp:spPr>
        <a:xfrm>
          <a:off x="0" y="1504841"/>
          <a:ext cx="8382000" cy="327600"/>
        </a:xfrm>
        <a:prstGeom prst="rect">
          <a:avLst/>
        </a:prstGeom>
        <a:solidFill>
          <a:schemeClr val="lt1">
            <a:alpha val="90000"/>
            <a:hueOff val="0"/>
            <a:satOff val="0"/>
            <a:lumOff val="0"/>
            <a:alphaOff val="0"/>
          </a:schemeClr>
        </a:solidFill>
        <a:ln w="25400" cap="flat" cmpd="sng" algn="ctr">
          <a:solidFill>
            <a:schemeClr val="accent5">
              <a:hueOff val="1292134"/>
              <a:satOff val="25000"/>
              <a:lumOff val="-5588"/>
              <a:alphaOff val="0"/>
            </a:schemeClr>
          </a:solidFill>
          <a:prstDash val="solid"/>
        </a:ln>
        <a:effectLst/>
      </dsp:spPr>
      <dsp:style>
        <a:lnRef idx="2">
          <a:scrgbClr r="0" g="0" b="0"/>
        </a:lnRef>
        <a:fillRef idx="1">
          <a:scrgbClr r="0" g="0" b="0"/>
        </a:fillRef>
        <a:effectRef idx="0">
          <a:scrgbClr r="0" g="0" b="0"/>
        </a:effectRef>
        <a:fontRef idx="minor"/>
      </dsp:style>
    </dsp:sp>
    <dsp:sp modelId="{1D9B8682-FDB4-4457-934B-FB354503029C}">
      <dsp:nvSpPr>
        <dsp:cNvPr id="0" name=""/>
        <dsp:cNvSpPr/>
      </dsp:nvSpPr>
      <dsp:spPr>
        <a:xfrm>
          <a:off x="400490" y="701457"/>
          <a:ext cx="5861670" cy="1104921"/>
        </a:xfrm>
        <a:prstGeom prst="roundRect">
          <a:avLst/>
        </a:prstGeom>
        <a:solidFill>
          <a:srgbClr val="683E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1774" tIns="0" rIns="221774" bIns="0" numCol="1" spcCol="1270" anchor="ctr" anchorCtr="0">
          <a:noAutofit/>
        </a:bodyPr>
        <a:lstStyle/>
        <a:p>
          <a:pPr lvl="0" algn="l" defTabSz="1600200">
            <a:lnSpc>
              <a:spcPct val="90000"/>
            </a:lnSpc>
            <a:spcBef>
              <a:spcPct val="0"/>
            </a:spcBef>
            <a:spcAft>
              <a:spcPct val="35000"/>
            </a:spcAft>
          </a:pPr>
          <a:r>
            <a:rPr lang="en-US" sz="3600" kern="1200" dirty="0"/>
            <a:t>Individual Plans of Study</a:t>
          </a:r>
        </a:p>
      </dsp:txBody>
      <dsp:txXfrm>
        <a:off x="454428" y="755395"/>
        <a:ext cx="5753794" cy="997045"/>
      </dsp:txXfrm>
    </dsp:sp>
    <dsp:sp modelId="{C5C36CD5-A8EC-4437-81C4-E6D218F12523}">
      <dsp:nvSpPr>
        <dsp:cNvPr id="0" name=""/>
        <dsp:cNvSpPr/>
      </dsp:nvSpPr>
      <dsp:spPr>
        <a:xfrm>
          <a:off x="0" y="2122599"/>
          <a:ext cx="8382000" cy="327600"/>
        </a:xfrm>
        <a:prstGeom prst="rect">
          <a:avLst/>
        </a:prstGeom>
        <a:solidFill>
          <a:schemeClr val="lt1">
            <a:alpha val="90000"/>
            <a:hueOff val="0"/>
            <a:satOff val="0"/>
            <a:lumOff val="0"/>
            <a:alphaOff val="0"/>
          </a:schemeClr>
        </a:solidFill>
        <a:ln w="25400" cap="flat" cmpd="sng" algn="ctr">
          <a:solidFill>
            <a:schemeClr val="accent5">
              <a:hueOff val="2584268"/>
              <a:satOff val="50000"/>
              <a:lumOff val="-11176"/>
              <a:alphaOff val="0"/>
            </a:schemeClr>
          </a:solidFill>
          <a:prstDash val="solid"/>
        </a:ln>
        <a:effectLst/>
      </dsp:spPr>
      <dsp:style>
        <a:lnRef idx="2">
          <a:scrgbClr r="0" g="0" b="0"/>
        </a:lnRef>
        <a:fillRef idx="1">
          <a:scrgbClr r="0" g="0" b="0"/>
        </a:fillRef>
        <a:effectRef idx="0">
          <a:scrgbClr r="0" g="0" b="0"/>
        </a:effectRef>
        <a:fontRef idx="minor"/>
      </dsp:style>
    </dsp:sp>
    <dsp:sp modelId="{336D033D-0D1F-4A50-B791-E34C50DA46C1}">
      <dsp:nvSpPr>
        <dsp:cNvPr id="0" name=""/>
        <dsp:cNvSpPr/>
      </dsp:nvSpPr>
      <dsp:spPr>
        <a:xfrm>
          <a:off x="419100" y="1917682"/>
          <a:ext cx="5867400" cy="383760"/>
        </a:xfrm>
        <a:prstGeom prst="roundRect">
          <a:avLst/>
        </a:prstGeom>
        <a:solidFill>
          <a:srgbClr val="B2A47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1774" tIns="0" rIns="221774" bIns="0" numCol="1" spcCol="1270" anchor="ctr" anchorCtr="0">
          <a:noAutofit/>
        </a:bodyPr>
        <a:lstStyle/>
        <a:p>
          <a:pPr lvl="0" algn="l" defTabSz="577850">
            <a:lnSpc>
              <a:spcPct val="90000"/>
            </a:lnSpc>
            <a:spcBef>
              <a:spcPct val="0"/>
            </a:spcBef>
            <a:spcAft>
              <a:spcPct val="35000"/>
            </a:spcAft>
          </a:pPr>
          <a:r>
            <a:rPr lang="en-US" sz="1300" kern="1200" dirty="0"/>
            <a:t>High School Graduation Rates</a:t>
          </a:r>
        </a:p>
      </dsp:txBody>
      <dsp:txXfrm>
        <a:off x="437834" y="1936416"/>
        <a:ext cx="5829932" cy="346292"/>
      </dsp:txXfrm>
    </dsp:sp>
    <dsp:sp modelId="{60D37AE0-B6D6-48D0-9F7A-BC1B572F1912}">
      <dsp:nvSpPr>
        <dsp:cNvPr id="0" name=""/>
        <dsp:cNvSpPr/>
      </dsp:nvSpPr>
      <dsp:spPr>
        <a:xfrm>
          <a:off x="0" y="2699242"/>
          <a:ext cx="8382000" cy="327600"/>
        </a:xfrm>
        <a:prstGeom prst="rect">
          <a:avLst/>
        </a:prstGeom>
        <a:solidFill>
          <a:schemeClr val="lt1">
            <a:alpha val="90000"/>
            <a:hueOff val="0"/>
            <a:satOff val="0"/>
            <a:lumOff val="0"/>
            <a:alphaOff val="0"/>
          </a:schemeClr>
        </a:solidFill>
        <a:ln w="25400" cap="flat" cmpd="sng" algn="ctr">
          <a:solidFill>
            <a:schemeClr val="accent5">
              <a:hueOff val="3876402"/>
              <a:satOff val="75000"/>
              <a:lumOff val="-16765"/>
              <a:alphaOff val="0"/>
            </a:schemeClr>
          </a:solidFill>
          <a:prstDash val="solid"/>
        </a:ln>
        <a:effectLst/>
      </dsp:spPr>
      <dsp:style>
        <a:lnRef idx="2">
          <a:scrgbClr r="0" g="0" b="0"/>
        </a:lnRef>
        <a:fillRef idx="1">
          <a:scrgbClr r="0" g="0" b="0"/>
        </a:fillRef>
        <a:effectRef idx="0">
          <a:scrgbClr r="0" g="0" b="0"/>
        </a:effectRef>
        <a:fontRef idx="minor"/>
      </dsp:style>
    </dsp:sp>
    <dsp:sp modelId="{5BE630F4-5CDA-4D8C-81DA-FE28F874BEF4}">
      <dsp:nvSpPr>
        <dsp:cNvPr id="0" name=""/>
        <dsp:cNvSpPr/>
      </dsp:nvSpPr>
      <dsp:spPr>
        <a:xfrm>
          <a:off x="419100" y="2507362"/>
          <a:ext cx="5867400" cy="383760"/>
        </a:xfrm>
        <a:prstGeom prst="roundRect">
          <a:avLst/>
        </a:prstGeom>
        <a:solidFill>
          <a:srgbClr val="B2A47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1774" tIns="0" rIns="221774" bIns="0" numCol="1" spcCol="1270" anchor="ctr" anchorCtr="0">
          <a:noAutofit/>
        </a:bodyPr>
        <a:lstStyle/>
        <a:p>
          <a:pPr lvl="0" algn="l" defTabSz="577850">
            <a:lnSpc>
              <a:spcPct val="90000"/>
            </a:lnSpc>
            <a:spcBef>
              <a:spcPct val="0"/>
            </a:spcBef>
            <a:spcAft>
              <a:spcPct val="35000"/>
            </a:spcAft>
          </a:pPr>
          <a:r>
            <a:rPr lang="en-US" sz="1300" kern="1200" dirty="0"/>
            <a:t>Postsecondary Completion/Attendance</a:t>
          </a:r>
        </a:p>
      </dsp:txBody>
      <dsp:txXfrm>
        <a:off x="437834" y="2526096"/>
        <a:ext cx="5829932" cy="346292"/>
      </dsp:txXfrm>
    </dsp:sp>
    <dsp:sp modelId="{D79EE966-94BB-4742-906C-BE03C0E5EE1A}">
      <dsp:nvSpPr>
        <dsp:cNvPr id="0" name=""/>
        <dsp:cNvSpPr/>
      </dsp:nvSpPr>
      <dsp:spPr>
        <a:xfrm>
          <a:off x="0" y="3288922"/>
          <a:ext cx="8382000" cy="327600"/>
        </a:xfrm>
        <a:prstGeom prst="rect">
          <a:avLst/>
        </a:prstGeom>
        <a:solidFill>
          <a:schemeClr val="lt1">
            <a:alpha val="90000"/>
            <a:hueOff val="0"/>
            <a:satOff val="0"/>
            <a:lumOff val="0"/>
            <a:alphaOff val="0"/>
          </a:schemeClr>
        </a:solidFill>
        <a:ln w="25400" cap="flat" cmpd="sng" algn="ctr">
          <a:solidFill>
            <a:schemeClr val="accent5">
              <a:hueOff val="5168536"/>
              <a:satOff val="100000"/>
              <a:lumOff val="-22353"/>
              <a:alphaOff val="0"/>
            </a:schemeClr>
          </a:solidFill>
          <a:prstDash val="solid"/>
        </a:ln>
        <a:effectLst/>
      </dsp:spPr>
      <dsp:style>
        <a:lnRef idx="2">
          <a:scrgbClr r="0" g="0" b="0"/>
        </a:lnRef>
        <a:fillRef idx="1">
          <a:scrgbClr r="0" g="0" b="0"/>
        </a:fillRef>
        <a:effectRef idx="0">
          <a:scrgbClr r="0" g="0" b="0"/>
        </a:effectRef>
        <a:fontRef idx="minor"/>
      </dsp:style>
    </dsp:sp>
    <dsp:sp modelId="{5DEF7458-54B8-420C-8B63-7B982EF61FA8}">
      <dsp:nvSpPr>
        <dsp:cNvPr id="0" name=""/>
        <dsp:cNvSpPr/>
      </dsp:nvSpPr>
      <dsp:spPr>
        <a:xfrm>
          <a:off x="380999" y="3089056"/>
          <a:ext cx="5867400" cy="383760"/>
        </a:xfrm>
        <a:prstGeom prst="roundRect">
          <a:avLst/>
        </a:prstGeom>
        <a:solidFill>
          <a:srgbClr val="B2A47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1774" tIns="0" rIns="221774" bIns="0" numCol="1" spcCol="1270" anchor="ctr" anchorCtr="0">
          <a:noAutofit/>
        </a:bodyPr>
        <a:lstStyle/>
        <a:p>
          <a:pPr lvl="0" algn="l" defTabSz="577850">
            <a:lnSpc>
              <a:spcPct val="90000"/>
            </a:lnSpc>
            <a:spcBef>
              <a:spcPct val="0"/>
            </a:spcBef>
            <a:spcAft>
              <a:spcPct val="35000"/>
            </a:spcAft>
          </a:pPr>
          <a:r>
            <a:rPr lang="en-US" sz="1300" kern="1200" dirty="0"/>
            <a:t>Social/Emotional Growth Measured Locally</a:t>
          </a:r>
        </a:p>
      </dsp:txBody>
      <dsp:txXfrm>
        <a:off x="399733" y="3107790"/>
        <a:ext cx="5829932" cy="34629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02BFD4-F0B1-445B-B3E7-529AC5F02CA4}">
      <dsp:nvSpPr>
        <dsp:cNvPr id="0" name=""/>
        <dsp:cNvSpPr/>
      </dsp:nvSpPr>
      <dsp:spPr>
        <a:xfrm rot="16200000">
          <a:off x="-742148" y="2293025"/>
          <a:ext cx="2925242" cy="678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598789" bIns="0" numCol="1" spcCol="1270" anchor="t" anchorCtr="0">
          <a:noAutofit/>
        </a:bodyPr>
        <a:lstStyle/>
        <a:p>
          <a:pPr lvl="0" algn="ctr" defTabSz="2133600">
            <a:lnSpc>
              <a:spcPct val="90000"/>
            </a:lnSpc>
            <a:spcBef>
              <a:spcPct val="0"/>
            </a:spcBef>
            <a:spcAft>
              <a:spcPct val="35000"/>
            </a:spcAft>
          </a:pPr>
          <a:r>
            <a:rPr lang="en-US" sz="4800" kern="1200" dirty="0">
              <a:solidFill>
                <a:srgbClr val="8B1C40"/>
              </a:solidFill>
            </a:rPr>
            <a:t>What</a:t>
          </a:r>
        </a:p>
      </dsp:txBody>
      <dsp:txXfrm>
        <a:off x="-742148" y="2293025"/>
        <a:ext cx="2925242" cy="678942"/>
      </dsp:txXfrm>
    </dsp:sp>
    <dsp:sp modelId="{9EF234C9-E86C-4E5E-8D50-4AD3E3DDA995}">
      <dsp:nvSpPr>
        <dsp:cNvPr id="0" name=""/>
        <dsp:cNvSpPr/>
      </dsp:nvSpPr>
      <dsp:spPr>
        <a:xfrm>
          <a:off x="960298" y="1024257"/>
          <a:ext cx="5211901" cy="3074871"/>
        </a:xfrm>
        <a:prstGeom prst="rect">
          <a:avLst/>
        </a:prstGeom>
        <a:solidFill>
          <a:srgbClr val="996600"/>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31520" tIns="598789" rIns="163576" bIns="163576" numCol="1" spcCol="1270" anchor="t" anchorCtr="0">
          <a:noAutofit/>
        </a:bodyPr>
        <a:lstStyle/>
        <a:p>
          <a:pPr marL="171450" lvl="1" indent="-171450" algn="l" defTabSz="800100">
            <a:lnSpc>
              <a:spcPct val="90000"/>
            </a:lnSpc>
            <a:spcBef>
              <a:spcPct val="0"/>
            </a:spcBef>
            <a:spcAft>
              <a:spcPts val="600"/>
            </a:spcAft>
            <a:buChar char="••"/>
          </a:pPr>
          <a:endParaRPr lang="en-US" sz="1800" kern="1200" dirty="0">
            <a:solidFill>
              <a:schemeClr val="bg1"/>
            </a:solidFill>
          </a:endParaRPr>
        </a:p>
        <a:p>
          <a:pPr marL="171450" lvl="1" indent="-171450" algn="l" defTabSz="800100">
            <a:lnSpc>
              <a:spcPct val="90000"/>
            </a:lnSpc>
            <a:spcBef>
              <a:spcPct val="0"/>
            </a:spcBef>
            <a:spcAft>
              <a:spcPct val="15000"/>
            </a:spcAft>
            <a:buChar char="••"/>
          </a:pPr>
          <a:r>
            <a:rPr lang="en-US" sz="1800" kern="1200" dirty="0">
              <a:solidFill>
                <a:schemeClr val="bg1"/>
              </a:solidFill>
            </a:rPr>
            <a:t>An Individual Plan of Study provides for a flexible career focus and an education plan that is clearly defined, rigorous and relevant in order to help students make a more informed decision about their path forward after high school graduation. </a:t>
          </a:r>
        </a:p>
        <a:p>
          <a:pPr marL="171450" lvl="1" indent="-171450" algn="l" defTabSz="800100">
            <a:lnSpc>
              <a:spcPct val="90000"/>
            </a:lnSpc>
            <a:spcBef>
              <a:spcPct val="0"/>
            </a:spcBef>
            <a:spcAft>
              <a:spcPts val="600"/>
            </a:spcAft>
            <a:buChar char="••"/>
          </a:pPr>
          <a:endParaRPr lang="en-US" sz="1800" kern="1200" dirty="0">
            <a:solidFill>
              <a:schemeClr val="bg1"/>
            </a:solidFill>
          </a:endParaRPr>
        </a:p>
      </dsp:txBody>
      <dsp:txXfrm>
        <a:off x="960298" y="1024257"/>
        <a:ext cx="5211901" cy="3074871"/>
      </dsp:txXfrm>
    </dsp:sp>
    <dsp:sp modelId="{F55ACA75-B734-4C33-A2FD-E886437E6331}">
      <dsp:nvSpPr>
        <dsp:cNvPr id="0" name=""/>
        <dsp:cNvSpPr/>
      </dsp:nvSpPr>
      <dsp:spPr>
        <a:xfrm>
          <a:off x="12995" y="304804"/>
          <a:ext cx="1649476" cy="1474811"/>
        </a:xfrm>
        <a:prstGeom prst="rect">
          <a:avLst/>
        </a:prstGeom>
        <a:blipFill>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17FAFBE-49B9-475A-8DB2-C181CF1E5328}" type="datetimeFigureOut">
              <a:rPr lang="en-US" smtClean="0"/>
              <a:t>9/14/2016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1850882-0C4F-47F7-BEBE-6C7FE948EBC3}" type="slidenum">
              <a:rPr lang="en-US" smtClean="0"/>
              <a:t>‹#›</a:t>
            </a:fld>
            <a:endParaRPr lang="en-US"/>
          </a:p>
        </p:txBody>
      </p:sp>
    </p:spTree>
    <p:extLst>
      <p:ext uri="{BB962C8B-B14F-4D97-AF65-F5344CB8AC3E}">
        <p14:creationId xmlns:p14="http://schemas.microsoft.com/office/powerpoint/2010/main" val="39528252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DC583B0-7748-405D-BCDF-4A261B3F049B}" type="datetimeFigureOut">
              <a:rPr lang="en-US" smtClean="0"/>
              <a:t>9/14/2016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1BC64E8-45BE-4474-B3AA-B6DEBEC91A50}" type="slidenum">
              <a:rPr lang="en-US" smtClean="0"/>
              <a:t>‹#›</a:t>
            </a:fld>
            <a:endParaRPr lang="en-US"/>
          </a:p>
        </p:txBody>
      </p:sp>
    </p:spTree>
    <p:extLst>
      <p:ext uri="{BB962C8B-B14F-4D97-AF65-F5344CB8AC3E}">
        <p14:creationId xmlns:p14="http://schemas.microsoft.com/office/powerpoint/2010/main" val="1951424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online.ksde.org/authentication/login.aspx"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BC64E8-45BE-4474-B3AA-B6DEBEC91A50}" type="slidenum">
              <a:rPr lang="en-US" smtClean="0"/>
              <a:t>1</a:t>
            </a:fld>
            <a:endParaRPr lang="en-US" dirty="0"/>
          </a:p>
        </p:txBody>
      </p:sp>
    </p:spTree>
    <p:extLst>
      <p:ext uri="{BB962C8B-B14F-4D97-AF65-F5344CB8AC3E}">
        <p14:creationId xmlns:p14="http://schemas.microsoft.com/office/powerpoint/2010/main" val="976284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BC64E8-45BE-4474-B3AA-B6DEBEC91A50}" type="slidenum">
              <a:rPr lang="en-US" smtClean="0"/>
              <a:t>10</a:t>
            </a:fld>
            <a:endParaRPr lang="en-US"/>
          </a:p>
        </p:txBody>
      </p:sp>
    </p:spTree>
    <p:extLst>
      <p:ext uri="{BB962C8B-B14F-4D97-AF65-F5344CB8AC3E}">
        <p14:creationId xmlns:p14="http://schemas.microsoft.com/office/powerpoint/2010/main" val="32062410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BC64E8-45BE-4474-B3AA-B6DEBEC91A50}" type="slidenum">
              <a:rPr lang="en-US" smtClean="0"/>
              <a:t>11</a:t>
            </a:fld>
            <a:endParaRPr lang="en-US"/>
          </a:p>
        </p:txBody>
      </p:sp>
    </p:spTree>
    <p:extLst>
      <p:ext uri="{BB962C8B-B14F-4D97-AF65-F5344CB8AC3E}">
        <p14:creationId xmlns:p14="http://schemas.microsoft.com/office/powerpoint/2010/main" val="13265006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BC64E8-45BE-4474-B3AA-B6DEBEC91A50}" type="slidenum">
              <a:rPr lang="en-US" smtClean="0"/>
              <a:t>12</a:t>
            </a:fld>
            <a:endParaRPr lang="en-US"/>
          </a:p>
        </p:txBody>
      </p:sp>
    </p:spTree>
    <p:extLst>
      <p:ext uri="{BB962C8B-B14F-4D97-AF65-F5344CB8AC3E}">
        <p14:creationId xmlns:p14="http://schemas.microsoft.com/office/powerpoint/2010/main" val="36897329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If you remember nothing else, please remember this: Screening for</a:t>
            </a:r>
            <a:r>
              <a:rPr lang="en-US" baseline="0" dirty="0"/>
              <a:t> kindergarten readiness </a:t>
            </a:r>
            <a:r>
              <a:rPr lang="en-US" dirty="0"/>
              <a:t>WON’T be used to keep a child from entering kindergarten, and it WON’T measure a teacher’s abilities, parenting skills, or programs. It will measure a kindergartener’s development in motor, literacy/ language, math and social-emotional,</a:t>
            </a:r>
            <a:r>
              <a:rPr lang="en-US" baseline="0" dirty="0"/>
              <a:t> </a:t>
            </a:r>
            <a:endParaRPr lang="en-US" dirty="0"/>
          </a:p>
          <a:p>
            <a:pPr marL="0" indent="0">
              <a:buFont typeface="Arial" panose="020B0604020202020204" pitchFamily="34" charset="0"/>
              <a:buNone/>
            </a:pPr>
            <a:r>
              <a:rPr lang="en-US" baseline="0" dirty="0">
                <a:latin typeface="Calibri"/>
              </a:rPr>
              <a:t/>
            </a:r>
            <a:br>
              <a:rPr lang="en-US" baseline="0" dirty="0">
                <a:latin typeface="Calibri"/>
              </a:rPr>
            </a:br>
            <a:endParaRPr lang="en-US" baseline="0" dirty="0">
              <a:latin typeface="Calibri"/>
            </a:endParaRP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 kindergarten readiness screener will provide educators with data to help determine where extra resources and supports should be delivered to students. It will be used to provide information to families, teachers and administrators about how many kindergarten students are developing at a rate that is appropriate for their age and where supports need to be provided if they aren’t developing at the same rates. This information will support data-driven decision making by school, district and state policy makers who can consider targeted ways to increase readiness. </a:t>
            </a:r>
          </a:p>
          <a:p>
            <a:pPr marL="171450" indent="-171450">
              <a:buFont typeface="Arial" panose="020B0604020202020204" pitchFamily="34" charset="0"/>
              <a:buChar char="•"/>
            </a:pPr>
            <a:r>
              <a:rPr lang="en-US" dirty="0">
                <a:latin typeface="Calibri"/>
              </a:rPr>
              <a:t/>
            </a:r>
            <a:br>
              <a:rPr lang="en-US" dirty="0">
                <a:latin typeface="Calibri"/>
              </a:rPr>
            </a:br>
            <a:endParaRPr lang="en-US" dirty="0">
              <a:latin typeface="Calibri"/>
            </a:endParaRPr>
          </a:p>
          <a:p>
            <a:pPr marL="171450" indent="-171450">
              <a:buFont typeface="Arial" panose="020B0604020202020204" pitchFamily="34" charset="0"/>
              <a:buChar char="•"/>
            </a:pPr>
            <a:r>
              <a:rPr lang="en-US" dirty="0"/>
              <a:t>Kindergarten readiness measurement will include at least language/literacy, math, and social emotional well-being areas of development.</a:t>
            </a:r>
          </a:p>
          <a:p>
            <a:pPr marL="171450" indent="-171450">
              <a:buFont typeface="Arial" panose="020B0604020202020204" pitchFamily="34" charset="0"/>
              <a:buChar char="•"/>
            </a:pPr>
            <a:r>
              <a:rPr lang="en-US" dirty="0">
                <a:latin typeface="Calibri"/>
              </a:rPr>
              <a:t/>
            </a:r>
            <a:br>
              <a:rPr lang="en-US" dirty="0">
                <a:latin typeface="Calibri"/>
              </a:rPr>
            </a:br>
            <a:endParaRPr lang="en-US" dirty="0">
              <a:latin typeface="Calibri"/>
            </a:endParaRPr>
          </a:p>
          <a:p>
            <a:pPr marL="171450" indent="-171450">
              <a:buFont typeface="Arial" panose="020B0604020202020204" pitchFamily="34" charset="0"/>
              <a:buChar char="•"/>
            </a:pPr>
            <a:r>
              <a:rPr lang="en-US" dirty="0"/>
              <a:t>Families and caregivers will be engaged in gathering information about their child’s development and early childhood experiences prior to kindergarten.</a:t>
            </a:r>
          </a:p>
          <a:p>
            <a:pPr marL="171450" indent="-171450">
              <a:buFont typeface="Arial" panose="020B0604020202020204" pitchFamily="34" charset="0"/>
              <a:buChar char="•"/>
            </a:pPr>
            <a:r>
              <a:rPr lang="en-US" dirty="0">
                <a:latin typeface="Calibri"/>
              </a:rPr>
              <a:t/>
            </a:r>
            <a:br>
              <a:rPr lang="en-US" dirty="0">
                <a:latin typeface="Calibri"/>
              </a:rPr>
            </a:br>
            <a:endParaRPr lang="en-US" dirty="0">
              <a:latin typeface="Calibri"/>
            </a:endParaRPr>
          </a:p>
          <a:p>
            <a:pPr marL="171450" indent="-171450">
              <a:buFont typeface="Arial" panose="020B0604020202020204" pitchFamily="34" charset="0"/>
              <a:buChar char="•"/>
            </a:pPr>
            <a:r>
              <a:rPr lang="en-US" dirty="0"/>
              <a:t>The agency has assembled a work group comprised of school and early childhood stakeholders.</a:t>
            </a:r>
          </a:p>
          <a:p>
            <a:r>
              <a:rPr lang="en-US" dirty="0">
                <a:latin typeface="Calibri"/>
              </a:rPr>
              <a:t/>
            </a:r>
            <a:br>
              <a:rPr lang="en-US" dirty="0">
                <a:latin typeface="Calibri"/>
              </a:rPr>
            </a:br>
            <a:endParaRPr lang="en-US" dirty="0">
              <a:latin typeface="Calibri"/>
            </a:endParaRPr>
          </a:p>
        </p:txBody>
      </p:sp>
      <p:sp>
        <p:nvSpPr>
          <p:cNvPr id="4" name="Slide Number Placeholder 3"/>
          <p:cNvSpPr>
            <a:spLocks noGrp="1"/>
          </p:cNvSpPr>
          <p:nvPr>
            <p:ph type="sldNum" sz="quarter" idx="10"/>
          </p:nvPr>
        </p:nvSpPr>
        <p:spPr/>
        <p:txBody>
          <a:bodyPr/>
          <a:lstStyle/>
          <a:p>
            <a:fld id="{31BC64E8-45BE-4474-B3AA-B6DEBEC91A50}" type="slidenum">
              <a:rPr lang="en-US" smtClean="0"/>
              <a:t>13</a:t>
            </a:fld>
            <a:endParaRPr lang="en-US"/>
          </a:p>
        </p:txBody>
      </p:sp>
    </p:spTree>
    <p:extLst>
      <p:ext uri="{BB962C8B-B14F-4D97-AF65-F5344CB8AC3E}">
        <p14:creationId xmlns:p14="http://schemas.microsoft.com/office/powerpoint/2010/main" val="35831713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BC64E8-45BE-4474-B3AA-B6DEBEC91A50}" type="slidenum">
              <a:rPr lang="en-US" smtClean="0"/>
              <a:t>14</a:t>
            </a:fld>
            <a:endParaRPr lang="en-US"/>
          </a:p>
        </p:txBody>
      </p:sp>
    </p:spTree>
    <p:extLst>
      <p:ext uri="{BB962C8B-B14F-4D97-AF65-F5344CB8AC3E}">
        <p14:creationId xmlns:p14="http://schemas.microsoft.com/office/powerpoint/2010/main" val="16589156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BC64E8-45BE-4474-B3AA-B6DEBEC91A50}" type="slidenum">
              <a:rPr lang="en-US" smtClean="0"/>
              <a:t>15</a:t>
            </a:fld>
            <a:endParaRPr lang="en-US"/>
          </a:p>
        </p:txBody>
      </p:sp>
    </p:spTree>
    <p:extLst>
      <p:ext uri="{BB962C8B-B14F-4D97-AF65-F5344CB8AC3E}">
        <p14:creationId xmlns:p14="http://schemas.microsoft.com/office/powerpoint/2010/main" val="16884099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Kindergarten Readiness Workgroup will use the following criteria to select or</a:t>
            </a:r>
            <a:r>
              <a:rPr lang="en-US" baseline="0" dirty="0"/>
              <a:t> develop a tool to help measure the student’s readiness prior to entering kindergarten. </a:t>
            </a:r>
          </a:p>
          <a:p>
            <a:r>
              <a:rPr lang="en-US" baseline="0" dirty="0">
                <a:latin typeface="Calibri"/>
              </a:rPr>
              <a:t/>
            </a:r>
            <a:br>
              <a:rPr lang="en-US" baseline="0" dirty="0">
                <a:latin typeface="Calibri"/>
              </a:rPr>
            </a:br>
            <a:endParaRPr lang="en-US" baseline="0" dirty="0">
              <a:latin typeface="Calibri"/>
            </a:endParaRPr>
          </a:p>
          <a:p>
            <a:r>
              <a:rPr lang="en-US" dirty="0"/>
              <a:t>This tool may be used as a pilot during 2016-2017, must be used by 2017-2018.</a:t>
            </a:r>
          </a:p>
        </p:txBody>
      </p:sp>
      <p:sp>
        <p:nvSpPr>
          <p:cNvPr id="4" name="Slide Number Placeholder 3"/>
          <p:cNvSpPr>
            <a:spLocks noGrp="1"/>
          </p:cNvSpPr>
          <p:nvPr>
            <p:ph type="sldNum" sz="quarter" idx="10"/>
          </p:nvPr>
        </p:nvSpPr>
        <p:spPr/>
        <p:txBody>
          <a:bodyPr/>
          <a:lstStyle/>
          <a:p>
            <a:fld id="{31BC64E8-45BE-4474-B3AA-B6DEBEC91A50}" type="slidenum">
              <a:rPr lang="en-US" smtClean="0"/>
              <a:t>16</a:t>
            </a:fld>
            <a:endParaRPr lang="en-US"/>
          </a:p>
        </p:txBody>
      </p:sp>
    </p:spTree>
    <p:extLst>
      <p:ext uri="{BB962C8B-B14F-4D97-AF65-F5344CB8AC3E}">
        <p14:creationId xmlns:p14="http://schemas.microsoft.com/office/powerpoint/2010/main" val="3826488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 on what you know</a:t>
            </a:r>
            <a:r>
              <a:rPr lang="en-US" baseline="0" dirty="0"/>
              <a:t> and what you are currently doing, what are your next steps?</a:t>
            </a:r>
          </a:p>
          <a:p>
            <a:endParaRPr lang="en-US" baseline="0" dirty="0"/>
          </a:p>
          <a:p>
            <a:r>
              <a:rPr lang="en-US" baseline="0" dirty="0"/>
              <a:t>What questions do you have as a district that you need answered?</a:t>
            </a:r>
          </a:p>
          <a:p>
            <a:r>
              <a:rPr lang="en-US" baseline="0" dirty="0"/>
              <a:t>What would this look like in your school?</a:t>
            </a:r>
          </a:p>
          <a:p>
            <a:r>
              <a:rPr lang="en-US" baseline="0" dirty="0"/>
              <a:t>What ideas do you have for implementing?</a:t>
            </a:r>
          </a:p>
          <a:p>
            <a:endParaRPr lang="en-US" dirty="0"/>
          </a:p>
        </p:txBody>
      </p:sp>
      <p:sp>
        <p:nvSpPr>
          <p:cNvPr id="4" name="Slide Number Placeholder 3"/>
          <p:cNvSpPr>
            <a:spLocks noGrp="1"/>
          </p:cNvSpPr>
          <p:nvPr>
            <p:ph type="sldNum" sz="quarter" idx="10"/>
          </p:nvPr>
        </p:nvSpPr>
        <p:spPr/>
        <p:txBody>
          <a:bodyPr/>
          <a:lstStyle/>
          <a:p>
            <a:fld id="{31BC64E8-45BE-4474-B3AA-B6DEBEC91A50}" type="slidenum">
              <a:rPr lang="en-US" smtClean="0"/>
              <a:t>17</a:t>
            </a:fld>
            <a:endParaRPr lang="en-US"/>
          </a:p>
        </p:txBody>
      </p:sp>
    </p:spTree>
    <p:extLst>
      <p:ext uri="{BB962C8B-B14F-4D97-AF65-F5344CB8AC3E}">
        <p14:creationId xmlns:p14="http://schemas.microsoft.com/office/powerpoint/2010/main" val="16340335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BC64E8-45BE-4474-B3AA-B6DEBEC91A50}" type="slidenum">
              <a:rPr lang="en-US" smtClean="0">
                <a:solidFill>
                  <a:prstClr val="black"/>
                </a:solidFill>
                <a:latin typeface="Calibri"/>
              </a:rPr>
              <a:pPr/>
              <a:t>18</a:t>
            </a:fld>
            <a:endParaRPr lang="en-US">
              <a:solidFill>
                <a:prstClr val="black"/>
              </a:solidFill>
              <a:latin typeface="Calibri"/>
            </a:endParaRPr>
          </a:p>
        </p:txBody>
      </p:sp>
    </p:spTree>
    <p:extLst>
      <p:ext uri="{BB962C8B-B14F-4D97-AF65-F5344CB8AC3E}">
        <p14:creationId xmlns:p14="http://schemas.microsoft.com/office/powerpoint/2010/main" val="12245690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Kansas State Board of Education has</a:t>
            </a:r>
            <a:r>
              <a:rPr lang="en-US" baseline="0" dirty="0"/>
              <a:t> identified five outcomes that will be used to measure our progress towards achieving the vision that Kansas leads the world in the success of each student:</a:t>
            </a:r>
          </a:p>
          <a:p>
            <a:pPr marL="342900" indent="-342900">
              <a:buFont typeface="Arial" panose="020B0604020202020204" pitchFamily="34" charset="0"/>
              <a:buChar char="•"/>
            </a:pPr>
            <a:r>
              <a:rPr lang="en-US" dirty="0"/>
              <a:t>Kindergarten readiness</a:t>
            </a:r>
          </a:p>
          <a:p>
            <a:pPr marL="342900" indent="-342900">
              <a:buFont typeface="Arial" panose="020B0604020202020204" pitchFamily="34" charset="0"/>
              <a:buChar char="•"/>
            </a:pPr>
            <a:r>
              <a:rPr lang="en-US" dirty="0"/>
              <a:t>High school graduation rates</a:t>
            </a:r>
          </a:p>
          <a:p>
            <a:pPr marL="342900" indent="-342900">
              <a:buFont typeface="Arial" panose="020B0604020202020204" pitchFamily="34" charset="0"/>
              <a:buChar char="•"/>
            </a:pPr>
            <a:r>
              <a:rPr lang="en-US" dirty="0"/>
              <a:t>Individual Plans of Study based on career interests</a:t>
            </a:r>
          </a:p>
          <a:p>
            <a:pPr marL="342900" indent="-342900">
              <a:buFont typeface="Arial" panose="020B0604020202020204" pitchFamily="34" charset="0"/>
              <a:buChar char="•"/>
            </a:pPr>
            <a:r>
              <a:rPr lang="en-US" dirty="0"/>
              <a:t>Postsecondary attendance/completion</a:t>
            </a:r>
          </a:p>
          <a:p>
            <a:pPr marL="342900" indent="-342900">
              <a:buFont typeface="Arial" panose="020B0604020202020204" pitchFamily="34" charset="0"/>
              <a:buChar char="•"/>
            </a:pPr>
            <a:r>
              <a:rPr lang="en-US" dirty="0"/>
              <a:t>Social/emotional growth measured locally</a:t>
            </a:r>
          </a:p>
          <a:p>
            <a:r>
              <a:rPr lang="en-US" dirty="0"/>
              <a:t>This is the one that keeps the commissioner up at night, because it will be amazing if done well or if it becomes a rote checklist it's going to crash and burn.</a:t>
            </a:r>
          </a:p>
          <a:p>
            <a:r>
              <a:rPr lang="en-US" dirty="0"/>
              <a:t>Key is to do for every student. </a:t>
            </a:r>
          </a:p>
          <a:p>
            <a:r>
              <a:rPr lang="en-US" dirty="0">
                <a:latin typeface="Calibri"/>
              </a:rPr>
              <a:t/>
            </a:r>
            <a:br>
              <a:rPr lang="en-US" dirty="0">
                <a:latin typeface="Calibri"/>
              </a:rPr>
            </a:br>
            <a:endParaRPr lang="en-US" dirty="0">
              <a:latin typeface="Calibri"/>
            </a:endParaRPr>
          </a:p>
        </p:txBody>
      </p:sp>
      <p:sp>
        <p:nvSpPr>
          <p:cNvPr id="4" name="Slide Number Placeholder 3"/>
          <p:cNvSpPr>
            <a:spLocks noGrp="1"/>
          </p:cNvSpPr>
          <p:nvPr>
            <p:ph type="sldNum" sz="quarter" idx="10"/>
          </p:nvPr>
        </p:nvSpPr>
        <p:spPr/>
        <p:txBody>
          <a:bodyPr/>
          <a:lstStyle/>
          <a:p>
            <a:fld id="{31BC64E8-45BE-4474-B3AA-B6DEBEC91A50}" type="slidenum">
              <a:rPr lang="en-US" smtClean="0"/>
              <a:t>19</a:t>
            </a:fld>
            <a:endParaRPr lang="en-US"/>
          </a:p>
        </p:txBody>
      </p:sp>
    </p:spTree>
    <p:extLst>
      <p:ext uri="{BB962C8B-B14F-4D97-AF65-F5344CB8AC3E}">
        <p14:creationId xmlns:p14="http://schemas.microsoft.com/office/powerpoint/2010/main" val="37697908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1BC64E8-45BE-4474-B3AA-B6DEBEC91A50}" type="slidenum">
              <a:rPr lang="en-US" smtClean="0"/>
              <a:t>2</a:t>
            </a:fld>
            <a:endParaRPr lang="en-US"/>
          </a:p>
        </p:txBody>
      </p:sp>
    </p:spTree>
    <p:extLst>
      <p:ext uri="{BB962C8B-B14F-4D97-AF65-F5344CB8AC3E}">
        <p14:creationId xmlns:p14="http://schemas.microsoft.com/office/powerpoint/2010/main" val="5196597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baseline="0" dirty="0">
              <a:solidFill>
                <a:srgbClr val="000000"/>
              </a:solidFill>
              <a:latin typeface="Myriad Pro"/>
            </a:endParaRPr>
          </a:p>
          <a:p>
            <a:r>
              <a:rPr lang="en-US" sz="1200" b="0" i="0" u="none" strike="noStrike" baseline="0" dirty="0">
                <a:solidFill>
                  <a:srgbClr val="000000"/>
                </a:solidFill>
                <a:latin typeface="Myriad Pro"/>
              </a:rPr>
              <a:t>An IPS can help all Kansas students obtain a suitable vision of their path toward college and career readiness.</a:t>
            </a:r>
          </a:p>
          <a:p>
            <a:r>
              <a:rPr lang="en-US" sz="1200" b="0" i="0" u="none" strike="noStrike" baseline="0" dirty="0">
                <a:solidFill>
                  <a:srgbClr val="000000"/>
                </a:solidFill>
                <a:latin typeface="Myriad Pro"/>
              </a:rPr>
              <a:t>	</a:t>
            </a:r>
          </a:p>
          <a:p>
            <a:endParaRPr lang="en-US" dirty="0"/>
          </a:p>
        </p:txBody>
      </p:sp>
      <p:sp>
        <p:nvSpPr>
          <p:cNvPr id="4" name="Slide Number Placeholder 3"/>
          <p:cNvSpPr>
            <a:spLocks noGrp="1"/>
          </p:cNvSpPr>
          <p:nvPr>
            <p:ph type="sldNum" sz="quarter" idx="10"/>
          </p:nvPr>
        </p:nvSpPr>
        <p:spPr/>
        <p:txBody>
          <a:bodyPr/>
          <a:lstStyle/>
          <a:p>
            <a:fld id="{31BC64E8-45BE-4474-B3AA-B6DEBEC91A50}" type="slidenum">
              <a:rPr lang="en-US" smtClean="0"/>
              <a:t>20</a:t>
            </a:fld>
            <a:endParaRPr lang="en-US"/>
          </a:p>
        </p:txBody>
      </p:sp>
    </p:spTree>
    <p:extLst>
      <p:ext uri="{BB962C8B-B14F-4D97-AF65-F5344CB8AC3E}">
        <p14:creationId xmlns:p14="http://schemas.microsoft.com/office/powerpoint/2010/main" val="32851797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asked "what are your career plans?" most high schoolers will respond with "I'm going to college".  College is not a career plan although some have tried to make college a career (Bluto).</a:t>
            </a:r>
          </a:p>
          <a:p>
            <a:r>
              <a:rPr lang="en-US" dirty="0"/>
              <a:t/>
            </a:r>
            <a:br>
              <a:rPr lang="en-US" dirty="0"/>
            </a:br>
            <a:endParaRPr lang="en-US" dirty="0"/>
          </a:p>
          <a:p>
            <a:r>
              <a:rPr lang="en-US" dirty="0"/>
              <a:t>Students and families need to move past thinking first of college and then a career.  Students need to be encouraged to identify possible career interests and THEN think about the most efficient, relevant educational path (which may or may not involve "college") to enter into those careers.</a:t>
            </a:r>
          </a:p>
          <a:p>
            <a:r>
              <a:rPr lang="en-US" dirty="0"/>
              <a:t/>
            </a:r>
            <a:br>
              <a:rPr lang="en-US" dirty="0"/>
            </a:br>
            <a:endParaRPr lang="en-US" dirty="0"/>
          </a:p>
          <a:p>
            <a:r>
              <a:rPr lang="en-US" dirty="0"/>
              <a:t>Students need to know the 4 year university path is not the only ticket to the life they want to lead.</a:t>
            </a:r>
          </a:p>
          <a:p>
            <a:r>
              <a:rPr lang="en-US" dirty="0"/>
              <a:t/>
            </a:r>
            <a:br>
              <a:rPr lang="en-US" dirty="0"/>
            </a:br>
            <a:endParaRPr lang="en-US" dirty="0"/>
          </a:p>
          <a:p>
            <a:r>
              <a:rPr lang="en-US" dirty="0"/>
              <a:t>through an IPS, students and families can be educated on the different paths available to them, avoiding the "I'll figure it out as I go" approach to post-secondary life that befalls many of our students currently.</a:t>
            </a:r>
          </a:p>
          <a:p>
            <a:r>
              <a:rPr lang="en-US" dirty="0">
                <a:latin typeface="Calibri"/>
              </a:rPr>
              <a:t/>
            </a:r>
            <a:br>
              <a:rPr lang="en-US" dirty="0">
                <a:latin typeface="Calibri"/>
              </a:rPr>
            </a:br>
            <a:endParaRPr lang="en-US" dirty="0">
              <a:latin typeface="Calibri"/>
            </a:endParaRPr>
          </a:p>
          <a:p>
            <a:r>
              <a:rPr lang="en-US" dirty="0">
                <a:latin typeface="Calibri"/>
              </a:rPr>
              <a:t/>
            </a:r>
            <a:br>
              <a:rPr lang="en-US" dirty="0">
                <a:latin typeface="Calibri"/>
              </a:rPr>
            </a:br>
            <a:endParaRPr lang="en-US" dirty="0">
              <a:latin typeface="Calibri"/>
            </a:endParaRPr>
          </a:p>
          <a:p>
            <a:r>
              <a:rPr lang="en-US" dirty="0">
                <a:latin typeface="Calibri"/>
              </a:rPr>
              <a:t/>
            </a:r>
            <a:br>
              <a:rPr lang="en-US" dirty="0">
                <a:latin typeface="Calibri"/>
              </a:rPr>
            </a:br>
            <a:endParaRPr lang="en-US" dirty="0">
              <a:latin typeface="Calibri"/>
            </a:endParaRPr>
          </a:p>
          <a:p>
            <a:r>
              <a:rPr lang="en-US" dirty="0">
                <a:latin typeface="Calibri"/>
              </a:rPr>
              <a:t/>
            </a:r>
            <a:br>
              <a:rPr lang="en-US" dirty="0">
                <a:latin typeface="Calibri"/>
              </a:rPr>
            </a:br>
            <a:endParaRPr lang="en-US" dirty="0">
              <a:latin typeface="Calibri"/>
            </a:endParaRPr>
          </a:p>
          <a:p>
            <a:r>
              <a:rPr lang="en-US" dirty="0">
                <a:latin typeface="Calibri"/>
              </a:rPr>
              <a:t/>
            </a:r>
            <a:br>
              <a:rPr lang="en-US" dirty="0">
                <a:latin typeface="Calibri"/>
              </a:rPr>
            </a:br>
            <a:endParaRPr lang="en-US" dirty="0">
              <a:latin typeface="Calibri"/>
            </a:endParaRPr>
          </a:p>
        </p:txBody>
      </p:sp>
      <p:sp>
        <p:nvSpPr>
          <p:cNvPr id="4" name="Slide Number Placeholder 3"/>
          <p:cNvSpPr>
            <a:spLocks noGrp="1"/>
          </p:cNvSpPr>
          <p:nvPr>
            <p:ph type="sldNum" sz="quarter" idx="10"/>
          </p:nvPr>
        </p:nvSpPr>
        <p:spPr/>
        <p:txBody>
          <a:bodyPr/>
          <a:lstStyle/>
          <a:p>
            <a:fld id="{31BC64E8-45BE-4474-B3AA-B6DEBEC91A50}" type="slidenum">
              <a:rPr lang="en-US" smtClean="0"/>
              <a:t>22</a:t>
            </a:fld>
            <a:endParaRPr lang="en-US"/>
          </a:p>
        </p:txBody>
      </p:sp>
    </p:spTree>
    <p:extLst>
      <p:ext uri="{BB962C8B-B14F-4D97-AF65-F5344CB8AC3E}">
        <p14:creationId xmlns:p14="http://schemas.microsoft.com/office/powerpoint/2010/main" val="26731403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Early planning for postsecondary pursuits increases the likelihood of the student being successful.</a:t>
            </a:r>
          </a:p>
          <a:p>
            <a:endParaRPr lang="en-US" dirty="0"/>
          </a:p>
          <a:p>
            <a:r>
              <a:rPr lang="en-US" dirty="0"/>
              <a:t>Beginning in middle school</a:t>
            </a:r>
            <a:r>
              <a:rPr lang="en-US" baseline="0" dirty="0"/>
              <a:t>, schools should work with students and the students’ parents to develop individual plans of study focused on career interests. These are dynamic documents that should be reviewed with the student and parents twice a year and updated as needed. IPS is not intended to lock a student into a career path, but rather to help students explore areas of interest to better determine career interests and aptitude.  </a:t>
            </a:r>
            <a:r>
              <a:rPr lang="en-US" sz="1200" b="0" i="0" u="none" strike="noStrike" baseline="0" dirty="0">
                <a:solidFill>
                  <a:srgbClr val="000000"/>
                </a:solidFill>
                <a:latin typeface="Myriad Pro"/>
              </a:rPr>
              <a:t>Each IPS will include results of a series of career interest inventories, coursework aligned with the student’s educational and career goals, a general postsecondary plan and a comprehensive personal portfolio</a:t>
            </a:r>
            <a:endParaRPr lang="en-US" dirty="0"/>
          </a:p>
          <a:p>
            <a:endParaRPr lang="en-US" baseline="0" dirty="0"/>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solidFill>
                  <a:srgbClr val="000000"/>
                </a:solidFill>
                <a:latin typeface="Myriad Pro"/>
              </a:rPr>
              <a:t>An IPS can help address the gap between the percentage of students enrolling at postsecondary schools and the percentage of students completing a credential from two- and four-year postsecondary institutions. </a:t>
            </a:r>
          </a:p>
          <a:p>
            <a:endParaRPr lang="en-US" baseline="0" dirty="0"/>
          </a:p>
          <a:p>
            <a:r>
              <a:rPr lang="en-US" dirty="0"/>
              <a:t>	</a:t>
            </a:r>
          </a:p>
          <a:p>
            <a:r>
              <a:rPr lang="en-US" dirty="0"/>
              <a:t>Students must be exposed to a wide variety of career opportunities in order to find the area that best fulfills their passion and leverages their skill set.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 Individual Plan of Study provides for a </a:t>
            </a:r>
            <a:r>
              <a:rPr lang="en-US" sz="1200" b="1" kern="1200" dirty="0">
                <a:solidFill>
                  <a:schemeClr val="tx1"/>
                </a:solidFill>
                <a:effectLst/>
                <a:latin typeface="+mn-lt"/>
                <a:ea typeface="+mn-ea"/>
                <a:cs typeface="+mn-cs"/>
              </a:rPr>
              <a:t>flexible career focus</a:t>
            </a:r>
            <a:r>
              <a:rPr lang="en-US" sz="1200" kern="1200" dirty="0">
                <a:solidFill>
                  <a:schemeClr val="tx1"/>
                </a:solidFill>
                <a:effectLst/>
                <a:latin typeface="+mn-lt"/>
                <a:ea typeface="+mn-ea"/>
                <a:cs typeface="+mn-cs"/>
              </a:rPr>
              <a:t> and an </a:t>
            </a:r>
            <a:r>
              <a:rPr lang="en-US" sz="1200" b="1" kern="1200" dirty="0">
                <a:solidFill>
                  <a:schemeClr val="tx1"/>
                </a:solidFill>
                <a:effectLst/>
                <a:latin typeface="+mn-lt"/>
                <a:ea typeface="+mn-ea"/>
                <a:cs typeface="+mn-cs"/>
              </a:rPr>
              <a:t>education plan that is clearly defined, rigorous and relevant</a:t>
            </a:r>
            <a:r>
              <a:rPr lang="en-US" sz="1200" kern="1200" dirty="0">
                <a:solidFill>
                  <a:schemeClr val="tx1"/>
                </a:solidFill>
                <a:effectLst/>
                <a:latin typeface="+mn-lt"/>
                <a:ea typeface="+mn-ea"/>
                <a:cs typeface="+mn-cs"/>
              </a:rPr>
              <a:t> in order to help students make a more informed decision about their path forward after high school graduation. </a:t>
            </a:r>
          </a:p>
          <a:p>
            <a:endParaRPr lang="en-US" dirty="0"/>
          </a:p>
          <a:p>
            <a:r>
              <a:rPr lang="en-US" sz="1200" b="0" i="0" u="none" strike="noStrike" baseline="0" dirty="0">
                <a:solidFill>
                  <a:srgbClr val="000000"/>
                </a:solidFill>
                <a:latin typeface="Myriad Pro"/>
              </a:rPr>
              <a:t>An IPS can provide exploration of all forms of postsecondary education; help a student and their family members plan a more cost-effective education pathway, including dual-credit courses; and allow a student to select courses based upon his or her career interest. </a:t>
            </a:r>
          </a:p>
          <a:p>
            <a:endParaRPr lang="en-US" sz="1200" b="0" i="0" u="none" strike="noStrike" baseline="0" dirty="0">
              <a:solidFill>
                <a:srgbClr val="000000"/>
              </a:solidFill>
              <a:latin typeface="Myriad Pro"/>
            </a:endParaRPr>
          </a:p>
          <a:p>
            <a:r>
              <a:rPr lang="en-US" sz="1200" b="0" i="0" u="none" strike="noStrike" baseline="0" dirty="0">
                <a:solidFill>
                  <a:srgbClr val="000000"/>
                </a:solidFill>
                <a:latin typeface="Myriad Pro"/>
              </a:rPr>
              <a:t>An IPS isn’t a checklist. Developing and implementing an IPS is an ongoing process that should be reviewed and updated with the students and families at least twice per year. </a:t>
            </a: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31BC64E8-45BE-4474-B3AA-B6DEBEC91A50}" type="slidenum">
              <a:rPr lang="en-US" smtClean="0"/>
              <a:t>23</a:t>
            </a:fld>
            <a:endParaRPr lang="en-US"/>
          </a:p>
        </p:txBody>
      </p:sp>
    </p:spTree>
    <p:extLst>
      <p:ext uri="{BB962C8B-B14F-4D97-AF65-F5344CB8AC3E}">
        <p14:creationId xmlns:p14="http://schemas.microsoft.com/office/powerpoint/2010/main" val="34439252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Career Exploration</a:t>
            </a:r>
          </a:p>
          <a:p>
            <a:r>
              <a:rPr lang="en-US" dirty="0"/>
              <a:t>This isn’t about tracking students into careers or expecting them to select a career pathway while in HS, </a:t>
            </a:r>
          </a:p>
          <a:p>
            <a:r>
              <a:rPr lang="en-US" dirty="0"/>
              <a:t>It’s about students having a variety of life and career experiences while in HS to help</a:t>
            </a:r>
            <a:r>
              <a:rPr lang="en-US" baseline="0" dirty="0"/>
              <a:t> them make better informed decisions</a:t>
            </a:r>
          </a:p>
          <a:p>
            <a:r>
              <a:rPr lang="en-US" dirty="0">
                <a:latin typeface="Calibri"/>
              </a:rPr>
              <a:t/>
            </a:r>
            <a:br>
              <a:rPr lang="en-US" dirty="0">
                <a:latin typeface="Calibri"/>
              </a:rPr>
            </a:br>
            <a:endParaRPr lang="en-US" dirty="0">
              <a:latin typeface="Calibri"/>
            </a:endParaRPr>
          </a:p>
          <a:p>
            <a:r>
              <a:rPr lang="en-US" dirty="0">
                <a:latin typeface="Calibri"/>
              </a:rPr>
              <a:t/>
            </a:r>
            <a:br>
              <a:rPr lang="en-US" dirty="0">
                <a:latin typeface="Calibri"/>
              </a:rPr>
            </a:br>
            <a:endParaRPr lang="en-US" dirty="0">
              <a:latin typeface="Calibri"/>
            </a:endParaRPr>
          </a:p>
          <a:p>
            <a:r>
              <a:rPr lang="en-US" dirty="0"/>
              <a:t>A K-12 approach to </a:t>
            </a:r>
            <a:r>
              <a:rPr lang="en-US" baseline="0" dirty="0"/>
              <a:t>career education: </a:t>
            </a:r>
            <a:endParaRPr lang="en-US" dirty="0"/>
          </a:p>
          <a:p>
            <a:r>
              <a:rPr lang="en-US" dirty="0">
                <a:latin typeface="Calibri"/>
              </a:rPr>
              <a:t/>
            </a:r>
            <a:br>
              <a:rPr lang="en-US" dirty="0">
                <a:latin typeface="Calibri"/>
              </a:rPr>
            </a:br>
            <a:endParaRPr lang="en-US" dirty="0">
              <a:latin typeface="Calibri"/>
            </a:endParaRPr>
          </a:p>
          <a:p>
            <a:r>
              <a:rPr lang="en-US" dirty="0"/>
              <a:t>Elementary School:</a:t>
            </a:r>
            <a:r>
              <a:rPr lang="en-US" baseline="0" dirty="0"/>
              <a:t> </a:t>
            </a:r>
            <a:r>
              <a:rPr lang="en-US" b="1" u="sng" baseline="0" dirty="0"/>
              <a:t>Career Exposure</a:t>
            </a:r>
            <a:r>
              <a:rPr lang="en-US" baseline="0" dirty="0"/>
              <a:t> based on 6 Career FIELDS (Half-circles - Business, Marketing and Management; Environmental and Agricultural Systems; Arts, Communication and Information; Industrial, Manufacturing and Engineering Systems; Health Sciences; and Human Resources and Services.) </a:t>
            </a:r>
          </a:p>
          <a:p>
            <a:r>
              <a:rPr lang="en-US" baseline="0" dirty="0">
                <a:latin typeface="Calibri"/>
              </a:rPr>
              <a:t/>
            </a:r>
            <a:br>
              <a:rPr lang="en-US" baseline="0" dirty="0">
                <a:latin typeface="Calibri"/>
              </a:rPr>
            </a:br>
            <a:endParaRPr lang="en-US" baseline="0" dirty="0">
              <a:latin typeface="Calibri"/>
            </a:endParaRPr>
          </a:p>
          <a:p>
            <a:r>
              <a:rPr lang="en-US" baseline="0" dirty="0"/>
              <a:t>Middle School: </a:t>
            </a:r>
            <a:r>
              <a:rPr lang="en-US" b="1" u="sng" baseline="0" dirty="0"/>
              <a:t>Identify Career Interests</a:t>
            </a:r>
            <a:r>
              <a:rPr lang="en-US" baseline="0" dirty="0"/>
              <a:t> aligned with 16 Career CLUSTERS (Colored Titles - Marketing; Finance; Business Management and Admin; Hospitality and Tourism; Agriculture, Food and Natural Resources; Arts, A/V Technology and Communications; Information Technology; Manufacturing; Architecture and Construction; Science, Technology, Engineering and Math; Transportation, Distribution and Logistics; Education and Training; </a:t>
            </a:r>
            <a:r>
              <a:rPr lang="en-US" baseline="0" dirty="0" err="1"/>
              <a:t>Govt</a:t>
            </a:r>
            <a:r>
              <a:rPr lang="en-US" baseline="0" dirty="0"/>
              <a:t> and Public Administration; Human Services; Law, Public Safety and Security.)</a:t>
            </a:r>
          </a:p>
          <a:p>
            <a:r>
              <a:rPr lang="en-US" baseline="0" dirty="0">
                <a:latin typeface="Calibri"/>
              </a:rPr>
              <a:t/>
            </a:r>
            <a:br>
              <a:rPr lang="en-US" baseline="0" dirty="0">
                <a:latin typeface="Calibri"/>
              </a:rPr>
            </a:br>
            <a:endParaRPr lang="en-US" baseline="0" dirty="0">
              <a:latin typeface="Calibri"/>
            </a:endParaRPr>
          </a:p>
          <a:p>
            <a:r>
              <a:rPr lang="en-US" baseline="0" dirty="0"/>
              <a:t>High School: </a:t>
            </a:r>
            <a:r>
              <a:rPr lang="en-US" sz="1200" b="1" i="0" u="sng" dirty="0"/>
              <a:t>Career Exploration</a:t>
            </a:r>
            <a:r>
              <a:rPr lang="en-US" sz="1200" b="0" i="0" dirty="0"/>
              <a:t> through the </a:t>
            </a:r>
            <a:r>
              <a:rPr lang="en-US" sz="1200" b="0" i="0" dirty="0">
                <a:solidFill>
                  <a:srgbClr val="00B050"/>
                </a:solidFill>
              </a:rPr>
              <a:t>35</a:t>
            </a:r>
            <a:r>
              <a:rPr lang="en-US" sz="1200" b="0" i="0" dirty="0"/>
              <a:t> </a:t>
            </a:r>
            <a:r>
              <a:rPr lang="en-US" sz="1200" b="0" i="0" dirty="0">
                <a:solidFill>
                  <a:srgbClr val="00B050"/>
                </a:solidFill>
              </a:rPr>
              <a:t>Career Pathways (Bulleted)</a:t>
            </a:r>
          </a:p>
          <a:p>
            <a:r>
              <a:rPr lang="en-US" sz="1200" b="0" i="0" u="sng" dirty="0">
                <a:solidFill>
                  <a:srgbClr val="00B050"/>
                </a:solidFill>
                <a:latin typeface="Calibri"/>
              </a:rPr>
              <a:t/>
            </a:r>
            <a:br>
              <a:rPr lang="en-US" sz="1200" b="0" i="0" u="sng" dirty="0">
                <a:solidFill>
                  <a:srgbClr val="00B050"/>
                </a:solidFill>
                <a:latin typeface="Calibri"/>
              </a:rPr>
            </a:br>
            <a:endParaRPr lang="en-US" sz="1200" b="0" i="0" u="sng" dirty="0">
              <a:solidFill>
                <a:srgbClr val="00B050"/>
              </a:solidFill>
              <a:latin typeface="Calibri"/>
            </a:endParaRPr>
          </a:p>
          <a:p>
            <a:r>
              <a:rPr lang="en-US" sz="1200" b="0" i="0" u="sng" dirty="0">
                <a:solidFill>
                  <a:srgbClr val="00B050"/>
                </a:solidFill>
                <a:latin typeface="Calibri"/>
              </a:rPr>
              <a:t/>
            </a:r>
            <a:br>
              <a:rPr lang="en-US" sz="1200" b="0" i="0" u="sng" dirty="0">
                <a:solidFill>
                  <a:srgbClr val="00B050"/>
                </a:solidFill>
                <a:latin typeface="Calibri"/>
              </a:rPr>
            </a:br>
            <a:endParaRPr lang="en-US" sz="1200" b="0" i="0" u="sng" dirty="0">
              <a:solidFill>
                <a:srgbClr val="00B050"/>
              </a:solidFill>
              <a:latin typeface="Calibri"/>
            </a:endParaRPr>
          </a:p>
          <a:p>
            <a:r>
              <a:rPr lang="en-US" baseline="0" dirty="0">
                <a:latin typeface="Calibri"/>
              </a:rPr>
              <a:t/>
            </a:r>
            <a:br>
              <a:rPr lang="en-US" baseline="0" dirty="0">
                <a:latin typeface="Calibri"/>
              </a:rPr>
            </a:br>
            <a:endParaRPr lang="en-US" baseline="0" dirty="0">
              <a:latin typeface="Calibri"/>
            </a:endParaRPr>
          </a:p>
          <a:p>
            <a:r>
              <a:rPr lang="en-US" baseline="0" dirty="0">
                <a:latin typeface="Calibri"/>
              </a:rPr>
              <a:t/>
            </a:r>
            <a:br>
              <a:rPr lang="en-US" baseline="0" dirty="0">
                <a:latin typeface="Calibri"/>
              </a:rPr>
            </a:br>
            <a:endParaRPr lang="en-US" baseline="0" dirty="0">
              <a:latin typeface="Calibri"/>
            </a:endParaRPr>
          </a:p>
          <a:p>
            <a:r>
              <a:rPr lang="en-US" dirty="0">
                <a:latin typeface="Calibri"/>
              </a:rPr>
              <a:t/>
            </a:r>
            <a:br>
              <a:rPr lang="en-US" dirty="0">
                <a:latin typeface="Calibri"/>
              </a:rPr>
            </a:br>
            <a:endParaRPr lang="en-US" dirty="0">
              <a:latin typeface="Calibri"/>
            </a:endParaRPr>
          </a:p>
        </p:txBody>
      </p:sp>
      <p:sp>
        <p:nvSpPr>
          <p:cNvPr id="4" name="Slide Number Placeholder 3"/>
          <p:cNvSpPr>
            <a:spLocks noGrp="1"/>
          </p:cNvSpPr>
          <p:nvPr>
            <p:ph type="sldNum" sz="quarter" idx="10"/>
          </p:nvPr>
        </p:nvSpPr>
        <p:spPr/>
        <p:txBody>
          <a:bodyPr/>
          <a:lstStyle/>
          <a:p>
            <a:fld id="{31BC64E8-45BE-4474-B3AA-B6DEBEC91A50}" type="slidenum">
              <a:rPr lang="en-US" smtClean="0"/>
              <a:t>24</a:t>
            </a:fld>
            <a:endParaRPr lang="en-US"/>
          </a:p>
        </p:txBody>
      </p:sp>
    </p:spTree>
    <p:extLst>
      <p:ext uri="{BB962C8B-B14F-4D97-AF65-F5344CB8AC3E}">
        <p14:creationId xmlns:p14="http://schemas.microsoft.com/office/powerpoint/2010/main" val="15552932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State Minimum Components of an Individual Plan of Study :</a:t>
            </a:r>
            <a:endParaRPr lang="en-US" dirty="0"/>
          </a:p>
          <a:p>
            <a:endParaRPr lang="en-US" dirty="0"/>
          </a:p>
          <a:p>
            <a:r>
              <a:rPr lang="en-US" dirty="0"/>
              <a:t>1. A graduated series of strength finders &amp; career interest inventories to help students identify preference toward career clusters:</a:t>
            </a:r>
          </a:p>
          <a:p>
            <a:pPr algn="l"/>
            <a:r>
              <a:rPr lang="en-US" dirty="0"/>
              <a:t>Component 1 asks schools to use a graduated series of strength finders and interest inventories over time to help students identify their strengths, interests.  </a:t>
            </a:r>
          </a:p>
          <a:p>
            <a:pPr algn="l"/>
            <a:r>
              <a:rPr lang="en-US" dirty="0"/>
              <a:t>These results can help students guide their career exploration.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Middle Grades: </a:t>
            </a:r>
            <a:r>
              <a:rPr lang="en-US" sz="1200" dirty="0">
                <a:solidFill>
                  <a:schemeClr val="lt1"/>
                </a:solidFill>
                <a:latin typeface="Arial"/>
                <a:ea typeface="Arial"/>
                <a:cs typeface="Arial"/>
                <a:sym typeface="Arial"/>
              </a:rPr>
              <a:t>Identifying Talents, Interests, Strengths and Learning Styles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High School: </a:t>
            </a:r>
            <a:r>
              <a:rPr lang="en-US" sz="1200" dirty="0">
                <a:solidFill>
                  <a:schemeClr val="lt1"/>
                </a:solidFill>
                <a:latin typeface="Arial"/>
                <a:ea typeface="Arial"/>
                <a:cs typeface="Arial"/>
                <a:sym typeface="Arial"/>
              </a:rPr>
              <a:t>Career-focused Surveys and Ability Profilers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solidFill>
                  <a:schemeClr val="lt1"/>
                </a:solidFill>
                <a:latin typeface="Arial"/>
                <a:ea typeface="Arial"/>
                <a:cs typeface="Arial"/>
                <a:sym typeface="Arial"/>
              </a:rPr>
              <a:t>Postsecondary Options: Related careers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 8th – 12th Course builder function with course selections based on career interests</a:t>
            </a:r>
          </a:p>
          <a:p>
            <a:r>
              <a:rPr lang="en-US" dirty="0"/>
              <a:t> 	This component asks schools to use methods of course planning that align with cluster possibilities based on interest inventories and strength finders, and graduation tracking.</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3. A general post-secondary plan (military, apprenticeship, 2-yr., 4-yr)</a:t>
            </a:r>
          </a:p>
          <a:p>
            <a:r>
              <a:rPr lang="en-US" dirty="0"/>
              <a:t>	This</a:t>
            </a:r>
            <a:r>
              <a:rPr lang="en-US" baseline="0" dirty="0"/>
              <a:t> component </a:t>
            </a:r>
            <a:r>
              <a:rPr lang="en-US" dirty="0"/>
              <a:t>asks schools to take the secondary planning and extend it over the two years following high school graduation.  This sample of a form also includes Post-Secondary 	and Career readiness activities at each grade level as well as testing opportunities at each grade level.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4. Portable electronic portfolio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 </a:t>
            </a:r>
            <a:r>
              <a:rPr lang="en-US" dirty="0"/>
              <a:t>The portfolio can house test scores, job shadowing Information, Internship information, classes taken, work</a:t>
            </a:r>
            <a:r>
              <a:rPr lang="en-US" baseline="0" dirty="0"/>
              <a:t> samples, </a:t>
            </a:r>
            <a:r>
              <a:rPr lang="en-US" dirty="0"/>
              <a:t>extra</a:t>
            </a:r>
            <a:r>
              <a:rPr lang="en-US" baseline="0" dirty="0"/>
              <a:t> curricular activities like theatre, sports, science fair, choir, band and CTSO’s and a resume.</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	</a:t>
            </a:r>
          </a:p>
        </p:txBody>
      </p:sp>
      <p:sp>
        <p:nvSpPr>
          <p:cNvPr id="4" name="Slide Number Placeholder 3"/>
          <p:cNvSpPr>
            <a:spLocks noGrp="1"/>
          </p:cNvSpPr>
          <p:nvPr>
            <p:ph type="sldNum" sz="quarter" idx="10"/>
          </p:nvPr>
        </p:nvSpPr>
        <p:spPr/>
        <p:txBody>
          <a:bodyPr/>
          <a:lstStyle/>
          <a:p>
            <a:fld id="{31BC64E8-45BE-4474-B3AA-B6DEBEC91A50}" type="slidenum">
              <a:rPr lang="en-US" smtClean="0"/>
              <a:t>25</a:t>
            </a:fld>
            <a:endParaRPr lang="en-US"/>
          </a:p>
        </p:txBody>
      </p:sp>
    </p:spTree>
    <p:extLst>
      <p:ext uri="{BB962C8B-B14F-4D97-AF65-F5344CB8AC3E}">
        <p14:creationId xmlns:p14="http://schemas.microsoft.com/office/powerpoint/2010/main" val="16785180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model comes from a vendor; however, a school can choose to capture this information however they see fit.  You can see this</a:t>
            </a:r>
            <a:r>
              <a:rPr lang="en-US" baseline="0" dirty="0"/>
              <a:t> model shows a four-year course planner, credits towards graduation, and alignment towards clusters. </a:t>
            </a:r>
            <a:endParaRPr lang="en-US" dirty="0"/>
          </a:p>
        </p:txBody>
      </p:sp>
      <p:sp>
        <p:nvSpPr>
          <p:cNvPr id="4" name="Slide Number Placeholder 3"/>
          <p:cNvSpPr>
            <a:spLocks noGrp="1"/>
          </p:cNvSpPr>
          <p:nvPr>
            <p:ph type="sldNum" sz="quarter" idx="10"/>
          </p:nvPr>
        </p:nvSpPr>
        <p:spPr/>
        <p:txBody>
          <a:bodyPr/>
          <a:lstStyle/>
          <a:p>
            <a:fld id="{31BC64E8-45BE-4474-B3AA-B6DEBEC91A50}" type="slidenum">
              <a:rPr lang="en-US" smtClean="0"/>
              <a:t>26</a:t>
            </a:fld>
            <a:endParaRPr lang="en-US"/>
          </a:p>
        </p:txBody>
      </p:sp>
    </p:spTree>
    <p:extLst>
      <p:ext uri="{BB962C8B-B14F-4D97-AF65-F5344CB8AC3E}">
        <p14:creationId xmlns:p14="http://schemas.microsoft.com/office/powerpoint/2010/main" val="15794648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example</a:t>
            </a:r>
            <a:r>
              <a:rPr lang="en-US" baseline="0" dirty="0"/>
              <a:t> shows </a:t>
            </a:r>
            <a:r>
              <a:rPr lang="en-US" dirty="0"/>
              <a:t>secondary planning and how it extends over the two years following high school graduation.  This sample of a form also includes Post-Secondary and Career readiness activities at each grade level as well as testing opportunities at each grade level. </a:t>
            </a:r>
          </a:p>
          <a:p>
            <a:r>
              <a:rPr lang="en-US" dirty="0">
                <a:latin typeface="Calibri"/>
              </a:rPr>
              <a:t/>
            </a:r>
            <a:br>
              <a:rPr lang="en-US" dirty="0">
                <a:latin typeface="Calibri"/>
              </a:rPr>
            </a:br>
            <a:endParaRPr lang="en-US" dirty="0">
              <a:latin typeface="Calibri"/>
            </a:endParaRPr>
          </a:p>
          <a:p>
            <a:r>
              <a:rPr lang="en-US" dirty="0"/>
              <a:t>KSDE is currently developing a State-Preferred IPS vendor</a:t>
            </a:r>
            <a:r>
              <a:rPr lang="en-US" baseline="0" dirty="0"/>
              <a:t> list from which schools can select a vendor that best meets their needs.</a:t>
            </a:r>
          </a:p>
          <a:p>
            <a:r>
              <a:rPr lang="en-US" baseline="0" dirty="0">
                <a:latin typeface="Calibri"/>
              </a:rPr>
              <a:t/>
            </a:r>
            <a:br>
              <a:rPr lang="en-US" baseline="0" dirty="0">
                <a:latin typeface="Calibri"/>
              </a:rPr>
            </a:br>
            <a:endParaRPr lang="en-US" baseline="0" dirty="0">
              <a:latin typeface="Calibri"/>
            </a:endParaRPr>
          </a:p>
          <a:p>
            <a:r>
              <a:rPr lang="en-US" dirty="0"/>
              <a:t>Vendors will be required to meet minimum component requirements in order to ensure the product sold is of high quality.  </a:t>
            </a:r>
          </a:p>
          <a:p>
            <a:r>
              <a:rPr lang="en-US" dirty="0"/>
              <a:t>Vendors will be required to meet specific, per-student subscription cost limitations</a:t>
            </a:r>
          </a:p>
          <a:p>
            <a:r>
              <a:rPr lang="en-US" dirty="0"/>
              <a:t>Schools who switch from a non-preferred vendor to a preferred vendor will be able to apply for a grant from KSDE/KBOR to offset start up costs. </a:t>
            </a:r>
          </a:p>
          <a:p>
            <a:r>
              <a:rPr lang="en-US" dirty="0">
                <a:latin typeface="Calibri"/>
              </a:rPr>
              <a:t/>
            </a:r>
            <a:br>
              <a:rPr lang="en-US" dirty="0">
                <a:latin typeface="Calibri"/>
              </a:rPr>
            </a:br>
            <a:endParaRPr lang="en-US" dirty="0">
              <a:latin typeface="Calibri"/>
            </a:endParaRPr>
          </a:p>
        </p:txBody>
      </p:sp>
      <p:sp>
        <p:nvSpPr>
          <p:cNvPr id="4" name="Slide Number Placeholder 3"/>
          <p:cNvSpPr>
            <a:spLocks noGrp="1"/>
          </p:cNvSpPr>
          <p:nvPr>
            <p:ph type="sldNum" sz="quarter" idx="10"/>
          </p:nvPr>
        </p:nvSpPr>
        <p:spPr/>
        <p:txBody>
          <a:bodyPr/>
          <a:lstStyle/>
          <a:p>
            <a:fld id="{31BC64E8-45BE-4474-B3AA-B6DEBEC91A50}" type="slidenum">
              <a:rPr lang="en-US" smtClean="0"/>
              <a:t>27</a:t>
            </a:fld>
            <a:endParaRPr lang="en-US"/>
          </a:p>
        </p:txBody>
      </p:sp>
    </p:spTree>
    <p:extLst>
      <p:ext uri="{BB962C8B-B14F-4D97-AF65-F5344CB8AC3E}">
        <p14:creationId xmlns:p14="http://schemas.microsoft.com/office/powerpoint/2010/main" val="34799132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Ks., research indicates there are four advising models utilized in schools:</a:t>
            </a:r>
          </a:p>
          <a:p>
            <a:r>
              <a:rPr lang="en-US" dirty="0"/>
              <a:t>1) Counselor centered- the school counselor is responsible for  implementation of the advising model and is the primary contact for students and families.</a:t>
            </a:r>
          </a:p>
          <a:p>
            <a:r>
              <a:rPr lang="en-US" dirty="0"/>
              <a:t>2) Career advisor system- this model utilizes staff members as advisors for students and families; the counselor acts as the model coordinator training staff and offering secondary support.</a:t>
            </a:r>
          </a:p>
          <a:p>
            <a:r>
              <a:rPr lang="en-US" dirty="0"/>
              <a:t>3) Career advocate- this model utilizes trained advocates that serve students and families in the advising process in addition to the school counseling program.</a:t>
            </a:r>
          </a:p>
          <a:p>
            <a:r>
              <a:rPr lang="en-US" dirty="0"/>
              <a:t>4) Hybrid</a:t>
            </a:r>
            <a:r>
              <a:rPr lang="en-US" baseline="0" dirty="0"/>
              <a:t> approach</a:t>
            </a:r>
            <a:endParaRPr lang="en-US" dirty="0"/>
          </a:p>
          <a:p>
            <a:endParaRPr lang="en-US" dirty="0"/>
          </a:p>
          <a:p>
            <a:r>
              <a:rPr lang="en-US" dirty="0"/>
              <a:t>Determine</a:t>
            </a:r>
            <a:r>
              <a:rPr lang="en-US" baseline="0" dirty="0"/>
              <a:t> what model works best for your schools.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In conjunction with principals &amp; counselors, KSDE is developing sample career exploration activities at each grade level (6 – 12) and training for career advising.</a:t>
            </a:r>
            <a:endParaRPr lang="en-US" sz="1200" b="0" i="0" u="none" strike="noStrike" cap="none" dirty="0">
              <a:solidFill>
                <a:schemeClr val="dk1"/>
              </a:solidFill>
              <a:latin typeface="Arial"/>
              <a:ea typeface="Arial"/>
              <a:cs typeface="Arial"/>
              <a:sym typeface="Arial"/>
            </a:endParaRPr>
          </a:p>
          <a:p>
            <a:endParaRPr lang="en-US" dirty="0"/>
          </a:p>
          <a:p>
            <a:endParaRPr lang="en-US" dirty="0"/>
          </a:p>
        </p:txBody>
      </p:sp>
      <p:sp>
        <p:nvSpPr>
          <p:cNvPr id="4" name="Slide Number Placeholder 3"/>
          <p:cNvSpPr>
            <a:spLocks noGrp="1"/>
          </p:cNvSpPr>
          <p:nvPr>
            <p:ph type="sldNum" sz="quarter" idx="10"/>
          </p:nvPr>
        </p:nvSpPr>
        <p:spPr/>
        <p:txBody>
          <a:bodyPr/>
          <a:lstStyle/>
          <a:p>
            <a:fld id="{31BC64E8-45BE-4474-B3AA-B6DEBEC91A50}" type="slidenum">
              <a:rPr lang="en-US" smtClean="0"/>
              <a:t>28</a:t>
            </a:fld>
            <a:endParaRPr lang="en-US"/>
          </a:p>
        </p:txBody>
      </p:sp>
    </p:spTree>
    <p:extLst>
      <p:ext uri="{BB962C8B-B14F-4D97-AF65-F5344CB8AC3E}">
        <p14:creationId xmlns:p14="http://schemas.microsoft.com/office/powerpoint/2010/main" val="21868273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March 2016 – RFP released</a:t>
            </a:r>
          </a:p>
          <a:p>
            <a:r>
              <a:rPr lang="en-US" sz="1200" dirty="0">
                <a:latin typeface="Calibri"/>
              </a:rPr>
              <a:t/>
            </a:r>
            <a:br>
              <a:rPr lang="en-US" sz="1200" dirty="0">
                <a:latin typeface="Calibri"/>
              </a:rPr>
            </a:br>
            <a:endParaRPr lang="en-US" sz="1200" dirty="0">
              <a:latin typeface="Calibri"/>
            </a:endParaRPr>
          </a:p>
          <a:p>
            <a:r>
              <a:rPr lang="en-US" sz="1200" dirty="0"/>
              <a:t>June 2016 – IPS state preferred vendor list released</a:t>
            </a:r>
          </a:p>
          <a:p>
            <a:r>
              <a:rPr lang="en-US" sz="1200" dirty="0">
                <a:latin typeface="Calibri"/>
              </a:rPr>
              <a:t/>
            </a:r>
            <a:br>
              <a:rPr lang="en-US" sz="1200" dirty="0">
                <a:latin typeface="Calibri"/>
              </a:rPr>
            </a:br>
            <a:endParaRPr lang="en-US" sz="1200" dirty="0">
              <a:latin typeface="Calibri"/>
            </a:endParaRPr>
          </a:p>
          <a:p>
            <a:r>
              <a:rPr lang="en-US" sz="1200" dirty="0"/>
              <a:t>July 1, 2016 through Fall semester 2017 – KSDE makes Perkins reserve funds available for start-up costs to middle and high schools wishing to contract with a state-preferred IPS vendor (eligible only if school is not currently under contract with a state-preferred vendor).  Start-up costs will be available for middle and high schools prior to the 16-17 school year and the 17-18 school year.  </a:t>
            </a:r>
          </a:p>
          <a:p>
            <a:r>
              <a:rPr lang="en-US" sz="1200" dirty="0">
                <a:latin typeface="Calibri"/>
              </a:rPr>
              <a:t/>
            </a:r>
            <a:br>
              <a:rPr lang="en-US" sz="1200" dirty="0">
                <a:latin typeface="Calibri"/>
              </a:rPr>
            </a:br>
            <a:endParaRPr lang="en-US" sz="1200" dirty="0">
              <a:latin typeface="Calibri"/>
            </a:endParaRPr>
          </a:p>
          <a:p>
            <a:r>
              <a:rPr lang="en-US" sz="1200" dirty="0"/>
              <a:t>April 2016 to August 2017 – Professional development focused on both IPS software systems and the IPS process (career advising)</a:t>
            </a:r>
          </a:p>
          <a:p>
            <a:r>
              <a:rPr lang="en-US" sz="1200" dirty="0">
                <a:latin typeface="Calibri"/>
              </a:rPr>
              <a:t/>
            </a:r>
            <a:br>
              <a:rPr lang="en-US" sz="1200" dirty="0">
                <a:latin typeface="Calibri"/>
              </a:rPr>
            </a:br>
            <a:endParaRPr lang="en-US" sz="1200" dirty="0">
              <a:latin typeface="Calibri"/>
            </a:endParaRPr>
          </a:p>
          <a:p>
            <a:r>
              <a:rPr lang="en-US" sz="1200" b="1" i="1" dirty="0"/>
              <a:t>By the 2017-2018 school year, every middle school and high school in Kansas will have an IPS product and process in place</a:t>
            </a:r>
            <a:r>
              <a:rPr lang="en-US" sz="1200" i="1" dirty="0"/>
              <a:t>.  </a:t>
            </a:r>
          </a:p>
          <a:p>
            <a:r>
              <a:rPr lang="en-US" sz="1200" i="1" dirty="0">
                <a:latin typeface="Calibri"/>
              </a:rPr>
              <a:t/>
            </a:r>
            <a:br>
              <a:rPr lang="en-US" sz="1200" i="1" dirty="0">
                <a:latin typeface="Calibri"/>
              </a:rPr>
            </a:br>
            <a:endParaRPr lang="en-US" sz="1200" i="1" dirty="0">
              <a:latin typeface="Calibri"/>
            </a:endParaRPr>
          </a:p>
          <a:p>
            <a:r>
              <a:rPr lang="en-US" sz="1200" i="0" dirty="0"/>
              <a:t>DISCUSSION</a:t>
            </a:r>
          </a:p>
          <a:p>
            <a:r>
              <a:rPr lang="en-US" baseline="0" dirty="0"/>
              <a:t>What questions do you have as a district that you need answered?</a:t>
            </a:r>
          </a:p>
          <a:p>
            <a:r>
              <a:rPr lang="en-US" baseline="0" dirty="0"/>
              <a:t>What would this look like in your school?</a:t>
            </a:r>
          </a:p>
          <a:p>
            <a:r>
              <a:rPr lang="en-US" baseline="0" dirty="0"/>
              <a:t>What ideas do you have for implementing?</a:t>
            </a:r>
          </a:p>
          <a:p>
            <a:r>
              <a:rPr lang="en-US" sz="1200" dirty="0">
                <a:latin typeface="Calibri"/>
              </a:rPr>
              <a:t/>
            </a:r>
            <a:br>
              <a:rPr lang="en-US" sz="1200" dirty="0">
                <a:latin typeface="Calibri"/>
              </a:rPr>
            </a:br>
            <a:endParaRPr lang="en-US" sz="1200" dirty="0">
              <a:latin typeface="Calibri"/>
            </a:endParaRPr>
          </a:p>
          <a:p>
            <a:r>
              <a:rPr lang="en-US" dirty="0">
                <a:latin typeface="Calibri"/>
              </a:rPr>
              <a:t/>
            </a:r>
            <a:br>
              <a:rPr lang="en-US" dirty="0">
                <a:latin typeface="Calibri"/>
              </a:rPr>
            </a:br>
            <a:endParaRPr lang="en-US" dirty="0">
              <a:latin typeface="Calibri"/>
            </a:endParaRPr>
          </a:p>
        </p:txBody>
      </p:sp>
      <p:sp>
        <p:nvSpPr>
          <p:cNvPr id="4" name="Slide Number Placeholder 3"/>
          <p:cNvSpPr>
            <a:spLocks noGrp="1"/>
          </p:cNvSpPr>
          <p:nvPr>
            <p:ph type="sldNum" sz="quarter" idx="10"/>
          </p:nvPr>
        </p:nvSpPr>
        <p:spPr/>
        <p:txBody>
          <a:bodyPr/>
          <a:lstStyle/>
          <a:p>
            <a:fld id="{31BC64E8-45BE-4474-B3AA-B6DEBEC91A50}" type="slidenum">
              <a:rPr lang="en-US" smtClean="0"/>
              <a:t>29</a:t>
            </a:fld>
            <a:endParaRPr lang="en-US"/>
          </a:p>
        </p:txBody>
      </p:sp>
    </p:spTree>
    <p:extLst>
      <p:ext uri="{BB962C8B-B14F-4D97-AF65-F5344CB8AC3E}">
        <p14:creationId xmlns:p14="http://schemas.microsoft.com/office/powerpoint/2010/main" val="14622457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BC64E8-45BE-4474-B3AA-B6DEBEC91A50}" type="slidenum">
              <a:rPr lang="en-US" smtClean="0">
                <a:solidFill>
                  <a:prstClr val="black"/>
                </a:solidFill>
                <a:latin typeface="Calibri"/>
              </a:rPr>
              <a:pPr/>
              <a:t>30</a:t>
            </a:fld>
            <a:endParaRPr lang="en-US">
              <a:solidFill>
                <a:prstClr val="black"/>
              </a:solidFill>
              <a:latin typeface="Calibri"/>
            </a:endParaRPr>
          </a:p>
        </p:txBody>
      </p:sp>
    </p:spTree>
    <p:extLst>
      <p:ext uri="{BB962C8B-B14F-4D97-AF65-F5344CB8AC3E}">
        <p14:creationId xmlns:p14="http://schemas.microsoft.com/office/powerpoint/2010/main" val="5592606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Based on the feedback received across the state, the board has adopted as its new vision</a:t>
            </a:r>
            <a:r>
              <a:rPr lang="en-US" baseline="0" dirty="0"/>
              <a:t> for education “Kansas leads the world in the success of each student.” </a:t>
            </a:r>
          </a:p>
          <a:p>
            <a:endParaRPr lang="en-US" baseline="0" dirty="0"/>
          </a:p>
          <a:p>
            <a:r>
              <a:rPr lang="en-US" baseline="0" dirty="0"/>
              <a:t>We intend to challenge the status quo, move away from placing emphasis on a single test score and focus more on helping each student identify and achieve their career aspirations.</a:t>
            </a:r>
          </a:p>
          <a:p>
            <a:endParaRPr lang="en-US" baseline="0" dirty="0"/>
          </a:p>
          <a:p>
            <a:r>
              <a:rPr lang="en-US" baseline="0" dirty="0"/>
              <a:t>Teachers, administrators and support staff already are doing great work preparing Kansas’ students for success, and this new vision stands to unite our efforts across the state. You will hear us say we need to rethink how our schools are asked to operate. From a state perspective, we will look at every requirement to determine if and how we are supporting or impeding our schools’ abilities to address the needs of each child. </a:t>
            </a:r>
            <a:endParaRPr lang="en-US" dirty="0"/>
          </a:p>
        </p:txBody>
      </p:sp>
      <p:sp>
        <p:nvSpPr>
          <p:cNvPr id="4" name="Slide Number Placeholder 3"/>
          <p:cNvSpPr>
            <a:spLocks noGrp="1"/>
          </p:cNvSpPr>
          <p:nvPr>
            <p:ph type="sldNum" sz="quarter" idx="10"/>
          </p:nvPr>
        </p:nvSpPr>
        <p:spPr/>
        <p:txBody>
          <a:bodyPr/>
          <a:lstStyle/>
          <a:p>
            <a:fld id="{31BC64E8-45BE-4474-B3AA-B6DEBEC91A50}" type="slidenum">
              <a:rPr lang="en-US" smtClean="0">
                <a:solidFill>
                  <a:prstClr val="black"/>
                </a:solidFill>
                <a:latin typeface="Calibri"/>
              </a:rPr>
              <a:pPr/>
              <a:t>3</a:t>
            </a:fld>
            <a:endParaRPr lang="en-US">
              <a:solidFill>
                <a:prstClr val="black"/>
              </a:solidFill>
              <a:latin typeface="Calibri"/>
            </a:endParaRPr>
          </a:p>
        </p:txBody>
      </p:sp>
    </p:spTree>
    <p:extLst>
      <p:ext uri="{BB962C8B-B14F-4D97-AF65-F5344CB8AC3E}">
        <p14:creationId xmlns:p14="http://schemas.microsoft.com/office/powerpoint/2010/main" val="5314620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Kansas State Board of Education has</a:t>
            </a:r>
            <a:r>
              <a:rPr lang="en-US" baseline="0" dirty="0"/>
              <a:t> identified five outcomes that will be used to measure our progress towards achieving the vision that Kansas leads the world in the success of each student:</a:t>
            </a:r>
          </a:p>
          <a:p>
            <a:pPr marL="342900" indent="-342900">
              <a:buFont typeface="Arial" panose="020B0604020202020204" pitchFamily="34" charset="0"/>
              <a:buChar char="•"/>
            </a:pPr>
            <a:r>
              <a:rPr lang="en-US" dirty="0"/>
              <a:t>Kindergarten readiness</a:t>
            </a:r>
          </a:p>
          <a:p>
            <a:pPr marL="342900" indent="-342900">
              <a:buFont typeface="Arial" panose="020B0604020202020204" pitchFamily="34" charset="0"/>
              <a:buChar char="•"/>
            </a:pPr>
            <a:r>
              <a:rPr lang="en-US" dirty="0"/>
              <a:t>High school graduation rates</a:t>
            </a:r>
          </a:p>
          <a:p>
            <a:pPr marL="342900" indent="-342900">
              <a:buFont typeface="Arial" panose="020B0604020202020204" pitchFamily="34" charset="0"/>
              <a:buChar char="•"/>
            </a:pPr>
            <a:r>
              <a:rPr lang="en-US" dirty="0"/>
              <a:t>Individual Plans of Study based on career interests</a:t>
            </a:r>
          </a:p>
          <a:p>
            <a:pPr marL="342900" indent="-342900">
              <a:buFont typeface="Arial" panose="020B0604020202020204" pitchFamily="34" charset="0"/>
              <a:buChar char="•"/>
            </a:pPr>
            <a:r>
              <a:rPr lang="en-US" dirty="0"/>
              <a:t>Postsecondary attendance/completion</a:t>
            </a:r>
          </a:p>
          <a:p>
            <a:pPr marL="342900" indent="-342900">
              <a:buFont typeface="Arial" panose="020B0604020202020204" pitchFamily="34" charset="0"/>
              <a:buChar char="•"/>
            </a:pPr>
            <a:r>
              <a:rPr lang="en-US" dirty="0"/>
              <a:t>Social/emotional growth measured locally</a:t>
            </a:r>
          </a:p>
          <a:p>
            <a:endParaRPr lang="en-US" dirty="0"/>
          </a:p>
        </p:txBody>
      </p:sp>
      <p:sp>
        <p:nvSpPr>
          <p:cNvPr id="4" name="Slide Number Placeholder 3"/>
          <p:cNvSpPr>
            <a:spLocks noGrp="1"/>
          </p:cNvSpPr>
          <p:nvPr>
            <p:ph type="sldNum" sz="quarter" idx="10"/>
          </p:nvPr>
        </p:nvSpPr>
        <p:spPr/>
        <p:txBody>
          <a:bodyPr/>
          <a:lstStyle/>
          <a:p>
            <a:fld id="{31BC64E8-45BE-4474-B3AA-B6DEBEC91A50}" type="slidenum">
              <a:rPr lang="en-US" smtClean="0"/>
              <a:t>31</a:t>
            </a:fld>
            <a:endParaRPr lang="en-US"/>
          </a:p>
        </p:txBody>
      </p:sp>
    </p:spTree>
    <p:extLst>
      <p:ext uri="{BB962C8B-B14F-4D97-AF65-F5344CB8AC3E}">
        <p14:creationId xmlns:p14="http://schemas.microsoft.com/office/powerpoint/2010/main" val="16657105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gn="l">
              <a:spcBef>
                <a:spcPts val="600"/>
              </a:spcBef>
              <a:spcAft>
                <a:spcPts val="600"/>
              </a:spcAft>
            </a:pPr>
            <a:r>
              <a:rPr lang="en-US" dirty="0"/>
              <a:t>Kansas’ </a:t>
            </a:r>
            <a:r>
              <a:rPr lang="en-US"/>
              <a:t>2014-15 </a:t>
            </a:r>
            <a:r>
              <a:rPr lang="en-US" dirty="0"/>
              <a:t>public</a:t>
            </a:r>
            <a:r>
              <a:rPr lang="en-US"/>
              <a:t> </a:t>
            </a:r>
            <a:r>
              <a:rPr lang="en-US" dirty="0"/>
              <a:t>school </a:t>
            </a:r>
            <a:r>
              <a:rPr lang="en-US"/>
              <a:t> graduation </a:t>
            </a:r>
            <a:r>
              <a:rPr lang="en-US" dirty="0"/>
              <a:t>rate was 85.7 percent. While this is above the</a:t>
            </a:r>
            <a:r>
              <a:rPr lang="en-US" baseline="0" dirty="0"/>
              <a:t> </a:t>
            </a:r>
            <a:r>
              <a:rPr lang="en-US" dirty="0"/>
              <a:t>national average, it isn’t enough.</a:t>
            </a:r>
          </a:p>
          <a:p>
            <a:pPr lvl="0" algn="l">
              <a:spcBef>
                <a:spcPts val="600"/>
              </a:spcBef>
              <a:spcAft>
                <a:spcPts val="600"/>
              </a:spcAft>
            </a:pPr>
            <a:r>
              <a:rPr lang="en-US" dirty="0"/>
              <a:t>We need to make sure every</a:t>
            </a:r>
            <a:r>
              <a:rPr lang="en-US" baseline="0" dirty="0"/>
              <a:t> </a:t>
            </a:r>
            <a:r>
              <a:rPr lang="en-US" dirty="0"/>
              <a:t>student graduates with the skills</a:t>
            </a:r>
            <a:r>
              <a:rPr lang="en-US" baseline="0" dirty="0"/>
              <a:t> </a:t>
            </a:r>
            <a:r>
              <a:rPr lang="en-US" dirty="0"/>
              <a:t>needed to be successful as they</a:t>
            </a:r>
            <a:r>
              <a:rPr lang="en-US" baseline="0" dirty="0"/>
              <a:t> </a:t>
            </a:r>
            <a:r>
              <a:rPr lang="en-US" dirty="0"/>
              <a:t>enter college or the workforce.</a:t>
            </a:r>
          </a:p>
          <a:p>
            <a:pPr>
              <a:spcBef>
                <a:spcPts val="600"/>
              </a:spcBef>
              <a:spcAft>
                <a:spcPts val="600"/>
              </a:spcAft>
            </a:pPr>
            <a:r>
              <a:rPr lang="en-US" dirty="0">
                <a:latin typeface="Calibri"/>
              </a:rPr>
              <a:t/>
            </a:r>
            <a:br>
              <a:rPr lang="en-US" dirty="0">
                <a:latin typeface="Calibri"/>
              </a:rPr>
            </a:br>
            <a:endParaRPr lang="en-US" dirty="0">
              <a:latin typeface="Calibri"/>
            </a:endParaRPr>
          </a:p>
          <a:p>
            <a:pPr lvl="0" algn="l">
              <a:spcBef>
                <a:spcPts val="600"/>
              </a:spcBef>
              <a:spcAft>
                <a:spcPts val="600"/>
              </a:spcAft>
            </a:pPr>
            <a:r>
              <a:rPr lang="en-US" dirty="0"/>
              <a:t>In order to meet the projected education requirements fo</a:t>
            </a:r>
            <a:r>
              <a:rPr lang="en-US" baseline="0" dirty="0"/>
              <a:t>r our future workforce, it is imperative to increase the percent of students earning at least a high school </a:t>
            </a:r>
            <a:r>
              <a:rPr lang="en-US" baseline="0"/>
              <a:t>diploma.</a:t>
            </a:r>
            <a:r>
              <a:rPr lang="en-US"/>
              <a:t> </a:t>
            </a:r>
            <a:r>
              <a:rPr lang="en-US" baseline="0"/>
              <a:t> </a:t>
            </a:r>
            <a:r>
              <a:rPr lang="en-US" baseline="0" dirty="0"/>
              <a:t>To put it into perspective, according to the Georgetown Center on Education and the Workforce, individuals without a high school degree qualify for only 17 percent of all jobs – primarily sales and office support, food and personal service and blue-collar jobs. </a:t>
            </a:r>
          </a:p>
          <a:p>
            <a:pPr>
              <a:spcBef>
                <a:spcPts val="600"/>
              </a:spcBef>
              <a:spcAft>
                <a:spcPts val="600"/>
              </a:spcAft>
            </a:pPr>
            <a:r>
              <a:rPr lang="en-US" dirty="0">
                <a:latin typeface="Calibri"/>
              </a:rPr>
              <a:t/>
            </a:r>
            <a:br>
              <a:rPr lang="en-US" dirty="0">
                <a:latin typeface="Calibri"/>
              </a:rPr>
            </a:br>
            <a:endParaRPr lang="en-US" dirty="0">
              <a:latin typeface="Calibri"/>
            </a:endParaRPr>
          </a:p>
        </p:txBody>
      </p:sp>
      <p:sp>
        <p:nvSpPr>
          <p:cNvPr id="4" name="Slide Number Placeholder 3"/>
          <p:cNvSpPr>
            <a:spLocks noGrp="1"/>
          </p:cNvSpPr>
          <p:nvPr>
            <p:ph type="sldNum" sz="quarter" idx="10"/>
          </p:nvPr>
        </p:nvSpPr>
        <p:spPr/>
        <p:txBody>
          <a:bodyPr/>
          <a:lstStyle/>
          <a:p>
            <a:fld id="{31BC64E8-45BE-4474-B3AA-B6DEBEC91A50}" type="slidenum">
              <a:rPr lang="en-US" smtClean="0"/>
              <a:t>32</a:t>
            </a:fld>
            <a:endParaRPr lang="en-US"/>
          </a:p>
        </p:txBody>
      </p:sp>
    </p:spTree>
    <p:extLst>
      <p:ext uri="{BB962C8B-B14F-4D97-AF65-F5344CB8AC3E}">
        <p14:creationId xmlns:p14="http://schemas.microsoft.com/office/powerpoint/2010/main" val="19200985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a:t>
            </a:r>
            <a:r>
              <a:rPr lang="en-US" baseline="0" dirty="0"/>
              <a:t> a state, our ultimate goal is to graduate 100% of our students…but not just graduate 100%...graduate 100% with the skills needed to pursue and achieve their desired postsecondary goals. </a:t>
            </a:r>
          </a:p>
          <a:p>
            <a:endParaRPr lang="en-US" baseline="0" dirty="0"/>
          </a:p>
          <a:p>
            <a:r>
              <a:rPr lang="en-US" baseline="0" dirty="0"/>
              <a:t>It’s important to understand how graduation rates are calculated in Kansas.</a:t>
            </a:r>
            <a:endParaRPr lang="en-US" dirty="0"/>
          </a:p>
        </p:txBody>
      </p:sp>
      <p:sp>
        <p:nvSpPr>
          <p:cNvPr id="4" name="Slide Number Placeholder 3"/>
          <p:cNvSpPr>
            <a:spLocks noGrp="1"/>
          </p:cNvSpPr>
          <p:nvPr>
            <p:ph type="sldNum" sz="quarter" idx="10"/>
          </p:nvPr>
        </p:nvSpPr>
        <p:spPr/>
        <p:txBody>
          <a:bodyPr/>
          <a:lstStyle/>
          <a:p>
            <a:fld id="{31BC64E8-45BE-4474-B3AA-B6DEBEC91A50}" type="slidenum">
              <a:rPr lang="en-US" smtClean="0"/>
              <a:t>34</a:t>
            </a:fld>
            <a:endParaRPr lang="en-US"/>
          </a:p>
        </p:txBody>
      </p:sp>
    </p:spTree>
    <p:extLst>
      <p:ext uri="{BB962C8B-B14F-4D97-AF65-F5344CB8AC3E}">
        <p14:creationId xmlns:p14="http://schemas.microsoft.com/office/powerpoint/2010/main" val="12452380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Four-Year Adjusted Cohort</a:t>
            </a:r>
          </a:p>
          <a:p>
            <a:r>
              <a:rPr lang="en-US" dirty="0"/>
              <a:t>The number of students who graduate in four years with a regular high school diploma divided by the number of students who entered high school four years earlier (adjusting for transfers in and out).</a:t>
            </a:r>
          </a:p>
          <a:p>
            <a:endParaRPr lang="en-US" dirty="0"/>
          </a:p>
          <a:p>
            <a:endParaRPr lang="en-US" dirty="0"/>
          </a:p>
          <a:p>
            <a:r>
              <a:rPr lang="en-US" dirty="0"/>
              <a:t>In 2010, Kansas began using the four-year adjusted cohort graduation rate to calculate graduation rates. Previously, the Kansas graduation rate was calculated by dividing the number of graduates by the sum of the graduates plus dropouts for years one through four of high school. The four-year adjusted cohort graduation method actually provides a more accurate measurement of graduation rates because it tracks the movement of individual students.</a:t>
            </a:r>
          </a:p>
          <a:p>
            <a:endParaRPr lang="en-US" dirty="0"/>
          </a:p>
          <a:p>
            <a:r>
              <a:rPr lang="en-US" dirty="0"/>
              <a:t>The cohort begins with the incoming first-time ninth graders in a given year at a school or district. This cohort is continually adjusted: students who transfer into the school or district are added to the cohort, while students who transfer out of the school or district are removed from the cohort. It is important to note that students who drop out are not removed from a cohort. The cohort at the end of the four-</a:t>
            </a:r>
            <a:r>
              <a:rPr lang="en-US" dirty="0" err="1"/>
              <a:t>yr</a:t>
            </a:r>
            <a:r>
              <a:rPr lang="en-US" dirty="0"/>
              <a:t> time frame is called the “adjusted cohort” for the school or district, and the graduation rate for this cohort is defined as the percentage of students in the adjusted cohort who received a regular high school diploma.</a:t>
            </a:r>
          </a:p>
          <a:p>
            <a:endParaRPr lang="en-US" dirty="0"/>
          </a:p>
        </p:txBody>
      </p:sp>
      <p:sp>
        <p:nvSpPr>
          <p:cNvPr id="4" name="Slide Number Placeholder 3"/>
          <p:cNvSpPr>
            <a:spLocks noGrp="1"/>
          </p:cNvSpPr>
          <p:nvPr>
            <p:ph type="sldNum" sz="quarter" idx="10"/>
          </p:nvPr>
        </p:nvSpPr>
        <p:spPr/>
        <p:txBody>
          <a:bodyPr/>
          <a:lstStyle/>
          <a:p>
            <a:fld id="{31BC64E8-45BE-4474-B3AA-B6DEBEC91A50}" type="slidenum">
              <a:rPr lang="en-US" smtClean="0"/>
              <a:t>35</a:t>
            </a:fld>
            <a:endParaRPr lang="en-US"/>
          </a:p>
        </p:txBody>
      </p:sp>
    </p:spTree>
    <p:extLst>
      <p:ext uri="{BB962C8B-B14F-4D97-AF65-F5344CB8AC3E}">
        <p14:creationId xmlns:p14="http://schemas.microsoft.com/office/powerpoint/2010/main" val="16201752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things to remember about the four-year</a:t>
            </a:r>
            <a:r>
              <a:rPr lang="en-US" baseline="0" dirty="0"/>
              <a:t> cohort:</a:t>
            </a:r>
          </a:p>
          <a:p>
            <a:pPr marL="228600" indent="-228600">
              <a:buAutoNum type="arabicPeriod"/>
            </a:pPr>
            <a:r>
              <a:rPr lang="en-US" baseline="0" dirty="0"/>
              <a:t>Students must graduate in four years</a:t>
            </a:r>
          </a:p>
          <a:p>
            <a:pPr marL="228600" indent="-228600">
              <a:buAutoNum type="arabicPeriod"/>
            </a:pPr>
            <a:r>
              <a:rPr lang="en-US" baseline="0" dirty="0"/>
              <a:t>Students must receive a regular high school diploma</a:t>
            </a:r>
          </a:p>
          <a:p>
            <a:pPr marL="228600" indent="-228600">
              <a:buAutoNum type="arabicPeriod"/>
            </a:pPr>
            <a:r>
              <a:rPr lang="en-US" baseline="0" dirty="0"/>
              <a:t>Students can only transfer out of the cohort with certain exit codes. </a:t>
            </a:r>
          </a:p>
          <a:p>
            <a:pPr marL="228600" indent="-228600">
              <a:buAutoNum type="arabicPeriod"/>
            </a:pPr>
            <a:endParaRPr lang="en-US" baseline="0" dirty="0"/>
          </a:p>
          <a:p>
            <a:pPr marL="228600" indent="-228600">
              <a:buAutoNum type="arabicPeriod"/>
            </a:pPr>
            <a:r>
              <a:rPr lang="en-US" baseline="0" dirty="0"/>
              <a:t>So let’s talk about what each of these requirements mean…</a:t>
            </a:r>
            <a:endParaRPr lang="en-US" dirty="0"/>
          </a:p>
        </p:txBody>
      </p:sp>
      <p:sp>
        <p:nvSpPr>
          <p:cNvPr id="4" name="Slide Number Placeholder 3"/>
          <p:cNvSpPr>
            <a:spLocks noGrp="1"/>
          </p:cNvSpPr>
          <p:nvPr>
            <p:ph type="sldNum" sz="quarter" idx="10"/>
          </p:nvPr>
        </p:nvSpPr>
        <p:spPr/>
        <p:txBody>
          <a:bodyPr/>
          <a:lstStyle/>
          <a:p>
            <a:fld id="{31BC64E8-45BE-4474-B3AA-B6DEBEC91A50}" type="slidenum">
              <a:rPr lang="en-US" smtClean="0"/>
              <a:t>36</a:t>
            </a:fld>
            <a:endParaRPr lang="en-US"/>
          </a:p>
        </p:txBody>
      </p:sp>
    </p:spTree>
    <p:extLst>
      <p:ext uri="{BB962C8B-B14F-4D97-AF65-F5344CB8AC3E}">
        <p14:creationId xmlns:p14="http://schemas.microsoft.com/office/powerpoint/2010/main" val="41983048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be included in the four-year adjusted cohort graduation rate, a student must receive their diploma by Oct 1 (in the year they graduate).</a:t>
            </a:r>
          </a:p>
          <a:p>
            <a:endParaRPr lang="en-US" dirty="0"/>
          </a:p>
          <a:p>
            <a:r>
              <a:rPr lang="en-US" dirty="0"/>
              <a:t>Any student who takes longer than four years to graduate will be counted as a non-graduate in the four-year adjusted cohort graduation rate:</a:t>
            </a:r>
          </a:p>
          <a:p>
            <a:r>
              <a:rPr lang="en-US" dirty="0"/>
              <a:t>	</a:t>
            </a:r>
          </a:p>
          <a:p>
            <a:r>
              <a:rPr lang="en-US" dirty="0"/>
              <a:t>`	There is an exception for students with disabilities who met the district graduation requirements for a regular high school diploma, but are remaining in school to receive transitional 	services deemed necessary by the IEP team</a:t>
            </a:r>
          </a:p>
          <a:p>
            <a:endParaRPr lang="en-US" dirty="0"/>
          </a:p>
          <a:p>
            <a:r>
              <a:rPr lang="en-US" dirty="0"/>
              <a:t>	Use EXIT code 22 for students meeting this criteria so that they count as a graduate in the calculation</a:t>
            </a:r>
          </a:p>
          <a:p>
            <a:endParaRPr lang="en-US" dirty="0"/>
          </a:p>
        </p:txBody>
      </p:sp>
      <p:sp>
        <p:nvSpPr>
          <p:cNvPr id="4" name="Slide Number Placeholder 3"/>
          <p:cNvSpPr>
            <a:spLocks noGrp="1"/>
          </p:cNvSpPr>
          <p:nvPr>
            <p:ph type="sldNum" sz="quarter" idx="10"/>
          </p:nvPr>
        </p:nvSpPr>
        <p:spPr/>
        <p:txBody>
          <a:bodyPr/>
          <a:lstStyle/>
          <a:p>
            <a:fld id="{31BC64E8-45BE-4474-B3AA-B6DEBEC91A50}" type="slidenum">
              <a:rPr lang="en-US" smtClean="0"/>
              <a:t>37</a:t>
            </a:fld>
            <a:endParaRPr lang="en-US"/>
          </a:p>
        </p:txBody>
      </p:sp>
    </p:spTree>
    <p:extLst>
      <p:ext uri="{BB962C8B-B14F-4D97-AF65-F5344CB8AC3E}">
        <p14:creationId xmlns:p14="http://schemas.microsoft.com/office/powerpoint/2010/main" val="27471856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regular high school diploma means the standard high school diploma awarded to students in a state that is fully aligned with the state’s academic content standards </a:t>
            </a:r>
          </a:p>
          <a:p>
            <a:endParaRPr lang="en-US" dirty="0"/>
          </a:p>
          <a:p>
            <a:r>
              <a:rPr lang="en-US" dirty="0"/>
              <a:t>and </a:t>
            </a:r>
          </a:p>
          <a:p>
            <a:endParaRPr lang="en-US" dirty="0"/>
          </a:p>
          <a:p>
            <a:r>
              <a:rPr lang="en-US" dirty="0"/>
              <a:t>Does NOT include a GED credential, certificate of attendance, or any alternative award. </a:t>
            </a:r>
          </a:p>
          <a:p>
            <a:endParaRPr lang="en-US" dirty="0"/>
          </a:p>
          <a:p>
            <a:r>
              <a:rPr lang="en-US" dirty="0"/>
              <a:t>Students who leave high school to attend an unaccredited private school or homeschool will count as non-graduates </a:t>
            </a:r>
            <a:r>
              <a:rPr lang="en-US" b="1" dirty="0"/>
              <a:t>because these schools are not required to be fully aligned with the state’s academic content standards.</a:t>
            </a:r>
          </a:p>
          <a:p>
            <a:endParaRPr lang="en-US" dirty="0"/>
          </a:p>
        </p:txBody>
      </p:sp>
      <p:sp>
        <p:nvSpPr>
          <p:cNvPr id="4" name="Slide Number Placeholder 3"/>
          <p:cNvSpPr>
            <a:spLocks noGrp="1"/>
          </p:cNvSpPr>
          <p:nvPr>
            <p:ph type="sldNum" sz="quarter" idx="10"/>
          </p:nvPr>
        </p:nvSpPr>
        <p:spPr/>
        <p:txBody>
          <a:bodyPr/>
          <a:lstStyle/>
          <a:p>
            <a:fld id="{31BC64E8-45BE-4474-B3AA-B6DEBEC91A50}" type="slidenum">
              <a:rPr lang="en-US" smtClean="0"/>
              <a:t>38</a:t>
            </a:fld>
            <a:endParaRPr lang="en-US"/>
          </a:p>
        </p:txBody>
      </p:sp>
    </p:spTree>
    <p:extLst>
      <p:ext uri="{BB962C8B-B14F-4D97-AF65-F5344CB8AC3E}">
        <p14:creationId xmlns:p14="http://schemas.microsoft.com/office/powerpoint/2010/main" val="12997234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student can transfer out of the cohort for the following reasons:</a:t>
            </a:r>
          </a:p>
          <a:p>
            <a:pPr marL="171450" indent="-171450">
              <a:buFont typeface="Arial" panose="020B0604020202020204" pitchFamily="34" charset="0"/>
              <a:buChar char="•"/>
            </a:pPr>
            <a:r>
              <a:rPr lang="en-US" dirty="0"/>
              <a:t>Transfer to a public school in Kansas</a:t>
            </a:r>
          </a:p>
          <a:p>
            <a:pPr marL="171450" indent="-171450">
              <a:buFont typeface="Arial" panose="020B0604020202020204" pitchFamily="34" charset="0"/>
              <a:buChar char="•"/>
            </a:pPr>
            <a:r>
              <a:rPr lang="en-US" dirty="0"/>
              <a:t>Transfer to a public school in another state</a:t>
            </a:r>
          </a:p>
          <a:p>
            <a:pPr marL="171450" indent="-171450">
              <a:buFont typeface="Arial" panose="020B0604020202020204" pitchFamily="34" charset="0"/>
              <a:buChar char="•"/>
            </a:pPr>
            <a:r>
              <a:rPr lang="en-US" dirty="0"/>
              <a:t>Transfer to an accredited private school</a:t>
            </a:r>
          </a:p>
          <a:p>
            <a:pPr marL="171450" indent="-171450">
              <a:buFont typeface="Arial" panose="020B0604020202020204" pitchFamily="34" charset="0"/>
              <a:buChar char="•"/>
            </a:pPr>
            <a:r>
              <a:rPr lang="en-US" dirty="0"/>
              <a:t>Transfer to a juvenile correctional facility where educational services are provided</a:t>
            </a:r>
          </a:p>
          <a:p>
            <a:pPr marL="171450" indent="-171450">
              <a:buFont typeface="Arial" panose="020B0604020202020204" pitchFamily="34" charset="0"/>
              <a:buChar char="•"/>
            </a:pPr>
            <a:r>
              <a:rPr lang="en-US" dirty="0"/>
              <a:t>Moved to another country</a:t>
            </a:r>
          </a:p>
          <a:p>
            <a:pPr marL="171450" indent="-171450">
              <a:buFont typeface="Arial" panose="020B0604020202020204" pitchFamily="34" charset="0"/>
              <a:buChar char="•"/>
            </a:pPr>
            <a:r>
              <a:rPr lang="en-US" dirty="0"/>
              <a:t>Student death</a:t>
            </a:r>
          </a:p>
          <a:p>
            <a:endParaRPr lang="en-US" dirty="0"/>
          </a:p>
          <a:p>
            <a:r>
              <a:rPr lang="en-US" dirty="0"/>
              <a:t>All other EXIT codes (except graduation) will count</a:t>
            </a:r>
            <a:r>
              <a:rPr lang="en-US" baseline="0" dirty="0"/>
              <a:t> </a:t>
            </a:r>
            <a:r>
              <a:rPr lang="en-US" dirty="0"/>
              <a:t>the student as a non-graduate.</a:t>
            </a:r>
          </a:p>
          <a:p>
            <a:endParaRPr lang="en-US" dirty="0"/>
          </a:p>
        </p:txBody>
      </p:sp>
      <p:sp>
        <p:nvSpPr>
          <p:cNvPr id="4" name="Slide Number Placeholder 3"/>
          <p:cNvSpPr>
            <a:spLocks noGrp="1"/>
          </p:cNvSpPr>
          <p:nvPr>
            <p:ph type="sldNum" sz="quarter" idx="10"/>
          </p:nvPr>
        </p:nvSpPr>
        <p:spPr/>
        <p:txBody>
          <a:bodyPr/>
          <a:lstStyle/>
          <a:p>
            <a:fld id="{31BC64E8-45BE-4474-B3AA-B6DEBEC91A50}" type="slidenum">
              <a:rPr lang="en-US" smtClean="0"/>
              <a:t>39</a:t>
            </a:fld>
            <a:endParaRPr lang="en-US"/>
          </a:p>
        </p:txBody>
      </p:sp>
    </p:spTree>
    <p:extLst>
      <p:ext uri="{BB962C8B-B14F-4D97-AF65-F5344CB8AC3E}">
        <p14:creationId xmlns:p14="http://schemas.microsoft.com/office/powerpoint/2010/main" val="38958661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Five-Year Adjusted Cohort</a:t>
            </a:r>
          </a:p>
          <a:p>
            <a:r>
              <a:rPr lang="en-US" dirty="0"/>
              <a:t>The number of students who graduate in five years with a regular high school diploma divided by the number of students who entered high school five years earlier (adjusting for transfers in and out).</a:t>
            </a:r>
          </a:p>
          <a:p>
            <a:endParaRPr lang="en-US" dirty="0"/>
          </a:p>
          <a:p>
            <a:r>
              <a:rPr lang="en-US" dirty="0"/>
              <a:t>NOTE: The five-year rate is a continuation of the prior year’s four-year rate. We have followed the cohort of students for an additional year.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31BC64E8-45BE-4474-B3AA-B6DEBEC91A50}" type="slidenum">
              <a:rPr lang="en-US" smtClean="0"/>
              <a:t>40</a:t>
            </a:fld>
            <a:endParaRPr lang="en-US"/>
          </a:p>
        </p:txBody>
      </p:sp>
    </p:spTree>
    <p:extLst>
      <p:ext uri="{BB962C8B-B14F-4D97-AF65-F5344CB8AC3E}">
        <p14:creationId xmlns:p14="http://schemas.microsoft.com/office/powerpoint/2010/main" val="30658861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solidFill>
                  <a:schemeClr val="tx2"/>
                </a:solidFill>
                <a:latin typeface="Franklin Gothic Book"/>
              </a:rPr>
              <a:t>The Dropout</a:t>
            </a:r>
            <a:r>
              <a:rPr lang="en-US" sz="2400" baseline="0" dirty="0">
                <a:solidFill>
                  <a:schemeClr val="tx2"/>
                </a:solidFill>
                <a:latin typeface="Franklin Gothic Book"/>
              </a:rPr>
              <a:t> Graduation Summary Report (</a:t>
            </a:r>
            <a:r>
              <a:rPr lang="en-US" sz="2400" dirty="0">
                <a:solidFill>
                  <a:schemeClr val="tx2"/>
                </a:solidFill>
                <a:latin typeface="Franklin Gothic Book"/>
              </a:rPr>
              <a:t>DGSR) is a KSDE authenticated web application</a:t>
            </a:r>
          </a:p>
          <a:p>
            <a:endParaRPr lang="en-US" sz="2400" dirty="0">
              <a:solidFill>
                <a:schemeClr val="tx2"/>
              </a:solidFill>
              <a:latin typeface="Franklin Gothic Book"/>
            </a:endParaRPr>
          </a:p>
          <a:p>
            <a:r>
              <a:rPr lang="en-US" sz="2400" dirty="0">
                <a:solidFill>
                  <a:schemeClr val="tx2"/>
                </a:solidFill>
                <a:latin typeface="Franklin Gothic Book"/>
              </a:rPr>
              <a:t>Individuals who do not have access to KSDE authenticated web applications need to register: </a:t>
            </a:r>
            <a:r>
              <a:rPr lang="en-US" sz="2400" dirty="0">
                <a:solidFill>
                  <a:schemeClr val="tx2"/>
                </a:solidFill>
                <a:latin typeface="Franklin Gothic Book"/>
                <a:hlinkClick r:id="rId3"/>
              </a:rPr>
              <a:t>https://online.ksde.org/authentication/login.aspx</a:t>
            </a:r>
            <a:r>
              <a:rPr lang="en-US" sz="2400" dirty="0">
                <a:solidFill>
                  <a:schemeClr val="tx2"/>
                </a:solidFill>
                <a:latin typeface="Franklin Gothic Book"/>
              </a:rPr>
              <a:t>  </a:t>
            </a:r>
          </a:p>
          <a:p>
            <a:endParaRPr lang="en-US" sz="2400" dirty="0">
              <a:solidFill>
                <a:schemeClr val="tx2"/>
              </a:solidFill>
              <a:latin typeface="Franklin Gothic Book"/>
            </a:endParaRPr>
          </a:p>
          <a:p>
            <a:r>
              <a:rPr lang="en-US" sz="2400" dirty="0">
                <a:solidFill>
                  <a:schemeClr val="tx2"/>
                </a:solidFill>
                <a:latin typeface="Franklin Gothic Book"/>
              </a:rPr>
              <a:t>There are detailed instructions in the Kansas Graduation and Dropout Information Handbook</a:t>
            </a:r>
          </a:p>
          <a:p>
            <a:r>
              <a:rPr lang="en-US" sz="2400" dirty="0">
                <a:solidFill>
                  <a:schemeClr val="tx2"/>
                </a:solidFill>
                <a:latin typeface="Franklin Gothic Book"/>
              </a:rPr>
              <a:t/>
            </a:r>
            <a:br>
              <a:rPr lang="en-US" sz="2400" dirty="0">
                <a:solidFill>
                  <a:schemeClr val="tx2"/>
                </a:solidFill>
                <a:latin typeface="Franklin Gothic Book"/>
              </a:rPr>
            </a:br>
            <a:endParaRPr lang="en-US" sz="2400" dirty="0">
              <a:solidFill>
                <a:schemeClr val="tx2"/>
              </a:solidFill>
              <a:latin typeface="Franklin Gothic Book"/>
            </a:endParaRPr>
          </a:p>
          <a:p>
            <a:r>
              <a:rPr lang="en-US" dirty="0">
                <a:latin typeface="Franklin Gothic Book"/>
              </a:rPr>
              <a:t/>
            </a:r>
            <a:br>
              <a:rPr lang="en-US" dirty="0">
                <a:latin typeface="Franklin Gothic Book"/>
              </a:rPr>
            </a:br>
            <a:endParaRPr lang="en-US" dirty="0">
              <a:latin typeface="Franklin Gothic Book"/>
            </a:endParaRPr>
          </a:p>
          <a:p>
            <a:r>
              <a:rPr lang="en-US" dirty="0">
                <a:latin typeface="Franklin Gothic Book"/>
              </a:rPr>
              <a:t/>
            </a:r>
            <a:br>
              <a:rPr lang="en-US" dirty="0">
                <a:latin typeface="Franklin Gothic Book"/>
              </a:rPr>
            </a:br>
            <a:endParaRPr lang="en-US" dirty="0">
              <a:latin typeface="Franklin Gothic Book"/>
            </a:endParaRPr>
          </a:p>
          <a:p>
            <a:r>
              <a:rPr lang="en-US" dirty="0">
                <a:latin typeface="Franklin Gothic Book"/>
              </a:rPr>
              <a:t/>
            </a:r>
            <a:br>
              <a:rPr lang="en-US" dirty="0">
                <a:latin typeface="Franklin Gothic Book"/>
              </a:rPr>
            </a:br>
            <a:endParaRPr lang="en-US" dirty="0">
              <a:latin typeface="Franklin Gothic Book"/>
            </a:endParaRPr>
          </a:p>
        </p:txBody>
      </p:sp>
      <p:sp>
        <p:nvSpPr>
          <p:cNvPr id="4" name="Slide Number Placeholder 3"/>
          <p:cNvSpPr>
            <a:spLocks noGrp="1"/>
          </p:cNvSpPr>
          <p:nvPr>
            <p:ph type="sldNum" sz="quarter" idx="10"/>
          </p:nvPr>
        </p:nvSpPr>
        <p:spPr/>
        <p:txBody>
          <a:bodyPr/>
          <a:lstStyle/>
          <a:p>
            <a:fld id="{31BC64E8-45BE-4474-B3AA-B6DEBEC91A50}" type="slidenum">
              <a:rPr lang="en-US" smtClean="0"/>
              <a:t>41</a:t>
            </a:fld>
            <a:endParaRPr lang="en-US"/>
          </a:p>
        </p:txBody>
      </p:sp>
    </p:spTree>
    <p:extLst>
      <p:ext uri="{BB962C8B-B14F-4D97-AF65-F5344CB8AC3E}">
        <p14:creationId xmlns:p14="http://schemas.microsoft.com/office/powerpoint/2010/main" val="22832236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board has</a:t>
            </a:r>
            <a:r>
              <a:rPr lang="en-US" baseline="0" dirty="0"/>
              <a:t> defined a “successful high school graduate” as having the academic preparation, cognitive preparation, technical skills, employability skills and civic engagement needed to be successful in postsecondary education, in the attainment of an industry recognized certification or in the workforce, without the need for remediation. </a:t>
            </a:r>
            <a:endParaRPr lang="en-US" dirty="0"/>
          </a:p>
        </p:txBody>
      </p:sp>
      <p:sp>
        <p:nvSpPr>
          <p:cNvPr id="4" name="Slide Number Placeholder 3"/>
          <p:cNvSpPr>
            <a:spLocks noGrp="1"/>
          </p:cNvSpPr>
          <p:nvPr>
            <p:ph type="sldNum" sz="quarter" idx="10"/>
          </p:nvPr>
        </p:nvSpPr>
        <p:spPr/>
        <p:txBody>
          <a:bodyPr/>
          <a:lstStyle/>
          <a:p>
            <a:fld id="{31BC64E8-45BE-4474-B3AA-B6DEBEC91A50}" type="slidenum">
              <a:rPr lang="en-US" smtClean="0"/>
              <a:t>4</a:t>
            </a:fld>
            <a:endParaRPr lang="en-US"/>
          </a:p>
        </p:txBody>
      </p:sp>
    </p:spTree>
    <p:extLst>
      <p:ext uri="{BB962C8B-B14F-4D97-AF65-F5344CB8AC3E}">
        <p14:creationId xmlns:p14="http://schemas.microsoft.com/office/powerpoint/2010/main" val="40236723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in order to get to</a:t>
            </a:r>
            <a:r>
              <a:rPr lang="en-US" baseline="0" dirty="0"/>
              <a:t> 100%, we have to understand the landscape of our own districts. </a:t>
            </a:r>
            <a:endParaRPr lang="en-US" dirty="0"/>
          </a:p>
          <a:p>
            <a:r>
              <a:rPr lang="en-US" dirty="0">
                <a:latin typeface="Calibri"/>
              </a:rPr>
              <a:t/>
            </a:r>
            <a:br>
              <a:rPr lang="en-US" dirty="0">
                <a:latin typeface="Calibri"/>
              </a:rPr>
            </a:br>
            <a:endParaRPr lang="en-US" dirty="0">
              <a:latin typeface="Calibri"/>
            </a:endParaRPr>
          </a:p>
          <a:p>
            <a:r>
              <a:rPr lang="en-US" dirty="0"/>
              <a:t>What are the barriers to graduation we see?</a:t>
            </a:r>
          </a:p>
          <a:p>
            <a:r>
              <a:rPr lang="en-US" dirty="0">
                <a:latin typeface="Calibri"/>
              </a:rPr>
              <a:t/>
            </a:r>
            <a:br>
              <a:rPr lang="en-US" dirty="0">
                <a:latin typeface="Calibri"/>
              </a:rPr>
            </a:br>
            <a:endParaRPr lang="en-US" dirty="0">
              <a:latin typeface="Calibri"/>
            </a:endParaRPr>
          </a:p>
          <a:p>
            <a:r>
              <a:rPr lang="en-US" dirty="0"/>
              <a:t>What supports do we offer? </a:t>
            </a:r>
          </a:p>
          <a:p>
            <a:r>
              <a:rPr lang="en-US" dirty="0">
                <a:latin typeface="Calibri"/>
              </a:rPr>
              <a:t/>
            </a:r>
            <a:br>
              <a:rPr lang="en-US" dirty="0">
                <a:latin typeface="Calibri"/>
              </a:rPr>
            </a:br>
            <a:endParaRPr lang="en-US" dirty="0">
              <a:latin typeface="Calibri"/>
            </a:endParaRPr>
          </a:p>
          <a:p>
            <a:r>
              <a:rPr lang="en-US" dirty="0"/>
              <a:t>DISCUSSION</a:t>
            </a:r>
          </a:p>
          <a:p>
            <a:r>
              <a:rPr lang="en-US" baseline="0" dirty="0"/>
              <a:t>What questions do you have as a district that you need answered?</a:t>
            </a:r>
          </a:p>
          <a:p>
            <a:r>
              <a:rPr lang="en-US" baseline="0" dirty="0"/>
              <a:t>What </a:t>
            </a:r>
            <a:r>
              <a:rPr lang="en-US" dirty="0"/>
              <a:t>does your data tell you?</a:t>
            </a:r>
          </a:p>
          <a:p>
            <a:r>
              <a:rPr lang="en-US" dirty="0"/>
              <a:t>What </a:t>
            </a:r>
            <a:r>
              <a:rPr lang="en-US" baseline="0" dirty="0"/>
              <a:t>would this look like in your school?</a:t>
            </a:r>
          </a:p>
          <a:p>
            <a:r>
              <a:rPr lang="en-US" baseline="0" dirty="0"/>
              <a:t>What ideas do you have for implementing?</a:t>
            </a:r>
          </a:p>
          <a:p>
            <a:r>
              <a:rPr lang="en-US" dirty="0">
                <a:latin typeface="Calibri"/>
              </a:rPr>
              <a:t/>
            </a:r>
            <a:br>
              <a:rPr lang="en-US" dirty="0">
                <a:latin typeface="Calibri"/>
              </a:rPr>
            </a:br>
            <a:endParaRPr lang="en-US" dirty="0">
              <a:latin typeface="Calibri"/>
            </a:endParaRPr>
          </a:p>
          <a:p>
            <a:r>
              <a:rPr lang="en-US" dirty="0">
                <a:latin typeface="Calibri"/>
              </a:rPr>
              <a:t/>
            </a:r>
            <a:br>
              <a:rPr lang="en-US" dirty="0">
                <a:latin typeface="Calibri"/>
              </a:rPr>
            </a:br>
            <a:endParaRPr lang="en-US" dirty="0">
              <a:latin typeface="Calibri"/>
            </a:endParaRPr>
          </a:p>
          <a:p>
            <a:r>
              <a:rPr lang="en-US" dirty="0"/>
              <a:t>What supports do we need to offer?</a:t>
            </a:r>
          </a:p>
          <a:p>
            <a:r>
              <a:rPr lang="en-US" dirty="0">
                <a:latin typeface="Calibri"/>
              </a:rPr>
              <a:t/>
            </a:r>
            <a:br>
              <a:rPr lang="en-US" dirty="0">
                <a:latin typeface="Calibri"/>
              </a:rPr>
            </a:br>
            <a:endParaRPr lang="en-US" dirty="0">
              <a:latin typeface="Calibri"/>
            </a:endParaRPr>
          </a:p>
          <a:p>
            <a:r>
              <a:rPr lang="en-US" dirty="0"/>
              <a:t>Who are our potential partners?</a:t>
            </a:r>
          </a:p>
          <a:p>
            <a:r>
              <a:rPr lang="en-US" dirty="0">
                <a:latin typeface="Calibri"/>
              </a:rPr>
              <a:t/>
            </a:r>
            <a:br>
              <a:rPr lang="en-US" dirty="0">
                <a:latin typeface="Calibri"/>
              </a:rPr>
            </a:br>
            <a:endParaRPr lang="en-US" dirty="0">
              <a:latin typeface="Calibri"/>
            </a:endParaRPr>
          </a:p>
          <a:p>
            <a:r>
              <a:rPr lang="en-US" dirty="0">
                <a:latin typeface="Calibri"/>
              </a:rPr>
              <a:t/>
            </a:r>
            <a:br>
              <a:rPr lang="en-US" dirty="0">
                <a:latin typeface="Calibri"/>
              </a:rPr>
            </a:br>
            <a:endParaRPr lang="en-US" dirty="0">
              <a:latin typeface="Calibri"/>
            </a:endParaRPr>
          </a:p>
          <a:p>
            <a:r>
              <a:rPr lang="en-US" dirty="0">
                <a:latin typeface="Calibri"/>
              </a:rPr>
              <a:t/>
            </a:r>
            <a:br>
              <a:rPr lang="en-US" dirty="0">
                <a:latin typeface="Calibri"/>
              </a:rPr>
            </a:br>
            <a:endParaRPr lang="en-US" dirty="0">
              <a:latin typeface="Calibri"/>
            </a:endParaRPr>
          </a:p>
        </p:txBody>
      </p:sp>
      <p:sp>
        <p:nvSpPr>
          <p:cNvPr id="4" name="Slide Number Placeholder 3"/>
          <p:cNvSpPr>
            <a:spLocks noGrp="1"/>
          </p:cNvSpPr>
          <p:nvPr>
            <p:ph type="sldNum" sz="quarter" idx="10"/>
          </p:nvPr>
        </p:nvSpPr>
        <p:spPr/>
        <p:txBody>
          <a:bodyPr/>
          <a:lstStyle/>
          <a:p>
            <a:fld id="{31BC64E8-45BE-4474-B3AA-B6DEBEC91A50}" type="slidenum">
              <a:rPr lang="en-US" smtClean="0"/>
              <a:t>42</a:t>
            </a:fld>
            <a:endParaRPr lang="en-US"/>
          </a:p>
        </p:txBody>
      </p:sp>
    </p:spTree>
    <p:extLst>
      <p:ext uri="{BB962C8B-B14F-4D97-AF65-F5344CB8AC3E}">
        <p14:creationId xmlns:p14="http://schemas.microsoft.com/office/powerpoint/2010/main" val="29052426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BC64E8-45BE-4474-B3AA-B6DEBEC91A50}" type="slidenum">
              <a:rPr lang="en-US" smtClean="0">
                <a:solidFill>
                  <a:prstClr val="black"/>
                </a:solidFill>
                <a:latin typeface="Calibri"/>
              </a:rPr>
              <a:pPr/>
              <a:t>43</a:t>
            </a:fld>
            <a:endParaRPr lang="en-US">
              <a:solidFill>
                <a:prstClr val="black"/>
              </a:solidFill>
              <a:latin typeface="Calibri"/>
            </a:endParaRPr>
          </a:p>
        </p:txBody>
      </p:sp>
    </p:spTree>
    <p:extLst>
      <p:ext uri="{BB962C8B-B14F-4D97-AF65-F5344CB8AC3E}">
        <p14:creationId xmlns:p14="http://schemas.microsoft.com/office/powerpoint/2010/main" val="139294143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BC64E8-45BE-4474-B3AA-B6DEBEC91A50}" type="slidenum">
              <a:rPr lang="en-US" smtClean="0"/>
              <a:t>44</a:t>
            </a:fld>
            <a:endParaRPr lang="en-US"/>
          </a:p>
        </p:txBody>
      </p:sp>
    </p:spTree>
    <p:extLst>
      <p:ext uri="{BB962C8B-B14F-4D97-AF65-F5344CB8AC3E}">
        <p14:creationId xmlns:p14="http://schemas.microsoft.com/office/powerpoint/2010/main" val="13197341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BC64E8-45BE-4474-B3AA-B6DEBEC91A50}" type="slidenum">
              <a:rPr lang="en-US" smtClean="0"/>
              <a:t>45</a:t>
            </a:fld>
            <a:endParaRPr lang="en-US"/>
          </a:p>
        </p:txBody>
      </p:sp>
    </p:spTree>
    <p:extLst>
      <p:ext uri="{BB962C8B-B14F-4D97-AF65-F5344CB8AC3E}">
        <p14:creationId xmlns:p14="http://schemas.microsoft.com/office/powerpoint/2010/main" val="34258405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a:t>
            </a:r>
            <a:r>
              <a:rPr lang="en-US" baseline="0" dirty="0"/>
              <a:t> to research conducted by the Georgetown Center on Education and the Workforce, by the year 2020, 65% of the nation’s jobs will require some sort of postsecondary education. In Kansas, that number increases to 71%.</a:t>
            </a:r>
          </a:p>
          <a:p>
            <a:endParaRPr lang="en-US" baseline="0" dirty="0"/>
          </a:p>
          <a:p>
            <a:r>
              <a:rPr lang="en-US" baseline="0" dirty="0"/>
              <a:t>Not every career requires a four-year degree. Technical colleges, community colleges, the military, etc. all play a critical role in preparing student for the workforce. </a:t>
            </a:r>
          </a:p>
          <a:p>
            <a:endParaRPr lang="en-US" baseline="0" dirty="0"/>
          </a:p>
          <a:p>
            <a:r>
              <a:rPr lang="en-US" baseline="0" dirty="0"/>
              <a:t>Research shows that most new jobs or job openings will be “middle skill” jobs – those requiring a diploma, but less than a four-year degree. </a:t>
            </a:r>
            <a:endParaRPr lang="en-US" dirty="0"/>
          </a:p>
        </p:txBody>
      </p:sp>
      <p:sp>
        <p:nvSpPr>
          <p:cNvPr id="4" name="Slide Number Placeholder 3"/>
          <p:cNvSpPr>
            <a:spLocks noGrp="1"/>
          </p:cNvSpPr>
          <p:nvPr>
            <p:ph type="sldNum" sz="quarter" idx="10"/>
          </p:nvPr>
        </p:nvSpPr>
        <p:spPr/>
        <p:txBody>
          <a:bodyPr/>
          <a:lstStyle/>
          <a:p>
            <a:fld id="{31BC64E8-45BE-4474-B3AA-B6DEBEC91A50}" type="slidenum">
              <a:rPr lang="en-US" smtClean="0"/>
              <a:t>47</a:t>
            </a:fld>
            <a:endParaRPr lang="en-US"/>
          </a:p>
        </p:txBody>
      </p:sp>
    </p:spTree>
    <p:extLst>
      <p:ext uri="{BB962C8B-B14F-4D97-AF65-F5344CB8AC3E}">
        <p14:creationId xmlns:p14="http://schemas.microsoft.com/office/powerpoint/2010/main" val="1837585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rPr>
              <a:t> 2011 selected because 92% of Kansas students were proficient on KS Assessments for Reading and Math, yet the rates of enrollment/retention/remediation did not change.  2011 peak year of NCLB</a:t>
            </a:r>
          </a:p>
          <a:p>
            <a:r>
              <a:rPr lang="en-US" dirty="0">
                <a:latin typeface="Calibri"/>
              </a:rPr>
              <a:t/>
            </a:r>
            <a:br>
              <a:rPr lang="en-US" dirty="0">
                <a:latin typeface="Calibri"/>
              </a:rPr>
            </a:br>
            <a:endParaRPr lang="en-US" dirty="0">
              <a:latin typeface="Calibri"/>
            </a:endParaRPr>
          </a:p>
          <a:p>
            <a:r>
              <a:rPr lang="en-US" dirty="0">
                <a:latin typeface="Calibri"/>
              </a:rPr>
              <a:t/>
            </a:r>
            <a:br>
              <a:rPr lang="en-US" dirty="0">
                <a:latin typeface="Calibri"/>
              </a:rPr>
            </a:br>
            <a:endParaRPr lang="en-US" dirty="0">
              <a:latin typeface="Calibri"/>
            </a:endParaRPr>
          </a:p>
          <a:p>
            <a:r>
              <a:rPr lang="en-US" dirty="0">
                <a:latin typeface="Calibri"/>
              </a:rPr>
              <a:t/>
            </a:r>
            <a:br>
              <a:rPr lang="en-US" dirty="0">
                <a:latin typeface="Calibri"/>
              </a:rPr>
            </a:br>
            <a:endParaRPr lang="en-US" dirty="0">
              <a:latin typeface="Calibri"/>
            </a:endParaRPr>
          </a:p>
          <a:p>
            <a:r>
              <a:rPr lang="en-US" dirty="0">
                <a:latin typeface="Calibri"/>
              </a:rPr>
              <a:t/>
            </a:r>
            <a:br>
              <a:rPr lang="en-US" dirty="0">
                <a:latin typeface="Calibri"/>
              </a:rPr>
            </a:br>
            <a:endParaRPr lang="en-US" dirty="0">
              <a:latin typeface="Calibri"/>
            </a:endParaRPr>
          </a:p>
        </p:txBody>
      </p:sp>
      <p:sp>
        <p:nvSpPr>
          <p:cNvPr id="4" name="Slide Number Placeholder 3"/>
          <p:cNvSpPr>
            <a:spLocks noGrp="1"/>
          </p:cNvSpPr>
          <p:nvPr>
            <p:ph type="sldNum" sz="quarter" idx="10"/>
          </p:nvPr>
        </p:nvSpPr>
        <p:spPr/>
        <p:txBody>
          <a:bodyPr/>
          <a:lstStyle/>
          <a:p>
            <a:fld id="{31BC64E8-45BE-4474-B3AA-B6DEBEC91A50}" type="slidenum">
              <a:rPr lang="en-US" smtClean="0"/>
              <a:t>48</a:t>
            </a:fld>
            <a:endParaRPr lang="en-US"/>
          </a:p>
        </p:txBody>
      </p:sp>
    </p:spTree>
    <p:extLst>
      <p:ext uri="{BB962C8B-B14F-4D97-AF65-F5344CB8AC3E}">
        <p14:creationId xmlns:p14="http://schemas.microsoft.com/office/powerpoint/2010/main" val="7143908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KSDE has assembled</a:t>
            </a:r>
            <a:r>
              <a:rPr lang="en-US" baseline="0" dirty="0"/>
              <a:t> a postsecondary workgroup, which is currently working to develop indicators. </a:t>
            </a:r>
          </a:p>
          <a:p>
            <a:endParaRPr lang="en-US" baseline="0" dirty="0"/>
          </a:p>
          <a:p>
            <a:r>
              <a:rPr lang="en-US" baseline="0" dirty="0"/>
              <a:t>Current considerations include:</a:t>
            </a:r>
          </a:p>
          <a:p>
            <a:pPr marL="171450" indent="-171450">
              <a:buFont typeface="Arial" panose="020B0604020202020204" pitchFamily="34" charset="0"/>
              <a:buChar char="•"/>
            </a:pPr>
            <a:r>
              <a:rPr lang="en-US" baseline="0" dirty="0"/>
              <a:t>Meet all four college and career indicators on the ACT</a:t>
            </a:r>
          </a:p>
          <a:p>
            <a:pPr marL="171450" indent="-171450">
              <a:buFont typeface="Arial" panose="020B0604020202020204" pitchFamily="34" charset="0"/>
              <a:buChar char="•"/>
            </a:pPr>
            <a:r>
              <a:rPr lang="en-US" baseline="0" dirty="0"/>
              <a:t>Earn an Industry Recognized Certification in high school or in the first semester post high school</a:t>
            </a:r>
          </a:p>
          <a:p>
            <a:pPr marL="171450" indent="-171450">
              <a:buFont typeface="Arial" panose="020B0604020202020204" pitchFamily="34" charset="0"/>
              <a:buChar char="•"/>
            </a:pPr>
            <a:r>
              <a:rPr lang="en-US" baseline="0" dirty="0"/>
              <a:t>Passing 4 Advanced Placement classes and scoring a "3" or higher on the AP exam for each course</a:t>
            </a:r>
          </a:p>
          <a:p>
            <a:pPr marL="171450" indent="-171450">
              <a:buFont typeface="Arial" panose="020B0604020202020204" pitchFamily="34" charset="0"/>
              <a:buChar char="•"/>
            </a:pPr>
            <a:r>
              <a:rPr lang="en-US" baseline="0" dirty="0"/>
              <a:t>Earn 12 college credit hours in high school or in the first semester post high school</a:t>
            </a:r>
          </a:p>
          <a:p>
            <a:pPr marL="171450" indent="-171450">
              <a:buFont typeface="Arial" panose="020B0604020202020204" pitchFamily="34" charset="0"/>
              <a:buChar char="•"/>
            </a:pPr>
            <a:r>
              <a:rPr lang="en-US" baseline="0" dirty="0"/>
              <a:t>Complete an IB course of study and score a "5" on the exit exam</a:t>
            </a:r>
          </a:p>
          <a:p>
            <a:pPr marL="171450" indent="-171450">
              <a:buFont typeface="Arial" panose="020B0604020202020204" pitchFamily="34" charset="0"/>
              <a:buChar char="•"/>
            </a:pPr>
            <a:r>
              <a:rPr lang="en-US" baseline="0" dirty="0"/>
              <a:t>Enlist in the military post high school and complete basic training</a:t>
            </a:r>
          </a:p>
          <a:p>
            <a:endParaRPr lang="en-US" baseline="0" dirty="0"/>
          </a:p>
          <a:p>
            <a:endParaRPr lang="en-US" dirty="0"/>
          </a:p>
          <a:p>
            <a:r>
              <a:rPr lang="en-US" dirty="0"/>
              <a:t>DISCUSSION</a:t>
            </a:r>
          </a:p>
          <a:p>
            <a:r>
              <a:rPr lang="en-US" baseline="0" dirty="0"/>
              <a:t>What questions do you have as a district about these indicators that you need answered?</a:t>
            </a:r>
          </a:p>
          <a:p>
            <a:r>
              <a:rPr lang="en-US" baseline="0" dirty="0"/>
              <a:t>What would these indicators look like in your school?</a:t>
            </a:r>
          </a:p>
          <a:p>
            <a:r>
              <a:rPr lang="en-US" baseline="0" dirty="0"/>
              <a:t>What ideas do you have for postsecondary indicators?</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31BC64E8-45BE-4474-B3AA-B6DEBEC91A50}" type="slidenum">
              <a:rPr lang="en-US" smtClean="0"/>
              <a:t>49</a:t>
            </a:fld>
            <a:endParaRPr lang="en-US"/>
          </a:p>
        </p:txBody>
      </p:sp>
    </p:spTree>
    <p:extLst>
      <p:ext uri="{BB962C8B-B14F-4D97-AF65-F5344CB8AC3E}">
        <p14:creationId xmlns:p14="http://schemas.microsoft.com/office/powerpoint/2010/main" val="42500538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BC64E8-45BE-4474-B3AA-B6DEBEC91A50}" type="slidenum">
              <a:rPr lang="en-US" smtClean="0">
                <a:solidFill>
                  <a:prstClr val="black"/>
                </a:solidFill>
                <a:latin typeface="Calibri"/>
              </a:rPr>
              <a:pPr/>
              <a:t>50</a:t>
            </a:fld>
            <a:endParaRPr lang="en-US">
              <a:solidFill>
                <a:prstClr val="black"/>
              </a:solidFill>
              <a:latin typeface="Calibri"/>
            </a:endParaRPr>
          </a:p>
        </p:txBody>
      </p:sp>
    </p:spTree>
    <p:extLst>
      <p:ext uri="{BB962C8B-B14F-4D97-AF65-F5344CB8AC3E}">
        <p14:creationId xmlns:p14="http://schemas.microsoft.com/office/powerpoint/2010/main" val="9323387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Kansas State Board of Education has</a:t>
            </a:r>
            <a:r>
              <a:rPr lang="en-US" baseline="0" dirty="0"/>
              <a:t> identified five outcomes that will be used to measure our progress towards achieving the vision that Kansas leads the world in the success of each student:</a:t>
            </a:r>
          </a:p>
          <a:p>
            <a:pPr marL="342900" indent="-342900">
              <a:buFont typeface="Arial" panose="020B0604020202020204" pitchFamily="34" charset="0"/>
              <a:buChar char="•"/>
            </a:pPr>
            <a:r>
              <a:rPr lang="en-US" dirty="0"/>
              <a:t>Kindergarten readiness</a:t>
            </a:r>
          </a:p>
          <a:p>
            <a:pPr marL="342900" indent="-342900">
              <a:buFont typeface="Arial" panose="020B0604020202020204" pitchFamily="34" charset="0"/>
              <a:buChar char="•"/>
            </a:pPr>
            <a:r>
              <a:rPr lang="en-US" dirty="0"/>
              <a:t>High school graduation rates</a:t>
            </a:r>
          </a:p>
          <a:p>
            <a:pPr marL="342900" indent="-342900">
              <a:buFont typeface="Arial" panose="020B0604020202020204" pitchFamily="34" charset="0"/>
              <a:buChar char="•"/>
            </a:pPr>
            <a:r>
              <a:rPr lang="en-US" dirty="0"/>
              <a:t>Individual Plans of Study based on career interests</a:t>
            </a:r>
          </a:p>
          <a:p>
            <a:pPr marL="342900" indent="-342900">
              <a:buFont typeface="Arial" panose="020B0604020202020204" pitchFamily="34" charset="0"/>
              <a:buChar char="•"/>
            </a:pPr>
            <a:r>
              <a:rPr lang="en-US" dirty="0"/>
              <a:t>Postsecondary attendance/completion</a:t>
            </a:r>
          </a:p>
          <a:p>
            <a:pPr marL="342900" indent="-342900">
              <a:buFont typeface="Arial" panose="020B0604020202020204" pitchFamily="34" charset="0"/>
              <a:buChar char="•"/>
            </a:pPr>
            <a:r>
              <a:rPr lang="en-US" dirty="0"/>
              <a:t>Social/emotional growth measured locally</a:t>
            </a:r>
          </a:p>
          <a:p>
            <a:endParaRPr lang="en-US" dirty="0"/>
          </a:p>
        </p:txBody>
      </p:sp>
      <p:sp>
        <p:nvSpPr>
          <p:cNvPr id="4" name="Slide Number Placeholder 3"/>
          <p:cNvSpPr>
            <a:spLocks noGrp="1"/>
          </p:cNvSpPr>
          <p:nvPr>
            <p:ph type="sldNum" sz="quarter" idx="10"/>
          </p:nvPr>
        </p:nvSpPr>
        <p:spPr/>
        <p:txBody>
          <a:bodyPr/>
          <a:lstStyle/>
          <a:p>
            <a:fld id="{31BC64E8-45BE-4474-B3AA-B6DEBEC91A50}" type="slidenum">
              <a:rPr lang="en-US" smtClean="0"/>
              <a:t>51</a:t>
            </a:fld>
            <a:endParaRPr lang="en-US"/>
          </a:p>
        </p:txBody>
      </p:sp>
    </p:spTree>
    <p:extLst>
      <p:ext uri="{BB962C8B-B14F-4D97-AF65-F5344CB8AC3E}">
        <p14:creationId xmlns:p14="http://schemas.microsoft.com/office/powerpoint/2010/main" val="182002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Social/emotional learning is the process through which students and adults acquire the knowledge, attitudes and skills necessary to:</a:t>
            </a:r>
          </a:p>
          <a:p>
            <a:pPr marL="628650" lvl="1" indent="-171450">
              <a:buFont typeface="Arial" panose="020B0604020202020204" pitchFamily="34" charset="0"/>
              <a:buChar char="•"/>
            </a:pPr>
            <a:r>
              <a:rPr lang="en-US" dirty="0"/>
              <a:t>Understand and manage emotions</a:t>
            </a:r>
          </a:p>
          <a:p>
            <a:pPr marL="628650" lvl="1" indent="-171450">
              <a:buFont typeface="Arial" panose="020B0604020202020204" pitchFamily="34" charset="0"/>
              <a:buChar char="•"/>
            </a:pPr>
            <a:r>
              <a:rPr lang="en-US" dirty="0"/>
              <a:t>Set and achieve positive goals</a:t>
            </a:r>
          </a:p>
          <a:p>
            <a:pPr marL="628650" lvl="1" indent="-171450">
              <a:buFont typeface="Arial" panose="020B0604020202020204" pitchFamily="34" charset="0"/>
              <a:buChar char="•"/>
            </a:pPr>
            <a:r>
              <a:rPr lang="en-US" dirty="0"/>
              <a:t>Feel and show empathy for others</a:t>
            </a:r>
          </a:p>
          <a:p>
            <a:pPr marL="628650" lvl="1" indent="-171450">
              <a:buFont typeface="Arial" panose="020B0604020202020204" pitchFamily="34" charset="0"/>
              <a:buChar char="•"/>
            </a:pPr>
            <a:r>
              <a:rPr lang="en-US" dirty="0"/>
              <a:t>Establish and maintain positive relationships</a:t>
            </a:r>
          </a:p>
          <a:p>
            <a:pPr marL="628650" lvl="1" indent="-171450">
              <a:buFont typeface="Arial" panose="020B0604020202020204" pitchFamily="34" charset="0"/>
              <a:buChar char="•"/>
            </a:pPr>
            <a:r>
              <a:rPr lang="en-US" dirty="0"/>
              <a:t>Make responsible decisions</a:t>
            </a:r>
          </a:p>
          <a:p>
            <a:endParaRPr lang="en-US" dirty="0"/>
          </a:p>
        </p:txBody>
      </p:sp>
      <p:sp>
        <p:nvSpPr>
          <p:cNvPr id="4" name="Slide Number Placeholder 3"/>
          <p:cNvSpPr>
            <a:spLocks noGrp="1"/>
          </p:cNvSpPr>
          <p:nvPr>
            <p:ph type="sldNum" sz="quarter" idx="10"/>
          </p:nvPr>
        </p:nvSpPr>
        <p:spPr/>
        <p:txBody>
          <a:bodyPr/>
          <a:lstStyle/>
          <a:p>
            <a:fld id="{31BC64E8-45BE-4474-B3AA-B6DEBEC91A50}" type="slidenum">
              <a:rPr lang="en-US" smtClean="0"/>
              <a:t>52</a:t>
            </a:fld>
            <a:endParaRPr lang="en-US"/>
          </a:p>
        </p:txBody>
      </p:sp>
    </p:spTree>
    <p:extLst>
      <p:ext uri="{BB962C8B-B14F-4D97-AF65-F5344CB8AC3E}">
        <p14:creationId xmlns:p14="http://schemas.microsoft.com/office/powerpoint/2010/main" val="9235399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In order to measure our</a:t>
            </a:r>
            <a:r>
              <a:rPr lang="en-US" baseline="0" dirty="0"/>
              <a:t> progress towards achieving the boards vision for education, the board has identified the following outcomes to be measured:</a:t>
            </a:r>
          </a:p>
          <a:p>
            <a:endParaRPr lang="en-US" baseline="0" dirty="0"/>
          </a:p>
          <a:p>
            <a:pPr marL="914400" lvl="1" indent="-457200">
              <a:lnSpc>
                <a:spcPct val="130000"/>
              </a:lnSpc>
              <a:buFont typeface="Wingdings" charset="2"/>
              <a:buChar char="ü"/>
            </a:pPr>
            <a:r>
              <a:rPr lang="en-US" sz="2400" dirty="0">
                <a:latin typeface="Arial"/>
                <a:cs typeface="Arial"/>
              </a:rPr>
              <a:t>High School Graduation Rates</a:t>
            </a:r>
          </a:p>
          <a:p>
            <a:pPr marL="914400" lvl="1" indent="-457200">
              <a:lnSpc>
                <a:spcPct val="130000"/>
              </a:lnSpc>
              <a:buFont typeface="Wingdings" charset="2"/>
              <a:buChar char="ü"/>
            </a:pPr>
            <a:r>
              <a:rPr lang="en-US" sz="2400" dirty="0">
                <a:latin typeface="Arial"/>
                <a:cs typeface="Arial"/>
              </a:rPr>
              <a:t>Post Secondary Completion/Attendance</a:t>
            </a:r>
          </a:p>
          <a:p>
            <a:pPr marL="914400" lvl="1" indent="-457200">
              <a:lnSpc>
                <a:spcPct val="130000"/>
              </a:lnSpc>
              <a:buFont typeface="Wingdings" charset="2"/>
              <a:buChar char="ü"/>
            </a:pPr>
            <a:r>
              <a:rPr lang="en-US" sz="2400" dirty="0">
                <a:latin typeface="Arial"/>
                <a:cs typeface="Arial"/>
              </a:rPr>
              <a:t>Remedial Rate of Students Attending Post-Secondary</a:t>
            </a:r>
          </a:p>
          <a:p>
            <a:pPr marL="914400" lvl="1" indent="-457200">
              <a:lnSpc>
                <a:spcPct val="130000"/>
              </a:lnSpc>
              <a:buFont typeface="Wingdings" charset="2"/>
              <a:buChar char="ü"/>
            </a:pPr>
            <a:r>
              <a:rPr lang="en-US" sz="2400" dirty="0">
                <a:latin typeface="Arial"/>
                <a:cs typeface="Arial"/>
              </a:rPr>
              <a:t>Kindergarten Readiness</a:t>
            </a:r>
          </a:p>
          <a:p>
            <a:pPr marL="914400" lvl="1" indent="-457200">
              <a:lnSpc>
                <a:spcPct val="130000"/>
              </a:lnSpc>
              <a:buFont typeface="Wingdings" charset="2"/>
              <a:buChar char="ü"/>
            </a:pPr>
            <a:r>
              <a:rPr lang="en-US" sz="2400" dirty="0"/>
              <a:t>Individual Plan of Study Focused on Career Interest </a:t>
            </a:r>
          </a:p>
          <a:p>
            <a:pPr marL="914400" lvl="1" indent="-457200">
              <a:lnSpc>
                <a:spcPct val="130000"/>
              </a:lnSpc>
              <a:buFont typeface="Wingdings" charset="2"/>
              <a:buChar char="ü"/>
            </a:pPr>
            <a:r>
              <a:rPr lang="en-US" sz="2400" dirty="0">
                <a:latin typeface="Arial"/>
                <a:cs typeface="Arial"/>
              </a:rPr>
              <a:t>Social/Emotional Growth Measured Locally</a:t>
            </a:r>
          </a:p>
          <a:p>
            <a:endParaRPr lang="en-US" dirty="0"/>
          </a:p>
          <a:p>
            <a:r>
              <a:rPr lang="en-US" dirty="0"/>
              <a:t>Education Commissioner Randy Watson and members</a:t>
            </a:r>
            <a:r>
              <a:rPr lang="en-US" baseline="0" dirty="0"/>
              <a:t> of the State Board of Education </a:t>
            </a:r>
            <a:r>
              <a:rPr lang="en-US" dirty="0"/>
              <a:t>will meet</a:t>
            </a:r>
            <a:r>
              <a:rPr lang="en-US" baseline="0" dirty="0"/>
              <a:t> </a:t>
            </a:r>
            <a:r>
              <a:rPr lang="en-US" dirty="0"/>
              <a:t>with business, education and state leaders to build agreement on how we will work together to achieve this vision for Kansas education.</a:t>
            </a:r>
          </a:p>
          <a:p>
            <a:endParaRPr lang="en-US" dirty="0"/>
          </a:p>
          <a:p>
            <a:r>
              <a:rPr lang="en-US" dirty="0"/>
              <a:t>Kansas schools are already doing tremendous</a:t>
            </a:r>
            <a:r>
              <a:rPr lang="en-US" baseline="0" dirty="0"/>
              <a:t> work to address the needs of individual students, but in order to achieve this new vision we cannot expect schools to go it alone. This requires a unified effort with businesses, communities, parents, higher education, and elected officials working with educators to help provide the supports and experiences Kansas students need for their future success. </a:t>
            </a:r>
            <a:endParaRPr lang="en-US" dirty="0"/>
          </a:p>
        </p:txBody>
      </p:sp>
      <p:sp>
        <p:nvSpPr>
          <p:cNvPr id="4" name="Slide Number Placeholder 3"/>
          <p:cNvSpPr>
            <a:spLocks noGrp="1"/>
          </p:cNvSpPr>
          <p:nvPr>
            <p:ph type="sldNum" sz="quarter" idx="10"/>
          </p:nvPr>
        </p:nvSpPr>
        <p:spPr/>
        <p:txBody>
          <a:bodyPr/>
          <a:lstStyle/>
          <a:p>
            <a:fld id="{31BC64E8-45BE-4474-B3AA-B6DEBEC91A50}" type="slidenum">
              <a:rPr lang="en-US" smtClean="0">
                <a:solidFill>
                  <a:prstClr val="black"/>
                </a:solidFill>
                <a:latin typeface="Calibri"/>
              </a:rPr>
              <a:pPr/>
              <a:t>5</a:t>
            </a:fld>
            <a:endParaRPr lang="en-US">
              <a:solidFill>
                <a:prstClr val="black"/>
              </a:solidFill>
              <a:latin typeface="Calibri"/>
            </a:endParaRPr>
          </a:p>
        </p:txBody>
      </p:sp>
    </p:spTree>
    <p:extLst>
      <p:ext uri="{BB962C8B-B14F-4D97-AF65-F5344CB8AC3E}">
        <p14:creationId xmlns:p14="http://schemas.microsoft.com/office/powerpoint/2010/main" val="352960728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Kansas was the first state to adopt Social,</a:t>
            </a:r>
            <a:r>
              <a:rPr lang="en-US" baseline="0" dirty="0"/>
              <a:t> Emotional and Character Development standards. </a:t>
            </a:r>
          </a:p>
          <a:p>
            <a:endParaRPr lang="en-US" baseline="0" dirty="0"/>
          </a:p>
          <a:p>
            <a:r>
              <a:rPr lang="en-US" baseline="0" dirty="0"/>
              <a:t>The standards were adopted in 2012</a:t>
            </a:r>
          </a:p>
          <a:p>
            <a:endParaRPr lang="en-US" baseline="0" dirty="0"/>
          </a:p>
          <a:p>
            <a:endParaRPr lang="en-US" baseline="0" dirty="0"/>
          </a:p>
          <a:p>
            <a:r>
              <a:rPr lang="en-US" baseline="0" dirty="0"/>
              <a:t>Research shows schools that incorporate social, emotional and character development have more student engagement, decreased suspensions and improved academic </a:t>
            </a:r>
            <a:r>
              <a:rPr lang="en-US" baseline="0" dirty="0" err="1"/>
              <a:t>scors</a:t>
            </a:r>
            <a:r>
              <a:rPr lang="en-US" baseline="0" dirty="0"/>
              <a:t>. </a:t>
            </a:r>
          </a:p>
        </p:txBody>
      </p:sp>
      <p:sp>
        <p:nvSpPr>
          <p:cNvPr id="4" name="Slide Number Placeholder 3"/>
          <p:cNvSpPr>
            <a:spLocks noGrp="1"/>
          </p:cNvSpPr>
          <p:nvPr>
            <p:ph type="sldNum" sz="quarter" idx="10"/>
          </p:nvPr>
        </p:nvSpPr>
        <p:spPr/>
        <p:txBody>
          <a:bodyPr/>
          <a:lstStyle/>
          <a:p>
            <a:fld id="{31BC64E8-45BE-4474-B3AA-B6DEBEC91A50}" type="slidenum">
              <a:rPr lang="en-US" smtClean="0"/>
              <a:t>54</a:t>
            </a:fld>
            <a:endParaRPr lang="en-US"/>
          </a:p>
        </p:txBody>
      </p:sp>
    </p:spTree>
    <p:extLst>
      <p:ext uri="{BB962C8B-B14F-4D97-AF65-F5344CB8AC3E}">
        <p14:creationId xmlns:p14="http://schemas.microsoft.com/office/powerpoint/2010/main" val="417657439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a:t>
            </a:r>
            <a:r>
              <a:rPr lang="en-US" baseline="0" dirty="0"/>
              <a:t> how do you measure social, emotional growth?</a:t>
            </a:r>
          </a:p>
          <a:p>
            <a:endParaRPr lang="en-US" baseline="0" dirty="0"/>
          </a:p>
          <a:p>
            <a:r>
              <a:rPr lang="en-US" baseline="0" dirty="0"/>
              <a:t>First of all, the Kansas State Board of Education believes this is something to be measured locally. </a:t>
            </a:r>
          </a:p>
          <a:p>
            <a:endParaRPr lang="en-US" baseline="0" dirty="0"/>
          </a:p>
          <a:p>
            <a:r>
              <a:rPr lang="en-US" baseline="0" dirty="0"/>
              <a:t>There are several indicators already in play. Chancers are good you’re already addressing many of these indicators:</a:t>
            </a:r>
          </a:p>
          <a:p>
            <a:endParaRPr lang="en-US" baseline="0" dirty="0"/>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Attitude and behavior (perception data; KAN-DIS)</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Attendance and program completion (KIDS data)</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Bullying prevention (bullying data collected)</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Character development (perception data)</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School-based mental health (referral data)</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Volunteerism/service learning (number of students involved)</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Climate/student management (KAN-DIS)</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Prevention data (prevention curriculum outcome data)</a:t>
            </a:r>
          </a:p>
          <a:p>
            <a:pPr marL="171450" indent="-171450">
              <a:buFont typeface="Arial" panose="020B0604020202020204" pitchFamily="34" charset="0"/>
              <a:buChar char="•"/>
            </a:pPr>
            <a:endParaRPr lang="en-US" baseline="0" dirty="0"/>
          </a:p>
          <a:p>
            <a:pPr marL="0" indent="0">
              <a:buFont typeface="Arial" panose="020B0604020202020204" pitchFamily="34" charset="0"/>
              <a:buNone/>
            </a:pPr>
            <a:r>
              <a:rPr lang="en-US" baseline="0" dirty="0"/>
              <a:t>DISCUSSION</a:t>
            </a:r>
          </a:p>
          <a:p>
            <a:pPr marL="171450" indent="-171450">
              <a:buFont typeface="Arial" panose="020B0604020202020204" pitchFamily="34" charset="0"/>
              <a:buChar char="•"/>
            </a:pPr>
            <a:r>
              <a:rPr lang="en-US" baseline="0" dirty="0"/>
              <a:t>What questions do you have as a district that you need answered?</a:t>
            </a:r>
          </a:p>
          <a:p>
            <a:pPr marL="171450" indent="-171450">
              <a:buFont typeface="Arial" panose="020B0604020202020204" pitchFamily="34" charset="0"/>
              <a:buChar char="•"/>
            </a:pPr>
            <a:r>
              <a:rPr lang="en-US" baseline="0" dirty="0"/>
              <a:t>What would this look like in your school?</a:t>
            </a:r>
          </a:p>
          <a:p>
            <a:pPr marL="171450" indent="-171450">
              <a:buFont typeface="Arial" panose="020B0604020202020204" pitchFamily="34" charset="0"/>
              <a:buChar char="•"/>
            </a:pPr>
            <a:r>
              <a:rPr lang="en-US" baseline="0" dirty="0"/>
              <a:t>What ideas do you have for implementing?</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31BC64E8-45BE-4474-B3AA-B6DEBEC91A50}" type="slidenum">
              <a:rPr lang="en-US" smtClean="0"/>
              <a:t>55</a:t>
            </a:fld>
            <a:endParaRPr lang="en-US"/>
          </a:p>
        </p:txBody>
      </p:sp>
    </p:spTree>
    <p:extLst>
      <p:ext uri="{BB962C8B-B14F-4D97-AF65-F5344CB8AC3E}">
        <p14:creationId xmlns:p14="http://schemas.microsoft.com/office/powerpoint/2010/main" val="34189745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BC64E8-45BE-4474-B3AA-B6DEBEC91A50}" type="slidenum">
              <a:rPr lang="en-US" smtClean="0">
                <a:solidFill>
                  <a:prstClr val="black"/>
                </a:solidFill>
                <a:latin typeface="Calibri"/>
              </a:rPr>
              <a:pPr/>
              <a:t>56</a:t>
            </a:fld>
            <a:endParaRPr lang="en-US">
              <a:solidFill>
                <a:prstClr val="black"/>
              </a:solidFill>
              <a:latin typeface="Calibri"/>
            </a:endParaRPr>
          </a:p>
        </p:txBody>
      </p:sp>
    </p:spTree>
    <p:extLst>
      <p:ext uri="{BB962C8B-B14F-4D97-AF65-F5344CB8AC3E}">
        <p14:creationId xmlns:p14="http://schemas.microsoft.com/office/powerpoint/2010/main" val="189450475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Today’s students are the future workforce and future leaders of Kansas. Kansans Can achieve anything and, together, Kansans Can lead the world in the success of each student.</a:t>
            </a:r>
          </a:p>
          <a:p>
            <a:endParaRPr lang="en-US" dirty="0"/>
          </a:p>
        </p:txBody>
      </p:sp>
      <p:sp>
        <p:nvSpPr>
          <p:cNvPr id="4" name="Slide Number Placeholder 3"/>
          <p:cNvSpPr>
            <a:spLocks noGrp="1"/>
          </p:cNvSpPr>
          <p:nvPr>
            <p:ph type="sldNum" sz="quarter" idx="10"/>
          </p:nvPr>
        </p:nvSpPr>
        <p:spPr/>
        <p:txBody>
          <a:bodyPr/>
          <a:lstStyle/>
          <a:p>
            <a:fld id="{31BC64E8-45BE-4474-B3AA-B6DEBEC91A50}" type="slidenum">
              <a:rPr lang="en-US" smtClean="0">
                <a:solidFill>
                  <a:prstClr val="black"/>
                </a:solidFill>
                <a:latin typeface="Calibri"/>
              </a:rPr>
              <a:pPr/>
              <a:t>57</a:t>
            </a:fld>
            <a:endParaRPr lang="en-US">
              <a:solidFill>
                <a:prstClr val="black"/>
              </a:solidFill>
              <a:latin typeface="Calibri"/>
            </a:endParaRPr>
          </a:p>
        </p:txBody>
      </p:sp>
    </p:spTree>
    <p:extLst>
      <p:ext uri="{BB962C8B-B14F-4D97-AF65-F5344CB8AC3E}">
        <p14:creationId xmlns:p14="http://schemas.microsoft.com/office/powerpoint/2010/main" val="19443878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new vision for Kansas education is our own moonshot.</a:t>
            </a:r>
            <a:r>
              <a:rPr lang="en-US" baseline="0" dirty="0"/>
              <a:t> And just as President Kennedy said 50 years ago, we choose to do this not because it’s easy, but because it’s hard, because the goal will serve to organize and measure the best of our energies and skills, because the challenge is one that we are willing to accept, one we are unwilling to postpone, and one which we intend to win. </a:t>
            </a:r>
            <a:endParaRPr lang="en-US" dirty="0"/>
          </a:p>
        </p:txBody>
      </p:sp>
      <p:sp>
        <p:nvSpPr>
          <p:cNvPr id="4" name="Slide Number Placeholder 3"/>
          <p:cNvSpPr>
            <a:spLocks noGrp="1"/>
          </p:cNvSpPr>
          <p:nvPr>
            <p:ph type="sldNum" sz="quarter" idx="10"/>
          </p:nvPr>
        </p:nvSpPr>
        <p:spPr/>
        <p:txBody>
          <a:bodyPr/>
          <a:lstStyle/>
          <a:p>
            <a:fld id="{31BC64E8-45BE-4474-B3AA-B6DEBEC91A50}" type="slidenum">
              <a:rPr lang="en-US" smtClean="0"/>
              <a:t>6</a:t>
            </a:fld>
            <a:endParaRPr lang="en-US"/>
          </a:p>
        </p:txBody>
      </p:sp>
    </p:spTree>
    <p:extLst>
      <p:ext uri="{BB962C8B-B14F-4D97-AF65-F5344CB8AC3E}">
        <p14:creationId xmlns:p14="http://schemas.microsoft.com/office/powerpoint/2010/main" val="8464675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liken this phase of our education vision initiative</a:t>
            </a:r>
            <a:r>
              <a:rPr lang="en-US" baseline="0" dirty="0"/>
              <a:t> to </a:t>
            </a:r>
            <a:r>
              <a:rPr lang="en-US" dirty="0"/>
              <a:t>Project Mercury, which as you know was the United States' first man-in-space program. Project</a:t>
            </a:r>
            <a:r>
              <a:rPr lang="en-US" baseline="0" dirty="0"/>
              <a:t> Mercury was charged with three specific goals:</a:t>
            </a:r>
            <a:endParaRPr lang="en-US" dirty="0"/>
          </a:p>
          <a:p>
            <a:r>
              <a:rPr lang="en-US" dirty="0"/>
              <a:t>- To orbit a manned spacecraft around Earth</a:t>
            </a:r>
          </a:p>
          <a:p>
            <a:r>
              <a:rPr lang="en-US" dirty="0"/>
              <a:t> - To investigate man's ability to function in space</a:t>
            </a:r>
          </a:p>
          <a:p>
            <a:r>
              <a:rPr lang="en-US" dirty="0"/>
              <a:t> - To recover both man and spacecraft safely</a:t>
            </a:r>
          </a:p>
          <a:p>
            <a:endParaRPr lang="en-US" dirty="0"/>
          </a:p>
          <a:p>
            <a:r>
              <a:rPr lang="en-US" dirty="0"/>
              <a:t>In our “Mercury” phase</a:t>
            </a:r>
            <a:r>
              <a:rPr lang="en-US" baseline="0" dirty="0"/>
              <a:t> of the vision implementation, our goals are to </a:t>
            </a:r>
          </a:p>
          <a:p>
            <a:pPr marL="171450" indent="-171450">
              <a:buFont typeface="Arial" panose="020B0604020202020204" pitchFamily="34" charset="0"/>
              <a:buChar char="•"/>
            </a:pPr>
            <a:r>
              <a:rPr lang="en-US" baseline="0" dirty="0"/>
              <a:t>Identify the outcomes that will measure our success towards achieving the vision.</a:t>
            </a:r>
          </a:p>
          <a:p>
            <a:pPr marL="171450" indent="-171450">
              <a:buFont typeface="Arial" panose="020B0604020202020204" pitchFamily="34" charset="0"/>
              <a:buChar char="•"/>
            </a:pPr>
            <a:r>
              <a:rPr lang="en-US" baseline="0" dirty="0"/>
              <a:t>Define what the outcomes mean.</a:t>
            </a:r>
          </a:p>
          <a:p>
            <a:pPr marL="171450" indent="-171450">
              <a:buFont typeface="Arial" panose="020B0604020202020204" pitchFamily="34" charset="0"/>
              <a:buChar char="•"/>
            </a:pPr>
            <a:r>
              <a:rPr lang="en-US" baseline="0" dirty="0"/>
              <a:t>Identify how we intend to measure these outcomes.</a:t>
            </a:r>
          </a:p>
          <a:p>
            <a:pPr marL="171450" indent="-171450">
              <a:buFont typeface="Arial" panose="020B0604020202020204" pitchFamily="34" charset="0"/>
              <a:buChar char="•"/>
            </a:pPr>
            <a:endParaRPr lang="en-US" baseline="0" dirty="0"/>
          </a:p>
          <a:p>
            <a:pPr marL="0" indent="0">
              <a:buFont typeface="Arial" panose="020B0604020202020204" pitchFamily="34" charset="0"/>
              <a:buNone/>
            </a:pPr>
            <a:r>
              <a:rPr lang="en-US" baseline="0" dirty="0"/>
              <a:t>This is what we will focus on today. </a:t>
            </a:r>
            <a:endParaRPr lang="en-US" dirty="0"/>
          </a:p>
        </p:txBody>
      </p:sp>
      <p:sp>
        <p:nvSpPr>
          <p:cNvPr id="4" name="Slide Number Placeholder 3"/>
          <p:cNvSpPr>
            <a:spLocks noGrp="1"/>
          </p:cNvSpPr>
          <p:nvPr>
            <p:ph type="sldNum" sz="quarter" idx="10"/>
          </p:nvPr>
        </p:nvSpPr>
        <p:spPr/>
        <p:txBody>
          <a:bodyPr/>
          <a:lstStyle/>
          <a:p>
            <a:fld id="{31BC64E8-45BE-4474-B3AA-B6DEBEC91A50}" type="slidenum">
              <a:rPr lang="en-US" smtClean="0"/>
              <a:t>7</a:t>
            </a:fld>
            <a:endParaRPr lang="en-US"/>
          </a:p>
        </p:txBody>
      </p:sp>
    </p:spTree>
    <p:extLst>
      <p:ext uri="{BB962C8B-B14F-4D97-AF65-F5344CB8AC3E}">
        <p14:creationId xmlns:p14="http://schemas.microsoft.com/office/powerpoint/2010/main" val="28919099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BC64E8-45BE-4474-B3AA-B6DEBEC91A50}" type="slidenum">
              <a:rPr lang="en-US" smtClean="0">
                <a:solidFill>
                  <a:prstClr val="black"/>
                </a:solidFill>
                <a:latin typeface="Calibri"/>
              </a:rPr>
              <a:pPr/>
              <a:t>8</a:t>
            </a:fld>
            <a:endParaRPr lang="en-US">
              <a:solidFill>
                <a:prstClr val="black"/>
              </a:solidFill>
              <a:latin typeface="Calibri"/>
            </a:endParaRPr>
          </a:p>
        </p:txBody>
      </p:sp>
    </p:spTree>
    <p:extLst>
      <p:ext uri="{BB962C8B-B14F-4D97-AF65-F5344CB8AC3E}">
        <p14:creationId xmlns:p14="http://schemas.microsoft.com/office/powerpoint/2010/main" val="3500204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Kansas State Board of Education has</a:t>
            </a:r>
            <a:r>
              <a:rPr lang="en-US" baseline="0" dirty="0"/>
              <a:t> identified five outcomes that will be used to measure our progress towards achieving the vision that Kansas leads the world in the success of each student:</a:t>
            </a:r>
          </a:p>
          <a:p>
            <a:pPr marL="342900" indent="-342900">
              <a:buFont typeface="Arial" panose="020B0604020202020204" pitchFamily="34" charset="0"/>
              <a:buChar char="•"/>
            </a:pPr>
            <a:r>
              <a:rPr lang="en-US" dirty="0"/>
              <a:t>Kindergarten readiness</a:t>
            </a:r>
          </a:p>
          <a:p>
            <a:pPr marL="342900" indent="-342900">
              <a:buFont typeface="Arial" panose="020B0604020202020204" pitchFamily="34" charset="0"/>
              <a:buChar char="•"/>
            </a:pPr>
            <a:r>
              <a:rPr lang="en-US" dirty="0"/>
              <a:t>High school graduation rates</a:t>
            </a:r>
          </a:p>
          <a:p>
            <a:pPr marL="342900" indent="-342900">
              <a:buFont typeface="Arial" panose="020B0604020202020204" pitchFamily="34" charset="0"/>
              <a:buChar char="•"/>
            </a:pPr>
            <a:r>
              <a:rPr lang="en-US" dirty="0"/>
              <a:t>Individual Plans of Study based on career interests</a:t>
            </a:r>
          </a:p>
          <a:p>
            <a:pPr marL="342900" indent="-342900">
              <a:buFont typeface="Arial" panose="020B0604020202020204" pitchFamily="34" charset="0"/>
              <a:buChar char="•"/>
            </a:pPr>
            <a:r>
              <a:rPr lang="en-US" dirty="0"/>
              <a:t>Postsecondary attendance/completion</a:t>
            </a:r>
          </a:p>
          <a:p>
            <a:pPr marL="342900" indent="-342900">
              <a:buFont typeface="Arial" panose="020B0604020202020204" pitchFamily="34" charset="0"/>
              <a:buChar char="•"/>
            </a:pPr>
            <a:r>
              <a:rPr lang="en-US" dirty="0"/>
              <a:t>Social/emotional growth measured locally</a:t>
            </a:r>
          </a:p>
          <a:p>
            <a:endParaRPr lang="en-US" dirty="0"/>
          </a:p>
        </p:txBody>
      </p:sp>
      <p:sp>
        <p:nvSpPr>
          <p:cNvPr id="4" name="Slide Number Placeholder 3"/>
          <p:cNvSpPr>
            <a:spLocks noGrp="1"/>
          </p:cNvSpPr>
          <p:nvPr>
            <p:ph type="sldNum" sz="quarter" idx="10"/>
          </p:nvPr>
        </p:nvSpPr>
        <p:spPr/>
        <p:txBody>
          <a:bodyPr/>
          <a:lstStyle/>
          <a:p>
            <a:fld id="{31BC64E8-45BE-4474-B3AA-B6DEBEC91A50}" type="slidenum">
              <a:rPr lang="en-US" smtClean="0"/>
              <a:t>9</a:t>
            </a:fld>
            <a:endParaRPr lang="en-US"/>
          </a:p>
        </p:txBody>
      </p:sp>
    </p:spTree>
    <p:extLst>
      <p:ext uri="{BB962C8B-B14F-4D97-AF65-F5344CB8AC3E}">
        <p14:creationId xmlns:p14="http://schemas.microsoft.com/office/powerpoint/2010/main" val="41126689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Master" Target="../slideMasters/slideMaster2.xml"/><Relationship Id="rId4" Type="http://schemas.microsoft.com/office/2007/relationships/hdphoto" Target="../media/hdphoto2.wdp"/></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0" y="1352550"/>
            <a:ext cx="9144000" cy="190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96F4B587-9FDF-46DF-B460-9026AE4DF246}" type="datetimeFigureOut">
              <a:rPr lang="en-US" smtClean="0"/>
              <a:t>9/14/2016</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A00A119E-7584-428E-89E9-092799AD27D7}" type="slidenum">
              <a:rPr lang="en-US" smtClean="0"/>
              <a:t>‹#›</a:t>
            </a:fld>
            <a:endParaRPr lang="en-US"/>
          </a:p>
        </p:txBody>
      </p:sp>
      <p:sp>
        <p:nvSpPr>
          <p:cNvPr id="9" name="TextBox 8"/>
          <p:cNvSpPr txBox="1"/>
          <p:nvPr/>
        </p:nvSpPr>
        <p:spPr>
          <a:xfrm>
            <a:off x="7028636" y="4840701"/>
            <a:ext cx="747319" cy="200055"/>
          </a:xfrm>
          <a:prstGeom prst="rect">
            <a:avLst/>
          </a:prstGeom>
          <a:noFill/>
        </p:spPr>
        <p:txBody>
          <a:bodyPr wrap="none" rtlCol="0">
            <a:spAutoFit/>
          </a:bodyPr>
          <a:lstStyle/>
          <a:p>
            <a:pPr algn="r"/>
            <a:r>
              <a:rPr lang="en-US" sz="700" i="1" baseline="0" dirty="0">
                <a:solidFill>
                  <a:schemeClr val="tx1"/>
                </a:solidFill>
              </a:rPr>
              <a:t>www.ksde.org</a:t>
            </a:r>
            <a:endParaRPr lang="en-US" sz="700" i="1" dirty="0">
              <a:solidFill>
                <a:schemeClr val="tx1"/>
              </a:solidFill>
            </a:endParaRPr>
          </a:p>
        </p:txBody>
      </p:sp>
      <p:sp>
        <p:nvSpPr>
          <p:cNvPr id="2" name="Title 1"/>
          <p:cNvSpPr>
            <a:spLocks noGrp="1"/>
          </p:cNvSpPr>
          <p:nvPr>
            <p:ph type="ctrTitle"/>
          </p:nvPr>
        </p:nvSpPr>
        <p:spPr>
          <a:xfrm>
            <a:off x="2514600" y="1428750"/>
            <a:ext cx="6476999" cy="1752600"/>
          </a:xfrm>
        </p:spPr>
        <p:txBody>
          <a:bodyPr wrap="square" lIns="457200" anchor="b">
            <a:noAutofit/>
          </a:bodyPr>
          <a:lstStyle>
            <a:lvl1pPr algn="l">
              <a:defRPr sz="36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2590800" y="3257550"/>
            <a:ext cx="6400812" cy="723900"/>
          </a:xfrm>
          <a:prstGeom prst="rect">
            <a:avLst/>
          </a:prstGeom>
        </p:spPr>
        <p:txBody>
          <a:bodyPr anchor="ctr">
            <a:normAutofit/>
          </a:bodyPr>
          <a:lstStyle>
            <a:lvl1pPr marL="0" indent="0" algn="l">
              <a:buNone/>
              <a:defRPr sz="24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 y="240030"/>
            <a:ext cx="2877198" cy="4663440"/>
          </a:xfrm>
          <a:prstGeom prst="rect">
            <a:avLst/>
          </a:prstGeom>
        </p:spPr>
      </p:pic>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11358" y="986790"/>
            <a:ext cx="2380253" cy="365760"/>
          </a:xfrm>
          <a:prstGeom prst="rect">
            <a:avLst/>
          </a:prstGeom>
        </p:spPr>
      </p:pic>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56776" y="4277111"/>
            <a:ext cx="1057074" cy="822960"/>
          </a:xfrm>
          <a:prstGeom prst="rect">
            <a:avLst/>
          </a:prstGeom>
        </p:spPr>
      </p:pic>
    </p:spTree>
    <p:extLst>
      <p:ext uri="{BB962C8B-B14F-4D97-AF65-F5344CB8AC3E}">
        <p14:creationId xmlns:p14="http://schemas.microsoft.com/office/powerpoint/2010/main" val="8724408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tx1"/>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58163" y="4820716"/>
            <a:ext cx="1066202" cy="182880"/>
          </a:xfrm>
          <a:prstGeom prst="rect">
            <a:avLst/>
          </a:prstGeom>
        </p:spPr>
      </p:pic>
      <p:sp>
        <p:nvSpPr>
          <p:cNvPr id="13" name="TextBox 12"/>
          <p:cNvSpPr txBox="1"/>
          <p:nvPr/>
        </p:nvSpPr>
        <p:spPr>
          <a:xfrm>
            <a:off x="210364" y="4886295"/>
            <a:ext cx="2837636" cy="200055"/>
          </a:xfrm>
          <a:prstGeom prst="rect">
            <a:avLst/>
          </a:prstGeom>
          <a:noFill/>
        </p:spPr>
        <p:txBody>
          <a:bodyPr wrap="none" rtlCol="0" anchor="b">
            <a:spAutoFit/>
          </a:bodyPr>
          <a:lstStyle/>
          <a:p>
            <a:r>
              <a:rPr lang="en-US" sz="700" dirty="0">
                <a:solidFill>
                  <a:schemeClr val="bg1">
                    <a:lumMod val="65000"/>
                  </a:schemeClr>
                </a:solidFill>
              </a:rPr>
              <a:t>KANSAS</a:t>
            </a:r>
            <a:r>
              <a:rPr lang="en-US" sz="700" baseline="0" dirty="0">
                <a:solidFill>
                  <a:schemeClr val="bg1">
                    <a:lumMod val="65000"/>
                  </a:schemeClr>
                </a:solidFill>
              </a:rPr>
              <a:t> STATE DEPARTMENT OF EDUCATION </a:t>
            </a:r>
            <a:r>
              <a:rPr lang="en-US" sz="700" i="1" baseline="0" dirty="0">
                <a:solidFill>
                  <a:schemeClr val="bg1">
                    <a:lumMod val="65000"/>
                  </a:schemeClr>
                </a:solidFill>
              </a:rPr>
              <a:t>| www.ksde.org</a:t>
            </a:r>
            <a:endParaRPr lang="en-US" sz="700" i="1" dirty="0">
              <a:solidFill>
                <a:schemeClr val="bg1">
                  <a:lumMod val="65000"/>
                </a:schemeClr>
              </a:solidFill>
            </a:endParaRPr>
          </a:p>
        </p:txBody>
      </p:sp>
    </p:spTree>
    <p:extLst>
      <p:ext uri="{BB962C8B-B14F-4D97-AF65-F5344CB8AC3E}">
        <p14:creationId xmlns:p14="http://schemas.microsoft.com/office/powerpoint/2010/main" val="6228311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10" name="Rectangle 9"/>
          <p:cNvSpPr/>
          <p:nvPr/>
        </p:nvSpPr>
        <p:spPr>
          <a:xfrm>
            <a:off x="0" y="1352550"/>
            <a:ext cx="9144000" cy="1905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4" name="Date Placeholder 3"/>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9/14/2016</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A00A119E-7584-428E-89E9-092799AD27D7}" type="slidenum">
              <a:rPr lang="en-US" smtClean="0">
                <a:solidFill>
                  <a:prstClr val="black"/>
                </a:solidFill>
                <a:latin typeface="Arial"/>
              </a:rPr>
              <a:pPr/>
              <a:t>‹#›</a:t>
            </a:fld>
            <a:endParaRPr lang="en-US">
              <a:solidFill>
                <a:prstClr val="black"/>
              </a:solidFill>
              <a:latin typeface="Arial"/>
            </a:endParaRPr>
          </a:p>
        </p:txBody>
      </p:sp>
      <p:sp>
        <p:nvSpPr>
          <p:cNvPr id="9" name="TextBox 8"/>
          <p:cNvSpPr txBox="1"/>
          <p:nvPr/>
        </p:nvSpPr>
        <p:spPr>
          <a:xfrm>
            <a:off x="7028636" y="4840701"/>
            <a:ext cx="747319" cy="200055"/>
          </a:xfrm>
          <a:prstGeom prst="rect">
            <a:avLst/>
          </a:prstGeom>
          <a:noFill/>
        </p:spPr>
        <p:txBody>
          <a:bodyPr wrap="none" rtlCol="0">
            <a:spAutoFit/>
          </a:bodyPr>
          <a:lstStyle/>
          <a:p>
            <a:pPr algn="r"/>
            <a:r>
              <a:rPr lang="en-US" sz="700" i="1" dirty="0">
                <a:solidFill>
                  <a:prstClr val="black"/>
                </a:solidFill>
                <a:latin typeface="Arial"/>
              </a:rPr>
              <a:t>www.ksde.org</a:t>
            </a:r>
          </a:p>
        </p:txBody>
      </p:sp>
      <p:sp>
        <p:nvSpPr>
          <p:cNvPr id="2" name="Title 1"/>
          <p:cNvSpPr>
            <a:spLocks noGrp="1"/>
          </p:cNvSpPr>
          <p:nvPr>
            <p:ph type="ctrTitle"/>
          </p:nvPr>
        </p:nvSpPr>
        <p:spPr>
          <a:xfrm>
            <a:off x="2514600" y="1428750"/>
            <a:ext cx="6476999" cy="1752600"/>
          </a:xfrm>
        </p:spPr>
        <p:txBody>
          <a:bodyPr wrap="square" lIns="457200" anchor="b">
            <a:noAutofit/>
          </a:bodyPr>
          <a:lstStyle>
            <a:lvl1pPr algn="l">
              <a:defRPr sz="36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2590800" y="3257550"/>
            <a:ext cx="6400812" cy="723900"/>
          </a:xfrm>
          <a:prstGeom prst="rect">
            <a:avLst/>
          </a:prstGeom>
        </p:spPr>
        <p:txBody>
          <a:bodyPr anchor="ctr">
            <a:normAutofit/>
          </a:bodyPr>
          <a:lstStyle>
            <a:lvl1pPr marL="0" indent="0" algn="l">
              <a:buNone/>
              <a:defRPr sz="24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28600" y="240030"/>
            <a:ext cx="2877198" cy="4663440"/>
          </a:xfrm>
          <a:prstGeom prst="rect">
            <a:avLst/>
          </a:prstGeom>
        </p:spPr>
      </p:pic>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11358" y="986790"/>
            <a:ext cx="2380253" cy="365760"/>
          </a:xfrm>
          <a:prstGeom prst="rect">
            <a:avLst/>
          </a:prstGeom>
        </p:spPr>
      </p:pic>
      <p:pic>
        <p:nvPicPr>
          <p:cNvPr id="11" name="Picture 1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56776" y="4277111"/>
            <a:ext cx="1057074" cy="822960"/>
          </a:xfrm>
          <a:prstGeom prst="rect">
            <a:avLst/>
          </a:prstGeom>
        </p:spPr>
      </p:pic>
    </p:spTree>
    <p:extLst>
      <p:ext uri="{BB962C8B-B14F-4D97-AF65-F5344CB8AC3E}">
        <p14:creationId xmlns:p14="http://schemas.microsoft.com/office/powerpoint/2010/main" val="8724408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895350"/>
            <a:ext cx="8686800" cy="3623072"/>
          </a:xfrm>
          <a:prstGeom prst="rect">
            <a:avLst/>
          </a:prstGeom>
          <a:noFill/>
        </p:spPr>
        <p:txBody>
          <a:bodyPr/>
          <a:lstStyle>
            <a:lvl1pPr marL="0" indent="0">
              <a:buClr>
                <a:srgbClr val="4B4B4D"/>
              </a:buClr>
              <a:buSzPct val="125000"/>
              <a:buFont typeface="Arial" panose="020B0604020202020204" pitchFamily="34" charset="0"/>
              <a:buNone/>
              <a:defRPr/>
            </a:lvl1pPr>
            <a:lvl2pPr>
              <a:buClr>
                <a:schemeClr val="bg2"/>
              </a:buClr>
              <a:buSzPct val="120000"/>
              <a:defRPr/>
            </a:lvl2pPr>
            <a:lvl3pPr marL="1257300" indent="-342900">
              <a:buClr>
                <a:schemeClr val="tx2">
                  <a:lumMod val="75000"/>
                  <a:lumOff val="25000"/>
                </a:schemeClr>
              </a:buClr>
              <a:buFont typeface="Arial" panose="020B0604020202020204" pitchFamily="34" charset="0"/>
              <a:buChar char="•"/>
              <a:defRPr/>
            </a:lvl3pPr>
            <a:lvl4pPr>
              <a:buClr>
                <a:schemeClr val="accent1"/>
              </a:buClr>
              <a:defRPr/>
            </a:lvl4pPr>
            <a:lvl5pPr>
              <a:buClr>
                <a:schemeClr val="accent3">
                  <a:lumMod val="40000"/>
                  <a:lumOff val="60000"/>
                </a:schemeClr>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304800" y="0"/>
            <a:ext cx="8686800" cy="898921"/>
          </a:xfrm>
        </p:spPr>
        <p:txBody>
          <a:bodyPr/>
          <a:lstStyle/>
          <a:p>
            <a:r>
              <a:rPr lang="en-US"/>
              <a:t>Click to edit Master title style</a:t>
            </a:r>
            <a:endParaRPr lang="en-US" dirty="0"/>
          </a:p>
        </p:txBody>
      </p:sp>
      <p:sp>
        <p:nvSpPr>
          <p:cNvPr id="4" name="Date Placeholder 3"/>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9/14/2016</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5144606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2"/>
        </a:solidFill>
        <a:effectLst/>
      </p:bgPr>
    </p:bg>
    <p:spTree>
      <p:nvGrpSpPr>
        <p:cNvPr id="1" name=""/>
        <p:cNvGrpSpPr/>
        <p:nvPr/>
      </p:nvGrpSpPr>
      <p:grpSpPr>
        <a:xfrm>
          <a:off x="0" y="0"/>
          <a:ext cx="0" cy="0"/>
          <a:chOff x="0" y="0"/>
          <a:chExt cx="0" cy="0"/>
        </a:xfrm>
      </p:grpSpPr>
      <p:sp>
        <p:nvSpPr>
          <p:cNvPr id="8" name="Rectangle 7"/>
          <p:cNvSpPr/>
          <p:nvPr/>
        </p:nvSpPr>
        <p:spPr>
          <a:xfrm>
            <a:off x="0" y="1200150"/>
            <a:ext cx="9144000" cy="2057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2" name="Title 1"/>
          <p:cNvSpPr>
            <a:spLocks noGrp="1"/>
          </p:cNvSpPr>
          <p:nvPr>
            <p:ph type="title" hasCustomPrompt="1"/>
          </p:nvPr>
        </p:nvSpPr>
        <p:spPr>
          <a:xfrm>
            <a:off x="1600201" y="1200150"/>
            <a:ext cx="7543808" cy="2057402"/>
          </a:xfrm>
          <a:noFill/>
        </p:spPr>
        <p:txBody>
          <a:bodyPr wrap="square" lIns="365760" rIns="274320" anchor="ctr" anchorCtr="0"/>
          <a:lstStyle>
            <a:lvl1pPr algn="l">
              <a:defRPr sz="4000" b="1" cap="none">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2743200" y="3257550"/>
            <a:ext cx="6400801" cy="685800"/>
          </a:xfrm>
          <a:prstGeom prst="rect">
            <a:avLst/>
          </a:prstGeom>
          <a:noFill/>
        </p:spPr>
        <p:txBody>
          <a:bodyPr rIns="274320" anchor="t"/>
          <a:lstStyle>
            <a:lvl1pPr marL="0" indent="0">
              <a:buNone/>
              <a:defRPr sz="2000" spc="3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9/14/2016</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
        <p:nvSpPr>
          <p:cNvPr id="17" name="TextBox 16"/>
          <p:cNvSpPr txBox="1"/>
          <p:nvPr/>
        </p:nvSpPr>
        <p:spPr>
          <a:xfrm>
            <a:off x="6192443" y="4811820"/>
            <a:ext cx="1579957" cy="200055"/>
          </a:xfrm>
          <a:prstGeom prst="rect">
            <a:avLst/>
          </a:prstGeom>
          <a:noFill/>
        </p:spPr>
        <p:txBody>
          <a:bodyPr wrap="square" rtlCol="0" anchor="b">
            <a:spAutoFit/>
          </a:bodyPr>
          <a:lstStyle/>
          <a:p>
            <a:pPr algn="r"/>
            <a:r>
              <a:rPr lang="en-US" sz="700" i="1" dirty="0">
                <a:solidFill>
                  <a:srgbClr val="FFFFFF">
                    <a:lumMod val="65000"/>
                  </a:srgbClr>
                </a:solidFill>
                <a:latin typeface="Arial"/>
              </a:rPr>
              <a:t>www.ksde.org</a:t>
            </a: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3105" y="895350"/>
            <a:ext cx="2299869" cy="3474720"/>
          </a:xfrm>
          <a:prstGeom prst="rect">
            <a:avLst/>
          </a:prstGeom>
        </p:spPr>
      </p:pic>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48600" y="4095750"/>
            <a:ext cx="1073426" cy="822960"/>
          </a:xfrm>
          <a:prstGeom prst="rect">
            <a:avLst/>
          </a:prstGeom>
        </p:spPr>
      </p:pic>
    </p:spTree>
    <p:extLst>
      <p:ext uri="{BB962C8B-B14F-4D97-AF65-F5344CB8AC3E}">
        <p14:creationId xmlns:p14="http://schemas.microsoft.com/office/powerpoint/2010/main" val="30828232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33350"/>
            <a:ext cx="8229600" cy="76557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304800" y="895350"/>
            <a:ext cx="4191000" cy="3733800"/>
          </a:xfrm>
          <a:prstGeom prst="rect">
            <a:avLst/>
          </a:prstGeom>
          <a:noFill/>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895350"/>
            <a:ext cx="4191000" cy="3733800"/>
          </a:xfrm>
          <a:prstGeom prst="rect">
            <a:avLst/>
          </a:prstGeom>
          <a:noFill/>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9/14/2016</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dirty="0">
              <a:solidFill>
                <a:prstClr val="black">
                  <a:tint val="75000"/>
                </a:prstClr>
              </a:solidFill>
              <a:latin typeface="Arial"/>
            </a:endParaRPr>
          </a:p>
        </p:txBody>
      </p:sp>
    </p:spTree>
    <p:extLst>
      <p:ext uri="{BB962C8B-B14F-4D97-AF65-F5344CB8AC3E}">
        <p14:creationId xmlns:p14="http://schemas.microsoft.com/office/powerpoint/2010/main" val="8767699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33350"/>
            <a:ext cx="8458200" cy="76557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304800" y="895350"/>
            <a:ext cx="4191000" cy="3657599"/>
          </a:xfrm>
          <a:prstGeom prst="rect">
            <a:avLst/>
          </a:prstGeom>
          <a:noFill/>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895350"/>
            <a:ext cx="4114800" cy="3657599"/>
          </a:xfrm>
          <a:prstGeom prst="rect">
            <a:avLst/>
          </a:prstGeom>
          <a:noFill/>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9/14/2016</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7159550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
            <a:ext cx="8610600" cy="8572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hasCustomPrompt="1"/>
          </p:nvPr>
        </p:nvSpPr>
        <p:spPr>
          <a:xfrm>
            <a:off x="228600" y="895350"/>
            <a:ext cx="4150827" cy="762000"/>
          </a:xfrm>
          <a:prstGeom prst="rect">
            <a:avLst/>
          </a:prstGeom>
          <a:solidFill>
            <a:schemeClr val="tx2"/>
          </a:solidFill>
        </p:spPr>
        <p:txBody>
          <a:bodyPr anchor="b">
            <a:normAutofit/>
          </a:bodyPr>
          <a:lstStyle>
            <a:lvl1pPr marL="0" indent="0">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228600" y="1657350"/>
            <a:ext cx="4152415" cy="2963466"/>
          </a:xfrm>
          <a:prstGeom prst="rect">
            <a:avLst/>
          </a:prstGeom>
          <a:solidFill>
            <a:schemeClr val="bg1">
              <a:alpha val="95000"/>
            </a:schemeClr>
          </a:solidFill>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hasCustomPrompt="1"/>
          </p:nvPr>
        </p:nvSpPr>
        <p:spPr>
          <a:xfrm>
            <a:off x="4797425" y="895350"/>
            <a:ext cx="4041775" cy="762000"/>
          </a:xfrm>
          <a:prstGeom prst="rect">
            <a:avLst/>
          </a:prstGeom>
          <a:solidFill>
            <a:schemeClr val="tx2"/>
          </a:solidFill>
        </p:spPr>
        <p:txBody>
          <a:bodyPr anchor="b">
            <a:normAutofit/>
          </a:bodyPr>
          <a:lstStyle>
            <a:lvl1pPr marL="0" indent="0">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797425" y="1657350"/>
            <a:ext cx="4041775" cy="2963466"/>
          </a:xfrm>
          <a:prstGeom prst="rect">
            <a:avLst/>
          </a:prstGeom>
          <a:solidFill>
            <a:schemeClr val="bg1">
              <a:alpha val="95000"/>
            </a:schemeClr>
          </a:solidFill>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latin typeface="Century Gothic" panose="020B0502020202020204" pitchFamily="34" charset="0"/>
              </a:defRPr>
            </a:lvl1pPr>
          </a:lstStyle>
          <a:p>
            <a:fld id="{96F4B587-9FDF-46DF-B460-9026AE4DF246}" type="datetimeFigureOut">
              <a:rPr lang="en-US" smtClean="0">
                <a:solidFill>
                  <a:prstClr val="black">
                    <a:tint val="75000"/>
                  </a:prstClr>
                </a:solidFill>
              </a:rPr>
              <a:pPr/>
              <a:t>9/14/2016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Arial"/>
            </a:endParaRPr>
          </a:p>
        </p:txBody>
      </p:sp>
      <p:sp>
        <p:nvSpPr>
          <p:cNvPr id="9" name="Slide Number Placeholder 8"/>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1535034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1_Title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29783"/>
            <a:ext cx="8229600" cy="765571"/>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9/14/2016</a:t>
            </a:fld>
            <a:endParaRPr lang="en-US">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a:solidFill>
                <a:prstClr val="black">
                  <a:tint val="75000"/>
                </a:prstClr>
              </a:solidFill>
              <a:latin typeface="Arial"/>
            </a:endParaRPr>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58163" y="4820716"/>
            <a:ext cx="1066202" cy="182880"/>
          </a:xfrm>
          <a:prstGeom prst="rect">
            <a:avLst/>
          </a:prstGeom>
        </p:spPr>
      </p:pic>
      <p:sp>
        <p:nvSpPr>
          <p:cNvPr id="7" name="TextBox 6"/>
          <p:cNvSpPr txBox="1"/>
          <p:nvPr/>
        </p:nvSpPr>
        <p:spPr>
          <a:xfrm>
            <a:off x="210364" y="4886295"/>
            <a:ext cx="2837636" cy="200055"/>
          </a:xfrm>
          <a:prstGeom prst="rect">
            <a:avLst/>
          </a:prstGeom>
          <a:noFill/>
        </p:spPr>
        <p:txBody>
          <a:bodyPr wrap="none" rtlCol="0" anchor="b">
            <a:spAutoFit/>
          </a:bodyPr>
          <a:lstStyle/>
          <a:p>
            <a:r>
              <a:rPr lang="en-US" sz="700" dirty="0">
                <a:solidFill>
                  <a:srgbClr val="FFFFFF">
                    <a:lumMod val="65000"/>
                  </a:srgbClr>
                </a:solidFill>
                <a:latin typeface="Arial"/>
              </a:rPr>
              <a:t>KANSAS STATE DEPARTMENT OF EDUCATION </a:t>
            </a:r>
            <a:r>
              <a:rPr lang="en-US" sz="700" i="1" dirty="0">
                <a:solidFill>
                  <a:srgbClr val="FFFFFF">
                    <a:lumMod val="65000"/>
                  </a:srgbClr>
                </a:solidFill>
                <a:latin typeface="Arial"/>
              </a:rPr>
              <a:t>| www.ksde.org</a:t>
            </a:r>
          </a:p>
        </p:txBody>
      </p:sp>
    </p:spTree>
    <p:extLst>
      <p:ext uri="{BB962C8B-B14F-4D97-AF65-F5344CB8AC3E}">
        <p14:creationId xmlns:p14="http://schemas.microsoft.com/office/powerpoint/2010/main" val="13039705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tx1"/>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9/14/2016</a:t>
            </a:fld>
            <a:endParaRPr lang="en-US">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a:solidFill>
                <a:prstClr val="black">
                  <a:tint val="75000"/>
                </a:prstClr>
              </a:solidFill>
              <a:latin typeface="Arial"/>
            </a:endParaRPr>
          </a:p>
        </p:txBody>
      </p:sp>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58163" y="4820716"/>
            <a:ext cx="1066202" cy="182880"/>
          </a:xfrm>
          <a:prstGeom prst="rect">
            <a:avLst/>
          </a:prstGeom>
        </p:spPr>
      </p:pic>
      <p:sp>
        <p:nvSpPr>
          <p:cNvPr id="7" name="TextBox 6"/>
          <p:cNvSpPr txBox="1"/>
          <p:nvPr userDrawn="1"/>
        </p:nvSpPr>
        <p:spPr>
          <a:xfrm>
            <a:off x="210364" y="4886295"/>
            <a:ext cx="2837636" cy="200055"/>
          </a:xfrm>
          <a:prstGeom prst="rect">
            <a:avLst/>
          </a:prstGeom>
          <a:noFill/>
        </p:spPr>
        <p:txBody>
          <a:bodyPr wrap="none" rtlCol="0" anchor="b">
            <a:spAutoFit/>
          </a:bodyPr>
          <a:lstStyle/>
          <a:p>
            <a:r>
              <a:rPr lang="en-US" sz="700" dirty="0">
                <a:solidFill>
                  <a:srgbClr val="FFFFFF">
                    <a:lumMod val="65000"/>
                  </a:srgbClr>
                </a:solidFill>
                <a:latin typeface="Arial"/>
              </a:rPr>
              <a:t>KANSAS STATE DEPARTMENT OF EDUCATION </a:t>
            </a:r>
            <a:r>
              <a:rPr lang="en-US" sz="700" i="1" dirty="0">
                <a:solidFill>
                  <a:srgbClr val="FFFFFF">
                    <a:lumMod val="65000"/>
                  </a:srgbClr>
                </a:solidFill>
                <a:latin typeface="Arial"/>
              </a:rPr>
              <a:t>| www.ksde.org</a:t>
            </a:r>
          </a:p>
        </p:txBody>
      </p:sp>
    </p:spTree>
    <p:extLst>
      <p:ext uri="{BB962C8B-B14F-4D97-AF65-F5344CB8AC3E}">
        <p14:creationId xmlns:p14="http://schemas.microsoft.com/office/powerpoint/2010/main" val="22657435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tx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F4B587-9FDF-46DF-B460-9026AE4DF246}" type="datetimeFigureOut">
              <a:rPr lang="en-US" smtClean="0">
                <a:solidFill>
                  <a:prstClr val="black">
                    <a:tint val="75000"/>
                  </a:prstClr>
                </a:solidFill>
                <a:latin typeface="Arial"/>
              </a:rPr>
              <a:pPr/>
              <a:t>9/14/2016</a:t>
            </a:fld>
            <a:endParaRPr lang="en-US">
              <a:solidFill>
                <a:prstClr val="black">
                  <a:tint val="75000"/>
                </a:prstClr>
              </a:solidFill>
              <a:latin typeface="Aria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latin typeface="Arial"/>
            </a:endParaRPr>
          </a:p>
        </p:txBody>
      </p:sp>
      <p:sp>
        <p:nvSpPr>
          <p:cNvPr id="4" name="Slide Number Placeholder 3"/>
          <p:cNvSpPr>
            <a:spLocks noGrp="1"/>
          </p:cNvSpPr>
          <p:nvPr>
            <p:ph type="sldNum" sz="quarter" idx="12"/>
          </p:nvPr>
        </p:nvSpPr>
        <p:spPr/>
        <p:txBody>
          <a:bodyPr/>
          <a:lstStyle/>
          <a:p>
            <a:fld id="{A00A119E-7584-428E-89E9-092799AD27D7}" type="slidenum">
              <a:rPr lang="en-US" smtClean="0">
                <a:solidFill>
                  <a:prstClr val="black">
                    <a:tint val="75000"/>
                  </a:prstClr>
                </a:solidFill>
                <a:latin typeface="Arial"/>
              </a:rPr>
              <a:pPr/>
              <a:t>‹#›</a:t>
            </a:fld>
            <a:endParaRPr lang="en-US">
              <a:solidFill>
                <a:prstClr val="black">
                  <a:tint val="75000"/>
                </a:prstClr>
              </a:solidFill>
              <a:latin typeface="Arial"/>
            </a:endParaRPr>
          </a:p>
        </p:txBody>
      </p:sp>
      <p:pic>
        <p:nvPicPr>
          <p:cNvPr id="11"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58163" y="4820716"/>
            <a:ext cx="1066202" cy="182880"/>
          </a:xfrm>
          <a:prstGeom prst="rect">
            <a:avLst/>
          </a:prstGeom>
        </p:spPr>
      </p:pic>
      <p:sp>
        <p:nvSpPr>
          <p:cNvPr id="12" name="TextBox 11"/>
          <p:cNvSpPr txBox="1"/>
          <p:nvPr/>
        </p:nvSpPr>
        <p:spPr>
          <a:xfrm>
            <a:off x="210364" y="4886295"/>
            <a:ext cx="2837636" cy="200055"/>
          </a:xfrm>
          <a:prstGeom prst="rect">
            <a:avLst/>
          </a:prstGeom>
          <a:noFill/>
        </p:spPr>
        <p:txBody>
          <a:bodyPr wrap="none" rtlCol="0" anchor="b">
            <a:spAutoFit/>
          </a:bodyPr>
          <a:lstStyle/>
          <a:p>
            <a:r>
              <a:rPr lang="en-US" sz="700" dirty="0">
                <a:solidFill>
                  <a:srgbClr val="FFFFFF">
                    <a:lumMod val="65000"/>
                  </a:srgbClr>
                </a:solidFill>
                <a:latin typeface="Arial"/>
              </a:rPr>
              <a:t>KANSAS STATE DEPARTMENT OF EDUCATION </a:t>
            </a:r>
            <a:r>
              <a:rPr lang="en-US" sz="700" i="1" dirty="0">
                <a:solidFill>
                  <a:srgbClr val="FFFFFF">
                    <a:lumMod val="65000"/>
                  </a:srgbClr>
                </a:solidFill>
                <a:latin typeface="Arial"/>
              </a:rPr>
              <a:t>| www.ksde.org</a:t>
            </a:r>
          </a:p>
        </p:txBody>
      </p:sp>
      <p:pic>
        <p:nvPicPr>
          <p:cNvPr id="5" name="Picture 4"/>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80000"/>
                    </a14:imgEffect>
                  </a14:imgLayer>
                </a14:imgProps>
              </a:ext>
              <a:ext uri="{28A0092B-C50C-407E-A947-70E740481C1C}">
                <a14:useLocalDpi xmlns:a14="http://schemas.microsoft.com/office/drawing/2010/main"/>
              </a:ext>
            </a:extLst>
          </a:blip>
          <a:stretch>
            <a:fillRect/>
          </a:stretch>
        </p:blipFill>
        <p:spPr>
          <a:xfrm>
            <a:off x="147749" y="697230"/>
            <a:ext cx="2290651" cy="3749040"/>
          </a:xfrm>
          <a:prstGeom prst="rect">
            <a:avLst/>
          </a:prstGeom>
          <a:noFill/>
          <a:ln>
            <a:noFill/>
          </a:ln>
        </p:spPr>
      </p:pic>
    </p:spTree>
    <p:extLst>
      <p:ext uri="{BB962C8B-B14F-4D97-AF65-F5344CB8AC3E}">
        <p14:creationId xmlns:p14="http://schemas.microsoft.com/office/powerpoint/2010/main" val="37317279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895350"/>
            <a:ext cx="8686800" cy="3623072"/>
          </a:xfrm>
          <a:prstGeom prst="rect">
            <a:avLst/>
          </a:prstGeom>
          <a:noFill/>
        </p:spPr>
        <p:txBody>
          <a:bodyPr/>
          <a:lstStyle>
            <a:lvl1pPr marL="0" indent="0">
              <a:buClr>
                <a:srgbClr val="4B4B4D"/>
              </a:buClr>
              <a:buSzPct val="125000"/>
              <a:buFont typeface="Arial" panose="020B0604020202020204" pitchFamily="34" charset="0"/>
              <a:buNone/>
              <a:defRPr/>
            </a:lvl1pPr>
            <a:lvl2pPr>
              <a:buClr>
                <a:schemeClr val="bg2"/>
              </a:buClr>
              <a:buSzPct val="120000"/>
              <a:defRPr/>
            </a:lvl2pPr>
            <a:lvl3pPr marL="1257300" indent="-342900">
              <a:buClr>
                <a:schemeClr val="tx2">
                  <a:lumMod val="75000"/>
                  <a:lumOff val="25000"/>
                </a:schemeClr>
              </a:buClr>
              <a:buFont typeface="Arial" panose="020B0604020202020204" pitchFamily="34" charset="0"/>
              <a:buChar char="•"/>
              <a:defRPr/>
            </a:lvl3pPr>
            <a:lvl4pPr>
              <a:buClr>
                <a:schemeClr val="accent1"/>
              </a:buClr>
              <a:defRPr/>
            </a:lvl4pPr>
            <a:lvl5pPr>
              <a:buClr>
                <a:schemeClr val="accent3">
                  <a:lumMod val="40000"/>
                  <a:lumOff val="60000"/>
                </a:schemeClr>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304800" y="0"/>
            <a:ext cx="8686800" cy="898921"/>
          </a:xfrm>
        </p:spPr>
        <p:txBody>
          <a:bodyPr/>
          <a:lstStyle/>
          <a:p>
            <a:r>
              <a:rPr lang="en-US" dirty="0"/>
              <a:t>Click to edit Master title style</a:t>
            </a:r>
          </a:p>
        </p:txBody>
      </p:sp>
      <p:sp>
        <p:nvSpPr>
          <p:cNvPr id="4" name="Date Placeholder 3"/>
          <p:cNvSpPr>
            <a:spLocks noGrp="1"/>
          </p:cNvSpPr>
          <p:nvPr>
            <p:ph type="dt" sz="half" idx="10"/>
          </p:nvPr>
        </p:nvSpPr>
        <p:spPr/>
        <p:txBody>
          <a:bodyPr/>
          <a:lstStyle/>
          <a:p>
            <a:fld id="{96F4B587-9FDF-46DF-B460-9026AE4DF246}" type="datetimeFigureOut">
              <a:rPr lang="en-US" smtClean="0"/>
              <a:t>9/14/2016</a:t>
            </a:fld>
            <a:endParaRPr lang="en-US"/>
          </a:p>
        </p:txBody>
      </p:sp>
      <p:sp>
        <p:nvSpPr>
          <p:cNvPr id="5" name="Footer Placeholder 4"/>
          <p:cNvSpPr>
            <a:spLocks noGrp="1"/>
          </p:cNvSpPr>
          <p:nvPr>
            <p:ph type="ftr" sz="quarter" idx="11"/>
          </p:nvPr>
        </p:nvSpPr>
        <p:spPr>
          <a:xfrm>
            <a:off x="3200400" y="4767264"/>
            <a:ext cx="2895600" cy="273844"/>
          </a:xfrm>
        </p:spPr>
        <p:txBody>
          <a:bodyPr/>
          <a:lstStyle/>
          <a:p>
            <a:endParaRPr lang="en-US" dirty="0"/>
          </a:p>
        </p:txBody>
      </p:sp>
      <p:sp>
        <p:nvSpPr>
          <p:cNvPr id="6" name="Slide Number Placeholder 5"/>
          <p:cNvSpPr>
            <a:spLocks noGrp="1"/>
          </p:cNvSpPr>
          <p:nvPr>
            <p:ph type="sldNum" sz="quarter" idx="12"/>
          </p:nvPr>
        </p:nvSpPr>
        <p:spPr>
          <a:xfrm>
            <a:off x="6705600" y="4767264"/>
            <a:ext cx="2133600" cy="273844"/>
          </a:xfrm>
        </p:spPr>
        <p:txBody>
          <a:bodyPr/>
          <a:lstStyle/>
          <a:p>
            <a:fld id="{A00A119E-7584-428E-89E9-092799AD27D7}" type="slidenum">
              <a:rPr lang="en-US" smtClean="0"/>
              <a:t>‹#›</a:t>
            </a:fld>
            <a:endParaRPr lang="en-US"/>
          </a:p>
        </p:txBody>
      </p:sp>
    </p:spTree>
    <p:extLst>
      <p:ext uri="{BB962C8B-B14F-4D97-AF65-F5344CB8AC3E}">
        <p14:creationId xmlns:p14="http://schemas.microsoft.com/office/powerpoint/2010/main" val="5144606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tx1"/>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58163" y="4820716"/>
            <a:ext cx="1066202" cy="182880"/>
          </a:xfrm>
          <a:prstGeom prst="rect">
            <a:avLst/>
          </a:prstGeom>
        </p:spPr>
      </p:pic>
      <p:sp>
        <p:nvSpPr>
          <p:cNvPr id="13" name="TextBox 12"/>
          <p:cNvSpPr txBox="1"/>
          <p:nvPr/>
        </p:nvSpPr>
        <p:spPr>
          <a:xfrm>
            <a:off x="210364" y="4886295"/>
            <a:ext cx="2837636" cy="200055"/>
          </a:xfrm>
          <a:prstGeom prst="rect">
            <a:avLst/>
          </a:prstGeom>
          <a:noFill/>
        </p:spPr>
        <p:txBody>
          <a:bodyPr wrap="none" rtlCol="0" anchor="b">
            <a:spAutoFit/>
          </a:bodyPr>
          <a:lstStyle/>
          <a:p>
            <a:r>
              <a:rPr lang="en-US" sz="700" dirty="0">
                <a:solidFill>
                  <a:srgbClr val="FFFFFF">
                    <a:lumMod val="65000"/>
                  </a:srgbClr>
                </a:solidFill>
                <a:latin typeface="Arial"/>
              </a:rPr>
              <a:t>KANSAS STATE DEPARTMENT OF EDUCATION </a:t>
            </a:r>
            <a:r>
              <a:rPr lang="en-US" sz="700" i="1" dirty="0">
                <a:solidFill>
                  <a:srgbClr val="FFFFFF">
                    <a:lumMod val="65000"/>
                  </a:srgbClr>
                </a:solidFill>
                <a:latin typeface="Arial"/>
              </a:rPr>
              <a:t>| www.ksde.org</a:t>
            </a:r>
          </a:p>
        </p:txBody>
      </p:sp>
      <p:pic>
        <p:nvPicPr>
          <p:cNvPr id="14" name="Picture 13"/>
          <p:cNvPicPr>
            <a:picLocks noChangeAspect="1"/>
          </p:cNvPicPr>
          <p:nvPr/>
        </p:nvPicPr>
        <p:blipFill>
          <a:blip r:embed="rId3" cstate="screen">
            <a:extLst>
              <a:ext uri="{BEBA8EAE-BF5A-486C-A8C5-ECC9F3942E4B}">
                <a14:imgProps xmlns:a14="http://schemas.microsoft.com/office/drawing/2010/main">
                  <a14:imgLayer r:embed="rId4">
                    <a14:imgEffect>
                      <a14:brightnessContrast bright="-80000"/>
                    </a14:imgEffect>
                  </a14:imgLayer>
                </a14:imgProps>
              </a:ext>
              <a:ext uri="{28A0092B-C50C-407E-A947-70E740481C1C}">
                <a14:useLocalDpi xmlns:a14="http://schemas.microsoft.com/office/drawing/2010/main"/>
              </a:ext>
            </a:extLst>
          </a:blip>
          <a:stretch>
            <a:fillRect/>
          </a:stretch>
        </p:blipFill>
        <p:spPr>
          <a:xfrm>
            <a:off x="147749" y="697230"/>
            <a:ext cx="2290651" cy="3749040"/>
          </a:xfrm>
          <a:prstGeom prst="rect">
            <a:avLst/>
          </a:prstGeom>
          <a:noFill/>
          <a:ln>
            <a:noFill/>
          </a:ln>
        </p:spPr>
      </p:pic>
      <p:sp>
        <p:nvSpPr>
          <p:cNvPr id="7" name="Content Placeholder 6"/>
          <p:cNvSpPr>
            <a:spLocks noGrp="1"/>
          </p:cNvSpPr>
          <p:nvPr>
            <p:ph sz="quarter" idx="11"/>
          </p:nvPr>
        </p:nvSpPr>
        <p:spPr>
          <a:xfrm>
            <a:off x="188175" y="209550"/>
            <a:ext cx="8767651" cy="44958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228311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userDrawn="1">
  <p:cSld name="7_Custom Layout">
    <p:bg>
      <p:bgPr>
        <a:solidFill>
          <a:schemeClr val="tx1"/>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3" hasCustomPrompt="1"/>
          </p:nvPr>
        </p:nvSpPr>
        <p:spPr>
          <a:xfrm>
            <a:off x="495300" y="1047755"/>
            <a:ext cx="8153400" cy="3048000"/>
          </a:xfrm>
          <a:prstGeom prst="rect">
            <a:avLst/>
          </a:prstGeom>
          <a:noFill/>
        </p:spPr>
        <p:txBody>
          <a:bodyPr anchor="ctr"/>
          <a:lstStyle>
            <a:lvl1pPr marL="0" indent="0" algn="ctr">
              <a:buNone/>
              <a:defRPr i="1">
                <a:solidFill>
                  <a:schemeClr val="bg1"/>
                </a:solidFill>
              </a:defRPr>
            </a:lvl1pPr>
            <a:lvl2pPr marL="457200" indent="0" algn="r">
              <a:buNone/>
              <a:defRPr i="1">
                <a:solidFill>
                  <a:schemeClr val="bg1"/>
                </a:solidFill>
              </a:defRPr>
            </a:lvl2pPr>
            <a:lvl3pPr marL="914400" indent="0" algn="ctr">
              <a:buNone/>
              <a:defRPr i="1">
                <a:solidFill>
                  <a:schemeClr val="bg1"/>
                </a:solidFill>
              </a:defRPr>
            </a:lvl3pPr>
            <a:lvl4pPr marL="1371600" indent="0" algn="ctr">
              <a:buNone/>
              <a:defRPr i="1">
                <a:solidFill>
                  <a:schemeClr val="bg1"/>
                </a:solidFill>
              </a:defRPr>
            </a:lvl4pPr>
            <a:lvl5pPr marL="1828800" indent="0" algn="ctr">
              <a:buNone/>
              <a:defRPr i="1">
                <a:solidFill>
                  <a:schemeClr val="bg1"/>
                </a:solidFill>
              </a:defRPr>
            </a:lvl5pPr>
          </a:lstStyle>
          <a:p>
            <a:pPr lvl="0"/>
            <a:r>
              <a:rPr lang="en-US" dirty="0"/>
              <a:t>“Click to edit Master text styles”</a:t>
            </a:r>
          </a:p>
          <a:p>
            <a:pPr lvl="1"/>
            <a:r>
              <a:rPr lang="en-US" dirty="0"/>
              <a:t>-- author</a:t>
            </a:r>
          </a:p>
        </p:txBody>
      </p:sp>
      <p:sp>
        <p:nvSpPr>
          <p:cNvPr id="17" name="TextBox 16"/>
          <p:cNvSpPr txBox="1"/>
          <p:nvPr userDrawn="1"/>
        </p:nvSpPr>
        <p:spPr>
          <a:xfrm>
            <a:off x="6192436" y="4811820"/>
            <a:ext cx="2837636" cy="200055"/>
          </a:xfrm>
          <a:prstGeom prst="rect">
            <a:avLst/>
          </a:prstGeom>
          <a:noFill/>
        </p:spPr>
        <p:txBody>
          <a:bodyPr wrap="none" rtlCol="0" anchor="b">
            <a:spAutoFit/>
          </a:bodyPr>
          <a:lstStyle/>
          <a:p>
            <a:r>
              <a:rPr lang="en-US" sz="700" dirty="0">
                <a:solidFill>
                  <a:srgbClr val="FFFFFF">
                    <a:lumMod val="65000"/>
                  </a:srgbClr>
                </a:solidFill>
                <a:latin typeface="Arial"/>
              </a:rPr>
              <a:t>KANSAS STATE DEPARTMENT OF EDUCATION </a:t>
            </a:r>
            <a:r>
              <a:rPr lang="en-US" sz="700" i="1" dirty="0">
                <a:solidFill>
                  <a:srgbClr val="FFFFFF">
                    <a:lumMod val="65000"/>
                  </a:srgbClr>
                </a:solidFill>
                <a:latin typeface="Arial"/>
              </a:rPr>
              <a:t>| www.ksde.org</a:t>
            </a:r>
          </a:p>
        </p:txBody>
      </p:sp>
      <p:sp>
        <p:nvSpPr>
          <p:cNvPr id="18" name="TextBox 17"/>
          <p:cNvSpPr txBox="1"/>
          <p:nvPr userDrawn="1"/>
        </p:nvSpPr>
        <p:spPr>
          <a:xfrm>
            <a:off x="210364" y="4886295"/>
            <a:ext cx="2837636" cy="200055"/>
          </a:xfrm>
          <a:prstGeom prst="rect">
            <a:avLst/>
          </a:prstGeom>
          <a:noFill/>
        </p:spPr>
        <p:txBody>
          <a:bodyPr wrap="none" rtlCol="0" anchor="b">
            <a:spAutoFit/>
          </a:bodyPr>
          <a:lstStyle/>
          <a:p>
            <a:r>
              <a:rPr lang="en-US" sz="700" dirty="0">
                <a:solidFill>
                  <a:srgbClr val="FFFFFF">
                    <a:lumMod val="65000"/>
                  </a:srgbClr>
                </a:solidFill>
                <a:latin typeface="Arial"/>
              </a:rPr>
              <a:t>KANSAS STATE DEPARTMENT OF EDUCATION </a:t>
            </a:r>
            <a:r>
              <a:rPr lang="en-US" sz="700" i="1" dirty="0">
                <a:solidFill>
                  <a:srgbClr val="FFFFFF">
                    <a:lumMod val="65000"/>
                  </a:srgbClr>
                </a:solidFill>
                <a:latin typeface="Arial"/>
              </a:rPr>
              <a:t>| www.ksde.org</a:t>
            </a:r>
          </a:p>
        </p:txBody>
      </p:sp>
      <p:pic>
        <p:nvPicPr>
          <p:cNvPr id="19" name="Picture 1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58163" y="4820716"/>
            <a:ext cx="1066202" cy="182880"/>
          </a:xfrm>
          <a:prstGeom prst="rect">
            <a:avLst/>
          </a:prstGeom>
        </p:spPr>
      </p:pic>
      <p:sp>
        <p:nvSpPr>
          <p:cNvPr id="20" name="Title 1"/>
          <p:cNvSpPr>
            <a:spLocks noGrp="1"/>
          </p:cNvSpPr>
          <p:nvPr>
            <p:ph type="title"/>
          </p:nvPr>
        </p:nvSpPr>
        <p:spPr>
          <a:xfrm>
            <a:off x="457200" y="129783"/>
            <a:ext cx="8229600" cy="765571"/>
          </a:xfrm>
        </p:spPr>
        <p:txBody>
          <a:bodyPr/>
          <a:lstStyle/>
          <a:p>
            <a:r>
              <a:rPr lang="en-US"/>
              <a:t>Click to edit Master title style</a:t>
            </a:r>
            <a:endParaRPr lang="en-US" dirty="0"/>
          </a:p>
        </p:txBody>
      </p:sp>
    </p:spTree>
    <p:extLst>
      <p:ext uri="{BB962C8B-B14F-4D97-AF65-F5344CB8AC3E}">
        <p14:creationId xmlns:p14="http://schemas.microsoft.com/office/powerpoint/2010/main" val="18420986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userDrawn="1">
  <p:cSld name="4_Custom Layout">
    <p:bg>
      <p:bgPr>
        <a:solidFill>
          <a:schemeClr val="tx1"/>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3" hasCustomPrompt="1"/>
          </p:nvPr>
        </p:nvSpPr>
        <p:spPr>
          <a:xfrm>
            <a:off x="762000" y="895350"/>
            <a:ext cx="4495800" cy="3200400"/>
          </a:xfrm>
          <a:prstGeom prst="rect">
            <a:avLst/>
          </a:prstGeom>
          <a:noFill/>
        </p:spPr>
        <p:txBody>
          <a:bodyPr anchor="ctr"/>
          <a:lstStyle>
            <a:lvl1pPr marL="0" indent="0" algn="ctr">
              <a:buNone/>
              <a:defRPr i="1">
                <a:solidFill>
                  <a:schemeClr val="bg1"/>
                </a:solidFill>
              </a:defRPr>
            </a:lvl1pPr>
            <a:lvl2pPr marL="457200" indent="0" algn="r">
              <a:buNone/>
              <a:defRPr i="1">
                <a:solidFill>
                  <a:schemeClr val="bg1"/>
                </a:solidFill>
              </a:defRPr>
            </a:lvl2pPr>
            <a:lvl3pPr marL="914400" indent="0" algn="ctr">
              <a:buNone/>
              <a:defRPr i="1">
                <a:solidFill>
                  <a:schemeClr val="bg1"/>
                </a:solidFill>
              </a:defRPr>
            </a:lvl3pPr>
            <a:lvl4pPr marL="1371600" indent="0" algn="ctr">
              <a:buNone/>
              <a:defRPr i="1">
                <a:solidFill>
                  <a:schemeClr val="bg1"/>
                </a:solidFill>
              </a:defRPr>
            </a:lvl4pPr>
            <a:lvl5pPr marL="1828800" indent="0" algn="ctr">
              <a:buNone/>
              <a:defRPr i="1">
                <a:solidFill>
                  <a:schemeClr val="bg1"/>
                </a:solidFill>
              </a:defRPr>
            </a:lvl5pPr>
          </a:lstStyle>
          <a:p>
            <a:pPr lvl="0"/>
            <a:r>
              <a:rPr lang="en-US" dirty="0"/>
              <a:t>“Click to edit Master text styles”</a:t>
            </a:r>
          </a:p>
          <a:p>
            <a:pPr lvl="1"/>
            <a:r>
              <a:rPr lang="en-US" dirty="0"/>
              <a:t>-- author</a:t>
            </a:r>
          </a:p>
        </p:txBody>
      </p:sp>
      <p:sp>
        <p:nvSpPr>
          <p:cNvPr id="15" name="TextBox 14"/>
          <p:cNvSpPr txBox="1"/>
          <p:nvPr userDrawn="1"/>
        </p:nvSpPr>
        <p:spPr>
          <a:xfrm>
            <a:off x="210364" y="4886295"/>
            <a:ext cx="2837636" cy="200055"/>
          </a:xfrm>
          <a:prstGeom prst="rect">
            <a:avLst/>
          </a:prstGeom>
          <a:noFill/>
        </p:spPr>
        <p:txBody>
          <a:bodyPr wrap="none" rtlCol="0" anchor="b">
            <a:spAutoFit/>
          </a:bodyPr>
          <a:lstStyle/>
          <a:p>
            <a:r>
              <a:rPr lang="en-US" sz="700" dirty="0">
                <a:solidFill>
                  <a:srgbClr val="FFFFFF">
                    <a:lumMod val="65000"/>
                  </a:srgbClr>
                </a:solidFill>
                <a:latin typeface="Arial"/>
              </a:rPr>
              <a:t>KANSAS STATE DEPARTMENT OF EDUCATION </a:t>
            </a:r>
            <a:r>
              <a:rPr lang="en-US" sz="700" i="1" dirty="0">
                <a:solidFill>
                  <a:srgbClr val="FFFFFF">
                    <a:lumMod val="65000"/>
                  </a:srgbClr>
                </a:solidFill>
                <a:latin typeface="Arial"/>
              </a:rPr>
              <a:t>| www.ksde.org</a:t>
            </a:r>
          </a:p>
        </p:txBody>
      </p:sp>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758163" y="4820716"/>
            <a:ext cx="1066202" cy="182880"/>
          </a:xfrm>
          <a:prstGeom prst="rect">
            <a:avLst/>
          </a:prstGeom>
        </p:spPr>
      </p:pic>
    </p:spTree>
    <p:extLst>
      <p:ext uri="{BB962C8B-B14F-4D97-AF65-F5344CB8AC3E}">
        <p14:creationId xmlns:p14="http://schemas.microsoft.com/office/powerpoint/2010/main" val="622831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2"/>
        </a:solidFill>
        <a:effectLst/>
      </p:bgPr>
    </p:bg>
    <p:spTree>
      <p:nvGrpSpPr>
        <p:cNvPr id="1" name=""/>
        <p:cNvGrpSpPr/>
        <p:nvPr/>
      </p:nvGrpSpPr>
      <p:grpSpPr>
        <a:xfrm>
          <a:off x="0" y="0"/>
          <a:ext cx="0" cy="0"/>
          <a:chOff x="0" y="0"/>
          <a:chExt cx="0" cy="0"/>
        </a:xfrm>
      </p:grpSpPr>
      <p:sp>
        <p:nvSpPr>
          <p:cNvPr id="8" name="Rectangle 7"/>
          <p:cNvSpPr/>
          <p:nvPr/>
        </p:nvSpPr>
        <p:spPr>
          <a:xfrm>
            <a:off x="0" y="1200150"/>
            <a:ext cx="9144000" cy="2057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600201" y="1200150"/>
            <a:ext cx="7543808" cy="2057402"/>
          </a:xfrm>
          <a:noFill/>
        </p:spPr>
        <p:txBody>
          <a:bodyPr wrap="square" lIns="365760" rIns="274320" anchor="ctr" anchorCtr="0"/>
          <a:lstStyle>
            <a:lvl1pPr algn="l">
              <a:defRPr sz="4000" b="1" cap="none">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2743200" y="3257550"/>
            <a:ext cx="6400801" cy="685800"/>
          </a:xfrm>
          <a:prstGeom prst="rect">
            <a:avLst/>
          </a:prstGeom>
          <a:noFill/>
        </p:spPr>
        <p:txBody>
          <a:bodyPr rIns="274320" anchor="t"/>
          <a:lstStyle>
            <a:lvl1pPr marL="0" indent="0">
              <a:buNone/>
              <a:defRPr sz="2000" spc="3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F4B587-9FDF-46DF-B460-9026AE4DF246}" type="datetimeFigureOut">
              <a:rPr lang="en-US" smtClean="0"/>
              <a:t>9/14/2016</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0A119E-7584-428E-89E9-092799AD27D7}" type="slidenum">
              <a:rPr lang="en-US" smtClean="0"/>
              <a:t>‹#›</a:t>
            </a:fld>
            <a:endParaRPr lang="en-US"/>
          </a:p>
        </p:txBody>
      </p:sp>
      <p:sp>
        <p:nvSpPr>
          <p:cNvPr id="17" name="TextBox 16"/>
          <p:cNvSpPr txBox="1"/>
          <p:nvPr/>
        </p:nvSpPr>
        <p:spPr>
          <a:xfrm>
            <a:off x="6192443" y="4811820"/>
            <a:ext cx="1579957" cy="200055"/>
          </a:xfrm>
          <a:prstGeom prst="rect">
            <a:avLst/>
          </a:prstGeom>
          <a:noFill/>
        </p:spPr>
        <p:txBody>
          <a:bodyPr wrap="square" rtlCol="0" anchor="b">
            <a:spAutoFit/>
          </a:bodyPr>
          <a:lstStyle/>
          <a:p>
            <a:pPr algn="r"/>
            <a:r>
              <a:rPr lang="en-US" sz="700" i="1" baseline="0" dirty="0">
                <a:solidFill>
                  <a:schemeClr val="bg1">
                    <a:lumMod val="65000"/>
                  </a:schemeClr>
                </a:solidFill>
              </a:rPr>
              <a:t>www.ksde.org</a:t>
            </a:r>
            <a:endParaRPr lang="en-US" sz="700" i="1" dirty="0">
              <a:solidFill>
                <a:schemeClr val="bg1">
                  <a:lumMod val="65000"/>
                </a:schemeClr>
              </a:solidFill>
            </a:endParaRP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3105" y="895350"/>
            <a:ext cx="2299869" cy="3474720"/>
          </a:xfrm>
          <a:prstGeom prst="rect">
            <a:avLst/>
          </a:prstGeom>
        </p:spPr>
      </p:pic>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48600" y="4095750"/>
            <a:ext cx="1073426" cy="822960"/>
          </a:xfrm>
          <a:prstGeom prst="rect">
            <a:avLst/>
          </a:prstGeom>
        </p:spPr>
      </p:pic>
    </p:spTree>
    <p:extLst>
      <p:ext uri="{BB962C8B-B14F-4D97-AF65-F5344CB8AC3E}">
        <p14:creationId xmlns:p14="http://schemas.microsoft.com/office/powerpoint/2010/main" val="30828232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bg>
      <p:bgPr>
        <a:solidFill>
          <a:schemeClr val="tx2"/>
        </a:solidFill>
        <a:effectLst/>
      </p:bgPr>
    </p:bg>
    <p:spTree>
      <p:nvGrpSpPr>
        <p:cNvPr id="1" name=""/>
        <p:cNvGrpSpPr/>
        <p:nvPr/>
      </p:nvGrpSpPr>
      <p:grpSpPr>
        <a:xfrm>
          <a:off x="0" y="0"/>
          <a:ext cx="0" cy="0"/>
          <a:chOff x="0" y="0"/>
          <a:chExt cx="0" cy="0"/>
        </a:xfrm>
      </p:grpSpPr>
      <p:sp>
        <p:nvSpPr>
          <p:cNvPr id="8" name="Rectangle 7"/>
          <p:cNvSpPr/>
          <p:nvPr/>
        </p:nvSpPr>
        <p:spPr>
          <a:xfrm>
            <a:off x="1" y="1200150"/>
            <a:ext cx="9144000" cy="2057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1600201" y="1200150"/>
            <a:ext cx="7543808" cy="2057402"/>
          </a:xfrm>
          <a:noFill/>
        </p:spPr>
        <p:txBody>
          <a:bodyPr wrap="square" lIns="365760" rIns="274320" anchor="ctr" anchorCtr="0"/>
          <a:lstStyle>
            <a:lvl1pPr algn="l">
              <a:defRPr sz="4000" b="1" cap="none">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2743200" y="3257550"/>
            <a:ext cx="6400801" cy="685800"/>
          </a:xfrm>
          <a:prstGeom prst="rect">
            <a:avLst/>
          </a:prstGeom>
          <a:noFill/>
        </p:spPr>
        <p:txBody>
          <a:bodyPr rIns="274320" anchor="t"/>
          <a:lstStyle>
            <a:lvl1pPr marL="0" indent="0">
              <a:buNone/>
              <a:defRPr sz="2000" spc="3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6F4B587-9FDF-46DF-B460-9026AE4DF246}" type="datetimeFigureOut">
              <a:rPr lang="en-US" smtClean="0"/>
              <a:t>9/14/2016</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0A119E-7584-428E-89E9-092799AD27D7}" type="slidenum">
              <a:rPr lang="en-US" smtClean="0"/>
              <a:t>‹#›</a:t>
            </a:fld>
            <a:endParaRPr lang="en-US"/>
          </a:p>
        </p:txBody>
      </p:sp>
      <p:sp>
        <p:nvSpPr>
          <p:cNvPr id="17" name="TextBox 16"/>
          <p:cNvSpPr txBox="1"/>
          <p:nvPr/>
        </p:nvSpPr>
        <p:spPr>
          <a:xfrm>
            <a:off x="6192443" y="4811820"/>
            <a:ext cx="1579957" cy="200055"/>
          </a:xfrm>
          <a:prstGeom prst="rect">
            <a:avLst/>
          </a:prstGeom>
          <a:noFill/>
        </p:spPr>
        <p:txBody>
          <a:bodyPr wrap="square" rtlCol="0" anchor="b">
            <a:spAutoFit/>
          </a:bodyPr>
          <a:lstStyle/>
          <a:p>
            <a:pPr algn="r"/>
            <a:r>
              <a:rPr lang="en-US" sz="700" i="1" baseline="0" dirty="0">
                <a:solidFill>
                  <a:schemeClr val="bg1">
                    <a:lumMod val="65000"/>
                  </a:schemeClr>
                </a:solidFill>
              </a:rPr>
              <a:t>www.ksde.org</a:t>
            </a:r>
            <a:endParaRPr lang="en-US" sz="700" i="1" dirty="0">
              <a:solidFill>
                <a:schemeClr val="bg1">
                  <a:lumMod val="65000"/>
                </a:schemeClr>
              </a:solidFill>
            </a:endParaRPr>
          </a:p>
        </p:txBody>
      </p:sp>
      <p:pic>
        <p:nvPicPr>
          <p:cNvPr id="7" name="Pictur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3105" y="895350"/>
            <a:ext cx="2299869" cy="3474720"/>
          </a:xfrm>
          <a:prstGeom prst="rect">
            <a:avLst/>
          </a:prstGeom>
        </p:spPr>
      </p:pic>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48600" y="4095750"/>
            <a:ext cx="1073426" cy="822960"/>
          </a:xfrm>
          <a:prstGeom prst="rect">
            <a:avLst/>
          </a:prstGeom>
        </p:spPr>
      </p:pic>
    </p:spTree>
    <p:extLst>
      <p:ext uri="{BB962C8B-B14F-4D97-AF65-F5344CB8AC3E}">
        <p14:creationId xmlns:p14="http://schemas.microsoft.com/office/powerpoint/2010/main" val="1277346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secHead" preserve="1">
  <p:cSld name="2_Section Header">
    <p:bg>
      <p:bgPr>
        <a:solidFill>
          <a:schemeClr val="tx2"/>
        </a:solidFill>
        <a:effectLst/>
      </p:bgPr>
    </p:bg>
    <p:spTree>
      <p:nvGrpSpPr>
        <p:cNvPr id="1" name=""/>
        <p:cNvGrpSpPr/>
        <p:nvPr/>
      </p:nvGrpSpPr>
      <p:grpSpPr>
        <a:xfrm>
          <a:off x="0" y="0"/>
          <a:ext cx="0" cy="0"/>
          <a:chOff x="0" y="0"/>
          <a:chExt cx="0" cy="0"/>
        </a:xfrm>
      </p:grpSpPr>
      <p:sp>
        <p:nvSpPr>
          <p:cNvPr id="8" name="Rectangle 7"/>
          <p:cNvSpPr/>
          <p:nvPr/>
        </p:nvSpPr>
        <p:spPr>
          <a:xfrm>
            <a:off x="0" y="1543050"/>
            <a:ext cx="9144000" cy="2057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2" name="Title 1"/>
          <p:cNvSpPr>
            <a:spLocks noGrp="1"/>
          </p:cNvSpPr>
          <p:nvPr>
            <p:ph type="title" hasCustomPrompt="1"/>
          </p:nvPr>
        </p:nvSpPr>
        <p:spPr>
          <a:xfrm>
            <a:off x="1904999" y="1604249"/>
            <a:ext cx="7239009" cy="1935002"/>
          </a:xfrm>
          <a:noFill/>
        </p:spPr>
        <p:txBody>
          <a:bodyPr wrap="square" lIns="365760" rIns="274320" anchor="ctr" anchorCtr="0"/>
          <a:lstStyle>
            <a:lvl1pPr algn="l">
              <a:defRPr sz="4000" b="1" cap="none">
                <a:solidFill>
                  <a:schemeClr val="tx2"/>
                </a:solidFill>
              </a:defRPr>
            </a:lvl1pPr>
          </a:lstStyle>
          <a:p>
            <a:r>
              <a:rPr lang="en-US" dirty="0"/>
              <a:t>Click to edit master title style</a:t>
            </a:r>
          </a:p>
        </p:txBody>
      </p:sp>
      <p:sp>
        <p:nvSpPr>
          <p:cNvPr id="3" name="Text Placeholder 2"/>
          <p:cNvSpPr>
            <a:spLocks noGrp="1"/>
          </p:cNvSpPr>
          <p:nvPr>
            <p:ph type="body" idx="1"/>
          </p:nvPr>
        </p:nvSpPr>
        <p:spPr>
          <a:xfrm>
            <a:off x="1904998" y="3638550"/>
            <a:ext cx="7239003" cy="685800"/>
          </a:xfrm>
          <a:prstGeom prst="rect">
            <a:avLst/>
          </a:prstGeom>
          <a:noFill/>
        </p:spPr>
        <p:txBody>
          <a:bodyPr rIns="274320" anchor="t"/>
          <a:lstStyle>
            <a:lvl1pPr marL="0" indent="0">
              <a:buNone/>
              <a:defRPr sz="2000" spc="3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96F4B587-9FDF-46DF-B460-9026AE4DF246}" type="datetimeFigureOut">
              <a:rPr lang="en-US" smtClean="0"/>
              <a:t>9/14/2016</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0A119E-7584-428E-89E9-092799AD27D7}" type="slidenum">
              <a:rPr lang="en-US" smtClean="0"/>
              <a:t>‹#›</a:t>
            </a:fld>
            <a:endParaRPr lang="en-US"/>
          </a:p>
        </p:txBody>
      </p:sp>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754380"/>
            <a:ext cx="3232781" cy="4389120"/>
          </a:xfrm>
          <a:prstGeom prst="rect">
            <a:avLst/>
          </a:prstGeom>
        </p:spPr>
      </p:pic>
      <p:sp>
        <p:nvSpPr>
          <p:cNvPr id="17" name="TextBox 16"/>
          <p:cNvSpPr txBox="1"/>
          <p:nvPr/>
        </p:nvSpPr>
        <p:spPr>
          <a:xfrm>
            <a:off x="6192443" y="4811820"/>
            <a:ext cx="1579957" cy="200055"/>
          </a:xfrm>
          <a:prstGeom prst="rect">
            <a:avLst/>
          </a:prstGeom>
          <a:noFill/>
        </p:spPr>
        <p:txBody>
          <a:bodyPr wrap="square" rtlCol="0" anchor="b">
            <a:spAutoFit/>
          </a:bodyPr>
          <a:lstStyle/>
          <a:p>
            <a:pPr algn="r"/>
            <a:r>
              <a:rPr lang="en-US" sz="700" i="1" baseline="0" dirty="0">
                <a:solidFill>
                  <a:schemeClr val="bg1">
                    <a:lumMod val="65000"/>
                  </a:schemeClr>
                </a:solidFill>
              </a:rPr>
              <a:t>www.ksde.org</a:t>
            </a:r>
            <a:endParaRPr lang="en-US" sz="700" i="1" dirty="0">
              <a:solidFill>
                <a:schemeClr val="bg1">
                  <a:lumMod val="65000"/>
                </a:schemeClr>
              </a:solidFill>
            </a:endParaRPr>
          </a:p>
        </p:txBody>
      </p:sp>
      <p:pic>
        <p:nvPicPr>
          <p:cNvPr id="9" name="Pictur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48600" y="4095750"/>
            <a:ext cx="1073426" cy="822960"/>
          </a:xfrm>
          <a:prstGeom prst="rect">
            <a:avLst/>
          </a:prstGeom>
        </p:spPr>
      </p:pic>
      <p:pic>
        <p:nvPicPr>
          <p:cNvPr id="11" name="Picture 10"/>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6802760" y="1176391"/>
            <a:ext cx="2132404" cy="365760"/>
          </a:xfrm>
          <a:prstGeom prst="rect">
            <a:avLst/>
          </a:prstGeom>
        </p:spPr>
      </p:pic>
    </p:spTree>
    <p:extLst>
      <p:ext uri="{BB962C8B-B14F-4D97-AF65-F5344CB8AC3E}">
        <p14:creationId xmlns:p14="http://schemas.microsoft.com/office/powerpoint/2010/main" val="24139913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33350"/>
            <a:ext cx="8229600" cy="76557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304800" y="895350"/>
            <a:ext cx="4191000" cy="3733800"/>
          </a:xfrm>
          <a:prstGeom prst="rect">
            <a:avLst/>
          </a:prstGeom>
          <a:noFill/>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48200" y="895350"/>
            <a:ext cx="4191000" cy="3733800"/>
          </a:xfrm>
          <a:prstGeom prst="rect">
            <a:avLst/>
          </a:prstGeom>
          <a:noFill/>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F4B587-9FDF-46DF-B460-9026AE4DF246}" type="datetimeFigureOut">
              <a:rPr lang="en-US" smtClean="0"/>
              <a:t>9/14/2016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0A119E-7584-428E-89E9-092799AD27D7}" type="slidenum">
              <a:rPr lang="en-US" smtClean="0"/>
              <a:t>‹#›</a:t>
            </a:fld>
            <a:endParaRPr lang="en-US" dirty="0"/>
          </a:p>
        </p:txBody>
      </p:sp>
    </p:spTree>
    <p:extLst>
      <p:ext uri="{BB962C8B-B14F-4D97-AF65-F5344CB8AC3E}">
        <p14:creationId xmlns:p14="http://schemas.microsoft.com/office/powerpoint/2010/main" val="8767699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33350"/>
            <a:ext cx="8458200" cy="76557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304800" y="895350"/>
            <a:ext cx="4191000" cy="3657599"/>
          </a:xfrm>
          <a:prstGeom prst="rect">
            <a:avLst/>
          </a:prstGeom>
          <a:noFill/>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895350"/>
            <a:ext cx="4114800" cy="3657599"/>
          </a:xfrm>
          <a:prstGeom prst="rect">
            <a:avLst/>
          </a:prstGeom>
          <a:noFill/>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6F4B587-9FDF-46DF-B460-9026AE4DF246}" type="datetimeFigureOut">
              <a:rPr lang="en-US" smtClean="0"/>
              <a:t>9/14/2016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00A119E-7584-428E-89E9-092799AD27D7}" type="slidenum">
              <a:rPr lang="en-US" smtClean="0"/>
              <a:t>‹#›</a:t>
            </a:fld>
            <a:endParaRPr lang="en-US"/>
          </a:p>
        </p:txBody>
      </p:sp>
    </p:spTree>
    <p:extLst>
      <p:ext uri="{BB962C8B-B14F-4D97-AF65-F5344CB8AC3E}">
        <p14:creationId xmlns:p14="http://schemas.microsoft.com/office/powerpoint/2010/main" val="27159550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28600" y="38100"/>
            <a:ext cx="8610600" cy="8572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hasCustomPrompt="1"/>
          </p:nvPr>
        </p:nvSpPr>
        <p:spPr>
          <a:xfrm>
            <a:off x="228600" y="895350"/>
            <a:ext cx="4150827" cy="762000"/>
          </a:xfrm>
          <a:prstGeom prst="rect">
            <a:avLst/>
          </a:prstGeom>
          <a:solidFill>
            <a:schemeClr val="tx2"/>
          </a:solidFill>
        </p:spPr>
        <p:txBody>
          <a:bodyPr anchor="b">
            <a:normAutofit/>
          </a:bodyPr>
          <a:lstStyle>
            <a:lvl1pPr marL="0" indent="0">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228600" y="1657350"/>
            <a:ext cx="4152415" cy="2963466"/>
          </a:xfrm>
          <a:prstGeom prst="rect">
            <a:avLst/>
          </a:prstGeom>
          <a:solidFill>
            <a:schemeClr val="bg1">
              <a:alpha val="95000"/>
            </a:schemeClr>
          </a:solidFill>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hasCustomPrompt="1"/>
          </p:nvPr>
        </p:nvSpPr>
        <p:spPr>
          <a:xfrm>
            <a:off x="4797425" y="895350"/>
            <a:ext cx="4041775" cy="762000"/>
          </a:xfrm>
          <a:prstGeom prst="rect">
            <a:avLst/>
          </a:prstGeom>
          <a:solidFill>
            <a:schemeClr val="tx2"/>
          </a:solidFill>
        </p:spPr>
        <p:txBody>
          <a:bodyPr anchor="b">
            <a:normAutofit/>
          </a:bodyPr>
          <a:lstStyle>
            <a:lvl1pPr marL="0" indent="0">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797425" y="1657350"/>
            <a:ext cx="4041775" cy="2963466"/>
          </a:xfrm>
          <a:prstGeom prst="rect">
            <a:avLst/>
          </a:prstGeom>
          <a:solidFill>
            <a:schemeClr val="bg1">
              <a:alpha val="95000"/>
            </a:schemeClr>
          </a:solidFill>
        </p:spPr>
        <p:txBody>
          <a:bodyPr/>
          <a:lstStyle>
            <a:lvl1pPr>
              <a:defRPr sz="20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lvl1pPr>
              <a:defRPr>
                <a:latin typeface="Century Gothic" panose="020B0502020202020204" pitchFamily="34" charset="0"/>
              </a:defRPr>
            </a:lvl1pPr>
          </a:lstStyle>
          <a:p>
            <a:fld id="{96F4B587-9FDF-46DF-B460-9026AE4DF246}" type="datetimeFigureOut">
              <a:rPr lang="en-US" smtClean="0"/>
              <a:pPr/>
              <a:t>9/14/2016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00A119E-7584-428E-89E9-092799AD27D7}" type="slidenum">
              <a:rPr lang="en-US" smtClean="0"/>
              <a:t>‹#›</a:t>
            </a:fld>
            <a:endParaRPr lang="en-US"/>
          </a:p>
        </p:txBody>
      </p:sp>
    </p:spTree>
    <p:extLst>
      <p:ext uri="{BB962C8B-B14F-4D97-AF65-F5344CB8AC3E}">
        <p14:creationId xmlns:p14="http://schemas.microsoft.com/office/powerpoint/2010/main" val="21535034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Only" preserve="1">
  <p:cSld name="1_Title Only">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29783"/>
            <a:ext cx="8229600" cy="765571"/>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6F4B587-9FDF-46DF-B460-9026AE4DF246}" type="datetimeFigureOut">
              <a:rPr lang="en-US" smtClean="0"/>
              <a:t>9/14/2016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00A119E-7584-428E-89E9-092799AD27D7}" type="slidenum">
              <a:rPr lang="en-US" smtClean="0"/>
              <a:t>‹#›</a:t>
            </a:fld>
            <a:endParaRPr lang="en-US"/>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7758163" y="4820716"/>
            <a:ext cx="1066202" cy="182880"/>
          </a:xfrm>
          <a:prstGeom prst="rect">
            <a:avLst/>
          </a:prstGeom>
        </p:spPr>
      </p:pic>
      <p:sp>
        <p:nvSpPr>
          <p:cNvPr id="7" name="TextBox 6"/>
          <p:cNvSpPr txBox="1"/>
          <p:nvPr/>
        </p:nvSpPr>
        <p:spPr>
          <a:xfrm>
            <a:off x="210364" y="4886295"/>
            <a:ext cx="2837636" cy="200055"/>
          </a:xfrm>
          <a:prstGeom prst="rect">
            <a:avLst/>
          </a:prstGeom>
          <a:noFill/>
        </p:spPr>
        <p:txBody>
          <a:bodyPr wrap="none" rtlCol="0" anchor="b">
            <a:spAutoFit/>
          </a:bodyPr>
          <a:lstStyle/>
          <a:p>
            <a:r>
              <a:rPr lang="en-US" sz="700" dirty="0">
                <a:solidFill>
                  <a:schemeClr val="bg1">
                    <a:lumMod val="65000"/>
                  </a:schemeClr>
                </a:solidFill>
              </a:rPr>
              <a:t>KANSAS</a:t>
            </a:r>
            <a:r>
              <a:rPr lang="en-US" sz="700" baseline="0" dirty="0">
                <a:solidFill>
                  <a:schemeClr val="bg1">
                    <a:lumMod val="65000"/>
                  </a:schemeClr>
                </a:solidFill>
              </a:rPr>
              <a:t> STATE DEPARTMENT OF EDUCATION </a:t>
            </a:r>
            <a:r>
              <a:rPr lang="en-US" sz="700" i="1" baseline="0" dirty="0">
                <a:solidFill>
                  <a:schemeClr val="bg1">
                    <a:lumMod val="65000"/>
                  </a:schemeClr>
                </a:solidFill>
              </a:rPr>
              <a:t>| www.ksde.org</a:t>
            </a:r>
            <a:endParaRPr lang="en-US" sz="700" i="1" dirty="0">
              <a:solidFill>
                <a:schemeClr val="bg1">
                  <a:lumMod val="65000"/>
                </a:schemeClr>
              </a:solidFill>
            </a:endParaRPr>
          </a:p>
        </p:txBody>
      </p:sp>
    </p:spTree>
    <p:extLst>
      <p:ext uri="{BB962C8B-B14F-4D97-AF65-F5344CB8AC3E}">
        <p14:creationId xmlns:p14="http://schemas.microsoft.com/office/powerpoint/2010/main" val="13039705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image" Target="../media/image2.png"/><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4" name="Picture 23"/>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76349" y="699779"/>
            <a:ext cx="2290651" cy="3743941"/>
          </a:xfrm>
          <a:prstGeom prst="rect">
            <a:avLst/>
          </a:prstGeom>
          <a:noFill/>
          <a:ln>
            <a:noFill/>
          </a:ln>
        </p:spPr>
      </p:pic>
      <p:sp>
        <p:nvSpPr>
          <p:cNvPr id="3" name="Rectangle 2"/>
          <p:cNvSpPr/>
          <p:nvPr userDrawn="1"/>
        </p:nvSpPr>
        <p:spPr>
          <a:xfrm>
            <a:off x="152400" y="895350"/>
            <a:ext cx="8991600" cy="35814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 Placeholder 20"/>
          <p:cNvSpPr>
            <a:spLocks noGrp="1"/>
          </p:cNvSpPr>
          <p:nvPr>
            <p:ph type="body" idx="1"/>
          </p:nvPr>
        </p:nvSpPr>
        <p:spPr>
          <a:xfrm>
            <a:off x="277627" y="895350"/>
            <a:ext cx="8713981" cy="3810000"/>
          </a:xfrm>
          <a:prstGeom prst="rect">
            <a:avLst/>
          </a:prstGeom>
          <a:noFill/>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p:nvSpPr>
        <p:spPr>
          <a:xfrm>
            <a:off x="-38100" y="0"/>
            <a:ext cx="9220200" cy="8953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365760" rIns="0" bIns="0" rtlCol="0" anchor="ctr">
            <a:normAutofit/>
          </a:bodyPr>
          <a:lstStyle/>
          <a:p>
            <a:pPr algn="ctr"/>
            <a:endParaRPr lang="en-US"/>
          </a:p>
        </p:txBody>
      </p:sp>
      <p:sp>
        <p:nvSpPr>
          <p:cNvPr id="8" name="Rectangle 7"/>
          <p:cNvSpPr/>
          <p:nvPr/>
        </p:nvSpPr>
        <p:spPr>
          <a:xfrm>
            <a:off x="0" y="4705350"/>
            <a:ext cx="9144000" cy="438150"/>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6F4B587-9FDF-46DF-B460-9026AE4DF246}" type="datetimeFigureOut">
              <a:rPr lang="en-US" smtClean="0"/>
              <a:t>9/14/2016</a:t>
            </a:fld>
            <a:endParaRPr lang="en-US"/>
          </a:p>
        </p:txBody>
      </p:sp>
      <p:sp>
        <p:nvSpPr>
          <p:cNvPr id="5" name="Footer Placeholder 4"/>
          <p:cNvSpPr>
            <a:spLocks noGrp="1"/>
          </p:cNvSpPr>
          <p:nvPr>
            <p:ph type="ftr" sz="quarter" idx="3"/>
          </p:nvPr>
        </p:nvSpPr>
        <p:spPr>
          <a:xfrm>
            <a:off x="31701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A00A119E-7584-428E-89E9-092799AD27D7}" type="slidenum">
              <a:rPr lang="en-US" smtClean="0"/>
              <a:t>‹#›</a:t>
            </a:fld>
            <a:endParaRPr lang="en-US"/>
          </a:p>
        </p:txBody>
      </p:sp>
      <p:sp>
        <p:nvSpPr>
          <p:cNvPr id="19" name="TextBox 18"/>
          <p:cNvSpPr txBox="1"/>
          <p:nvPr/>
        </p:nvSpPr>
        <p:spPr>
          <a:xfrm>
            <a:off x="256264" y="4886295"/>
            <a:ext cx="2837636" cy="200055"/>
          </a:xfrm>
          <a:prstGeom prst="rect">
            <a:avLst/>
          </a:prstGeom>
          <a:noFill/>
        </p:spPr>
        <p:txBody>
          <a:bodyPr wrap="none" rtlCol="0" anchor="b">
            <a:spAutoFit/>
          </a:bodyPr>
          <a:lstStyle/>
          <a:p>
            <a:r>
              <a:rPr lang="en-US" sz="700" dirty="0">
                <a:solidFill>
                  <a:schemeClr val="bg1">
                    <a:lumMod val="65000"/>
                  </a:schemeClr>
                </a:solidFill>
              </a:rPr>
              <a:t>KANSAS</a:t>
            </a:r>
            <a:r>
              <a:rPr lang="en-US" sz="700" baseline="0" dirty="0">
                <a:solidFill>
                  <a:schemeClr val="bg1">
                    <a:lumMod val="65000"/>
                  </a:schemeClr>
                </a:solidFill>
              </a:rPr>
              <a:t> STATE DEPARTMENT OF EDUCATION </a:t>
            </a:r>
            <a:r>
              <a:rPr lang="en-US" sz="700" i="1" baseline="0" dirty="0">
                <a:solidFill>
                  <a:schemeClr val="bg1">
                    <a:lumMod val="65000"/>
                  </a:schemeClr>
                </a:solidFill>
              </a:rPr>
              <a:t>| www.ksde.org</a:t>
            </a:r>
            <a:endParaRPr lang="en-US" sz="700" i="1" dirty="0">
              <a:solidFill>
                <a:schemeClr val="bg1">
                  <a:lumMod val="65000"/>
                </a:schemeClr>
              </a:solidFill>
            </a:endParaRPr>
          </a:p>
        </p:txBody>
      </p:sp>
      <p:sp>
        <p:nvSpPr>
          <p:cNvPr id="2" name="Title Placeholder 1"/>
          <p:cNvSpPr>
            <a:spLocks noGrp="1"/>
          </p:cNvSpPr>
          <p:nvPr>
            <p:ph type="title"/>
          </p:nvPr>
        </p:nvSpPr>
        <p:spPr>
          <a:xfrm>
            <a:off x="228601" y="0"/>
            <a:ext cx="8763000" cy="898921"/>
          </a:xfrm>
          <a:prstGeom prst="rect">
            <a:avLst/>
          </a:prstGeom>
        </p:spPr>
        <p:txBody>
          <a:bodyPr vert="horz" wrap="none" lIns="274320" tIns="0" rIns="274320" bIns="0" rtlCol="0" anchor="ctr" anchorCtr="0">
            <a:normAutofit/>
          </a:bodyPr>
          <a:lstStyle/>
          <a:p>
            <a:r>
              <a:rPr lang="en-US"/>
              <a:t>Click to edit Master title style</a:t>
            </a:r>
            <a:endParaRPr lang="en-US" dirty="0"/>
          </a:p>
        </p:txBody>
      </p:sp>
      <p:pic>
        <p:nvPicPr>
          <p:cNvPr id="12" name="Picture 11"/>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804063" y="4820716"/>
            <a:ext cx="1066202" cy="182880"/>
          </a:xfrm>
          <a:prstGeom prst="rect">
            <a:avLst/>
          </a:prstGeom>
        </p:spPr>
      </p:pic>
    </p:spTree>
    <p:extLst>
      <p:ext uri="{BB962C8B-B14F-4D97-AF65-F5344CB8AC3E}">
        <p14:creationId xmlns:p14="http://schemas.microsoft.com/office/powerpoint/2010/main" val="288155656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60" r:id="rId4"/>
    <p:sldLayoutId id="2147483761" r:id="rId5"/>
    <p:sldLayoutId id="2147483724" r:id="rId6"/>
    <p:sldLayoutId id="2147483725" r:id="rId7"/>
    <p:sldLayoutId id="2147483726" r:id="rId8"/>
    <p:sldLayoutId id="2147483739" r:id="rId9"/>
    <p:sldLayoutId id="2147483729" r:id="rId10"/>
  </p:sldLayoutIdLst>
  <p:txStyles>
    <p:titleStyle>
      <a:lvl1pPr algn="l" defTabSz="914400" rtl="0" eaLnBrk="1" latinLnBrk="0" hangingPunct="1">
        <a:spcBef>
          <a:spcPct val="0"/>
        </a:spcBef>
        <a:buNone/>
        <a:defRPr sz="3200" kern="1200">
          <a:solidFill>
            <a:schemeClr val="bg1"/>
          </a:solidFill>
          <a:latin typeface="+mj-lt"/>
          <a:ea typeface="+mj-ea"/>
          <a:cs typeface="+mj-cs"/>
        </a:defRPr>
      </a:lvl1pPr>
    </p:titleStyle>
    <p:bodyStyle>
      <a:lvl1pPr marL="182880" indent="-182880" algn="l" defTabSz="914400" rtl="0" eaLnBrk="1" latinLnBrk="0" hangingPunct="1">
        <a:spcBef>
          <a:spcPct val="20000"/>
        </a:spcBef>
        <a:buClr>
          <a:schemeClr val="bg2"/>
        </a:buClr>
        <a:buSzPct val="120000"/>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Clr>
          <a:schemeClr val="tx2">
            <a:lumMod val="50000"/>
            <a:lumOff val="50000"/>
          </a:schemeClr>
        </a:buClr>
        <a:buSzPct val="110000"/>
        <a:buFont typeface="Arial" panose="020B0604020202020204" pitchFamily="34" charset="0"/>
        <a:buChar char="•"/>
        <a:defRPr sz="2000" kern="1200">
          <a:solidFill>
            <a:schemeClr val="tx1"/>
          </a:solidFill>
          <a:latin typeface="+mn-lt"/>
          <a:ea typeface="+mn-ea"/>
          <a:cs typeface="+mn-cs"/>
        </a:defRPr>
      </a:lvl2pPr>
      <a:lvl3pPr marL="1200150" indent="-285750" algn="l" defTabSz="914400" rtl="0" eaLnBrk="1" latinLnBrk="0" hangingPunct="1">
        <a:spcBef>
          <a:spcPct val="20000"/>
        </a:spcBef>
        <a:buClr>
          <a:schemeClr val="accent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accent5">
            <a:lumMod val="75000"/>
          </a:schemeClr>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4" name="Picture 23"/>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376349" y="699779"/>
            <a:ext cx="2290651" cy="3743941"/>
          </a:xfrm>
          <a:prstGeom prst="rect">
            <a:avLst/>
          </a:prstGeom>
          <a:noFill/>
          <a:ln>
            <a:noFill/>
          </a:ln>
        </p:spPr>
      </p:pic>
      <p:sp>
        <p:nvSpPr>
          <p:cNvPr id="3" name="Rectangle 2"/>
          <p:cNvSpPr/>
          <p:nvPr userDrawn="1"/>
        </p:nvSpPr>
        <p:spPr>
          <a:xfrm>
            <a:off x="152400" y="895350"/>
            <a:ext cx="8991600" cy="35814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latin typeface="Arial"/>
            </a:endParaRPr>
          </a:p>
        </p:txBody>
      </p:sp>
      <p:sp>
        <p:nvSpPr>
          <p:cNvPr id="21" name="Text Placeholder 20"/>
          <p:cNvSpPr>
            <a:spLocks noGrp="1"/>
          </p:cNvSpPr>
          <p:nvPr>
            <p:ph type="body" idx="1"/>
          </p:nvPr>
        </p:nvSpPr>
        <p:spPr>
          <a:xfrm>
            <a:off x="277627" y="895350"/>
            <a:ext cx="8713981" cy="3810000"/>
          </a:xfrm>
          <a:prstGeom prst="rect">
            <a:avLst/>
          </a:prstGeom>
          <a:noFill/>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p:cNvSpPr/>
          <p:nvPr/>
        </p:nvSpPr>
        <p:spPr>
          <a:xfrm>
            <a:off x="-38100" y="0"/>
            <a:ext cx="9220200" cy="89535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365760" rIns="0" bIns="0" rtlCol="0" anchor="ctr">
            <a:normAutofit/>
          </a:bodyPr>
          <a:lstStyle/>
          <a:p>
            <a:pPr algn="ctr"/>
            <a:endParaRPr lang="en-US">
              <a:solidFill>
                <a:srgbClr val="FFFFFF"/>
              </a:solidFill>
              <a:latin typeface="Arial"/>
            </a:endParaRPr>
          </a:p>
        </p:txBody>
      </p:sp>
      <p:sp>
        <p:nvSpPr>
          <p:cNvPr id="8" name="Rectangle 7"/>
          <p:cNvSpPr/>
          <p:nvPr/>
        </p:nvSpPr>
        <p:spPr>
          <a:xfrm>
            <a:off x="0" y="4705350"/>
            <a:ext cx="9144000" cy="438150"/>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rgbClr val="FFFFFF"/>
              </a:solidFill>
              <a:latin typeface="Arial"/>
            </a:endParaRP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96F4B587-9FDF-46DF-B460-9026AE4DF246}" type="datetimeFigureOut">
              <a:rPr lang="en-US" smtClean="0">
                <a:solidFill>
                  <a:prstClr val="black">
                    <a:tint val="75000"/>
                  </a:prstClr>
                </a:solidFill>
                <a:latin typeface="Arial"/>
              </a:rPr>
              <a:pPr/>
              <a:t>9/14/2016</a:t>
            </a:fld>
            <a:endParaRPr lang="en-US">
              <a:solidFill>
                <a:prstClr val="black">
                  <a:tint val="75000"/>
                </a:prstClr>
              </a:solidFill>
              <a:latin typeface="Aria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latin typeface="Aria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A00A119E-7584-428E-89E9-092799AD27D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
        <p:nvSpPr>
          <p:cNvPr id="19" name="TextBox 18"/>
          <p:cNvSpPr txBox="1"/>
          <p:nvPr/>
        </p:nvSpPr>
        <p:spPr>
          <a:xfrm>
            <a:off x="210364" y="4886295"/>
            <a:ext cx="2837636" cy="200055"/>
          </a:xfrm>
          <a:prstGeom prst="rect">
            <a:avLst/>
          </a:prstGeom>
          <a:noFill/>
        </p:spPr>
        <p:txBody>
          <a:bodyPr wrap="none" rtlCol="0" anchor="b">
            <a:spAutoFit/>
          </a:bodyPr>
          <a:lstStyle/>
          <a:p>
            <a:r>
              <a:rPr lang="en-US" sz="700" dirty="0">
                <a:solidFill>
                  <a:srgbClr val="FFFFFF">
                    <a:lumMod val="65000"/>
                  </a:srgbClr>
                </a:solidFill>
                <a:latin typeface="Arial"/>
              </a:rPr>
              <a:t>KANSAS STATE DEPARTMENT OF EDUCATION </a:t>
            </a:r>
            <a:r>
              <a:rPr lang="en-US" sz="700" i="1" dirty="0">
                <a:solidFill>
                  <a:srgbClr val="FFFFFF">
                    <a:lumMod val="65000"/>
                  </a:srgbClr>
                </a:solidFill>
                <a:latin typeface="Arial"/>
              </a:rPr>
              <a:t>| www.ksde.org</a:t>
            </a:r>
          </a:p>
        </p:txBody>
      </p:sp>
      <p:sp>
        <p:nvSpPr>
          <p:cNvPr id="2" name="Title Placeholder 1"/>
          <p:cNvSpPr>
            <a:spLocks noGrp="1"/>
          </p:cNvSpPr>
          <p:nvPr>
            <p:ph type="title"/>
          </p:nvPr>
        </p:nvSpPr>
        <p:spPr>
          <a:xfrm>
            <a:off x="228601" y="0"/>
            <a:ext cx="8763000" cy="898921"/>
          </a:xfrm>
          <a:prstGeom prst="rect">
            <a:avLst/>
          </a:prstGeom>
        </p:spPr>
        <p:txBody>
          <a:bodyPr vert="horz" wrap="none" lIns="274320" tIns="0" rIns="274320" bIns="0" rtlCol="0" anchor="ctr" anchorCtr="0">
            <a:normAutofit/>
          </a:bodyPr>
          <a:lstStyle/>
          <a:p>
            <a:r>
              <a:rPr lang="en-US"/>
              <a:t>Click to edit Master title style</a:t>
            </a:r>
            <a:endParaRPr lang="en-US" dirty="0"/>
          </a:p>
        </p:txBody>
      </p:sp>
      <p:pic>
        <p:nvPicPr>
          <p:cNvPr id="12" name="Picture 11"/>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758163" y="4820716"/>
            <a:ext cx="1066202" cy="182880"/>
          </a:xfrm>
          <a:prstGeom prst="rect">
            <a:avLst/>
          </a:prstGeom>
        </p:spPr>
      </p:pic>
    </p:spTree>
    <p:extLst>
      <p:ext uri="{BB962C8B-B14F-4D97-AF65-F5344CB8AC3E}">
        <p14:creationId xmlns:p14="http://schemas.microsoft.com/office/powerpoint/2010/main" val="2881556568"/>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5" r:id="rId3"/>
    <p:sldLayoutId id="2147483746" r:id="rId4"/>
    <p:sldLayoutId id="2147483747" r:id="rId5"/>
    <p:sldLayoutId id="2147483748" r:id="rId6"/>
    <p:sldLayoutId id="2147483750" r:id="rId7"/>
    <p:sldLayoutId id="2147483762" r:id="rId8"/>
    <p:sldLayoutId id="2147483751" r:id="rId9"/>
    <p:sldLayoutId id="2147483752" r:id="rId10"/>
    <p:sldLayoutId id="2147483758" r:id="rId11"/>
    <p:sldLayoutId id="2147483759" r:id="rId12"/>
  </p:sldLayoutIdLst>
  <p:txStyles>
    <p:titleStyle>
      <a:lvl1pPr algn="l" defTabSz="914400" rtl="0" eaLnBrk="1" latinLnBrk="0" hangingPunct="1">
        <a:spcBef>
          <a:spcPct val="0"/>
        </a:spcBef>
        <a:buNone/>
        <a:defRPr sz="3200" kern="1200">
          <a:solidFill>
            <a:schemeClr val="bg1"/>
          </a:solidFill>
          <a:latin typeface="+mj-lt"/>
          <a:ea typeface="+mj-ea"/>
          <a:cs typeface="+mj-cs"/>
        </a:defRPr>
      </a:lvl1pPr>
    </p:titleStyle>
    <p:bodyStyle>
      <a:lvl1pPr marL="182880" indent="-182880" algn="l" defTabSz="914400" rtl="0" eaLnBrk="1" latinLnBrk="0" hangingPunct="1">
        <a:spcBef>
          <a:spcPct val="20000"/>
        </a:spcBef>
        <a:buClr>
          <a:schemeClr val="bg2"/>
        </a:buClr>
        <a:buSzPct val="120000"/>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Clr>
          <a:schemeClr val="tx2">
            <a:lumMod val="50000"/>
            <a:lumOff val="50000"/>
          </a:schemeClr>
        </a:buClr>
        <a:buSzPct val="110000"/>
        <a:buFont typeface="Arial" panose="020B0604020202020204" pitchFamily="34" charset="0"/>
        <a:buChar char="•"/>
        <a:defRPr sz="2000" kern="1200">
          <a:solidFill>
            <a:schemeClr val="tx1"/>
          </a:solidFill>
          <a:latin typeface="+mn-lt"/>
          <a:ea typeface="+mn-ea"/>
          <a:cs typeface="+mn-cs"/>
        </a:defRPr>
      </a:lvl2pPr>
      <a:lvl3pPr marL="1200150" indent="-285750" algn="l" defTabSz="914400" rtl="0" eaLnBrk="1" latinLnBrk="0" hangingPunct="1">
        <a:spcBef>
          <a:spcPct val="20000"/>
        </a:spcBef>
        <a:buClr>
          <a:schemeClr val="accent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accent3"/>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accent5">
            <a:lumMod val="75000"/>
          </a:schemeClr>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7.xml"/><Relationship Id="rId1" Type="http://schemas.openxmlformats.org/officeDocument/2006/relationships/video" Target="https://www.youtube.com/embed/7rd5kJ3bnPM?rel=0&amp;&amp;autoplay=1&amp;showinfo=0" TargetMode="Externa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8.xml"/><Relationship Id="rId1" Type="http://schemas.openxmlformats.org/officeDocument/2006/relationships/video" Target="https://www.youtube.com/embed/1IKTm3NdZbo?autoplay=1" TargetMode="Externa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 Id="rId9"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0.xml"/><Relationship Id="rId1" Type="http://schemas.openxmlformats.org/officeDocument/2006/relationships/video" Target="https://www.youtube.com/embed/jFpTE68xIwg?rel=0&amp;&amp;autoplay=1&amp;showinfo=0"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4.wdp"/></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32.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15.png"/><Relationship Id="rId7" Type="http://schemas.openxmlformats.org/officeDocument/2006/relationships/diagramColors" Target="../diagrams/colors15.xml"/><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 Id="rId9"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0.xml"/><Relationship Id="rId1" Type="http://schemas.openxmlformats.org/officeDocument/2006/relationships/video" Target="https://www.youtube.com/embed/CqTeJPpv7XU?rel=0&amp;&amp;autoplay=1&amp;showinfo=0"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microsoft.com/office/2007/relationships/hdphoto" Target="../media/hdphoto5.wdp"/></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3.png"/></Relationships>
</file>

<file path=ppt/slides/_rels/slide3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4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 Id="rId9"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0.xml"/><Relationship Id="rId1" Type="http://schemas.openxmlformats.org/officeDocument/2006/relationships/video" Target="https://www.youtube.com/embed/R6euGEK3-9Q?autoplay=1"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9.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2.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5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 Id="rId9"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0.xml"/><Relationship Id="rId1" Type="http://schemas.openxmlformats.org/officeDocument/2006/relationships/video" Target="https://www.youtube.com/embed/bb_MyDpR9tM?rel=0&amp;&amp;autoplay=1&amp;showinfo=0"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8" Type="http://schemas.openxmlformats.org/officeDocument/2006/relationships/diagramData" Target="../diagrams/data23.xml"/><Relationship Id="rId3" Type="http://schemas.openxmlformats.org/officeDocument/2006/relationships/diagramData" Target="../diagrams/data22.xml"/><Relationship Id="rId7" Type="http://schemas.microsoft.com/office/2007/relationships/diagramDrawing" Target="../diagrams/drawing22.xml"/><Relationship Id="rId12" Type="http://schemas.microsoft.com/office/2007/relationships/diagramDrawing" Target="../diagrams/drawing23.xm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diagramColors" Target="../diagrams/colors22.xml"/><Relationship Id="rId11" Type="http://schemas.openxmlformats.org/officeDocument/2006/relationships/diagramColors" Target="../diagrams/colors23.xml"/><Relationship Id="rId5" Type="http://schemas.openxmlformats.org/officeDocument/2006/relationships/diagramQuickStyle" Target="../diagrams/quickStyle22.xml"/><Relationship Id="rId10" Type="http://schemas.openxmlformats.org/officeDocument/2006/relationships/diagramQuickStyle" Target="../diagrams/quickStyle23.xml"/><Relationship Id="rId4" Type="http://schemas.openxmlformats.org/officeDocument/2006/relationships/diagramLayout" Target="../diagrams/layout22.xml"/><Relationship Id="rId9" Type="http://schemas.openxmlformats.org/officeDocument/2006/relationships/diagramLayout" Target="../diagrams/layout2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3.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5.png"/><Relationship Id="rId7" Type="http://schemas.openxmlformats.org/officeDocument/2006/relationships/diagramColors" Target="../diagrams/colors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743200" y="1428750"/>
            <a:ext cx="6248399" cy="1752600"/>
          </a:xfrm>
        </p:spPr>
        <p:txBody>
          <a:bodyPr anchor="ctr"/>
          <a:lstStyle/>
          <a:p>
            <a:r>
              <a:rPr lang="en-US" sz="3200" b="0" dirty="0"/>
              <a:t>Kansas Leads the World in the Success of Each Student.</a:t>
            </a:r>
          </a:p>
        </p:txBody>
      </p:sp>
      <p:sp>
        <p:nvSpPr>
          <p:cNvPr id="3" name="Subtitle 2"/>
          <p:cNvSpPr>
            <a:spLocks noGrp="1"/>
          </p:cNvSpPr>
          <p:nvPr>
            <p:ph type="subTitle" idx="1"/>
          </p:nvPr>
        </p:nvSpPr>
        <p:spPr>
          <a:xfrm>
            <a:off x="2590800" y="3257550"/>
            <a:ext cx="6400812" cy="990600"/>
          </a:xfrm>
        </p:spPr>
        <p:txBody>
          <a:bodyPr>
            <a:normAutofit/>
          </a:bodyPr>
          <a:lstStyle/>
          <a:p>
            <a:pPr algn="ctr"/>
            <a:r>
              <a:rPr lang="en-US" sz="3200" dirty="0"/>
              <a:t>Kansas Teacher Fellows 2016</a:t>
            </a:r>
          </a:p>
        </p:txBody>
      </p:sp>
    </p:spTree>
    <p:extLst>
      <p:ext uri="{BB962C8B-B14F-4D97-AF65-F5344CB8AC3E}">
        <p14:creationId xmlns:p14="http://schemas.microsoft.com/office/powerpoint/2010/main" val="2372833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Measurable Outcomes</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116817768"/>
              </p:ext>
            </p:extLst>
          </p:nvPr>
        </p:nvGraphicFramePr>
        <p:xfrm>
          <a:off x="304800" y="895350"/>
          <a:ext cx="8382000" cy="365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810697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898921"/>
          </a:xfrm>
          <a:solidFill>
            <a:srgbClr val="002060"/>
          </a:solidFill>
        </p:spPr>
        <p:txBody>
          <a:bodyPr/>
          <a:lstStyle/>
          <a:p>
            <a:r>
              <a:rPr lang="en-US" dirty="0"/>
              <a:t>Kindergarten Readiness</a:t>
            </a: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2410832418"/>
              </p:ext>
            </p:extLst>
          </p:nvPr>
        </p:nvGraphicFramePr>
        <p:xfrm>
          <a:off x="228600" y="514350"/>
          <a:ext cx="61722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315200" y="3638550"/>
            <a:ext cx="1723509" cy="970910"/>
          </a:xfrm>
          <a:prstGeom prst="rect">
            <a:avLst/>
          </a:prstGeom>
        </p:spPr>
      </p:pic>
      <p:sp>
        <p:nvSpPr>
          <p:cNvPr id="5" name="Rectangle 4"/>
          <p:cNvSpPr/>
          <p:nvPr/>
        </p:nvSpPr>
        <p:spPr>
          <a:xfrm>
            <a:off x="0" y="4705350"/>
            <a:ext cx="9144000" cy="438150"/>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p:cNvSpPr txBox="1"/>
          <p:nvPr/>
        </p:nvSpPr>
        <p:spPr>
          <a:xfrm>
            <a:off x="210364" y="4886295"/>
            <a:ext cx="2837636" cy="200055"/>
          </a:xfrm>
          <a:prstGeom prst="rect">
            <a:avLst/>
          </a:prstGeom>
          <a:noFill/>
        </p:spPr>
        <p:txBody>
          <a:bodyPr wrap="none" rtlCol="0" anchor="b">
            <a:spAutoFit/>
          </a:bodyPr>
          <a:lstStyle/>
          <a:p>
            <a:r>
              <a:rPr lang="en-US" sz="700" dirty="0">
                <a:solidFill>
                  <a:schemeClr val="bg1">
                    <a:lumMod val="65000"/>
                  </a:schemeClr>
                </a:solidFill>
              </a:rPr>
              <a:t>KANSAS</a:t>
            </a:r>
            <a:r>
              <a:rPr lang="en-US" sz="700" baseline="0" dirty="0">
                <a:solidFill>
                  <a:schemeClr val="bg1">
                    <a:lumMod val="65000"/>
                  </a:schemeClr>
                </a:solidFill>
              </a:rPr>
              <a:t> STATE DEPARTMENT OF EDUCATION </a:t>
            </a:r>
            <a:r>
              <a:rPr lang="en-US" sz="700" i="1" baseline="0" dirty="0">
                <a:solidFill>
                  <a:schemeClr val="bg1">
                    <a:lumMod val="65000"/>
                  </a:schemeClr>
                </a:solidFill>
              </a:rPr>
              <a:t>| www.ksde.org</a:t>
            </a:r>
            <a:endParaRPr lang="en-US" sz="700" i="1" dirty="0">
              <a:solidFill>
                <a:schemeClr val="bg1">
                  <a:lumMod val="65000"/>
                </a:schemeClr>
              </a:solidFill>
            </a:endParaRPr>
          </a:p>
        </p:txBody>
      </p:sp>
      <p:pic>
        <p:nvPicPr>
          <p:cNvPr id="8" name="Picture 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758163" y="4820716"/>
            <a:ext cx="1066202" cy="182880"/>
          </a:xfrm>
          <a:prstGeom prst="rect">
            <a:avLst/>
          </a:prstGeom>
        </p:spPr>
      </p:pic>
      <p:sp>
        <p:nvSpPr>
          <p:cNvPr id="2" name="TextBox 1"/>
          <p:cNvSpPr txBox="1"/>
          <p:nvPr/>
        </p:nvSpPr>
        <p:spPr>
          <a:xfrm>
            <a:off x="1905000" y="2190750"/>
            <a:ext cx="152400" cy="369332"/>
          </a:xfrm>
          <a:prstGeom prst="rect">
            <a:avLst/>
          </a:prstGeom>
          <a:solidFill>
            <a:srgbClr val="996600"/>
          </a:solidFill>
        </p:spPr>
        <p:txBody>
          <a:bodyPr wrap="square" rtlCol="0">
            <a:spAutoFit/>
          </a:bodyPr>
          <a:lstStyle/>
          <a:p>
            <a:endParaRPr lang="en-US" dirty="0"/>
          </a:p>
        </p:txBody>
      </p:sp>
    </p:spTree>
    <p:extLst>
      <p:ext uri="{BB962C8B-B14F-4D97-AF65-F5344CB8AC3E}">
        <p14:creationId xmlns:p14="http://schemas.microsoft.com/office/powerpoint/2010/main" val="40442399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9" name="7rd5kJ3bnPM"/>
          <p:cNvPicPr>
            <a:picLocks noRot="1" noChangeAspect="1"/>
          </p:cNvPicPr>
          <p:nvPr>
            <a:videoFile r:link="rId1"/>
          </p:nvPr>
        </p:nvPicPr>
        <p:blipFill>
          <a:blip r:embed="rId4"/>
          <a:stretch>
            <a:fillRect/>
          </a:stretch>
        </p:blipFill>
        <p:spPr>
          <a:xfrm>
            <a:off x="340729" y="21369"/>
            <a:ext cx="8462542" cy="4760181"/>
          </a:xfrm>
          <a:prstGeom prst="rect">
            <a:avLst/>
          </a:prstGeom>
          <a:ln>
            <a:solidFill>
              <a:schemeClr val="bg1">
                <a:lumMod val="65000"/>
              </a:schemeClr>
            </a:solidFill>
          </a:ln>
        </p:spPr>
      </p:pic>
    </p:spTree>
    <p:extLst>
      <p:ext uri="{BB962C8B-B14F-4D97-AF65-F5344CB8AC3E}">
        <p14:creationId xmlns:p14="http://schemas.microsoft.com/office/powerpoint/2010/main" val="8304955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898921"/>
          </a:xfrm>
          <a:solidFill>
            <a:srgbClr val="002060"/>
          </a:solidFill>
        </p:spPr>
        <p:txBody>
          <a:bodyPr>
            <a:normAutofit/>
          </a:bodyPr>
          <a:lstStyle/>
          <a:p>
            <a:r>
              <a:rPr lang="en-US" dirty="0"/>
              <a:t>Kindergarten Readiness Key Points</a:t>
            </a:r>
          </a:p>
        </p:txBody>
      </p:sp>
      <p:graphicFrame>
        <p:nvGraphicFramePr>
          <p:cNvPr id="4" name="Diagram 3"/>
          <p:cNvGraphicFramePr/>
          <p:nvPr>
            <p:extLst>
              <p:ext uri="{D42A27DB-BD31-4B8C-83A1-F6EECF244321}">
                <p14:modId xmlns:p14="http://schemas.microsoft.com/office/powerpoint/2010/main" val="2291863453"/>
              </p:ext>
            </p:extLst>
          </p:nvPr>
        </p:nvGraphicFramePr>
        <p:xfrm>
          <a:off x="0" y="898921"/>
          <a:ext cx="9144000" cy="3810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0" y="4705350"/>
            <a:ext cx="9144000" cy="438150"/>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p:cNvSpPr txBox="1"/>
          <p:nvPr/>
        </p:nvSpPr>
        <p:spPr>
          <a:xfrm>
            <a:off x="210364" y="4886295"/>
            <a:ext cx="2837636" cy="200055"/>
          </a:xfrm>
          <a:prstGeom prst="rect">
            <a:avLst/>
          </a:prstGeom>
          <a:noFill/>
        </p:spPr>
        <p:txBody>
          <a:bodyPr wrap="none" rtlCol="0" anchor="b">
            <a:spAutoFit/>
          </a:bodyPr>
          <a:lstStyle/>
          <a:p>
            <a:r>
              <a:rPr lang="en-US" sz="700" dirty="0">
                <a:solidFill>
                  <a:schemeClr val="bg1">
                    <a:lumMod val="65000"/>
                  </a:schemeClr>
                </a:solidFill>
              </a:rPr>
              <a:t>KANSAS</a:t>
            </a:r>
            <a:r>
              <a:rPr lang="en-US" sz="700" baseline="0" dirty="0">
                <a:solidFill>
                  <a:schemeClr val="bg1">
                    <a:lumMod val="65000"/>
                  </a:schemeClr>
                </a:solidFill>
              </a:rPr>
              <a:t> STATE DEPARTMENT OF EDUCATION </a:t>
            </a:r>
            <a:r>
              <a:rPr lang="en-US" sz="700" i="1" baseline="0" dirty="0">
                <a:solidFill>
                  <a:schemeClr val="bg1">
                    <a:lumMod val="65000"/>
                  </a:schemeClr>
                </a:solidFill>
              </a:rPr>
              <a:t>| www.ksde.org</a:t>
            </a:r>
            <a:endParaRPr lang="en-US" sz="700" i="1" dirty="0">
              <a:solidFill>
                <a:schemeClr val="bg1">
                  <a:lumMod val="65000"/>
                </a:schemeClr>
              </a:solidFill>
            </a:endParaRPr>
          </a:p>
        </p:txBody>
      </p:sp>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758163" y="4820716"/>
            <a:ext cx="1066202" cy="182880"/>
          </a:xfrm>
          <a:prstGeom prst="rect">
            <a:avLst/>
          </a:prstGeom>
        </p:spPr>
      </p:pic>
    </p:spTree>
    <p:extLst>
      <p:ext uri="{BB962C8B-B14F-4D97-AF65-F5344CB8AC3E}">
        <p14:creationId xmlns:p14="http://schemas.microsoft.com/office/powerpoint/2010/main" val="9212114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0" y="-19050"/>
            <a:ext cx="9144000" cy="765571"/>
          </a:xfrm>
          <a:solidFill>
            <a:srgbClr val="002060"/>
          </a:solidFill>
        </p:spPr>
        <p:txBody>
          <a:bodyPr/>
          <a:lstStyle/>
          <a:p>
            <a:r>
              <a:rPr lang="en-US" dirty="0"/>
              <a:t>Kindergarten Readiness Workgroup</a:t>
            </a:r>
          </a:p>
        </p:txBody>
      </p:sp>
      <p:sp>
        <p:nvSpPr>
          <p:cNvPr id="3" name="Content Placeholder 2"/>
          <p:cNvSpPr>
            <a:spLocks noGrp="1"/>
          </p:cNvSpPr>
          <p:nvPr>
            <p:ph sz="half" idx="1"/>
          </p:nvPr>
        </p:nvSpPr>
        <p:spPr>
          <a:xfrm>
            <a:off x="304800" y="895350"/>
            <a:ext cx="4114800" cy="3733800"/>
          </a:xfrm>
          <a:noFill/>
        </p:spPr>
        <p:txBody>
          <a:bodyPr>
            <a:normAutofit fontScale="55000" lnSpcReduction="20000"/>
          </a:bodyPr>
          <a:lstStyle/>
          <a:p>
            <a:pPr>
              <a:spcBef>
                <a:spcPts val="400"/>
              </a:spcBef>
              <a:spcAft>
                <a:spcPts val="400"/>
              </a:spcAft>
            </a:pPr>
            <a:r>
              <a:rPr lang="en-US" sz="2900" b="1" dirty="0"/>
              <a:t>Lori Adams</a:t>
            </a:r>
            <a:r>
              <a:rPr lang="en-US" sz="3400" dirty="0"/>
              <a:t>, </a:t>
            </a:r>
            <a:r>
              <a:rPr lang="en-US" sz="2500" dirty="0"/>
              <a:t>Teacher Licensure &amp; Accreditation, KSDE</a:t>
            </a:r>
          </a:p>
          <a:p>
            <a:pPr>
              <a:spcBef>
                <a:spcPts val="400"/>
              </a:spcBef>
              <a:spcAft>
                <a:spcPts val="400"/>
              </a:spcAft>
            </a:pPr>
            <a:r>
              <a:rPr lang="en-US" sz="2900" b="1" dirty="0"/>
              <a:t>Amy </a:t>
            </a:r>
            <a:r>
              <a:rPr lang="en-US" sz="2900" b="1" dirty="0" err="1"/>
              <a:t>Blosser</a:t>
            </a:r>
            <a:r>
              <a:rPr lang="en-US" sz="3400" dirty="0"/>
              <a:t>, </a:t>
            </a:r>
            <a:r>
              <a:rPr lang="en-US" sz="2500" dirty="0"/>
              <a:t>Early Childhood Director, Children’s Cabinet</a:t>
            </a:r>
          </a:p>
          <a:p>
            <a:pPr>
              <a:spcBef>
                <a:spcPts val="400"/>
              </a:spcBef>
              <a:spcAft>
                <a:spcPts val="400"/>
              </a:spcAft>
            </a:pPr>
            <a:r>
              <a:rPr lang="en-US" sz="2900" b="1" dirty="0"/>
              <a:t>Barbara Dayal</a:t>
            </a:r>
            <a:r>
              <a:rPr lang="en-US" sz="3400" dirty="0"/>
              <a:t>, </a:t>
            </a:r>
            <a:r>
              <a:rPr lang="en-US" sz="2500" dirty="0"/>
              <a:t>Part B, KSDE</a:t>
            </a:r>
          </a:p>
          <a:p>
            <a:pPr>
              <a:spcBef>
                <a:spcPts val="400"/>
              </a:spcBef>
              <a:spcAft>
                <a:spcPts val="400"/>
              </a:spcAft>
            </a:pPr>
            <a:r>
              <a:rPr lang="en-US" sz="2900" b="1" dirty="0"/>
              <a:t>Julie Ewing</a:t>
            </a:r>
            <a:r>
              <a:rPr lang="en-US" sz="3400" dirty="0"/>
              <a:t>, </a:t>
            </a:r>
            <a:r>
              <a:rPr lang="en-US" sz="2500" dirty="0"/>
              <a:t>English Learners &amp; Title III, KSDE</a:t>
            </a:r>
          </a:p>
          <a:p>
            <a:pPr>
              <a:spcBef>
                <a:spcPts val="400"/>
              </a:spcBef>
              <a:spcAft>
                <a:spcPts val="400"/>
              </a:spcAft>
            </a:pPr>
            <a:r>
              <a:rPr lang="en-US" sz="2900" b="1" dirty="0"/>
              <a:t>Emily Fleming</a:t>
            </a:r>
            <a:r>
              <a:rPr lang="en-US" sz="3400" dirty="0"/>
              <a:t>, </a:t>
            </a:r>
            <a:r>
              <a:rPr lang="en-US" sz="2500" dirty="0"/>
              <a:t>Kindergarten Teacher Leader, KCK Public Schools</a:t>
            </a:r>
          </a:p>
          <a:p>
            <a:pPr>
              <a:spcBef>
                <a:spcPts val="400"/>
              </a:spcBef>
              <a:spcAft>
                <a:spcPts val="400"/>
              </a:spcAft>
            </a:pPr>
            <a:r>
              <a:rPr lang="en-US" sz="2900" b="1" dirty="0"/>
              <a:t>Beth Fultz</a:t>
            </a:r>
            <a:r>
              <a:rPr lang="en-US" sz="3400" dirty="0"/>
              <a:t>, </a:t>
            </a:r>
            <a:r>
              <a:rPr lang="en-US" sz="2500" dirty="0"/>
              <a:t>Career Standards and Assessments, KSDE</a:t>
            </a:r>
          </a:p>
          <a:p>
            <a:pPr>
              <a:spcBef>
                <a:spcPts val="400"/>
              </a:spcBef>
              <a:spcAft>
                <a:spcPts val="400"/>
              </a:spcAft>
            </a:pPr>
            <a:r>
              <a:rPr lang="en-US" sz="2900" b="1" dirty="0"/>
              <a:t>Kelly Jorgensen</a:t>
            </a:r>
            <a:r>
              <a:rPr lang="en-US" sz="3400" dirty="0"/>
              <a:t>, </a:t>
            </a:r>
            <a:r>
              <a:rPr lang="en-US" sz="2500" dirty="0"/>
              <a:t>Part C, KDHE</a:t>
            </a:r>
          </a:p>
          <a:p>
            <a:pPr>
              <a:spcBef>
                <a:spcPts val="400"/>
              </a:spcBef>
              <a:spcAft>
                <a:spcPts val="400"/>
              </a:spcAft>
            </a:pPr>
            <a:r>
              <a:rPr lang="en-US" sz="2900" b="1" dirty="0"/>
              <a:t>Tracie </a:t>
            </a:r>
            <a:r>
              <a:rPr lang="en-US" sz="2900" b="1" dirty="0" err="1"/>
              <a:t>Kalic</a:t>
            </a:r>
            <a:r>
              <a:rPr lang="en-US" sz="3400" dirty="0"/>
              <a:t>, </a:t>
            </a:r>
            <a:r>
              <a:rPr lang="en-US" sz="2500" dirty="0"/>
              <a:t>Migrant Education GOSOSY Director</a:t>
            </a:r>
          </a:p>
          <a:p>
            <a:endParaRPr lang="en-US" dirty="0"/>
          </a:p>
        </p:txBody>
      </p:sp>
      <p:sp>
        <p:nvSpPr>
          <p:cNvPr id="4" name="Content Placeholder 3"/>
          <p:cNvSpPr>
            <a:spLocks noGrp="1"/>
          </p:cNvSpPr>
          <p:nvPr>
            <p:ph sz="half" idx="2"/>
          </p:nvPr>
        </p:nvSpPr>
        <p:spPr>
          <a:noFill/>
        </p:spPr>
        <p:txBody>
          <a:bodyPr>
            <a:normAutofit fontScale="55000" lnSpcReduction="20000"/>
          </a:bodyPr>
          <a:lstStyle/>
          <a:p>
            <a:pPr>
              <a:spcBef>
                <a:spcPts val="400"/>
              </a:spcBef>
              <a:spcAft>
                <a:spcPts val="400"/>
              </a:spcAft>
            </a:pPr>
            <a:r>
              <a:rPr lang="en-US" sz="2900" b="1" dirty="0"/>
              <a:t>Kim Kennedy</a:t>
            </a:r>
            <a:r>
              <a:rPr lang="en-US" sz="3400" dirty="0"/>
              <a:t>, </a:t>
            </a:r>
            <a:r>
              <a:rPr lang="en-US" sz="2500" dirty="0"/>
              <a:t>Head Start Collaboration Office, DCF</a:t>
            </a:r>
          </a:p>
          <a:p>
            <a:pPr>
              <a:spcBef>
                <a:spcPts val="400"/>
              </a:spcBef>
              <a:spcAft>
                <a:spcPts val="400"/>
              </a:spcAft>
            </a:pPr>
            <a:r>
              <a:rPr lang="en-US" sz="2900" b="1" dirty="0"/>
              <a:t>Debbie Matthews</a:t>
            </a:r>
            <a:r>
              <a:rPr lang="en-US" sz="3400" dirty="0"/>
              <a:t>, </a:t>
            </a:r>
            <a:r>
              <a:rPr lang="en-US" sz="2500" dirty="0"/>
              <a:t>Dynamic Learning Maps, KSDE</a:t>
            </a:r>
          </a:p>
          <a:p>
            <a:pPr>
              <a:spcBef>
                <a:spcPts val="400"/>
              </a:spcBef>
              <a:spcAft>
                <a:spcPts val="400"/>
              </a:spcAft>
            </a:pPr>
            <a:r>
              <a:rPr lang="en-US" sz="2900" b="1" dirty="0"/>
              <a:t>Tammy Mitchell</a:t>
            </a:r>
            <a:r>
              <a:rPr lang="en-US" sz="3400" dirty="0"/>
              <a:t>, </a:t>
            </a:r>
            <a:r>
              <a:rPr lang="en-US" sz="2500" dirty="0"/>
              <a:t>Kindergarten Readiness &amp; School Improvement, KSDE</a:t>
            </a:r>
          </a:p>
          <a:p>
            <a:pPr>
              <a:spcBef>
                <a:spcPts val="400"/>
              </a:spcBef>
              <a:spcAft>
                <a:spcPts val="400"/>
              </a:spcAft>
            </a:pPr>
            <a:r>
              <a:rPr lang="en-US" sz="2900" b="1" dirty="0"/>
              <a:t>Tony Moss</a:t>
            </a:r>
            <a:r>
              <a:rPr lang="en-US" sz="3400" dirty="0"/>
              <a:t>, </a:t>
            </a:r>
            <a:r>
              <a:rPr lang="en-US" sz="2500" dirty="0"/>
              <a:t>Assessment Data, KSDE</a:t>
            </a:r>
          </a:p>
          <a:p>
            <a:pPr>
              <a:spcBef>
                <a:spcPts val="400"/>
              </a:spcBef>
              <a:spcAft>
                <a:spcPts val="400"/>
              </a:spcAft>
            </a:pPr>
            <a:r>
              <a:rPr lang="en-US" sz="2900" b="1" dirty="0" err="1"/>
              <a:t>Chelie</a:t>
            </a:r>
            <a:r>
              <a:rPr lang="en-US" sz="2900" b="1" dirty="0"/>
              <a:t> Nelson</a:t>
            </a:r>
            <a:r>
              <a:rPr lang="en-US" sz="3400" dirty="0"/>
              <a:t>, </a:t>
            </a:r>
            <a:r>
              <a:rPr lang="en-US" sz="2500" dirty="0"/>
              <a:t>Kansas MTSS</a:t>
            </a:r>
          </a:p>
          <a:p>
            <a:pPr>
              <a:spcBef>
                <a:spcPts val="400"/>
              </a:spcBef>
              <a:spcAft>
                <a:spcPts val="400"/>
              </a:spcAft>
            </a:pPr>
            <a:r>
              <a:rPr lang="en-US" sz="2900" b="1" dirty="0"/>
              <a:t>Janet Newton</a:t>
            </a:r>
            <a:r>
              <a:rPr lang="en-US" sz="3400" dirty="0"/>
              <a:t>, </a:t>
            </a:r>
            <a:r>
              <a:rPr lang="en-US" sz="2500" dirty="0"/>
              <a:t>Parents as Teachers, KSDE</a:t>
            </a:r>
          </a:p>
          <a:p>
            <a:pPr>
              <a:spcBef>
                <a:spcPts val="400"/>
              </a:spcBef>
              <a:spcAft>
                <a:spcPts val="400"/>
              </a:spcAft>
            </a:pPr>
            <a:r>
              <a:rPr lang="en-US" sz="2900" b="1" dirty="0"/>
              <a:t>Vera Stroup-Rentier</a:t>
            </a:r>
            <a:r>
              <a:rPr lang="en-US" sz="3400" dirty="0"/>
              <a:t>, </a:t>
            </a:r>
            <a:r>
              <a:rPr lang="en-US" sz="2500" dirty="0"/>
              <a:t>Early Childhood, KSDE, Chair</a:t>
            </a:r>
          </a:p>
          <a:p>
            <a:pPr>
              <a:spcBef>
                <a:spcPts val="400"/>
              </a:spcBef>
              <a:spcAft>
                <a:spcPts val="400"/>
              </a:spcAft>
            </a:pPr>
            <a:r>
              <a:rPr lang="en-US" sz="2900" b="1" dirty="0"/>
              <a:t>Alisha Walker</a:t>
            </a:r>
            <a:r>
              <a:rPr lang="en-US" sz="3400" dirty="0"/>
              <a:t>, </a:t>
            </a:r>
            <a:r>
              <a:rPr lang="en-US" sz="2500" dirty="0"/>
              <a:t>Elementary Special Education, Turner Public Schools</a:t>
            </a:r>
          </a:p>
          <a:p>
            <a:endParaRPr lang="en-US" dirty="0"/>
          </a:p>
        </p:txBody>
      </p:sp>
      <p:sp>
        <p:nvSpPr>
          <p:cNvPr id="5" name="Rectangle 4"/>
          <p:cNvSpPr/>
          <p:nvPr/>
        </p:nvSpPr>
        <p:spPr>
          <a:xfrm>
            <a:off x="0" y="4705350"/>
            <a:ext cx="9144000" cy="438150"/>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p:cNvSpPr txBox="1"/>
          <p:nvPr/>
        </p:nvSpPr>
        <p:spPr>
          <a:xfrm>
            <a:off x="210364" y="4886295"/>
            <a:ext cx="2837636" cy="200055"/>
          </a:xfrm>
          <a:prstGeom prst="rect">
            <a:avLst/>
          </a:prstGeom>
          <a:noFill/>
        </p:spPr>
        <p:txBody>
          <a:bodyPr wrap="none" rtlCol="0" anchor="b">
            <a:spAutoFit/>
          </a:bodyPr>
          <a:lstStyle/>
          <a:p>
            <a:r>
              <a:rPr lang="en-US" sz="700" dirty="0">
                <a:solidFill>
                  <a:schemeClr val="bg1">
                    <a:lumMod val="65000"/>
                  </a:schemeClr>
                </a:solidFill>
              </a:rPr>
              <a:t>KANSAS</a:t>
            </a:r>
            <a:r>
              <a:rPr lang="en-US" sz="700" baseline="0" dirty="0">
                <a:solidFill>
                  <a:schemeClr val="bg1">
                    <a:lumMod val="65000"/>
                  </a:schemeClr>
                </a:solidFill>
              </a:rPr>
              <a:t> STATE DEPARTMENT OF EDUCATION </a:t>
            </a:r>
            <a:r>
              <a:rPr lang="en-US" sz="700" i="1" baseline="0" dirty="0">
                <a:solidFill>
                  <a:schemeClr val="bg1">
                    <a:lumMod val="65000"/>
                  </a:schemeClr>
                </a:solidFill>
              </a:rPr>
              <a:t>| www.ksde.org</a:t>
            </a:r>
            <a:endParaRPr lang="en-US" sz="700" i="1" dirty="0">
              <a:solidFill>
                <a:schemeClr val="bg1">
                  <a:lumMod val="65000"/>
                </a:schemeClr>
              </a:solidFill>
            </a:endParaRP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758163" y="4820716"/>
            <a:ext cx="1066202" cy="182880"/>
          </a:xfrm>
          <a:prstGeom prst="rect">
            <a:avLst/>
          </a:prstGeom>
        </p:spPr>
      </p:pic>
    </p:spTree>
    <p:extLst>
      <p:ext uri="{BB962C8B-B14F-4D97-AF65-F5344CB8AC3E}">
        <p14:creationId xmlns:p14="http://schemas.microsoft.com/office/powerpoint/2010/main" val="349503883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3" cstate="screen">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a:ext>
            </a:extLst>
          </a:blip>
          <a:srcRect b="15398"/>
          <a:stretch/>
        </p:blipFill>
        <p:spPr>
          <a:xfrm>
            <a:off x="0" y="895350"/>
            <a:ext cx="9144000" cy="3810000"/>
          </a:xfrm>
        </p:spPr>
      </p:pic>
      <p:sp>
        <p:nvSpPr>
          <p:cNvPr id="4" name="Title 3"/>
          <p:cNvSpPr>
            <a:spLocks noGrp="1"/>
          </p:cNvSpPr>
          <p:nvPr>
            <p:ph type="title"/>
          </p:nvPr>
        </p:nvSpPr>
        <p:spPr>
          <a:xfrm>
            <a:off x="0" y="0"/>
            <a:ext cx="9144000" cy="898921"/>
          </a:xfrm>
        </p:spPr>
        <p:txBody>
          <a:bodyPr/>
          <a:lstStyle/>
          <a:p>
            <a:r>
              <a:rPr lang="en-US" dirty="0"/>
              <a:t>Why Kindergarten Readiness?</a:t>
            </a:r>
          </a:p>
        </p:txBody>
      </p:sp>
      <p:sp>
        <p:nvSpPr>
          <p:cNvPr id="7" name="TextBox 6"/>
          <p:cNvSpPr txBox="1"/>
          <p:nvPr/>
        </p:nvSpPr>
        <p:spPr>
          <a:xfrm>
            <a:off x="5349240" y="895350"/>
            <a:ext cx="3794760" cy="3840480"/>
          </a:xfrm>
          <a:prstGeom prst="rect">
            <a:avLst/>
          </a:prstGeom>
          <a:solidFill>
            <a:schemeClr val="bg1">
              <a:alpha val="66000"/>
            </a:schemeClr>
          </a:solidFill>
        </p:spPr>
        <p:txBody>
          <a:bodyPr wrap="square" rtlCol="0">
            <a:spAutoFit/>
          </a:bodyPr>
          <a:lstStyle/>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Understand effectiveness of prior experiences</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Inform most effective instruction</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An important metric for communities – reflects system of care and early learning</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Information about multiple aspects of a child’s learning and development</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Critical for data driven decision making</a:t>
            </a:r>
            <a:endParaRPr lang="en-US" sz="1700" dirty="0"/>
          </a:p>
          <a:p>
            <a:pPr marL="285750" indent="-285750">
              <a:buFont typeface="Arial" panose="020B0604020202020204" pitchFamily="34" charset="0"/>
              <a:buChar char="•"/>
            </a:pPr>
            <a:endParaRPr lang="en-US" sz="800" dirty="0"/>
          </a:p>
        </p:txBody>
      </p:sp>
    </p:spTree>
    <p:extLst>
      <p:ext uri="{BB962C8B-B14F-4D97-AF65-F5344CB8AC3E}">
        <p14:creationId xmlns:p14="http://schemas.microsoft.com/office/powerpoint/2010/main" val="1305256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0" y="1047750"/>
            <a:ext cx="9144000" cy="381000"/>
          </a:xfrm>
        </p:spPr>
        <p:txBody>
          <a:bodyPr>
            <a:noAutofit/>
          </a:bodyPr>
          <a:lstStyle/>
          <a:p>
            <a:r>
              <a:rPr lang="en-US" dirty="0"/>
              <a:t>Selection of final commercial tool or development of a Kansas tool </a:t>
            </a:r>
          </a:p>
          <a:p>
            <a:pPr marL="342900" indent="-342900" algn="ctr">
              <a:buFont typeface="Arial" panose="020B0604020202020204" pitchFamily="34" charset="0"/>
              <a:buChar char="•"/>
            </a:pPr>
            <a:endParaRPr lang="en-US" sz="2200" dirty="0"/>
          </a:p>
          <a:p>
            <a:pPr algn="ctr"/>
            <a:endParaRPr lang="en-US" sz="2200" dirty="0"/>
          </a:p>
        </p:txBody>
      </p:sp>
      <p:sp>
        <p:nvSpPr>
          <p:cNvPr id="2" name="Title 1"/>
          <p:cNvSpPr>
            <a:spLocks noGrp="1"/>
          </p:cNvSpPr>
          <p:nvPr>
            <p:ph type="title"/>
          </p:nvPr>
        </p:nvSpPr>
        <p:spPr>
          <a:xfrm>
            <a:off x="0" y="0"/>
            <a:ext cx="9144000" cy="898921"/>
          </a:xfrm>
          <a:solidFill>
            <a:srgbClr val="002060"/>
          </a:solidFill>
        </p:spPr>
        <p:txBody>
          <a:bodyPr/>
          <a:lstStyle/>
          <a:p>
            <a:r>
              <a:rPr lang="en-US" dirty="0"/>
              <a:t>Current Considerations</a:t>
            </a:r>
          </a:p>
        </p:txBody>
      </p:sp>
      <p:graphicFrame>
        <p:nvGraphicFramePr>
          <p:cNvPr id="3" name="Diagram 2"/>
          <p:cNvGraphicFramePr/>
          <p:nvPr>
            <p:extLst>
              <p:ext uri="{D42A27DB-BD31-4B8C-83A1-F6EECF244321}">
                <p14:modId xmlns:p14="http://schemas.microsoft.com/office/powerpoint/2010/main" val="3454059664"/>
              </p:ext>
            </p:extLst>
          </p:nvPr>
        </p:nvGraphicFramePr>
        <p:xfrm>
          <a:off x="275745" y="1123950"/>
          <a:ext cx="8534400" cy="36540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p:cNvSpPr/>
          <p:nvPr/>
        </p:nvSpPr>
        <p:spPr>
          <a:xfrm>
            <a:off x="0" y="4705350"/>
            <a:ext cx="9144000" cy="438150"/>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TextBox 7"/>
          <p:cNvSpPr txBox="1"/>
          <p:nvPr/>
        </p:nvSpPr>
        <p:spPr>
          <a:xfrm>
            <a:off x="210364" y="4886295"/>
            <a:ext cx="2837636" cy="200055"/>
          </a:xfrm>
          <a:prstGeom prst="rect">
            <a:avLst/>
          </a:prstGeom>
          <a:noFill/>
        </p:spPr>
        <p:txBody>
          <a:bodyPr wrap="none" rtlCol="0" anchor="b">
            <a:spAutoFit/>
          </a:bodyPr>
          <a:lstStyle/>
          <a:p>
            <a:r>
              <a:rPr lang="en-US" sz="700" dirty="0">
                <a:solidFill>
                  <a:schemeClr val="bg1">
                    <a:lumMod val="65000"/>
                  </a:schemeClr>
                </a:solidFill>
              </a:rPr>
              <a:t>KANSAS</a:t>
            </a:r>
            <a:r>
              <a:rPr lang="en-US" sz="700" baseline="0" dirty="0">
                <a:solidFill>
                  <a:schemeClr val="bg1">
                    <a:lumMod val="65000"/>
                  </a:schemeClr>
                </a:solidFill>
              </a:rPr>
              <a:t> STATE DEPARTMENT OF EDUCATION </a:t>
            </a:r>
            <a:r>
              <a:rPr lang="en-US" sz="700" i="1" baseline="0" dirty="0">
                <a:solidFill>
                  <a:schemeClr val="bg1">
                    <a:lumMod val="65000"/>
                  </a:schemeClr>
                </a:solidFill>
              </a:rPr>
              <a:t>| www.ksde.org</a:t>
            </a:r>
            <a:endParaRPr lang="en-US" sz="700" i="1" dirty="0">
              <a:solidFill>
                <a:schemeClr val="bg1">
                  <a:lumMod val="65000"/>
                </a:schemeClr>
              </a:solidFill>
            </a:endParaRPr>
          </a:p>
        </p:txBody>
      </p:sp>
      <p:pic>
        <p:nvPicPr>
          <p:cNvPr id="9" name="Picture 8"/>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758163" y="4820716"/>
            <a:ext cx="1066202" cy="182880"/>
          </a:xfrm>
          <a:prstGeom prst="rect">
            <a:avLst/>
          </a:prstGeom>
        </p:spPr>
      </p:pic>
    </p:spTree>
    <p:extLst>
      <p:ext uri="{BB962C8B-B14F-4D97-AF65-F5344CB8AC3E}">
        <p14:creationId xmlns:p14="http://schemas.microsoft.com/office/powerpoint/2010/main" val="24933847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980678"/>
            <a:ext cx="9144000" cy="600472"/>
          </a:xfrm>
        </p:spPr>
        <p:txBody>
          <a:bodyPr>
            <a:normAutofit/>
          </a:bodyPr>
          <a:lstStyle/>
          <a:p>
            <a:r>
              <a:rPr lang="en-US" dirty="0"/>
              <a:t>Selection of final commercial tool or development of a Kansas tool </a:t>
            </a:r>
          </a:p>
        </p:txBody>
      </p:sp>
      <p:sp>
        <p:nvSpPr>
          <p:cNvPr id="3" name="Title 2"/>
          <p:cNvSpPr>
            <a:spLocks noGrp="1"/>
          </p:cNvSpPr>
          <p:nvPr>
            <p:ph type="title"/>
          </p:nvPr>
        </p:nvSpPr>
        <p:spPr>
          <a:xfrm>
            <a:off x="0" y="0"/>
            <a:ext cx="9144000" cy="898921"/>
          </a:xfrm>
          <a:solidFill>
            <a:schemeClr val="tx2"/>
          </a:solidFill>
        </p:spPr>
        <p:txBody>
          <a:bodyPr/>
          <a:lstStyle/>
          <a:p>
            <a:r>
              <a:rPr lang="en-US" dirty="0"/>
              <a:t>Current Considerations cont.</a:t>
            </a:r>
          </a:p>
        </p:txBody>
      </p:sp>
      <p:graphicFrame>
        <p:nvGraphicFramePr>
          <p:cNvPr id="4" name="Diagram 3"/>
          <p:cNvGraphicFramePr/>
          <p:nvPr>
            <p:extLst>
              <p:ext uri="{D42A27DB-BD31-4B8C-83A1-F6EECF244321}">
                <p14:modId xmlns:p14="http://schemas.microsoft.com/office/powerpoint/2010/main" val="916969013"/>
              </p:ext>
            </p:extLst>
          </p:nvPr>
        </p:nvGraphicFramePr>
        <p:xfrm>
          <a:off x="685800" y="898921"/>
          <a:ext cx="76962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0" y="4705350"/>
            <a:ext cx="9144000" cy="438150"/>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extBox 5"/>
          <p:cNvSpPr txBox="1"/>
          <p:nvPr/>
        </p:nvSpPr>
        <p:spPr>
          <a:xfrm>
            <a:off x="256264" y="4886295"/>
            <a:ext cx="2837636" cy="200055"/>
          </a:xfrm>
          <a:prstGeom prst="rect">
            <a:avLst/>
          </a:prstGeom>
          <a:noFill/>
        </p:spPr>
        <p:txBody>
          <a:bodyPr wrap="none" rtlCol="0" anchor="b">
            <a:spAutoFit/>
          </a:bodyPr>
          <a:lstStyle/>
          <a:p>
            <a:r>
              <a:rPr lang="en-US" sz="700" dirty="0">
                <a:solidFill>
                  <a:schemeClr val="bg1">
                    <a:lumMod val="65000"/>
                  </a:schemeClr>
                </a:solidFill>
              </a:rPr>
              <a:t>KANSAS</a:t>
            </a:r>
            <a:r>
              <a:rPr lang="en-US" sz="700" baseline="0" dirty="0">
                <a:solidFill>
                  <a:schemeClr val="bg1">
                    <a:lumMod val="65000"/>
                  </a:schemeClr>
                </a:solidFill>
              </a:rPr>
              <a:t> STATE DEPARTMENT OF EDUCATION </a:t>
            </a:r>
            <a:r>
              <a:rPr lang="en-US" sz="700" i="1" baseline="0" dirty="0">
                <a:solidFill>
                  <a:schemeClr val="bg1">
                    <a:lumMod val="65000"/>
                  </a:schemeClr>
                </a:solidFill>
              </a:rPr>
              <a:t>| www.ksde.org</a:t>
            </a:r>
            <a:endParaRPr lang="en-US" sz="700" i="1" dirty="0">
              <a:solidFill>
                <a:schemeClr val="bg1">
                  <a:lumMod val="65000"/>
                </a:schemeClr>
              </a:solidFill>
            </a:endParaRPr>
          </a:p>
        </p:txBody>
      </p:sp>
      <p:pic>
        <p:nvPicPr>
          <p:cNvPr id="7" name="Picture 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804063" y="4820716"/>
            <a:ext cx="1066202" cy="182880"/>
          </a:xfrm>
          <a:prstGeom prst="rect">
            <a:avLst/>
          </a:prstGeom>
        </p:spPr>
      </p:pic>
    </p:spTree>
    <p:extLst>
      <p:ext uri="{BB962C8B-B14F-4D97-AF65-F5344CB8AC3E}">
        <p14:creationId xmlns:p14="http://schemas.microsoft.com/office/powerpoint/2010/main" val="377023306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extBox 1"/>
          <p:cNvSpPr txBox="1"/>
          <p:nvPr/>
        </p:nvSpPr>
        <p:spPr>
          <a:xfrm>
            <a:off x="2143125" y="1123950"/>
            <a:ext cx="6862763" cy="2123658"/>
          </a:xfrm>
          <a:prstGeom prst="rect">
            <a:avLst/>
          </a:prstGeom>
        </p:spPr>
        <p:txBody>
          <a:bodyPr rtlCol="0">
            <a:spAutoFit/>
          </a:bodyPr>
          <a:lstStyle/>
          <a:p>
            <a:pPr algn="ctr"/>
            <a:r>
              <a:rPr lang="en-US" sz="1400" dirty="0">
                <a:solidFill>
                  <a:srgbClr val="FFFFFF"/>
                </a:solidFill>
                <a:cs typeface="Arial"/>
              </a:rPr>
              <a:t>For More Information on </a:t>
            </a:r>
          </a:p>
          <a:p>
            <a:pPr algn="ctr"/>
            <a:r>
              <a:rPr lang="en-US" sz="1400" dirty="0">
                <a:solidFill>
                  <a:srgbClr val="FFFFFF"/>
                </a:solidFill>
                <a:cs typeface="Arial"/>
              </a:rPr>
              <a:t>Kindergarten Readiness Contact:</a:t>
            </a:r>
          </a:p>
          <a:p>
            <a:pPr algn="ctr"/>
            <a:endParaRPr lang="en-US" sz="1400" dirty="0">
              <a:solidFill>
                <a:srgbClr val="FFFFFF"/>
              </a:solidFill>
              <a:cs typeface="Arial"/>
            </a:endParaRPr>
          </a:p>
          <a:p>
            <a:pPr algn="ctr"/>
            <a:r>
              <a:rPr lang="en-US" cap="all" dirty="0">
                <a:solidFill>
                  <a:srgbClr val="FFFFFF"/>
                </a:solidFill>
                <a:latin typeface="Arial" charset="0"/>
              </a:rPr>
              <a:t>Tammy Mitchell</a:t>
            </a:r>
            <a:r>
              <a:rPr lang="en-US" dirty="0">
                <a:latin typeface="Arial" charset="0"/>
              </a:rPr>
              <a:t/>
            </a:r>
            <a:br>
              <a:rPr lang="en-US" dirty="0">
                <a:latin typeface="Arial" charset="0"/>
              </a:rPr>
            </a:br>
            <a:r>
              <a:rPr lang="en-US" dirty="0">
                <a:solidFill>
                  <a:srgbClr val="FFFFFF"/>
                </a:solidFill>
                <a:latin typeface="Arial" charset="0"/>
              </a:rPr>
              <a:t>Assistant Director</a:t>
            </a:r>
            <a:r>
              <a:rPr lang="en-US" dirty="0">
                <a:latin typeface="Arial" charset="0"/>
              </a:rPr>
              <a:t/>
            </a:r>
            <a:br>
              <a:rPr lang="en-US" dirty="0">
                <a:latin typeface="Arial" charset="0"/>
              </a:rPr>
            </a:br>
            <a:r>
              <a:rPr lang="en-US" dirty="0">
                <a:solidFill>
                  <a:srgbClr val="FFFFFF"/>
                </a:solidFill>
                <a:latin typeface="Arial" charset="0"/>
              </a:rPr>
              <a:t>Early Childhood, Special Education and Title Services</a:t>
            </a:r>
            <a:r>
              <a:rPr lang="en-US" dirty="0">
                <a:latin typeface="Arial" charset="0"/>
              </a:rPr>
              <a:t/>
            </a:r>
            <a:br>
              <a:rPr lang="en-US" dirty="0">
                <a:latin typeface="Arial" charset="0"/>
              </a:rPr>
            </a:br>
            <a:r>
              <a:rPr lang="en-US" dirty="0">
                <a:solidFill>
                  <a:srgbClr val="FFFFFF"/>
                </a:solidFill>
                <a:latin typeface="Arial" charset="0"/>
              </a:rPr>
              <a:t>(785) 296-7929</a:t>
            </a:r>
            <a:r>
              <a:rPr lang="en-US" dirty="0">
                <a:latin typeface="Arial" charset="0"/>
              </a:rPr>
              <a:t/>
            </a:r>
            <a:br>
              <a:rPr lang="en-US" dirty="0">
                <a:latin typeface="Arial" charset="0"/>
              </a:rPr>
            </a:br>
            <a:r>
              <a:rPr lang="en-US" dirty="0">
                <a:solidFill>
                  <a:srgbClr val="FFFFFF"/>
                </a:solidFill>
                <a:latin typeface="Arial" charset="0"/>
              </a:rPr>
              <a:t>tmitchell@ksde.org</a:t>
            </a:r>
          </a:p>
        </p:txBody>
      </p:sp>
    </p:spTree>
    <p:extLst>
      <p:ext uri="{BB962C8B-B14F-4D97-AF65-F5344CB8AC3E}">
        <p14:creationId xmlns:p14="http://schemas.microsoft.com/office/powerpoint/2010/main" val="457327011"/>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898921"/>
          </a:xfrm>
          <a:solidFill>
            <a:schemeClr val="tx2"/>
          </a:solidFill>
        </p:spPr>
        <p:txBody>
          <a:bodyPr/>
          <a:lstStyle/>
          <a:p>
            <a:r>
              <a:rPr lang="en-US" dirty="0"/>
              <a:t>Measurable Outcomes</a:t>
            </a:r>
          </a:p>
        </p:txBody>
      </p:sp>
      <p:graphicFrame>
        <p:nvGraphicFramePr>
          <p:cNvPr id="6" name="Content Placeholder 3"/>
          <p:cNvGraphicFramePr>
            <a:graphicFrameLocks noGrp="1"/>
          </p:cNvGraphicFramePr>
          <p:nvPr>
            <p:ph idx="1"/>
            <p:extLst>
              <p:ext uri="{D42A27DB-BD31-4B8C-83A1-F6EECF244321}">
                <p14:modId xmlns:p14="http://schemas.microsoft.com/office/powerpoint/2010/main" val="289235625"/>
              </p:ext>
            </p:extLst>
          </p:nvPr>
        </p:nvGraphicFramePr>
        <p:xfrm>
          <a:off x="304800" y="895350"/>
          <a:ext cx="8382000" cy="365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Rectangle 12"/>
          <p:cNvSpPr/>
          <p:nvPr/>
        </p:nvSpPr>
        <p:spPr>
          <a:xfrm>
            <a:off x="0" y="4705350"/>
            <a:ext cx="9144000" cy="438150"/>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TextBox 14"/>
          <p:cNvSpPr txBox="1"/>
          <p:nvPr/>
        </p:nvSpPr>
        <p:spPr>
          <a:xfrm>
            <a:off x="256264" y="4886295"/>
            <a:ext cx="2837636" cy="200055"/>
          </a:xfrm>
          <a:prstGeom prst="rect">
            <a:avLst/>
          </a:prstGeom>
          <a:noFill/>
        </p:spPr>
        <p:txBody>
          <a:bodyPr wrap="none" rtlCol="0" anchor="b">
            <a:spAutoFit/>
          </a:bodyPr>
          <a:lstStyle/>
          <a:p>
            <a:r>
              <a:rPr lang="en-US" sz="700" dirty="0">
                <a:solidFill>
                  <a:schemeClr val="bg1">
                    <a:lumMod val="65000"/>
                  </a:schemeClr>
                </a:solidFill>
              </a:rPr>
              <a:t>KANSAS</a:t>
            </a:r>
            <a:r>
              <a:rPr lang="en-US" sz="700" baseline="0" dirty="0">
                <a:solidFill>
                  <a:schemeClr val="bg1">
                    <a:lumMod val="65000"/>
                  </a:schemeClr>
                </a:solidFill>
              </a:rPr>
              <a:t> STATE DEPARTMENT OF EDUCATION </a:t>
            </a:r>
            <a:r>
              <a:rPr lang="en-US" sz="700" i="1" baseline="0" dirty="0">
                <a:solidFill>
                  <a:schemeClr val="bg1">
                    <a:lumMod val="65000"/>
                  </a:schemeClr>
                </a:solidFill>
              </a:rPr>
              <a:t>| www.ksde.org</a:t>
            </a:r>
            <a:endParaRPr lang="en-US" sz="700" i="1" dirty="0">
              <a:solidFill>
                <a:schemeClr val="bg1">
                  <a:lumMod val="65000"/>
                </a:schemeClr>
              </a:solidFill>
            </a:endParaRPr>
          </a:p>
        </p:txBody>
      </p:sp>
      <p:pic>
        <p:nvPicPr>
          <p:cNvPr id="16" name="Picture 1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804063" y="4820716"/>
            <a:ext cx="1066202" cy="182880"/>
          </a:xfrm>
          <a:prstGeom prst="rect">
            <a:avLst/>
          </a:prstGeom>
        </p:spPr>
      </p:pic>
    </p:spTree>
    <p:extLst>
      <p:ext uri="{BB962C8B-B14F-4D97-AF65-F5344CB8AC3E}">
        <p14:creationId xmlns:p14="http://schemas.microsoft.com/office/powerpoint/2010/main" val="29692942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1IKTm3NdZbo"/>
          <p:cNvPicPr>
            <a:picLocks noRot="1" noChangeAspect="1"/>
          </p:cNvPicPr>
          <p:nvPr>
            <a:videoFile r:link="rId1"/>
          </p:nvPr>
        </p:nvPicPr>
        <p:blipFill>
          <a:blip r:embed="rId4"/>
          <a:stretch>
            <a:fillRect/>
          </a:stretch>
        </p:blipFill>
        <p:spPr>
          <a:xfrm>
            <a:off x="402336" y="0"/>
            <a:ext cx="8339328" cy="4690872"/>
          </a:xfrm>
          <a:prstGeom prst="rect">
            <a:avLst/>
          </a:prstGeom>
        </p:spPr>
      </p:pic>
    </p:spTree>
    <p:extLst>
      <p:ext uri="{BB962C8B-B14F-4D97-AF65-F5344CB8AC3E}">
        <p14:creationId xmlns:p14="http://schemas.microsoft.com/office/powerpoint/2010/main" val="15287134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9" name="Content Placeholder 8"/>
          <p:cNvGraphicFramePr>
            <a:graphicFrameLocks/>
          </p:cNvGraphicFramePr>
          <p:nvPr>
            <p:extLst>
              <p:ext uri="{D42A27DB-BD31-4B8C-83A1-F6EECF244321}">
                <p14:modId xmlns:p14="http://schemas.microsoft.com/office/powerpoint/2010/main" val="17617936"/>
              </p:ext>
            </p:extLst>
          </p:nvPr>
        </p:nvGraphicFramePr>
        <p:xfrm>
          <a:off x="228600" y="514350"/>
          <a:ext cx="61722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315200" y="3638550"/>
            <a:ext cx="1723509" cy="970910"/>
          </a:xfrm>
          <a:prstGeom prst="rect">
            <a:avLst/>
          </a:prstGeom>
        </p:spPr>
      </p:pic>
      <p:sp>
        <p:nvSpPr>
          <p:cNvPr id="11" name="TextBox 10"/>
          <p:cNvSpPr txBox="1"/>
          <p:nvPr/>
        </p:nvSpPr>
        <p:spPr>
          <a:xfrm>
            <a:off x="0" y="0"/>
            <a:ext cx="9144000" cy="707886"/>
          </a:xfrm>
          <a:prstGeom prst="rect">
            <a:avLst/>
          </a:prstGeom>
          <a:solidFill>
            <a:srgbClr val="002060"/>
          </a:solidFill>
        </p:spPr>
        <p:txBody>
          <a:bodyPr wrap="square" rtlCol="0">
            <a:spAutoFit/>
          </a:bodyPr>
          <a:lstStyle/>
          <a:p>
            <a:r>
              <a:rPr lang="en-US" sz="4000" dirty="0">
                <a:solidFill>
                  <a:schemeClr val="bg1"/>
                </a:solidFill>
              </a:rPr>
              <a:t>Individual Plans of Study</a:t>
            </a:r>
          </a:p>
        </p:txBody>
      </p:sp>
      <p:sp>
        <p:nvSpPr>
          <p:cNvPr id="5" name="Rectangle 4"/>
          <p:cNvSpPr/>
          <p:nvPr/>
        </p:nvSpPr>
        <p:spPr>
          <a:xfrm>
            <a:off x="0" y="4705350"/>
            <a:ext cx="9144000" cy="438150"/>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p:cNvSpPr txBox="1"/>
          <p:nvPr/>
        </p:nvSpPr>
        <p:spPr>
          <a:xfrm>
            <a:off x="210364" y="4886295"/>
            <a:ext cx="2837636" cy="200055"/>
          </a:xfrm>
          <a:prstGeom prst="rect">
            <a:avLst/>
          </a:prstGeom>
          <a:noFill/>
        </p:spPr>
        <p:txBody>
          <a:bodyPr wrap="none" rtlCol="0" anchor="b">
            <a:spAutoFit/>
          </a:bodyPr>
          <a:lstStyle/>
          <a:p>
            <a:r>
              <a:rPr lang="en-US" sz="700" dirty="0">
                <a:solidFill>
                  <a:schemeClr val="bg1">
                    <a:lumMod val="65000"/>
                  </a:schemeClr>
                </a:solidFill>
              </a:rPr>
              <a:t>KANSAS</a:t>
            </a:r>
            <a:r>
              <a:rPr lang="en-US" sz="700" baseline="0" dirty="0">
                <a:solidFill>
                  <a:schemeClr val="bg1">
                    <a:lumMod val="65000"/>
                  </a:schemeClr>
                </a:solidFill>
              </a:rPr>
              <a:t> STATE DEPARTMENT OF EDUCATION </a:t>
            </a:r>
            <a:r>
              <a:rPr lang="en-US" sz="700" i="1" baseline="0" dirty="0">
                <a:solidFill>
                  <a:schemeClr val="bg1">
                    <a:lumMod val="65000"/>
                  </a:schemeClr>
                </a:solidFill>
              </a:rPr>
              <a:t>| www.ksde.org</a:t>
            </a:r>
            <a:endParaRPr lang="en-US" sz="700" i="1" dirty="0">
              <a:solidFill>
                <a:schemeClr val="bg1">
                  <a:lumMod val="65000"/>
                </a:schemeClr>
              </a:solidFill>
            </a:endParaRPr>
          </a:p>
        </p:txBody>
      </p:sp>
      <p:pic>
        <p:nvPicPr>
          <p:cNvPr id="8" name="Picture 7"/>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758163" y="4820716"/>
            <a:ext cx="1066202" cy="182880"/>
          </a:xfrm>
          <a:prstGeom prst="rect">
            <a:avLst/>
          </a:prstGeom>
        </p:spPr>
      </p:pic>
      <p:sp>
        <p:nvSpPr>
          <p:cNvPr id="2" name="TextBox 1"/>
          <p:cNvSpPr txBox="1"/>
          <p:nvPr/>
        </p:nvSpPr>
        <p:spPr>
          <a:xfrm>
            <a:off x="1828800" y="2419350"/>
            <a:ext cx="228600" cy="369332"/>
          </a:xfrm>
          <a:prstGeom prst="rect">
            <a:avLst/>
          </a:prstGeom>
          <a:solidFill>
            <a:srgbClr val="996600"/>
          </a:solidFill>
        </p:spPr>
        <p:txBody>
          <a:bodyPr wrap="square" rtlCol="0">
            <a:spAutoFit/>
          </a:bodyPr>
          <a:lstStyle/>
          <a:p>
            <a:endParaRPr lang="en-US" dirty="0"/>
          </a:p>
        </p:txBody>
      </p:sp>
    </p:spTree>
    <p:extLst>
      <p:ext uri="{BB962C8B-B14F-4D97-AF65-F5344CB8AC3E}">
        <p14:creationId xmlns:p14="http://schemas.microsoft.com/office/powerpoint/2010/main" val="13596007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jFpTE68xIwg"/>
          <p:cNvPicPr>
            <a:picLocks noRot="1" noChangeAspect="1"/>
          </p:cNvPicPr>
          <p:nvPr>
            <a:videoFile r:link="rId1"/>
          </p:nvPr>
        </p:nvPicPr>
        <p:blipFill>
          <a:blip r:embed="rId3"/>
          <a:stretch>
            <a:fillRect/>
          </a:stretch>
        </p:blipFill>
        <p:spPr>
          <a:xfrm>
            <a:off x="304800" y="-1"/>
            <a:ext cx="8534400" cy="4800601"/>
          </a:xfrm>
          <a:prstGeom prst="rect">
            <a:avLst/>
          </a:prstGeom>
          <a:ln>
            <a:solidFill>
              <a:schemeClr val="bg1">
                <a:lumMod val="65000"/>
              </a:schemeClr>
            </a:solidFill>
          </a:ln>
        </p:spPr>
      </p:pic>
    </p:spTree>
    <p:extLst>
      <p:ext uri="{BB962C8B-B14F-4D97-AF65-F5344CB8AC3E}">
        <p14:creationId xmlns:p14="http://schemas.microsoft.com/office/powerpoint/2010/main" val="36887832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1426434" y="1006475"/>
            <a:ext cx="6443531" cy="3622675"/>
          </a:xfrm>
          <a:prstGeom prst="rect">
            <a:avLst/>
          </a:prstGeom>
        </p:spPr>
      </p:pic>
      <p:sp>
        <p:nvSpPr>
          <p:cNvPr id="3" name="Title 2"/>
          <p:cNvSpPr>
            <a:spLocks noGrp="1"/>
          </p:cNvSpPr>
          <p:nvPr>
            <p:ph type="title"/>
          </p:nvPr>
        </p:nvSpPr>
        <p:spPr>
          <a:xfrm>
            <a:off x="0" y="0"/>
            <a:ext cx="9144000" cy="898921"/>
          </a:xfrm>
          <a:solidFill>
            <a:schemeClr val="tx2"/>
          </a:solidFill>
        </p:spPr>
        <p:txBody>
          <a:bodyPr/>
          <a:lstStyle/>
          <a:p>
            <a:r>
              <a:rPr lang="en-US" dirty="0"/>
              <a:t>Why IPS?</a:t>
            </a:r>
          </a:p>
        </p:txBody>
      </p:sp>
      <p:sp>
        <p:nvSpPr>
          <p:cNvPr id="5" name="Rectangle 4"/>
          <p:cNvSpPr/>
          <p:nvPr/>
        </p:nvSpPr>
        <p:spPr>
          <a:xfrm>
            <a:off x="0" y="4705350"/>
            <a:ext cx="9144000" cy="438150"/>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extBox 5"/>
          <p:cNvSpPr txBox="1"/>
          <p:nvPr/>
        </p:nvSpPr>
        <p:spPr>
          <a:xfrm>
            <a:off x="256264" y="4886295"/>
            <a:ext cx="2837636" cy="200055"/>
          </a:xfrm>
          <a:prstGeom prst="rect">
            <a:avLst/>
          </a:prstGeom>
          <a:noFill/>
        </p:spPr>
        <p:txBody>
          <a:bodyPr wrap="none" rtlCol="0" anchor="b">
            <a:spAutoFit/>
          </a:bodyPr>
          <a:lstStyle/>
          <a:p>
            <a:r>
              <a:rPr lang="en-US" sz="700" dirty="0">
                <a:solidFill>
                  <a:schemeClr val="bg1">
                    <a:lumMod val="65000"/>
                  </a:schemeClr>
                </a:solidFill>
              </a:rPr>
              <a:t>KANSAS</a:t>
            </a:r>
            <a:r>
              <a:rPr lang="en-US" sz="700" baseline="0" dirty="0">
                <a:solidFill>
                  <a:schemeClr val="bg1">
                    <a:lumMod val="65000"/>
                  </a:schemeClr>
                </a:solidFill>
              </a:rPr>
              <a:t> STATE DEPARTMENT OF EDUCATION </a:t>
            </a:r>
            <a:r>
              <a:rPr lang="en-US" sz="700" i="1" baseline="0" dirty="0">
                <a:solidFill>
                  <a:schemeClr val="bg1">
                    <a:lumMod val="65000"/>
                  </a:schemeClr>
                </a:solidFill>
              </a:rPr>
              <a:t>| www.ksde.org</a:t>
            </a:r>
            <a:endParaRPr lang="en-US" sz="700" i="1" dirty="0">
              <a:solidFill>
                <a:schemeClr val="bg1">
                  <a:lumMod val="65000"/>
                </a:schemeClr>
              </a:solidFill>
            </a:endParaRPr>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04063" y="4820716"/>
            <a:ext cx="1066202" cy="182880"/>
          </a:xfrm>
          <a:prstGeom prst="rect">
            <a:avLst/>
          </a:prstGeom>
        </p:spPr>
      </p:pic>
    </p:spTree>
    <p:extLst>
      <p:ext uri="{BB962C8B-B14F-4D97-AF65-F5344CB8AC3E}">
        <p14:creationId xmlns:p14="http://schemas.microsoft.com/office/powerpoint/2010/main" val="320416859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898921"/>
          </a:xfrm>
          <a:solidFill>
            <a:schemeClr val="tx2"/>
          </a:solidFill>
        </p:spPr>
        <p:txBody>
          <a:bodyPr/>
          <a:lstStyle/>
          <a:p>
            <a:r>
              <a:rPr lang="en-US" dirty="0"/>
              <a:t>Why IPS?</a:t>
            </a:r>
          </a:p>
        </p:txBody>
      </p:sp>
      <p:graphicFrame>
        <p:nvGraphicFramePr>
          <p:cNvPr id="4" name="Diagram 3"/>
          <p:cNvGraphicFramePr/>
          <p:nvPr>
            <p:extLst>
              <p:ext uri="{D42A27DB-BD31-4B8C-83A1-F6EECF244321}">
                <p14:modId xmlns:p14="http://schemas.microsoft.com/office/powerpoint/2010/main" val="3533357378"/>
              </p:ext>
            </p:extLst>
          </p:nvPr>
        </p:nvGraphicFramePr>
        <p:xfrm>
          <a:off x="152400" y="1014287"/>
          <a:ext cx="8671965" cy="36366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0" y="4705350"/>
            <a:ext cx="9144000" cy="438150"/>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p:cNvSpPr txBox="1"/>
          <p:nvPr/>
        </p:nvSpPr>
        <p:spPr>
          <a:xfrm>
            <a:off x="210364" y="4886295"/>
            <a:ext cx="2837636" cy="200055"/>
          </a:xfrm>
          <a:prstGeom prst="rect">
            <a:avLst/>
          </a:prstGeom>
          <a:noFill/>
        </p:spPr>
        <p:txBody>
          <a:bodyPr wrap="none" rtlCol="0" anchor="b">
            <a:spAutoFit/>
          </a:bodyPr>
          <a:lstStyle/>
          <a:p>
            <a:r>
              <a:rPr lang="en-US" sz="700" dirty="0">
                <a:solidFill>
                  <a:schemeClr val="bg1">
                    <a:lumMod val="65000"/>
                  </a:schemeClr>
                </a:solidFill>
              </a:rPr>
              <a:t>KANSAS</a:t>
            </a:r>
            <a:r>
              <a:rPr lang="en-US" sz="700" baseline="0" dirty="0">
                <a:solidFill>
                  <a:schemeClr val="bg1">
                    <a:lumMod val="65000"/>
                  </a:schemeClr>
                </a:solidFill>
              </a:rPr>
              <a:t> STATE DEPARTMENT OF EDUCATION </a:t>
            </a:r>
            <a:r>
              <a:rPr lang="en-US" sz="700" i="1" baseline="0" dirty="0">
                <a:solidFill>
                  <a:schemeClr val="bg1">
                    <a:lumMod val="65000"/>
                  </a:schemeClr>
                </a:solidFill>
              </a:rPr>
              <a:t>| www.ksde.org</a:t>
            </a:r>
            <a:endParaRPr lang="en-US" sz="700" i="1" dirty="0">
              <a:solidFill>
                <a:schemeClr val="bg1">
                  <a:lumMod val="65000"/>
                </a:schemeClr>
              </a:solidFill>
            </a:endParaRPr>
          </a:p>
        </p:txBody>
      </p:sp>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758163" y="4820716"/>
            <a:ext cx="1066202" cy="182880"/>
          </a:xfrm>
          <a:prstGeom prst="rect">
            <a:avLst/>
          </a:prstGeom>
        </p:spPr>
      </p:pic>
    </p:spTree>
    <p:extLst>
      <p:ext uri="{BB962C8B-B14F-4D97-AF65-F5344CB8AC3E}">
        <p14:creationId xmlns:p14="http://schemas.microsoft.com/office/powerpoint/2010/main" val="35745961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4294967295"/>
          </p:nvPr>
        </p:nvPicPr>
        <p:blipFill>
          <a:blip r:embed="rId3" cstate="screen">
            <a:extLst>
              <a:ext uri="{28A0092B-C50C-407E-A947-70E740481C1C}">
                <a14:useLocalDpi xmlns:a14="http://schemas.microsoft.com/office/drawing/2010/main"/>
              </a:ext>
            </a:extLst>
          </a:blip>
          <a:stretch>
            <a:fillRect/>
          </a:stretch>
        </p:blipFill>
        <p:spPr>
          <a:xfrm>
            <a:off x="457201" y="57150"/>
            <a:ext cx="8229599" cy="4781309"/>
          </a:xfrm>
          <a:prstGeom prst="rect">
            <a:avLst/>
          </a:prstGeom>
          <a:ln>
            <a:noFill/>
          </a:ln>
        </p:spPr>
      </p:pic>
    </p:spTree>
    <p:extLst>
      <p:ext uri="{BB962C8B-B14F-4D97-AF65-F5344CB8AC3E}">
        <p14:creationId xmlns:p14="http://schemas.microsoft.com/office/powerpoint/2010/main" val="21279449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2600841376"/>
              </p:ext>
            </p:extLst>
          </p:nvPr>
        </p:nvGraphicFramePr>
        <p:xfrm>
          <a:off x="304800" y="895350"/>
          <a:ext cx="8686800" cy="36226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a:xfrm>
            <a:off x="0" y="0"/>
            <a:ext cx="9144000" cy="898921"/>
          </a:xfrm>
          <a:solidFill>
            <a:schemeClr val="tx2"/>
          </a:solidFill>
        </p:spPr>
        <p:txBody>
          <a:bodyPr/>
          <a:lstStyle/>
          <a:p>
            <a:r>
              <a:rPr lang="en-US" dirty="0"/>
              <a:t>State Minimum IPS Components </a:t>
            </a:r>
          </a:p>
        </p:txBody>
      </p:sp>
      <p:sp>
        <p:nvSpPr>
          <p:cNvPr id="4" name="Rectangle 3"/>
          <p:cNvSpPr/>
          <p:nvPr/>
        </p:nvSpPr>
        <p:spPr>
          <a:xfrm>
            <a:off x="0" y="4705350"/>
            <a:ext cx="9144000" cy="438150"/>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p:cNvSpPr txBox="1"/>
          <p:nvPr/>
        </p:nvSpPr>
        <p:spPr>
          <a:xfrm>
            <a:off x="210364" y="4886295"/>
            <a:ext cx="2837636" cy="200055"/>
          </a:xfrm>
          <a:prstGeom prst="rect">
            <a:avLst/>
          </a:prstGeom>
          <a:noFill/>
        </p:spPr>
        <p:txBody>
          <a:bodyPr wrap="none" rtlCol="0" anchor="b">
            <a:spAutoFit/>
          </a:bodyPr>
          <a:lstStyle/>
          <a:p>
            <a:r>
              <a:rPr lang="en-US" sz="700" dirty="0">
                <a:solidFill>
                  <a:schemeClr val="bg1">
                    <a:lumMod val="65000"/>
                  </a:schemeClr>
                </a:solidFill>
              </a:rPr>
              <a:t>KANSAS</a:t>
            </a:r>
            <a:r>
              <a:rPr lang="en-US" sz="700" baseline="0" dirty="0">
                <a:solidFill>
                  <a:schemeClr val="bg1">
                    <a:lumMod val="65000"/>
                  </a:schemeClr>
                </a:solidFill>
              </a:rPr>
              <a:t> STATE DEPARTMENT OF EDUCATION </a:t>
            </a:r>
            <a:r>
              <a:rPr lang="en-US" sz="700" i="1" baseline="0" dirty="0">
                <a:solidFill>
                  <a:schemeClr val="bg1">
                    <a:lumMod val="65000"/>
                  </a:schemeClr>
                </a:solidFill>
              </a:rPr>
              <a:t>| www.ksde.org</a:t>
            </a:r>
            <a:endParaRPr lang="en-US" sz="700" i="1" dirty="0">
              <a:solidFill>
                <a:schemeClr val="bg1">
                  <a:lumMod val="65000"/>
                </a:schemeClr>
              </a:solidFill>
            </a:endParaRPr>
          </a:p>
        </p:txBody>
      </p:sp>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758163" y="4820716"/>
            <a:ext cx="1066202" cy="182880"/>
          </a:xfrm>
          <a:prstGeom prst="rect">
            <a:avLst/>
          </a:prstGeom>
        </p:spPr>
      </p:pic>
    </p:spTree>
    <p:extLst>
      <p:ext uri="{BB962C8B-B14F-4D97-AF65-F5344CB8AC3E}">
        <p14:creationId xmlns:p14="http://schemas.microsoft.com/office/powerpoint/2010/main" val="335399380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1143000" y="868992"/>
            <a:ext cx="6400800" cy="3807959"/>
          </a:xfrm>
          <a:prstGeom prst="rect">
            <a:avLst/>
          </a:prstGeom>
        </p:spPr>
      </p:pic>
      <p:sp>
        <p:nvSpPr>
          <p:cNvPr id="3" name="Title 2"/>
          <p:cNvSpPr>
            <a:spLocks noGrp="1"/>
          </p:cNvSpPr>
          <p:nvPr>
            <p:ph type="title"/>
          </p:nvPr>
        </p:nvSpPr>
        <p:spPr>
          <a:xfrm>
            <a:off x="0" y="0"/>
            <a:ext cx="9144000" cy="898921"/>
          </a:xfrm>
          <a:solidFill>
            <a:schemeClr val="tx2"/>
          </a:solidFill>
        </p:spPr>
        <p:txBody>
          <a:bodyPr/>
          <a:lstStyle/>
          <a:p>
            <a:r>
              <a:rPr lang="en-US" dirty="0"/>
              <a:t>Sample System</a:t>
            </a:r>
          </a:p>
        </p:txBody>
      </p:sp>
      <p:sp>
        <p:nvSpPr>
          <p:cNvPr id="5" name="Rectangle 4"/>
          <p:cNvSpPr/>
          <p:nvPr/>
        </p:nvSpPr>
        <p:spPr>
          <a:xfrm>
            <a:off x="0" y="4705350"/>
            <a:ext cx="9144000" cy="438150"/>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p:cNvSpPr txBox="1"/>
          <p:nvPr/>
        </p:nvSpPr>
        <p:spPr>
          <a:xfrm>
            <a:off x="256264" y="4886295"/>
            <a:ext cx="2837636" cy="200055"/>
          </a:xfrm>
          <a:prstGeom prst="rect">
            <a:avLst/>
          </a:prstGeom>
          <a:noFill/>
        </p:spPr>
        <p:txBody>
          <a:bodyPr wrap="none" rtlCol="0" anchor="b">
            <a:spAutoFit/>
          </a:bodyPr>
          <a:lstStyle/>
          <a:p>
            <a:r>
              <a:rPr lang="en-US" sz="700" dirty="0">
                <a:solidFill>
                  <a:schemeClr val="bg1">
                    <a:lumMod val="65000"/>
                  </a:schemeClr>
                </a:solidFill>
              </a:rPr>
              <a:t>KANSAS</a:t>
            </a:r>
            <a:r>
              <a:rPr lang="en-US" sz="700" baseline="0" dirty="0">
                <a:solidFill>
                  <a:schemeClr val="bg1">
                    <a:lumMod val="65000"/>
                  </a:schemeClr>
                </a:solidFill>
              </a:rPr>
              <a:t> STATE DEPARTMENT OF EDUCATION </a:t>
            </a:r>
            <a:r>
              <a:rPr lang="en-US" sz="700" i="1" baseline="0" dirty="0">
                <a:solidFill>
                  <a:schemeClr val="bg1">
                    <a:lumMod val="65000"/>
                  </a:schemeClr>
                </a:solidFill>
              </a:rPr>
              <a:t>| www.ksde.org</a:t>
            </a:r>
            <a:endParaRPr lang="en-US" sz="700" i="1" dirty="0">
              <a:solidFill>
                <a:schemeClr val="bg1">
                  <a:lumMod val="65000"/>
                </a:schemeClr>
              </a:solidFill>
            </a:endParaRPr>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04063" y="4820716"/>
            <a:ext cx="1066202" cy="182880"/>
          </a:xfrm>
          <a:prstGeom prst="rect">
            <a:avLst/>
          </a:prstGeom>
        </p:spPr>
      </p:pic>
    </p:spTree>
    <p:extLst>
      <p:ext uri="{BB962C8B-B14F-4D97-AF65-F5344CB8AC3E}">
        <p14:creationId xmlns:p14="http://schemas.microsoft.com/office/powerpoint/2010/main" val="865662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tretch>
            <a:fillRect/>
          </a:stretch>
        </p:blipFill>
        <p:spPr>
          <a:xfrm>
            <a:off x="228600" y="986815"/>
            <a:ext cx="8686800" cy="3489935"/>
          </a:xfrm>
          <a:prstGeom prst="rect">
            <a:avLst/>
          </a:prstGeom>
        </p:spPr>
      </p:pic>
      <p:sp>
        <p:nvSpPr>
          <p:cNvPr id="3" name="Title 2"/>
          <p:cNvSpPr>
            <a:spLocks noGrp="1"/>
          </p:cNvSpPr>
          <p:nvPr>
            <p:ph type="title"/>
          </p:nvPr>
        </p:nvSpPr>
        <p:spPr>
          <a:xfrm>
            <a:off x="0" y="0"/>
            <a:ext cx="9144000" cy="898921"/>
          </a:xfrm>
          <a:solidFill>
            <a:schemeClr val="tx2"/>
          </a:solidFill>
        </p:spPr>
        <p:txBody>
          <a:bodyPr/>
          <a:lstStyle/>
          <a:p>
            <a:r>
              <a:rPr lang="en-US" dirty="0"/>
              <a:t>Sample System</a:t>
            </a:r>
          </a:p>
        </p:txBody>
      </p:sp>
      <p:sp>
        <p:nvSpPr>
          <p:cNvPr id="5" name="Rectangle 4"/>
          <p:cNvSpPr/>
          <p:nvPr/>
        </p:nvSpPr>
        <p:spPr>
          <a:xfrm>
            <a:off x="0" y="4705350"/>
            <a:ext cx="9144000" cy="438150"/>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extBox 5"/>
          <p:cNvSpPr txBox="1"/>
          <p:nvPr/>
        </p:nvSpPr>
        <p:spPr>
          <a:xfrm>
            <a:off x="256264" y="4886295"/>
            <a:ext cx="2837636" cy="200055"/>
          </a:xfrm>
          <a:prstGeom prst="rect">
            <a:avLst/>
          </a:prstGeom>
          <a:noFill/>
        </p:spPr>
        <p:txBody>
          <a:bodyPr wrap="none" rtlCol="0" anchor="b">
            <a:spAutoFit/>
          </a:bodyPr>
          <a:lstStyle/>
          <a:p>
            <a:r>
              <a:rPr lang="en-US" sz="700" dirty="0">
                <a:solidFill>
                  <a:schemeClr val="bg1">
                    <a:lumMod val="65000"/>
                  </a:schemeClr>
                </a:solidFill>
              </a:rPr>
              <a:t>KANSAS</a:t>
            </a:r>
            <a:r>
              <a:rPr lang="en-US" sz="700" baseline="0" dirty="0">
                <a:solidFill>
                  <a:schemeClr val="bg1">
                    <a:lumMod val="65000"/>
                  </a:schemeClr>
                </a:solidFill>
              </a:rPr>
              <a:t> STATE DEPARTMENT OF EDUCATION </a:t>
            </a:r>
            <a:r>
              <a:rPr lang="en-US" sz="700" i="1" baseline="0" dirty="0">
                <a:solidFill>
                  <a:schemeClr val="bg1">
                    <a:lumMod val="65000"/>
                  </a:schemeClr>
                </a:solidFill>
              </a:rPr>
              <a:t>| www.ksde.org</a:t>
            </a:r>
            <a:endParaRPr lang="en-US" sz="700" i="1" dirty="0">
              <a:solidFill>
                <a:schemeClr val="bg1">
                  <a:lumMod val="65000"/>
                </a:schemeClr>
              </a:solidFill>
            </a:endParaRPr>
          </a:p>
        </p:txBody>
      </p:sp>
      <p:pic>
        <p:nvPicPr>
          <p:cNvPr id="7" name="Pictur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804063" y="4820716"/>
            <a:ext cx="1066202" cy="182880"/>
          </a:xfrm>
          <a:prstGeom prst="rect">
            <a:avLst/>
          </a:prstGeom>
        </p:spPr>
      </p:pic>
    </p:spTree>
    <p:extLst>
      <p:ext uri="{BB962C8B-B14F-4D97-AF65-F5344CB8AC3E}">
        <p14:creationId xmlns:p14="http://schemas.microsoft.com/office/powerpoint/2010/main" val="53616631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Advising Models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762135907"/>
              </p:ext>
            </p:extLst>
          </p:nvPr>
        </p:nvGraphicFramePr>
        <p:xfrm>
          <a:off x="2438400" y="975120"/>
          <a:ext cx="6705600" cy="35778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181903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898921"/>
          </a:xfrm>
        </p:spPr>
        <p:txBody>
          <a:bodyPr/>
          <a:lstStyle/>
          <a:p>
            <a:r>
              <a:rPr lang="en-US" dirty="0"/>
              <a:t>Timeline</a:t>
            </a:r>
          </a:p>
        </p:txBody>
      </p:sp>
      <p:graphicFrame>
        <p:nvGraphicFramePr>
          <p:cNvPr id="4" name="Diagram 3"/>
          <p:cNvGraphicFramePr/>
          <p:nvPr>
            <p:extLst>
              <p:ext uri="{D42A27DB-BD31-4B8C-83A1-F6EECF244321}">
                <p14:modId xmlns:p14="http://schemas.microsoft.com/office/powerpoint/2010/main" val="756929672"/>
              </p:ext>
            </p:extLst>
          </p:nvPr>
        </p:nvGraphicFramePr>
        <p:xfrm>
          <a:off x="304800" y="898921"/>
          <a:ext cx="8077200" cy="37302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458506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13331" y="-323850"/>
            <a:ext cx="6830677" cy="5143500"/>
          </a:xfrm>
          <a:prstGeom prst="rect">
            <a:avLst/>
          </a:prstGeom>
        </p:spPr>
      </p:pic>
      <p:sp>
        <p:nvSpPr>
          <p:cNvPr id="4" name="Title 4"/>
          <p:cNvSpPr txBox="1">
            <a:spLocks/>
          </p:cNvSpPr>
          <p:nvPr/>
        </p:nvSpPr>
        <p:spPr>
          <a:xfrm>
            <a:off x="193877" y="133361"/>
            <a:ext cx="8839200" cy="382587"/>
          </a:xfrm>
          <a:prstGeom prst="rect">
            <a:avLst/>
          </a:prstGeom>
          <a:noFill/>
        </p:spPr>
        <p:txBody>
          <a:bodyPr vert="horz" wrap="square" lIns="0" tIns="0" rIns="0" bIns="91440" rtlCol="0" anchor="t" anchorCtr="0">
            <a:normAutofit/>
          </a:bodyPr>
          <a:lstStyle>
            <a:lvl1pPr algn="l" defTabSz="914400" rtl="0" eaLnBrk="1" latinLnBrk="0" hangingPunct="1">
              <a:spcBef>
                <a:spcPct val="0"/>
              </a:spcBef>
              <a:buNone/>
              <a:defRPr sz="3200" kern="1200">
                <a:solidFill>
                  <a:schemeClr val="bg1"/>
                </a:solidFill>
                <a:latin typeface="+mj-lt"/>
                <a:ea typeface="+mj-ea"/>
                <a:cs typeface="+mj-cs"/>
              </a:defRPr>
            </a:lvl1pPr>
          </a:lstStyle>
          <a:p>
            <a:r>
              <a:rPr lang="en-US" sz="1600" dirty="0">
                <a:solidFill>
                  <a:srgbClr val="FFFFFF"/>
                </a:solidFill>
                <a:latin typeface="Arial"/>
              </a:rPr>
              <a:t>A NEW Vision for Kansas….</a:t>
            </a:r>
          </a:p>
        </p:txBody>
      </p:sp>
      <p:sp>
        <p:nvSpPr>
          <p:cNvPr id="5" name="Rectangle 4"/>
          <p:cNvSpPr/>
          <p:nvPr/>
        </p:nvSpPr>
        <p:spPr>
          <a:xfrm>
            <a:off x="152400" y="1123955"/>
            <a:ext cx="3512916" cy="2062103"/>
          </a:xfrm>
          <a:prstGeom prst="rect">
            <a:avLst/>
          </a:prstGeom>
        </p:spPr>
        <p:txBody>
          <a:bodyPr wrap="square">
            <a:spAutoFit/>
          </a:bodyPr>
          <a:lstStyle/>
          <a:p>
            <a:r>
              <a:rPr lang="en-US" sz="3200" dirty="0">
                <a:solidFill>
                  <a:srgbClr val="FFFFFF"/>
                </a:solidFill>
                <a:latin typeface="Arial"/>
              </a:rPr>
              <a:t>Kansas leads the world in the success of each student.</a:t>
            </a:r>
            <a:r>
              <a:rPr lang="en-US" sz="3200" dirty="0">
                <a:solidFill>
                  <a:prstClr val="black"/>
                </a:solidFill>
                <a:latin typeface="Arial"/>
              </a:rPr>
              <a:t>.</a:t>
            </a:r>
          </a:p>
        </p:txBody>
      </p:sp>
    </p:spTree>
    <p:extLst>
      <p:ext uri="{BB962C8B-B14F-4D97-AF65-F5344CB8AC3E}">
        <p14:creationId xmlns:p14="http://schemas.microsoft.com/office/powerpoint/2010/main" val="440058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extBox 1"/>
          <p:cNvSpPr txBox="1"/>
          <p:nvPr/>
        </p:nvSpPr>
        <p:spPr>
          <a:xfrm>
            <a:off x="2143125" y="1123950"/>
            <a:ext cx="6862763" cy="2123658"/>
          </a:xfrm>
          <a:prstGeom prst="rect">
            <a:avLst/>
          </a:prstGeom>
        </p:spPr>
        <p:txBody>
          <a:bodyPr rtlCol="0">
            <a:spAutoFit/>
          </a:bodyPr>
          <a:lstStyle/>
          <a:p>
            <a:pPr algn="ctr"/>
            <a:r>
              <a:rPr lang="en-US" sz="1400" dirty="0">
                <a:solidFill>
                  <a:srgbClr val="FFFFFF"/>
                </a:solidFill>
                <a:cs typeface="Arial"/>
              </a:rPr>
              <a:t>For More Information on </a:t>
            </a:r>
          </a:p>
          <a:p>
            <a:pPr algn="ctr"/>
            <a:r>
              <a:rPr lang="en-US" sz="1400" dirty="0">
                <a:solidFill>
                  <a:srgbClr val="FFFFFF"/>
                </a:solidFill>
                <a:cs typeface="Arial"/>
              </a:rPr>
              <a:t>Individual Plans of Study Contact:</a:t>
            </a:r>
          </a:p>
          <a:p>
            <a:pPr algn="ctr"/>
            <a:endParaRPr lang="en-US" sz="1400" dirty="0">
              <a:solidFill>
                <a:srgbClr val="FFFFFF"/>
              </a:solidFill>
              <a:cs typeface="Arial"/>
            </a:endParaRPr>
          </a:p>
          <a:p>
            <a:pPr algn="ctr"/>
            <a:r>
              <a:rPr lang="en-US" cap="all" dirty="0">
                <a:solidFill>
                  <a:srgbClr val="FFFFFF"/>
                </a:solidFill>
                <a:latin typeface="Arial" charset="0"/>
              </a:rPr>
              <a:t>Jay Scott</a:t>
            </a:r>
            <a:r>
              <a:rPr lang="en-US" dirty="0">
                <a:solidFill>
                  <a:srgbClr val="FFFFFF"/>
                </a:solidFill>
                <a:latin typeface="Arial" charset="0"/>
              </a:rPr>
              <a:t/>
            </a:r>
            <a:br>
              <a:rPr lang="en-US" dirty="0">
                <a:solidFill>
                  <a:srgbClr val="FFFFFF"/>
                </a:solidFill>
                <a:latin typeface="Arial" charset="0"/>
              </a:rPr>
            </a:br>
            <a:r>
              <a:rPr lang="en-US" dirty="0">
                <a:solidFill>
                  <a:srgbClr val="FFFFFF"/>
                </a:solidFill>
                <a:latin typeface="Arial" charset="0"/>
              </a:rPr>
              <a:t>Assistant Director – Career &amp; Technical Education</a:t>
            </a:r>
            <a:br>
              <a:rPr lang="en-US" dirty="0">
                <a:solidFill>
                  <a:srgbClr val="FFFFFF"/>
                </a:solidFill>
                <a:latin typeface="Arial" charset="0"/>
              </a:rPr>
            </a:br>
            <a:r>
              <a:rPr lang="en-US" dirty="0">
                <a:solidFill>
                  <a:srgbClr val="FFFFFF"/>
                </a:solidFill>
                <a:latin typeface="Arial" charset="0"/>
              </a:rPr>
              <a:t>Career, Standards, &amp; Assessment Services</a:t>
            </a:r>
            <a:r>
              <a:rPr lang="en-US" dirty="0">
                <a:latin typeface="Arial" charset="0"/>
              </a:rPr>
              <a:t/>
            </a:r>
            <a:br>
              <a:rPr lang="en-US" dirty="0">
                <a:latin typeface="Arial" charset="0"/>
              </a:rPr>
            </a:br>
            <a:r>
              <a:rPr lang="en-US" dirty="0">
                <a:solidFill>
                  <a:srgbClr val="FFFFFF"/>
                </a:solidFill>
                <a:latin typeface="Arial" charset="0"/>
              </a:rPr>
              <a:t>(785) 296-4351</a:t>
            </a:r>
            <a:br>
              <a:rPr lang="en-US" dirty="0">
                <a:solidFill>
                  <a:srgbClr val="FFFFFF"/>
                </a:solidFill>
                <a:latin typeface="Arial" charset="0"/>
              </a:rPr>
            </a:br>
            <a:r>
              <a:rPr lang="en-US" dirty="0">
                <a:solidFill>
                  <a:srgbClr val="FFFFFF"/>
                </a:solidFill>
                <a:latin typeface="Arial" charset="0"/>
              </a:rPr>
              <a:t>jscott@ksde.org</a:t>
            </a:r>
          </a:p>
        </p:txBody>
      </p:sp>
    </p:spTree>
    <p:extLst>
      <p:ext uri="{BB962C8B-B14F-4D97-AF65-F5344CB8AC3E}">
        <p14:creationId xmlns:p14="http://schemas.microsoft.com/office/powerpoint/2010/main" val="1080996048"/>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898921"/>
          </a:xfrm>
          <a:solidFill>
            <a:schemeClr val="tx2"/>
          </a:solidFill>
        </p:spPr>
        <p:txBody>
          <a:bodyPr/>
          <a:lstStyle/>
          <a:p>
            <a:r>
              <a:rPr lang="en-US" dirty="0"/>
              <a:t>Measurable Outcomes</a:t>
            </a:r>
          </a:p>
        </p:txBody>
      </p:sp>
      <p:graphicFrame>
        <p:nvGraphicFramePr>
          <p:cNvPr id="6" name="Content Placeholder 3"/>
          <p:cNvGraphicFramePr>
            <a:graphicFrameLocks noGrp="1"/>
          </p:cNvGraphicFramePr>
          <p:nvPr>
            <p:ph idx="1"/>
            <p:extLst>
              <p:ext uri="{D42A27DB-BD31-4B8C-83A1-F6EECF244321}">
                <p14:modId xmlns:p14="http://schemas.microsoft.com/office/powerpoint/2010/main" val="1349447323"/>
              </p:ext>
            </p:extLst>
          </p:nvPr>
        </p:nvGraphicFramePr>
        <p:xfrm>
          <a:off x="304800" y="895350"/>
          <a:ext cx="8382000" cy="365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p:cNvSpPr/>
          <p:nvPr/>
        </p:nvSpPr>
        <p:spPr>
          <a:xfrm>
            <a:off x="0" y="4705350"/>
            <a:ext cx="9144000" cy="438150"/>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TextBox 9"/>
          <p:cNvSpPr txBox="1"/>
          <p:nvPr/>
        </p:nvSpPr>
        <p:spPr>
          <a:xfrm>
            <a:off x="256264" y="4886295"/>
            <a:ext cx="2837636" cy="200055"/>
          </a:xfrm>
          <a:prstGeom prst="rect">
            <a:avLst/>
          </a:prstGeom>
          <a:noFill/>
        </p:spPr>
        <p:txBody>
          <a:bodyPr wrap="none" rtlCol="0" anchor="b">
            <a:spAutoFit/>
          </a:bodyPr>
          <a:lstStyle/>
          <a:p>
            <a:r>
              <a:rPr lang="en-US" sz="700" dirty="0">
                <a:solidFill>
                  <a:schemeClr val="bg1">
                    <a:lumMod val="65000"/>
                  </a:schemeClr>
                </a:solidFill>
              </a:rPr>
              <a:t>KANSAS</a:t>
            </a:r>
            <a:r>
              <a:rPr lang="en-US" sz="700" baseline="0" dirty="0">
                <a:solidFill>
                  <a:schemeClr val="bg1">
                    <a:lumMod val="65000"/>
                  </a:schemeClr>
                </a:solidFill>
              </a:rPr>
              <a:t> STATE DEPARTMENT OF EDUCATION </a:t>
            </a:r>
            <a:r>
              <a:rPr lang="en-US" sz="700" i="1" baseline="0" dirty="0">
                <a:solidFill>
                  <a:schemeClr val="bg1">
                    <a:lumMod val="65000"/>
                  </a:schemeClr>
                </a:solidFill>
              </a:rPr>
              <a:t>| www.ksde.org</a:t>
            </a:r>
            <a:endParaRPr lang="en-US" sz="700" i="1" dirty="0">
              <a:solidFill>
                <a:schemeClr val="bg1">
                  <a:lumMod val="65000"/>
                </a:schemeClr>
              </a:solidFill>
            </a:endParaRPr>
          </a:p>
        </p:txBody>
      </p:sp>
      <p:pic>
        <p:nvPicPr>
          <p:cNvPr id="11" name="Picture 1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804063" y="4820716"/>
            <a:ext cx="1066202" cy="182880"/>
          </a:xfrm>
          <a:prstGeom prst="rect">
            <a:avLst/>
          </a:prstGeom>
        </p:spPr>
      </p:pic>
    </p:spTree>
    <p:extLst>
      <p:ext uri="{BB962C8B-B14F-4D97-AF65-F5344CB8AC3E}">
        <p14:creationId xmlns:p14="http://schemas.microsoft.com/office/powerpoint/2010/main" val="18275635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898921"/>
          </a:xfrm>
          <a:solidFill>
            <a:schemeClr val="tx2"/>
          </a:solidFill>
        </p:spPr>
        <p:txBody>
          <a:bodyPr/>
          <a:lstStyle/>
          <a:p>
            <a:r>
              <a:rPr lang="en-US" dirty="0"/>
              <a:t>High School Graduation Rates</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15200" y="3638550"/>
            <a:ext cx="1723509" cy="970910"/>
          </a:xfrm>
          <a:prstGeom prst="rect">
            <a:avLst/>
          </a:prstGeom>
        </p:spPr>
      </p:pic>
      <p:graphicFrame>
        <p:nvGraphicFramePr>
          <p:cNvPr id="5" name="Content Placeholder 8"/>
          <p:cNvGraphicFramePr>
            <a:graphicFrameLocks/>
          </p:cNvGraphicFramePr>
          <p:nvPr>
            <p:extLst>
              <p:ext uri="{D42A27DB-BD31-4B8C-83A1-F6EECF244321}">
                <p14:modId xmlns:p14="http://schemas.microsoft.com/office/powerpoint/2010/main" val="2480179867"/>
              </p:ext>
            </p:extLst>
          </p:nvPr>
        </p:nvGraphicFramePr>
        <p:xfrm>
          <a:off x="381000" y="666750"/>
          <a:ext cx="6172200" cy="4114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Rectangle 5"/>
          <p:cNvSpPr/>
          <p:nvPr/>
        </p:nvSpPr>
        <p:spPr>
          <a:xfrm>
            <a:off x="0" y="4705350"/>
            <a:ext cx="9144000" cy="438150"/>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TextBox 7"/>
          <p:cNvSpPr txBox="1"/>
          <p:nvPr/>
        </p:nvSpPr>
        <p:spPr>
          <a:xfrm>
            <a:off x="210364" y="4886295"/>
            <a:ext cx="2837636" cy="200055"/>
          </a:xfrm>
          <a:prstGeom prst="rect">
            <a:avLst/>
          </a:prstGeom>
          <a:noFill/>
        </p:spPr>
        <p:txBody>
          <a:bodyPr wrap="none" rtlCol="0" anchor="b">
            <a:spAutoFit/>
          </a:bodyPr>
          <a:lstStyle/>
          <a:p>
            <a:r>
              <a:rPr lang="en-US" sz="700" dirty="0">
                <a:solidFill>
                  <a:schemeClr val="bg1">
                    <a:lumMod val="65000"/>
                  </a:schemeClr>
                </a:solidFill>
              </a:rPr>
              <a:t>KANSAS</a:t>
            </a:r>
            <a:r>
              <a:rPr lang="en-US" sz="700" baseline="0" dirty="0">
                <a:solidFill>
                  <a:schemeClr val="bg1">
                    <a:lumMod val="65000"/>
                  </a:schemeClr>
                </a:solidFill>
              </a:rPr>
              <a:t> STATE DEPARTMENT OF EDUCATION </a:t>
            </a:r>
            <a:r>
              <a:rPr lang="en-US" sz="700" i="1" baseline="0" dirty="0">
                <a:solidFill>
                  <a:schemeClr val="bg1">
                    <a:lumMod val="65000"/>
                  </a:schemeClr>
                </a:solidFill>
              </a:rPr>
              <a:t>| www.ksde.org</a:t>
            </a:r>
            <a:endParaRPr lang="en-US" sz="700" i="1" dirty="0">
              <a:solidFill>
                <a:schemeClr val="bg1">
                  <a:lumMod val="65000"/>
                </a:schemeClr>
              </a:solidFill>
            </a:endParaRPr>
          </a:p>
        </p:txBody>
      </p:sp>
      <p:pic>
        <p:nvPicPr>
          <p:cNvPr id="9" name="Picture 8"/>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758163" y="4820716"/>
            <a:ext cx="1066202" cy="182880"/>
          </a:xfrm>
          <a:prstGeom prst="rect">
            <a:avLst/>
          </a:prstGeom>
        </p:spPr>
      </p:pic>
    </p:spTree>
    <p:extLst>
      <p:ext uri="{BB962C8B-B14F-4D97-AF65-F5344CB8AC3E}">
        <p14:creationId xmlns:p14="http://schemas.microsoft.com/office/powerpoint/2010/main" val="263991223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qTeJPpv7XU"/>
          <p:cNvPicPr>
            <a:picLocks noRot="1" noChangeAspect="1"/>
          </p:cNvPicPr>
          <p:nvPr>
            <a:videoFile r:link="rId1"/>
          </p:nvPr>
        </p:nvPicPr>
        <p:blipFill>
          <a:blip r:embed="rId3"/>
          <a:stretch>
            <a:fillRect/>
          </a:stretch>
        </p:blipFill>
        <p:spPr>
          <a:xfrm>
            <a:off x="389467" y="0"/>
            <a:ext cx="8365066" cy="4705350"/>
          </a:xfrm>
          <a:prstGeom prst="rect">
            <a:avLst/>
          </a:prstGeom>
          <a:ln>
            <a:solidFill>
              <a:schemeClr val="bg1">
                <a:lumMod val="65000"/>
              </a:schemeClr>
            </a:solidFill>
          </a:ln>
        </p:spPr>
      </p:pic>
    </p:spTree>
    <p:extLst>
      <p:ext uri="{BB962C8B-B14F-4D97-AF65-F5344CB8AC3E}">
        <p14:creationId xmlns:p14="http://schemas.microsoft.com/office/powerpoint/2010/main" val="287018911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BEBA8EAE-BF5A-486C-A8C5-ECC9F3942E4B}">
                <a14:imgProps xmlns:a14="http://schemas.microsoft.com/office/drawing/2010/main">
                  <a14:imgLayer r:embed="rId4">
                    <a14:imgEffect>
                      <a14:artisticBlur/>
                    </a14:imgEffect>
                  </a14:imgLayer>
                </a14:imgProps>
              </a:ext>
              <a:ext uri="{28A0092B-C50C-407E-A947-70E740481C1C}">
                <a14:useLocalDpi xmlns:a14="http://schemas.microsoft.com/office/drawing/2010/main"/>
              </a:ext>
            </a:extLst>
          </a:blip>
          <a:srcRect t="13928" r="1639" b="24396"/>
          <a:stretch/>
        </p:blipFill>
        <p:spPr>
          <a:xfrm>
            <a:off x="0" y="895350"/>
            <a:ext cx="9144000" cy="3810000"/>
          </a:xfrm>
          <a:prstGeom prst="rect">
            <a:avLst/>
          </a:prstGeom>
          <a:effectLst>
            <a:softEdge rad="0"/>
          </a:effectLst>
        </p:spPr>
      </p:pic>
      <p:sp>
        <p:nvSpPr>
          <p:cNvPr id="2" name="Content Placeholder 1"/>
          <p:cNvSpPr>
            <a:spLocks noGrp="1"/>
          </p:cNvSpPr>
          <p:nvPr>
            <p:ph idx="1"/>
          </p:nvPr>
        </p:nvSpPr>
        <p:spPr>
          <a:xfrm>
            <a:off x="152400" y="1504950"/>
            <a:ext cx="8839200" cy="3623072"/>
          </a:xfrm>
          <a:ln>
            <a:noFill/>
          </a:ln>
        </p:spPr>
        <p:txBody>
          <a:bodyPr/>
          <a:lstStyle/>
          <a:p>
            <a:pPr algn="ctr"/>
            <a:r>
              <a:rPr lang="en-US" sz="15000" b="1" dirty="0">
                <a:ln w="3175">
                  <a:solidFill>
                    <a:schemeClr val="bg1">
                      <a:lumMod val="75000"/>
                    </a:schemeClr>
                  </a:solidFill>
                </a:ln>
                <a:solidFill>
                  <a:schemeClr val="bg1"/>
                </a:solidFill>
              </a:rPr>
              <a:t>100%</a:t>
            </a:r>
            <a:r>
              <a:rPr lang="en-US" sz="15000" dirty="0">
                <a:ln w="3175">
                  <a:solidFill>
                    <a:schemeClr val="tx1"/>
                  </a:solidFill>
                </a:ln>
                <a:solidFill>
                  <a:schemeClr val="bg1"/>
                </a:solidFill>
              </a:rPr>
              <a:t> </a:t>
            </a:r>
          </a:p>
        </p:txBody>
      </p:sp>
      <p:sp>
        <p:nvSpPr>
          <p:cNvPr id="3" name="Title 2"/>
          <p:cNvSpPr>
            <a:spLocks noGrp="1"/>
          </p:cNvSpPr>
          <p:nvPr>
            <p:ph type="title"/>
          </p:nvPr>
        </p:nvSpPr>
        <p:spPr/>
        <p:txBody>
          <a:bodyPr/>
          <a:lstStyle/>
          <a:p>
            <a:r>
              <a:rPr lang="en-US" dirty="0"/>
              <a:t>High School Graduation Goal</a:t>
            </a:r>
          </a:p>
        </p:txBody>
      </p:sp>
    </p:spTree>
    <p:extLst>
      <p:ext uri="{BB962C8B-B14F-4D97-AF65-F5344CB8AC3E}">
        <p14:creationId xmlns:p14="http://schemas.microsoft.com/office/powerpoint/2010/main" val="19244106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006078"/>
            <a:ext cx="8686800" cy="3623072"/>
          </a:xfrm>
        </p:spPr>
        <p:txBody>
          <a:bodyPr vert="horz" lIns="91440" tIns="45720" rIns="91440" bIns="45720" rtlCol="0" anchor="t">
            <a:normAutofit fontScale="85000" lnSpcReduction="20000"/>
          </a:bodyPr>
          <a:lstStyle/>
          <a:p>
            <a:pPr algn="ctr"/>
            <a:r>
              <a:rPr lang="en-US" sz="3500" cap="all" dirty="0">
                <a:solidFill>
                  <a:srgbClr val="002060"/>
                </a:solidFill>
              </a:rPr>
              <a:t>Four-Year Adjusted Cohort</a:t>
            </a:r>
          </a:p>
          <a:p>
            <a:r>
              <a:rPr lang="en-US" sz="2400" dirty="0"/>
              <a:t>	</a:t>
            </a:r>
          </a:p>
          <a:p>
            <a:r>
              <a:rPr lang="en-US" dirty="0"/>
              <a:t>	</a:t>
            </a:r>
            <a:r>
              <a:rPr lang="en-US" sz="2600" dirty="0"/>
              <a:t>	</a:t>
            </a:r>
            <a:r>
              <a:rPr lang="en-US" sz="2600" dirty="0">
                <a:solidFill>
                  <a:srgbClr val="843900"/>
                </a:solidFill>
              </a:rPr>
              <a:t># of students who graduate in four years </a:t>
            </a:r>
          </a:p>
          <a:p>
            <a:r>
              <a:rPr lang="en-US" sz="2600" dirty="0">
                <a:solidFill>
                  <a:srgbClr val="843900"/>
                </a:solidFill>
              </a:rPr>
              <a:t>		with a regular high school diploma </a:t>
            </a:r>
          </a:p>
          <a:p>
            <a:r>
              <a:rPr lang="en-US" sz="8800" dirty="0"/>
              <a:t>				</a:t>
            </a:r>
          </a:p>
          <a:p>
            <a:r>
              <a:rPr lang="en-US" dirty="0"/>
              <a:t>		</a:t>
            </a:r>
            <a:r>
              <a:rPr lang="en-US" dirty="0">
                <a:solidFill>
                  <a:srgbClr val="990000"/>
                </a:solidFill>
              </a:rPr>
              <a:t># of students who entered high school </a:t>
            </a:r>
          </a:p>
          <a:p>
            <a:r>
              <a:rPr lang="en-US" dirty="0">
                <a:solidFill>
                  <a:srgbClr val="990000"/>
                </a:solidFill>
              </a:rPr>
              <a:t>		four years earlier (adjusting for transfers </a:t>
            </a:r>
          </a:p>
          <a:p>
            <a:r>
              <a:rPr lang="en-US" dirty="0">
                <a:solidFill>
                  <a:srgbClr val="990000"/>
                </a:solidFill>
              </a:rPr>
              <a:t>		in and out).</a:t>
            </a:r>
          </a:p>
          <a:p>
            <a:endParaRPr lang="en-US" dirty="0"/>
          </a:p>
          <a:p>
            <a:endParaRPr lang="en-US" dirty="0"/>
          </a:p>
        </p:txBody>
      </p:sp>
      <p:sp>
        <p:nvSpPr>
          <p:cNvPr id="3" name="Title 2"/>
          <p:cNvSpPr>
            <a:spLocks noGrp="1"/>
          </p:cNvSpPr>
          <p:nvPr>
            <p:ph type="title"/>
          </p:nvPr>
        </p:nvSpPr>
        <p:spPr/>
        <p:txBody>
          <a:bodyPr/>
          <a:lstStyle/>
          <a:p>
            <a:r>
              <a:rPr lang="en-US" dirty="0"/>
              <a:t>High School Graduation Rates</a:t>
            </a:r>
          </a:p>
        </p:txBody>
      </p:sp>
      <p:cxnSp>
        <p:nvCxnSpPr>
          <p:cNvPr id="5" name="Straight Connector 4"/>
          <p:cNvCxnSpPr/>
          <p:nvPr/>
        </p:nvCxnSpPr>
        <p:spPr>
          <a:xfrm>
            <a:off x="3276600" y="2952750"/>
            <a:ext cx="2438400" cy="9895"/>
          </a:xfrm>
          <a:prstGeom prst="line">
            <a:avLst/>
          </a:prstGeom>
          <a:ln w="76200"/>
        </p:spPr>
        <p:style>
          <a:lnRef idx="1">
            <a:schemeClr val="dk1"/>
          </a:lnRef>
          <a:fillRef idx="0">
            <a:schemeClr val="dk1"/>
          </a:fillRef>
          <a:effectRef idx="0">
            <a:schemeClr val="dk1"/>
          </a:effectRef>
          <a:fontRef idx="minor">
            <a:schemeClr val="tx1"/>
          </a:fontRef>
        </p:style>
      </p:cxnSp>
      <p:sp>
        <p:nvSpPr>
          <p:cNvPr id="6" name="Oval 5"/>
          <p:cNvSpPr/>
          <p:nvPr/>
        </p:nvSpPr>
        <p:spPr>
          <a:xfrm>
            <a:off x="4366663" y="2535131"/>
            <a:ext cx="22860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8" name="Oval 7"/>
          <p:cNvSpPr/>
          <p:nvPr/>
        </p:nvSpPr>
        <p:spPr>
          <a:xfrm>
            <a:off x="4381500" y="3181350"/>
            <a:ext cx="22860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693011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971550"/>
            <a:ext cx="4343400" cy="3623072"/>
          </a:xfrm>
        </p:spPr>
        <p:txBody>
          <a:bodyPr>
            <a:normAutofit fontScale="92500" lnSpcReduction="10000"/>
          </a:bodyPr>
          <a:lstStyle/>
          <a:p>
            <a:endParaRPr lang="en-US" dirty="0"/>
          </a:p>
          <a:p>
            <a:pPr marL="457200" indent="-457200">
              <a:spcBef>
                <a:spcPts val="0"/>
              </a:spcBef>
              <a:buClr>
                <a:srgbClr val="993300"/>
              </a:buClr>
              <a:buFont typeface="+mj-lt"/>
              <a:buAutoNum type="arabicPeriod"/>
            </a:pPr>
            <a:r>
              <a:rPr lang="en-US" dirty="0"/>
              <a:t>Students must </a:t>
            </a:r>
            <a:r>
              <a:rPr lang="en-US" b="1" dirty="0"/>
              <a:t>graduate in four years.</a:t>
            </a:r>
          </a:p>
          <a:p>
            <a:pPr marL="457200" indent="-457200">
              <a:spcBef>
                <a:spcPts val="0"/>
              </a:spcBef>
              <a:buClr>
                <a:srgbClr val="993300"/>
              </a:buClr>
              <a:buFont typeface="+mj-lt"/>
              <a:buAutoNum type="arabicPeriod"/>
            </a:pPr>
            <a:endParaRPr lang="en-US" dirty="0"/>
          </a:p>
          <a:p>
            <a:pPr marL="457200" indent="-457200">
              <a:spcBef>
                <a:spcPts val="0"/>
              </a:spcBef>
              <a:buClr>
                <a:srgbClr val="993300"/>
              </a:buClr>
              <a:buFont typeface="+mj-lt"/>
              <a:buAutoNum type="arabicPeriod"/>
            </a:pPr>
            <a:r>
              <a:rPr lang="en-US" dirty="0"/>
              <a:t>Students must </a:t>
            </a:r>
            <a:r>
              <a:rPr lang="en-US" b="1" dirty="0"/>
              <a:t>receive a regular high school diploma</a:t>
            </a:r>
            <a:r>
              <a:rPr lang="en-US" dirty="0"/>
              <a:t>.</a:t>
            </a:r>
          </a:p>
          <a:p>
            <a:pPr marL="457200" indent="-457200">
              <a:spcBef>
                <a:spcPts val="0"/>
              </a:spcBef>
              <a:buClr>
                <a:srgbClr val="993300"/>
              </a:buClr>
              <a:buFont typeface="+mj-lt"/>
              <a:buAutoNum type="arabicPeriod"/>
            </a:pPr>
            <a:endParaRPr lang="en-US" dirty="0"/>
          </a:p>
          <a:p>
            <a:pPr marL="457200" indent="-457200">
              <a:spcBef>
                <a:spcPts val="0"/>
              </a:spcBef>
              <a:buClr>
                <a:srgbClr val="993300"/>
              </a:buClr>
              <a:buFont typeface="+mj-lt"/>
              <a:buAutoNum type="arabicPeriod"/>
            </a:pPr>
            <a:r>
              <a:rPr lang="en-US" dirty="0"/>
              <a:t>Students </a:t>
            </a:r>
            <a:r>
              <a:rPr lang="en-US" b="1" dirty="0"/>
              <a:t>can only transfer out of the cohort with certain EXIT codes</a:t>
            </a:r>
            <a:r>
              <a:rPr lang="en-US" dirty="0"/>
              <a:t>.</a:t>
            </a:r>
          </a:p>
          <a:p>
            <a:endParaRPr lang="en-US" dirty="0"/>
          </a:p>
        </p:txBody>
      </p:sp>
      <p:sp>
        <p:nvSpPr>
          <p:cNvPr id="3" name="Title 2"/>
          <p:cNvSpPr>
            <a:spLocks noGrp="1"/>
          </p:cNvSpPr>
          <p:nvPr>
            <p:ph type="title"/>
          </p:nvPr>
        </p:nvSpPr>
        <p:spPr>
          <a:xfrm>
            <a:off x="0" y="0"/>
            <a:ext cx="9144000" cy="898921"/>
          </a:xfrm>
          <a:solidFill>
            <a:schemeClr val="tx2"/>
          </a:solidFill>
        </p:spPr>
        <p:txBody>
          <a:bodyPr/>
          <a:lstStyle/>
          <a:p>
            <a:r>
              <a:rPr lang="en-US" dirty="0"/>
              <a:t>Understanding 4-Yr Cohort Graduation Rates</a:t>
            </a: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48200" y="1182886"/>
            <a:ext cx="3962400" cy="314146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Rectangle 4"/>
          <p:cNvSpPr/>
          <p:nvPr/>
        </p:nvSpPr>
        <p:spPr>
          <a:xfrm>
            <a:off x="0" y="4705350"/>
            <a:ext cx="9144000" cy="438150"/>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extBox 5"/>
          <p:cNvSpPr txBox="1"/>
          <p:nvPr/>
        </p:nvSpPr>
        <p:spPr>
          <a:xfrm>
            <a:off x="256264" y="4886295"/>
            <a:ext cx="2837636" cy="200055"/>
          </a:xfrm>
          <a:prstGeom prst="rect">
            <a:avLst/>
          </a:prstGeom>
          <a:noFill/>
        </p:spPr>
        <p:txBody>
          <a:bodyPr wrap="none" rtlCol="0" anchor="b">
            <a:spAutoFit/>
          </a:bodyPr>
          <a:lstStyle/>
          <a:p>
            <a:r>
              <a:rPr lang="en-US" sz="700" dirty="0">
                <a:solidFill>
                  <a:schemeClr val="bg1">
                    <a:lumMod val="65000"/>
                  </a:schemeClr>
                </a:solidFill>
              </a:rPr>
              <a:t>KANSAS</a:t>
            </a:r>
            <a:r>
              <a:rPr lang="en-US" sz="700" baseline="0" dirty="0">
                <a:solidFill>
                  <a:schemeClr val="bg1">
                    <a:lumMod val="65000"/>
                  </a:schemeClr>
                </a:solidFill>
              </a:rPr>
              <a:t> STATE DEPARTMENT OF EDUCATION </a:t>
            </a:r>
            <a:r>
              <a:rPr lang="en-US" sz="700" i="1" baseline="0" dirty="0">
                <a:solidFill>
                  <a:schemeClr val="bg1">
                    <a:lumMod val="65000"/>
                  </a:schemeClr>
                </a:solidFill>
              </a:rPr>
              <a:t>| www.ksde.org</a:t>
            </a:r>
            <a:endParaRPr lang="en-US" sz="700" i="1" dirty="0">
              <a:solidFill>
                <a:schemeClr val="bg1">
                  <a:lumMod val="65000"/>
                </a:schemeClr>
              </a:solidFill>
            </a:endParaRPr>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04063" y="4820716"/>
            <a:ext cx="1066202" cy="182880"/>
          </a:xfrm>
          <a:prstGeom prst="rect">
            <a:avLst/>
          </a:prstGeom>
        </p:spPr>
      </p:pic>
    </p:spTree>
    <p:extLst>
      <p:ext uri="{BB962C8B-B14F-4D97-AF65-F5344CB8AC3E}">
        <p14:creationId xmlns:p14="http://schemas.microsoft.com/office/powerpoint/2010/main" val="65041692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898921"/>
          </a:xfrm>
          <a:solidFill>
            <a:schemeClr val="tx2"/>
          </a:solidFill>
        </p:spPr>
        <p:txBody>
          <a:bodyPr/>
          <a:lstStyle/>
          <a:p>
            <a:r>
              <a:rPr lang="en-US" dirty="0"/>
              <a:t>Students Must Graduate in Four Years</a:t>
            </a:r>
          </a:p>
        </p:txBody>
      </p:sp>
      <p:pic>
        <p:nvPicPr>
          <p:cNvPr id="7" name="Picture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8475" y="1189978"/>
            <a:ext cx="1805126" cy="1520089"/>
          </a:xfrm>
          <a:prstGeom prst="rect">
            <a:avLst/>
          </a:prstGeom>
        </p:spPr>
      </p:pic>
      <p:pic>
        <p:nvPicPr>
          <p:cNvPr id="8" name="Picture 7"/>
          <p:cNvPicPr>
            <a:picLocks noChangeAspect="1"/>
          </p:cNvPicPr>
          <p:nvPr/>
        </p:nvPicPr>
        <p:blipFill>
          <a:blip r:embed="rId4"/>
          <a:stretch>
            <a:fillRect/>
          </a:stretch>
        </p:blipFill>
        <p:spPr>
          <a:xfrm>
            <a:off x="304800" y="2836809"/>
            <a:ext cx="1828800" cy="1570617"/>
          </a:xfrm>
          <a:prstGeom prst="rect">
            <a:avLst/>
          </a:prstGeom>
        </p:spPr>
      </p:pic>
      <p:sp>
        <p:nvSpPr>
          <p:cNvPr id="9" name="Content Placeholder 8"/>
          <p:cNvSpPr>
            <a:spLocks noGrp="1"/>
          </p:cNvSpPr>
          <p:nvPr>
            <p:ph idx="1"/>
          </p:nvPr>
        </p:nvSpPr>
        <p:spPr>
          <a:xfrm>
            <a:off x="2590800" y="1200150"/>
            <a:ext cx="5638800" cy="3623072"/>
          </a:xfrm>
        </p:spPr>
        <p:txBody>
          <a:bodyPr/>
          <a:lstStyle/>
          <a:p>
            <a:pPr marL="342900" indent="-342900">
              <a:spcBef>
                <a:spcPts val="0"/>
              </a:spcBef>
              <a:buFont typeface="Arial" panose="020B0604020202020204" pitchFamily="34" charset="0"/>
              <a:buChar char="•"/>
            </a:pPr>
            <a:r>
              <a:rPr lang="en-US" dirty="0"/>
              <a:t>Student must receive diploma by </a:t>
            </a:r>
          </a:p>
          <a:p>
            <a:pPr>
              <a:spcBef>
                <a:spcPts val="0"/>
              </a:spcBef>
            </a:pPr>
            <a:r>
              <a:rPr lang="en-US" dirty="0"/>
              <a:t>    Oct 1 in the year they graduate.</a:t>
            </a:r>
          </a:p>
          <a:p>
            <a:endParaRPr lang="en-US" dirty="0"/>
          </a:p>
          <a:p>
            <a:pPr marL="342900" indent="-342900">
              <a:spcBef>
                <a:spcPts val="0"/>
              </a:spcBef>
              <a:buFont typeface="Arial" panose="020B0604020202020204" pitchFamily="34" charset="0"/>
              <a:buChar char="•"/>
            </a:pPr>
            <a:r>
              <a:rPr lang="en-US" dirty="0"/>
              <a:t>Student who takes longer than four years to graduate is counted as a non-graduate in the four-year adjusted cohort graduation rate.</a:t>
            </a:r>
          </a:p>
          <a:p>
            <a:endParaRPr lang="en-US" dirty="0"/>
          </a:p>
          <a:p>
            <a:endParaRPr lang="en-US" dirty="0"/>
          </a:p>
        </p:txBody>
      </p:sp>
      <p:sp>
        <p:nvSpPr>
          <p:cNvPr id="6" name="Rectangle 5"/>
          <p:cNvSpPr/>
          <p:nvPr/>
        </p:nvSpPr>
        <p:spPr>
          <a:xfrm>
            <a:off x="0" y="4705350"/>
            <a:ext cx="9144000" cy="438150"/>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TextBox 10"/>
          <p:cNvSpPr txBox="1"/>
          <p:nvPr/>
        </p:nvSpPr>
        <p:spPr>
          <a:xfrm>
            <a:off x="210364" y="4886295"/>
            <a:ext cx="2837636" cy="200055"/>
          </a:xfrm>
          <a:prstGeom prst="rect">
            <a:avLst/>
          </a:prstGeom>
          <a:noFill/>
        </p:spPr>
        <p:txBody>
          <a:bodyPr wrap="none" rtlCol="0" anchor="b">
            <a:spAutoFit/>
          </a:bodyPr>
          <a:lstStyle/>
          <a:p>
            <a:r>
              <a:rPr lang="en-US" sz="700" dirty="0">
                <a:solidFill>
                  <a:schemeClr val="bg1">
                    <a:lumMod val="65000"/>
                  </a:schemeClr>
                </a:solidFill>
              </a:rPr>
              <a:t>KANSAS</a:t>
            </a:r>
            <a:r>
              <a:rPr lang="en-US" sz="700" baseline="0" dirty="0">
                <a:solidFill>
                  <a:schemeClr val="bg1">
                    <a:lumMod val="65000"/>
                  </a:schemeClr>
                </a:solidFill>
              </a:rPr>
              <a:t> STATE DEPARTMENT OF EDUCATION </a:t>
            </a:r>
            <a:r>
              <a:rPr lang="en-US" sz="700" i="1" baseline="0" dirty="0">
                <a:solidFill>
                  <a:schemeClr val="bg1">
                    <a:lumMod val="65000"/>
                  </a:schemeClr>
                </a:solidFill>
              </a:rPr>
              <a:t>| www.ksde.org</a:t>
            </a:r>
            <a:endParaRPr lang="en-US" sz="700" i="1" dirty="0">
              <a:solidFill>
                <a:schemeClr val="bg1">
                  <a:lumMod val="65000"/>
                </a:schemeClr>
              </a:solidFill>
            </a:endParaRPr>
          </a:p>
        </p:txBody>
      </p:sp>
      <p:pic>
        <p:nvPicPr>
          <p:cNvPr id="12" name="Picture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58163" y="4820716"/>
            <a:ext cx="1066202" cy="182880"/>
          </a:xfrm>
          <a:prstGeom prst="rect">
            <a:avLst/>
          </a:prstGeom>
        </p:spPr>
      </p:pic>
    </p:spTree>
    <p:extLst>
      <p:ext uri="{BB962C8B-B14F-4D97-AF65-F5344CB8AC3E}">
        <p14:creationId xmlns:p14="http://schemas.microsoft.com/office/powerpoint/2010/main" val="313584377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4056507254"/>
              </p:ext>
            </p:extLst>
          </p:nvPr>
        </p:nvGraphicFramePr>
        <p:xfrm>
          <a:off x="685800" y="899106"/>
          <a:ext cx="7772400" cy="3429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a:xfrm>
            <a:off x="0" y="0"/>
            <a:ext cx="9144000" cy="898921"/>
          </a:xfrm>
          <a:solidFill>
            <a:schemeClr val="tx2"/>
          </a:solidFill>
        </p:spPr>
        <p:txBody>
          <a:bodyPr/>
          <a:lstStyle/>
          <a:p>
            <a:r>
              <a:rPr lang="en-US" dirty="0"/>
              <a:t>Students Must Receive Regular H.S. Diploma</a:t>
            </a:r>
          </a:p>
        </p:txBody>
      </p:sp>
      <p:sp>
        <p:nvSpPr>
          <p:cNvPr id="5" name="Rectangle 4"/>
          <p:cNvSpPr/>
          <p:nvPr/>
        </p:nvSpPr>
        <p:spPr>
          <a:xfrm>
            <a:off x="0" y="4705350"/>
            <a:ext cx="9144000" cy="438150"/>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p:cNvSpPr txBox="1"/>
          <p:nvPr/>
        </p:nvSpPr>
        <p:spPr>
          <a:xfrm>
            <a:off x="210364" y="4886295"/>
            <a:ext cx="2837636" cy="200055"/>
          </a:xfrm>
          <a:prstGeom prst="rect">
            <a:avLst/>
          </a:prstGeom>
          <a:noFill/>
        </p:spPr>
        <p:txBody>
          <a:bodyPr wrap="none" rtlCol="0" anchor="b">
            <a:spAutoFit/>
          </a:bodyPr>
          <a:lstStyle/>
          <a:p>
            <a:r>
              <a:rPr lang="en-US" sz="700" dirty="0">
                <a:solidFill>
                  <a:schemeClr val="bg1">
                    <a:lumMod val="65000"/>
                  </a:schemeClr>
                </a:solidFill>
              </a:rPr>
              <a:t>KANSAS</a:t>
            </a:r>
            <a:r>
              <a:rPr lang="en-US" sz="700" baseline="0" dirty="0">
                <a:solidFill>
                  <a:schemeClr val="bg1">
                    <a:lumMod val="65000"/>
                  </a:schemeClr>
                </a:solidFill>
              </a:rPr>
              <a:t> STATE DEPARTMENT OF EDUCATION </a:t>
            </a:r>
            <a:r>
              <a:rPr lang="en-US" sz="700" i="1" baseline="0" dirty="0">
                <a:solidFill>
                  <a:schemeClr val="bg1">
                    <a:lumMod val="65000"/>
                  </a:schemeClr>
                </a:solidFill>
              </a:rPr>
              <a:t>| www.ksde.org</a:t>
            </a:r>
            <a:endParaRPr lang="en-US" sz="700" i="1" dirty="0">
              <a:solidFill>
                <a:schemeClr val="bg1">
                  <a:lumMod val="65000"/>
                </a:schemeClr>
              </a:solidFill>
            </a:endParaRPr>
          </a:p>
        </p:txBody>
      </p:sp>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758163" y="4820716"/>
            <a:ext cx="1066202" cy="182880"/>
          </a:xfrm>
          <a:prstGeom prst="rect">
            <a:avLst/>
          </a:prstGeom>
        </p:spPr>
      </p:pic>
    </p:spTree>
    <p:extLst>
      <p:ext uri="{BB962C8B-B14F-4D97-AF65-F5344CB8AC3E}">
        <p14:creationId xmlns:p14="http://schemas.microsoft.com/office/powerpoint/2010/main" val="138068474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Students Can Only Transfer out </a:t>
            </a:r>
            <a:br>
              <a:rPr lang="en-US" dirty="0"/>
            </a:br>
            <a:r>
              <a:rPr lang="en-US" dirty="0"/>
              <a:t>of the Cohort with Certain EXIT Codes</a:t>
            </a:r>
          </a:p>
        </p:txBody>
      </p:sp>
      <p:sp>
        <p:nvSpPr>
          <p:cNvPr id="5" name="Content Placeholder 4"/>
          <p:cNvSpPr>
            <a:spLocks noGrp="1"/>
          </p:cNvSpPr>
          <p:nvPr>
            <p:ph idx="1"/>
          </p:nvPr>
        </p:nvSpPr>
        <p:spPr>
          <a:xfrm>
            <a:off x="2743200" y="1130950"/>
            <a:ext cx="6240262" cy="3623072"/>
          </a:xfrm>
        </p:spPr>
        <p:txBody>
          <a:bodyPr>
            <a:normAutofit/>
          </a:bodyPr>
          <a:lstStyle/>
          <a:p>
            <a:pPr marL="342900" indent="-342900">
              <a:spcBef>
                <a:spcPts val="800"/>
              </a:spcBef>
              <a:spcAft>
                <a:spcPts val="800"/>
              </a:spcAft>
              <a:buFont typeface="Arial" panose="020B0604020202020204" pitchFamily="34" charset="0"/>
              <a:buChar char="•"/>
            </a:pPr>
            <a:r>
              <a:rPr lang="en-US" sz="2200" dirty="0"/>
              <a:t>Transfer to a public school in Kansas</a:t>
            </a:r>
          </a:p>
          <a:p>
            <a:pPr marL="342900" indent="-342900">
              <a:spcBef>
                <a:spcPts val="800"/>
              </a:spcBef>
              <a:spcAft>
                <a:spcPts val="800"/>
              </a:spcAft>
              <a:buFont typeface="Arial" panose="020B0604020202020204" pitchFamily="34" charset="0"/>
              <a:buChar char="•"/>
            </a:pPr>
            <a:r>
              <a:rPr lang="en-US" sz="2200" dirty="0"/>
              <a:t>Transfer to a public school in another state</a:t>
            </a:r>
          </a:p>
          <a:p>
            <a:pPr marL="342900" indent="-342900">
              <a:spcBef>
                <a:spcPts val="800"/>
              </a:spcBef>
              <a:spcAft>
                <a:spcPts val="800"/>
              </a:spcAft>
              <a:buFont typeface="Arial" panose="020B0604020202020204" pitchFamily="34" charset="0"/>
              <a:buChar char="•"/>
            </a:pPr>
            <a:r>
              <a:rPr lang="en-US" sz="2200" dirty="0"/>
              <a:t>Transfer to an accredited private school</a:t>
            </a:r>
          </a:p>
          <a:p>
            <a:pPr marL="342900" indent="-342900">
              <a:spcBef>
                <a:spcPts val="800"/>
              </a:spcBef>
              <a:spcAft>
                <a:spcPts val="800"/>
              </a:spcAft>
              <a:buFont typeface="Arial" panose="020B0604020202020204" pitchFamily="34" charset="0"/>
              <a:buChar char="•"/>
            </a:pPr>
            <a:r>
              <a:rPr lang="en-US" sz="2200" dirty="0"/>
              <a:t>Transfer to a juvenile correctional facility where educational services are provided</a:t>
            </a:r>
          </a:p>
          <a:p>
            <a:pPr marL="342900" indent="-342900">
              <a:spcBef>
                <a:spcPts val="800"/>
              </a:spcBef>
              <a:spcAft>
                <a:spcPts val="800"/>
              </a:spcAft>
              <a:buFont typeface="Arial" panose="020B0604020202020204" pitchFamily="34" charset="0"/>
              <a:buChar char="•"/>
            </a:pPr>
            <a:r>
              <a:rPr lang="en-US" sz="2200" dirty="0"/>
              <a:t>Moved to another country</a:t>
            </a:r>
          </a:p>
          <a:p>
            <a:pPr marL="342900" indent="-342900">
              <a:spcBef>
                <a:spcPts val="800"/>
              </a:spcBef>
              <a:spcAft>
                <a:spcPts val="800"/>
              </a:spcAft>
              <a:buFont typeface="Arial" panose="020B0604020202020204" pitchFamily="34" charset="0"/>
              <a:buChar char="•"/>
            </a:pPr>
            <a:r>
              <a:rPr lang="en-US" sz="2200" dirty="0"/>
              <a:t>Student death</a:t>
            </a:r>
          </a:p>
          <a:p>
            <a:endParaRPr lang="en-US" dirty="0"/>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1000" y="1200150"/>
            <a:ext cx="2171700" cy="1447800"/>
          </a:xfrm>
          <a:prstGeom prst="roundRect">
            <a:avLst/>
          </a:prstGeom>
          <a:ln w="28575">
            <a:solidFill>
              <a:schemeClr val="tx1"/>
            </a:solidFill>
          </a:ln>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19100" y="2942486"/>
            <a:ext cx="2174659" cy="1534264"/>
          </a:xfrm>
          <a:prstGeom prst="roundRect">
            <a:avLst/>
          </a:prstGeom>
          <a:ln w="28575">
            <a:solidFill>
              <a:schemeClr val="tx1"/>
            </a:solidFill>
          </a:ln>
        </p:spPr>
      </p:pic>
    </p:spTree>
    <p:extLst>
      <p:ext uri="{BB962C8B-B14F-4D97-AF65-F5344CB8AC3E}">
        <p14:creationId xmlns:p14="http://schemas.microsoft.com/office/powerpoint/2010/main" val="24556435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Defining Success</a:t>
            </a: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9993" y="895350"/>
            <a:ext cx="9143999" cy="3810001"/>
          </a:xfrm>
          <a:prstGeom prst="rect">
            <a:avLst/>
          </a:prstGeom>
        </p:spPr>
      </p:pic>
      <p:sp>
        <p:nvSpPr>
          <p:cNvPr id="6" name="Content Placeholder 1"/>
          <p:cNvSpPr>
            <a:spLocks noGrp="1"/>
          </p:cNvSpPr>
          <p:nvPr>
            <p:ph idx="1"/>
          </p:nvPr>
        </p:nvSpPr>
        <p:spPr>
          <a:xfrm>
            <a:off x="5818681" y="895350"/>
            <a:ext cx="3315325" cy="3828426"/>
          </a:xfrm>
          <a:solidFill>
            <a:srgbClr val="FFFFFF">
              <a:alpha val="60000"/>
            </a:srgbClr>
          </a:solidFill>
          <a:effectLst>
            <a:softEdge rad="63500"/>
          </a:effectLst>
        </p:spPr>
        <p:txBody>
          <a:bodyPr>
            <a:normAutofit/>
          </a:bodyPr>
          <a:lstStyle/>
          <a:p>
            <a:pPr>
              <a:spcBef>
                <a:spcPts val="600"/>
              </a:spcBef>
            </a:pPr>
            <a:r>
              <a:rPr lang="en-US" sz="1900" dirty="0">
                <a:solidFill>
                  <a:srgbClr val="000000"/>
                </a:solidFill>
                <a:latin typeface="Arial Narrow" panose="020B0606020202030204" pitchFamily="34" charset="0"/>
                <a:ea typeface="Calibri" panose="020F0502020204030204" pitchFamily="34" charset="0"/>
                <a:cs typeface="Times New Roman" panose="02020603050405020304" pitchFamily="18" charset="0"/>
              </a:rPr>
              <a:t>A Successful Kansas High School Graduate has the</a:t>
            </a:r>
          </a:p>
          <a:p>
            <a:pPr marL="342900" indent="-342900">
              <a:spcBef>
                <a:spcPts val="600"/>
              </a:spcBef>
              <a:buFont typeface="Arial" panose="020B0604020202020204" pitchFamily="34" charset="0"/>
              <a:buChar char="•"/>
            </a:pPr>
            <a:r>
              <a:rPr lang="en-US" sz="1900" b="1" dirty="0">
                <a:solidFill>
                  <a:srgbClr val="000000"/>
                </a:solidFill>
                <a:latin typeface="Franklin Gothic Demi Cond" panose="020B0706030402020204" pitchFamily="34" charset="0"/>
                <a:ea typeface="Calibri" panose="020F0502020204030204" pitchFamily="34" charset="0"/>
                <a:cs typeface="Times New Roman" panose="02020603050405020304" pitchFamily="18" charset="0"/>
              </a:rPr>
              <a:t>Academic</a:t>
            </a:r>
            <a:r>
              <a:rPr lang="en-US" sz="1900" dirty="0">
                <a:solidFill>
                  <a:srgbClr val="000000"/>
                </a:solidFill>
                <a:latin typeface="Franklin Gothic Demi Cond" panose="020B0706030402020204" pitchFamily="34" charset="0"/>
                <a:ea typeface="Calibri" panose="020F0502020204030204" pitchFamily="34" charset="0"/>
                <a:cs typeface="Times New Roman" panose="02020603050405020304" pitchFamily="18" charset="0"/>
              </a:rPr>
              <a:t> preparation,</a:t>
            </a:r>
          </a:p>
          <a:p>
            <a:pPr marL="342900" indent="-342900">
              <a:spcBef>
                <a:spcPts val="0"/>
              </a:spcBef>
              <a:buFont typeface="Arial" panose="020B0604020202020204" pitchFamily="34" charset="0"/>
              <a:buChar char="•"/>
            </a:pPr>
            <a:r>
              <a:rPr lang="en-US" sz="1900" b="1" dirty="0">
                <a:solidFill>
                  <a:srgbClr val="000000"/>
                </a:solidFill>
                <a:latin typeface="Franklin Gothic Demi Cond" panose="020B0706030402020204" pitchFamily="34" charset="0"/>
                <a:ea typeface="Calibri" panose="020F0502020204030204" pitchFamily="34" charset="0"/>
                <a:cs typeface="Times New Roman" panose="02020603050405020304" pitchFamily="18" charset="0"/>
              </a:rPr>
              <a:t>Cognitive</a:t>
            </a:r>
            <a:r>
              <a:rPr lang="en-US" sz="1900" dirty="0">
                <a:solidFill>
                  <a:srgbClr val="000000"/>
                </a:solidFill>
                <a:latin typeface="Franklin Gothic Demi Cond" panose="020B0706030402020204" pitchFamily="34" charset="0"/>
                <a:ea typeface="Calibri" panose="020F0502020204030204" pitchFamily="34" charset="0"/>
                <a:cs typeface="Times New Roman" panose="02020603050405020304" pitchFamily="18" charset="0"/>
              </a:rPr>
              <a:t> preparation,</a:t>
            </a:r>
          </a:p>
          <a:p>
            <a:pPr marL="342900" indent="-342900">
              <a:spcBef>
                <a:spcPts val="0"/>
              </a:spcBef>
              <a:buFont typeface="Arial" panose="020B0604020202020204" pitchFamily="34" charset="0"/>
              <a:buChar char="•"/>
            </a:pPr>
            <a:r>
              <a:rPr lang="en-US" sz="1900" b="1" dirty="0">
                <a:solidFill>
                  <a:srgbClr val="000000"/>
                </a:solidFill>
                <a:latin typeface="Franklin Gothic Demi Cond" panose="020B0706030402020204" pitchFamily="34" charset="0"/>
                <a:ea typeface="Calibri" panose="020F0502020204030204" pitchFamily="34" charset="0"/>
                <a:cs typeface="Times New Roman" panose="02020603050405020304" pitchFamily="18" charset="0"/>
              </a:rPr>
              <a:t>Technical</a:t>
            </a:r>
            <a:r>
              <a:rPr lang="en-US" sz="1900" dirty="0">
                <a:solidFill>
                  <a:srgbClr val="000000"/>
                </a:solidFill>
                <a:latin typeface="Franklin Gothic Demi Cond" panose="020B0706030402020204" pitchFamily="34" charset="0"/>
                <a:ea typeface="Calibri" panose="020F0502020204030204" pitchFamily="34" charset="0"/>
                <a:cs typeface="Times New Roman" panose="02020603050405020304" pitchFamily="18" charset="0"/>
              </a:rPr>
              <a:t> skills,</a:t>
            </a:r>
          </a:p>
          <a:p>
            <a:pPr marL="342900" indent="-342900">
              <a:spcBef>
                <a:spcPts val="0"/>
              </a:spcBef>
              <a:buFont typeface="Arial" panose="020B0604020202020204" pitchFamily="34" charset="0"/>
              <a:buChar char="•"/>
            </a:pPr>
            <a:r>
              <a:rPr lang="en-US" sz="1900" b="1" dirty="0">
                <a:solidFill>
                  <a:srgbClr val="000000"/>
                </a:solidFill>
                <a:latin typeface="Franklin Gothic Demi Cond" panose="020B0706030402020204" pitchFamily="34" charset="0"/>
                <a:ea typeface="Calibri" panose="020F0502020204030204" pitchFamily="34" charset="0"/>
                <a:cs typeface="Times New Roman" panose="02020603050405020304" pitchFamily="18" charset="0"/>
              </a:rPr>
              <a:t>Employability</a:t>
            </a:r>
            <a:r>
              <a:rPr lang="en-US" sz="1900" dirty="0">
                <a:solidFill>
                  <a:srgbClr val="000000"/>
                </a:solidFill>
                <a:latin typeface="Franklin Gothic Demi Cond" panose="020B0706030402020204" pitchFamily="34" charset="0"/>
                <a:ea typeface="Calibri" panose="020F0502020204030204" pitchFamily="34" charset="0"/>
                <a:cs typeface="Times New Roman" panose="02020603050405020304" pitchFamily="18" charset="0"/>
              </a:rPr>
              <a:t> skills </a:t>
            </a:r>
            <a:r>
              <a:rPr lang="en-US" sz="1900" dirty="0">
                <a:solidFill>
                  <a:srgbClr val="000000"/>
                </a:solidFill>
                <a:latin typeface="Arial Narrow" panose="020B0606020202030204" pitchFamily="34" charset="0"/>
                <a:ea typeface="Calibri" panose="020F0502020204030204" pitchFamily="34" charset="0"/>
                <a:cs typeface="Times New Roman" panose="02020603050405020304" pitchFamily="18" charset="0"/>
              </a:rPr>
              <a:t>and</a:t>
            </a:r>
          </a:p>
          <a:p>
            <a:pPr marL="342900" indent="-342900">
              <a:spcBef>
                <a:spcPts val="0"/>
              </a:spcBef>
              <a:buFont typeface="Arial" panose="020B0604020202020204" pitchFamily="34" charset="0"/>
              <a:buChar char="•"/>
            </a:pPr>
            <a:r>
              <a:rPr lang="en-US" sz="1900" b="1" dirty="0">
                <a:solidFill>
                  <a:srgbClr val="000000"/>
                </a:solidFill>
                <a:latin typeface="Franklin Gothic Demi Cond" panose="020B0706030402020204" pitchFamily="34" charset="0"/>
                <a:ea typeface="Calibri" panose="020F0502020204030204" pitchFamily="34" charset="0"/>
                <a:cs typeface="Times New Roman" panose="02020603050405020304" pitchFamily="18" charset="0"/>
              </a:rPr>
              <a:t>Civic engagement </a:t>
            </a:r>
            <a:endParaRPr lang="en-US" sz="1900" dirty="0">
              <a:solidFill>
                <a:srgbClr val="000000"/>
              </a:solidFill>
              <a:latin typeface="Franklin Gothic Demi Cond" panose="020B0706030402020204" pitchFamily="34" charset="0"/>
              <a:ea typeface="Calibri" panose="020F0502020204030204" pitchFamily="34" charset="0"/>
              <a:cs typeface="Times New Roman" panose="02020603050405020304" pitchFamily="18" charset="0"/>
            </a:endParaRPr>
          </a:p>
          <a:p>
            <a:pPr>
              <a:spcBef>
                <a:spcPts val="600"/>
              </a:spcBef>
            </a:pPr>
            <a:r>
              <a:rPr lang="en-US" sz="1900" dirty="0">
                <a:solidFill>
                  <a:srgbClr val="000000"/>
                </a:solidFill>
                <a:latin typeface="Arial Narrow" panose="020B0606020202030204" pitchFamily="34" charset="0"/>
                <a:ea typeface="Calibri" panose="020F0502020204030204" pitchFamily="34" charset="0"/>
                <a:cs typeface="Times New Roman" panose="02020603050405020304" pitchFamily="18" charset="0"/>
              </a:rPr>
              <a:t>to be successful in postsecondary education, in the attainment of an industry recognized certification or in the workforce, without the need for remediation.</a:t>
            </a:r>
          </a:p>
          <a:p>
            <a:endParaRPr lang="en-US" dirty="0">
              <a:solidFill>
                <a:srgbClr val="000000"/>
              </a:solidFill>
            </a:endParaRPr>
          </a:p>
        </p:txBody>
      </p:sp>
    </p:spTree>
    <p:extLst>
      <p:ext uri="{BB962C8B-B14F-4D97-AF65-F5344CB8AC3E}">
        <p14:creationId xmlns:p14="http://schemas.microsoft.com/office/powerpoint/2010/main" val="353742404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006078"/>
            <a:ext cx="8686800" cy="3623072"/>
          </a:xfrm>
        </p:spPr>
        <p:txBody>
          <a:bodyPr>
            <a:normAutofit fontScale="85000" lnSpcReduction="20000"/>
          </a:bodyPr>
          <a:lstStyle/>
          <a:p>
            <a:pPr algn="ctr"/>
            <a:r>
              <a:rPr lang="en-US" sz="3500" cap="all" dirty="0">
                <a:solidFill>
                  <a:srgbClr val="843900"/>
                </a:solidFill>
              </a:rPr>
              <a:t>  </a:t>
            </a:r>
            <a:r>
              <a:rPr lang="en-US" sz="3500" cap="all" dirty="0" err="1">
                <a:solidFill>
                  <a:srgbClr val="843900"/>
                </a:solidFill>
              </a:rPr>
              <a:t>fIVE-Year</a:t>
            </a:r>
            <a:r>
              <a:rPr lang="en-US" sz="3500" cap="all" dirty="0">
                <a:solidFill>
                  <a:srgbClr val="843900"/>
                </a:solidFill>
              </a:rPr>
              <a:t> Adjusted Cohort</a:t>
            </a:r>
          </a:p>
          <a:p>
            <a:r>
              <a:rPr lang="en-US" sz="2400" dirty="0"/>
              <a:t>	</a:t>
            </a:r>
          </a:p>
          <a:p>
            <a:r>
              <a:rPr lang="en-US" dirty="0"/>
              <a:t>	</a:t>
            </a:r>
            <a:r>
              <a:rPr lang="en-US" sz="2600" dirty="0"/>
              <a:t>	</a:t>
            </a:r>
            <a:r>
              <a:rPr lang="en-US" sz="2600" dirty="0">
                <a:solidFill>
                  <a:srgbClr val="002060"/>
                </a:solidFill>
              </a:rPr>
              <a:t># of students who graduate in five years </a:t>
            </a:r>
          </a:p>
          <a:p>
            <a:r>
              <a:rPr lang="en-US" sz="2600" dirty="0">
                <a:solidFill>
                  <a:srgbClr val="002060"/>
                </a:solidFill>
              </a:rPr>
              <a:t>		with a regular high school diploma </a:t>
            </a:r>
          </a:p>
          <a:p>
            <a:r>
              <a:rPr lang="en-US" sz="8800" dirty="0"/>
              <a:t>				</a:t>
            </a:r>
          </a:p>
          <a:p>
            <a:r>
              <a:rPr lang="en-US" dirty="0"/>
              <a:t>		</a:t>
            </a:r>
            <a:r>
              <a:rPr lang="en-US" dirty="0">
                <a:solidFill>
                  <a:srgbClr val="990000"/>
                </a:solidFill>
              </a:rPr>
              <a:t># of students who entered high school </a:t>
            </a:r>
          </a:p>
          <a:p>
            <a:r>
              <a:rPr lang="en-US" dirty="0">
                <a:solidFill>
                  <a:srgbClr val="990000"/>
                </a:solidFill>
              </a:rPr>
              <a:t>		five years earlier (adjusting for transfers </a:t>
            </a:r>
          </a:p>
          <a:p>
            <a:r>
              <a:rPr lang="en-US" dirty="0">
                <a:solidFill>
                  <a:srgbClr val="990000"/>
                </a:solidFill>
              </a:rPr>
              <a:t>		in and out).</a:t>
            </a:r>
          </a:p>
          <a:p>
            <a:endParaRPr lang="en-US" dirty="0"/>
          </a:p>
          <a:p>
            <a:endParaRPr lang="en-US" dirty="0"/>
          </a:p>
        </p:txBody>
      </p:sp>
      <p:sp>
        <p:nvSpPr>
          <p:cNvPr id="3" name="Title 2"/>
          <p:cNvSpPr>
            <a:spLocks noGrp="1"/>
          </p:cNvSpPr>
          <p:nvPr>
            <p:ph type="title"/>
          </p:nvPr>
        </p:nvSpPr>
        <p:spPr/>
        <p:txBody>
          <a:bodyPr/>
          <a:lstStyle/>
          <a:p>
            <a:r>
              <a:rPr lang="en-US" dirty="0"/>
              <a:t>High School Graduation Rates</a:t>
            </a:r>
          </a:p>
        </p:txBody>
      </p:sp>
      <p:cxnSp>
        <p:nvCxnSpPr>
          <p:cNvPr id="5" name="Straight Connector 4"/>
          <p:cNvCxnSpPr/>
          <p:nvPr/>
        </p:nvCxnSpPr>
        <p:spPr>
          <a:xfrm>
            <a:off x="3276600" y="2952750"/>
            <a:ext cx="2438400" cy="9895"/>
          </a:xfrm>
          <a:prstGeom prst="line">
            <a:avLst/>
          </a:prstGeom>
          <a:ln w="76200"/>
        </p:spPr>
        <p:style>
          <a:lnRef idx="1">
            <a:schemeClr val="dk1"/>
          </a:lnRef>
          <a:fillRef idx="0">
            <a:schemeClr val="dk1"/>
          </a:fillRef>
          <a:effectRef idx="0">
            <a:schemeClr val="dk1"/>
          </a:effectRef>
          <a:fontRef idx="minor">
            <a:schemeClr val="tx1"/>
          </a:fontRef>
        </p:style>
      </p:cxnSp>
      <p:sp>
        <p:nvSpPr>
          <p:cNvPr id="6" name="Oval 5"/>
          <p:cNvSpPr/>
          <p:nvPr/>
        </p:nvSpPr>
        <p:spPr>
          <a:xfrm>
            <a:off x="4366663" y="2535131"/>
            <a:ext cx="22860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8" name="Oval 7"/>
          <p:cNvSpPr/>
          <p:nvPr/>
        </p:nvSpPr>
        <p:spPr>
          <a:xfrm>
            <a:off x="4381500" y="3181350"/>
            <a:ext cx="228600" cy="2286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523458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76200" y="0"/>
            <a:ext cx="9067800" cy="898921"/>
          </a:xfrm>
          <a:solidFill>
            <a:schemeClr val="tx2"/>
          </a:solidFill>
        </p:spPr>
        <p:txBody>
          <a:bodyPr/>
          <a:lstStyle/>
          <a:p>
            <a:r>
              <a:rPr lang="en-US" dirty="0"/>
              <a:t>Dropout Graduation Summary Report (DGSR)</a:t>
            </a:r>
          </a:p>
        </p:txBody>
      </p:sp>
      <p:sp>
        <p:nvSpPr>
          <p:cNvPr id="4" name="Content Placeholder 3"/>
          <p:cNvSpPr>
            <a:spLocks noGrp="1"/>
          </p:cNvSpPr>
          <p:nvPr>
            <p:ph idx="1"/>
          </p:nvPr>
        </p:nvSpPr>
        <p:spPr>
          <a:xfrm>
            <a:off x="76200" y="898921"/>
            <a:ext cx="5334000" cy="3622675"/>
          </a:xfrm>
        </p:spPr>
        <p:txBody>
          <a:bodyPr vert="horz" lIns="91440" tIns="45720" rIns="91440" bIns="45720" rtlCol="0" anchor="t">
            <a:normAutofit fontScale="92500" lnSpcReduction="10000"/>
          </a:bodyPr>
          <a:lstStyle/>
          <a:p>
            <a:pPr marL="342900" indent="-342900">
              <a:buFont typeface="Arial" panose="020B0604020202020204" pitchFamily="34" charset="0"/>
              <a:buChar char="•"/>
            </a:pPr>
            <a:r>
              <a:rPr lang="en-US" dirty="0">
                <a:solidFill>
                  <a:srgbClr val="0C0C0C"/>
                </a:solidFill>
                <a:latin typeface="Arial"/>
              </a:rPr>
              <a:t>The DGSR provides all schools and districts an opportunity to review and certify their dropout and graduation data are correct before submitting the report to KSDE.</a:t>
            </a:r>
          </a:p>
          <a:p>
            <a:pPr marL="342900" indent="-342900">
              <a:buFont typeface="Arial" panose="020B0604020202020204" pitchFamily="34" charset="0"/>
              <a:buChar char="•"/>
            </a:pPr>
            <a:endParaRPr lang="en-US" dirty="0">
              <a:solidFill>
                <a:srgbClr val="0C0C0C"/>
              </a:solidFill>
              <a:latin typeface="Arial"/>
            </a:endParaRPr>
          </a:p>
          <a:p>
            <a:pPr marL="342900" indent="-342900">
              <a:buFont typeface="Arial" panose="020B0604020202020204" pitchFamily="34" charset="0"/>
              <a:buChar char="•"/>
            </a:pPr>
            <a:r>
              <a:rPr lang="en-US" dirty="0">
                <a:solidFill>
                  <a:srgbClr val="000000"/>
                </a:solidFill>
                <a:latin typeface="Arial" charset="0"/>
              </a:rPr>
              <a:t>The DGSR houses historical data as well and is a great resource for districts and schools to use to understand why some students didn’t graduate.</a:t>
            </a:r>
          </a:p>
          <a:p>
            <a:pPr marL="342900" indent="-342900">
              <a:buFont typeface="Arial" panose="020B0604020202020204" pitchFamily="34" charset="0"/>
              <a:buChar char="•"/>
            </a:pPr>
            <a:endParaRPr lang="en-US" dirty="0"/>
          </a:p>
          <a:p>
            <a:endParaRPr lang="en-US" dirty="0"/>
          </a:p>
        </p:txBody>
      </p:sp>
      <p:pic>
        <p:nvPicPr>
          <p:cNvPr id="11" name="Picture 10" descr="flipped graduate.png"/>
          <p:cNvPicPr>
            <a:picLocks noChangeAspect="1"/>
          </p:cNvPicPr>
          <p:nvPr/>
        </p:nvPicPr>
        <p:blipFill>
          <a:blip r:embed="rId3" cstate="screen">
            <a:extLst>
              <a:ext uri="{28A0092B-C50C-407E-A947-70E740481C1C}">
                <a14:useLocalDpi xmlns:a14="http://schemas.microsoft.com/office/drawing/2010/main"/>
              </a:ext>
            </a:extLst>
          </a:blip>
          <a:srcRect b="-110"/>
          <a:stretch>
            <a:fillRect/>
          </a:stretch>
        </p:blipFill>
        <p:spPr>
          <a:xfrm>
            <a:off x="5486400" y="1120122"/>
            <a:ext cx="3404951" cy="328042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Rectangle 4"/>
          <p:cNvSpPr/>
          <p:nvPr/>
        </p:nvSpPr>
        <p:spPr>
          <a:xfrm>
            <a:off x="0" y="4705350"/>
            <a:ext cx="9144000" cy="438150"/>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extBox 5"/>
          <p:cNvSpPr txBox="1"/>
          <p:nvPr/>
        </p:nvSpPr>
        <p:spPr>
          <a:xfrm>
            <a:off x="256264" y="4886295"/>
            <a:ext cx="2837636" cy="200055"/>
          </a:xfrm>
          <a:prstGeom prst="rect">
            <a:avLst/>
          </a:prstGeom>
          <a:noFill/>
        </p:spPr>
        <p:txBody>
          <a:bodyPr wrap="none" rtlCol="0" anchor="b">
            <a:spAutoFit/>
          </a:bodyPr>
          <a:lstStyle/>
          <a:p>
            <a:r>
              <a:rPr lang="en-US" sz="700" dirty="0">
                <a:solidFill>
                  <a:schemeClr val="bg1">
                    <a:lumMod val="65000"/>
                  </a:schemeClr>
                </a:solidFill>
              </a:rPr>
              <a:t>KANSAS</a:t>
            </a:r>
            <a:r>
              <a:rPr lang="en-US" sz="700" baseline="0" dirty="0">
                <a:solidFill>
                  <a:schemeClr val="bg1">
                    <a:lumMod val="65000"/>
                  </a:schemeClr>
                </a:solidFill>
              </a:rPr>
              <a:t> STATE DEPARTMENT OF EDUCATION </a:t>
            </a:r>
            <a:r>
              <a:rPr lang="en-US" sz="700" i="1" baseline="0" dirty="0">
                <a:solidFill>
                  <a:schemeClr val="bg1">
                    <a:lumMod val="65000"/>
                  </a:schemeClr>
                </a:solidFill>
              </a:rPr>
              <a:t>| www.ksde.org</a:t>
            </a:r>
            <a:endParaRPr lang="en-US" sz="700" i="1" dirty="0">
              <a:solidFill>
                <a:schemeClr val="bg1">
                  <a:lumMod val="65000"/>
                </a:schemeClr>
              </a:solidFill>
            </a:endParaRPr>
          </a:p>
        </p:txBody>
      </p:sp>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04063" y="4820716"/>
            <a:ext cx="1066202" cy="182880"/>
          </a:xfrm>
          <a:prstGeom prst="rect">
            <a:avLst/>
          </a:prstGeom>
        </p:spPr>
      </p:pic>
    </p:spTree>
    <p:extLst>
      <p:ext uri="{BB962C8B-B14F-4D97-AF65-F5344CB8AC3E}">
        <p14:creationId xmlns:p14="http://schemas.microsoft.com/office/powerpoint/2010/main" val="362219196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637907534"/>
              </p:ext>
            </p:extLst>
          </p:nvPr>
        </p:nvGraphicFramePr>
        <p:xfrm>
          <a:off x="304800" y="895350"/>
          <a:ext cx="8686800" cy="36226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2"/>
          <p:cNvSpPr>
            <a:spLocks noGrp="1"/>
          </p:cNvSpPr>
          <p:nvPr>
            <p:ph type="title"/>
          </p:nvPr>
        </p:nvSpPr>
        <p:spPr>
          <a:xfrm>
            <a:off x="0" y="0"/>
            <a:ext cx="9144000" cy="898921"/>
          </a:xfrm>
          <a:solidFill>
            <a:schemeClr val="tx2"/>
          </a:solidFill>
        </p:spPr>
        <p:txBody>
          <a:bodyPr/>
          <a:lstStyle/>
          <a:p>
            <a:r>
              <a:rPr lang="en-US" dirty="0"/>
              <a:t>Questions to Ask</a:t>
            </a:r>
          </a:p>
        </p:txBody>
      </p:sp>
      <p:sp>
        <p:nvSpPr>
          <p:cNvPr id="7" name="Rectangle 6"/>
          <p:cNvSpPr/>
          <p:nvPr/>
        </p:nvSpPr>
        <p:spPr>
          <a:xfrm>
            <a:off x="76200" y="4693081"/>
            <a:ext cx="9144000" cy="438150"/>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TextBox 8"/>
          <p:cNvSpPr txBox="1"/>
          <p:nvPr/>
        </p:nvSpPr>
        <p:spPr>
          <a:xfrm>
            <a:off x="210364" y="4886295"/>
            <a:ext cx="2837636" cy="200055"/>
          </a:xfrm>
          <a:prstGeom prst="rect">
            <a:avLst/>
          </a:prstGeom>
          <a:noFill/>
        </p:spPr>
        <p:txBody>
          <a:bodyPr wrap="none" rtlCol="0" anchor="b">
            <a:spAutoFit/>
          </a:bodyPr>
          <a:lstStyle/>
          <a:p>
            <a:r>
              <a:rPr lang="en-US" sz="700" dirty="0">
                <a:solidFill>
                  <a:schemeClr val="bg1">
                    <a:lumMod val="65000"/>
                  </a:schemeClr>
                </a:solidFill>
              </a:rPr>
              <a:t>KANSAS</a:t>
            </a:r>
            <a:r>
              <a:rPr lang="en-US" sz="700" baseline="0" dirty="0">
                <a:solidFill>
                  <a:schemeClr val="bg1">
                    <a:lumMod val="65000"/>
                  </a:schemeClr>
                </a:solidFill>
              </a:rPr>
              <a:t> STATE DEPARTMENT OF EDUCATION </a:t>
            </a:r>
            <a:r>
              <a:rPr lang="en-US" sz="700" i="1" baseline="0" dirty="0">
                <a:solidFill>
                  <a:schemeClr val="bg1">
                    <a:lumMod val="65000"/>
                  </a:schemeClr>
                </a:solidFill>
              </a:rPr>
              <a:t>| www.ksde.org</a:t>
            </a:r>
            <a:endParaRPr lang="en-US" sz="700" i="1" dirty="0">
              <a:solidFill>
                <a:schemeClr val="bg1">
                  <a:lumMod val="65000"/>
                </a:schemeClr>
              </a:solidFill>
            </a:endParaRPr>
          </a:p>
        </p:txBody>
      </p:sp>
      <p:pic>
        <p:nvPicPr>
          <p:cNvPr id="10" name="Picture 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758163" y="4820716"/>
            <a:ext cx="1066202" cy="182880"/>
          </a:xfrm>
          <a:prstGeom prst="rect">
            <a:avLst/>
          </a:prstGeom>
        </p:spPr>
      </p:pic>
    </p:spTree>
    <p:extLst>
      <p:ext uri="{BB962C8B-B14F-4D97-AF65-F5344CB8AC3E}">
        <p14:creationId xmlns:p14="http://schemas.microsoft.com/office/powerpoint/2010/main" val="339954862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extBox 1"/>
          <p:cNvSpPr txBox="1"/>
          <p:nvPr/>
        </p:nvSpPr>
        <p:spPr>
          <a:xfrm>
            <a:off x="2133600" y="1189494"/>
            <a:ext cx="6862763" cy="2123658"/>
          </a:xfrm>
          <a:prstGeom prst="rect">
            <a:avLst/>
          </a:prstGeom>
        </p:spPr>
        <p:txBody>
          <a:bodyPr rtlCol="0">
            <a:spAutoFit/>
          </a:bodyPr>
          <a:lstStyle/>
          <a:p>
            <a:pPr algn="ctr"/>
            <a:r>
              <a:rPr lang="en-US" sz="1400" dirty="0">
                <a:solidFill>
                  <a:srgbClr val="FFFFFF"/>
                </a:solidFill>
                <a:cs typeface="Arial"/>
              </a:rPr>
              <a:t>For More Information on </a:t>
            </a:r>
          </a:p>
          <a:p>
            <a:pPr algn="ctr"/>
            <a:r>
              <a:rPr lang="en-US" sz="1400" dirty="0">
                <a:solidFill>
                  <a:srgbClr val="FFFFFF"/>
                </a:solidFill>
                <a:cs typeface="Arial"/>
              </a:rPr>
              <a:t>Improving Graduation Rate Contact:</a:t>
            </a:r>
          </a:p>
          <a:p>
            <a:pPr algn="ctr"/>
            <a:endParaRPr lang="en-US" sz="1400" dirty="0">
              <a:solidFill>
                <a:srgbClr val="FFFFFF"/>
              </a:solidFill>
              <a:cs typeface="Arial"/>
            </a:endParaRPr>
          </a:p>
          <a:p>
            <a:pPr algn="ctr"/>
            <a:r>
              <a:rPr lang="en-US" cap="all" dirty="0">
                <a:solidFill>
                  <a:srgbClr val="FFFFFF"/>
                </a:solidFill>
                <a:latin typeface="Arial" charset="0"/>
              </a:rPr>
              <a:t>Jessica Noble</a:t>
            </a:r>
            <a:br>
              <a:rPr lang="en-US" cap="all" dirty="0">
                <a:solidFill>
                  <a:srgbClr val="FFFFFF"/>
                </a:solidFill>
                <a:latin typeface="Arial" charset="0"/>
              </a:rPr>
            </a:br>
            <a:r>
              <a:rPr lang="en-US" dirty="0">
                <a:solidFill>
                  <a:srgbClr val="FFFFFF"/>
                </a:solidFill>
                <a:latin typeface="Arial" charset="0"/>
              </a:rPr>
              <a:t>Education Program Consultant</a:t>
            </a:r>
            <a:br>
              <a:rPr lang="en-US" dirty="0">
                <a:solidFill>
                  <a:srgbClr val="FFFFFF"/>
                </a:solidFill>
                <a:latin typeface="Arial" charset="0"/>
              </a:rPr>
            </a:br>
            <a:r>
              <a:rPr lang="en-US" dirty="0">
                <a:solidFill>
                  <a:srgbClr val="FFFFFF"/>
                </a:solidFill>
                <a:latin typeface="Arial" charset="0"/>
              </a:rPr>
              <a:t>Teacher Licensure and Accreditation</a:t>
            </a:r>
            <a:br>
              <a:rPr lang="en-US" dirty="0">
                <a:solidFill>
                  <a:srgbClr val="FFFFFF"/>
                </a:solidFill>
                <a:latin typeface="Arial" charset="0"/>
              </a:rPr>
            </a:br>
            <a:r>
              <a:rPr lang="en-US" dirty="0">
                <a:solidFill>
                  <a:srgbClr val="FFFFFF"/>
                </a:solidFill>
                <a:latin typeface="Arial" charset="0"/>
              </a:rPr>
              <a:t>(785) 296-3163</a:t>
            </a:r>
            <a:br>
              <a:rPr lang="en-US" dirty="0">
                <a:solidFill>
                  <a:srgbClr val="FFFFFF"/>
                </a:solidFill>
                <a:latin typeface="Arial" charset="0"/>
              </a:rPr>
            </a:br>
            <a:r>
              <a:rPr lang="en-US" dirty="0">
                <a:solidFill>
                  <a:srgbClr val="FFFFFF"/>
                </a:solidFill>
                <a:latin typeface="Arial" charset="0"/>
              </a:rPr>
              <a:t>jnoble@ksde.org</a:t>
            </a:r>
          </a:p>
        </p:txBody>
      </p:sp>
    </p:spTree>
    <p:extLst>
      <p:ext uri="{BB962C8B-B14F-4D97-AF65-F5344CB8AC3E}">
        <p14:creationId xmlns:p14="http://schemas.microsoft.com/office/powerpoint/2010/main" val="101321438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898921"/>
          </a:xfrm>
          <a:solidFill>
            <a:schemeClr val="tx2"/>
          </a:solidFill>
        </p:spPr>
        <p:txBody>
          <a:bodyPr/>
          <a:lstStyle/>
          <a:p>
            <a:r>
              <a:rPr lang="en-US" dirty="0"/>
              <a:t>Measurable Outcomes</a:t>
            </a:r>
          </a:p>
        </p:txBody>
      </p:sp>
      <p:graphicFrame>
        <p:nvGraphicFramePr>
          <p:cNvPr id="6" name="Content Placeholder 3"/>
          <p:cNvGraphicFramePr>
            <a:graphicFrameLocks noGrp="1"/>
          </p:cNvGraphicFramePr>
          <p:nvPr>
            <p:ph idx="1"/>
            <p:extLst>
              <p:ext uri="{D42A27DB-BD31-4B8C-83A1-F6EECF244321}">
                <p14:modId xmlns:p14="http://schemas.microsoft.com/office/powerpoint/2010/main" val="2112156037"/>
              </p:ext>
            </p:extLst>
          </p:nvPr>
        </p:nvGraphicFramePr>
        <p:xfrm>
          <a:off x="304800" y="895350"/>
          <a:ext cx="8382000" cy="365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p:cNvSpPr/>
          <p:nvPr/>
        </p:nvSpPr>
        <p:spPr>
          <a:xfrm>
            <a:off x="0" y="4705350"/>
            <a:ext cx="9144000" cy="438150"/>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TextBox 9"/>
          <p:cNvSpPr txBox="1"/>
          <p:nvPr/>
        </p:nvSpPr>
        <p:spPr>
          <a:xfrm>
            <a:off x="256264" y="4886295"/>
            <a:ext cx="2837636" cy="200055"/>
          </a:xfrm>
          <a:prstGeom prst="rect">
            <a:avLst/>
          </a:prstGeom>
          <a:noFill/>
        </p:spPr>
        <p:txBody>
          <a:bodyPr wrap="none" rtlCol="0" anchor="b">
            <a:spAutoFit/>
          </a:bodyPr>
          <a:lstStyle/>
          <a:p>
            <a:r>
              <a:rPr lang="en-US" sz="700" dirty="0">
                <a:solidFill>
                  <a:schemeClr val="bg1">
                    <a:lumMod val="65000"/>
                  </a:schemeClr>
                </a:solidFill>
              </a:rPr>
              <a:t>KANSAS</a:t>
            </a:r>
            <a:r>
              <a:rPr lang="en-US" sz="700" baseline="0" dirty="0">
                <a:solidFill>
                  <a:schemeClr val="bg1">
                    <a:lumMod val="65000"/>
                  </a:schemeClr>
                </a:solidFill>
              </a:rPr>
              <a:t> STATE DEPARTMENT OF EDUCATION </a:t>
            </a:r>
            <a:r>
              <a:rPr lang="en-US" sz="700" i="1" baseline="0" dirty="0">
                <a:solidFill>
                  <a:schemeClr val="bg1">
                    <a:lumMod val="65000"/>
                  </a:schemeClr>
                </a:solidFill>
              </a:rPr>
              <a:t>| www.ksde.org</a:t>
            </a:r>
            <a:endParaRPr lang="en-US" sz="700" i="1" dirty="0">
              <a:solidFill>
                <a:schemeClr val="bg1">
                  <a:lumMod val="65000"/>
                </a:schemeClr>
              </a:solidFill>
            </a:endParaRPr>
          </a:p>
        </p:txBody>
      </p:sp>
      <p:pic>
        <p:nvPicPr>
          <p:cNvPr id="11" name="Picture 1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804063" y="4820716"/>
            <a:ext cx="1066202" cy="182880"/>
          </a:xfrm>
          <a:prstGeom prst="rect">
            <a:avLst/>
          </a:prstGeom>
        </p:spPr>
      </p:pic>
    </p:spTree>
    <p:extLst>
      <p:ext uri="{BB962C8B-B14F-4D97-AF65-F5344CB8AC3E}">
        <p14:creationId xmlns:p14="http://schemas.microsoft.com/office/powerpoint/2010/main" val="132104978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898921"/>
          </a:xfrm>
          <a:solidFill>
            <a:schemeClr val="tx2"/>
          </a:solidFill>
        </p:spPr>
        <p:txBody>
          <a:bodyPr/>
          <a:lstStyle/>
          <a:p>
            <a:r>
              <a:rPr lang="en-US" dirty="0"/>
              <a:t>Postsecondary Attendance/Completion</a:t>
            </a:r>
          </a:p>
        </p:txBody>
      </p:sp>
      <p:graphicFrame>
        <p:nvGraphicFramePr>
          <p:cNvPr id="4" name="Content Placeholder 8"/>
          <p:cNvGraphicFramePr>
            <a:graphicFrameLocks/>
          </p:cNvGraphicFramePr>
          <p:nvPr>
            <p:extLst>
              <p:ext uri="{D42A27DB-BD31-4B8C-83A1-F6EECF244321}">
                <p14:modId xmlns:p14="http://schemas.microsoft.com/office/powerpoint/2010/main" val="3429881162"/>
              </p:ext>
            </p:extLst>
          </p:nvPr>
        </p:nvGraphicFramePr>
        <p:xfrm>
          <a:off x="228600" y="514350"/>
          <a:ext cx="61722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315200" y="3638550"/>
            <a:ext cx="1723509" cy="970910"/>
          </a:xfrm>
          <a:prstGeom prst="rect">
            <a:avLst/>
          </a:prstGeom>
        </p:spPr>
      </p:pic>
      <p:sp>
        <p:nvSpPr>
          <p:cNvPr id="6" name="Rectangle 5"/>
          <p:cNvSpPr/>
          <p:nvPr/>
        </p:nvSpPr>
        <p:spPr>
          <a:xfrm>
            <a:off x="0" y="4705350"/>
            <a:ext cx="9144000" cy="438150"/>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8" name="TextBox 7"/>
          <p:cNvSpPr txBox="1"/>
          <p:nvPr/>
        </p:nvSpPr>
        <p:spPr>
          <a:xfrm>
            <a:off x="256264" y="4886295"/>
            <a:ext cx="2837636" cy="200055"/>
          </a:xfrm>
          <a:prstGeom prst="rect">
            <a:avLst/>
          </a:prstGeom>
          <a:noFill/>
        </p:spPr>
        <p:txBody>
          <a:bodyPr wrap="none" rtlCol="0" anchor="b">
            <a:spAutoFit/>
          </a:bodyPr>
          <a:lstStyle/>
          <a:p>
            <a:r>
              <a:rPr lang="en-US" sz="700" dirty="0">
                <a:solidFill>
                  <a:schemeClr val="bg1">
                    <a:lumMod val="65000"/>
                  </a:schemeClr>
                </a:solidFill>
              </a:rPr>
              <a:t>KANSAS</a:t>
            </a:r>
            <a:r>
              <a:rPr lang="en-US" sz="700" baseline="0" dirty="0">
                <a:solidFill>
                  <a:schemeClr val="bg1">
                    <a:lumMod val="65000"/>
                  </a:schemeClr>
                </a:solidFill>
              </a:rPr>
              <a:t> STATE DEPARTMENT OF EDUCATION </a:t>
            </a:r>
            <a:r>
              <a:rPr lang="en-US" sz="700" i="1" baseline="0" dirty="0">
                <a:solidFill>
                  <a:schemeClr val="bg1">
                    <a:lumMod val="65000"/>
                  </a:schemeClr>
                </a:solidFill>
              </a:rPr>
              <a:t>| www.ksde.org</a:t>
            </a:r>
            <a:endParaRPr lang="en-US" sz="700" i="1" dirty="0">
              <a:solidFill>
                <a:schemeClr val="bg1">
                  <a:lumMod val="65000"/>
                </a:schemeClr>
              </a:solidFill>
            </a:endParaRPr>
          </a:p>
        </p:txBody>
      </p:sp>
      <p:pic>
        <p:nvPicPr>
          <p:cNvPr id="9" name="Picture 8"/>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804063" y="4820716"/>
            <a:ext cx="1066202" cy="182880"/>
          </a:xfrm>
          <a:prstGeom prst="rect">
            <a:avLst/>
          </a:prstGeom>
        </p:spPr>
      </p:pic>
      <p:sp>
        <p:nvSpPr>
          <p:cNvPr id="2" name="TextBox 1"/>
          <p:cNvSpPr txBox="1"/>
          <p:nvPr/>
        </p:nvSpPr>
        <p:spPr>
          <a:xfrm>
            <a:off x="1905000" y="2110739"/>
            <a:ext cx="228600" cy="369332"/>
          </a:xfrm>
          <a:prstGeom prst="rect">
            <a:avLst/>
          </a:prstGeom>
          <a:solidFill>
            <a:srgbClr val="990000"/>
          </a:solidFill>
        </p:spPr>
        <p:txBody>
          <a:bodyPr wrap="square" rtlCol="0">
            <a:spAutoFit/>
          </a:bodyPr>
          <a:lstStyle/>
          <a:p>
            <a:endParaRPr lang="en-US" dirty="0"/>
          </a:p>
        </p:txBody>
      </p:sp>
    </p:spTree>
    <p:extLst>
      <p:ext uri="{BB962C8B-B14F-4D97-AF65-F5344CB8AC3E}">
        <p14:creationId xmlns:p14="http://schemas.microsoft.com/office/powerpoint/2010/main" val="321265538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R6euGEK3-9Q"/>
          <p:cNvPicPr>
            <a:picLocks noRot="1" noChangeAspect="1"/>
          </p:cNvPicPr>
          <p:nvPr>
            <a:videoFile r:link="rId1"/>
          </p:nvPr>
        </p:nvPicPr>
        <p:blipFill>
          <a:blip r:embed="rId3"/>
          <a:stretch>
            <a:fillRect/>
          </a:stretch>
        </p:blipFill>
        <p:spPr>
          <a:xfrm>
            <a:off x="402336" y="0"/>
            <a:ext cx="8339328" cy="4690872"/>
          </a:xfrm>
          <a:prstGeom prst="rect">
            <a:avLst/>
          </a:prstGeom>
          <a:ln>
            <a:solidFill>
              <a:schemeClr val="bg1">
                <a:lumMod val="65000"/>
              </a:schemeClr>
            </a:solidFill>
          </a:ln>
        </p:spPr>
      </p:pic>
    </p:spTree>
    <p:extLst>
      <p:ext uri="{BB962C8B-B14F-4D97-AF65-F5344CB8AC3E}">
        <p14:creationId xmlns:p14="http://schemas.microsoft.com/office/powerpoint/2010/main" val="204579287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898921"/>
          </a:xfrm>
          <a:solidFill>
            <a:schemeClr val="tx2"/>
          </a:solidFill>
        </p:spPr>
        <p:txBody>
          <a:bodyPr>
            <a:normAutofit/>
          </a:bodyPr>
          <a:lstStyle/>
          <a:p>
            <a:r>
              <a:rPr lang="en-US" dirty="0"/>
              <a:t>Student Success</a:t>
            </a:r>
            <a:endParaRPr lang="en-US" dirty="0">
              <a:latin typeface="Arial" charset="0"/>
            </a:endParaRPr>
          </a:p>
        </p:txBody>
      </p:sp>
      <p:sp>
        <p:nvSpPr>
          <p:cNvPr id="5" name="Rectangle 4"/>
          <p:cNvSpPr/>
          <p:nvPr/>
        </p:nvSpPr>
        <p:spPr>
          <a:xfrm>
            <a:off x="0" y="4705350"/>
            <a:ext cx="9144000" cy="438150"/>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TextBox 6"/>
          <p:cNvSpPr txBox="1"/>
          <p:nvPr/>
        </p:nvSpPr>
        <p:spPr>
          <a:xfrm>
            <a:off x="256264" y="4886295"/>
            <a:ext cx="2837636" cy="200055"/>
          </a:xfrm>
          <a:prstGeom prst="rect">
            <a:avLst/>
          </a:prstGeom>
          <a:noFill/>
        </p:spPr>
        <p:txBody>
          <a:bodyPr wrap="none" rtlCol="0" anchor="b">
            <a:spAutoFit/>
          </a:bodyPr>
          <a:lstStyle/>
          <a:p>
            <a:r>
              <a:rPr lang="en-US" sz="700" dirty="0">
                <a:solidFill>
                  <a:schemeClr val="bg1">
                    <a:lumMod val="65000"/>
                  </a:schemeClr>
                </a:solidFill>
              </a:rPr>
              <a:t>KANSAS</a:t>
            </a:r>
            <a:r>
              <a:rPr lang="en-US" sz="700" baseline="0" dirty="0">
                <a:solidFill>
                  <a:schemeClr val="bg1">
                    <a:lumMod val="65000"/>
                  </a:schemeClr>
                </a:solidFill>
              </a:rPr>
              <a:t> STATE DEPARTMENT OF EDUCATION </a:t>
            </a:r>
            <a:r>
              <a:rPr lang="en-US" sz="700" i="1" baseline="0" dirty="0">
                <a:solidFill>
                  <a:schemeClr val="bg1">
                    <a:lumMod val="65000"/>
                  </a:schemeClr>
                </a:solidFill>
              </a:rPr>
              <a:t>| www.ksde.org</a:t>
            </a:r>
            <a:endParaRPr lang="en-US" sz="700" i="1" dirty="0">
              <a:solidFill>
                <a:schemeClr val="bg1">
                  <a:lumMod val="65000"/>
                </a:schemeClr>
              </a:solidFill>
            </a:endParaRPr>
          </a:p>
        </p:txBody>
      </p:sp>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04063" y="4820716"/>
            <a:ext cx="1066202" cy="182880"/>
          </a:xfrm>
          <a:prstGeom prst="rect">
            <a:avLst/>
          </a:prstGeom>
        </p:spPr>
      </p:pic>
      <p:sp>
        <p:nvSpPr>
          <p:cNvPr id="2" name="Content Placeholder 1"/>
          <p:cNvSpPr>
            <a:spLocks noGrp="1"/>
          </p:cNvSpPr>
          <p:nvPr>
            <p:ph idx="1"/>
          </p:nvPr>
        </p:nvSpPr>
        <p:spPr/>
        <p:txBody>
          <a:bodyPr vert="horz" lIns="91440" tIns="45720" rIns="91440" bIns="45720" rtlCol="0" anchor="t">
            <a:normAutofit lnSpcReduction="10000"/>
          </a:bodyPr>
          <a:lstStyle/>
          <a:p>
            <a:r>
              <a:rPr lang="en-US" sz="2800" dirty="0">
                <a:solidFill>
                  <a:srgbClr val="000000"/>
                </a:solidFill>
                <a:latin typeface="Arial" charset="0"/>
              </a:rPr>
              <a:t>Kansas needs </a:t>
            </a:r>
            <a:r>
              <a:rPr lang="en-US" sz="2800" b="1" dirty="0">
                <a:solidFill>
                  <a:srgbClr val="002060"/>
                </a:solidFill>
                <a:latin typeface="Arial" charset="0"/>
              </a:rPr>
              <a:t>71%</a:t>
            </a:r>
            <a:r>
              <a:rPr lang="en-US" sz="2800" dirty="0">
                <a:solidFill>
                  <a:srgbClr val="00B0F0"/>
                </a:solidFill>
                <a:latin typeface="Arial" charset="0"/>
              </a:rPr>
              <a:t> </a:t>
            </a:r>
            <a:r>
              <a:rPr lang="en-US" sz="2800" dirty="0">
                <a:solidFill>
                  <a:srgbClr val="000000"/>
                </a:solidFill>
                <a:latin typeface="Arial" charset="0"/>
              </a:rPr>
              <a:t>of workers to have a post secondary certificate or degree</a:t>
            </a:r>
          </a:p>
          <a:p>
            <a:r>
              <a:rPr lang="en-US" sz="2800" dirty="0">
                <a:solidFill>
                  <a:srgbClr val="000000"/>
                </a:solidFill>
                <a:latin typeface="Arial" charset="0"/>
              </a:rPr>
              <a:t> </a:t>
            </a:r>
          </a:p>
          <a:p>
            <a:r>
              <a:rPr lang="en-US" sz="2800" dirty="0">
                <a:solidFill>
                  <a:srgbClr val="000000"/>
                </a:solidFill>
                <a:latin typeface="Arial" charset="0"/>
              </a:rPr>
              <a:t>Approximately </a:t>
            </a:r>
            <a:r>
              <a:rPr lang="en-US" sz="2800" b="1" dirty="0">
                <a:solidFill>
                  <a:srgbClr val="002060"/>
                </a:solidFill>
                <a:latin typeface="Arial" charset="0"/>
              </a:rPr>
              <a:t>36%</a:t>
            </a:r>
            <a:r>
              <a:rPr lang="en-US" sz="2800" dirty="0">
                <a:solidFill>
                  <a:srgbClr val="00B0F0"/>
                </a:solidFill>
                <a:latin typeface="Arial" charset="0"/>
              </a:rPr>
              <a:t> </a:t>
            </a:r>
            <a:r>
              <a:rPr lang="en-US" sz="2800" dirty="0">
                <a:solidFill>
                  <a:srgbClr val="000000"/>
                </a:solidFill>
                <a:latin typeface="Arial" charset="0"/>
              </a:rPr>
              <a:t>need to be bachelor degrees or higher</a:t>
            </a:r>
          </a:p>
          <a:p>
            <a:endParaRPr lang="en-US" b="1" dirty="0">
              <a:solidFill>
                <a:srgbClr val="000000"/>
              </a:solidFill>
              <a:latin typeface="Arial" charset="0"/>
            </a:endParaRPr>
          </a:p>
          <a:p>
            <a:r>
              <a:rPr lang="en-US" sz="2800" dirty="0">
                <a:solidFill>
                  <a:srgbClr val="000000"/>
                </a:solidFill>
                <a:latin typeface="Arial" charset="0"/>
              </a:rPr>
              <a:t>Approximately </a:t>
            </a:r>
            <a:r>
              <a:rPr lang="en-US" sz="2800" b="1" dirty="0">
                <a:solidFill>
                  <a:srgbClr val="002060"/>
                </a:solidFill>
                <a:latin typeface="Arial" charset="0"/>
              </a:rPr>
              <a:t>35%</a:t>
            </a:r>
            <a:r>
              <a:rPr lang="en-US" sz="2800" dirty="0">
                <a:solidFill>
                  <a:srgbClr val="00B0F0"/>
                </a:solidFill>
                <a:latin typeface="Arial" charset="0"/>
              </a:rPr>
              <a:t> </a:t>
            </a:r>
            <a:r>
              <a:rPr lang="en-US" sz="2800" dirty="0">
                <a:latin typeface="Arial" charset="0"/>
              </a:rPr>
              <a:t>need to have a certificate or associate degree</a:t>
            </a:r>
          </a:p>
          <a:p>
            <a:endParaRPr lang="en-US" dirty="0"/>
          </a:p>
        </p:txBody>
      </p:sp>
    </p:spTree>
    <p:extLst>
      <p:ext uri="{BB962C8B-B14F-4D97-AF65-F5344CB8AC3E}">
        <p14:creationId xmlns:p14="http://schemas.microsoft.com/office/powerpoint/2010/main" val="303741563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r>
              <a:rPr lang="en-US" dirty="0"/>
              <a:t>Postsecondary Evidence</a:t>
            </a:r>
          </a:p>
        </p:txBody>
      </p:sp>
      <p:graphicFrame>
        <p:nvGraphicFramePr>
          <p:cNvPr id="4" name="Content Placeholder 5"/>
          <p:cNvGraphicFramePr>
            <a:graphicFrameLocks/>
          </p:cNvGraphicFramePr>
          <p:nvPr>
            <p:extLst>
              <p:ext uri="{D42A27DB-BD31-4B8C-83A1-F6EECF244321}">
                <p14:modId xmlns:p14="http://schemas.microsoft.com/office/powerpoint/2010/main" val="3721068209"/>
              </p:ext>
            </p:extLst>
          </p:nvPr>
        </p:nvGraphicFramePr>
        <p:xfrm>
          <a:off x="304800" y="885825"/>
          <a:ext cx="8686800" cy="37766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9658343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460574" y="3212387"/>
            <a:ext cx="2011348" cy="1340563"/>
          </a:xfrm>
          <a:prstGeom prst="roundRect">
            <a:avLst/>
          </a:prstGeom>
          <a:ln w="28575">
            <a:solidFill>
              <a:schemeClr val="tx1"/>
            </a:solidFill>
          </a:ln>
        </p:spPr>
      </p:pic>
      <p:sp>
        <p:nvSpPr>
          <p:cNvPr id="3" name="Title 2"/>
          <p:cNvSpPr>
            <a:spLocks noGrp="1"/>
          </p:cNvSpPr>
          <p:nvPr>
            <p:ph type="title"/>
          </p:nvPr>
        </p:nvSpPr>
        <p:spPr>
          <a:xfrm>
            <a:off x="0" y="0"/>
            <a:ext cx="9144000" cy="898921"/>
          </a:xfrm>
          <a:solidFill>
            <a:schemeClr val="tx2"/>
          </a:solidFill>
        </p:spPr>
        <p:txBody>
          <a:bodyPr/>
          <a:lstStyle/>
          <a:p>
            <a:r>
              <a:rPr lang="en-US" dirty="0"/>
              <a:t>Possible Postsecondary Indicators – Meet One	</a:t>
            </a:r>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5564" y="1047750"/>
            <a:ext cx="1521369" cy="2011347"/>
          </a:xfrm>
          <a:prstGeom prst="roundRect">
            <a:avLst/>
          </a:prstGeom>
          <a:ln w="28575">
            <a:solidFill>
              <a:schemeClr val="tx1"/>
            </a:solidFill>
          </a:ln>
        </p:spPr>
      </p:pic>
      <p:sp>
        <p:nvSpPr>
          <p:cNvPr id="6" name="Rectangle 5"/>
          <p:cNvSpPr/>
          <p:nvPr/>
        </p:nvSpPr>
        <p:spPr>
          <a:xfrm>
            <a:off x="2728913" y="948988"/>
            <a:ext cx="6273800" cy="3908762"/>
          </a:xfrm>
          <a:prstGeom prst="rect">
            <a:avLst/>
          </a:prstGeom>
        </p:spPr>
        <p:txBody>
          <a:bodyPr wrap="square" anchor="t">
            <a:spAutoFit/>
          </a:bodyPr>
          <a:lstStyle/>
          <a:p>
            <a:pPr marL="285750" indent="-285750">
              <a:spcBef>
                <a:spcPts val="500"/>
              </a:spcBef>
              <a:spcAft>
                <a:spcPts val="500"/>
              </a:spcAft>
              <a:buFont typeface="Arial" panose="020B0604020202020204" pitchFamily="34" charset="0"/>
              <a:buChar char="•"/>
            </a:pPr>
            <a:r>
              <a:rPr lang="en-US" dirty="0"/>
              <a:t>Meet all four college and career indicators on the ACT</a:t>
            </a:r>
          </a:p>
          <a:p>
            <a:pPr marL="285750" indent="-285750">
              <a:spcBef>
                <a:spcPts val="500"/>
              </a:spcBef>
              <a:spcAft>
                <a:spcPts val="500"/>
              </a:spcAft>
              <a:buFont typeface="Arial" panose="020B0604020202020204" pitchFamily="34" charset="0"/>
              <a:buChar char="•"/>
            </a:pPr>
            <a:r>
              <a:rPr lang="en-US" dirty="0"/>
              <a:t>Earn an Industry Recognized Certification in high school or in the first semester post high school</a:t>
            </a:r>
          </a:p>
          <a:p>
            <a:pPr marL="285750" indent="-285750">
              <a:spcBef>
                <a:spcPts val="500"/>
              </a:spcBef>
              <a:spcAft>
                <a:spcPts val="500"/>
              </a:spcAft>
              <a:buFont typeface="Arial" panose="020B0604020202020204" pitchFamily="34" charset="0"/>
              <a:buChar char="•"/>
            </a:pPr>
            <a:r>
              <a:rPr lang="en-US" dirty="0"/>
              <a:t>Passing 4 Advanced Placement classes and scoring a "3" or higher on the AP exam for each course</a:t>
            </a:r>
          </a:p>
          <a:p>
            <a:pPr marL="285750" indent="-285750">
              <a:spcBef>
                <a:spcPts val="500"/>
              </a:spcBef>
              <a:spcAft>
                <a:spcPts val="500"/>
              </a:spcAft>
              <a:buFont typeface="Arial" panose="020B0604020202020204" pitchFamily="34" charset="0"/>
              <a:buChar char="•"/>
            </a:pPr>
            <a:r>
              <a:rPr lang="en-US" dirty="0"/>
              <a:t>Earn 12 college credit hours in high school or in the first semester post high school</a:t>
            </a:r>
          </a:p>
          <a:p>
            <a:pPr marL="285750" indent="-285750">
              <a:spcBef>
                <a:spcPts val="500"/>
              </a:spcBef>
              <a:spcAft>
                <a:spcPts val="500"/>
              </a:spcAft>
              <a:buFont typeface="Arial" panose="020B0604020202020204" pitchFamily="34" charset="0"/>
              <a:buChar char="•"/>
            </a:pPr>
            <a:r>
              <a:rPr lang="en-US" dirty="0"/>
              <a:t>Complete an IB course of study and score a "5" on the exit exam</a:t>
            </a:r>
          </a:p>
          <a:p>
            <a:pPr marL="285750" indent="-285750">
              <a:spcBef>
                <a:spcPts val="500"/>
              </a:spcBef>
              <a:spcAft>
                <a:spcPts val="500"/>
              </a:spcAft>
              <a:buFont typeface="Arial" panose="020B0604020202020204" pitchFamily="34" charset="0"/>
              <a:buChar char="•"/>
            </a:pPr>
            <a:r>
              <a:rPr lang="en-US" dirty="0"/>
              <a:t>Enlist in the military post high school and complete basic training</a:t>
            </a:r>
          </a:p>
        </p:txBody>
      </p:sp>
      <p:sp>
        <p:nvSpPr>
          <p:cNvPr id="7" name="Rectangle 6"/>
          <p:cNvSpPr/>
          <p:nvPr/>
        </p:nvSpPr>
        <p:spPr>
          <a:xfrm>
            <a:off x="0" y="4699329"/>
            <a:ext cx="9144000" cy="438150"/>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TextBox 8"/>
          <p:cNvSpPr txBox="1"/>
          <p:nvPr/>
        </p:nvSpPr>
        <p:spPr>
          <a:xfrm>
            <a:off x="210364" y="4886295"/>
            <a:ext cx="2837636" cy="200055"/>
          </a:xfrm>
          <a:prstGeom prst="rect">
            <a:avLst/>
          </a:prstGeom>
          <a:noFill/>
        </p:spPr>
        <p:txBody>
          <a:bodyPr wrap="none" rtlCol="0" anchor="b">
            <a:spAutoFit/>
          </a:bodyPr>
          <a:lstStyle/>
          <a:p>
            <a:r>
              <a:rPr lang="en-US" sz="700" dirty="0">
                <a:solidFill>
                  <a:schemeClr val="bg1">
                    <a:lumMod val="65000"/>
                  </a:schemeClr>
                </a:solidFill>
              </a:rPr>
              <a:t>KANSAS</a:t>
            </a:r>
            <a:r>
              <a:rPr lang="en-US" sz="700" baseline="0" dirty="0">
                <a:solidFill>
                  <a:schemeClr val="bg1">
                    <a:lumMod val="65000"/>
                  </a:schemeClr>
                </a:solidFill>
              </a:rPr>
              <a:t> STATE DEPARTMENT OF EDUCATION </a:t>
            </a:r>
            <a:r>
              <a:rPr lang="en-US" sz="700" i="1" baseline="0" dirty="0">
                <a:solidFill>
                  <a:schemeClr val="bg1">
                    <a:lumMod val="65000"/>
                  </a:schemeClr>
                </a:solidFill>
              </a:rPr>
              <a:t>| www.ksde.org</a:t>
            </a:r>
            <a:endParaRPr lang="en-US" sz="700" i="1" dirty="0">
              <a:solidFill>
                <a:schemeClr val="bg1">
                  <a:lumMod val="65000"/>
                </a:schemeClr>
              </a:solidFill>
            </a:endParaRPr>
          </a:p>
        </p:txBody>
      </p:sp>
      <p:pic>
        <p:nvPicPr>
          <p:cNvPr id="10" name="Picture 9"/>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758163" y="4820716"/>
            <a:ext cx="1066202" cy="182880"/>
          </a:xfrm>
          <a:prstGeom prst="rect">
            <a:avLst/>
          </a:prstGeom>
        </p:spPr>
      </p:pic>
    </p:spTree>
    <p:extLst>
      <p:ext uri="{BB962C8B-B14F-4D97-AF65-F5344CB8AC3E}">
        <p14:creationId xmlns:p14="http://schemas.microsoft.com/office/powerpoint/2010/main" val="8600989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a:xfrm>
            <a:off x="0" y="11430"/>
            <a:ext cx="9144000" cy="833748"/>
          </a:xfrm>
          <a:solidFill>
            <a:srgbClr val="002060"/>
          </a:solidFill>
        </p:spPr>
        <p:txBody>
          <a:bodyPr>
            <a:normAutofit/>
          </a:bodyPr>
          <a:lstStyle/>
          <a:p>
            <a:r>
              <a:rPr lang="en-US" dirty="0"/>
              <a:t>Creating a Vision for Kansas – State Outcomes</a:t>
            </a:r>
          </a:p>
        </p:txBody>
      </p:sp>
      <p:graphicFrame>
        <p:nvGraphicFramePr>
          <p:cNvPr id="6" name="Diagram 5"/>
          <p:cNvGraphicFramePr/>
          <p:nvPr>
            <p:extLst>
              <p:ext uri="{D42A27DB-BD31-4B8C-83A1-F6EECF244321}">
                <p14:modId xmlns:p14="http://schemas.microsoft.com/office/powerpoint/2010/main" val="3169434501"/>
              </p:ext>
            </p:extLst>
          </p:nvPr>
        </p:nvGraphicFramePr>
        <p:xfrm>
          <a:off x="367833" y="502304"/>
          <a:ext cx="6096000" cy="414853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315200" y="3638550"/>
            <a:ext cx="1723509" cy="970910"/>
          </a:xfrm>
          <a:prstGeom prst="rect">
            <a:avLst/>
          </a:prstGeom>
        </p:spPr>
      </p:pic>
      <p:sp>
        <p:nvSpPr>
          <p:cNvPr id="8" name="Rectangle 7"/>
          <p:cNvSpPr/>
          <p:nvPr/>
        </p:nvSpPr>
        <p:spPr>
          <a:xfrm>
            <a:off x="0" y="4705350"/>
            <a:ext cx="9144000" cy="438150"/>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TextBox 9"/>
          <p:cNvSpPr txBox="1"/>
          <p:nvPr/>
        </p:nvSpPr>
        <p:spPr>
          <a:xfrm>
            <a:off x="210364" y="4886295"/>
            <a:ext cx="2837636" cy="200055"/>
          </a:xfrm>
          <a:prstGeom prst="rect">
            <a:avLst/>
          </a:prstGeom>
          <a:noFill/>
        </p:spPr>
        <p:txBody>
          <a:bodyPr wrap="none" rtlCol="0" anchor="b">
            <a:spAutoFit/>
          </a:bodyPr>
          <a:lstStyle/>
          <a:p>
            <a:r>
              <a:rPr lang="en-US" sz="700" dirty="0">
                <a:solidFill>
                  <a:schemeClr val="bg1">
                    <a:lumMod val="65000"/>
                  </a:schemeClr>
                </a:solidFill>
              </a:rPr>
              <a:t>KANSAS</a:t>
            </a:r>
            <a:r>
              <a:rPr lang="en-US" sz="700" baseline="0" dirty="0">
                <a:solidFill>
                  <a:schemeClr val="bg1">
                    <a:lumMod val="65000"/>
                  </a:schemeClr>
                </a:solidFill>
              </a:rPr>
              <a:t> STATE DEPARTMENT OF EDUCATION </a:t>
            </a:r>
            <a:r>
              <a:rPr lang="en-US" sz="700" i="1" baseline="0" dirty="0">
                <a:solidFill>
                  <a:schemeClr val="bg1">
                    <a:lumMod val="65000"/>
                  </a:schemeClr>
                </a:solidFill>
              </a:rPr>
              <a:t>| www.ksde.org</a:t>
            </a:r>
            <a:endParaRPr lang="en-US" sz="700" i="1" dirty="0">
              <a:solidFill>
                <a:schemeClr val="bg1">
                  <a:lumMod val="65000"/>
                </a:schemeClr>
              </a:solidFill>
            </a:endParaRPr>
          </a:p>
        </p:txBody>
      </p:sp>
      <p:pic>
        <p:nvPicPr>
          <p:cNvPr id="11" name="Picture 10"/>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758163" y="4820716"/>
            <a:ext cx="1066202" cy="182880"/>
          </a:xfrm>
          <a:prstGeom prst="rect">
            <a:avLst/>
          </a:prstGeom>
        </p:spPr>
      </p:pic>
    </p:spTree>
    <p:extLst>
      <p:ext uri="{BB962C8B-B14F-4D97-AF65-F5344CB8AC3E}">
        <p14:creationId xmlns:p14="http://schemas.microsoft.com/office/powerpoint/2010/main" val="270369965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extBox 1"/>
          <p:cNvSpPr txBox="1"/>
          <p:nvPr/>
        </p:nvSpPr>
        <p:spPr>
          <a:xfrm>
            <a:off x="1600200" y="1123950"/>
            <a:ext cx="7543800" cy="2123658"/>
          </a:xfrm>
          <a:prstGeom prst="rect">
            <a:avLst/>
          </a:prstGeom>
        </p:spPr>
        <p:txBody>
          <a:bodyPr wrap="square" rtlCol="0">
            <a:spAutoFit/>
          </a:bodyPr>
          <a:lstStyle/>
          <a:p>
            <a:pPr algn="ctr"/>
            <a:r>
              <a:rPr lang="en-US" sz="1400" dirty="0">
                <a:solidFill>
                  <a:srgbClr val="FFFFFF"/>
                </a:solidFill>
                <a:cs typeface="Arial"/>
              </a:rPr>
              <a:t>For More Information on </a:t>
            </a:r>
          </a:p>
          <a:p>
            <a:pPr algn="ctr"/>
            <a:r>
              <a:rPr lang="en-US" sz="1400" dirty="0">
                <a:solidFill>
                  <a:srgbClr val="FFFFFF"/>
                </a:solidFill>
                <a:cs typeface="Arial"/>
              </a:rPr>
              <a:t>Improving Post Secondary Completion Contact:</a:t>
            </a:r>
          </a:p>
          <a:p>
            <a:pPr algn="ctr"/>
            <a:endParaRPr lang="en-US" sz="1400" cap="all" dirty="0">
              <a:solidFill>
                <a:srgbClr val="FFFFFF"/>
              </a:solidFill>
              <a:latin typeface="Arial" charset="0"/>
            </a:endParaRPr>
          </a:p>
          <a:p>
            <a:pPr algn="ctr"/>
            <a:r>
              <a:rPr lang="en-US" cap="all" dirty="0">
                <a:solidFill>
                  <a:srgbClr val="FFFFFF"/>
                </a:solidFill>
                <a:latin typeface="Arial" charset="0"/>
              </a:rPr>
              <a:t>Scott Smith, PhD</a:t>
            </a:r>
            <a:r>
              <a:rPr lang="en-US" dirty="0">
                <a:solidFill>
                  <a:srgbClr val="FFFFFF"/>
                </a:solidFill>
                <a:latin typeface="Arial" charset="0"/>
              </a:rPr>
              <a:t/>
            </a:r>
            <a:br>
              <a:rPr lang="en-US" dirty="0">
                <a:solidFill>
                  <a:srgbClr val="FFFFFF"/>
                </a:solidFill>
                <a:latin typeface="Arial" charset="0"/>
              </a:rPr>
            </a:br>
            <a:r>
              <a:rPr lang="en-US" dirty="0">
                <a:solidFill>
                  <a:srgbClr val="FFFFFF"/>
                </a:solidFill>
                <a:latin typeface="Arial" charset="0"/>
              </a:rPr>
              <a:t>Director</a:t>
            </a:r>
            <a:br>
              <a:rPr lang="en-US" dirty="0">
                <a:solidFill>
                  <a:srgbClr val="FFFFFF"/>
                </a:solidFill>
                <a:latin typeface="Arial" charset="0"/>
              </a:rPr>
            </a:br>
            <a:r>
              <a:rPr lang="en-US" dirty="0">
                <a:solidFill>
                  <a:srgbClr val="FFFFFF"/>
                </a:solidFill>
                <a:latin typeface="Arial" charset="0"/>
              </a:rPr>
              <a:t>Career, Standards &amp; Assessment Services</a:t>
            </a:r>
            <a:br>
              <a:rPr lang="en-US" dirty="0">
                <a:solidFill>
                  <a:srgbClr val="FFFFFF"/>
                </a:solidFill>
                <a:latin typeface="Arial" charset="0"/>
              </a:rPr>
            </a:br>
            <a:r>
              <a:rPr lang="en-US" dirty="0">
                <a:solidFill>
                  <a:srgbClr val="FFFFFF"/>
                </a:solidFill>
                <a:latin typeface="Arial" charset="0"/>
              </a:rPr>
              <a:t>785-296-4639</a:t>
            </a:r>
            <a:br>
              <a:rPr lang="en-US" dirty="0">
                <a:solidFill>
                  <a:srgbClr val="FFFFFF"/>
                </a:solidFill>
                <a:latin typeface="Arial" charset="0"/>
              </a:rPr>
            </a:br>
            <a:r>
              <a:rPr lang="en-US" dirty="0">
                <a:solidFill>
                  <a:srgbClr val="FFFFFF"/>
                </a:solidFill>
                <a:latin typeface="Arial" charset="0"/>
              </a:rPr>
              <a:t>sesmith@ksde.org</a:t>
            </a:r>
          </a:p>
        </p:txBody>
      </p:sp>
    </p:spTree>
    <p:extLst>
      <p:ext uri="{BB962C8B-B14F-4D97-AF65-F5344CB8AC3E}">
        <p14:creationId xmlns:p14="http://schemas.microsoft.com/office/powerpoint/2010/main" val="1788611802"/>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898921"/>
          </a:xfrm>
          <a:solidFill>
            <a:schemeClr val="tx2"/>
          </a:solidFill>
        </p:spPr>
        <p:txBody>
          <a:bodyPr/>
          <a:lstStyle/>
          <a:p>
            <a:r>
              <a:rPr lang="en-US" dirty="0"/>
              <a:t>Measurable Outcomes</a:t>
            </a:r>
          </a:p>
        </p:txBody>
      </p:sp>
      <p:graphicFrame>
        <p:nvGraphicFramePr>
          <p:cNvPr id="6" name="Content Placeholder 3"/>
          <p:cNvGraphicFramePr>
            <a:graphicFrameLocks noGrp="1"/>
          </p:cNvGraphicFramePr>
          <p:nvPr>
            <p:ph idx="1"/>
            <p:extLst>
              <p:ext uri="{D42A27DB-BD31-4B8C-83A1-F6EECF244321}">
                <p14:modId xmlns:p14="http://schemas.microsoft.com/office/powerpoint/2010/main" val="4186970406"/>
              </p:ext>
            </p:extLst>
          </p:nvPr>
        </p:nvGraphicFramePr>
        <p:xfrm>
          <a:off x="304800" y="895350"/>
          <a:ext cx="8382000" cy="365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angle 7"/>
          <p:cNvSpPr/>
          <p:nvPr/>
        </p:nvSpPr>
        <p:spPr>
          <a:xfrm>
            <a:off x="0" y="4705350"/>
            <a:ext cx="9144000" cy="438150"/>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TextBox 9"/>
          <p:cNvSpPr txBox="1"/>
          <p:nvPr/>
        </p:nvSpPr>
        <p:spPr>
          <a:xfrm>
            <a:off x="256264" y="4886295"/>
            <a:ext cx="2837636" cy="200055"/>
          </a:xfrm>
          <a:prstGeom prst="rect">
            <a:avLst/>
          </a:prstGeom>
          <a:noFill/>
        </p:spPr>
        <p:txBody>
          <a:bodyPr wrap="none" rtlCol="0" anchor="b">
            <a:spAutoFit/>
          </a:bodyPr>
          <a:lstStyle/>
          <a:p>
            <a:r>
              <a:rPr lang="en-US" sz="700" dirty="0">
                <a:solidFill>
                  <a:schemeClr val="bg1">
                    <a:lumMod val="65000"/>
                  </a:schemeClr>
                </a:solidFill>
              </a:rPr>
              <a:t>KANSAS</a:t>
            </a:r>
            <a:r>
              <a:rPr lang="en-US" sz="700" baseline="0" dirty="0">
                <a:solidFill>
                  <a:schemeClr val="bg1">
                    <a:lumMod val="65000"/>
                  </a:schemeClr>
                </a:solidFill>
              </a:rPr>
              <a:t> STATE DEPARTMENT OF EDUCATION </a:t>
            </a:r>
            <a:r>
              <a:rPr lang="en-US" sz="700" i="1" baseline="0" dirty="0">
                <a:solidFill>
                  <a:schemeClr val="bg1">
                    <a:lumMod val="65000"/>
                  </a:schemeClr>
                </a:solidFill>
              </a:rPr>
              <a:t>| www.ksde.org</a:t>
            </a:r>
            <a:endParaRPr lang="en-US" sz="700" i="1" dirty="0">
              <a:solidFill>
                <a:schemeClr val="bg1">
                  <a:lumMod val="65000"/>
                </a:schemeClr>
              </a:solidFill>
            </a:endParaRPr>
          </a:p>
        </p:txBody>
      </p:sp>
      <p:pic>
        <p:nvPicPr>
          <p:cNvPr id="11" name="Picture 10"/>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804063" y="4820716"/>
            <a:ext cx="1066202" cy="182880"/>
          </a:xfrm>
          <a:prstGeom prst="rect">
            <a:avLst/>
          </a:prstGeom>
        </p:spPr>
      </p:pic>
    </p:spTree>
    <p:extLst>
      <p:ext uri="{BB962C8B-B14F-4D97-AF65-F5344CB8AC3E}">
        <p14:creationId xmlns:p14="http://schemas.microsoft.com/office/powerpoint/2010/main" val="105885576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9144000" cy="898921"/>
          </a:xfrm>
          <a:solidFill>
            <a:schemeClr val="tx2"/>
          </a:solidFill>
        </p:spPr>
        <p:txBody>
          <a:bodyPr/>
          <a:lstStyle/>
          <a:p>
            <a:r>
              <a:rPr lang="en-US" dirty="0"/>
              <a:t>Social/Emotional Growth Measured Locally</a:t>
            </a:r>
          </a:p>
        </p:txBody>
      </p:sp>
      <p:graphicFrame>
        <p:nvGraphicFramePr>
          <p:cNvPr id="4" name="Content Placeholder 8"/>
          <p:cNvGraphicFramePr>
            <a:graphicFrameLocks/>
          </p:cNvGraphicFramePr>
          <p:nvPr>
            <p:extLst>
              <p:ext uri="{D42A27DB-BD31-4B8C-83A1-F6EECF244321}">
                <p14:modId xmlns:p14="http://schemas.microsoft.com/office/powerpoint/2010/main" val="1487230417"/>
              </p:ext>
            </p:extLst>
          </p:nvPr>
        </p:nvGraphicFramePr>
        <p:xfrm>
          <a:off x="228600" y="514350"/>
          <a:ext cx="6172200" cy="4114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5" name="Picture 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315200" y="3638550"/>
            <a:ext cx="1723509" cy="970910"/>
          </a:xfrm>
          <a:prstGeom prst="rect">
            <a:avLst/>
          </a:prstGeom>
        </p:spPr>
      </p:pic>
      <p:sp>
        <p:nvSpPr>
          <p:cNvPr id="6" name="TextBox 5"/>
          <p:cNvSpPr txBox="1"/>
          <p:nvPr/>
        </p:nvSpPr>
        <p:spPr>
          <a:xfrm>
            <a:off x="2133600" y="2038350"/>
            <a:ext cx="76200" cy="369332"/>
          </a:xfrm>
          <a:prstGeom prst="rect">
            <a:avLst/>
          </a:prstGeom>
          <a:solidFill>
            <a:srgbClr val="800000"/>
          </a:solidFill>
        </p:spPr>
        <p:txBody>
          <a:bodyPr wrap="square" rtlCol="0">
            <a:spAutoFit/>
          </a:bodyPr>
          <a:lstStyle/>
          <a:p>
            <a:endParaRPr lang="en-US" dirty="0"/>
          </a:p>
        </p:txBody>
      </p:sp>
      <p:sp>
        <p:nvSpPr>
          <p:cNvPr id="7" name="Rectangle 6"/>
          <p:cNvSpPr/>
          <p:nvPr/>
        </p:nvSpPr>
        <p:spPr>
          <a:xfrm>
            <a:off x="0" y="4705350"/>
            <a:ext cx="9144000" cy="438150"/>
          </a:xfrm>
          <a:prstGeom prst="rect">
            <a:avLst/>
          </a:prstGeom>
          <a:solidFill>
            <a:schemeClr val="tx2"/>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TextBox 8"/>
          <p:cNvSpPr txBox="1"/>
          <p:nvPr/>
        </p:nvSpPr>
        <p:spPr>
          <a:xfrm>
            <a:off x="256264" y="4886295"/>
            <a:ext cx="2837636" cy="200055"/>
          </a:xfrm>
          <a:prstGeom prst="rect">
            <a:avLst/>
          </a:prstGeom>
          <a:noFill/>
        </p:spPr>
        <p:txBody>
          <a:bodyPr wrap="none" rtlCol="0" anchor="b">
            <a:spAutoFit/>
          </a:bodyPr>
          <a:lstStyle/>
          <a:p>
            <a:r>
              <a:rPr lang="en-US" sz="700" dirty="0">
                <a:solidFill>
                  <a:schemeClr val="bg1">
                    <a:lumMod val="65000"/>
                  </a:schemeClr>
                </a:solidFill>
              </a:rPr>
              <a:t>KANSAS</a:t>
            </a:r>
            <a:r>
              <a:rPr lang="en-US" sz="700" baseline="0" dirty="0">
                <a:solidFill>
                  <a:schemeClr val="bg1">
                    <a:lumMod val="65000"/>
                  </a:schemeClr>
                </a:solidFill>
              </a:rPr>
              <a:t> STATE DEPARTMENT OF EDUCATION </a:t>
            </a:r>
            <a:r>
              <a:rPr lang="en-US" sz="700" i="1" baseline="0" dirty="0">
                <a:solidFill>
                  <a:schemeClr val="bg1">
                    <a:lumMod val="65000"/>
                  </a:schemeClr>
                </a:solidFill>
              </a:rPr>
              <a:t>| www.ksde.org</a:t>
            </a:r>
            <a:endParaRPr lang="en-US" sz="700" i="1" dirty="0">
              <a:solidFill>
                <a:schemeClr val="bg1">
                  <a:lumMod val="65000"/>
                </a:schemeClr>
              </a:solidFill>
            </a:endParaRPr>
          </a:p>
        </p:txBody>
      </p:sp>
      <p:pic>
        <p:nvPicPr>
          <p:cNvPr id="10" name="Picture 9"/>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804063" y="4820716"/>
            <a:ext cx="1066202" cy="182880"/>
          </a:xfrm>
          <a:prstGeom prst="rect">
            <a:avLst/>
          </a:prstGeom>
        </p:spPr>
      </p:pic>
    </p:spTree>
    <p:extLst>
      <p:ext uri="{BB962C8B-B14F-4D97-AF65-F5344CB8AC3E}">
        <p14:creationId xmlns:p14="http://schemas.microsoft.com/office/powerpoint/2010/main" val="115010514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b_MyDpR9tM"/>
          <p:cNvPicPr>
            <a:picLocks noRot="1" noChangeAspect="1"/>
          </p:cNvPicPr>
          <p:nvPr>
            <a:videoFile r:link="rId1"/>
          </p:nvPr>
        </p:nvPicPr>
        <p:blipFill>
          <a:blip r:embed="rId3"/>
          <a:stretch>
            <a:fillRect/>
          </a:stretch>
        </p:blipFill>
        <p:spPr>
          <a:xfrm>
            <a:off x="389467" y="0"/>
            <a:ext cx="8365067" cy="4705350"/>
          </a:xfrm>
          <a:prstGeom prst="rect">
            <a:avLst/>
          </a:prstGeom>
          <a:ln>
            <a:solidFill>
              <a:schemeClr val="bg1">
                <a:lumMod val="65000"/>
              </a:schemeClr>
            </a:solidFill>
          </a:ln>
        </p:spPr>
      </p:pic>
    </p:spTree>
    <p:extLst>
      <p:ext uri="{BB962C8B-B14F-4D97-AF65-F5344CB8AC3E}">
        <p14:creationId xmlns:p14="http://schemas.microsoft.com/office/powerpoint/2010/main" val="185449741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rot="20934976">
            <a:off x="4159262" y="842313"/>
            <a:ext cx="4682175" cy="3622675"/>
          </a:xfrm>
          <a:prstGeom prst="rect">
            <a:avLst/>
          </a:prstGeom>
        </p:spPr>
      </p:pic>
      <p:sp>
        <p:nvSpPr>
          <p:cNvPr id="3" name="Title 2"/>
          <p:cNvSpPr>
            <a:spLocks noGrp="1"/>
          </p:cNvSpPr>
          <p:nvPr>
            <p:ph type="title"/>
          </p:nvPr>
        </p:nvSpPr>
        <p:spPr/>
        <p:txBody>
          <a:bodyPr/>
          <a:lstStyle/>
          <a:p>
            <a:r>
              <a:rPr lang="en-US" dirty="0"/>
              <a:t>Standards</a:t>
            </a:r>
          </a:p>
        </p:txBody>
      </p:sp>
      <p:sp>
        <p:nvSpPr>
          <p:cNvPr id="5" name="TextBox 4"/>
          <p:cNvSpPr txBox="1"/>
          <p:nvPr/>
        </p:nvSpPr>
        <p:spPr>
          <a:xfrm>
            <a:off x="609600" y="1276350"/>
            <a:ext cx="3276600" cy="2754600"/>
          </a:xfrm>
          <a:prstGeom prst="rect">
            <a:avLst/>
          </a:prstGeom>
          <a:noFill/>
        </p:spPr>
        <p:txBody>
          <a:bodyPr wrap="square" rtlCol="0">
            <a:spAutoFit/>
          </a:bodyPr>
          <a:lstStyle/>
          <a:p>
            <a:pPr marL="285750" indent="-285750">
              <a:buClr>
                <a:srgbClr val="E5A21B"/>
              </a:buClr>
              <a:buFont typeface="Arial" panose="020B0604020202020204" pitchFamily="34" charset="0"/>
              <a:buChar char="•"/>
            </a:pPr>
            <a:r>
              <a:rPr lang="en-US" dirty="0"/>
              <a:t>Kansas was the first state to adopt Social, Emotional and Character Development standards. </a:t>
            </a:r>
          </a:p>
          <a:p>
            <a:pPr marL="285750" indent="-285750">
              <a:buFont typeface="Arial" panose="020B0604020202020204" pitchFamily="34" charset="0"/>
              <a:buChar char="•"/>
            </a:pPr>
            <a:endParaRPr lang="en-US" dirty="0"/>
          </a:p>
          <a:p>
            <a:pPr marL="285750" indent="-285750">
              <a:buClr>
                <a:srgbClr val="E5A21B"/>
              </a:buClr>
              <a:buFont typeface="Arial" panose="020B0604020202020204" pitchFamily="34" charset="0"/>
              <a:buChar char="•"/>
            </a:pPr>
            <a:r>
              <a:rPr lang="en-US" dirty="0"/>
              <a:t>The standards were adopted in 2012</a:t>
            </a:r>
          </a:p>
          <a:p>
            <a:pPr marL="285750" indent="-285750">
              <a:buFont typeface="Arial" panose="020B0604020202020204" pitchFamily="34" charset="0"/>
              <a:buChar char="•"/>
            </a:pPr>
            <a:endParaRPr lang="en-US" dirty="0"/>
          </a:p>
          <a:p>
            <a:pPr marL="285750" indent="-285750">
              <a:buClr>
                <a:srgbClr val="E5A21B"/>
              </a:buClr>
              <a:buFont typeface="Arial" panose="020B0604020202020204" pitchFamily="34" charset="0"/>
              <a:buChar char="•"/>
            </a:pPr>
            <a:r>
              <a:rPr lang="en-US" dirty="0"/>
              <a:t>Access the standards here:</a:t>
            </a:r>
          </a:p>
          <a:p>
            <a:pPr lvl="1"/>
            <a:r>
              <a:rPr lang="en-US" sz="1100" dirty="0"/>
              <a:t>http://www.ksde.org/Teaching-Learning</a:t>
            </a:r>
          </a:p>
        </p:txBody>
      </p:sp>
    </p:spTree>
    <p:extLst>
      <p:ext uri="{BB962C8B-B14F-4D97-AF65-F5344CB8AC3E}">
        <p14:creationId xmlns:p14="http://schemas.microsoft.com/office/powerpoint/2010/main" val="393238098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Indicators</a:t>
            </a:r>
          </a:p>
        </p:txBody>
      </p:sp>
      <p:graphicFrame>
        <p:nvGraphicFramePr>
          <p:cNvPr id="6" name="Diagram 5"/>
          <p:cNvGraphicFramePr/>
          <p:nvPr>
            <p:extLst>
              <p:ext uri="{D42A27DB-BD31-4B8C-83A1-F6EECF244321}">
                <p14:modId xmlns:p14="http://schemas.microsoft.com/office/powerpoint/2010/main" val="179594358"/>
              </p:ext>
            </p:extLst>
          </p:nvPr>
        </p:nvGraphicFramePr>
        <p:xfrm>
          <a:off x="381000" y="915080"/>
          <a:ext cx="3505200" cy="36773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p:cNvGraphicFramePr/>
          <p:nvPr>
            <p:extLst>
              <p:ext uri="{D42A27DB-BD31-4B8C-83A1-F6EECF244321}">
                <p14:modId xmlns:p14="http://schemas.microsoft.com/office/powerpoint/2010/main" val="3429133938"/>
              </p:ext>
            </p:extLst>
          </p:nvPr>
        </p:nvGraphicFramePr>
        <p:xfrm>
          <a:off x="5029200" y="895350"/>
          <a:ext cx="3505200" cy="367733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86671318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524001" y="1200150"/>
            <a:ext cx="7620000" cy="2057402"/>
          </a:xfrm>
        </p:spPr>
        <p:txBody>
          <a:bodyPr anchor="ctr">
            <a:normAutofit fontScale="90000"/>
          </a:bodyPr>
          <a:lstStyle/>
          <a:p>
            <a:pPr algn="ctr"/>
            <a:r>
              <a:rPr lang="en-US" sz="1800" dirty="0"/>
              <a:t/>
            </a:r>
            <a:br>
              <a:rPr lang="en-US" sz="1800" dirty="0"/>
            </a:br>
            <a:r>
              <a:rPr lang="en-US" sz="1600" b="0" dirty="0"/>
              <a:t>For More Information on </a:t>
            </a:r>
            <a:br>
              <a:rPr lang="en-US" sz="1600" b="0" dirty="0"/>
            </a:br>
            <a:r>
              <a:rPr lang="en-US" sz="1600" b="0" dirty="0"/>
              <a:t>Improving Social/Emotional/Character Outcomes Contact:</a:t>
            </a:r>
            <a:br>
              <a:rPr lang="en-US" sz="1600" b="0" dirty="0"/>
            </a:br>
            <a:r>
              <a:rPr lang="en-US" sz="1800" b="0" dirty="0"/>
              <a:t/>
            </a:r>
            <a:br>
              <a:rPr lang="en-US" sz="1800" b="0" dirty="0"/>
            </a:br>
            <a:r>
              <a:rPr lang="en-US" sz="2000" b="0" cap="all" dirty="0"/>
              <a:t>Kent Reed</a:t>
            </a:r>
            <a:r>
              <a:rPr lang="en-US" sz="2000" b="0" dirty="0"/>
              <a:t/>
            </a:r>
            <a:br>
              <a:rPr lang="en-US" sz="2000" b="0" dirty="0"/>
            </a:br>
            <a:r>
              <a:rPr lang="en-US" sz="2000" b="0" dirty="0"/>
              <a:t>School Climate/Culture and Integration Specialist</a:t>
            </a:r>
            <a:br>
              <a:rPr lang="en-US" sz="2000" b="0" dirty="0"/>
            </a:br>
            <a:r>
              <a:rPr lang="en-US" sz="2000" b="0" dirty="0"/>
              <a:t>Career Standards and Assessments</a:t>
            </a:r>
            <a:br>
              <a:rPr lang="en-US" sz="2000" b="0" dirty="0"/>
            </a:br>
            <a:r>
              <a:rPr lang="en-US" sz="2000" b="0" dirty="0"/>
              <a:t>(785) 296-8109</a:t>
            </a:r>
            <a:br>
              <a:rPr lang="en-US" sz="2000" b="0" dirty="0"/>
            </a:br>
            <a:r>
              <a:rPr lang="en-US" sz="2000" b="0" dirty="0"/>
              <a:t>kreed@ksde.org</a:t>
            </a:r>
            <a:br>
              <a:rPr lang="en-US" sz="2000" b="0" dirty="0"/>
            </a:br>
            <a:endParaRPr lang="en-US" sz="2000" b="0" dirty="0"/>
          </a:p>
        </p:txBody>
      </p:sp>
    </p:spTree>
    <p:extLst>
      <p:ext uri="{BB962C8B-B14F-4D97-AF65-F5344CB8AC3E}">
        <p14:creationId xmlns:p14="http://schemas.microsoft.com/office/powerpoint/2010/main" val="3838214787"/>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3999" cy="5143500"/>
          </a:xfrm>
          <a:prstGeom prst="rect">
            <a:avLst/>
          </a:prstGeom>
        </p:spPr>
      </p:pic>
    </p:spTree>
    <p:extLst>
      <p:ext uri="{BB962C8B-B14F-4D97-AF65-F5344CB8AC3E}">
        <p14:creationId xmlns:p14="http://schemas.microsoft.com/office/powerpoint/2010/main" val="26012377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4"/>
          <p:cNvSpPr txBox="1">
            <a:spLocks/>
          </p:cNvSpPr>
          <p:nvPr/>
        </p:nvSpPr>
        <p:spPr>
          <a:xfrm>
            <a:off x="228600" y="209550"/>
            <a:ext cx="8686800" cy="765175"/>
          </a:xfrm>
          <a:prstGeom prst="rect">
            <a:avLst/>
          </a:prstGeom>
          <a:noFill/>
        </p:spPr>
        <p:txBody>
          <a:bodyPr vert="horz" wrap="square" lIns="0" tIns="0" rIns="0" bIns="91440" rtlCol="0" anchor="t" anchorCtr="0">
            <a:normAutofit/>
          </a:bodyPr>
          <a:lstStyle>
            <a:lvl1pPr algn="l" defTabSz="914400" rtl="0" eaLnBrk="1" latinLnBrk="0" hangingPunct="1">
              <a:spcBef>
                <a:spcPct val="0"/>
              </a:spcBef>
              <a:buNone/>
              <a:defRPr sz="3200" kern="1200">
                <a:solidFill>
                  <a:schemeClr val="bg1"/>
                </a:solidFill>
                <a:latin typeface="+mj-lt"/>
                <a:ea typeface="+mj-ea"/>
                <a:cs typeface="+mj-cs"/>
              </a:defRPr>
            </a:lvl1pPr>
          </a:lstStyle>
          <a:p>
            <a:r>
              <a:rPr lang="en-US" sz="1600" dirty="0">
                <a:solidFill>
                  <a:srgbClr val="FFFFFF"/>
                </a:solidFill>
                <a:latin typeface="Arial"/>
              </a:rPr>
              <a:t>Creating a Vision for Kansas</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t="-1" b="-2275"/>
          <a:stretch/>
        </p:blipFill>
        <p:spPr>
          <a:xfrm>
            <a:off x="4267200" y="-19050"/>
            <a:ext cx="4906110" cy="5303520"/>
          </a:xfrm>
          <a:prstGeom prst="rect">
            <a:avLst/>
          </a:prstGeom>
        </p:spPr>
      </p:pic>
      <p:sp>
        <p:nvSpPr>
          <p:cNvPr id="6" name="Text Placeholder 5"/>
          <p:cNvSpPr>
            <a:spLocks noGrp="1"/>
          </p:cNvSpPr>
          <p:nvPr>
            <p:ph type="body" sz="quarter" idx="13"/>
          </p:nvPr>
        </p:nvSpPr>
        <p:spPr>
          <a:xfrm>
            <a:off x="152400" y="943610"/>
            <a:ext cx="4343400" cy="3505205"/>
          </a:xfrm>
          <a:noFill/>
        </p:spPr>
        <p:txBody>
          <a:bodyPr>
            <a:normAutofit/>
          </a:bodyPr>
          <a:lstStyle/>
          <a:p>
            <a:pPr algn="l"/>
            <a:r>
              <a:rPr lang="en-US" sz="1600" i="0" dirty="0">
                <a:latin typeface="+mj-lt"/>
              </a:rPr>
              <a:t>“We choose to go to the moon in this decade and do the other things, not because they are easy, but because they are hard, because that goal will serve to organize and measure the best of our energies and skills, </a:t>
            </a:r>
            <a:r>
              <a:rPr lang="en-US" sz="1600" b="1" i="0" dirty="0">
                <a:solidFill>
                  <a:schemeClr val="bg2"/>
                </a:solidFill>
                <a:latin typeface="+mj-lt"/>
              </a:rPr>
              <a:t>because that challenge is one that we are willing to accept, one we are unwilling to postpone, and one which we intend to win.”</a:t>
            </a:r>
            <a:r>
              <a:rPr lang="en-US" sz="1600" b="1" i="0" dirty="0">
                <a:latin typeface="+mj-lt"/>
              </a:rPr>
              <a:t> </a:t>
            </a:r>
            <a:r>
              <a:rPr lang="en-US" sz="1600" i="0" dirty="0">
                <a:latin typeface="+mj-lt"/>
              </a:rPr>
              <a:t>	</a:t>
            </a:r>
            <a:r>
              <a:rPr lang="en-US" sz="1600" dirty="0"/>
              <a:t>	</a:t>
            </a:r>
          </a:p>
          <a:p>
            <a:pPr algn="l"/>
            <a:endParaRPr lang="en-US" sz="1600" dirty="0"/>
          </a:p>
          <a:p>
            <a:pPr algn="l"/>
            <a:r>
              <a:rPr lang="en-US" sz="1600" dirty="0"/>
              <a:t>- John F. Kennedy</a:t>
            </a:r>
          </a:p>
          <a:p>
            <a:endParaRPr lang="en-US" dirty="0"/>
          </a:p>
        </p:txBody>
      </p:sp>
    </p:spTree>
    <p:extLst>
      <p:ext uri="{BB962C8B-B14F-4D97-AF65-F5344CB8AC3E}">
        <p14:creationId xmlns:p14="http://schemas.microsoft.com/office/powerpoint/2010/main" val="163472450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hqdefault.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43000" y="0"/>
            <a:ext cx="6858000" cy="4400550"/>
          </a:xfrm>
          <a:prstGeom prst="rect">
            <a:avLst/>
          </a:prstGeom>
        </p:spPr>
      </p:pic>
    </p:spTree>
    <p:extLst>
      <p:ext uri="{BB962C8B-B14F-4D97-AF65-F5344CB8AC3E}">
        <p14:creationId xmlns:p14="http://schemas.microsoft.com/office/powerpoint/2010/main" val="420946526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dirty="0"/>
              <a:t>Achieving the Vision through Measurable Outcomes</a:t>
            </a: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28970296"/>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51909" y="0"/>
            <a:ext cx="8686800" cy="898921"/>
          </a:xfrm>
        </p:spPr>
        <p:txBody>
          <a:bodyPr/>
          <a:lstStyle/>
          <a:p>
            <a:r>
              <a:rPr lang="en-US" dirty="0"/>
              <a:t>Measurable Outcomes</a:t>
            </a:r>
          </a:p>
        </p:txBody>
      </p:sp>
      <p:pic>
        <p:nvPicPr>
          <p:cNvPr id="7" name="Pictur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15200" y="3638550"/>
            <a:ext cx="1723509" cy="970910"/>
          </a:xfrm>
          <a:prstGeom prst="rect">
            <a:avLst/>
          </a:prstGeom>
        </p:spPr>
      </p:pic>
      <p:graphicFrame>
        <p:nvGraphicFramePr>
          <p:cNvPr id="5" name="Diagram 4"/>
          <p:cNvGraphicFramePr/>
          <p:nvPr>
            <p:extLst>
              <p:ext uri="{D42A27DB-BD31-4B8C-83A1-F6EECF244321}">
                <p14:modId xmlns:p14="http://schemas.microsoft.com/office/powerpoint/2010/main" val="1353039701"/>
              </p:ext>
            </p:extLst>
          </p:nvPr>
        </p:nvGraphicFramePr>
        <p:xfrm>
          <a:off x="304800" y="590550"/>
          <a:ext cx="6096000" cy="41485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294111305"/>
      </p:ext>
    </p:extLst>
  </p:cSld>
  <p:clrMapOvr>
    <a:masterClrMapping/>
  </p:clrMapOvr>
  <p:timing>
    <p:tnLst>
      <p:par>
        <p:cTn id="1" dur="indefinite" restart="never" nodeType="tmRoot"/>
      </p:par>
    </p:tnLst>
  </p:timing>
</p:sld>
</file>

<file path=ppt/theme/theme1.xml><?xml version="1.0" encoding="utf-8"?>
<a:theme xmlns:a="http://schemas.openxmlformats.org/drawingml/2006/main" name="KansansCAN-Blank-Template">
  <a:themeElements>
    <a:clrScheme name="KS Can Color Scheme">
      <a:dk1>
        <a:sysClr val="windowText" lastClr="000000"/>
      </a:dk1>
      <a:lt1>
        <a:srgbClr val="FFFFFF"/>
      </a:lt1>
      <a:dk2>
        <a:srgbClr val="15254B"/>
      </a:dk2>
      <a:lt2>
        <a:srgbClr val="FFA300"/>
      </a:lt2>
      <a:accent1>
        <a:srgbClr val="9CFF1A"/>
      </a:accent1>
      <a:accent2>
        <a:srgbClr val="FEF600"/>
      </a:accent2>
      <a:accent3>
        <a:srgbClr val="22D9E5"/>
      </a:accent3>
      <a:accent4>
        <a:srgbClr val="0D6F75"/>
      </a:accent4>
      <a:accent5>
        <a:srgbClr val="7F7F7F"/>
      </a:accent5>
      <a:accent6>
        <a:srgbClr val="4F8C00"/>
      </a:accent6>
      <a:hlink>
        <a:srgbClr val="00B0F0"/>
      </a:hlink>
      <a:folHlink>
        <a:srgbClr val="CF100A"/>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KansansCAN-Blank-Template">
  <a:themeElements>
    <a:clrScheme name="KS Can Color Scheme">
      <a:dk1>
        <a:sysClr val="windowText" lastClr="000000"/>
      </a:dk1>
      <a:lt1>
        <a:srgbClr val="FFFFFF"/>
      </a:lt1>
      <a:dk2>
        <a:srgbClr val="15254B"/>
      </a:dk2>
      <a:lt2>
        <a:srgbClr val="FFA300"/>
      </a:lt2>
      <a:accent1>
        <a:srgbClr val="9CFF1A"/>
      </a:accent1>
      <a:accent2>
        <a:srgbClr val="FEF600"/>
      </a:accent2>
      <a:accent3>
        <a:srgbClr val="22D9E5"/>
      </a:accent3>
      <a:accent4>
        <a:srgbClr val="0D6F75"/>
      </a:accent4>
      <a:accent5>
        <a:srgbClr val="7F7F7F"/>
      </a:accent5>
      <a:accent6>
        <a:srgbClr val="4F8C00"/>
      </a:accent6>
      <a:hlink>
        <a:srgbClr val="00B0F0"/>
      </a:hlink>
      <a:folHlink>
        <a:srgbClr val="CF100A"/>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15935</TotalTime>
  <Words>4550</Words>
  <Application>Microsoft Office PowerPoint</Application>
  <PresentationFormat>On-screen Show (16:9)</PresentationFormat>
  <Paragraphs>672</Paragraphs>
  <Slides>57</Slides>
  <Notes>53</Notes>
  <HiddenSlides>0</HiddenSlides>
  <MMClips>6</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57</vt:i4>
      </vt:variant>
    </vt:vector>
  </HeadingPairs>
  <TitlesOfParts>
    <vt:vector size="68" baseType="lpstr">
      <vt:lpstr>Arial</vt:lpstr>
      <vt:lpstr>Arial Narrow</vt:lpstr>
      <vt:lpstr>Calibri</vt:lpstr>
      <vt:lpstr>Century Gothic</vt:lpstr>
      <vt:lpstr>Franklin Gothic Book</vt:lpstr>
      <vt:lpstr>Franklin Gothic Demi Cond</vt:lpstr>
      <vt:lpstr>Myriad Pro</vt:lpstr>
      <vt:lpstr>Times New Roman</vt:lpstr>
      <vt:lpstr>Wingdings</vt:lpstr>
      <vt:lpstr>KansansCAN-Blank-Template</vt:lpstr>
      <vt:lpstr>1_KansansCAN-Blank-Template</vt:lpstr>
      <vt:lpstr>Kansas Leads the World in the Success of Each Student.</vt:lpstr>
      <vt:lpstr>PowerPoint Presentation</vt:lpstr>
      <vt:lpstr>PowerPoint Presentation</vt:lpstr>
      <vt:lpstr>Defining Success</vt:lpstr>
      <vt:lpstr>Creating a Vision for Kansas – State Outcomes</vt:lpstr>
      <vt:lpstr>PowerPoint Presentation</vt:lpstr>
      <vt:lpstr>PowerPoint Presentation</vt:lpstr>
      <vt:lpstr>Achieving the Vision through Measurable Outcomes</vt:lpstr>
      <vt:lpstr>Measurable Outcomes</vt:lpstr>
      <vt:lpstr>Measurable Outcomes</vt:lpstr>
      <vt:lpstr>Kindergarten Readiness</vt:lpstr>
      <vt:lpstr>PowerPoint Presentation</vt:lpstr>
      <vt:lpstr>Kindergarten Readiness Key Points</vt:lpstr>
      <vt:lpstr>Kindergarten Readiness Workgroup</vt:lpstr>
      <vt:lpstr>Why Kindergarten Readiness?</vt:lpstr>
      <vt:lpstr>Current Considerations</vt:lpstr>
      <vt:lpstr>Current Considerations cont.</vt:lpstr>
      <vt:lpstr>PowerPoint Presentation</vt:lpstr>
      <vt:lpstr>Measurable Outcomes</vt:lpstr>
      <vt:lpstr>PowerPoint Presentation</vt:lpstr>
      <vt:lpstr>PowerPoint Presentation</vt:lpstr>
      <vt:lpstr>Why IPS?</vt:lpstr>
      <vt:lpstr>Why IPS?</vt:lpstr>
      <vt:lpstr>PowerPoint Presentation</vt:lpstr>
      <vt:lpstr>State Minimum IPS Components </vt:lpstr>
      <vt:lpstr>Sample System</vt:lpstr>
      <vt:lpstr>Sample System</vt:lpstr>
      <vt:lpstr>Advising Models</vt:lpstr>
      <vt:lpstr>Timeline</vt:lpstr>
      <vt:lpstr>PowerPoint Presentation</vt:lpstr>
      <vt:lpstr>Measurable Outcomes</vt:lpstr>
      <vt:lpstr>High School Graduation Rates</vt:lpstr>
      <vt:lpstr>PowerPoint Presentation</vt:lpstr>
      <vt:lpstr>High School Graduation Goal</vt:lpstr>
      <vt:lpstr>High School Graduation Rates</vt:lpstr>
      <vt:lpstr>Understanding 4-Yr Cohort Graduation Rates</vt:lpstr>
      <vt:lpstr>Students Must Graduate in Four Years</vt:lpstr>
      <vt:lpstr>Students Must Receive Regular H.S. Diploma</vt:lpstr>
      <vt:lpstr>Students Can Only Transfer out  of the Cohort with Certain EXIT Codes</vt:lpstr>
      <vt:lpstr>High School Graduation Rates</vt:lpstr>
      <vt:lpstr>Dropout Graduation Summary Report (DGSR)</vt:lpstr>
      <vt:lpstr>Questions to Ask</vt:lpstr>
      <vt:lpstr>PowerPoint Presentation</vt:lpstr>
      <vt:lpstr>Measurable Outcomes</vt:lpstr>
      <vt:lpstr>Postsecondary Attendance/Completion</vt:lpstr>
      <vt:lpstr>PowerPoint Presentation</vt:lpstr>
      <vt:lpstr>Student Success</vt:lpstr>
      <vt:lpstr>Postsecondary Evidence</vt:lpstr>
      <vt:lpstr>Possible Postsecondary Indicators – Meet One </vt:lpstr>
      <vt:lpstr>PowerPoint Presentation</vt:lpstr>
      <vt:lpstr>Measurable Outcomes</vt:lpstr>
      <vt:lpstr>Social/Emotional Growth Measured Locally</vt:lpstr>
      <vt:lpstr>PowerPoint Presentation</vt:lpstr>
      <vt:lpstr>Standards</vt:lpstr>
      <vt:lpstr>Indicators</vt:lpstr>
      <vt:lpstr> For More Information on  Improving Social/Emotional/Character Outcomes Contact:  Kent Reed School Climate/Culture and Integration Specialist Career Standards and Assessments (785) 296-8109 kreed@ksde.org </vt:lpstr>
      <vt:lpstr>PowerPoint Presentation</vt:lpstr>
    </vt:vector>
  </TitlesOfParts>
  <Company>KSDE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Cheryl Franklin</dc:creator>
  <cp:lastModifiedBy>Cheryl Franklin</cp:lastModifiedBy>
  <cp:revision>594</cp:revision>
  <dcterms:created xsi:type="dcterms:W3CDTF">2015-08-04T16:12:34Z</dcterms:created>
  <dcterms:modified xsi:type="dcterms:W3CDTF">2016-09-14T15:20:50Z</dcterms:modified>
</cp:coreProperties>
</file>