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662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2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7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6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0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2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6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8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539B-C977-45C1-97AF-3497B7D72FAE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D6EE-6D41-4944-892E-B341D4C06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9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4426" y="242455"/>
            <a:ext cx="67614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Change a Child’s World Through STEM Camp</a:t>
            </a:r>
            <a:endParaRPr lang="en-US" sz="55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474">
            <a:off x="5178906" y="117435"/>
            <a:ext cx="7000316" cy="7394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052787" y="4156055"/>
            <a:ext cx="44069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Shannon Ralph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Justin Coffey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8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4426" y="242455"/>
            <a:ext cx="67614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Connect </a:t>
            </a:r>
          </a:p>
          <a:p>
            <a:pPr algn="ctr"/>
            <a:r>
              <a:rPr lang="en-US" sz="5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With US!</a:t>
            </a:r>
            <a:endParaRPr lang="en-US" sz="55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474">
            <a:off x="5178906" y="117435"/>
            <a:ext cx="7000316" cy="7394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2098655"/>
            <a:ext cx="5970031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Shannon Ralph</a:t>
            </a:r>
          </a:p>
          <a:p>
            <a:pPr algn="ctr"/>
            <a:r>
              <a:rPr lang="en-U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ralph.shannon@usd443.org</a:t>
            </a:r>
          </a:p>
          <a:p>
            <a:pPr algn="ctr"/>
            <a:r>
              <a:rPr lang="en-U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@sralph81</a:t>
            </a:r>
          </a:p>
          <a:p>
            <a:pPr algn="ctr"/>
            <a:endParaRPr lang="en-US" sz="40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Justin Coffey</a:t>
            </a:r>
          </a:p>
          <a:p>
            <a:pPr algn="ctr"/>
            <a:r>
              <a:rPr lang="en-U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coffey.justin@usd443.org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4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JustinBCoffey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8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82" y="0"/>
            <a:ext cx="2632318" cy="1714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59681" y="3521950"/>
            <a:ext cx="2625637" cy="1726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59681" y="1666085"/>
            <a:ext cx="2625637" cy="2011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81" y="5092845"/>
            <a:ext cx="2636993" cy="1760192"/>
          </a:xfrm>
          <a:prstGeom prst="rect">
            <a:avLst/>
          </a:prstGeom>
        </p:spPr>
      </p:pic>
      <p:pic>
        <p:nvPicPr>
          <p:cNvPr id="2064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2863" y="2967335"/>
            <a:ext cx="773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Matthew’s Story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43315" y="0"/>
            <a:ext cx="2548685" cy="1678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43315" y="1678078"/>
            <a:ext cx="2580005" cy="2207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11995" y="3570493"/>
            <a:ext cx="2580005" cy="1607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95" y="5178116"/>
            <a:ext cx="2611325" cy="1958494"/>
          </a:xfrm>
          <a:prstGeom prst="rect">
            <a:avLst/>
          </a:prstGeom>
        </p:spPr>
      </p:pic>
      <p:pic>
        <p:nvPicPr>
          <p:cNvPr id="19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8622" y="0"/>
            <a:ext cx="7603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Launching Your STEM Camp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333" y="1702084"/>
            <a:ext cx="813573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Who’s life do you want to 	change (and why?)</a:t>
            </a:r>
            <a:endParaRPr lang="en-US" sz="4200" dirty="0" smtClean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  <a:p>
            <a:pPr marL="685800"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Elicit Permission and Approval</a:t>
            </a:r>
          </a:p>
          <a:p>
            <a:pPr marL="685800"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Consider Legal Ramifications</a:t>
            </a:r>
          </a:p>
          <a:p>
            <a:pPr marL="685800"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Select and Invite your future scientists, engineers, and mathematicians</a:t>
            </a:r>
          </a:p>
        </p:txBody>
      </p:sp>
    </p:spTree>
    <p:extLst>
      <p:ext uri="{BB962C8B-B14F-4D97-AF65-F5344CB8AC3E}">
        <p14:creationId xmlns:p14="http://schemas.microsoft.com/office/powerpoint/2010/main" val="6940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72693" y="-11"/>
            <a:ext cx="2619307" cy="1858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72693" y="1855040"/>
            <a:ext cx="2624280" cy="1932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72693" y="3732555"/>
            <a:ext cx="2619307" cy="1540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72693" y="5265969"/>
            <a:ext cx="2619307" cy="1671037"/>
          </a:xfrm>
          <a:prstGeom prst="rect">
            <a:avLst/>
          </a:prstGeom>
        </p:spPr>
      </p:pic>
      <p:pic>
        <p:nvPicPr>
          <p:cNvPr id="21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8621" y="0"/>
            <a:ext cx="8150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Launching Your STEM Camp (cont.)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4698" y="1728391"/>
            <a:ext cx="8409905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Conduct Parents’ Meeting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Plan Themes and Activities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Finding Funding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Connect with Experts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Coordinate Teenagers and 	Teachers</a:t>
            </a:r>
            <a:endParaRPr lang="en-US" sz="4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3974" y="3573"/>
            <a:ext cx="2668026" cy="1688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16461" y="1692323"/>
            <a:ext cx="2675539" cy="171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16461" y="3362267"/>
            <a:ext cx="2675539" cy="1864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16461" y="5204317"/>
            <a:ext cx="2675539" cy="1739889"/>
          </a:xfrm>
          <a:prstGeom prst="rect">
            <a:avLst/>
          </a:prstGeom>
        </p:spPr>
      </p:pic>
      <p:pic>
        <p:nvPicPr>
          <p:cNvPr id="20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8622" y="0"/>
            <a:ext cx="8150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Launching Your STEM Camp (cont.)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214" y="2235459"/>
            <a:ext cx="7888406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Design and Order Shirts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Consider Prizes??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Practice with your Team!</a:t>
            </a:r>
          </a:p>
        </p:txBody>
      </p:sp>
    </p:spTree>
    <p:extLst>
      <p:ext uri="{BB962C8B-B14F-4D97-AF65-F5344CB8AC3E}">
        <p14:creationId xmlns:p14="http://schemas.microsoft.com/office/powerpoint/2010/main" val="42885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04513" y="1"/>
            <a:ext cx="2687487" cy="1705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99094" y="1596788"/>
            <a:ext cx="2692906" cy="1719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99094" y="3316408"/>
            <a:ext cx="2699857" cy="1951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492143" y="5268037"/>
            <a:ext cx="2699857" cy="1579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621" y="0"/>
            <a:ext cx="81311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Formulating Logistics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214" y="1810456"/>
            <a:ext cx="808793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Develop a Focus Each Day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Initiate an Opening Challenge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Coach Teenagers on 	Expectations</a:t>
            </a:r>
          </a:p>
          <a:p>
            <a:pPr indent="-68580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4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76844" y="-19619"/>
            <a:ext cx="2515156" cy="1616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64104" y="1581574"/>
            <a:ext cx="2527896" cy="1434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66091" y="2909271"/>
            <a:ext cx="2525909" cy="1458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664104" y="4372554"/>
            <a:ext cx="2527896" cy="134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667014" y="5699071"/>
            <a:ext cx="2670019" cy="1158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621" y="0"/>
            <a:ext cx="81311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Formulating Logistics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214" y="2008164"/>
            <a:ext cx="808793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8580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Consider Pick-Up and Drop-	Off Procedures</a:t>
            </a:r>
          </a:p>
          <a:p>
            <a:pPr indent="-68580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Create Half Day Adventures</a:t>
            </a:r>
          </a:p>
          <a:p>
            <a:pPr indent="-685800">
              <a:spcAft>
                <a:spcPts val="1000"/>
              </a:spcAft>
              <a:buFont typeface="Arial" pitchFamily="34" charset="0"/>
              <a:buChar char="•"/>
            </a:pPr>
            <a:r>
              <a:rPr lang="en-US" sz="4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Coach Speakers and Guests</a:t>
            </a:r>
          </a:p>
          <a:p>
            <a:pPr indent="-685800">
              <a:spcAft>
                <a:spcPts val="1000"/>
              </a:spcAft>
            </a:pPr>
            <a:endParaRPr lang="en-US" sz="4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42200" y="0"/>
            <a:ext cx="2649800" cy="1473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45189" y="1473157"/>
            <a:ext cx="2648337" cy="1242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42200" y="2715904"/>
            <a:ext cx="2649800" cy="12793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34585" y="3989890"/>
            <a:ext cx="2674448" cy="1482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523414" y="5448958"/>
            <a:ext cx="2687203" cy="14090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8621" y="2551837"/>
            <a:ext cx="81311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Envisioning the Future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cenergyclub.com/wp-content/uploads/2015/12/microscope-clip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13" y="130628"/>
            <a:ext cx="815808" cy="1293223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2052" name="Picture 4" descr="http://silhouettesfree.com/professions-and-occupations/students/dna-strand-silhouette-imag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76" y="1423851"/>
            <a:ext cx="1092882" cy="10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s.clipartpanda.com/robotics-clipart-robotics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53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33" y="2516733"/>
            <a:ext cx="947569" cy="12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olyvore.com/cgi/img-thing?.out=jpg&amp;size=l&amp;tid=7709363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81" y="4902838"/>
            <a:ext cx="1123072" cy="11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i2clipart.com/cliparts/b/1/7/a/clipart-math-pi-symbol-512x512-b17a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9" y="5966460"/>
            <a:ext cx="1005437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victorianhotel.ca/wp-content/images/blog/mobile%20image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4777" y1="10959" x2="14170" y2="43836"/>
                        <a14:foregroundMark x1="24899" y1="71918" x2="41093" y2="72260"/>
                        <a14:foregroundMark x1="50000" y1="71918" x2="66802" y2="73288"/>
                        <a14:foregroundMark x1="71457" y1="39384" x2="71862" y2="81164"/>
                        <a14:foregroundMark x1="76518" y1="36644" x2="93320" y2="35616"/>
                        <a14:foregroundMark x1="96964" y1="36644" x2="97976" y2="92123"/>
                        <a14:foregroundMark x1="16802" y1="59932" x2="17611" y2="82534"/>
                        <a14:foregroundMark x1="7692" y1="93836" x2="4858" y2="93493"/>
                        <a14:foregroundMark x1="71862" y1="94521" x2="75506" y2="93493"/>
                        <a14:foregroundMark x1="44332" y1="89384" x2="44534" y2="92123"/>
                        <a14:foregroundMark x1="40688" y1="85959" x2="46356" y2="85959"/>
                        <a14:foregroundMark x1="3441" y1="56164" x2="4251" y2="56164"/>
                        <a14:backgroundMark x1="21255" y1="18493" x2="62146" y2="5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3995221"/>
            <a:ext cx="1271564" cy="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03048" y="0"/>
            <a:ext cx="2688952" cy="1569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03048" y="1322371"/>
            <a:ext cx="2696118" cy="1433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95882" y="2732484"/>
            <a:ext cx="2696118" cy="1432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24816" y="4055833"/>
            <a:ext cx="2667184" cy="16721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524816" y="5504101"/>
            <a:ext cx="2667184" cy="1362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432" y="2551837"/>
            <a:ext cx="8334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rgbClr val="1D4999"/>
                  </a:solidFill>
                </a:ln>
                <a:solidFill>
                  <a:schemeClr val="bg1"/>
                </a:solidFill>
                <a:latin typeface="Rockwell Extra Bold" panose="02060903040505020403" pitchFamily="18" charset="0"/>
              </a:rPr>
              <a:t>Observing the Community Impact</a:t>
            </a:r>
            <a:endParaRPr lang="en-US" sz="5400" dirty="0">
              <a:ln>
                <a:solidFill>
                  <a:srgbClr val="1D4999"/>
                </a:solidFill>
              </a:ln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106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Rockwell Extra Bold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coffey</dc:creator>
  <cp:lastModifiedBy>Tamla Miller</cp:lastModifiedBy>
  <cp:revision>49</cp:revision>
  <dcterms:created xsi:type="dcterms:W3CDTF">2016-02-16T05:23:09Z</dcterms:created>
  <dcterms:modified xsi:type="dcterms:W3CDTF">2016-02-23T21:58:01Z</dcterms:modified>
</cp:coreProperties>
</file>