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4"/>
    <p:sldMasterId id="2147483702" r:id="rId5"/>
    <p:sldMasterId id="214748370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y="5143500" cx="9144000"/>
  <p:notesSz cx="6858000" cy="9144000"/>
  <p:embeddedFontLst>
    <p:embeddedFont>
      <p:font typeface="Roboto Thin"/>
      <p:regular r:id="rId62"/>
      <p:bold r:id="rId63"/>
      <p:italic r:id="rId64"/>
      <p:boldItalic r:id="rId65"/>
    </p:embeddedFont>
    <p:embeddedFont>
      <p:font typeface="Roboto"/>
      <p:regular r:id="rId66"/>
      <p:bold r:id="rId67"/>
      <p:italic r:id="rId68"/>
      <p:boldItalic r:id="rId69"/>
    </p:embeddedFont>
    <p:embeddedFont>
      <p:font typeface="Arial Narrow"/>
      <p:regular r:id="rId70"/>
      <p:bold r:id="rId71"/>
      <p:italic r:id="rId72"/>
      <p:boldItalic r:id="rId73"/>
    </p:embeddedFont>
    <p:embeddedFont>
      <p:font typeface="Roboto Light"/>
      <p:regular r:id="rId74"/>
      <p:bold r:id="rId75"/>
      <p:italic r:id="rId76"/>
      <p:boldItalic r:id="rId77"/>
    </p:embeddedFont>
    <p:embeddedFont>
      <p:font typeface="Open Sans Light"/>
      <p:regular r:id="rId78"/>
      <p:bold r:id="rId79"/>
      <p:italic r:id="rId80"/>
      <p:boldItalic r:id="rId81"/>
    </p:embeddedFont>
    <p:embeddedFont>
      <p:font typeface="Century Gothic"/>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A90EA3-6069-466D-A061-144C3C4C2D18}">
  <a:tblStyle styleId="{BAA90EA3-6069-466D-A061-144C3C4C2D1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0547F7D-6FE5-48E0-B1B4-ED759C7E51A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CenturyGothic-italic.fntdata"/><Relationship Id="rId83" Type="http://schemas.openxmlformats.org/officeDocument/2006/relationships/font" Target="fonts/CenturyGothic-bold.fntdata"/><Relationship Id="rId42" Type="http://schemas.openxmlformats.org/officeDocument/2006/relationships/slide" Target="slides/slide35.xml"/><Relationship Id="rId41" Type="http://schemas.openxmlformats.org/officeDocument/2006/relationships/slide" Target="slides/slide34.xml"/><Relationship Id="rId85" Type="http://schemas.openxmlformats.org/officeDocument/2006/relationships/font" Target="fonts/CenturyGothic-boldItalic.fnt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OpenSansLight-italic.fntdata"/><Relationship Id="rId82" Type="http://schemas.openxmlformats.org/officeDocument/2006/relationships/font" Target="fonts/CenturyGothic-regular.fntdata"/><Relationship Id="rId81" Type="http://schemas.openxmlformats.org/officeDocument/2006/relationships/font" Target="fonts/OpenSans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ArialNarrow-boldItalic.fntdata"/><Relationship Id="rId72" Type="http://schemas.openxmlformats.org/officeDocument/2006/relationships/font" Target="fonts/ArialNarrow-italic.fntdata"/><Relationship Id="rId31" Type="http://schemas.openxmlformats.org/officeDocument/2006/relationships/slide" Target="slides/slide24.xml"/><Relationship Id="rId75" Type="http://schemas.openxmlformats.org/officeDocument/2006/relationships/font" Target="fonts/RobotoLight-bold.fntdata"/><Relationship Id="rId30" Type="http://schemas.openxmlformats.org/officeDocument/2006/relationships/slide" Target="slides/slide23.xml"/><Relationship Id="rId74" Type="http://schemas.openxmlformats.org/officeDocument/2006/relationships/font" Target="fonts/RobotoLight-regular.fntdata"/><Relationship Id="rId33" Type="http://schemas.openxmlformats.org/officeDocument/2006/relationships/slide" Target="slides/slide26.xml"/><Relationship Id="rId77" Type="http://schemas.openxmlformats.org/officeDocument/2006/relationships/font" Target="fonts/RobotoLight-boldItalic.fntdata"/><Relationship Id="rId32" Type="http://schemas.openxmlformats.org/officeDocument/2006/relationships/slide" Target="slides/slide25.xml"/><Relationship Id="rId76" Type="http://schemas.openxmlformats.org/officeDocument/2006/relationships/font" Target="fonts/RobotoLight-italic.fntdata"/><Relationship Id="rId35" Type="http://schemas.openxmlformats.org/officeDocument/2006/relationships/slide" Target="slides/slide28.xml"/><Relationship Id="rId79" Type="http://schemas.openxmlformats.org/officeDocument/2006/relationships/font" Target="fonts/OpenSansLight-bold.fntdata"/><Relationship Id="rId34" Type="http://schemas.openxmlformats.org/officeDocument/2006/relationships/slide" Target="slides/slide27.xml"/><Relationship Id="rId78" Type="http://schemas.openxmlformats.org/officeDocument/2006/relationships/font" Target="fonts/OpenSansLight-regular.fntdata"/><Relationship Id="rId71" Type="http://schemas.openxmlformats.org/officeDocument/2006/relationships/font" Target="fonts/ArialNarrow-bold.fntdata"/><Relationship Id="rId70" Type="http://schemas.openxmlformats.org/officeDocument/2006/relationships/font" Target="fonts/ArialNarrow-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Thin-regular.fntdata"/><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RobotoThin-italic.fntdata"/><Relationship Id="rId63" Type="http://schemas.openxmlformats.org/officeDocument/2006/relationships/font" Target="fonts/RobotoThin-bold.fntdata"/><Relationship Id="rId22" Type="http://schemas.openxmlformats.org/officeDocument/2006/relationships/slide" Target="slides/slide15.xml"/><Relationship Id="rId66" Type="http://schemas.openxmlformats.org/officeDocument/2006/relationships/font" Target="fonts/Roboto-regular.fntdata"/><Relationship Id="rId21" Type="http://schemas.openxmlformats.org/officeDocument/2006/relationships/slide" Target="slides/slide14.xml"/><Relationship Id="rId65" Type="http://schemas.openxmlformats.org/officeDocument/2006/relationships/font" Target="fonts/RobotoThin-boldItalic.fntdata"/><Relationship Id="rId24" Type="http://schemas.openxmlformats.org/officeDocument/2006/relationships/slide" Target="slides/slide17.xml"/><Relationship Id="rId68" Type="http://schemas.openxmlformats.org/officeDocument/2006/relationships/font" Target="fonts/Roboto-italic.fntdata"/><Relationship Id="rId23" Type="http://schemas.openxmlformats.org/officeDocument/2006/relationships/slide" Target="slides/slide16.xml"/><Relationship Id="rId67" Type="http://schemas.openxmlformats.org/officeDocument/2006/relationships/font" Target="fonts/Roboto-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3hxje6vVZS8%3d&amp;tabid=1509&amp;portalid=0&amp;mid=6011" TargetMode="External"/><Relationship Id="rId3" Type="http://schemas.openxmlformats.org/officeDocument/2006/relationships/hyperlink" Target="https://www.designabetterbusiness.tools/tools/team-charter-canvas" TargetMode="External"/><Relationship Id="rId4" Type="http://schemas.openxmlformats.org/officeDocument/2006/relationships/hyperlink" Target="https://k-12leadership.org/principals-our-advice-and-resources-for-establishing-instructional-leadership-team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wbbcPkLe6vc%3d&amp;tabid=1509&amp;portalid=0&amp;mid=6016"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zes7dI66bkFr1QnLSduj35qstQXCCQ_PqFzAloDugk" TargetMode="External"/><Relationship Id="rId3" Type="http://schemas.openxmlformats.org/officeDocument/2006/relationships/hyperlink" Target="https://drive.google.com/open?id=1kX-1jkPrk2BcmibY4R3hLws3_RthGKcuopjd4nN8bsQ" TargetMode="External"/><Relationship Id="rId4" Type="http://schemas.openxmlformats.org/officeDocument/2006/relationships/hyperlink" Target="https://docs.google.com/document/d/1-mv6TWocDDB5aR6nIE3Zr7CASvFhPNhN_zyryN9yyUA/edit?usp=shar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zes7dI66bkFr1QnLSduj35qstQXCCQ_PqFzAloDugk" TargetMode="External"/><Relationship Id="rId3" Type="http://schemas.openxmlformats.org/officeDocument/2006/relationships/hyperlink" Target="https://drive.google.com/open?id=1kX-1jkPrk2BcmibY4R3hLws3_RthGKcuopjd4nN8bsQ" TargetMode="External"/><Relationship Id="rId4" Type="http://schemas.openxmlformats.org/officeDocument/2006/relationships/hyperlink" Target="https://docs.google.com/document/d/1-mv6TWocDDB5aR6nIE3Zr7CASvFhPNhN_zyryN9yyUA/edit?usp=shar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zes7dI66bkFr1QnLSduj35qstQXCCQ_PqFzAloDugk" TargetMode="External"/><Relationship Id="rId3" Type="http://schemas.openxmlformats.org/officeDocument/2006/relationships/hyperlink" Target="https://drive.google.com/open?id=1kX-1jkPrk2BcmibY4R3hLws3_RthGKcuopjd4nN8bsQ" TargetMode="External"/><Relationship Id="rId4" Type="http://schemas.openxmlformats.org/officeDocument/2006/relationships/hyperlink" Target="https://docs.google.com/document/d/1-mv6TWocDDB5aR6nIE3Zr7CASvFhPNhN_zyryN9yyUA/edit?usp=sharin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zes7dI66bkFr1QnLSduj35qstQXCCQ_PqFzAloDugk" TargetMode="External"/><Relationship Id="rId3" Type="http://schemas.openxmlformats.org/officeDocument/2006/relationships/hyperlink" Target="https://drive.google.com/open?id=1kX-1jkPrk2BcmibY4R3hLws3_RthGKcuopjd4nN8bsQ" TargetMode="External"/><Relationship Id="rId4" Type="http://schemas.openxmlformats.org/officeDocument/2006/relationships/hyperlink" Target="https://docs.google.com/document/d/1-mv6TWocDDB5aR6nIE3Zr7CASvFhPNhN_zyryN9yyUA/edit?usp=sharing"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zes7dI66bkFr1QnLSduj35qstQXCCQ_PqFzAloDugk" TargetMode="External"/><Relationship Id="rId3" Type="http://schemas.openxmlformats.org/officeDocument/2006/relationships/hyperlink" Target="https://drive.google.com/open?id=1kX-1jkPrk2BcmibY4R3hLws3_RthGKcuopjd4nN8bsQ" TargetMode="External"/><Relationship Id="rId4" Type="http://schemas.openxmlformats.org/officeDocument/2006/relationships/hyperlink" Target="https://docs.google.com/document/d/1-mv6TWocDDB5aR6nIE3Zr7CASvFhPNhN_zyryN9yyUA/edit?usp=sharing"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yzes7dI66bkFr1QnLSduj35qstQXCCQ_PqFzAloDugk" TargetMode="External"/><Relationship Id="rId3" Type="http://schemas.openxmlformats.org/officeDocument/2006/relationships/hyperlink" Target="https://drive.google.com/open?id=1kX-1jkPrk2BcmibY4R3hLws3_RthGKcuopjd4nN8bsQ" TargetMode="External"/><Relationship Id="rId4" Type="http://schemas.openxmlformats.org/officeDocument/2006/relationships/hyperlink" Target="https://docs.google.com/document/d/1-mv6TWocDDB5aR6nIE3Zr7CASvFhPNhN_zyryN9yyUA/edit?usp=sharin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vnD9-j4k9No%3d&amp;tabid=1251&amp;portalid=0&amp;mid=3630"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5aab1dfb8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5aab1dfb8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5aab1dfb8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bfcc45712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bfcc45712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73380" lvl="1" marL="914400" rtl="0" algn="l">
              <a:spcBef>
                <a:spcPts val="0"/>
              </a:spcBef>
              <a:spcAft>
                <a:spcPts val="0"/>
              </a:spcAft>
              <a:buClr>
                <a:srgbClr val="15254B"/>
              </a:buClr>
              <a:buSzPts val="2280"/>
              <a:buChar char="○"/>
            </a:pPr>
            <a:r>
              <a:rPr lang="en" sz="2400">
                <a:solidFill>
                  <a:srgbClr val="15284B"/>
                </a:solidFill>
                <a:latin typeface="Arial Narrow"/>
                <a:ea typeface="Arial Narrow"/>
                <a:cs typeface="Arial Narrow"/>
                <a:sym typeface="Arial Narrow"/>
              </a:rPr>
              <a:t>Support- </a:t>
            </a:r>
            <a:r>
              <a:rPr lang="en" sz="2400" u="sng">
                <a:solidFill>
                  <a:srgbClr val="FFA400"/>
                </a:solidFill>
                <a:latin typeface="Arial Narrow"/>
                <a:ea typeface="Arial Narrow"/>
                <a:cs typeface="Arial Narrow"/>
                <a:sym typeface="Arial Narrow"/>
                <a:hlinkClick r:id="rId2">
                  <a:extLst>
                    <a:ext uri="{A12FA001-AC4F-418D-AE19-62706E023703}">
                      <ahyp:hlinkClr val="tx"/>
                    </a:ext>
                  </a:extLst>
                </a:hlinkClick>
              </a:rPr>
              <a:t>Quality Criteria for Pilot and Copilot</a:t>
            </a:r>
            <a:endParaRPr sz="2400">
              <a:solidFill>
                <a:srgbClr val="15284B"/>
              </a:solidFill>
              <a:latin typeface="Arial Narrow"/>
              <a:ea typeface="Arial Narrow"/>
              <a:cs typeface="Arial Narrow"/>
              <a:sym typeface="Arial Narrow"/>
            </a:endParaRPr>
          </a:p>
          <a:p>
            <a:pPr indent="-373380" lvl="1" marL="914400" rtl="0" algn="l">
              <a:spcBef>
                <a:spcPts val="0"/>
              </a:spcBef>
              <a:spcAft>
                <a:spcPts val="0"/>
              </a:spcAft>
              <a:buClr>
                <a:srgbClr val="15254B"/>
              </a:buClr>
              <a:buSzPts val="2280"/>
              <a:buChar char="○"/>
            </a:pPr>
            <a:r>
              <a:rPr lang="en" sz="2400">
                <a:solidFill>
                  <a:srgbClr val="15284B"/>
                </a:solidFill>
                <a:latin typeface="Arial Narrow"/>
                <a:ea typeface="Arial Narrow"/>
                <a:cs typeface="Arial Narrow"/>
                <a:sym typeface="Arial Narrow"/>
              </a:rPr>
              <a:t>Support- </a:t>
            </a:r>
            <a:r>
              <a:rPr lang="en" sz="2400" u="sng">
                <a:solidFill>
                  <a:srgbClr val="FFA400"/>
                </a:solidFill>
                <a:latin typeface="Arial Narrow"/>
                <a:ea typeface="Arial Narrow"/>
                <a:cs typeface="Arial Narrow"/>
                <a:sym typeface="Arial Narrow"/>
                <a:hlinkClick r:id="rId3">
                  <a:extLst>
                    <a:ext uri="{A12FA001-AC4F-418D-AE19-62706E023703}">
                      <ahyp:hlinkClr val="tx"/>
                    </a:ext>
                  </a:extLst>
                </a:hlinkClick>
              </a:rPr>
              <a:t>Team Charter</a:t>
            </a:r>
            <a:r>
              <a:rPr lang="en" sz="2400">
                <a:solidFill>
                  <a:srgbClr val="15284B"/>
                </a:solidFill>
                <a:latin typeface="Arial Narrow"/>
                <a:ea typeface="Arial Narrow"/>
                <a:cs typeface="Arial Narrow"/>
                <a:sym typeface="Arial Narrow"/>
              </a:rPr>
              <a:t> </a:t>
            </a:r>
            <a:endParaRPr sz="2400">
              <a:solidFill>
                <a:srgbClr val="15284B"/>
              </a:solidFill>
              <a:latin typeface="Arial Narrow"/>
              <a:ea typeface="Arial Narrow"/>
              <a:cs typeface="Arial Narrow"/>
              <a:sym typeface="Arial Narrow"/>
            </a:endParaRPr>
          </a:p>
          <a:p>
            <a:pPr indent="-373380" lvl="1" marL="914400" rtl="0" algn="l">
              <a:spcBef>
                <a:spcPts val="0"/>
              </a:spcBef>
              <a:spcAft>
                <a:spcPts val="0"/>
              </a:spcAft>
              <a:buClr>
                <a:srgbClr val="15254B"/>
              </a:buClr>
              <a:buSzPts val="2280"/>
              <a:buChar char="○"/>
            </a:pPr>
            <a:r>
              <a:rPr lang="en" sz="2400">
                <a:solidFill>
                  <a:srgbClr val="15284B"/>
                </a:solidFill>
                <a:latin typeface="Arial Narrow"/>
                <a:ea typeface="Arial Narrow"/>
                <a:cs typeface="Arial Narrow"/>
                <a:sym typeface="Arial Narrow"/>
              </a:rPr>
              <a:t>Support- </a:t>
            </a:r>
            <a:r>
              <a:rPr lang="en" sz="2400" u="sng">
                <a:solidFill>
                  <a:srgbClr val="FFA400"/>
                </a:solidFill>
                <a:latin typeface="Arial Narrow"/>
                <a:ea typeface="Arial Narrow"/>
                <a:cs typeface="Arial Narrow"/>
                <a:sym typeface="Arial Narrow"/>
                <a:hlinkClick r:id="rId4">
                  <a:extLst>
                    <a:ext uri="{A12FA001-AC4F-418D-AE19-62706E023703}">
                      <ahyp:hlinkClr val="tx"/>
                    </a:ext>
                  </a:extLst>
                </a:hlinkClick>
              </a:rPr>
              <a:t>Principals: Establishing Instructional Teams</a:t>
            </a:r>
            <a:endParaRPr sz="2400">
              <a:solidFill>
                <a:srgbClr val="15284B"/>
              </a:solidFill>
              <a:latin typeface="Arial Narrow"/>
              <a:ea typeface="Arial Narrow"/>
              <a:cs typeface="Arial Narrow"/>
              <a:sym typeface="Arial Narrow"/>
            </a:endParaRPr>
          </a:p>
          <a:p>
            <a:pPr indent="0" lvl="0" marL="0" rtl="0" algn="l">
              <a:spcBef>
                <a:spcPts val="600"/>
              </a:spcBef>
              <a:spcAft>
                <a:spcPts val="60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bfcc45712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bfcc45712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bfcc45712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bfcc45712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c711f69c1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c711f69c1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d9b8ffa7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d9b8ffa7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d9b8ffa7c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d9b8ffa7c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2000" u="sng">
                <a:solidFill>
                  <a:schemeClr val="hlink"/>
                </a:solidFill>
                <a:latin typeface="Open Sans Light"/>
                <a:ea typeface="Open Sans Light"/>
                <a:cs typeface="Open Sans Light"/>
                <a:sym typeface="Open Sans Light"/>
                <a:hlinkClick r:id="rId2"/>
              </a:rPr>
              <a:t>Alternative Outreach Plan</a:t>
            </a:r>
            <a:r>
              <a:rPr lang="en" sz="2000">
                <a:solidFill>
                  <a:srgbClr val="12284C"/>
                </a:solidFill>
                <a:latin typeface="Open Sans Light"/>
                <a:ea typeface="Open Sans Light"/>
                <a:cs typeface="Open Sans Light"/>
                <a:sym typeface="Open Sans Light"/>
              </a:rPr>
              <a:t>. </a:t>
            </a:r>
            <a:endParaRPr sz="2000">
              <a:solidFill>
                <a:srgbClr val="12284C"/>
              </a:solidFill>
              <a:latin typeface="Open Sans Light"/>
              <a:ea typeface="Open Sans Light"/>
              <a:cs typeface="Open Sans Light"/>
              <a:sym typeface="Open Sans Light"/>
            </a:endParaRPr>
          </a:p>
          <a:p>
            <a:pPr indent="0" lvl="0" marL="0" rtl="0" algn="l">
              <a:spcBef>
                <a:spcPts val="0"/>
              </a:spcBef>
              <a:spcAft>
                <a:spcPts val="0"/>
              </a:spcAft>
              <a:buClr>
                <a:schemeClr val="dk1"/>
              </a:buClr>
              <a:buSzPts val="1100"/>
              <a:buFont typeface="Arial"/>
              <a:buNone/>
            </a:pPr>
            <a:r>
              <a:t/>
            </a:r>
            <a:endParaRPr sz="2000">
              <a:solidFill>
                <a:srgbClr val="12284C"/>
              </a:solidFill>
              <a:latin typeface="Open Sans Light"/>
              <a:ea typeface="Open Sans Light"/>
              <a:cs typeface="Open Sans Light"/>
              <a:sym typeface="Open Sans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d9b8ffa7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d9b8ffa7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bfcc45712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bfcc4571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c711f69c1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c711f69c1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db3a88b5c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db3a88b5c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bfcc45712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bfcc45712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db3a88b5c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db3a88b5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bcf28b23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bcf28b23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984332753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984332753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984332753c_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984332753c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b0152f59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b0152f59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b0152f59e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b0152f59e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bfcc4571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bfcc4571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5aab1dfb8e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5aab1dfb8e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96fa6609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96fa6609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Resources to Support</a:t>
            </a:r>
            <a:endParaRPr b="1">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Creating a scoreboard</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3">
                  <a:extLst>
                    <a:ext uri="{A12FA001-AC4F-418D-AE19-62706E023703}">
                      <ahyp:hlinkClr val="tx"/>
                    </a:ext>
                  </a:extLst>
                </a:hlinkClick>
              </a:rPr>
              <a:t>Accountability Talks</a:t>
            </a:r>
            <a:r>
              <a:rPr lang="en">
                <a:solidFill>
                  <a:srgbClr val="434343"/>
                </a:solidFill>
                <a:latin typeface="Roboto Light"/>
                <a:ea typeface="Roboto Light"/>
                <a:cs typeface="Roboto Light"/>
                <a:sym typeface="Roboto Light"/>
              </a:rPr>
              <a:t> </a:t>
            </a:r>
            <a:endParaRPr>
              <a:solidFill>
                <a:srgbClr val="434343"/>
              </a:solidFill>
              <a:highlight>
                <a:srgbClr val="FBCB2E"/>
              </a:highlight>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a:solidFill>
                  <a:srgbClr val="434343"/>
                </a:solidFill>
                <a:latin typeface="Roboto Light"/>
                <a:ea typeface="Roboto Light"/>
                <a:cs typeface="Roboto Light"/>
                <a:sym typeface="Roboto Light"/>
              </a:rPr>
              <a:t>Deepen knowledge on </a:t>
            </a:r>
            <a:r>
              <a:rPr lang="en" u="sng">
                <a:solidFill>
                  <a:srgbClr val="1155CC"/>
                </a:solidFill>
                <a:latin typeface="Roboto Light"/>
                <a:ea typeface="Roboto Light"/>
                <a:cs typeface="Roboto Light"/>
                <a:sym typeface="Roboto Light"/>
                <a:hlinkClick r:id="rId4">
                  <a:extLst>
                    <a:ext uri="{A12FA001-AC4F-418D-AE19-62706E023703}">
                      <ahyp:hlinkClr val="tx"/>
                    </a:ext>
                  </a:extLst>
                </a:hlinkClick>
              </a:rPr>
              <a:t>4 Principles of Redesign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d77a2a95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d77a2a95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Resources to Support</a:t>
            </a:r>
            <a:endParaRPr b="1">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Creating a scoreboard</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3">
                  <a:extLst>
                    <a:ext uri="{A12FA001-AC4F-418D-AE19-62706E023703}">
                      <ahyp:hlinkClr val="tx"/>
                    </a:ext>
                  </a:extLst>
                </a:hlinkClick>
              </a:rPr>
              <a:t>Accountability Talks</a:t>
            </a:r>
            <a:r>
              <a:rPr lang="en">
                <a:solidFill>
                  <a:srgbClr val="434343"/>
                </a:solidFill>
                <a:latin typeface="Roboto Light"/>
                <a:ea typeface="Roboto Light"/>
                <a:cs typeface="Roboto Light"/>
                <a:sym typeface="Roboto Light"/>
              </a:rPr>
              <a:t> </a:t>
            </a:r>
            <a:endParaRPr>
              <a:solidFill>
                <a:srgbClr val="434343"/>
              </a:solidFill>
              <a:highlight>
                <a:srgbClr val="FBCB2E"/>
              </a:highlight>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a:solidFill>
                  <a:srgbClr val="434343"/>
                </a:solidFill>
                <a:latin typeface="Roboto Light"/>
                <a:ea typeface="Roboto Light"/>
                <a:cs typeface="Roboto Light"/>
                <a:sym typeface="Roboto Light"/>
              </a:rPr>
              <a:t>Deepen knowledge on </a:t>
            </a:r>
            <a:r>
              <a:rPr lang="en" u="sng">
                <a:solidFill>
                  <a:srgbClr val="1155CC"/>
                </a:solidFill>
                <a:latin typeface="Roboto Light"/>
                <a:ea typeface="Roboto Light"/>
                <a:cs typeface="Roboto Light"/>
                <a:sym typeface="Roboto Light"/>
                <a:hlinkClick r:id="rId4">
                  <a:extLst>
                    <a:ext uri="{A12FA001-AC4F-418D-AE19-62706E023703}">
                      <ahyp:hlinkClr val="tx"/>
                    </a:ext>
                  </a:extLst>
                </a:hlinkClick>
              </a:rPr>
              <a:t>4 Principles of Redesign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bfcc45712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bfcc45712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984332753c_3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984332753c_3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984332753c_3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984332753c_3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Resources to Support</a:t>
            </a:r>
            <a:endParaRPr b="1">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Creating a scoreboard</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3">
                  <a:extLst>
                    <a:ext uri="{A12FA001-AC4F-418D-AE19-62706E023703}">
                      <ahyp:hlinkClr val="tx"/>
                    </a:ext>
                  </a:extLst>
                </a:hlinkClick>
              </a:rPr>
              <a:t>Accountability Talks</a:t>
            </a:r>
            <a:r>
              <a:rPr lang="en">
                <a:solidFill>
                  <a:srgbClr val="434343"/>
                </a:solidFill>
                <a:latin typeface="Roboto Light"/>
                <a:ea typeface="Roboto Light"/>
                <a:cs typeface="Roboto Light"/>
                <a:sym typeface="Roboto Light"/>
              </a:rPr>
              <a:t> </a:t>
            </a:r>
            <a:endParaRPr>
              <a:solidFill>
                <a:srgbClr val="434343"/>
              </a:solidFill>
              <a:highlight>
                <a:srgbClr val="FBCB2E"/>
              </a:highlight>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a:solidFill>
                  <a:srgbClr val="434343"/>
                </a:solidFill>
                <a:latin typeface="Roboto Light"/>
                <a:ea typeface="Roboto Light"/>
                <a:cs typeface="Roboto Light"/>
                <a:sym typeface="Roboto Light"/>
              </a:rPr>
              <a:t>Deepen knowledge on </a:t>
            </a:r>
            <a:r>
              <a:rPr lang="en" u="sng">
                <a:solidFill>
                  <a:srgbClr val="1155CC"/>
                </a:solidFill>
                <a:latin typeface="Roboto Light"/>
                <a:ea typeface="Roboto Light"/>
                <a:cs typeface="Roboto Light"/>
                <a:sym typeface="Roboto Light"/>
                <a:hlinkClick r:id="rId4">
                  <a:extLst>
                    <a:ext uri="{A12FA001-AC4F-418D-AE19-62706E023703}">
                      <ahyp:hlinkClr val="tx"/>
                    </a:ext>
                  </a:extLst>
                </a:hlinkClick>
              </a:rPr>
              <a:t>4 Principles of Redesign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d77a2a954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d77a2a954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Resources to Support</a:t>
            </a:r>
            <a:endParaRPr b="1">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Creating a scoreboard</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3">
                  <a:extLst>
                    <a:ext uri="{A12FA001-AC4F-418D-AE19-62706E023703}">
                      <ahyp:hlinkClr val="tx"/>
                    </a:ext>
                  </a:extLst>
                </a:hlinkClick>
              </a:rPr>
              <a:t>Accountability Talks</a:t>
            </a:r>
            <a:r>
              <a:rPr lang="en">
                <a:solidFill>
                  <a:srgbClr val="434343"/>
                </a:solidFill>
                <a:latin typeface="Roboto Light"/>
                <a:ea typeface="Roboto Light"/>
                <a:cs typeface="Roboto Light"/>
                <a:sym typeface="Roboto Light"/>
              </a:rPr>
              <a:t> </a:t>
            </a:r>
            <a:endParaRPr>
              <a:solidFill>
                <a:srgbClr val="434343"/>
              </a:solidFill>
              <a:highlight>
                <a:srgbClr val="FBCB2E"/>
              </a:highlight>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a:solidFill>
                  <a:srgbClr val="434343"/>
                </a:solidFill>
                <a:latin typeface="Roboto Light"/>
                <a:ea typeface="Roboto Light"/>
                <a:cs typeface="Roboto Light"/>
                <a:sym typeface="Roboto Light"/>
              </a:rPr>
              <a:t>Deepen knowledge on </a:t>
            </a:r>
            <a:r>
              <a:rPr lang="en" u="sng">
                <a:solidFill>
                  <a:srgbClr val="1155CC"/>
                </a:solidFill>
                <a:latin typeface="Roboto Light"/>
                <a:ea typeface="Roboto Light"/>
                <a:cs typeface="Roboto Light"/>
                <a:sym typeface="Roboto Light"/>
                <a:hlinkClick r:id="rId4">
                  <a:extLst>
                    <a:ext uri="{A12FA001-AC4F-418D-AE19-62706E023703}">
                      <ahyp:hlinkClr val="tx"/>
                    </a:ext>
                  </a:extLst>
                </a:hlinkClick>
              </a:rPr>
              <a:t>4 Principles of Redesign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984332753c_3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984332753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984332753c_3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984332753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Resources to Support</a:t>
            </a:r>
            <a:endParaRPr b="1">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Creating a scoreboard</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3">
                  <a:extLst>
                    <a:ext uri="{A12FA001-AC4F-418D-AE19-62706E023703}">
                      <ahyp:hlinkClr val="tx"/>
                    </a:ext>
                  </a:extLst>
                </a:hlinkClick>
              </a:rPr>
              <a:t>Accountability Talks</a:t>
            </a:r>
            <a:r>
              <a:rPr lang="en">
                <a:solidFill>
                  <a:srgbClr val="434343"/>
                </a:solidFill>
                <a:latin typeface="Roboto Light"/>
                <a:ea typeface="Roboto Light"/>
                <a:cs typeface="Roboto Light"/>
                <a:sym typeface="Roboto Light"/>
              </a:rPr>
              <a:t> </a:t>
            </a:r>
            <a:endParaRPr>
              <a:solidFill>
                <a:srgbClr val="434343"/>
              </a:solidFill>
              <a:highlight>
                <a:srgbClr val="FBCB2E"/>
              </a:highlight>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a:solidFill>
                  <a:srgbClr val="434343"/>
                </a:solidFill>
                <a:latin typeface="Roboto Light"/>
                <a:ea typeface="Roboto Light"/>
                <a:cs typeface="Roboto Light"/>
                <a:sym typeface="Roboto Light"/>
              </a:rPr>
              <a:t>Deepen knowledge on </a:t>
            </a:r>
            <a:r>
              <a:rPr lang="en" u="sng">
                <a:solidFill>
                  <a:srgbClr val="1155CC"/>
                </a:solidFill>
                <a:latin typeface="Roboto Light"/>
                <a:ea typeface="Roboto Light"/>
                <a:cs typeface="Roboto Light"/>
                <a:sym typeface="Roboto Light"/>
                <a:hlinkClick r:id="rId4">
                  <a:extLst>
                    <a:ext uri="{A12FA001-AC4F-418D-AE19-62706E023703}">
                      <ahyp:hlinkClr val="tx"/>
                    </a:ext>
                  </a:extLst>
                </a:hlinkClick>
              </a:rPr>
              <a:t>4 Principles of Redesign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d77a2a954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d77a2a954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Resources to Support</a:t>
            </a:r>
            <a:endParaRPr b="1">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Creating a scoreboard</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u="sng">
                <a:solidFill>
                  <a:srgbClr val="1155CC"/>
                </a:solidFill>
                <a:latin typeface="Roboto Light"/>
                <a:ea typeface="Roboto Light"/>
                <a:cs typeface="Roboto Light"/>
                <a:sym typeface="Roboto Light"/>
                <a:hlinkClick r:id="rId3">
                  <a:extLst>
                    <a:ext uri="{A12FA001-AC4F-418D-AE19-62706E023703}">
                      <ahyp:hlinkClr val="tx"/>
                    </a:ext>
                  </a:extLst>
                </a:hlinkClick>
              </a:rPr>
              <a:t>Accountability Talks</a:t>
            </a:r>
            <a:r>
              <a:rPr lang="en">
                <a:solidFill>
                  <a:srgbClr val="434343"/>
                </a:solidFill>
                <a:latin typeface="Roboto Light"/>
                <a:ea typeface="Roboto Light"/>
                <a:cs typeface="Roboto Light"/>
                <a:sym typeface="Roboto Light"/>
              </a:rPr>
              <a:t> </a:t>
            </a:r>
            <a:endParaRPr>
              <a:solidFill>
                <a:srgbClr val="434343"/>
              </a:solidFill>
              <a:highlight>
                <a:srgbClr val="FBCB2E"/>
              </a:highlight>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Char char="●"/>
            </a:pPr>
            <a:r>
              <a:rPr lang="en">
                <a:solidFill>
                  <a:srgbClr val="434343"/>
                </a:solidFill>
                <a:latin typeface="Roboto Light"/>
                <a:ea typeface="Roboto Light"/>
                <a:cs typeface="Roboto Light"/>
                <a:sym typeface="Roboto Light"/>
              </a:rPr>
              <a:t>Deepen knowledge on </a:t>
            </a:r>
            <a:r>
              <a:rPr lang="en" u="sng">
                <a:solidFill>
                  <a:srgbClr val="1155CC"/>
                </a:solidFill>
                <a:latin typeface="Roboto Light"/>
                <a:ea typeface="Roboto Light"/>
                <a:cs typeface="Roboto Light"/>
                <a:sym typeface="Roboto Light"/>
                <a:hlinkClick r:id="rId4">
                  <a:extLst>
                    <a:ext uri="{A12FA001-AC4F-418D-AE19-62706E023703}">
                      <ahyp:hlinkClr val="tx"/>
                    </a:ext>
                  </a:extLst>
                </a:hlinkClick>
              </a:rPr>
              <a:t>4 Principles of Redesign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df7e8891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df7e8891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c711f69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c711f69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c711f69c1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c711f69c1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e087d089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e087d089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bfcc45712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bfcc45712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e087d089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e087d089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 </a:t>
            </a:r>
            <a:r>
              <a:rPr lang="en" u="sng">
                <a:solidFill>
                  <a:schemeClr val="hlink"/>
                </a:solidFill>
                <a:hlinkClick r:id="rId2"/>
              </a:rPr>
              <a:t>https://www.ksde.org/LinkClick.aspx?fileticket=vnD9-j4k9No%3d&amp;tabid=1251&amp;portalid=0&amp;mid=3630</a:t>
            </a:r>
            <a:r>
              <a:rPr lang="en"/>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d9b8ffa7c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d9b8ffa7c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d9b8ffa7cf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d9b8ffa7cf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d9b8ffa7c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d9b8ffa7c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d9b8ffa7cf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d9b8ffa7c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d9b8ffa7cf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d9b8ffa7c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d9b8ffa7c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d9b8ffa7c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d9b8ffa7cf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d9b8ffa7cf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d9b8ffa7cf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d9b8ffa7cf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d9b8ffa7cf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d9b8ffa7cf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bfcc45712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bfcc45712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d9b8ffa7cf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d9b8ffa7cf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d9b8ffa7cf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d9b8ffa7cf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d9b8ffa7cf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d9b8ffa7cf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d9b8ffa7cf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d9b8ffa7cf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d9b8ffa7cf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d9b8ffa7cf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fcc45712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fcc45712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bfcc4571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bfcc4571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bfcc45712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bfcc45712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bfcc45712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bfcc45712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 Id="rId4"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7" name="Shape 17"/>
        <p:cNvGrpSpPr/>
        <p:nvPr/>
      </p:nvGrpSpPr>
      <p:grpSpPr>
        <a:xfrm>
          <a:off x="0" y="0"/>
          <a:ext cx="0" cy="0"/>
          <a:chOff x="0" y="0"/>
          <a:chExt cx="0" cy="0"/>
        </a:xfrm>
      </p:grpSpPr>
      <p:sp>
        <p:nvSpPr>
          <p:cNvPr id="18" name="Google Shape;18;p2"/>
          <p:cNvSpPr/>
          <p:nvPr/>
        </p:nvSpPr>
        <p:spPr>
          <a:xfrm>
            <a:off x="0" y="1352550"/>
            <a:ext cx="9144000" cy="19050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19" name="Google Shape;19;p2"/>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0" name="Google Shape;20;p2"/>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1" name="Google Shape;21;p2"/>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chemeClr val="dk1"/>
                </a:solidFill>
                <a:latin typeface="Arial"/>
                <a:ea typeface="Arial"/>
                <a:cs typeface="Arial"/>
                <a:sym typeface="Arial"/>
              </a:defRPr>
            </a:lvl1pPr>
            <a:lvl2pPr indent="0" lvl="1" marL="0" marR="0" rtl="0" algn="r">
              <a:spcBef>
                <a:spcPts val="0"/>
              </a:spcBef>
              <a:buNone/>
              <a:defRPr sz="1200">
                <a:solidFill>
                  <a:schemeClr val="dk1"/>
                </a:solidFill>
                <a:latin typeface="Arial"/>
                <a:ea typeface="Arial"/>
                <a:cs typeface="Arial"/>
                <a:sym typeface="Arial"/>
              </a:defRPr>
            </a:lvl2pPr>
            <a:lvl3pPr indent="0" lvl="2" marL="0" marR="0" rtl="0" algn="r">
              <a:spcBef>
                <a:spcPts val="0"/>
              </a:spcBef>
              <a:buNone/>
              <a:defRPr sz="1200">
                <a:solidFill>
                  <a:schemeClr val="dk1"/>
                </a:solidFill>
                <a:latin typeface="Arial"/>
                <a:ea typeface="Arial"/>
                <a:cs typeface="Arial"/>
                <a:sym typeface="Arial"/>
              </a:defRPr>
            </a:lvl3pPr>
            <a:lvl4pPr indent="0" lvl="3" marL="0" marR="0" rtl="0" algn="r">
              <a:spcBef>
                <a:spcPts val="0"/>
              </a:spcBef>
              <a:buNone/>
              <a:defRPr sz="1200">
                <a:solidFill>
                  <a:schemeClr val="dk1"/>
                </a:solidFill>
                <a:latin typeface="Arial"/>
                <a:ea typeface="Arial"/>
                <a:cs typeface="Arial"/>
                <a:sym typeface="Arial"/>
              </a:defRPr>
            </a:lvl4pPr>
            <a:lvl5pPr indent="0" lvl="4" marL="0" marR="0" rtl="0" algn="r">
              <a:spcBef>
                <a:spcPts val="0"/>
              </a:spcBef>
              <a:buNone/>
              <a:defRPr sz="1200">
                <a:solidFill>
                  <a:schemeClr val="dk1"/>
                </a:solidFill>
                <a:latin typeface="Arial"/>
                <a:ea typeface="Arial"/>
                <a:cs typeface="Arial"/>
                <a:sym typeface="Arial"/>
              </a:defRPr>
            </a:lvl5pPr>
            <a:lvl6pPr indent="0" lvl="5" marL="0" marR="0" rtl="0" algn="r">
              <a:spcBef>
                <a:spcPts val="0"/>
              </a:spcBef>
              <a:buNone/>
              <a:defRPr sz="1200">
                <a:solidFill>
                  <a:schemeClr val="dk1"/>
                </a:solidFill>
                <a:latin typeface="Arial"/>
                <a:ea typeface="Arial"/>
                <a:cs typeface="Arial"/>
                <a:sym typeface="Arial"/>
              </a:defRPr>
            </a:lvl6pPr>
            <a:lvl7pPr indent="0" lvl="6" marL="0" marR="0" rtl="0" algn="r">
              <a:spcBef>
                <a:spcPts val="0"/>
              </a:spcBef>
              <a:buNone/>
              <a:defRPr sz="1200">
                <a:solidFill>
                  <a:schemeClr val="dk1"/>
                </a:solidFill>
                <a:latin typeface="Arial"/>
                <a:ea typeface="Arial"/>
                <a:cs typeface="Arial"/>
                <a:sym typeface="Arial"/>
              </a:defRPr>
            </a:lvl7pPr>
            <a:lvl8pPr indent="0" lvl="7" marL="0" marR="0" rtl="0" algn="r">
              <a:spcBef>
                <a:spcPts val="0"/>
              </a:spcBef>
              <a:buNone/>
              <a:defRPr sz="1200">
                <a:solidFill>
                  <a:schemeClr val="dk1"/>
                </a:solidFill>
                <a:latin typeface="Arial"/>
                <a:ea typeface="Arial"/>
                <a:cs typeface="Arial"/>
                <a:sym typeface="Arial"/>
              </a:defRPr>
            </a:lvl8pPr>
            <a:lvl9pPr indent="0" lvl="8" marL="0" marR="0" rt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2"/>
          <p:cNvSpPr txBox="1"/>
          <p:nvPr/>
        </p:nvSpPr>
        <p:spPr>
          <a:xfrm>
            <a:off x="7071196" y="4840701"/>
            <a:ext cx="704700" cy="1770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i="1" lang="en" sz="700">
                <a:solidFill>
                  <a:schemeClr val="dk1"/>
                </a:solidFill>
                <a:latin typeface="Arial"/>
                <a:ea typeface="Arial"/>
                <a:cs typeface="Arial"/>
                <a:sym typeface="Arial"/>
              </a:rPr>
              <a:t>www.ksde.org</a:t>
            </a:r>
            <a:endParaRPr i="1" sz="700">
              <a:solidFill>
                <a:schemeClr val="dk1"/>
              </a:solidFill>
              <a:latin typeface="Arial"/>
              <a:ea typeface="Arial"/>
              <a:cs typeface="Arial"/>
              <a:sym typeface="Arial"/>
            </a:endParaRPr>
          </a:p>
        </p:txBody>
      </p:sp>
      <p:sp>
        <p:nvSpPr>
          <p:cNvPr id="23" name="Google Shape;23;p2"/>
          <p:cNvSpPr txBox="1"/>
          <p:nvPr>
            <p:ph type="ctrTitle"/>
          </p:nvPr>
        </p:nvSpPr>
        <p:spPr>
          <a:xfrm>
            <a:off x="2514601" y="1428750"/>
            <a:ext cx="6477000" cy="1752600"/>
          </a:xfrm>
          <a:prstGeom prst="rect">
            <a:avLst/>
          </a:prstGeom>
          <a:noFill/>
          <a:ln>
            <a:noFill/>
          </a:ln>
        </p:spPr>
        <p:txBody>
          <a:bodyPr anchorCtr="0" anchor="b" bIns="0" lIns="342900" spcFirstLastPara="1" rIns="205725" wrap="square" tIns="0">
            <a:noAutofit/>
          </a:bodyPr>
          <a:lstStyle>
            <a:lvl1pPr lvl="0" marR="0" rtl="0" algn="l">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4" name="Google Shape;24;p2"/>
          <p:cNvSpPr txBox="1"/>
          <p:nvPr>
            <p:ph idx="1" type="subTitle"/>
          </p:nvPr>
        </p:nvSpPr>
        <p:spPr>
          <a:xfrm>
            <a:off x="2590800" y="3257550"/>
            <a:ext cx="6400800" cy="723900"/>
          </a:xfrm>
          <a:prstGeom prst="rect">
            <a:avLst/>
          </a:prstGeom>
          <a:noFill/>
          <a:ln>
            <a:noFill/>
          </a:ln>
        </p:spPr>
        <p:txBody>
          <a:bodyPr anchorCtr="0" anchor="ctr" bIns="34275" lIns="68575" spcFirstLastPara="1" rIns="68575" wrap="square" tIns="34275">
            <a:noAutofit/>
          </a:bodyPr>
          <a:lstStyle>
            <a:lvl1pPr lvl="0" marR="0" rtl="0" algn="l">
              <a:spcBef>
                <a:spcPts val="500"/>
              </a:spcBef>
              <a:spcAft>
                <a:spcPts val="0"/>
              </a:spcAft>
              <a:buClr>
                <a:schemeClr val="lt2"/>
              </a:buClr>
              <a:buSzPts val="2900"/>
              <a:buFont typeface="Arial"/>
              <a:buNone/>
              <a:defRPr b="0" i="0" sz="2400" u="none" cap="none" strike="noStrike">
                <a:solidFill>
                  <a:schemeClr val="dk2"/>
                </a:solidFill>
                <a:latin typeface="Arial"/>
                <a:ea typeface="Arial"/>
                <a:cs typeface="Arial"/>
                <a:sym typeface="Arial"/>
              </a:defRPr>
            </a:lvl1pPr>
            <a:lvl2pPr lvl="1" marR="0" rtl="0" algn="ctr">
              <a:spcBef>
                <a:spcPts val="400"/>
              </a:spcBef>
              <a:spcAft>
                <a:spcPts val="0"/>
              </a:spcAft>
              <a:buClr>
                <a:srgbClr val="5B7ED2"/>
              </a:buClr>
              <a:buSzPts val="2200"/>
              <a:buFont typeface="Arial"/>
              <a:buNone/>
              <a:defRPr b="0" i="0" sz="2000" u="none" cap="none" strike="noStrike">
                <a:solidFill>
                  <a:srgbClr val="888888"/>
                </a:solidFill>
                <a:latin typeface="Arial"/>
                <a:ea typeface="Arial"/>
                <a:cs typeface="Arial"/>
                <a:sym typeface="Arial"/>
              </a:defRPr>
            </a:lvl2pPr>
            <a:lvl3pPr lvl="2" marR="0" rtl="0" algn="ctr">
              <a:spcBef>
                <a:spcPts val="400"/>
              </a:spcBef>
              <a:spcAft>
                <a:spcPts val="0"/>
              </a:spcAft>
              <a:buClr>
                <a:schemeClr val="accent1"/>
              </a:buClr>
              <a:buSzPts val="1800"/>
              <a:buFont typeface="Arial"/>
              <a:buNone/>
              <a:defRPr b="0" i="0" sz="1800" u="none" cap="none" strike="noStrike">
                <a:solidFill>
                  <a:srgbClr val="888888"/>
                </a:solidFill>
                <a:latin typeface="Arial"/>
                <a:ea typeface="Arial"/>
                <a:cs typeface="Arial"/>
                <a:sym typeface="Arial"/>
              </a:defRPr>
            </a:lvl3pPr>
            <a:lvl4pPr lvl="3" marR="0" rtl="0" algn="ctr">
              <a:spcBef>
                <a:spcPts val="400"/>
              </a:spcBef>
              <a:spcAft>
                <a:spcPts val="0"/>
              </a:spcAft>
              <a:buClr>
                <a:schemeClr val="accent3"/>
              </a:buClr>
              <a:buSzPts val="1800"/>
              <a:buFont typeface="Arial"/>
              <a:buNone/>
              <a:defRPr b="0" i="0" sz="1800" u="none" cap="none" strike="noStrike">
                <a:solidFill>
                  <a:srgbClr val="888888"/>
                </a:solidFill>
                <a:latin typeface="Arial"/>
                <a:ea typeface="Arial"/>
                <a:cs typeface="Arial"/>
                <a:sym typeface="Arial"/>
              </a:defRPr>
            </a:lvl4pPr>
            <a:lvl5pPr lvl="4" marR="0" rtl="0" algn="ctr">
              <a:spcBef>
                <a:spcPts val="400"/>
              </a:spcBef>
              <a:spcAft>
                <a:spcPts val="0"/>
              </a:spcAft>
              <a:buClr>
                <a:srgbClr val="5F5F5F"/>
              </a:buClr>
              <a:buSzPts val="1800"/>
              <a:buFont typeface="Arial"/>
              <a:buNone/>
              <a:defRPr b="0" i="0" sz="18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pic>
        <p:nvPicPr>
          <p:cNvPr id="25" name="Google Shape;25;p2"/>
          <p:cNvPicPr preferRelativeResize="0"/>
          <p:nvPr/>
        </p:nvPicPr>
        <p:blipFill rotWithShape="1">
          <a:blip r:embed="rId2">
            <a:alphaModFix/>
          </a:blip>
          <a:srcRect b="0" l="0" r="0" t="0"/>
          <a:stretch/>
        </p:blipFill>
        <p:spPr>
          <a:xfrm>
            <a:off x="228600" y="240030"/>
            <a:ext cx="2877197" cy="4663440"/>
          </a:xfrm>
          <a:prstGeom prst="rect">
            <a:avLst/>
          </a:prstGeom>
          <a:noFill/>
          <a:ln>
            <a:noFill/>
          </a:ln>
        </p:spPr>
      </p:pic>
      <p:pic>
        <p:nvPicPr>
          <p:cNvPr id="26" name="Google Shape;26;p2"/>
          <p:cNvPicPr preferRelativeResize="0"/>
          <p:nvPr/>
        </p:nvPicPr>
        <p:blipFill rotWithShape="1">
          <a:blip r:embed="rId3">
            <a:alphaModFix/>
          </a:blip>
          <a:srcRect b="0" l="0" r="0" t="0"/>
          <a:stretch/>
        </p:blipFill>
        <p:spPr>
          <a:xfrm>
            <a:off x="6611359" y="986790"/>
            <a:ext cx="2380253" cy="365760"/>
          </a:xfrm>
          <a:prstGeom prst="rect">
            <a:avLst/>
          </a:prstGeom>
          <a:noFill/>
          <a:ln>
            <a:noFill/>
          </a:ln>
        </p:spPr>
      </p:pic>
      <p:pic>
        <p:nvPicPr>
          <p:cNvPr id="27" name="Google Shape;27;p2"/>
          <p:cNvPicPr preferRelativeResize="0"/>
          <p:nvPr/>
        </p:nvPicPr>
        <p:blipFill rotWithShape="1">
          <a:blip r:embed="rId4">
            <a:alphaModFix/>
          </a:blip>
          <a:srcRect b="0" l="0" r="0" t="0"/>
          <a:stretch/>
        </p:blipFill>
        <p:spPr>
          <a:xfrm>
            <a:off x="7856776" y="4277111"/>
            <a:ext cx="1057074" cy="822960"/>
          </a:xfrm>
          <a:prstGeom prst="rect">
            <a:avLst/>
          </a:prstGeom>
          <a:noFill/>
          <a:ln>
            <a:noFill/>
          </a:ln>
        </p:spPr>
      </p:pic>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bg>
      <p:bgPr>
        <a:solidFill>
          <a:schemeClr val="dk1"/>
        </a:solidFill>
      </p:bgPr>
    </p:bg>
    <p:spTree>
      <p:nvGrpSpPr>
        <p:cNvPr id="89" name="Shape 89"/>
        <p:cNvGrpSpPr/>
        <p:nvPr/>
      </p:nvGrpSpPr>
      <p:grpSpPr>
        <a:xfrm>
          <a:off x="0" y="0"/>
          <a:ext cx="0" cy="0"/>
          <a:chOff x="0" y="0"/>
          <a:chExt cx="0" cy="0"/>
        </a:xfrm>
      </p:grpSpPr>
      <p:sp>
        <p:nvSpPr>
          <p:cNvPr id="90" name="Google Shape;90;p11"/>
          <p:cNvSpPr txBox="1"/>
          <p:nvPr>
            <p:ph type="title"/>
          </p:nvPr>
        </p:nvSpPr>
        <p:spPr>
          <a:xfrm>
            <a:off x="457200" y="129784"/>
            <a:ext cx="8229600" cy="7656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1" name="Google Shape;91;p11"/>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2" name="Google Shape;92;p11"/>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3" name="Google Shape;93;p11"/>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4" name="Google Shape;94;p11"/>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
        <p:nvSpPr>
          <p:cNvPr id="95" name="Google Shape;95;p11"/>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dk1"/>
        </a:solidFill>
      </p:bgPr>
    </p:bg>
    <p:spTree>
      <p:nvGrpSpPr>
        <p:cNvPr id="96" name="Shape 96"/>
        <p:cNvGrpSpPr/>
        <p:nvPr/>
      </p:nvGrpSpPr>
      <p:grpSpPr>
        <a:xfrm>
          <a:off x="0" y="0"/>
          <a:ext cx="0" cy="0"/>
          <a:chOff x="0" y="0"/>
          <a:chExt cx="0" cy="0"/>
        </a:xfrm>
      </p:grpSpPr>
      <p:sp>
        <p:nvSpPr>
          <p:cNvPr id="97" name="Google Shape;97;p12"/>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8" name="Google Shape;98;p12"/>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9" name="Google Shape;99;p12"/>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2"/>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
        <p:nvSpPr>
          <p:cNvPr id="101" name="Google Shape;101;p12"/>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pic>
        <p:nvPicPr>
          <p:cNvPr id="102" name="Google Shape;102;p12"/>
          <p:cNvPicPr preferRelativeResize="0"/>
          <p:nvPr/>
        </p:nvPicPr>
        <p:blipFill rotWithShape="1">
          <a:blip r:embed="rId3">
            <a:alphaModFix/>
          </a:blip>
          <a:srcRect b="0" l="0" r="0" t="0"/>
          <a:stretch/>
        </p:blipFill>
        <p:spPr>
          <a:xfrm>
            <a:off x="147750" y="697230"/>
            <a:ext cx="2290650" cy="3749039"/>
          </a:xfrm>
          <a:prstGeom prst="rect">
            <a:avLst/>
          </a:prstGeom>
          <a:noFill/>
          <a:ln>
            <a:noFill/>
          </a:ln>
        </p:spPr>
      </p:pic>
      <p:grpSp>
        <p:nvGrpSpPr>
          <p:cNvPr id="103" name="Google Shape;103;p12"/>
          <p:cNvGrpSpPr/>
          <p:nvPr/>
        </p:nvGrpSpPr>
        <p:grpSpPr>
          <a:xfrm>
            <a:off x="0" y="4575066"/>
            <a:ext cx="9144000" cy="230700"/>
            <a:chOff x="0" y="4574984"/>
            <a:chExt cx="9144000" cy="230700"/>
          </a:xfrm>
        </p:grpSpPr>
        <p:sp>
          <p:nvSpPr>
            <p:cNvPr id="104" name="Google Shape;104;p12"/>
            <p:cNvSpPr/>
            <p:nvPr/>
          </p:nvSpPr>
          <p:spPr>
            <a:xfrm>
              <a:off x="0" y="4629150"/>
              <a:ext cx="8115300" cy="141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105" name="Google Shape;105;p12"/>
            <p:cNvSpPr txBox="1"/>
            <p:nvPr/>
          </p:nvSpPr>
          <p:spPr>
            <a:xfrm>
              <a:off x="8115300" y="4574984"/>
              <a:ext cx="10287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3"/>
                  </a:solidFill>
                  <a:latin typeface="Century Gothic"/>
                  <a:ea typeface="Century Gothic"/>
                  <a:cs typeface="Century Gothic"/>
                  <a:sym typeface="Century Gothic"/>
                </a:rPr>
                <a:t>COMMUNITY</a:t>
              </a:r>
              <a:endParaRPr sz="1100"/>
            </a:p>
          </p:txBody>
        </p:sp>
      </p:gr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bg>
      <p:bgPr>
        <a:solidFill>
          <a:schemeClr val="dk1"/>
        </a:solidFill>
      </p:bgPr>
    </p:bg>
    <p:spTree>
      <p:nvGrpSpPr>
        <p:cNvPr id="106"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
        <p:nvSpPr>
          <p:cNvPr id="108" name="Google Shape;108;p13"/>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pic>
        <p:nvPicPr>
          <p:cNvPr id="109" name="Google Shape;109;p13"/>
          <p:cNvPicPr preferRelativeResize="0"/>
          <p:nvPr/>
        </p:nvPicPr>
        <p:blipFill rotWithShape="1">
          <a:blip r:embed="rId3">
            <a:alphaModFix/>
          </a:blip>
          <a:srcRect b="0" l="0" r="0" t="0"/>
          <a:stretch/>
        </p:blipFill>
        <p:spPr>
          <a:xfrm>
            <a:off x="147750" y="697230"/>
            <a:ext cx="2290650" cy="3749039"/>
          </a:xfrm>
          <a:prstGeom prst="rect">
            <a:avLst/>
          </a:prstGeom>
          <a:noFill/>
          <a:ln>
            <a:noFill/>
          </a:ln>
        </p:spPr>
      </p:pic>
      <p:sp>
        <p:nvSpPr>
          <p:cNvPr id="110" name="Google Shape;110;p13"/>
          <p:cNvSpPr txBox="1"/>
          <p:nvPr>
            <p:ph idx="1" type="body"/>
          </p:nvPr>
        </p:nvSpPr>
        <p:spPr>
          <a:xfrm>
            <a:off x="188176" y="209550"/>
            <a:ext cx="8767800" cy="4495800"/>
          </a:xfrm>
          <a:prstGeom prst="rect">
            <a:avLst/>
          </a:prstGeom>
          <a:noFill/>
          <a:ln>
            <a:noFill/>
          </a:ln>
        </p:spPr>
        <p:txBody>
          <a:bodyPr anchorCtr="0" anchor="t" bIns="34275" lIns="68575" spcFirstLastPara="1" rIns="68575" wrap="square" tIns="34275">
            <a:noAutofit/>
          </a:bodyPr>
          <a:lstStyle>
            <a:lvl1pPr indent="-412750" lvl="0" marL="457200" marR="0" rtl="0" algn="l">
              <a:spcBef>
                <a:spcPts val="500"/>
              </a:spcBef>
              <a:spcAft>
                <a:spcPts val="0"/>
              </a:spcAft>
              <a:buClr>
                <a:schemeClr val="lt2"/>
              </a:buClr>
              <a:buSzPts val="2900"/>
              <a:buFont typeface="Arial"/>
              <a:buChar char="•"/>
              <a:defRPr b="0" i="0" sz="2400" u="none" cap="none" strike="noStrike">
                <a:solidFill>
                  <a:schemeClr val="dk1"/>
                </a:solidFill>
                <a:latin typeface="Arial"/>
                <a:ea typeface="Arial"/>
                <a:cs typeface="Arial"/>
                <a:sym typeface="Arial"/>
              </a:defRPr>
            </a:lvl1pPr>
            <a:lvl2pPr indent="-368300" lvl="1" marL="914400" marR="0" rtl="0" algn="l">
              <a:spcBef>
                <a:spcPts val="400"/>
              </a:spcBef>
              <a:spcAft>
                <a:spcPts val="0"/>
              </a:spcAft>
              <a:buClr>
                <a:srgbClr val="5B7ED2"/>
              </a:buClr>
              <a:buSzPts val="22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bg>
      <p:bgPr>
        <a:solidFill>
          <a:schemeClr val="dk1"/>
        </a:solidFill>
      </p:bgPr>
    </p:bg>
    <p:spTree>
      <p:nvGrpSpPr>
        <p:cNvPr id="111" name="Shape 111"/>
        <p:cNvGrpSpPr/>
        <p:nvPr/>
      </p:nvGrpSpPr>
      <p:grpSpPr>
        <a:xfrm>
          <a:off x="0" y="0"/>
          <a:ext cx="0" cy="0"/>
          <a:chOff x="0" y="0"/>
          <a:chExt cx="0" cy="0"/>
        </a:xfrm>
      </p:grpSpPr>
      <p:sp>
        <p:nvSpPr>
          <p:cNvPr id="112" name="Google Shape;112;p14"/>
          <p:cNvSpPr txBox="1"/>
          <p:nvPr>
            <p:ph idx="1" type="body"/>
          </p:nvPr>
        </p:nvSpPr>
        <p:spPr>
          <a:xfrm>
            <a:off x="304800" y="666750"/>
            <a:ext cx="5559000" cy="3962400"/>
          </a:xfrm>
          <a:prstGeom prst="rect">
            <a:avLst/>
          </a:prstGeom>
          <a:noFill/>
          <a:ln>
            <a:noFill/>
          </a:ln>
        </p:spPr>
        <p:txBody>
          <a:bodyPr anchorCtr="0" anchor="t" bIns="34275" lIns="68575" spcFirstLastPara="1" rIns="68575" wrap="square" tIns="34275">
            <a:noAutofit/>
          </a:bodyPr>
          <a:lstStyle>
            <a:lvl1pPr indent="-469900" lvl="0" marL="457200" marR="0" rtl="0" algn="l">
              <a:spcBef>
                <a:spcPts val="600"/>
              </a:spcBef>
              <a:spcAft>
                <a:spcPts val="0"/>
              </a:spcAft>
              <a:buClr>
                <a:schemeClr val="lt2"/>
              </a:buClr>
              <a:buSzPts val="3800"/>
              <a:buFont typeface="Arial"/>
              <a:buChar char="•"/>
              <a:defRPr b="0" i="0" sz="3200" u="none" cap="none" strike="noStrike">
                <a:solidFill>
                  <a:schemeClr val="lt1"/>
                </a:solidFill>
                <a:latin typeface="Arial"/>
                <a:ea typeface="Arial"/>
                <a:cs typeface="Arial"/>
                <a:sym typeface="Arial"/>
              </a:defRPr>
            </a:lvl1pPr>
            <a:lvl2pPr indent="-425450" lvl="1" marL="914400" marR="0" rtl="0" algn="l">
              <a:spcBef>
                <a:spcPts val="600"/>
              </a:spcBef>
              <a:spcAft>
                <a:spcPts val="0"/>
              </a:spcAft>
              <a:buClr>
                <a:srgbClr val="5B7ED2"/>
              </a:buClr>
              <a:buSzPts val="31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50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3"/>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5F5F5F"/>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14"/>
          <p:cNvSpPr txBox="1"/>
          <p:nvPr>
            <p:ph idx="2" type="body"/>
          </p:nvPr>
        </p:nvSpPr>
        <p:spPr>
          <a:xfrm>
            <a:off x="6248402" y="666099"/>
            <a:ext cx="2590800" cy="39285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400"/>
              </a:spcBef>
              <a:spcAft>
                <a:spcPts val="0"/>
              </a:spcAft>
              <a:buClr>
                <a:schemeClr val="lt2"/>
              </a:buClr>
              <a:buSzPts val="2400"/>
              <a:buFont typeface="Arial"/>
              <a:buChar char="•"/>
              <a:defRPr b="0" i="0" sz="2000" u="none" cap="none" strike="noStrike">
                <a:solidFill>
                  <a:schemeClr val="lt1"/>
                </a:solidFill>
                <a:latin typeface="Arial"/>
                <a:ea typeface="Arial"/>
                <a:cs typeface="Arial"/>
                <a:sym typeface="Arial"/>
              </a:defRPr>
            </a:lvl1pPr>
            <a:lvl2pPr indent="-228600" lvl="1" marL="914400" marR="0" rtl="0" algn="l">
              <a:spcBef>
                <a:spcPts val="200"/>
              </a:spcBef>
              <a:spcAft>
                <a:spcPts val="0"/>
              </a:spcAft>
              <a:buClr>
                <a:srgbClr val="5B7ED2"/>
              </a:buClr>
              <a:buSzPts val="13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accent3"/>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rgbClr val="5F5F5F"/>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14" name="Google Shape;114;p14"/>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15" name="Google Shape;115;p14"/>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16" name="Google Shape;116;p14"/>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14"/>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
        <p:nvSpPr>
          <p:cNvPr id="118" name="Google Shape;118;p14"/>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grpSp>
        <p:nvGrpSpPr>
          <p:cNvPr id="119" name="Google Shape;119;p14"/>
          <p:cNvGrpSpPr/>
          <p:nvPr/>
        </p:nvGrpSpPr>
        <p:grpSpPr>
          <a:xfrm>
            <a:off x="0" y="4575066"/>
            <a:ext cx="9144000" cy="230700"/>
            <a:chOff x="0" y="4574984"/>
            <a:chExt cx="9144000" cy="230700"/>
          </a:xfrm>
        </p:grpSpPr>
        <p:sp>
          <p:nvSpPr>
            <p:cNvPr id="120" name="Google Shape;120;p14"/>
            <p:cNvSpPr/>
            <p:nvPr/>
          </p:nvSpPr>
          <p:spPr>
            <a:xfrm>
              <a:off x="0" y="4629150"/>
              <a:ext cx="8115300" cy="141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121" name="Google Shape;121;p14"/>
            <p:cNvSpPr txBox="1"/>
            <p:nvPr/>
          </p:nvSpPr>
          <p:spPr>
            <a:xfrm>
              <a:off x="8115300" y="4574984"/>
              <a:ext cx="10287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3"/>
                  </a:solidFill>
                  <a:latin typeface="Century Gothic"/>
                  <a:ea typeface="Century Gothic"/>
                  <a:cs typeface="Century Gothic"/>
                  <a:sym typeface="Century Gothic"/>
                </a:rPr>
                <a:t>COMMUNITY</a:t>
              </a:r>
              <a:endParaRPr sz="1100"/>
            </a:p>
          </p:txBody>
        </p:sp>
      </p:grpSp>
      <p:sp>
        <p:nvSpPr>
          <p:cNvPr id="122" name="Google Shape;122;p14"/>
          <p:cNvSpPr txBox="1"/>
          <p:nvPr>
            <p:ph type="title"/>
          </p:nvPr>
        </p:nvSpPr>
        <p:spPr>
          <a:xfrm>
            <a:off x="304800" y="1"/>
            <a:ext cx="8610600" cy="5904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showMasterSp="0">
  <p:cSld name="1_Content with Caption">
    <p:bg>
      <p:bgPr>
        <a:solidFill>
          <a:schemeClr val="dk1"/>
        </a:solidFill>
      </p:bgPr>
    </p:bg>
    <p:spTree>
      <p:nvGrpSpPr>
        <p:cNvPr id="123" name="Shape 123"/>
        <p:cNvGrpSpPr/>
        <p:nvPr/>
      </p:nvGrpSpPr>
      <p:grpSpPr>
        <a:xfrm>
          <a:off x="0" y="0"/>
          <a:ext cx="0" cy="0"/>
          <a:chOff x="0" y="0"/>
          <a:chExt cx="0" cy="0"/>
        </a:xfrm>
      </p:grpSpPr>
      <p:sp>
        <p:nvSpPr>
          <p:cNvPr id="124" name="Google Shape;124;p15"/>
          <p:cNvSpPr txBox="1"/>
          <p:nvPr>
            <p:ph idx="1" type="body"/>
          </p:nvPr>
        </p:nvSpPr>
        <p:spPr>
          <a:xfrm>
            <a:off x="304800" y="666750"/>
            <a:ext cx="5559000" cy="3962400"/>
          </a:xfrm>
          <a:prstGeom prst="rect">
            <a:avLst/>
          </a:prstGeom>
          <a:noFill/>
          <a:ln>
            <a:noFill/>
          </a:ln>
        </p:spPr>
        <p:txBody>
          <a:bodyPr anchorCtr="0" anchor="t" bIns="34275" lIns="68575" spcFirstLastPara="1" rIns="68575" wrap="square" tIns="34275">
            <a:noAutofit/>
          </a:bodyPr>
          <a:lstStyle>
            <a:lvl1pPr indent="-469900" lvl="0" marL="457200" marR="0" rtl="0" algn="l">
              <a:spcBef>
                <a:spcPts val="600"/>
              </a:spcBef>
              <a:spcAft>
                <a:spcPts val="0"/>
              </a:spcAft>
              <a:buClr>
                <a:schemeClr val="lt2"/>
              </a:buClr>
              <a:buSzPts val="3800"/>
              <a:buFont typeface="Arial"/>
              <a:buChar char="•"/>
              <a:defRPr b="0" i="0" sz="3200" u="none" cap="none" strike="noStrike">
                <a:solidFill>
                  <a:schemeClr val="lt1"/>
                </a:solidFill>
                <a:latin typeface="Arial"/>
                <a:ea typeface="Arial"/>
                <a:cs typeface="Arial"/>
                <a:sym typeface="Arial"/>
              </a:defRPr>
            </a:lvl1pPr>
            <a:lvl2pPr indent="-425450" lvl="1" marL="914400" marR="0" rtl="0" algn="l">
              <a:spcBef>
                <a:spcPts val="600"/>
              </a:spcBef>
              <a:spcAft>
                <a:spcPts val="0"/>
              </a:spcAft>
              <a:buClr>
                <a:srgbClr val="5B7ED2"/>
              </a:buClr>
              <a:buSzPts val="31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50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3"/>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5F5F5F"/>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5" name="Google Shape;125;p15"/>
          <p:cNvSpPr txBox="1"/>
          <p:nvPr>
            <p:ph idx="2" type="body"/>
          </p:nvPr>
        </p:nvSpPr>
        <p:spPr>
          <a:xfrm>
            <a:off x="6248402" y="666099"/>
            <a:ext cx="2590800" cy="39285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400"/>
              </a:spcBef>
              <a:spcAft>
                <a:spcPts val="0"/>
              </a:spcAft>
              <a:buClr>
                <a:schemeClr val="lt2"/>
              </a:buClr>
              <a:buSzPts val="2400"/>
              <a:buFont typeface="Arial"/>
              <a:buChar char="•"/>
              <a:defRPr b="0" i="0" sz="2000" u="none" cap="none" strike="noStrike">
                <a:solidFill>
                  <a:schemeClr val="lt1"/>
                </a:solidFill>
                <a:latin typeface="Arial"/>
                <a:ea typeface="Arial"/>
                <a:cs typeface="Arial"/>
                <a:sym typeface="Arial"/>
              </a:defRPr>
            </a:lvl1pPr>
            <a:lvl2pPr indent="-228600" lvl="1" marL="914400" marR="0" rtl="0" algn="l">
              <a:spcBef>
                <a:spcPts val="200"/>
              </a:spcBef>
              <a:spcAft>
                <a:spcPts val="0"/>
              </a:spcAft>
              <a:buClr>
                <a:srgbClr val="5B7ED2"/>
              </a:buClr>
              <a:buSzPts val="13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accent3"/>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rgbClr val="5F5F5F"/>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26" name="Google Shape;126;p15"/>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7" name="Google Shape;127;p15"/>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8" name="Google Shape;128;p15"/>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9" name="Google Shape;129;p15"/>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
        <p:nvSpPr>
          <p:cNvPr id="130" name="Google Shape;130;p15"/>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sp>
        <p:nvSpPr>
          <p:cNvPr id="131" name="Google Shape;131;p15"/>
          <p:cNvSpPr txBox="1"/>
          <p:nvPr>
            <p:ph type="title"/>
          </p:nvPr>
        </p:nvSpPr>
        <p:spPr>
          <a:xfrm>
            <a:off x="304800" y="1"/>
            <a:ext cx="8610600" cy="5904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2" name="Google Shape;132;p15"/>
          <p:cNvSpPr/>
          <p:nvPr/>
        </p:nvSpPr>
        <p:spPr>
          <a:xfrm>
            <a:off x="0" y="4629216"/>
            <a:ext cx="7406700" cy="141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133" name="Google Shape;133;p15"/>
          <p:cNvSpPr txBox="1"/>
          <p:nvPr/>
        </p:nvSpPr>
        <p:spPr>
          <a:xfrm>
            <a:off x="7223760" y="4575050"/>
            <a:ext cx="19203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1"/>
                </a:solidFill>
                <a:latin typeface="Century Gothic"/>
                <a:ea typeface="Century Gothic"/>
                <a:cs typeface="Century Gothic"/>
                <a:sym typeface="Century Gothic"/>
              </a:rPr>
              <a:t>BUSINESS</a:t>
            </a:r>
            <a:r>
              <a:rPr b="1" lang="en" sz="1100">
                <a:solidFill>
                  <a:schemeClr val="accent1"/>
                </a:solidFill>
                <a:latin typeface="Century Gothic"/>
                <a:ea typeface="Century Gothic"/>
                <a:cs typeface="Century Gothic"/>
                <a:sym typeface="Century Gothic"/>
              </a:rPr>
              <a:t> AND INDUSTRY</a:t>
            </a:r>
            <a:endParaRPr b="1" sz="1100">
              <a:solidFill>
                <a:schemeClr val="accent1"/>
              </a:solidFill>
              <a:latin typeface="Century Gothic"/>
              <a:ea typeface="Century Gothic"/>
              <a:cs typeface="Century Gothic"/>
              <a:sym typeface="Century Gothic"/>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dk1"/>
        </a:solidFill>
      </p:bgPr>
    </p:bg>
    <p:spTree>
      <p:nvGrpSpPr>
        <p:cNvPr id="134" name="Shape 134"/>
        <p:cNvGrpSpPr/>
        <p:nvPr/>
      </p:nvGrpSpPr>
      <p:grpSpPr>
        <a:xfrm>
          <a:off x="0" y="0"/>
          <a:ext cx="0" cy="0"/>
          <a:chOff x="0" y="0"/>
          <a:chExt cx="0" cy="0"/>
        </a:xfrm>
      </p:grpSpPr>
      <p:pic>
        <p:nvPicPr>
          <p:cNvPr id="135" name="Google Shape;135;p16"/>
          <p:cNvPicPr preferRelativeResize="0"/>
          <p:nvPr/>
        </p:nvPicPr>
        <p:blipFill rotWithShape="1">
          <a:blip r:embed="rId2">
            <a:alphaModFix/>
          </a:blip>
          <a:srcRect b="0" l="0" r="0" t="0"/>
          <a:stretch/>
        </p:blipFill>
        <p:spPr>
          <a:xfrm>
            <a:off x="147750" y="697230"/>
            <a:ext cx="2290650" cy="3749039"/>
          </a:xfrm>
          <a:prstGeom prst="rect">
            <a:avLst/>
          </a:prstGeom>
          <a:noFill/>
          <a:ln>
            <a:noFill/>
          </a:ln>
        </p:spPr>
      </p:pic>
      <p:sp>
        <p:nvSpPr>
          <p:cNvPr id="136" name="Google Shape;136;p16"/>
          <p:cNvSpPr txBox="1"/>
          <p:nvPr>
            <p:ph type="title"/>
          </p:nvPr>
        </p:nvSpPr>
        <p:spPr>
          <a:xfrm>
            <a:off x="384959" y="3600450"/>
            <a:ext cx="8301900" cy="425100"/>
          </a:xfrm>
          <a:prstGeom prst="rect">
            <a:avLst/>
          </a:prstGeom>
          <a:noFill/>
          <a:ln>
            <a:noFill/>
          </a:ln>
        </p:spPr>
        <p:txBody>
          <a:bodyPr anchorCtr="0" anchor="b" bIns="0" lIns="205725" spcFirstLastPara="1" rIns="205725" wrap="square" tIns="0">
            <a:noAutofit/>
          </a:bodyPr>
          <a:lstStyle>
            <a:lvl1pPr lvl="0" marR="0" rtl="0" algn="l">
              <a:spcBef>
                <a:spcPts val="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7" name="Google Shape;137;p16"/>
          <p:cNvSpPr/>
          <p:nvPr>
            <p:ph idx="2" type="pic"/>
          </p:nvPr>
        </p:nvSpPr>
        <p:spPr>
          <a:xfrm>
            <a:off x="76200" y="133361"/>
            <a:ext cx="8991600" cy="3412200"/>
          </a:xfrm>
          <a:prstGeom prst="rect">
            <a:avLst/>
          </a:prstGeom>
          <a:noFill/>
          <a:ln>
            <a:noFill/>
          </a:ln>
        </p:spPr>
        <p:txBody>
          <a:bodyPr anchorCtr="0" anchor="t" bIns="34275" lIns="68575" spcFirstLastPara="1" rIns="68575" wrap="square" tIns="34275">
            <a:noAutofit/>
          </a:bodyPr>
          <a:lstStyle>
            <a:lvl1pPr lvl="0" marR="0" rtl="0" algn="l">
              <a:spcBef>
                <a:spcPts val="600"/>
              </a:spcBef>
              <a:spcAft>
                <a:spcPts val="0"/>
              </a:spcAft>
              <a:buClr>
                <a:schemeClr val="lt2"/>
              </a:buClr>
              <a:buSzPts val="3800"/>
              <a:buFont typeface="Arial"/>
              <a:buNone/>
              <a:defRPr b="0" i="0" sz="3200" u="none" cap="none" strike="noStrike">
                <a:solidFill>
                  <a:schemeClr val="dk1"/>
                </a:solidFill>
                <a:latin typeface="Arial"/>
                <a:ea typeface="Arial"/>
                <a:cs typeface="Arial"/>
                <a:sym typeface="Arial"/>
              </a:defRPr>
            </a:lvl1pPr>
            <a:lvl2pPr lvl="1" marR="0" rtl="0" algn="l">
              <a:spcBef>
                <a:spcPts val="600"/>
              </a:spcBef>
              <a:spcAft>
                <a:spcPts val="0"/>
              </a:spcAft>
              <a:buClr>
                <a:srgbClr val="5B7ED2"/>
              </a:buClr>
              <a:buSzPts val="3100"/>
              <a:buFont typeface="Arial"/>
              <a:buNone/>
              <a:defRPr b="0" i="0" sz="2800" u="none" cap="none" strike="noStrike">
                <a:solidFill>
                  <a:schemeClr val="dk1"/>
                </a:solidFill>
                <a:latin typeface="Arial"/>
                <a:ea typeface="Arial"/>
                <a:cs typeface="Arial"/>
                <a:sym typeface="Arial"/>
              </a:defRPr>
            </a:lvl2pPr>
            <a:lvl3pPr lvl="2" marR="0" rtl="0" algn="l">
              <a:spcBef>
                <a:spcPts val="500"/>
              </a:spcBef>
              <a:spcAft>
                <a:spcPts val="0"/>
              </a:spcAft>
              <a:buClr>
                <a:schemeClr val="accent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3"/>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rgbClr val="5F5F5F"/>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8" name="Google Shape;138;p16"/>
          <p:cNvSpPr txBox="1"/>
          <p:nvPr>
            <p:ph idx="1" type="body"/>
          </p:nvPr>
        </p:nvSpPr>
        <p:spPr>
          <a:xfrm>
            <a:off x="914400" y="4025515"/>
            <a:ext cx="7772400" cy="603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300"/>
              </a:spcBef>
              <a:spcAft>
                <a:spcPts val="0"/>
              </a:spcAft>
              <a:buClr>
                <a:schemeClr val="lt2"/>
              </a:buClr>
              <a:buSzPts val="17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00"/>
              </a:spcBef>
              <a:spcAft>
                <a:spcPts val="0"/>
              </a:spcAft>
              <a:buClr>
                <a:srgbClr val="5B7ED2"/>
              </a:buClr>
              <a:buSzPts val="13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accent3"/>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rgbClr val="5F5F5F"/>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39" name="Google Shape;139;p16"/>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40" name="Google Shape;140;p16"/>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41" name="Google Shape;141;p16"/>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42" name="Google Shape;142;p16"/>
          <p:cNvPicPr preferRelativeResize="0"/>
          <p:nvPr/>
        </p:nvPicPr>
        <p:blipFill rotWithShape="1">
          <a:blip r:embed="rId3">
            <a:alphaModFix/>
          </a:blip>
          <a:srcRect b="0" l="0" r="0" t="0"/>
          <a:stretch/>
        </p:blipFill>
        <p:spPr>
          <a:xfrm>
            <a:off x="7758163" y="4820716"/>
            <a:ext cx="1066202" cy="182880"/>
          </a:xfrm>
          <a:prstGeom prst="rect">
            <a:avLst/>
          </a:prstGeom>
          <a:noFill/>
          <a:ln>
            <a:noFill/>
          </a:ln>
        </p:spPr>
      </p:pic>
      <p:sp>
        <p:nvSpPr>
          <p:cNvPr id="143" name="Google Shape;143;p16"/>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grpSp>
        <p:nvGrpSpPr>
          <p:cNvPr id="144" name="Google Shape;144;p16"/>
          <p:cNvGrpSpPr/>
          <p:nvPr/>
        </p:nvGrpSpPr>
        <p:grpSpPr>
          <a:xfrm>
            <a:off x="0" y="4575066"/>
            <a:ext cx="9144000" cy="230700"/>
            <a:chOff x="0" y="4574984"/>
            <a:chExt cx="9144000" cy="230700"/>
          </a:xfrm>
        </p:grpSpPr>
        <p:sp>
          <p:nvSpPr>
            <p:cNvPr id="145" name="Google Shape;145;p16"/>
            <p:cNvSpPr/>
            <p:nvPr/>
          </p:nvSpPr>
          <p:spPr>
            <a:xfrm>
              <a:off x="0" y="4629150"/>
              <a:ext cx="8115300" cy="141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146" name="Google Shape;146;p16"/>
            <p:cNvSpPr txBox="1"/>
            <p:nvPr/>
          </p:nvSpPr>
          <p:spPr>
            <a:xfrm>
              <a:off x="8115300" y="4574984"/>
              <a:ext cx="10287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3"/>
                  </a:solidFill>
                  <a:latin typeface="Century Gothic"/>
                  <a:ea typeface="Century Gothic"/>
                  <a:cs typeface="Century Gothic"/>
                  <a:sym typeface="Century Gothic"/>
                </a:rPr>
                <a:t>COMMUNITY</a:t>
              </a:r>
              <a:endParaRPr sz="1100"/>
            </a:p>
          </p:txBody>
        </p:sp>
      </p:gr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showMasterSp="0">
  <p:cSld name="1_Picture with Caption">
    <p:bg>
      <p:bgPr>
        <a:solidFill>
          <a:schemeClr val="dk1"/>
        </a:solidFill>
      </p:bgPr>
    </p:bg>
    <p:spTree>
      <p:nvGrpSpPr>
        <p:cNvPr id="147" name="Shape 147"/>
        <p:cNvGrpSpPr/>
        <p:nvPr/>
      </p:nvGrpSpPr>
      <p:grpSpPr>
        <a:xfrm>
          <a:off x="0" y="0"/>
          <a:ext cx="0" cy="0"/>
          <a:chOff x="0" y="0"/>
          <a:chExt cx="0" cy="0"/>
        </a:xfrm>
      </p:grpSpPr>
      <p:pic>
        <p:nvPicPr>
          <p:cNvPr id="148" name="Google Shape;148;p17"/>
          <p:cNvPicPr preferRelativeResize="0"/>
          <p:nvPr/>
        </p:nvPicPr>
        <p:blipFill rotWithShape="1">
          <a:blip r:embed="rId2">
            <a:alphaModFix/>
          </a:blip>
          <a:srcRect b="0" l="0" r="0" t="0"/>
          <a:stretch/>
        </p:blipFill>
        <p:spPr>
          <a:xfrm>
            <a:off x="147750" y="697230"/>
            <a:ext cx="2290650" cy="3749039"/>
          </a:xfrm>
          <a:prstGeom prst="rect">
            <a:avLst/>
          </a:prstGeom>
          <a:noFill/>
          <a:ln>
            <a:noFill/>
          </a:ln>
        </p:spPr>
      </p:pic>
      <p:sp>
        <p:nvSpPr>
          <p:cNvPr id="149" name="Google Shape;149;p17"/>
          <p:cNvSpPr txBox="1"/>
          <p:nvPr>
            <p:ph type="title"/>
          </p:nvPr>
        </p:nvSpPr>
        <p:spPr>
          <a:xfrm>
            <a:off x="384959" y="3600450"/>
            <a:ext cx="8301900" cy="425100"/>
          </a:xfrm>
          <a:prstGeom prst="rect">
            <a:avLst/>
          </a:prstGeom>
          <a:noFill/>
          <a:ln>
            <a:noFill/>
          </a:ln>
        </p:spPr>
        <p:txBody>
          <a:bodyPr anchorCtr="0" anchor="b" bIns="0" lIns="205725" spcFirstLastPara="1" rIns="205725" wrap="square" tIns="0">
            <a:noAutofit/>
          </a:bodyPr>
          <a:lstStyle>
            <a:lvl1pPr lvl="0" marR="0" rtl="0" algn="l">
              <a:spcBef>
                <a:spcPts val="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50" name="Google Shape;150;p17"/>
          <p:cNvSpPr/>
          <p:nvPr>
            <p:ph idx="2" type="pic"/>
          </p:nvPr>
        </p:nvSpPr>
        <p:spPr>
          <a:xfrm>
            <a:off x="76200" y="133361"/>
            <a:ext cx="8991600" cy="3412200"/>
          </a:xfrm>
          <a:prstGeom prst="rect">
            <a:avLst/>
          </a:prstGeom>
          <a:noFill/>
          <a:ln>
            <a:noFill/>
          </a:ln>
        </p:spPr>
        <p:txBody>
          <a:bodyPr anchorCtr="0" anchor="t" bIns="34275" lIns="68575" spcFirstLastPara="1" rIns="68575" wrap="square" tIns="34275">
            <a:noAutofit/>
          </a:bodyPr>
          <a:lstStyle>
            <a:lvl1pPr lvl="0" marR="0" rtl="0" algn="l">
              <a:spcBef>
                <a:spcPts val="600"/>
              </a:spcBef>
              <a:spcAft>
                <a:spcPts val="0"/>
              </a:spcAft>
              <a:buClr>
                <a:schemeClr val="lt2"/>
              </a:buClr>
              <a:buSzPts val="3800"/>
              <a:buFont typeface="Arial"/>
              <a:buNone/>
              <a:defRPr b="0" i="0" sz="3200" u="none" cap="none" strike="noStrike">
                <a:solidFill>
                  <a:schemeClr val="dk1"/>
                </a:solidFill>
                <a:latin typeface="Arial"/>
                <a:ea typeface="Arial"/>
                <a:cs typeface="Arial"/>
                <a:sym typeface="Arial"/>
              </a:defRPr>
            </a:lvl1pPr>
            <a:lvl2pPr lvl="1" marR="0" rtl="0" algn="l">
              <a:spcBef>
                <a:spcPts val="600"/>
              </a:spcBef>
              <a:spcAft>
                <a:spcPts val="0"/>
              </a:spcAft>
              <a:buClr>
                <a:srgbClr val="5B7ED2"/>
              </a:buClr>
              <a:buSzPts val="3100"/>
              <a:buFont typeface="Arial"/>
              <a:buNone/>
              <a:defRPr b="0" i="0" sz="2800" u="none" cap="none" strike="noStrike">
                <a:solidFill>
                  <a:schemeClr val="dk1"/>
                </a:solidFill>
                <a:latin typeface="Arial"/>
                <a:ea typeface="Arial"/>
                <a:cs typeface="Arial"/>
                <a:sym typeface="Arial"/>
              </a:defRPr>
            </a:lvl2pPr>
            <a:lvl3pPr lvl="2" marR="0" rtl="0" algn="l">
              <a:spcBef>
                <a:spcPts val="500"/>
              </a:spcBef>
              <a:spcAft>
                <a:spcPts val="0"/>
              </a:spcAft>
              <a:buClr>
                <a:schemeClr val="accent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3"/>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rgbClr val="5F5F5F"/>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51" name="Google Shape;151;p17"/>
          <p:cNvSpPr txBox="1"/>
          <p:nvPr>
            <p:ph idx="1" type="body"/>
          </p:nvPr>
        </p:nvSpPr>
        <p:spPr>
          <a:xfrm>
            <a:off x="914400" y="4025515"/>
            <a:ext cx="7772400" cy="603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300"/>
              </a:spcBef>
              <a:spcAft>
                <a:spcPts val="0"/>
              </a:spcAft>
              <a:buClr>
                <a:schemeClr val="lt2"/>
              </a:buClr>
              <a:buSzPts val="17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00"/>
              </a:spcBef>
              <a:spcAft>
                <a:spcPts val="0"/>
              </a:spcAft>
              <a:buClr>
                <a:srgbClr val="5B7ED2"/>
              </a:buClr>
              <a:buSzPts val="13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accent3"/>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rgbClr val="5F5F5F"/>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2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52" name="Google Shape;152;p17"/>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53" name="Google Shape;153;p17"/>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54" name="Google Shape;154;p17"/>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55" name="Google Shape;155;p17"/>
          <p:cNvPicPr preferRelativeResize="0"/>
          <p:nvPr/>
        </p:nvPicPr>
        <p:blipFill rotWithShape="1">
          <a:blip r:embed="rId3">
            <a:alphaModFix/>
          </a:blip>
          <a:srcRect b="0" l="0" r="0" t="0"/>
          <a:stretch/>
        </p:blipFill>
        <p:spPr>
          <a:xfrm>
            <a:off x="7758163" y="4820716"/>
            <a:ext cx="1066202" cy="182880"/>
          </a:xfrm>
          <a:prstGeom prst="rect">
            <a:avLst/>
          </a:prstGeom>
          <a:noFill/>
          <a:ln>
            <a:noFill/>
          </a:ln>
        </p:spPr>
      </p:pic>
      <p:sp>
        <p:nvSpPr>
          <p:cNvPr id="156" name="Google Shape;156;p17"/>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sp>
        <p:nvSpPr>
          <p:cNvPr id="157" name="Google Shape;157;p17"/>
          <p:cNvSpPr/>
          <p:nvPr/>
        </p:nvSpPr>
        <p:spPr>
          <a:xfrm>
            <a:off x="0" y="4629216"/>
            <a:ext cx="7406700" cy="141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accent1"/>
              </a:solidFill>
              <a:latin typeface="Arial"/>
              <a:ea typeface="Arial"/>
              <a:cs typeface="Arial"/>
              <a:sym typeface="Arial"/>
            </a:endParaRPr>
          </a:p>
        </p:txBody>
      </p:sp>
      <p:sp>
        <p:nvSpPr>
          <p:cNvPr id="158" name="Google Shape;158;p17"/>
          <p:cNvSpPr txBox="1"/>
          <p:nvPr/>
        </p:nvSpPr>
        <p:spPr>
          <a:xfrm>
            <a:off x="7223760" y="4575050"/>
            <a:ext cx="19203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1"/>
                </a:solidFill>
                <a:latin typeface="Century Gothic"/>
                <a:ea typeface="Century Gothic"/>
                <a:cs typeface="Century Gothic"/>
                <a:sym typeface="Century Gothic"/>
              </a:rPr>
              <a:t>BUSINESS</a:t>
            </a:r>
            <a:r>
              <a:rPr b="1" lang="en" sz="1100">
                <a:solidFill>
                  <a:schemeClr val="accent1"/>
                </a:solidFill>
                <a:latin typeface="Century Gothic"/>
                <a:ea typeface="Century Gothic"/>
                <a:cs typeface="Century Gothic"/>
                <a:sym typeface="Century Gothic"/>
              </a:rPr>
              <a:t> AND INDUSTRY</a:t>
            </a:r>
            <a:endParaRPr b="1" sz="1100">
              <a:solidFill>
                <a:schemeClr val="accent1"/>
              </a:solidFill>
              <a:latin typeface="Century Gothic"/>
              <a:ea typeface="Century Gothic"/>
              <a:cs typeface="Century Gothic"/>
              <a:sym typeface="Century Gothic"/>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bg>
      <p:bgPr>
        <a:solidFill>
          <a:schemeClr val="dk1"/>
        </a:solidFill>
      </p:bgPr>
    </p:bg>
    <p:spTree>
      <p:nvGrpSpPr>
        <p:cNvPr id="159" name="Shape 159"/>
        <p:cNvGrpSpPr/>
        <p:nvPr/>
      </p:nvGrpSpPr>
      <p:grpSpPr>
        <a:xfrm>
          <a:off x="0" y="0"/>
          <a:ext cx="0" cy="0"/>
          <a:chOff x="0" y="0"/>
          <a:chExt cx="0" cy="0"/>
        </a:xfrm>
      </p:grpSpPr>
      <p:sp>
        <p:nvSpPr>
          <p:cNvPr id="160" name="Google Shape;160;p18"/>
          <p:cNvSpPr txBox="1"/>
          <p:nvPr>
            <p:ph type="title"/>
          </p:nvPr>
        </p:nvSpPr>
        <p:spPr>
          <a:xfrm>
            <a:off x="304800" y="269915"/>
            <a:ext cx="8686800" cy="4923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61" name="Google Shape;161;p18"/>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62" name="Google Shape;162;p18"/>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63" name="Google Shape;163;p18"/>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64" name="Google Shape;164;p18"/>
          <p:cNvPicPr preferRelativeResize="0"/>
          <p:nvPr/>
        </p:nvPicPr>
        <p:blipFill rotWithShape="1">
          <a:blip r:embed="rId2">
            <a:alphaModFix/>
          </a:blip>
          <a:srcRect b="0" l="0" r="0" t="0"/>
          <a:stretch/>
        </p:blipFill>
        <p:spPr>
          <a:xfrm>
            <a:off x="147750" y="697230"/>
            <a:ext cx="2290650" cy="3749039"/>
          </a:xfrm>
          <a:prstGeom prst="rect">
            <a:avLst/>
          </a:prstGeom>
          <a:noFill/>
          <a:ln>
            <a:noFill/>
          </a:ln>
        </p:spPr>
      </p:pic>
      <p:sp>
        <p:nvSpPr>
          <p:cNvPr id="165" name="Google Shape;165;p18"/>
          <p:cNvSpPr/>
          <p:nvPr/>
        </p:nvSpPr>
        <p:spPr>
          <a:xfrm>
            <a:off x="0" y="4629216"/>
            <a:ext cx="7406700" cy="141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166" name="Google Shape;166;p18"/>
          <p:cNvSpPr txBox="1"/>
          <p:nvPr/>
        </p:nvSpPr>
        <p:spPr>
          <a:xfrm>
            <a:off x="7223760" y="4575050"/>
            <a:ext cx="19203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1"/>
                </a:solidFill>
                <a:latin typeface="Century Gothic"/>
                <a:ea typeface="Century Gothic"/>
                <a:cs typeface="Century Gothic"/>
                <a:sym typeface="Century Gothic"/>
              </a:rPr>
              <a:t>BUSINESS</a:t>
            </a:r>
            <a:r>
              <a:rPr b="1" lang="en" sz="1100">
                <a:solidFill>
                  <a:schemeClr val="accent1"/>
                </a:solidFill>
                <a:latin typeface="Century Gothic"/>
                <a:ea typeface="Century Gothic"/>
                <a:cs typeface="Century Gothic"/>
                <a:sym typeface="Century Gothic"/>
              </a:rPr>
              <a:t> AND INDUSTRY</a:t>
            </a:r>
            <a:endParaRPr b="1" sz="1100">
              <a:solidFill>
                <a:schemeClr val="accent1"/>
              </a:solidFill>
              <a:latin typeface="Century Gothic"/>
              <a:ea typeface="Century Gothic"/>
              <a:cs typeface="Century Gothic"/>
              <a:sym typeface="Century Gothic"/>
            </a:endParaRPr>
          </a:p>
        </p:txBody>
      </p:sp>
      <p:sp>
        <p:nvSpPr>
          <p:cNvPr id="167" name="Google Shape;167;p18"/>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pic>
        <p:nvPicPr>
          <p:cNvPr id="168" name="Google Shape;168;p18"/>
          <p:cNvPicPr preferRelativeResize="0"/>
          <p:nvPr/>
        </p:nvPicPr>
        <p:blipFill rotWithShape="1">
          <a:blip r:embed="rId3">
            <a:alphaModFix/>
          </a:blip>
          <a:srcRect b="0" l="0" r="0" t="0"/>
          <a:stretch/>
        </p:blipFill>
        <p:spPr>
          <a:xfrm>
            <a:off x="7758163" y="4820716"/>
            <a:ext cx="1066202" cy="182880"/>
          </a:xfrm>
          <a:prstGeom prst="rect">
            <a:avLst/>
          </a:prstGeom>
          <a:noFill/>
          <a:ln>
            <a:noFill/>
          </a:ln>
        </p:spPr>
      </p:pic>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69" name="Shape 169"/>
        <p:cNvGrpSpPr/>
        <p:nvPr/>
      </p:nvGrpSpPr>
      <p:grpSpPr>
        <a:xfrm>
          <a:off x="0" y="0"/>
          <a:ext cx="0" cy="0"/>
          <a:chOff x="0" y="0"/>
          <a:chExt cx="0" cy="0"/>
        </a:xfrm>
      </p:grpSpPr>
      <p:pic>
        <p:nvPicPr>
          <p:cNvPr id="170" name="Google Shape;170;p19"/>
          <p:cNvPicPr preferRelativeResize="0"/>
          <p:nvPr/>
        </p:nvPicPr>
        <p:blipFill rotWithShape="1">
          <a:blip r:embed="rId2">
            <a:alphaModFix amt="20000"/>
          </a:blip>
          <a:srcRect b="39" l="0" r="0" t="49"/>
          <a:stretch/>
        </p:blipFill>
        <p:spPr>
          <a:xfrm>
            <a:off x="4552575" y="117250"/>
            <a:ext cx="4544774" cy="5026252"/>
          </a:xfrm>
          <a:prstGeom prst="rect">
            <a:avLst/>
          </a:prstGeom>
          <a:noFill/>
          <a:ln>
            <a:noFill/>
          </a:ln>
        </p:spPr>
      </p:pic>
      <p:pic>
        <p:nvPicPr>
          <p:cNvPr descr="EE logo.png" id="171" name="Google Shape;171;p19"/>
          <p:cNvPicPr preferRelativeResize="0"/>
          <p:nvPr/>
        </p:nvPicPr>
        <p:blipFill>
          <a:blip r:embed="rId3">
            <a:alphaModFix/>
          </a:blip>
          <a:stretch>
            <a:fillRect/>
          </a:stretch>
        </p:blipFill>
        <p:spPr>
          <a:xfrm>
            <a:off x="997475" y="3893115"/>
            <a:ext cx="1539675" cy="400317"/>
          </a:xfrm>
          <a:prstGeom prst="rect">
            <a:avLst/>
          </a:prstGeom>
          <a:noFill/>
          <a:ln>
            <a:noFill/>
          </a:ln>
        </p:spPr>
      </p:pic>
      <p:sp>
        <p:nvSpPr>
          <p:cNvPr id="172" name="Google Shape;172;p19"/>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
        <p:nvSpPr>
          <p:cNvPr id="173" name="Google Shape;173;p19"/>
          <p:cNvSpPr txBox="1"/>
          <p:nvPr>
            <p:ph type="ctrTitle"/>
          </p:nvPr>
        </p:nvSpPr>
        <p:spPr>
          <a:xfrm>
            <a:off x="997477" y="1710925"/>
            <a:ext cx="6141000" cy="1530900"/>
          </a:xfrm>
          <a:prstGeom prst="rect">
            <a:avLst/>
          </a:prstGeom>
        </p:spPr>
        <p:txBody>
          <a:bodyPr anchorCtr="0" anchor="t" bIns="0" lIns="0" spcFirstLastPara="1" rIns="0" wrap="square" tIns="0">
            <a:noAutofit/>
          </a:bodyPr>
          <a:lstStyle>
            <a:lvl1pPr lvl="0" rtl="0">
              <a:spcBef>
                <a:spcPts val="0"/>
              </a:spcBef>
              <a:spcAft>
                <a:spcPts val="0"/>
              </a:spcAft>
              <a:buClr>
                <a:srgbClr val="818285"/>
              </a:buClr>
              <a:buSzPts val="3600"/>
              <a:buFont typeface="Roboto Thin"/>
              <a:buNone/>
              <a:defRPr sz="3600">
                <a:solidFill>
                  <a:srgbClr val="818285"/>
                </a:solidFill>
                <a:latin typeface="Roboto Thin"/>
                <a:ea typeface="Roboto Thin"/>
                <a:cs typeface="Roboto Thin"/>
                <a:sym typeface="Roboto Thin"/>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4" name="Google Shape;174;p19"/>
          <p:cNvSpPr txBox="1"/>
          <p:nvPr>
            <p:ph idx="1" type="subTitle"/>
          </p:nvPr>
        </p:nvSpPr>
        <p:spPr>
          <a:xfrm>
            <a:off x="997475" y="2296825"/>
            <a:ext cx="5683800" cy="792600"/>
          </a:xfrm>
          <a:prstGeom prst="rect">
            <a:avLst/>
          </a:prstGeom>
        </p:spPr>
        <p:txBody>
          <a:bodyPr anchorCtr="0" anchor="t" bIns="0" lIns="0" spcFirstLastPara="1" rIns="0" wrap="square" tIns="0">
            <a:noAutofit/>
          </a:bodyPr>
          <a:lstStyle>
            <a:lvl1pPr lvl="0" rtl="0">
              <a:lnSpc>
                <a:spcPct val="100000"/>
              </a:lnSpc>
              <a:spcBef>
                <a:spcPts val="500"/>
              </a:spcBef>
              <a:spcAft>
                <a:spcPts val="0"/>
              </a:spcAft>
              <a:buClr>
                <a:srgbClr val="818285"/>
              </a:buClr>
              <a:buSzPts val="2400"/>
              <a:buNone/>
              <a:defRPr sz="2400">
                <a:solidFill>
                  <a:srgbClr val="818285"/>
                </a:solidFill>
              </a:defRPr>
            </a:lvl1pPr>
            <a:lvl2pPr lvl="1"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2pPr>
            <a:lvl3pPr lvl="2"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3pPr>
            <a:lvl4pPr lvl="3"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4pPr>
            <a:lvl5pPr lvl="4"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5pPr>
            <a:lvl6pPr lvl="5"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6pPr>
            <a:lvl7pPr lvl="6"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7pPr>
            <a:lvl8pPr lvl="7"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8pPr>
            <a:lvl9pPr lvl="8"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9pPr>
          </a:lstStyle>
          <a:p/>
        </p:txBody>
      </p:sp>
      <p:sp>
        <p:nvSpPr>
          <p:cNvPr id="175" name="Google Shape;175;p19"/>
          <p:cNvSpPr txBox="1"/>
          <p:nvPr>
            <p:ph idx="2" type="subTitle"/>
          </p:nvPr>
        </p:nvSpPr>
        <p:spPr>
          <a:xfrm>
            <a:off x="997475" y="3100525"/>
            <a:ext cx="5683800" cy="792600"/>
          </a:xfrm>
          <a:prstGeom prst="rect">
            <a:avLst/>
          </a:prstGeom>
        </p:spPr>
        <p:txBody>
          <a:bodyPr anchorCtr="0" anchor="t" bIns="0" lIns="0" spcFirstLastPara="1" rIns="0" wrap="square" tIns="0">
            <a:noAutofit/>
          </a:bodyPr>
          <a:lstStyle>
            <a:lvl1pPr lvl="0" rtl="0">
              <a:lnSpc>
                <a:spcPct val="100000"/>
              </a:lnSpc>
              <a:spcBef>
                <a:spcPts val="500"/>
              </a:spcBef>
              <a:spcAft>
                <a:spcPts val="0"/>
              </a:spcAft>
              <a:buClr>
                <a:srgbClr val="818285"/>
              </a:buClr>
              <a:buSzPts val="2900"/>
              <a:buFont typeface="Roboto Thin"/>
              <a:buNone/>
              <a:defRPr>
                <a:solidFill>
                  <a:srgbClr val="818285"/>
                </a:solidFill>
                <a:latin typeface="Roboto Thin"/>
                <a:ea typeface="Roboto Thin"/>
                <a:cs typeface="Roboto Thin"/>
                <a:sym typeface="Roboto Thin"/>
              </a:defRPr>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76" name="Shape 176"/>
        <p:cNvGrpSpPr/>
        <p:nvPr/>
      </p:nvGrpSpPr>
      <p:grpSpPr>
        <a:xfrm>
          <a:off x="0" y="0"/>
          <a:ext cx="0" cy="0"/>
          <a:chOff x="0" y="0"/>
          <a:chExt cx="0" cy="0"/>
        </a:xfrm>
      </p:grpSpPr>
      <p:sp>
        <p:nvSpPr>
          <p:cNvPr id="177" name="Google Shape;177;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rgbClr val="666666"/>
                </a:solidFill>
                <a:latin typeface="Roboto Light"/>
                <a:ea typeface="Roboto Light"/>
                <a:cs typeface="Roboto Light"/>
                <a:sym typeface="Roboto Light"/>
              </a:defRPr>
            </a:lvl1pPr>
            <a:lvl2pPr lvl="1" rtl="0">
              <a:buNone/>
              <a:defRPr>
                <a:solidFill>
                  <a:srgbClr val="666666"/>
                </a:solidFill>
                <a:latin typeface="Roboto Light"/>
                <a:ea typeface="Roboto Light"/>
                <a:cs typeface="Roboto Light"/>
                <a:sym typeface="Roboto Light"/>
              </a:defRPr>
            </a:lvl2pPr>
            <a:lvl3pPr lvl="2" rtl="0">
              <a:buNone/>
              <a:defRPr>
                <a:solidFill>
                  <a:srgbClr val="666666"/>
                </a:solidFill>
                <a:latin typeface="Roboto Light"/>
                <a:ea typeface="Roboto Light"/>
                <a:cs typeface="Roboto Light"/>
                <a:sym typeface="Roboto Light"/>
              </a:defRPr>
            </a:lvl3pPr>
            <a:lvl4pPr lvl="3" rtl="0">
              <a:buNone/>
              <a:defRPr>
                <a:solidFill>
                  <a:srgbClr val="666666"/>
                </a:solidFill>
                <a:latin typeface="Roboto Light"/>
                <a:ea typeface="Roboto Light"/>
                <a:cs typeface="Roboto Light"/>
                <a:sym typeface="Roboto Light"/>
              </a:defRPr>
            </a:lvl4pPr>
            <a:lvl5pPr lvl="4" rtl="0">
              <a:buNone/>
              <a:defRPr>
                <a:solidFill>
                  <a:srgbClr val="666666"/>
                </a:solidFill>
                <a:latin typeface="Roboto Light"/>
                <a:ea typeface="Roboto Light"/>
                <a:cs typeface="Roboto Light"/>
                <a:sym typeface="Roboto Light"/>
              </a:defRPr>
            </a:lvl5pPr>
            <a:lvl6pPr lvl="5" rtl="0">
              <a:buNone/>
              <a:defRPr>
                <a:solidFill>
                  <a:srgbClr val="666666"/>
                </a:solidFill>
                <a:latin typeface="Roboto Light"/>
                <a:ea typeface="Roboto Light"/>
                <a:cs typeface="Roboto Light"/>
                <a:sym typeface="Roboto Light"/>
              </a:defRPr>
            </a:lvl6pPr>
            <a:lvl7pPr lvl="6" rtl="0">
              <a:buNone/>
              <a:defRPr>
                <a:solidFill>
                  <a:srgbClr val="666666"/>
                </a:solidFill>
                <a:latin typeface="Roboto Light"/>
                <a:ea typeface="Roboto Light"/>
                <a:cs typeface="Roboto Light"/>
                <a:sym typeface="Roboto Light"/>
              </a:defRPr>
            </a:lvl7pPr>
            <a:lvl8pPr lvl="7" rtl="0">
              <a:buNone/>
              <a:defRPr>
                <a:solidFill>
                  <a:srgbClr val="666666"/>
                </a:solidFill>
                <a:latin typeface="Roboto Light"/>
                <a:ea typeface="Roboto Light"/>
                <a:cs typeface="Roboto Light"/>
                <a:sym typeface="Roboto Light"/>
              </a:defRPr>
            </a:lvl8pPr>
            <a:lvl9pPr lvl="8" rtl="0">
              <a:buNone/>
              <a:defRPr>
                <a:solidFill>
                  <a:srgbClr val="666666"/>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pic>
        <p:nvPicPr>
          <p:cNvPr descr="EE logo.png" id="178" name="Google Shape;178;p20"/>
          <p:cNvPicPr preferRelativeResize="0"/>
          <p:nvPr/>
        </p:nvPicPr>
        <p:blipFill>
          <a:blip r:embed="rId2">
            <a:alphaModFix/>
          </a:blip>
          <a:stretch>
            <a:fillRect/>
          </a:stretch>
        </p:blipFill>
        <p:spPr>
          <a:xfrm>
            <a:off x="155800" y="4714050"/>
            <a:ext cx="1059925" cy="275575"/>
          </a:xfrm>
          <a:prstGeom prst="rect">
            <a:avLst/>
          </a:prstGeom>
          <a:noFill/>
          <a:ln>
            <a:noFill/>
          </a:ln>
        </p:spPr>
      </p:pic>
      <p:sp>
        <p:nvSpPr>
          <p:cNvPr id="179" name="Google Shape;179;p20"/>
          <p:cNvSpPr/>
          <p:nvPr/>
        </p:nvSpPr>
        <p:spPr>
          <a:xfrm>
            <a:off x="0" y="0"/>
            <a:ext cx="8198400" cy="543600"/>
          </a:xfrm>
          <a:prstGeom prst="rect">
            <a:avLst/>
          </a:prstGeom>
          <a:gradFill>
            <a:gsLst>
              <a:gs pos="0">
                <a:srgbClr val="FFFFFF"/>
              </a:gs>
              <a:gs pos="17000">
                <a:srgbClr val="F9F9F9"/>
              </a:gs>
              <a:gs pos="100000">
                <a:srgbClr val="F3F3F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pic>
        <p:nvPicPr>
          <p:cNvPr id="180" name="Google Shape;180;p20"/>
          <p:cNvPicPr preferRelativeResize="0"/>
          <p:nvPr/>
        </p:nvPicPr>
        <p:blipFill rotWithShape="1">
          <a:blip r:embed="rId3">
            <a:alphaModFix amt="20000"/>
          </a:blip>
          <a:srcRect b="0" l="0" r="0" t="0"/>
          <a:stretch/>
        </p:blipFill>
        <p:spPr>
          <a:xfrm>
            <a:off x="8115249" y="62250"/>
            <a:ext cx="966398" cy="1069348"/>
          </a:xfrm>
          <a:prstGeom prst="rect">
            <a:avLst/>
          </a:prstGeom>
          <a:noFill/>
          <a:ln>
            <a:noFill/>
          </a:ln>
        </p:spPr>
      </p:pic>
      <p:sp>
        <p:nvSpPr>
          <p:cNvPr id="181" name="Google Shape;181;p20"/>
          <p:cNvSpPr txBox="1"/>
          <p:nvPr>
            <p:ph idx="1" type="body"/>
          </p:nvPr>
        </p:nvSpPr>
        <p:spPr>
          <a:xfrm>
            <a:off x="193900" y="619075"/>
            <a:ext cx="8783700" cy="3929700"/>
          </a:xfrm>
          <a:prstGeom prst="rect">
            <a:avLst/>
          </a:prstGeom>
        </p:spPr>
        <p:txBody>
          <a:bodyPr anchorCtr="0" anchor="t" bIns="0" lIns="0" spcFirstLastPara="1" rIns="0" wrap="square" tIns="0">
            <a:noAutofit/>
          </a:bodyPr>
          <a:lstStyle>
            <a:lvl1pPr indent="-342900" lvl="0" marL="457200" rtl="0">
              <a:lnSpc>
                <a:spcPct val="100000"/>
              </a:lnSpc>
              <a:spcBef>
                <a:spcPts val="300"/>
              </a:spcBef>
              <a:spcAft>
                <a:spcPts val="0"/>
              </a:spcAft>
              <a:buClr>
                <a:srgbClr val="818285"/>
              </a:buClr>
              <a:buSzPts val="1800"/>
              <a:buChar char="•"/>
              <a:defRPr sz="1800">
                <a:solidFill>
                  <a:srgbClr val="818285"/>
                </a:solidFill>
              </a:defRPr>
            </a:lvl1pPr>
            <a:lvl2pPr indent="-342900" lvl="1" marL="914400" rtl="0">
              <a:lnSpc>
                <a:spcPct val="100000"/>
              </a:lnSpc>
              <a:spcBef>
                <a:spcPts val="300"/>
              </a:spcBef>
              <a:spcAft>
                <a:spcPts val="0"/>
              </a:spcAft>
              <a:buClr>
                <a:srgbClr val="818285"/>
              </a:buClr>
              <a:buSzPts val="1800"/>
              <a:buChar char="•"/>
              <a:defRPr sz="1800">
                <a:solidFill>
                  <a:srgbClr val="818285"/>
                </a:solidFill>
              </a:defRPr>
            </a:lvl2pPr>
            <a:lvl3pPr indent="-342900" lvl="2" marL="1371600" rtl="0">
              <a:lnSpc>
                <a:spcPct val="100000"/>
              </a:lnSpc>
              <a:spcBef>
                <a:spcPts val="300"/>
              </a:spcBef>
              <a:spcAft>
                <a:spcPts val="0"/>
              </a:spcAft>
              <a:buClr>
                <a:srgbClr val="818285"/>
              </a:buClr>
              <a:buSzPts val="1800"/>
              <a:buChar char="•"/>
              <a:defRPr sz="1800">
                <a:solidFill>
                  <a:srgbClr val="818285"/>
                </a:solidFill>
              </a:defRPr>
            </a:lvl3pPr>
            <a:lvl4pPr indent="-342900" lvl="3" marL="1828800" rtl="0">
              <a:lnSpc>
                <a:spcPct val="100000"/>
              </a:lnSpc>
              <a:spcBef>
                <a:spcPts val="300"/>
              </a:spcBef>
              <a:spcAft>
                <a:spcPts val="0"/>
              </a:spcAft>
              <a:buClr>
                <a:srgbClr val="818285"/>
              </a:buClr>
              <a:buSzPts val="1800"/>
              <a:buChar char="•"/>
              <a:defRPr>
                <a:solidFill>
                  <a:srgbClr val="818285"/>
                </a:solidFill>
              </a:defRPr>
            </a:lvl4pPr>
            <a:lvl5pPr indent="-342900" lvl="4" marL="2286000" rtl="0">
              <a:lnSpc>
                <a:spcPct val="100000"/>
              </a:lnSpc>
              <a:spcBef>
                <a:spcPts val="300"/>
              </a:spcBef>
              <a:spcAft>
                <a:spcPts val="0"/>
              </a:spcAft>
              <a:buClr>
                <a:srgbClr val="818285"/>
              </a:buClr>
              <a:buSzPts val="1800"/>
              <a:buChar char="•"/>
              <a:defRPr>
                <a:solidFill>
                  <a:srgbClr val="818285"/>
                </a:solidFill>
              </a:defRPr>
            </a:lvl5pPr>
            <a:lvl6pPr indent="-355600" lvl="5" marL="2743200" rtl="0">
              <a:lnSpc>
                <a:spcPct val="100000"/>
              </a:lnSpc>
              <a:spcBef>
                <a:spcPts val="300"/>
              </a:spcBef>
              <a:spcAft>
                <a:spcPts val="0"/>
              </a:spcAft>
              <a:buClr>
                <a:srgbClr val="818285"/>
              </a:buClr>
              <a:buSzPts val="2000"/>
              <a:buChar char="•"/>
              <a:defRPr>
                <a:solidFill>
                  <a:srgbClr val="818285"/>
                </a:solidFill>
              </a:defRPr>
            </a:lvl6pPr>
            <a:lvl7pPr indent="-355600" lvl="6" marL="3200400" rtl="0">
              <a:lnSpc>
                <a:spcPct val="100000"/>
              </a:lnSpc>
              <a:spcBef>
                <a:spcPts val="300"/>
              </a:spcBef>
              <a:spcAft>
                <a:spcPts val="0"/>
              </a:spcAft>
              <a:buClr>
                <a:srgbClr val="818285"/>
              </a:buClr>
              <a:buSzPts val="2000"/>
              <a:buChar char="•"/>
              <a:defRPr>
                <a:solidFill>
                  <a:srgbClr val="818285"/>
                </a:solidFill>
              </a:defRPr>
            </a:lvl7pPr>
            <a:lvl8pPr indent="-355600" lvl="7" marL="3657600" rtl="0">
              <a:lnSpc>
                <a:spcPct val="100000"/>
              </a:lnSpc>
              <a:spcBef>
                <a:spcPts val="300"/>
              </a:spcBef>
              <a:spcAft>
                <a:spcPts val="0"/>
              </a:spcAft>
              <a:buClr>
                <a:srgbClr val="818285"/>
              </a:buClr>
              <a:buSzPts val="2000"/>
              <a:buChar char="•"/>
              <a:defRPr>
                <a:solidFill>
                  <a:srgbClr val="818285"/>
                </a:solidFill>
              </a:defRPr>
            </a:lvl8pPr>
            <a:lvl9pPr indent="-355600" lvl="8" marL="4114800" rtl="0">
              <a:lnSpc>
                <a:spcPct val="100000"/>
              </a:lnSpc>
              <a:spcBef>
                <a:spcPts val="300"/>
              </a:spcBef>
              <a:spcAft>
                <a:spcPts val="0"/>
              </a:spcAft>
              <a:buClr>
                <a:srgbClr val="818285"/>
              </a:buClr>
              <a:buSzPts val="2000"/>
              <a:buChar char="•"/>
              <a:defRPr>
                <a:solidFill>
                  <a:srgbClr val="818285"/>
                </a:solidFill>
              </a:defRPr>
            </a:lvl9pPr>
          </a:lstStyle>
          <a:p/>
        </p:txBody>
      </p:sp>
      <p:sp>
        <p:nvSpPr>
          <p:cNvPr id="182" name="Google Shape;182;p20"/>
          <p:cNvSpPr txBox="1"/>
          <p:nvPr>
            <p:ph type="ctrTitle"/>
          </p:nvPr>
        </p:nvSpPr>
        <p:spPr>
          <a:xfrm>
            <a:off x="193900" y="138450"/>
            <a:ext cx="8453100" cy="744900"/>
          </a:xfrm>
          <a:prstGeom prst="rect">
            <a:avLst/>
          </a:prstGeom>
        </p:spPr>
        <p:txBody>
          <a:bodyPr anchorCtr="0" anchor="t" bIns="0" lIns="0" spcFirstLastPara="1" rIns="0" wrap="square" tIns="0">
            <a:noAutofit/>
          </a:bodyPr>
          <a:lstStyle>
            <a:lvl1pPr lvl="0" rtl="0">
              <a:spcBef>
                <a:spcPts val="0"/>
              </a:spcBef>
              <a:spcAft>
                <a:spcPts val="0"/>
              </a:spcAft>
              <a:buClr>
                <a:srgbClr val="808285"/>
              </a:buClr>
              <a:buSzPts val="2400"/>
              <a:buNone/>
              <a:defRPr sz="2400">
                <a:solidFill>
                  <a:srgbClr val="808285"/>
                </a:solidFill>
              </a:defRPr>
            </a:lvl1pPr>
            <a:lvl2pPr lvl="1" rtl="0">
              <a:spcBef>
                <a:spcPts val="0"/>
              </a:spcBef>
              <a:spcAft>
                <a:spcPts val="0"/>
              </a:spcAft>
              <a:buSzPts val="5200"/>
              <a:buFont typeface="Roboto Thin"/>
              <a:buNone/>
              <a:defRPr sz="5200">
                <a:latin typeface="Roboto Thin"/>
                <a:ea typeface="Roboto Thin"/>
                <a:cs typeface="Roboto Thin"/>
                <a:sym typeface="Roboto Thin"/>
              </a:defRPr>
            </a:lvl2pPr>
            <a:lvl3pPr lvl="2" rtl="0">
              <a:spcBef>
                <a:spcPts val="0"/>
              </a:spcBef>
              <a:spcAft>
                <a:spcPts val="0"/>
              </a:spcAft>
              <a:buSzPts val="5200"/>
              <a:buFont typeface="Roboto Thin"/>
              <a:buNone/>
              <a:defRPr sz="5200">
                <a:latin typeface="Roboto Thin"/>
                <a:ea typeface="Roboto Thin"/>
                <a:cs typeface="Roboto Thin"/>
                <a:sym typeface="Roboto Thin"/>
              </a:defRPr>
            </a:lvl3pPr>
            <a:lvl4pPr lvl="3" rtl="0">
              <a:spcBef>
                <a:spcPts val="0"/>
              </a:spcBef>
              <a:spcAft>
                <a:spcPts val="0"/>
              </a:spcAft>
              <a:buSzPts val="5200"/>
              <a:buFont typeface="Roboto Thin"/>
              <a:buNone/>
              <a:defRPr sz="5200">
                <a:latin typeface="Roboto Thin"/>
                <a:ea typeface="Roboto Thin"/>
                <a:cs typeface="Roboto Thin"/>
                <a:sym typeface="Roboto Thin"/>
              </a:defRPr>
            </a:lvl4pPr>
            <a:lvl5pPr lvl="4" rtl="0">
              <a:spcBef>
                <a:spcPts val="0"/>
              </a:spcBef>
              <a:spcAft>
                <a:spcPts val="0"/>
              </a:spcAft>
              <a:buSzPts val="5200"/>
              <a:buFont typeface="Roboto Thin"/>
              <a:buNone/>
              <a:defRPr sz="5200">
                <a:latin typeface="Roboto Thin"/>
                <a:ea typeface="Roboto Thin"/>
                <a:cs typeface="Roboto Thin"/>
                <a:sym typeface="Roboto Thin"/>
              </a:defRPr>
            </a:lvl5pPr>
            <a:lvl6pPr lvl="5" rtl="0">
              <a:spcBef>
                <a:spcPts val="0"/>
              </a:spcBef>
              <a:spcAft>
                <a:spcPts val="0"/>
              </a:spcAft>
              <a:buSzPts val="5200"/>
              <a:buFont typeface="Roboto Thin"/>
              <a:buNone/>
              <a:defRPr sz="5200">
                <a:latin typeface="Roboto Thin"/>
                <a:ea typeface="Roboto Thin"/>
                <a:cs typeface="Roboto Thin"/>
                <a:sym typeface="Roboto Thin"/>
              </a:defRPr>
            </a:lvl6pPr>
            <a:lvl7pPr lvl="6" rtl="0">
              <a:spcBef>
                <a:spcPts val="0"/>
              </a:spcBef>
              <a:spcAft>
                <a:spcPts val="0"/>
              </a:spcAft>
              <a:buSzPts val="5200"/>
              <a:buFont typeface="Roboto Thin"/>
              <a:buNone/>
              <a:defRPr sz="5200">
                <a:latin typeface="Roboto Thin"/>
                <a:ea typeface="Roboto Thin"/>
                <a:cs typeface="Roboto Thin"/>
                <a:sym typeface="Roboto Thin"/>
              </a:defRPr>
            </a:lvl7pPr>
            <a:lvl8pPr lvl="7" rtl="0">
              <a:spcBef>
                <a:spcPts val="0"/>
              </a:spcBef>
              <a:spcAft>
                <a:spcPts val="0"/>
              </a:spcAft>
              <a:buSzPts val="5200"/>
              <a:buFont typeface="Roboto Thin"/>
              <a:buNone/>
              <a:defRPr sz="5200">
                <a:latin typeface="Roboto Thin"/>
                <a:ea typeface="Roboto Thin"/>
                <a:cs typeface="Roboto Thin"/>
                <a:sym typeface="Roboto Thin"/>
              </a:defRPr>
            </a:lvl8pPr>
            <a:lvl9pPr lvl="8" rtl="0">
              <a:spcBef>
                <a:spcPts val="0"/>
              </a:spcBef>
              <a:spcAft>
                <a:spcPts val="0"/>
              </a:spcAft>
              <a:buSzPts val="5200"/>
              <a:buFont typeface="Roboto Thin"/>
              <a:buNone/>
              <a:defRPr sz="5200">
                <a:latin typeface="Roboto Thin"/>
                <a:ea typeface="Roboto Thin"/>
                <a:cs typeface="Roboto Thin"/>
                <a:sym typeface="Roboto Thin"/>
              </a:defRPr>
            </a:lvl9pPr>
          </a:lstStyle>
          <a:p/>
        </p:txBody>
      </p:sp>
      <p:sp>
        <p:nvSpPr>
          <p:cNvPr id="183" name="Google Shape;183;p20"/>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idx="1" type="body"/>
          </p:nvPr>
        </p:nvSpPr>
        <p:spPr>
          <a:xfrm>
            <a:off x="304800" y="895350"/>
            <a:ext cx="8686800" cy="36231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500"/>
              </a:spcBef>
              <a:spcAft>
                <a:spcPts val="0"/>
              </a:spcAft>
              <a:buClr>
                <a:srgbClr val="4B4B4D"/>
              </a:buClr>
              <a:buSzPts val="3000"/>
              <a:buFont typeface="Arial"/>
              <a:buNone/>
              <a:defRPr b="0" i="0" sz="2400" u="none" cap="none" strike="noStrike">
                <a:solidFill>
                  <a:schemeClr val="dk1"/>
                </a:solidFill>
                <a:latin typeface="Arial"/>
                <a:ea typeface="Arial"/>
                <a:cs typeface="Arial"/>
                <a:sym typeface="Arial"/>
              </a:defRPr>
            </a:lvl1pPr>
            <a:lvl2pPr indent="-381000" lvl="1" marL="914400" marR="0" rtl="0" algn="l">
              <a:spcBef>
                <a:spcPts val="400"/>
              </a:spcBef>
              <a:spcAft>
                <a:spcPts val="0"/>
              </a:spcAft>
              <a:buClr>
                <a:schemeClr val="lt2"/>
              </a:buClr>
              <a:buSzPts val="24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rgbClr val="294B9C"/>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A6EFF4"/>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304800" y="1"/>
            <a:ext cx="8686800" cy="8988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1" name="Google Shape;31;p3"/>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32" name="Google Shape;32;p3"/>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33" name="Google Shape;33;p3"/>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84" name="Shape 184"/>
        <p:cNvGrpSpPr/>
        <p:nvPr/>
      </p:nvGrpSpPr>
      <p:grpSpPr>
        <a:xfrm>
          <a:off x="0" y="0"/>
          <a:ext cx="0" cy="0"/>
          <a:chOff x="0" y="0"/>
          <a:chExt cx="0" cy="0"/>
        </a:xfrm>
      </p:grpSpPr>
      <p:sp>
        <p:nvSpPr>
          <p:cNvPr id="185" name="Google Shape;185;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rgbClr val="666666"/>
                </a:solidFill>
                <a:latin typeface="Roboto Light"/>
                <a:ea typeface="Roboto Light"/>
                <a:cs typeface="Roboto Light"/>
                <a:sym typeface="Roboto Light"/>
              </a:defRPr>
            </a:lvl1pPr>
            <a:lvl2pPr lvl="1" rtl="0">
              <a:buNone/>
              <a:defRPr>
                <a:solidFill>
                  <a:srgbClr val="666666"/>
                </a:solidFill>
                <a:latin typeface="Roboto Light"/>
                <a:ea typeface="Roboto Light"/>
                <a:cs typeface="Roboto Light"/>
                <a:sym typeface="Roboto Light"/>
              </a:defRPr>
            </a:lvl2pPr>
            <a:lvl3pPr lvl="2" rtl="0">
              <a:buNone/>
              <a:defRPr>
                <a:solidFill>
                  <a:srgbClr val="666666"/>
                </a:solidFill>
                <a:latin typeface="Roboto Light"/>
                <a:ea typeface="Roboto Light"/>
                <a:cs typeface="Roboto Light"/>
                <a:sym typeface="Roboto Light"/>
              </a:defRPr>
            </a:lvl3pPr>
            <a:lvl4pPr lvl="3" rtl="0">
              <a:buNone/>
              <a:defRPr>
                <a:solidFill>
                  <a:srgbClr val="666666"/>
                </a:solidFill>
                <a:latin typeface="Roboto Light"/>
                <a:ea typeface="Roboto Light"/>
                <a:cs typeface="Roboto Light"/>
                <a:sym typeface="Roboto Light"/>
              </a:defRPr>
            </a:lvl4pPr>
            <a:lvl5pPr lvl="4" rtl="0">
              <a:buNone/>
              <a:defRPr>
                <a:solidFill>
                  <a:srgbClr val="666666"/>
                </a:solidFill>
                <a:latin typeface="Roboto Light"/>
                <a:ea typeface="Roboto Light"/>
                <a:cs typeface="Roboto Light"/>
                <a:sym typeface="Roboto Light"/>
              </a:defRPr>
            </a:lvl5pPr>
            <a:lvl6pPr lvl="5" rtl="0">
              <a:buNone/>
              <a:defRPr>
                <a:solidFill>
                  <a:srgbClr val="666666"/>
                </a:solidFill>
                <a:latin typeface="Roboto Light"/>
                <a:ea typeface="Roboto Light"/>
                <a:cs typeface="Roboto Light"/>
                <a:sym typeface="Roboto Light"/>
              </a:defRPr>
            </a:lvl6pPr>
            <a:lvl7pPr lvl="6" rtl="0">
              <a:buNone/>
              <a:defRPr>
                <a:solidFill>
                  <a:srgbClr val="666666"/>
                </a:solidFill>
                <a:latin typeface="Roboto Light"/>
                <a:ea typeface="Roboto Light"/>
                <a:cs typeface="Roboto Light"/>
                <a:sym typeface="Roboto Light"/>
              </a:defRPr>
            </a:lvl7pPr>
            <a:lvl8pPr lvl="7" rtl="0">
              <a:buNone/>
              <a:defRPr>
                <a:solidFill>
                  <a:srgbClr val="666666"/>
                </a:solidFill>
                <a:latin typeface="Roboto Light"/>
                <a:ea typeface="Roboto Light"/>
                <a:cs typeface="Roboto Light"/>
                <a:sym typeface="Roboto Light"/>
              </a:defRPr>
            </a:lvl8pPr>
            <a:lvl9pPr lvl="8" rtl="0">
              <a:buNone/>
              <a:defRPr>
                <a:solidFill>
                  <a:srgbClr val="666666"/>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solidFill>
                <a:srgbClr val="888888"/>
              </a:solidFill>
              <a:latin typeface="Arial"/>
              <a:ea typeface="Arial"/>
              <a:cs typeface="Arial"/>
              <a:sym typeface="Arial"/>
            </a:endParaRPr>
          </a:p>
        </p:txBody>
      </p:sp>
      <p:pic>
        <p:nvPicPr>
          <p:cNvPr descr="EE logo.png" id="186" name="Google Shape;186;p21"/>
          <p:cNvPicPr preferRelativeResize="0"/>
          <p:nvPr/>
        </p:nvPicPr>
        <p:blipFill>
          <a:blip r:embed="rId2">
            <a:alphaModFix/>
          </a:blip>
          <a:stretch>
            <a:fillRect/>
          </a:stretch>
        </p:blipFill>
        <p:spPr>
          <a:xfrm>
            <a:off x="155800" y="4714050"/>
            <a:ext cx="1059925" cy="275575"/>
          </a:xfrm>
          <a:prstGeom prst="rect">
            <a:avLst/>
          </a:prstGeom>
          <a:noFill/>
          <a:ln>
            <a:noFill/>
          </a:ln>
        </p:spPr>
      </p:pic>
      <p:sp>
        <p:nvSpPr>
          <p:cNvPr id="187" name="Google Shape;187;p21"/>
          <p:cNvSpPr/>
          <p:nvPr/>
        </p:nvSpPr>
        <p:spPr>
          <a:xfrm>
            <a:off x="0" y="0"/>
            <a:ext cx="8198400" cy="543600"/>
          </a:xfrm>
          <a:prstGeom prst="rect">
            <a:avLst/>
          </a:prstGeom>
          <a:gradFill>
            <a:gsLst>
              <a:gs pos="0">
                <a:srgbClr val="FFFFFF"/>
              </a:gs>
              <a:gs pos="17000">
                <a:srgbClr val="F9F9F9"/>
              </a:gs>
              <a:gs pos="100000">
                <a:srgbClr val="F3F3F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pic>
        <p:nvPicPr>
          <p:cNvPr id="188" name="Google Shape;188;p21"/>
          <p:cNvPicPr preferRelativeResize="0"/>
          <p:nvPr/>
        </p:nvPicPr>
        <p:blipFill>
          <a:blip r:embed="rId3">
            <a:alphaModFix amt="20000"/>
          </a:blip>
          <a:stretch>
            <a:fillRect/>
          </a:stretch>
        </p:blipFill>
        <p:spPr>
          <a:xfrm>
            <a:off x="8115249" y="62250"/>
            <a:ext cx="966398" cy="1069348"/>
          </a:xfrm>
          <a:prstGeom prst="rect">
            <a:avLst/>
          </a:prstGeom>
          <a:noFill/>
          <a:ln>
            <a:noFill/>
          </a:ln>
        </p:spPr>
      </p:pic>
      <p:sp>
        <p:nvSpPr>
          <p:cNvPr id="189" name="Google Shape;189;p21"/>
          <p:cNvSpPr txBox="1"/>
          <p:nvPr>
            <p:ph type="ctrTitle"/>
          </p:nvPr>
        </p:nvSpPr>
        <p:spPr>
          <a:xfrm>
            <a:off x="193900" y="138450"/>
            <a:ext cx="8453100" cy="744900"/>
          </a:xfrm>
          <a:prstGeom prst="rect">
            <a:avLst/>
          </a:prstGeom>
        </p:spPr>
        <p:txBody>
          <a:bodyPr anchorCtr="0" anchor="t" bIns="0" lIns="0" spcFirstLastPara="1" rIns="0" wrap="square" tIns="0">
            <a:noAutofit/>
          </a:bodyPr>
          <a:lstStyle>
            <a:lvl1pPr lvl="0" rtl="0">
              <a:spcBef>
                <a:spcPts val="0"/>
              </a:spcBef>
              <a:spcAft>
                <a:spcPts val="0"/>
              </a:spcAft>
              <a:buClr>
                <a:srgbClr val="808285"/>
              </a:buClr>
              <a:buSzPts val="2400"/>
              <a:buNone/>
              <a:defRPr sz="2400">
                <a:solidFill>
                  <a:srgbClr val="808285"/>
                </a:solidFill>
              </a:defRPr>
            </a:lvl1pPr>
            <a:lvl2pPr lvl="1" rtl="0">
              <a:spcBef>
                <a:spcPts val="0"/>
              </a:spcBef>
              <a:spcAft>
                <a:spcPts val="0"/>
              </a:spcAft>
              <a:buSzPts val="5200"/>
              <a:buFont typeface="Roboto Thin"/>
              <a:buNone/>
              <a:defRPr sz="5200">
                <a:latin typeface="Roboto Thin"/>
                <a:ea typeface="Roboto Thin"/>
                <a:cs typeface="Roboto Thin"/>
                <a:sym typeface="Roboto Thin"/>
              </a:defRPr>
            </a:lvl2pPr>
            <a:lvl3pPr lvl="2" rtl="0">
              <a:spcBef>
                <a:spcPts val="0"/>
              </a:spcBef>
              <a:spcAft>
                <a:spcPts val="0"/>
              </a:spcAft>
              <a:buSzPts val="5200"/>
              <a:buFont typeface="Roboto Thin"/>
              <a:buNone/>
              <a:defRPr sz="5200">
                <a:latin typeface="Roboto Thin"/>
                <a:ea typeface="Roboto Thin"/>
                <a:cs typeface="Roboto Thin"/>
                <a:sym typeface="Roboto Thin"/>
              </a:defRPr>
            </a:lvl3pPr>
            <a:lvl4pPr lvl="3" rtl="0">
              <a:spcBef>
                <a:spcPts val="0"/>
              </a:spcBef>
              <a:spcAft>
                <a:spcPts val="0"/>
              </a:spcAft>
              <a:buSzPts val="5200"/>
              <a:buFont typeface="Roboto Thin"/>
              <a:buNone/>
              <a:defRPr sz="5200">
                <a:latin typeface="Roboto Thin"/>
                <a:ea typeface="Roboto Thin"/>
                <a:cs typeface="Roboto Thin"/>
                <a:sym typeface="Roboto Thin"/>
              </a:defRPr>
            </a:lvl4pPr>
            <a:lvl5pPr lvl="4" rtl="0">
              <a:spcBef>
                <a:spcPts val="0"/>
              </a:spcBef>
              <a:spcAft>
                <a:spcPts val="0"/>
              </a:spcAft>
              <a:buSzPts val="5200"/>
              <a:buFont typeface="Roboto Thin"/>
              <a:buNone/>
              <a:defRPr sz="5200">
                <a:latin typeface="Roboto Thin"/>
                <a:ea typeface="Roboto Thin"/>
                <a:cs typeface="Roboto Thin"/>
                <a:sym typeface="Roboto Thin"/>
              </a:defRPr>
            </a:lvl5pPr>
            <a:lvl6pPr lvl="5" rtl="0">
              <a:spcBef>
                <a:spcPts val="0"/>
              </a:spcBef>
              <a:spcAft>
                <a:spcPts val="0"/>
              </a:spcAft>
              <a:buSzPts val="5200"/>
              <a:buFont typeface="Roboto Thin"/>
              <a:buNone/>
              <a:defRPr sz="5200">
                <a:latin typeface="Roboto Thin"/>
                <a:ea typeface="Roboto Thin"/>
                <a:cs typeface="Roboto Thin"/>
                <a:sym typeface="Roboto Thin"/>
              </a:defRPr>
            </a:lvl6pPr>
            <a:lvl7pPr lvl="6" rtl="0">
              <a:spcBef>
                <a:spcPts val="0"/>
              </a:spcBef>
              <a:spcAft>
                <a:spcPts val="0"/>
              </a:spcAft>
              <a:buSzPts val="5200"/>
              <a:buFont typeface="Roboto Thin"/>
              <a:buNone/>
              <a:defRPr sz="5200">
                <a:latin typeface="Roboto Thin"/>
                <a:ea typeface="Roboto Thin"/>
                <a:cs typeface="Roboto Thin"/>
                <a:sym typeface="Roboto Thin"/>
              </a:defRPr>
            </a:lvl7pPr>
            <a:lvl8pPr lvl="7" rtl="0">
              <a:spcBef>
                <a:spcPts val="0"/>
              </a:spcBef>
              <a:spcAft>
                <a:spcPts val="0"/>
              </a:spcAft>
              <a:buSzPts val="5200"/>
              <a:buFont typeface="Roboto Thin"/>
              <a:buNone/>
              <a:defRPr sz="5200">
                <a:latin typeface="Roboto Thin"/>
                <a:ea typeface="Roboto Thin"/>
                <a:cs typeface="Roboto Thin"/>
                <a:sym typeface="Roboto Thin"/>
              </a:defRPr>
            </a:lvl8pPr>
            <a:lvl9pPr lvl="8" rtl="0">
              <a:spcBef>
                <a:spcPts val="0"/>
              </a:spcBef>
              <a:spcAft>
                <a:spcPts val="0"/>
              </a:spcAft>
              <a:buSzPts val="5200"/>
              <a:buFont typeface="Roboto Thin"/>
              <a:buNone/>
              <a:defRPr sz="5200">
                <a:latin typeface="Roboto Thin"/>
                <a:ea typeface="Roboto Thin"/>
                <a:cs typeface="Roboto Thin"/>
                <a:sym typeface="Roboto Thin"/>
              </a:defRPr>
            </a:lvl9pPr>
          </a:lstStyle>
          <a:p/>
        </p:txBody>
      </p:sp>
      <p:sp>
        <p:nvSpPr>
          <p:cNvPr id="190" name="Google Shape;190;p21"/>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91" name="Shape 191"/>
        <p:cNvGrpSpPr/>
        <p:nvPr/>
      </p:nvGrpSpPr>
      <p:grpSpPr>
        <a:xfrm>
          <a:off x="0" y="0"/>
          <a:ext cx="0" cy="0"/>
          <a:chOff x="0" y="0"/>
          <a:chExt cx="0" cy="0"/>
        </a:xfrm>
      </p:grpSpPr>
      <p:sp>
        <p:nvSpPr>
          <p:cNvPr id="192" name="Google Shape;192;p2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rgbClr val="666666"/>
                </a:solidFill>
                <a:latin typeface="Roboto Light"/>
                <a:ea typeface="Roboto Light"/>
                <a:cs typeface="Roboto Light"/>
                <a:sym typeface="Roboto Light"/>
              </a:defRPr>
            </a:lvl1pPr>
            <a:lvl2pPr lvl="1" rtl="0">
              <a:buNone/>
              <a:defRPr>
                <a:solidFill>
                  <a:srgbClr val="666666"/>
                </a:solidFill>
                <a:latin typeface="Roboto Light"/>
                <a:ea typeface="Roboto Light"/>
                <a:cs typeface="Roboto Light"/>
                <a:sym typeface="Roboto Light"/>
              </a:defRPr>
            </a:lvl2pPr>
            <a:lvl3pPr lvl="2" rtl="0">
              <a:buNone/>
              <a:defRPr>
                <a:solidFill>
                  <a:srgbClr val="666666"/>
                </a:solidFill>
                <a:latin typeface="Roboto Light"/>
                <a:ea typeface="Roboto Light"/>
                <a:cs typeface="Roboto Light"/>
                <a:sym typeface="Roboto Light"/>
              </a:defRPr>
            </a:lvl3pPr>
            <a:lvl4pPr lvl="3" rtl="0">
              <a:buNone/>
              <a:defRPr>
                <a:solidFill>
                  <a:srgbClr val="666666"/>
                </a:solidFill>
                <a:latin typeface="Roboto Light"/>
                <a:ea typeface="Roboto Light"/>
                <a:cs typeface="Roboto Light"/>
                <a:sym typeface="Roboto Light"/>
              </a:defRPr>
            </a:lvl4pPr>
            <a:lvl5pPr lvl="4" rtl="0">
              <a:buNone/>
              <a:defRPr>
                <a:solidFill>
                  <a:srgbClr val="666666"/>
                </a:solidFill>
                <a:latin typeface="Roboto Light"/>
                <a:ea typeface="Roboto Light"/>
                <a:cs typeface="Roboto Light"/>
                <a:sym typeface="Roboto Light"/>
              </a:defRPr>
            </a:lvl5pPr>
            <a:lvl6pPr lvl="5" rtl="0">
              <a:buNone/>
              <a:defRPr>
                <a:solidFill>
                  <a:srgbClr val="666666"/>
                </a:solidFill>
                <a:latin typeface="Roboto Light"/>
                <a:ea typeface="Roboto Light"/>
                <a:cs typeface="Roboto Light"/>
                <a:sym typeface="Roboto Light"/>
              </a:defRPr>
            </a:lvl6pPr>
            <a:lvl7pPr lvl="6" rtl="0">
              <a:buNone/>
              <a:defRPr>
                <a:solidFill>
                  <a:srgbClr val="666666"/>
                </a:solidFill>
                <a:latin typeface="Roboto Light"/>
                <a:ea typeface="Roboto Light"/>
                <a:cs typeface="Roboto Light"/>
                <a:sym typeface="Roboto Light"/>
              </a:defRPr>
            </a:lvl7pPr>
            <a:lvl8pPr lvl="7" rtl="0">
              <a:buNone/>
              <a:defRPr>
                <a:solidFill>
                  <a:srgbClr val="666666"/>
                </a:solidFill>
                <a:latin typeface="Roboto Light"/>
                <a:ea typeface="Roboto Light"/>
                <a:cs typeface="Roboto Light"/>
                <a:sym typeface="Roboto Light"/>
              </a:defRPr>
            </a:lvl8pPr>
            <a:lvl9pPr lvl="8" rtl="0">
              <a:buNone/>
              <a:defRPr>
                <a:solidFill>
                  <a:srgbClr val="666666"/>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pic>
        <p:nvPicPr>
          <p:cNvPr descr="EE logo.png" id="193" name="Google Shape;193;p22"/>
          <p:cNvPicPr preferRelativeResize="0"/>
          <p:nvPr/>
        </p:nvPicPr>
        <p:blipFill>
          <a:blip r:embed="rId2">
            <a:alphaModFix/>
          </a:blip>
          <a:stretch>
            <a:fillRect/>
          </a:stretch>
        </p:blipFill>
        <p:spPr>
          <a:xfrm>
            <a:off x="155800" y="4714050"/>
            <a:ext cx="1059925" cy="275575"/>
          </a:xfrm>
          <a:prstGeom prst="rect">
            <a:avLst/>
          </a:prstGeom>
          <a:noFill/>
          <a:ln>
            <a:noFill/>
          </a:ln>
        </p:spPr>
      </p:pic>
      <p:sp>
        <p:nvSpPr>
          <p:cNvPr id="194" name="Google Shape;194;p22"/>
          <p:cNvSpPr txBox="1"/>
          <p:nvPr>
            <p:ph type="ctrTitle"/>
          </p:nvPr>
        </p:nvSpPr>
        <p:spPr>
          <a:xfrm>
            <a:off x="20850" y="2372475"/>
            <a:ext cx="9102300" cy="1530900"/>
          </a:xfrm>
          <a:prstGeom prst="rect">
            <a:avLst/>
          </a:prstGeom>
        </p:spPr>
        <p:txBody>
          <a:bodyPr anchorCtr="0" anchor="t" bIns="0" lIns="0" spcFirstLastPara="1" rIns="0" wrap="square" tIns="0">
            <a:noAutofit/>
          </a:bodyPr>
          <a:lstStyle>
            <a:lvl1pPr lvl="0" rtl="0" algn="ctr">
              <a:spcBef>
                <a:spcPts val="0"/>
              </a:spcBef>
              <a:spcAft>
                <a:spcPts val="0"/>
              </a:spcAft>
              <a:buClr>
                <a:srgbClr val="808285"/>
              </a:buClr>
              <a:buSzPts val="3600"/>
              <a:buNone/>
              <a:defRPr sz="3600">
                <a:solidFill>
                  <a:srgbClr val="808285"/>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195" name="Google Shape;195;p22"/>
          <p:cNvPicPr preferRelativeResize="0"/>
          <p:nvPr/>
        </p:nvPicPr>
        <p:blipFill>
          <a:blip r:embed="rId3">
            <a:alphaModFix amt="20000"/>
          </a:blip>
          <a:stretch>
            <a:fillRect/>
          </a:stretch>
        </p:blipFill>
        <p:spPr>
          <a:xfrm>
            <a:off x="2875869" y="1161312"/>
            <a:ext cx="3392262" cy="3753587"/>
          </a:xfrm>
          <a:prstGeom prst="rect">
            <a:avLst/>
          </a:prstGeom>
          <a:noFill/>
          <a:ln>
            <a:noFill/>
          </a:ln>
        </p:spPr>
      </p:pic>
      <p:sp>
        <p:nvSpPr>
          <p:cNvPr id="196" name="Google Shape;196;p22"/>
          <p:cNvSpPr/>
          <p:nvPr/>
        </p:nvSpPr>
        <p:spPr>
          <a:xfrm>
            <a:off x="0" y="0"/>
            <a:ext cx="9144000" cy="543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sp>
        <p:nvSpPr>
          <p:cNvPr id="197" name="Google Shape;197;p22"/>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spTree>
      <p:nvGrpSpPr>
        <p:cNvPr id="198" name="Shape 198"/>
        <p:cNvGrpSpPr/>
        <p:nvPr/>
      </p:nvGrpSpPr>
      <p:grpSpPr>
        <a:xfrm>
          <a:off x="0" y="0"/>
          <a:ext cx="0" cy="0"/>
          <a:chOff x="0" y="0"/>
          <a:chExt cx="0" cy="0"/>
        </a:xfrm>
      </p:grpSpPr>
      <p:sp>
        <p:nvSpPr>
          <p:cNvPr id="199" name="Google Shape;199;p23"/>
          <p:cNvSpPr/>
          <p:nvPr/>
        </p:nvSpPr>
        <p:spPr>
          <a:xfrm>
            <a:off x="0" y="0"/>
            <a:ext cx="1662600" cy="5143500"/>
          </a:xfrm>
          <a:prstGeom prst="rect">
            <a:avLst/>
          </a:prstGeom>
          <a:solidFill>
            <a:srgbClr val="F3F3F3">
              <a:alpha val="5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pic>
        <p:nvPicPr>
          <p:cNvPr id="200" name="Google Shape;200;p23"/>
          <p:cNvPicPr preferRelativeResize="0"/>
          <p:nvPr/>
        </p:nvPicPr>
        <p:blipFill>
          <a:blip r:embed="rId2">
            <a:alphaModFix/>
          </a:blip>
          <a:stretch>
            <a:fillRect/>
          </a:stretch>
        </p:blipFill>
        <p:spPr>
          <a:xfrm>
            <a:off x="405325" y="985825"/>
            <a:ext cx="3392250" cy="3751627"/>
          </a:xfrm>
          <a:prstGeom prst="rect">
            <a:avLst/>
          </a:prstGeom>
          <a:noFill/>
          <a:ln>
            <a:noFill/>
          </a:ln>
        </p:spPr>
      </p:pic>
      <p:sp>
        <p:nvSpPr>
          <p:cNvPr id="201" name="Google Shape;201;p2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rgbClr val="666666"/>
                </a:solidFill>
                <a:latin typeface="Roboto Light"/>
                <a:ea typeface="Roboto Light"/>
                <a:cs typeface="Roboto Light"/>
                <a:sym typeface="Roboto Light"/>
              </a:defRPr>
            </a:lvl1pPr>
            <a:lvl2pPr lvl="1" rtl="0">
              <a:buNone/>
              <a:defRPr>
                <a:solidFill>
                  <a:srgbClr val="666666"/>
                </a:solidFill>
                <a:latin typeface="Roboto Light"/>
                <a:ea typeface="Roboto Light"/>
                <a:cs typeface="Roboto Light"/>
                <a:sym typeface="Roboto Light"/>
              </a:defRPr>
            </a:lvl2pPr>
            <a:lvl3pPr lvl="2" rtl="0">
              <a:buNone/>
              <a:defRPr>
                <a:solidFill>
                  <a:srgbClr val="666666"/>
                </a:solidFill>
                <a:latin typeface="Roboto Light"/>
                <a:ea typeface="Roboto Light"/>
                <a:cs typeface="Roboto Light"/>
                <a:sym typeface="Roboto Light"/>
              </a:defRPr>
            </a:lvl3pPr>
            <a:lvl4pPr lvl="3" rtl="0">
              <a:buNone/>
              <a:defRPr>
                <a:solidFill>
                  <a:srgbClr val="666666"/>
                </a:solidFill>
                <a:latin typeface="Roboto Light"/>
                <a:ea typeface="Roboto Light"/>
                <a:cs typeface="Roboto Light"/>
                <a:sym typeface="Roboto Light"/>
              </a:defRPr>
            </a:lvl4pPr>
            <a:lvl5pPr lvl="4" rtl="0">
              <a:buNone/>
              <a:defRPr>
                <a:solidFill>
                  <a:srgbClr val="666666"/>
                </a:solidFill>
                <a:latin typeface="Roboto Light"/>
                <a:ea typeface="Roboto Light"/>
                <a:cs typeface="Roboto Light"/>
                <a:sym typeface="Roboto Light"/>
              </a:defRPr>
            </a:lvl5pPr>
            <a:lvl6pPr lvl="5" rtl="0">
              <a:buNone/>
              <a:defRPr>
                <a:solidFill>
                  <a:srgbClr val="666666"/>
                </a:solidFill>
                <a:latin typeface="Roboto Light"/>
                <a:ea typeface="Roboto Light"/>
                <a:cs typeface="Roboto Light"/>
                <a:sym typeface="Roboto Light"/>
              </a:defRPr>
            </a:lvl6pPr>
            <a:lvl7pPr lvl="6" rtl="0">
              <a:buNone/>
              <a:defRPr>
                <a:solidFill>
                  <a:srgbClr val="666666"/>
                </a:solidFill>
                <a:latin typeface="Roboto Light"/>
                <a:ea typeface="Roboto Light"/>
                <a:cs typeface="Roboto Light"/>
                <a:sym typeface="Roboto Light"/>
              </a:defRPr>
            </a:lvl7pPr>
            <a:lvl8pPr lvl="7" rtl="0">
              <a:buNone/>
              <a:defRPr>
                <a:solidFill>
                  <a:srgbClr val="666666"/>
                </a:solidFill>
                <a:latin typeface="Roboto Light"/>
                <a:ea typeface="Roboto Light"/>
                <a:cs typeface="Roboto Light"/>
                <a:sym typeface="Roboto Light"/>
              </a:defRPr>
            </a:lvl8pPr>
            <a:lvl9pPr lvl="8" rtl="0">
              <a:buNone/>
              <a:defRPr>
                <a:solidFill>
                  <a:srgbClr val="666666"/>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solidFill>
                <a:srgbClr val="888888"/>
              </a:solidFill>
              <a:latin typeface="Arial"/>
              <a:ea typeface="Arial"/>
              <a:cs typeface="Arial"/>
              <a:sym typeface="Arial"/>
            </a:endParaRPr>
          </a:p>
        </p:txBody>
      </p:sp>
      <p:pic>
        <p:nvPicPr>
          <p:cNvPr descr="EE logo.png" id="202" name="Google Shape;202;p23"/>
          <p:cNvPicPr preferRelativeResize="0"/>
          <p:nvPr/>
        </p:nvPicPr>
        <p:blipFill>
          <a:blip r:embed="rId3">
            <a:alphaModFix/>
          </a:blip>
          <a:stretch>
            <a:fillRect/>
          </a:stretch>
        </p:blipFill>
        <p:spPr>
          <a:xfrm>
            <a:off x="308200" y="4714050"/>
            <a:ext cx="1059925" cy="275575"/>
          </a:xfrm>
          <a:prstGeom prst="rect">
            <a:avLst/>
          </a:prstGeom>
          <a:noFill/>
          <a:ln>
            <a:noFill/>
          </a:ln>
        </p:spPr>
      </p:pic>
      <p:pic>
        <p:nvPicPr>
          <p:cNvPr id="203" name="Google Shape;203;p23"/>
          <p:cNvPicPr preferRelativeResize="0"/>
          <p:nvPr/>
        </p:nvPicPr>
        <p:blipFill rotWithShape="1">
          <a:blip r:embed="rId4">
            <a:alphaModFix amt="20000"/>
          </a:blip>
          <a:srcRect b="0" l="0" r="0" t="0"/>
          <a:stretch/>
        </p:blipFill>
        <p:spPr>
          <a:xfrm>
            <a:off x="405319" y="985837"/>
            <a:ext cx="3392262" cy="3753587"/>
          </a:xfrm>
          <a:prstGeom prst="rect">
            <a:avLst/>
          </a:prstGeom>
          <a:noFill/>
          <a:ln>
            <a:noFill/>
          </a:ln>
        </p:spPr>
      </p:pic>
      <p:sp>
        <p:nvSpPr>
          <p:cNvPr id="204" name="Google Shape;204;p23"/>
          <p:cNvSpPr txBox="1"/>
          <p:nvPr>
            <p:ph type="ctrTitle"/>
          </p:nvPr>
        </p:nvSpPr>
        <p:spPr>
          <a:xfrm>
            <a:off x="2369200" y="2154250"/>
            <a:ext cx="6383700" cy="2033400"/>
          </a:xfrm>
          <a:prstGeom prst="rect">
            <a:avLst/>
          </a:prstGeom>
        </p:spPr>
        <p:txBody>
          <a:bodyPr anchorCtr="0" anchor="t" bIns="0" lIns="0" spcFirstLastPara="1" rIns="0" wrap="square" tIns="0">
            <a:noAutofit/>
          </a:bodyPr>
          <a:lstStyle>
            <a:lvl1pPr lvl="0" rtl="0">
              <a:spcBef>
                <a:spcPts val="0"/>
              </a:spcBef>
              <a:spcAft>
                <a:spcPts val="0"/>
              </a:spcAft>
              <a:buClr>
                <a:srgbClr val="818285"/>
              </a:buClr>
              <a:buSzPts val="3600"/>
              <a:buNone/>
              <a:defRPr sz="3600">
                <a:solidFill>
                  <a:srgbClr val="818285"/>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05" name="Google Shape;205;p23"/>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06" name="Shape 206"/>
        <p:cNvGrpSpPr/>
        <p:nvPr/>
      </p:nvGrpSpPr>
      <p:grpSpPr>
        <a:xfrm>
          <a:off x="0" y="0"/>
          <a:ext cx="0" cy="0"/>
          <a:chOff x="0" y="0"/>
          <a:chExt cx="0" cy="0"/>
        </a:xfrm>
      </p:grpSpPr>
      <p:sp>
        <p:nvSpPr>
          <p:cNvPr id="207" name="Google Shape;207;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rgbClr val="666666"/>
                </a:solidFill>
                <a:latin typeface="Roboto Light"/>
                <a:ea typeface="Roboto Light"/>
                <a:cs typeface="Roboto Light"/>
                <a:sym typeface="Roboto Light"/>
              </a:defRPr>
            </a:lvl1pPr>
            <a:lvl2pPr lvl="1" rtl="0">
              <a:buNone/>
              <a:defRPr>
                <a:solidFill>
                  <a:srgbClr val="666666"/>
                </a:solidFill>
                <a:latin typeface="Roboto Light"/>
                <a:ea typeface="Roboto Light"/>
                <a:cs typeface="Roboto Light"/>
                <a:sym typeface="Roboto Light"/>
              </a:defRPr>
            </a:lvl2pPr>
            <a:lvl3pPr lvl="2" rtl="0">
              <a:buNone/>
              <a:defRPr>
                <a:solidFill>
                  <a:srgbClr val="666666"/>
                </a:solidFill>
                <a:latin typeface="Roboto Light"/>
                <a:ea typeface="Roboto Light"/>
                <a:cs typeface="Roboto Light"/>
                <a:sym typeface="Roboto Light"/>
              </a:defRPr>
            </a:lvl3pPr>
            <a:lvl4pPr lvl="3" rtl="0">
              <a:buNone/>
              <a:defRPr>
                <a:solidFill>
                  <a:srgbClr val="666666"/>
                </a:solidFill>
                <a:latin typeface="Roboto Light"/>
                <a:ea typeface="Roboto Light"/>
                <a:cs typeface="Roboto Light"/>
                <a:sym typeface="Roboto Light"/>
              </a:defRPr>
            </a:lvl4pPr>
            <a:lvl5pPr lvl="4" rtl="0">
              <a:buNone/>
              <a:defRPr>
                <a:solidFill>
                  <a:srgbClr val="666666"/>
                </a:solidFill>
                <a:latin typeface="Roboto Light"/>
                <a:ea typeface="Roboto Light"/>
                <a:cs typeface="Roboto Light"/>
                <a:sym typeface="Roboto Light"/>
              </a:defRPr>
            </a:lvl5pPr>
            <a:lvl6pPr lvl="5" rtl="0">
              <a:buNone/>
              <a:defRPr>
                <a:solidFill>
                  <a:srgbClr val="666666"/>
                </a:solidFill>
                <a:latin typeface="Roboto Light"/>
                <a:ea typeface="Roboto Light"/>
                <a:cs typeface="Roboto Light"/>
                <a:sym typeface="Roboto Light"/>
              </a:defRPr>
            </a:lvl6pPr>
            <a:lvl7pPr lvl="6" rtl="0">
              <a:buNone/>
              <a:defRPr>
                <a:solidFill>
                  <a:srgbClr val="666666"/>
                </a:solidFill>
                <a:latin typeface="Roboto Light"/>
                <a:ea typeface="Roboto Light"/>
                <a:cs typeface="Roboto Light"/>
                <a:sym typeface="Roboto Light"/>
              </a:defRPr>
            </a:lvl7pPr>
            <a:lvl8pPr lvl="7" rtl="0">
              <a:buNone/>
              <a:defRPr>
                <a:solidFill>
                  <a:srgbClr val="666666"/>
                </a:solidFill>
                <a:latin typeface="Roboto Light"/>
                <a:ea typeface="Roboto Light"/>
                <a:cs typeface="Roboto Light"/>
                <a:sym typeface="Roboto Light"/>
              </a:defRPr>
            </a:lvl8pPr>
            <a:lvl9pPr lvl="8" rtl="0">
              <a:buNone/>
              <a:defRPr>
                <a:solidFill>
                  <a:srgbClr val="666666"/>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solidFill>
                <a:srgbClr val="888888"/>
              </a:solidFill>
              <a:latin typeface="Arial"/>
              <a:ea typeface="Arial"/>
              <a:cs typeface="Arial"/>
              <a:sym typeface="Arial"/>
            </a:endParaRPr>
          </a:p>
        </p:txBody>
      </p:sp>
      <p:sp>
        <p:nvSpPr>
          <p:cNvPr id="208" name="Google Shape;208;p24"/>
          <p:cNvSpPr txBox="1"/>
          <p:nvPr>
            <p:ph idx="1" type="body"/>
          </p:nvPr>
        </p:nvSpPr>
        <p:spPr>
          <a:xfrm>
            <a:off x="192024" y="847675"/>
            <a:ext cx="4191300" cy="3416400"/>
          </a:xfrm>
          <a:prstGeom prst="rect">
            <a:avLst/>
          </a:prstGeom>
        </p:spPr>
        <p:txBody>
          <a:bodyPr anchorCtr="0" anchor="t" bIns="0" lIns="0" spcFirstLastPara="1" rIns="0" wrap="square" tIns="0">
            <a:noAutofit/>
          </a:bodyPr>
          <a:lstStyle>
            <a:lvl1pPr indent="-412750" lvl="0" marL="457200" rtl="0">
              <a:lnSpc>
                <a:spcPct val="100000"/>
              </a:lnSpc>
              <a:spcBef>
                <a:spcPts val="300"/>
              </a:spcBef>
              <a:spcAft>
                <a:spcPts val="0"/>
              </a:spcAft>
              <a:buClr>
                <a:srgbClr val="818285"/>
              </a:buClr>
              <a:buSzPts val="2900"/>
              <a:buChar char="•"/>
              <a:defRPr>
                <a:solidFill>
                  <a:srgbClr val="818285"/>
                </a:solidFill>
              </a:defRPr>
            </a:lvl1pPr>
            <a:lvl2pPr indent="-368300" lvl="1" marL="914400" rtl="0">
              <a:lnSpc>
                <a:spcPct val="100000"/>
              </a:lnSpc>
              <a:spcBef>
                <a:spcPts val="300"/>
              </a:spcBef>
              <a:spcAft>
                <a:spcPts val="0"/>
              </a:spcAft>
              <a:buClr>
                <a:srgbClr val="818285"/>
              </a:buClr>
              <a:buSzPts val="2200"/>
              <a:buChar char="•"/>
              <a:defRPr>
                <a:solidFill>
                  <a:srgbClr val="818285"/>
                </a:solidFill>
              </a:defRPr>
            </a:lvl2pPr>
            <a:lvl3pPr indent="-342900" lvl="2" marL="1371600" rtl="0">
              <a:lnSpc>
                <a:spcPct val="100000"/>
              </a:lnSpc>
              <a:spcBef>
                <a:spcPts val="300"/>
              </a:spcBef>
              <a:spcAft>
                <a:spcPts val="0"/>
              </a:spcAft>
              <a:buClr>
                <a:srgbClr val="818285"/>
              </a:buClr>
              <a:buSzPts val="1800"/>
              <a:buChar char="•"/>
              <a:defRPr>
                <a:solidFill>
                  <a:srgbClr val="818285"/>
                </a:solidFill>
              </a:defRPr>
            </a:lvl3pPr>
            <a:lvl4pPr indent="-342900" lvl="3" marL="1828800" rtl="0">
              <a:lnSpc>
                <a:spcPct val="100000"/>
              </a:lnSpc>
              <a:spcBef>
                <a:spcPts val="300"/>
              </a:spcBef>
              <a:spcAft>
                <a:spcPts val="0"/>
              </a:spcAft>
              <a:buClr>
                <a:srgbClr val="818285"/>
              </a:buClr>
              <a:buSzPts val="1800"/>
              <a:buChar char="•"/>
              <a:defRPr>
                <a:solidFill>
                  <a:srgbClr val="818285"/>
                </a:solidFill>
              </a:defRPr>
            </a:lvl4pPr>
            <a:lvl5pPr indent="-342900" lvl="4" marL="2286000" rtl="0">
              <a:lnSpc>
                <a:spcPct val="100000"/>
              </a:lnSpc>
              <a:spcBef>
                <a:spcPts val="300"/>
              </a:spcBef>
              <a:spcAft>
                <a:spcPts val="0"/>
              </a:spcAft>
              <a:buClr>
                <a:srgbClr val="818285"/>
              </a:buClr>
              <a:buSzPts val="1800"/>
              <a:buChar char="•"/>
              <a:defRPr>
                <a:solidFill>
                  <a:srgbClr val="818285"/>
                </a:solidFill>
              </a:defRPr>
            </a:lvl5pPr>
            <a:lvl6pPr indent="-355600" lvl="5" marL="2743200" rtl="0">
              <a:lnSpc>
                <a:spcPct val="100000"/>
              </a:lnSpc>
              <a:spcBef>
                <a:spcPts val="300"/>
              </a:spcBef>
              <a:spcAft>
                <a:spcPts val="0"/>
              </a:spcAft>
              <a:buClr>
                <a:srgbClr val="818285"/>
              </a:buClr>
              <a:buSzPts val="2000"/>
              <a:buChar char="•"/>
              <a:defRPr>
                <a:solidFill>
                  <a:srgbClr val="818285"/>
                </a:solidFill>
              </a:defRPr>
            </a:lvl6pPr>
            <a:lvl7pPr indent="-355600" lvl="6" marL="3200400" rtl="0">
              <a:lnSpc>
                <a:spcPct val="100000"/>
              </a:lnSpc>
              <a:spcBef>
                <a:spcPts val="300"/>
              </a:spcBef>
              <a:spcAft>
                <a:spcPts val="0"/>
              </a:spcAft>
              <a:buClr>
                <a:srgbClr val="818285"/>
              </a:buClr>
              <a:buSzPts val="2000"/>
              <a:buChar char="•"/>
              <a:defRPr>
                <a:solidFill>
                  <a:srgbClr val="818285"/>
                </a:solidFill>
              </a:defRPr>
            </a:lvl7pPr>
            <a:lvl8pPr indent="-355600" lvl="7" marL="3657600" rtl="0">
              <a:lnSpc>
                <a:spcPct val="100000"/>
              </a:lnSpc>
              <a:spcBef>
                <a:spcPts val="300"/>
              </a:spcBef>
              <a:spcAft>
                <a:spcPts val="0"/>
              </a:spcAft>
              <a:buClr>
                <a:srgbClr val="818285"/>
              </a:buClr>
              <a:buSzPts val="2000"/>
              <a:buChar char="•"/>
              <a:defRPr>
                <a:solidFill>
                  <a:srgbClr val="818285"/>
                </a:solidFill>
              </a:defRPr>
            </a:lvl8pPr>
            <a:lvl9pPr indent="-355600" lvl="8" marL="4114800" rtl="0">
              <a:lnSpc>
                <a:spcPct val="100000"/>
              </a:lnSpc>
              <a:spcBef>
                <a:spcPts val="300"/>
              </a:spcBef>
              <a:spcAft>
                <a:spcPts val="0"/>
              </a:spcAft>
              <a:buClr>
                <a:srgbClr val="818285"/>
              </a:buClr>
              <a:buSzPts val="2000"/>
              <a:buChar char="•"/>
              <a:defRPr>
                <a:solidFill>
                  <a:srgbClr val="818285"/>
                </a:solidFill>
              </a:defRPr>
            </a:lvl9pPr>
          </a:lstStyle>
          <a:p/>
        </p:txBody>
      </p:sp>
      <p:sp>
        <p:nvSpPr>
          <p:cNvPr id="209" name="Google Shape;209;p24"/>
          <p:cNvSpPr/>
          <p:nvPr/>
        </p:nvSpPr>
        <p:spPr>
          <a:xfrm>
            <a:off x="0" y="0"/>
            <a:ext cx="8198400" cy="543600"/>
          </a:xfrm>
          <a:prstGeom prst="rect">
            <a:avLst/>
          </a:prstGeom>
          <a:gradFill>
            <a:gsLst>
              <a:gs pos="0">
                <a:srgbClr val="FFFFFF"/>
              </a:gs>
              <a:gs pos="17000">
                <a:srgbClr val="F9F9F9"/>
              </a:gs>
              <a:gs pos="100000">
                <a:srgbClr val="F3F3F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pic>
        <p:nvPicPr>
          <p:cNvPr id="210" name="Google Shape;210;p24"/>
          <p:cNvPicPr preferRelativeResize="0"/>
          <p:nvPr/>
        </p:nvPicPr>
        <p:blipFill rotWithShape="1">
          <a:blip r:embed="rId2">
            <a:alphaModFix amt="20000"/>
          </a:blip>
          <a:srcRect b="0" l="0" r="0" t="0"/>
          <a:stretch/>
        </p:blipFill>
        <p:spPr>
          <a:xfrm>
            <a:off x="8115249" y="62250"/>
            <a:ext cx="966398" cy="1069348"/>
          </a:xfrm>
          <a:prstGeom prst="rect">
            <a:avLst/>
          </a:prstGeom>
          <a:noFill/>
          <a:ln>
            <a:noFill/>
          </a:ln>
        </p:spPr>
      </p:pic>
      <p:pic>
        <p:nvPicPr>
          <p:cNvPr descr="EE logo.png" id="211" name="Google Shape;211;p24"/>
          <p:cNvPicPr preferRelativeResize="0"/>
          <p:nvPr/>
        </p:nvPicPr>
        <p:blipFill>
          <a:blip r:embed="rId3">
            <a:alphaModFix/>
          </a:blip>
          <a:stretch>
            <a:fillRect/>
          </a:stretch>
        </p:blipFill>
        <p:spPr>
          <a:xfrm>
            <a:off x="155800" y="4714050"/>
            <a:ext cx="1059925" cy="275575"/>
          </a:xfrm>
          <a:prstGeom prst="rect">
            <a:avLst/>
          </a:prstGeom>
          <a:noFill/>
          <a:ln>
            <a:noFill/>
          </a:ln>
        </p:spPr>
      </p:pic>
      <p:sp>
        <p:nvSpPr>
          <p:cNvPr id="212" name="Google Shape;212;p24"/>
          <p:cNvSpPr txBox="1"/>
          <p:nvPr>
            <p:ph idx="2" type="body"/>
          </p:nvPr>
        </p:nvSpPr>
        <p:spPr>
          <a:xfrm>
            <a:off x="4670499" y="847675"/>
            <a:ext cx="4191300" cy="3416400"/>
          </a:xfrm>
          <a:prstGeom prst="rect">
            <a:avLst/>
          </a:prstGeom>
        </p:spPr>
        <p:txBody>
          <a:bodyPr anchorCtr="0" anchor="t" bIns="0" lIns="0" spcFirstLastPara="1" rIns="0" wrap="square" tIns="0">
            <a:noAutofit/>
          </a:bodyPr>
          <a:lstStyle>
            <a:lvl1pPr indent="-412750" lvl="0" marL="457200" rtl="0">
              <a:lnSpc>
                <a:spcPct val="100000"/>
              </a:lnSpc>
              <a:spcBef>
                <a:spcPts val="300"/>
              </a:spcBef>
              <a:spcAft>
                <a:spcPts val="0"/>
              </a:spcAft>
              <a:buClr>
                <a:srgbClr val="818285"/>
              </a:buClr>
              <a:buSzPts val="2900"/>
              <a:buChar char="•"/>
              <a:defRPr>
                <a:solidFill>
                  <a:srgbClr val="818285"/>
                </a:solidFill>
              </a:defRPr>
            </a:lvl1pPr>
            <a:lvl2pPr indent="-368300" lvl="1" marL="914400" rtl="0">
              <a:lnSpc>
                <a:spcPct val="100000"/>
              </a:lnSpc>
              <a:spcBef>
                <a:spcPts val="300"/>
              </a:spcBef>
              <a:spcAft>
                <a:spcPts val="0"/>
              </a:spcAft>
              <a:buClr>
                <a:srgbClr val="818285"/>
              </a:buClr>
              <a:buSzPts val="2200"/>
              <a:buChar char="•"/>
              <a:defRPr>
                <a:solidFill>
                  <a:srgbClr val="818285"/>
                </a:solidFill>
              </a:defRPr>
            </a:lvl2pPr>
            <a:lvl3pPr indent="-342900" lvl="2" marL="1371600" rtl="0">
              <a:lnSpc>
                <a:spcPct val="100000"/>
              </a:lnSpc>
              <a:spcBef>
                <a:spcPts val="300"/>
              </a:spcBef>
              <a:spcAft>
                <a:spcPts val="0"/>
              </a:spcAft>
              <a:buClr>
                <a:srgbClr val="818285"/>
              </a:buClr>
              <a:buSzPts val="1800"/>
              <a:buChar char="•"/>
              <a:defRPr>
                <a:solidFill>
                  <a:srgbClr val="818285"/>
                </a:solidFill>
              </a:defRPr>
            </a:lvl3pPr>
            <a:lvl4pPr indent="-342900" lvl="3" marL="1828800" rtl="0">
              <a:lnSpc>
                <a:spcPct val="100000"/>
              </a:lnSpc>
              <a:spcBef>
                <a:spcPts val="300"/>
              </a:spcBef>
              <a:spcAft>
                <a:spcPts val="0"/>
              </a:spcAft>
              <a:buClr>
                <a:srgbClr val="818285"/>
              </a:buClr>
              <a:buSzPts val="1800"/>
              <a:buChar char="•"/>
              <a:defRPr>
                <a:solidFill>
                  <a:srgbClr val="818285"/>
                </a:solidFill>
              </a:defRPr>
            </a:lvl4pPr>
            <a:lvl5pPr indent="-342900" lvl="4" marL="2286000" rtl="0">
              <a:lnSpc>
                <a:spcPct val="100000"/>
              </a:lnSpc>
              <a:spcBef>
                <a:spcPts val="300"/>
              </a:spcBef>
              <a:spcAft>
                <a:spcPts val="0"/>
              </a:spcAft>
              <a:buClr>
                <a:srgbClr val="818285"/>
              </a:buClr>
              <a:buSzPts val="1800"/>
              <a:buChar char="•"/>
              <a:defRPr>
                <a:solidFill>
                  <a:srgbClr val="818285"/>
                </a:solidFill>
              </a:defRPr>
            </a:lvl5pPr>
            <a:lvl6pPr indent="-355600" lvl="5" marL="2743200" rtl="0">
              <a:lnSpc>
                <a:spcPct val="100000"/>
              </a:lnSpc>
              <a:spcBef>
                <a:spcPts val="300"/>
              </a:spcBef>
              <a:spcAft>
                <a:spcPts val="0"/>
              </a:spcAft>
              <a:buClr>
                <a:srgbClr val="818285"/>
              </a:buClr>
              <a:buSzPts val="2000"/>
              <a:buChar char="•"/>
              <a:defRPr>
                <a:solidFill>
                  <a:srgbClr val="818285"/>
                </a:solidFill>
              </a:defRPr>
            </a:lvl6pPr>
            <a:lvl7pPr indent="-355600" lvl="6" marL="3200400" rtl="0">
              <a:lnSpc>
                <a:spcPct val="100000"/>
              </a:lnSpc>
              <a:spcBef>
                <a:spcPts val="300"/>
              </a:spcBef>
              <a:spcAft>
                <a:spcPts val="0"/>
              </a:spcAft>
              <a:buClr>
                <a:srgbClr val="818285"/>
              </a:buClr>
              <a:buSzPts val="2000"/>
              <a:buChar char="•"/>
              <a:defRPr>
                <a:solidFill>
                  <a:srgbClr val="818285"/>
                </a:solidFill>
              </a:defRPr>
            </a:lvl7pPr>
            <a:lvl8pPr indent="-355600" lvl="7" marL="3657600" rtl="0">
              <a:lnSpc>
                <a:spcPct val="100000"/>
              </a:lnSpc>
              <a:spcBef>
                <a:spcPts val="300"/>
              </a:spcBef>
              <a:spcAft>
                <a:spcPts val="0"/>
              </a:spcAft>
              <a:buClr>
                <a:srgbClr val="818285"/>
              </a:buClr>
              <a:buSzPts val="2000"/>
              <a:buChar char="•"/>
              <a:defRPr>
                <a:solidFill>
                  <a:srgbClr val="818285"/>
                </a:solidFill>
              </a:defRPr>
            </a:lvl8pPr>
            <a:lvl9pPr indent="-355600" lvl="8" marL="4114800" rtl="0">
              <a:lnSpc>
                <a:spcPct val="100000"/>
              </a:lnSpc>
              <a:spcBef>
                <a:spcPts val="300"/>
              </a:spcBef>
              <a:spcAft>
                <a:spcPts val="0"/>
              </a:spcAft>
              <a:buClr>
                <a:srgbClr val="818285"/>
              </a:buClr>
              <a:buSzPts val="2000"/>
              <a:buChar char="•"/>
              <a:defRPr>
                <a:solidFill>
                  <a:srgbClr val="818285"/>
                </a:solidFill>
              </a:defRPr>
            </a:lvl9pPr>
          </a:lstStyle>
          <a:p/>
        </p:txBody>
      </p:sp>
      <p:sp>
        <p:nvSpPr>
          <p:cNvPr id="213" name="Google Shape;213;p24"/>
          <p:cNvSpPr txBox="1"/>
          <p:nvPr>
            <p:ph type="ctrTitle"/>
          </p:nvPr>
        </p:nvSpPr>
        <p:spPr>
          <a:xfrm>
            <a:off x="193900" y="138450"/>
            <a:ext cx="8453100" cy="393600"/>
          </a:xfrm>
          <a:prstGeom prst="rect">
            <a:avLst/>
          </a:prstGeom>
        </p:spPr>
        <p:txBody>
          <a:bodyPr anchorCtr="0" anchor="t" bIns="0" lIns="0" spcFirstLastPara="1" rIns="0" wrap="square" tIns="0">
            <a:noAutofit/>
          </a:bodyPr>
          <a:lstStyle>
            <a:lvl1pPr lvl="0" rtl="0">
              <a:spcBef>
                <a:spcPts val="0"/>
              </a:spcBef>
              <a:spcAft>
                <a:spcPts val="0"/>
              </a:spcAft>
              <a:buClr>
                <a:srgbClr val="808285"/>
              </a:buClr>
              <a:buSzPts val="2400"/>
              <a:buNone/>
              <a:defRPr sz="2400">
                <a:solidFill>
                  <a:srgbClr val="808285"/>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14" name="Google Shape;214;p24"/>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215" name="Shape 215"/>
        <p:cNvGrpSpPr/>
        <p:nvPr/>
      </p:nvGrpSpPr>
      <p:grpSpPr>
        <a:xfrm>
          <a:off x="0" y="0"/>
          <a:ext cx="0" cy="0"/>
          <a:chOff x="0" y="0"/>
          <a:chExt cx="0" cy="0"/>
        </a:xfrm>
      </p:grpSpPr>
      <p:pic>
        <p:nvPicPr>
          <p:cNvPr id="216" name="Google Shape;216;p25"/>
          <p:cNvPicPr preferRelativeResize="0"/>
          <p:nvPr/>
        </p:nvPicPr>
        <p:blipFill rotWithShape="1">
          <a:blip r:embed="rId2">
            <a:alphaModFix amt="20000"/>
          </a:blip>
          <a:srcRect b="39" l="0" r="0" t="49"/>
          <a:stretch/>
        </p:blipFill>
        <p:spPr>
          <a:xfrm>
            <a:off x="4552575" y="117250"/>
            <a:ext cx="4544774" cy="5026252"/>
          </a:xfrm>
          <a:prstGeom prst="rect">
            <a:avLst/>
          </a:prstGeom>
          <a:noFill/>
          <a:ln>
            <a:noFill/>
          </a:ln>
        </p:spPr>
      </p:pic>
      <p:sp>
        <p:nvSpPr>
          <p:cNvPr id="217" name="Google Shape;217;p25"/>
          <p:cNvSpPr txBox="1"/>
          <p:nvPr>
            <p:ph type="ctrTitle"/>
          </p:nvPr>
        </p:nvSpPr>
        <p:spPr>
          <a:xfrm>
            <a:off x="997477" y="1710925"/>
            <a:ext cx="6141000" cy="1530900"/>
          </a:xfrm>
          <a:prstGeom prst="rect">
            <a:avLst/>
          </a:prstGeom>
        </p:spPr>
        <p:txBody>
          <a:bodyPr anchorCtr="0" anchor="t" bIns="0" lIns="0" spcFirstLastPara="1" rIns="0" wrap="square" tIns="0">
            <a:noAutofit/>
          </a:bodyPr>
          <a:lstStyle>
            <a:lvl1pPr lvl="0" rtl="0">
              <a:spcBef>
                <a:spcPts val="0"/>
              </a:spcBef>
              <a:spcAft>
                <a:spcPts val="0"/>
              </a:spcAft>
              <a:buClr>
                <a:srgbClr val="818285"/>
              </a:buClr>
              <a:buSzPts val="3600"/>
              <a:buFont typeface="Open Sans Light"/>
              <a:buNone/>
              <a:defRPr sz="3600">
                <a:solidFill>
                  <a:srgbClr val="818285"/>
                </a:solidFill>
                <a:latin typeface="Open Sans Light"/>
                <a:ea typeface="Open Sans Light"/>
                <a:cs typeface="Open Sans Light"/>
                <a:sym typeface="Open Sans Light"/>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8" name="Google Shape;218;p25"/>
          <p:cNvSpPr txBox="1"/>
          <p:nvPr>
            <p:ph idx="1" type="subTitle"/>
          </p:nvPr>
        </p:nvSpPr>
        <p:spPr>
          <a:xfrm>
            <a:off x="997475" y="2296825"/>
            <a:ext cx="5683800" cy="792600"/>
          </a:xfrm>
          <a:prstGeom prst="rect">
            <a:avLst/>
          </a:prstGeom>
        </p:spPr>
        <p:txBody>
          <a:bodyPr anchorCtr="0" anchor="t" bIns="0" lIns="0" spcFirstLastPara="1" rIns="0" wrap="square" tIns="0">
            <a:noAutofit/>
          </a:bodyPr>
          <a:lstStyle>
            <a:lvl1pPr lvl="0" rtl="0">
              <a:lnSpc>
                <a:spcPct val="100000"/>
              </a:lnSpc>
              <a:spcBef>
                <a:spcPts val="500"/>
              </a:spcBef>
              <a:spcAft>
                <a:spcPts val="0"/>
              </a:spcAft>
              <a:buClr>
                <a:srgbClr val="818285"/>
              </a:buClr>
              <a:buSzPts val="2400"/>
              <a:buFont typeface="Open Sans Light"/>
              <a:buNone/>
              <a:defRPr sz="2400">
                <a:solidFill>
                  <a:srgbClr val="818285"/>
                </a:solidFill>
                <a:latin typeface="Open Sans Light"/>
                <a:ea typeface="Open Sans Light"/>
                <a:cs typeface="Open Sans Light"/>
                <a:sym typeface="Open Sans Light"/>
              </a:defRPr>
            </a:lvl1pPr>
            <a:lvl2pPr lvl="1"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2pPr>
            <a:lvl3pPr lvl="2"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3pPr>
            <a:lvl4pPr lvl="3"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4pPr>
            <a:lvl5pPr lvl="4"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5pPr>
            <a:lvl6pPr lvl="5"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6pPr>
            <a:lvl7pPr lvl="6"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7pPr>
            <a:lvl8pPr lvl="7"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8pPr>
            <a:lvl9pPr lvl="8" rtl="0" algn="ctr">
              <a:lnSpc>
                <a:spcPct val="100000"/>
              </a:lnSpc>
              <a:spcBef>
                <a:spcPts val="400"/>
              </a:spcBef>
              <a:spcAft>
                <a:spcPts val="0"/>
              </a:spcAft>
              <a:buSzPts val="2800"/>
              <a:buFont typeface="Open Sans Light"/>
              <a:buNone/>
              <a:defRPr sz="2800">
                <a:latin typeface="Open Sans Light"/>
                <a:ea typeface="Open Sans Light"/>
                <a:cs typeface="Open Sans Light"/>
                <a:sym typeface="Open Sans Light"/>
              </a:defRPr>
            </a:lvl9pPr>
          </a:lstStyle>
          <a:p/>
        </p:txBody>
      </p:sp>
      <p:pic>
        <p:nvPicPr>
          <p:cNvPr descr="EE logo.png" id="219" name="Google Shape;219;p25"/>
          <p:cNvPicPr preferRelativeResize="0"/>
          <p:nvPr/>
        </p:nvPicPr>
        <p:blipFill>
          <a:blip r:embed="rId3">
            <a:alphaModFix/>
          </a:blip>
          <a:stretch>
            <a:fillRect/>
          </a:stretch>
        </p:blipFill>
        <p:spPr>
          <a:xfrm>
            <a:off x="997475" y="3893115"/>
            <a:ext cx="1539675" cy="400317"/>
          </a:xfrm>
          <a:prstGeom prst="rect">
            <a:avLst/>
          </a:prstGeom>
          <a:noFill/>
          <a:ln>
            <a:noFill/>
          </a:ln>
        </p:spPr>
      </p:pic>
      <p:sp>
        <p:nvSpPr>
          <p:cNvPr id="220" name="Google Shape;220;p25"/>
          <p:cNvSpPr txBox="1"/>
          <p:nvPr>
            <p:ph idx="2" type="subTitle"/>
          </p:nvPr>
        </p:nvSpPr>
        <p:spPr>
          <a:xfrm>
            <a:off x="997475" y="3100525"/>
            <a:ext cx="5683800" cy="792600"/>
          </a:xfrm>
          <a:prstGeom prst="rect">
            <a:avLst/>
          </a:prstGeom>
        </p:spPr>
        <p:txBody>
          <a:bodyPr anchorCtr="0" anchor="t" bIns="0" lIns="0" spcFirstLastPara="1" rIns="0" wrap="square" tIns="0">
            <a:noAutofit/>
          </a:bodyPr>
          <a:lstStyle>
            <a:lvl1pPr lvl="0" rtl="0">
              <a:lnSpc>
                <a:spcPct val="100000"/>
              </a:lnSpc>
              <a:spcBef>
                <a:spcPts val="500"/>
              </a:spcBef>
              <a:spcAft>
                <a:spcPts val="0"/>
              </a:spcAft>
              <a:buClr>
                <a:srgbClr val="818285"/>
              </a:buClr>
              <a:buSzPts val="2900"/>
              <a:buFont typeface="Roboto Light"/>
              <a:buNone/>
              <a:defRPr>
                <a:solidFill>
                  <a:srgbClr val="818285"/>
                </a:solidFill>
                <a:latin typeface="Roboto Light"/>
                <a:ea typeface="Roboto Light"/>
                <a:cs typeface="Roboto Light"/>
                <a:sym typeface="Roboto Light"/>
              </a:defRPr>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21" name="Google Shape;221;p25"/>
          <p:cNvSpPr txBox="1"/>
          <p:nvPr/>
        </p:nvSpPr>
        <p:spPr>
          <a:xfrm>
            <a:off x="6771425" y="4782312"/>
            <a:ext cx="1932600" cy="3117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666666"/>
                </a:solidFill>
                <a:latin typeface="Open Sans Light"/>
                <a:ea typeface="Open Sans Light"/>
                <a:cs typeface="Open Sans Light"/>
                <a:sym typeface="Open Sans Light"/>
              </a:rPr>
              <a:t>Proprietary and Confidential</a:t>
            </a:r>
            <a:endParaRPr sz="1000">
              <a:solidFill>
                <a:srgbClr val="666666"/>
              </a:solidFill>
              <a:latin typeface="Open Sans Light"/>
              <a:ea typeface="Open Sans Light"/>
              <a:cs typeface="Open Sans Light"/>
              <a:sym typeface="Open Sans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32" name="Shape 232"/>
        <p:cNvGrpSpPr/>
        <p:nvPr/>
      </p:nvGrpSpPr>
      <p:grpSpPr>
        <a:xfrm>
          <a:off x="0" y="0"/>
          <a:ext cx="0" cy="0"/>
          <a:chOff x="0" y="0"/>
          <a:chExt cx="0" cy="0"/>
        </a:xfrm>
      </p:grpSpPr>
      <p:pic>
        <p:nvPicPr>
          <p:cNvPr id="233" name="Google Shape;233;p27"/>
          <p:cNvPicPr preferRelativeResize="0"/>
          <p:nvPr/>
        </p:nvPicPr>
        <p:blipFill rotWithShape="1">
          <a:blip r:embed="rId2">
            <a:alphaModFix/>
          </a:blip>
          <a:srcRect b="0" l="0" r="0" t="0"/>
          <a:stretch/>
        </p:blipFill>
        <p:spPr>
          <a:xfrm>
            <a:off x="240586" y="240030"/>
            <a:ext cx="2853225" cy="4663441"/>
          </a:xfrm>
          <a:prstGeom prst="rect">
            <a:avLst/>
          </a:prstGeom>
          <a:noFill/>
          <a:ln>
            <a:noFill/>
          </a:ln>
        </p:spPr>
      </p:pic>
      <p:sp>
        <p:nvSpPr>
          <p:cNvPr id="234" name="Google Shape;234;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5" name="Google Shape;235;p2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7" name="Google Shape;237;p27"/>
          <p:cNvSpPr txBox="1"/>
          <p:nvPr/>
        </p:nvSpPr>
        <p:spPr>
          <a:xfrm>
            <a:off x="8244293" y="4857761"/>
            <a:ext cx="747300" cy="200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 sz="700">
                <a:solidFill>
                  <a:srgbClr val="BFBFBF"/>
                </a:solidFill>
                <a:latin typeface="Arial Narrow"/>
                <a:ea typeface="Arial Narrow"/>
                <a:cs typeface="Arial Narrow"/>
                <a:sym typeface="Arial Narrow"/>
              </a:rPr>
              <a:t>www.ksde.org</a:t>
            </a:r>
            <a:endParaRPr i="1" sz="700">
              <a:solidFill>
                <a:srgbClr val="BFBFBF"/>
              </a:solidFill>
              <a:latin typeface="Arial Narrow"/>
              <a:ea typeface="Arial Narrow"/>
              <a:cs typeface="Arial Narrow"/>
              <a:sym typeface="Arial Narrow"/>
            </a:endParaRPr>
          </a:p>
        </p:txBody>
      </p:sp>
      <p:sp>
        <p:nvSpPr>
          <p:cNvPr id="238" name="Google Shape;238;p27"/>
          <p:cNvSpPr txBox="1"/>
          <p:nvPr>
            <p:ph idx="1" type="subTitle"/>
          </p:nvPr>
        </p:nvSpPr>
        <p:spPr>
          <a:xfrm>
            <a:off x="2819400" y="3257550"/>
            <a:ext cx="6172200" cy="9906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2400"/>
              <a:buNone/>
              <a:defRPr sz="2400">
                <a:solidFill>
                  <a:schemeClr val="accent2"/>
                </a:solidFill>
                <a:latin typeface="Arial Narrow"/>
                <a:ea typeface="Arial Narrow"/>
                <a:cs typeface="Arial Narrow"/>
                <a:sym typeface="Arial Narrow"/>
              </a:defRPr>
            </a:lvl1pPr>
            <a:lvl2pPr lvl="1" rtl="0" algn="ctr">
              <a:spcBef>
                <a:spcPts val="600"/>
              </a:spcBef>
              <a:spcAft>
                <a:spcPts val="0"/>
              </a:spcAft>
              <a:buSzPts val="2280"/>
              <a:buNone/>
              <a:defRPr>
                <a:solidFill>
                  <a:srgbClr val="898B94"/>
                </a:solidFill>
              </a:defRPr>
            </a:lvl2pPr>
            <a:lvl3pPr lvl="2" rtl="0" algn="ctr">
              <a:spcBef>
                <a:spcPts val="600"/>
              </a:spcBef>
              <a:spcAft>
                <a:spcPts val="0"/>
              </a:spcAft>
              <a:buSzPts val="2160"/>
              <a:buNone/>
              <a:defRPr>
                <a:solidFill>
                  <a:srgbClr val="898B94"/>
                </a:solidFill>
              </a:defRPr>
            </a:lvl3pPr>
            <a:lvl4pPr lvl="3" rtl="0" algn="ctr">
              <a:spcBef>
                <a:spcPts val="600"/>
              </a:spcBef>
              <a:spcAft>
                <a:spcPts val="0"/>
              </a:spcAft>
              <a:buSzPts val="2040"/>
              <a:buNone/>
              <a:defRPr>
                <a:solidFill>
                  <a:srgbClr val="898B94"/>
                </a:solidFill>
              </a:defRPr>
            </a:lvl4pPr>
            <a:lvl5pPr lvl="4" rtl="0" algn="ctr">
              <a:spcBef>
                <a:spcPts val="600"/>
              </a:spcBef>
              <a:spcAft>
                <a:spcPts val="0"/>
              </a:spcAft>
              <a:buSzPts val="1920"/>
              <a:buNone/>
              <a:defRPr>
                <a:solidFill>
                  <a:srgbClr val="898B94"/>
                </a:solidFill>
              </a:defRPr>
            </a:lvl5pPr>
            <a:lvl6pPr lvl="5" rtl="0" algn="ctr">
              <a:spcBef>
                <a:spcPts val="600"/>
              </a:spcBef>
              <a:spcAft>
                <a:spcPts val="0"/>
              </a:spcAft>
              <a:buClr>
                <a:srgbClr val="898B94"/>
              </a:buClr>
              <a:buSzPts val="2000"/>
              <a:buNone/>
              <a:defRPr>
                <a:solidFill>
                  <a:srgbClr val="898B94"/>
                </a:solidFill>
              </a:defRPr>
            </a:lvl6pPr>
            <a:lvl7pPr lvl="6" rtl="0" algn="ctr">
              <a:spcBef>
                <a:spcPts val="400"/>
              </a:spcBef>
              <a:spcAft>
                <a:spcPts val="0"/>
              </a:spcAft>
              <a:buClr>
                <a:srgbClr val="898B94"/>
              </a:buClr>
              <a:buSzPts val="2000"/>
              <a:buNone/>
              <a:defRPr>
                <a:solidFill>
                  <a:srgbClr val="898B94"/>
                </a:solidFill>
              </a:defRPr>
            </a:lvl7pPr>
            <a:lvl8pPr lvl="7" rtl="0" algn="ctr">
              <a:spcBef>
                <a:spcPts val="400"/>
              </a:spcBef>
              <a:spcAft>
                <a:spcPts val="0"/>
              </a:spcAft>
              <a:buClr>
                <a:srgbClr val="898B94"/>
              </a:buClr>
              <a:buSzPts val="2000"/>
              <a:buNone/>
              <a:defRPr>
                <a:solidFill>
                  <a:srgbClr val="898B94"/>
                </a:solidFill>
              </a:defRPr>
            </a:lvl8pPr>
            <a:lvl9pPr lvl="8" rtl="0" algn="ctr">
              <a:spcBef>
                <a:spcPts val="400"/>
              </a:spcBef>
              <a:spcAft>
                <a:spcPts val="0"/>
              </a:spcAft>
              <a:buClr>
                <a:srgbClr val="898B94"/>
              </a:buClr>
              <a:buSzPts val="2000"/>
              <a:buNone/>
              <a:defRPr>
                <a:solidFill>
                  <a:srgbClr val="898B94"/>
                </a:solidFill>
              </a:defRPr>
            </a:lvl9pPr>
          </a:lstStyle>
          <a:p/>
        </p:txBody>
      </p:sp>
      <p:pic>
        <p:nvPicPr>
          <p:cNvPr id="239" name="Google Shape;239;p27"/>
          <p:cNvPicPr preferRelativeResize="0"/>
          <p:nvPr/>
        </p:nvPicPr>
        <p:blipFill rotWithShape="1">
          <a:blip r:embed="rId3">
            <a:alphaModFix/>
          </a:blip>
          <a:srcRect b="0" l="0" r="0" t="0"/>
          <a:stretch/>
        </p:blipFill>
        <p:spPr>
          <a:xfrm>
            <a:off x="6324600" y="986790"/>
            <a:ext cx="2380253" cy="365760"/>
          </a:xfrm>
          <a:prstGeom prst="rect">
            <a:avLst/>
          </a:prstGeom>
          <a:noFill/>
          <a:ln>
            <a:noFill/>
          </a:ln>
        </p:spPr>
      </p:pic>
      <p:sp>
        <p:nvSpPr>
          <p:cNvPr id="240" name="Google Shape;240;p27"/>
          <p:cNvSpPr txBox="1"/>
          <p:nvPr>
            <p:ph type="ctrTitle"/>
          </p:nvPr>
        </p:nvSpPr>
        <p:spPr>
          <a:xfrm>
            <a:off x="2819400" y="1305640"/>
            <a:ext cx="6172200" cy="1846800"/>
          </a:xfrm>
          <a:prstGeom prst="rect">
            <a:avLst/>
          </a:prstGeom>
          <a:noFill/>
          <a:ln>
            <a:noFill/>
          </a:ln>
        </p:spPr>
        <p:txBody>
          <a:bodyPr anchorCtr="0" anchor="ctr" bIns="182875" lIns="274300" spcFirstLastPara="1" rIns="274300" wrap="square" tIns="182875">
            <a:noAutofit/>
          </a:bodyPr>
          <a:lstStyle>
            <a:lvl1pPr lvl="0" rtl="0" algn="r">
              <a:spcBef>
                <a:spcPts val="0"/>
              </a:spcBef>
              <a:spcAft>
                <a:spcPts val="0"/>
              </a:spcAft>
              <a:buClr>
                <a:schemeClr val="dk1"/>
              </a:buClr>
              <a:buSzPts val="4800"/>
              <a:buFont typeface="Arial Narrow"/>
              <a:buNone/>
              <a:defRPr b="0" sz="480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1" name="Google Shape;241;p27"/>
          <p:cNvSpPr txBox="1"/>
          <p:nvPr/>
        </p:nvSpPr>
        <p:spPr>
          <a:xfrm>
            <a:off x="2798618" y="4248150"/>
            <a:ext cx="5906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accent2"/>
                </a:solidFill>
                <a:latin typeface="Arial Narrow"/>
                <a:ea typeface="Arial Narrow"/>
                <a:cs typeface="Arial Narrow"/>
                <a:sym typeface="Arial Narrow"/>
              </a:rPr>
              <a:t>Kansas leads the world in the success of each student.</a:t>
            </a:r>
            <a:endParaRPr sz="1600">
              <a:solidFill>
                <a:schemeClr val="accent2"/>
              </a:solidFill>
              <a:latin typeface="Arial Narrow"/>
              <a:ea typeface="Arial Narrow"/>
              <a:cs typeface="Arial Narrow"/>
              <a:sym typeface="Arial Narrow"/>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242" name="Shape 242"/>
        <p:cNvGrpSpPr/>
        <p:nvPr/>
      </p:nvGrpSpPr>
      <p:grpSpPr>
        <a:xfrm>
          <a:off x="0" y="0"/>
          <a:ext cx="0" cy="0"/>
          <a:chOff x="0" y="0"/>
          <a:chExt cx="0" cy="0"/>
        </a:xfrm>
      </p:grpSpPr>
      <p:sp>
        <p:nvSpPr>
          <p:cNvPr id="243" name="Google Shape;243;p28"/>
          <p:cNvSpPr txBox="1"/>
          <p:nvPr>
            <p:ph type="title"/>
          </p:nvPr>
        </p:nvSpPr>
        <p:spPr>
          <a:xfrm>
            <a:off x="2743200" y="1504950"/>
            <a:ext cx="5943600" cy="1600200"/>
          </a:xfrm>
          <a:prstGeom prst="rect">
            <a:avLst/>
          </a:prstGeom>
          <a:noFill/>
          <a:ln>
            <a:noFill/>
          </a:ln>
        </p:spPr>
        <p:txBody>
          <a:bodyPr anchorCtr="0" anchor="b" bIns="0" lIns="182875" spcFirstLastPara="1" rIns="182875" wrap="square" tIns="182875">
            <a:noAutofit/>
          </a:bodyPr>
          <a:lstStyle>
            <a:lvl1pPr lvl="0" rtl="0" algn="l">
              <a:spcBef>
                <a:spcPts val="0"/>
              </a:spcBef>
              <a:spcAft>
                <a:spcPts val="0"/>
              </a:spcAft>
              <a:buClr>
                <a:schemeClr val="accent3"/>
              </a:buClr>
              <a:buSzPts val="4300"/>
              <a:buFont typeface="Arial Narrow"/>
              <a:buNone/>
              <a:defRPr b="0" sz="4300" cap="none">
                <a:solidFill>
                  <a:schemeClr val="accent3"/>
                </a:solidFill>
                <a:latin typeface="Arial Narrow"/>
                <a:ea typeface="Arial Narrow"/>
                <a:cs typeface="Arial Narrow"/>
                <a:sym typeface="Arial Narr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4" name="Google Shape;244;p28"/>
          <p:cNvSpPr txBox="1"/>
          <p:nvPr>
            <p:ph idx="1" type="body"/>
          </p:nvPr>
        </p:nvSpPr>
        <p:spPr>
          <a:xfrm>
            <a:off x="2743201" y="3255139"/>
            <a:ext cx="5943600" cy="916800"/>
          </a:xfrm>
          <a:prstGeom prst="rect">
            <a:avLst/>
          </a:prstGeom>
          <a:noFill/>
          <a:ln>
            <a:noFill/>
          </a:ln>
        </p:spPr>
        <p:txBody>
          <a:bodyPr anchorCtr="0" anchor="t" bIns="182875" lIns="182875" spcFirstLastPara="1" rIns="182875" wrap="square" tIns="0">
            <a:noAutofit/>
          </a:bodyPr>
          <a:lstStyle>
            <a:lvl1pPr indent="-228600" lvl="0" marL="457200" rtl="0" algn="l">
              <a:spcBef>
                <a:spcPts val="0"/>
              </a:spcBef>
              <a:spcAft>
                <a:spcPts val="0"/>
              </a:spcAft>
              <a:buSzPts val="2400"/>
              <a:buNone/>
              <a:defRPr sz="2400">
                <a:solidFill>
                  <a:schemeClr val="accent2"/>
                </a:solidFill>
                <a:latin typeface="Arial Narrow"/>
                <a:ea typeface="Arial Narrow"/>
                <a:cs typeface="Arial Narrow"/>
                <a:sym typeface="Arial Narrow"/>
              </a:defRPr>
            </a:lvl1pPr>
            <a:lvl2pPr indent="-228600" lvl="1" marL="914400" rtl="0" algn="l">
              <a:spcBef>
                <a:spcPts val="600"/>
              </a:spcBef>
              <a:spcAft>
                <a:spcPts val="0"/>
              </a:spcAft>
              <a:buSzPts val="1710"/>
              <a:buNone/>
              <a:defRPr sz="1800">
                <a:solidFill>
                  <a:srgbClr val="898B94"/>
                </a:solidFill>
              </a:defRPr>
            </a:lvl2pPr>
            <a:lvl3pPr indent="-228600" lvl="2" marL="1371600" rtl="0" algn="l">
              <a:spcBef>
                <a:spcPts val="600"/>
              </a:spcBef>
              <a:spcAft>
                <a:spcPts val="0"/>
              </a:spcAft>
              <a:buSzPts val="1440"/>
              <a:buNone/>
              <a:defRPr sz="1600">
                <a:solidFill>
                  <a:srgbClr val="898B94"/>
                </a:solidFill>
              </a:defRPr>
            </a:lvl3pPr>
            <a:lvl4pPr indent="-228600" lvl="3" marL="1828800" rtl="0" algn="l">
              <a:spcBef>
                <a:spcPts val="600"/>
              </a:spcBef>
              <a:spcAft>
                <a:spcPts val="0"/>
              </a:spcAft>
              <a:buSzPts val="1190"/>
              <a:buNone/>
              <a:defRPr sz="1400">
                <a:solidFill>
                  <a:srgbClr val="898B94"/>
                </a:solidFill>
              </a:defRPr>
            </a:lvl4pPr>
            <a:lvl5pPr indent="-228600" lvl="4" marL="2286000" rtl="0" algn="l">
              <a:spcBef>
                <a:spcPts val="600"/>
              </a:spcBef>
              <a:spcAft>
                <a:spcPts val="0"/>
              </a:spcAft>
              <a:buSzPts val="1120"/>
              <a:buNone/>
              <a:defRPr sz="1400">
                <a:solidFill>
                  <a:srgbClr val="898B94"/>
                </a:solidFill>
              </a:defRPr>
            </a:lvl5pPr>
            <a:lvl6pPr indent="-228600" lvl="5" marL="2743200" rtl="0" algn="l">
              <a:spcBef>
                <a:spcPts val="600"/>
              </a:spcBef>
              <a:spcAft>
                <a:spcPts val="0"/>
              </a:spcAft>
              <a:buClr>
                <a:srgbClr val="898B94"/>
              </a:buClr>
              <a:buSzPts val="1400"/>
              <a:buNone/>
              <a:defRPr sz="1400">
                <a:solidFill>
                  <a:srgbClr val="898B94"/>
                </a:solidFill>
              </a:defRPr>
            </a:lvl6pPr>
            <a:lvl7pPr indent="-228600" lvl="6" marL="3200400" rtl="0" algn="l">
              <a:spcBef>
                <a:spcPts val="280"/>
              </a:spcBef>
              <a:spcAft>
                <a:spcPts val="0"/>
              </a:spcAft>
              <a:buClr>
                <a:srgbClr val="898B94"/>
              </a:buClr>
              <a:buSzPts val="1400"/>
              <a:buNone/>
              <a:defRPr sz="1400">
                <a:solidFill>
                  <a:srgbClr val="898B94"/>
                </a:solidFill>
              </a:defRPr>
            </a:lvl7pPr>
            <a:lvl8pPr indent="-228600" lvl="7" marL="3657600" rtl="0" algn="l">
              <a:spcBef>
                <a:spcPts val="280"/>
              </a:spcBef>
              <a:spcAft>
                <a:spcPts val="0"/>
              </a:spcAft>
              <a:buClr>
                <a:srgbClr val="898B94"/>
              </a:buClr>
              <a:buSzPts val="1400"/>
              <a:buNone/>
              <a:defRPr sz="1400">
                <a:solidFill>
                  <a:srgbClr val="898B94"/>
                </a:solidFill>
              </a:defRPr>
            </a:lvl8pPr>
            <a:lvl9pPr indent="-228600" lvl="8" marL="4114800" rtl="0" algn="l">
              <a:spcBef>
                <a:spcPts val="280"/>
              </a:spcBef>
              <a:spcAft>
                <a:spcPts val="0"/>
              </a:spcAft>
              <a:buClr>
                <a:srgbClr val="898B94"/>
              </a:buClr>
              <a:buSzPts val="1400"/>
              <a:buNone/>
              <a:defRPr sz="1400">
                <a:solidFill>
                  <a:srgbClr val="898B94"/>
                </a:solidFill>
              </a:defRPr>
            </a:lvl9pPr>
          </a:lstStyle>
          <a:p/>
        </p:txBody>
      </p:sp>
      <p:sp>
        <p:nvSpPr>
          <p:cNvPr id="245" name="Google Shape;245;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1000">
                <a:latin typeface="Arial Narrow"/>
                <a:ea typeface="Arial Narrow"/>
                <a:cs typeface="Arial Narrow"/>
                <a:sym typeface="Arial Narrow"/>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48" name="Google Shape;248;p28"/>
          <p:cNvPicPr preferRelativeResize="0"/>
          <p:nvPr/>
        </p:nvPicPr>
        <p:blipFill rotWithShape="1">
          <a:blip r:embed="rId2">
            <a:alphaModFix/>
          </a:blip>
          <a:srcRect b="0" l="0" r="0" t="0"/>
          <a:stretch/>
        </p:blipFill>
        <p:spPr>
          <a:xfrm>
            <a:off x="293346" y="499110"/>
            <a:ext cx="2363531" cy="4206239"/>
          </a:xfrm>
          <a:prstGeom prst="rect">
            <a:avLst/>
          </a:prstGeom>
          <a:noFill/>
          <a:ln>
            <a:noFill/>
          </a:ln>
        </p:spPr>
      </p:pic>
      <p:sp>
        <p:nvSpPr>
          <p:cNvPr id="249" name="Google Shape;249;p28"/>
          <p:cNvSpPr txBox="1"/>
          <p:nvPr/>
        </p:nvSpPr>
        <p:spPr>
          <a:xfrm>
            <a:off x="6077765" y="4841053"/>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0" name="Shape 250"/>
        <p:cNvGrpSpPr/>
        <p:nvPr/>
      </p:nvGrpSpPr>
      <p:grpSpPr>
        <a:xfrm>
          <a:off x="0" y="0"/>
          <a:ext cx="0" cy="0"/>
          <a:chOff x="0" y="0"/>
          <a:chExt cx="0" cy="0"/>
        </a:xfrm>
      </p:grpSpPr>
      <p:sp>
        <p:nvSpPr>
          <p:cNvPr id="251" name="Google Shape;251;p29"/>
          <p:cNvSpPr txBox="1"/>
          <p:nvPr>
            <p:ph idx="1" type="body"/>
          </p:nvPr>
        </p:nvSpPr>
        <p:spPr>
          <a:xfrm>
            <a:off x="649224" y="1444002"/>
            <a:ext cx="7589400" cy="1889700"/>
          </a:xfrm>
          <a:prstGeom prst="rect">
            <a:avLst/>
          </a:prstGeom>
          <a:blipFill rotWithShape="1">
            <a:blip r:embed="rId2">
              <a:alphaModFix/>
            </a:blip>
            <a:stretch>
              <a:fillRect b="0" l="0" r="0" t="0"/>
            </a:stretch>
          </a:blipFill>
          <a:ln>
            <a:noFill/>
          </a:ln>
        </p:spPr>
        <p:txBody>
          <a:bodyPr anchorCtr="0" anchor="ctr" bIns="274300" lIns="365750" spcFirstLastPara="1" rIns="0" wrap="square" tIns="274300">
            <a:noAutofit/>
          </a:bodyPr>
          <a:lstStyle>
            <a:lvl1pPr indent="-228600" lvl="0" marL="457200" rtl="0" algn="l">
              <a:spcBef>
                <a:spcPts val="0"/>
              </a:spcBef>
              <a:spcAft>
                <a:spcPts val="0"/>
              </a:spcAft>
              <a:buClr>
                <a:schemeClr val="accent2"/>
              </a:buClr>
              <a:buSzPts val="2400"/>
              <a:buFont typeface="Arial"/>
              <a:buNone/>
              <a:defRPr sz="2400">
                <a:solidFill>
                  <a:schemeClr val="dk2"/>
                </a:solidFill>
                <a:latin typeface="Arial Narrow"/>
                <a:ea typeface="Arial Narrow"/>
                <a:cs typeface="Arial Narrow"/>
                <a:sym typeface="Arial Narrow"/>
              </a:defRPr>
            </a:lvl1pPr>
            <a:lvl2pPr indent="-373380" lvl="1" marL="914400" rtl="0" algn="l">
              <a:spcBef>
                <a:spcPts val="600"/>
              </a:spcBef>
              <a:spcAft>
                <a:spcPts val="0"/>
              </a:spcAft>
              <a:buClr>
                <a:schemeClr val="accent2"/>
              </a:buClr>
              <a:buSzPts val="2280"/>
              <a:buFont typeface="Arial"/>
              <a:buChar char="•"/>
              <a:defRPr sz="2400">
                <a:solidFill>
                  <a:schemeClr val="dk2"/>
                </a:solidFill>
                <a:latin typeface="Arial Narrow"/>
                <a:ea typeface="Arial Narrow"/>
                <a:cs typeface="Arial Narrow"/>
                <a:sym typeface="Arial Narrow"/>
              </a:defRPr>
            </a:lvl2pPr>
            <a:lvl3pPr indent="-365760" lvl="2" marL="1371600" rtl="0" algn="l">
              <a:spcBef>
                <a:spcPts val="600"/>
              </a:spcBef>
              <a:spcAft>
                <a:spcPts val="0"/>
              </a:spcAft>
              <a:buClr>
                <a:schemeClr val="accent2"/>
              </a:buClr>
              <a:buSzPts val="2160"/>
              <a:buFont typeface="Arial"/>
              <a:buChar char="•"/>
              <a:defRPr sz="2400">
                <a:solidFill>
                  <a:schemeClr val="dk2"/>
                </a:solidFill>
                <a:latin typeface="Arial Narrow"/>
                <a:ea typeface="Arial Narrow"/>
                <a:cs typeface="Arial Narrow"/>
                <a:sym typeface="Arial Narrow"/>
              </a:defRPr>
            </a:lvl3pPr>
            <a:lvl4pPr indent="-350519" lvl="3" marL="1828800" rtl="0" algn="l">
              <a:spcBef>
                <a:spcPts val="600"/>
              </a:spcBef>
              <a:spcAft>
                <a:spcPts val="0"/>
              </a:spcAft>
              <a:buClr>
                <a:schemeClr val="accent2"/>
              </a:buClr>
              <a:buSzPts val="1920"/>
              <a:buChar char="•"/>
              <a:defRPr sz="2400">
                <a:solidFill>
                  <a:schemeClr val="dk2"/>
                </a:solidFill>
                <a:latin typeface="Arial Narrow"/>
                <a:ea typeface="Arial Narrow"/>
                <a:cs typeface="Arial Narrow"/>
                <a:sym typeface="Arial Narrow"/>
              </a:defRPr>
            </a:lvl4pPr>
            <a:lvl5pPr indent="-350520" lvl="4" marL="2286000" rtl="0" algn="l">
              <a:spcBef>
                <a:spcPts val="600"/>
              </a:spcBef>
              <a:spcAft>
                <a:spcPts val="0"/>
              </a:spcAft>
              <a:buClr>
                <a:schemeClr val="accent2"/>
              </a:buClr>
              <a:buSzPts val="1920"/>
              <a:buChar char="•"/>
              <a:defRPr sz="2400">
                <a:solidFill>
                  <a:schemeClr val="dk2"/>
                </a:solidFill>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52" name="Google Shape;252;p29"/>
          <p:cNvSpPr txBox="1"/>
          <p:nvPr>
            <p:ph type="title"/>
          </p:nvPr>
        </p:nvSpPr>
        <p:spPr>
          <a:xfrm>
            <a:off x="649224" y="514350"/>
            <a:ext cx="75894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3" name="Google Shape;253;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255" name="Shape 255"/>
        <p:cNvGrpSpPr/>
        <p:nvPr/>
      </p:nvGrpSpPr>
      <p:grpSpPr>
        <a:xfrm>
          <a:off x="0" y="0"/>
          <a:ext cx="0" cy="0"/>
          <a:chOff x="0" y="0"/>
          <a:chExt cx="0" cy="0"/>
        </a:xfrm>
      </p:grpSpPr>
      <p:sp>
        <p:nvSpPr>
          <p:cNvPr id="256" name="Google Shape;256;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7" name="Google Shape;257;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8" name="Google Shape;258;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9" name="Google Shape;259;p30"/>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60" name="Google Shape;260;p30"/>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261" name="Google Shape;261;p30"/>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228600" lvl="0" marL="457200" rtl="0" algn="l">
              <a:spcBef>
                <a:spcPts val="0"/>
              </a:spcBef>
              <a:spcAft>
                <a:spcPts val="0"/>
              </a:spcAft>
              <a:buSzPts val="4000"/>
              <a:buNone/>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62" name="Google Shape;262;p30"/>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228600" lvl="0" marL="457200" rtl="0" algn="r">
              <a:spcBef>
                <a:spcPts val="0"/>
              </a:spcBef>
              <a:spcAft>
                <a:spcPts val="0"/>
              </a:spcAft>
              <a:buSzPts val="1800"/>
              <a:buNone/>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263" name="Shape 263"/>
        <p:cNvGrpSpPr/>
        <p:nvPr/>
      </p:nvGrpSpPr>
      <p:grpSpPr>
        <a:xfrm>
          <a:off x="0" y="0"/>
          <a:ext cx="0" cy="0"/>
          <a:chOff x="0" y="0"/>
          <a:chExt cx="0" cy="0"/>
        </a:xfrm>
      </p:grpSpPr>
      <p:sp>
        <p:nvSpPr>
          <p:cNvPr id="264" name="Google Shape;264;p31"/>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65" name="Google Shape;265;p3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6" name="Google Shape;266;p31"/>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31"/>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4" name="Shape 34"/>
        <p:cNvGrpSpPr/>
        <p:nvPr/>
      </p:nvGrpSpPr>
      <p:grpSpPr>
        <a:xfrm>
          <a:off x="0" y="0"/>
          <a:ext cx="0" cy="0"/>
          <a:chOff x="0" y="0"/>
          <a:chExt cx="0" cy="0"/>
        </a:xfrm>
      </p:grpSpPr>
      <p:sp>
        <p:nvSpPr>
          <p:cNvPr id="35" name="Google Shape;35;p4"/>
          <p:cNvSpPr txBox="1"/>
          <p:nvPr>
            <p:ph type="title"/>
          </p:nvPr>
        </p:nvSpPr>
        <p:spPr>
          <a:xfrm>
            <a:off x="228601" y="1"/>
            <a:ext cx="8763000" cy="8988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6" name="Google Shape;36;p4"/>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37" name="Google Shape;37;p4"/>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38" name="Google Shape;38;p4"/>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4"/>
          <p:cNvSpPr txBox="1"/>
          <p:nvPr>
            <p:ph idx="1" type="body"/>
          </p:nvPr>
        </p:nvSpPr>
        <p:spPr>
          <a:xfrm>
            <a:off x="228600" y="895350"/>
            <a:ext cx="8763000" cy="3581400"/>
          </a:xfrm>
          <a:prstGeom prst="rect">
            <a:avLst/>
          </a:prstGeom>
          <a:noFill/>
          <a:ln>
            <a:noFill/>
          </a:ln>
        </p:spPr>
        <p:txBody>
          <a:bodyPr anchorCtr="0" anchor="t" bIns="34275" lIns="68575" spcFirstLastPara="1" rIns="68575" wrap="square" tIns="34275">
            <a:noAutofit/>
          </a:bodyPr>
          <a:lstStyle>
            <a:lvl1pPr indent="-412750" lvl="0" marL="457200" marR="0" rtl="0" algn="l">
              <a:spcBef>
                <a:spcPts val="500"/>
              </a:spcBef>
              <a:spcAft>
                <a:spcPts val="0"/>
              </a:spcAft>
              <a:buClr>
                <a:schemeClr val="lt2"/>
              </a:buClr>
              <a:buSzPts val="2900"/>
              <a:buFont typeface="Arial"/>
              <a:buChar char="•"/>
              <a:defRPr b="0" i="0" sz="2400" u="none" cap="none" strike="noStrike">
                <a:solidFill>
                  <a:schemeClr val="dk1"/>
                </a:solidFill>
                <a:latin typeface="Arial"/>
                <a:ea typeface="Arial"/>
                <a:cs typeface="Arial"/>
                <a:sym typeface="Arial"/>
              </a:defRPr>
            </a:lvl1pPr>
            <a:lvl2pPr indent="-368300" lvl="1" marL="914400" marR="0" rtl="0" algn="l">
              <a:spcBef>
                <a:spcPts val="400"/>
              </a:spcBef>
              <a:spcAft>
                <a:spcPts val="0"/>
              </a:spcAft>
              <a:buClr>
                <a:srgbClr val="5B7ED2"/>
              </a:buClr>
              <a:buSzPts val="22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4"/>
          <p:cNvSpPr/>
          <p:nvPr/>
        </p:nvSpPr>
        <p:spPr>
          <a:xfrm>
            <a:off x="0" y="4530916"/>
            <a:ext cx="8115300" cy="141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1" name="Google Shape;41;p4"/>
          <p:cNvSpPr txBox="1"/>
          <p:nvPr/>
        </p:nvSpPr>
        <p:spPr>
          <a:xfrm>
            <a:off x="8115300" y="4476750"/>
            <a:ext cx="10287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3"/>
                </a:solidFill>
                <a:latin typeface="Century Gothic"/>
                <a:ea typeface="Century Gothic"/>
                <a:cs typeface="Century Gothic"/>
                <a:sym typeface="Century Gothic"/>
              </a:rPr>
              <a:t>COMMUNITY</a:t>
            </a:r>
            <a:endParaRPr sz="1100"/>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269" name="Shape 269"/>
        <p:cNvGrpSpPr/>
        <p:nvPr/>
      </p:nvGrpSpPr>
      <p:grpSpPr>
        <a:xfrm>
          <a:off x="0" y="0"/>
          <a:ext cx="0" cy="0"/>
          <a:chOff x="0" y="0"/>
          <a:chExt cx="0" cy="0"/>
        </a:xfrm>
      </p:grpSpPr>
      <p:sp>
        <p:nvSpPr>
          <p:cNvPr id="270" name="Google Shape;270;p3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2" name="Google Shape;272;p3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73" name="Google Shape;273;p3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74" name="Google Shape;274;p3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228600" lvl="0" marL="457200" rtl="0" algn="l">
              <a:spcBef>
                <a:spcPts val="0"/>
              </a:spcBef>
              <a:spcAft>
                <a:spcPts val="0"/>
              </a:spcAft>
              <a:buSzPts val="1800"/>
              <a:buNone/>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75" name="Google Shape;275;p3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228600" lvl="0" marL="457200" rtl="0" algn="l">
              <a:spcBef>
                <a:spcPts val="0"/>
              </a:spcBef>
              <a:spcAft>
                <a:spcPts val="0"/>
              </a:spcAft>
              <a:buSzPts val="1400"/>
              <a:buNone/>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276" name="Shape 276"/>
        <p:cNvGrpSpPr/>
        <p:nvPr/>
      </p:nvGrpSpPr>
      <p:grpSpPr>
        <a:xfrm>
          <a:off x="0" y="0"/>
          <a:ext cx="0" cy="0"/>
          <a:chOff x="0" y="0"/>
          <a:chExt cx="0" cy="0"/>
        </a:xfrm>
      </p:grpSpPr>
      <p:sp>
        <p:nvSpPr>
          <p:cNvPr id="277" name="Google Shape;277;p33"/>
          <p:cNvSpPr txBox="1"/>
          <p:nvPr>
            <p:ph idx="1" type="body"/>
          </p:nvPr>
        </p:nvSpPr>
        <p:spPr>
          <a:xfrm>
            <a:off x="762000" y="4248150"/>
            <a:ext cx="6309300" cy="382500"/>
          </a:xfrm>
          <a:prstGeom prst="rect">
            <a:avLst/>
          </a:prstGeom>
          <a:noFill/>
          <a:ln>
            <a:noFill/>
          </a:ln>
        </p:spPr>
        <p:txBody>
          <a:bodyPr anchorCtr="0" anchor="ctr" bIns="91425" lIns="365750" spcFirstLastPara="1" rIns="365750" wrap="square" tIns="91425">
            <a:noAutofit/>
          </a:bodyPr>
          <a:lstStyle>
            <a:lvl1pPr indent="-228600" lvl="0" marL="457200" rtl="0" algn="l">
              <a:spcBef>
                <a:spcPts val="0"/>
              </a:spcBef>
              <a:spcAft>
                <a:spcPts val="0"/>
              </a:spcAft>
              <a:buSzPts val="1600"/>
              <a:buNone/>
              <a:defRPr sz="1600">
                <a:solidFill>
                  <a:schemeClr val="dk2"/>
                </a:solidFill>
                <a:latin typeface="Arial Narrow"/>
                <a:ea typeface="Arial Narrow"/>
                <a:cs typeface="Arial Narrow"/>
                <a:sym typeface="Arial Narrow"/>
              </a:defRPr>
            </a:lvl1pPr>
            <a:lvl2pPr indent="-228600" lvl="1" marL="914400" rtl="0" algn="l">
              <a:spcBef>
                <a:spcPts val="600"/>
              </a:spcBef>
              <a:spcAft>
                <a:spcPts val="0"/>
              </a:spcAft>
              <a:buSzPts val="1140"/>
              <a:buNone/>
              <a:defRPr sz="1200"/>
            </a:lvl2pPr>
            <a:lvl3pPr indent="-228600" lvl="2" marL="1371600" rtl="0" algn="l">
              <a:spcBef>
                <a:spcPts val="600"/>
              </a:spcBef>
              <a:spcAft>
                <a:spcPts val="0"/>
              </a:spcAft>
              <a:buSzPts val="900"/>
              <a:buNone/>
              <a:defRPr sz="1000"/>
            </a:lvl3pPr>
            <a:lvl4pPr indent="-228600" lvl="3" marL="1828800" rtl="0" algn="l">
              <a:spcBef>
                <a:spcPts val="600"/>
              </a:spcBef>
              <a:spcAft>
                <a:spcPts val="0"/>
              </a:spcAft>
              <a:buSzPts val="765"/>
              <a:buNone/>
              <a:defRPr sz="900"/>
            </a:lvl4pPr>
            <a:lvl5pPr indent="-228600" lvl="4" marL="2286000" rtl="0" algn="l">
              <a:spcBef>
                <a:spcPts val="600"/>
              </a:spcBef>
              <a:spcAft>
                <a:spcPts val="0"/>
              </a:spcAft>
              <a:buSzPts val="720"/>
              <a:buNone/>
              <a:defRPr sz="900"/>
            </a:lvl5pPr>
            <a:lvl6pPr indent="-228600" lvl="5" marL="2743200" rtl="0" algn="l">
              <a:spcBef>
                <a:spcPts val="60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278" name="Google Shape;278;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9" name="Google Shape;279;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1" name="Google Shape;281;p33"/>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accent2"/>
                </a:solidFill>
                <a:latin typeface="Arial Narrow"/>
                <a:ea typeface="Arial Narrow"/>
                <a:cs typeface="Arial Narrow"/>
                <a:sym typeface="Arial Narrow"/>
              </a:rPr>
              <a:t>KANSAS</a:t>
            </a:r>
            <a:r>
              <a:rPr lang="en" sz="700">
                <a:solidFill>
                  <a:schemeClr val="accent2"/>
                </a:solidFill>
                <a:latin typeface="Arial Narrow"/>
                <a:ea typeface="Arial Narrow"/>
                <a:cs typeface="Arial Narrow"/>
                <a:sym typeface="Arial Narrow"/>
              </a:rPr>
              <a:t> STATE DEPARTMENT OF EDUCATION </a:t>
            </a:r>
            <a:r>
              <a:rPr i="1" lang="en" sz="700">
                <a:solidFill>
                  <a:schemeClr val="accent2"/>
                </a:solidFill>
                <a:latin typeface="Arial Narrow"/>
                <a:ea typeface="Arial Narrow"/>
                <a:cs typeface="Arial Narrow"/>
                <a:sym typeface="Arial Narrow"/>
              </a:rPr>
              <a:t>| www.ksde.org</a:t>
            </a:r>
            <a:endParaRPr i="1" sz="700">
              <a:solidFill>
                <a:schemeClr val="accent2"/>
              </a:solidFill>
              <a:latin typeface="Arial Narrow"/>
              <a:ea typeface="Arial Narrow"/>
              <a:cs typeface="Arial Narrow"/>
              <a:sym typeface="Arial Narrow"/>
            </a:endParaRPr>
          </a:p>
        </p:txBody>
      </p:sp>
      <p:pic>
        <p:nvPicPr>
          <p:cNvPr id="282" name="Google Shape;282;p33"/>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283" name="Google Shape;283;p33"/>
          <p:cNvSpPr/>
          <p:nvPr>
            <p:ph idx="2" type="pic"/>
          </p:nvPr>
        </p:nvSpPr>
        <p:spPr>
          <a:xfrm>
            <a:off x="0" y="0"/>
            <a:ext cx="9144000" cy="34098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accent2"/>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84" name="Google Shape;284;p33"/>
          <p:cNvSpPr txBox="1"/>
          <p:nvPr>
            <p:ph idx="3" type="body"/>
          </p:nvPr>
        </p:nvSpPr>
        <p:spPr>
          <a:xfrm>
            <a:off x="762000" y="3577448"/>
            <a:ext cx="7620000" cy="554100"/>
          </a:xfrm>
          <a:prstGeom prst="rect">
            <a:avLst/>
          </a:prstGeom>
          <a:noFill/>
          <a:ln>
            <a:noFill/>
          </a:ln>
        </p:spPr>
        <p:txBody>
          <a:bodyPr anchorCtr="0" anchor="ctr" bIns="91425" lIns="91425" spcFirstLastPara="1" rIns="91425" wrap="square" tIns="91425">
            <a:noAutofit/>
          </a:bodyPr>
          <a:lstStyle>
            <a:lvl1pPr indent="-228600" lvl="0" marL="457200" rtl="0" algn="l">
              <a:spcBef>
                <a:spcPts val="0"/>
              </a:spcBef>
              <a:spcAft>
                <a:spcPts val="0"/>
              </a:spcAft>
              <a:buSzPts val="1800"/>
              <a:buNone/>
              <a:defRPr/>
            </a:lvl1pPr>
            <a:lvl2pPr indent="-228600" lvl="1" marL="914400" rtl="0" algn="l">
              <a:spcBef>
                <a:spcPts val="600"/>
              </a:spcBef>
              <a:spcAft>
                <a:spcPts val="0"/>
              </a:spcAft>
              <a:buSzPts val="2280"/>
              <a:buNone/>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285" name="Shape 285"/>
        <p:cNvGrpSpPr/>
        <p:nvPr/>
      </p:nvGrpSpPr>
      <p:grpSpPr>
        <a:xfrm>
          <a:off x="0" y="0"/>
          <a:ext cx="0" cy="0"/>
          <a:chOff x="0" y="0"/>
          <a:chExt cx="0" cy="0"/>
        </a:xfrm>
      </p:grpSpPr>
      <p:sp>
        <p:nvSpPr>
          <p:cNvPr id="286" name="Google Shape;286;p34"/>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3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8" name="Google Shape;288;p3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289" name="Shape 289"/>
        <p:cNvGrpSpPr/>
        <p:nvPr/>
      </p:nvGrpSpPr>
      <p:grpSpPr>
        <a:xfrm>
          <a:off x="0" y="0"/>
          <a:ext cx="0" cy="0"/>
          <a:chOff x="0" y="0"/>
          <a:chExt cx="0" cy="0"/>
        </a:xfrm>
      </p:grpSpPr>
      <p:sp>
        <p:nvSpPr>
          <p:cNvPr id="290" name="Google Shape;290;p35"/>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1" name="Google Shape;291;p3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2" name="Google Shape;292;p3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3" name="Google Shape;293;p3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94" name="Google Shape;294;p35"/>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295" name="Shape 295"/>
        <p:cNvGrpSpPr/>
        <p:nvPr/>
      </p:nvGrpSpPr>
      <p:grpSpPr>
        <a:xfrm>
          <a:off x="0" y="0"/>
          <a:ext cx="0" cy="0"/>
          <a:chOff x="0" y="0"/>
          <a:chExt cx="0" cy="0"/>
        </a:xfrm>
      </p:grpSpPr>
      <p:sp>
        <p:nvSpPr>
          <p:cNvPr id="296" name="Google Shape;296;p3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97" name="Google Shape;297;p3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8" name="Google Shape;298;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9" name="Google Shape;299;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0" name="Google Shape;300;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1" name="Google Shape;301;p3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02" name="Google Shape;302;p3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228600" lvl="0" marL="457200" rtl="0" algn="l">
              <a:spcBef>
                <a:spcPts val="0"/>
              </a:spcBef>
              <a:spcAft>
                <a:spcPts val="0"/>
              </a:spcAft>
              <a:buSzPts val="1800"/>
              <a:buNone/>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03" name="Google Shape;303;p3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04" name="Google Shape;304;p3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305" name="Shape 305"/>
        <p:cNvGrpSpPr/>
        <p:nvPr/>
      </p:nvGrpSpPr>
      <p:grpSpPr>
        <a:xfrm>
          <a:off x="0" y="0"/>
          <a:ext cx="0" cy="0"/>
          <a:chOff x="0" y="0"/>
          <a:chExt cx="0" cy="0"/>
        </a:xfrm>
      </p:grpSpPr>
      <p:sp>
        <p:nvSpPr>
          <p:cNvPr id="306" name="Google Shape;306;p3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7" name="Google Shape;307;p3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8" name="Google Shape;308;p3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309" name="Shape 309"/>
        <p:cNvGrpSpPr/>
        <p:nvPr/>
      </p:nvGrpSpPr>
      <p:grpSpPr>
        <a:xfrm>
          <a:off x="0" y="0"/>
          <a:ext cx="0" cy="0"/>
          <a:chOff x="0" y="0"/>
          <a:chExt cx="0" cy="0"/>
        </a:xfrm>
      </p:grpSpPr>
      <p:sp>
        <p:nvSpPr>
          <p:cNvPr id="310" name="Google Shape;310;p38"/>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1" name="Google Shape;311;p3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 name="Google Shape;312;p3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 name="Google Shape;313;p3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38"/>
          <p:cNvSpPr/>
          <p:nvPr>
            <p:ph idx="2" type="pic"/>
          </p:nvPr>
        </p:nvSpPr>
        <p:spPr>
          <a:xfrm>
            <a:off x="6477000" y="1200150"/>
            <a:ext cx="2017800" cy="2895600"/>
          </a:xfrm>
          <a:prstGeom prst="rect">
            <a:avLst/>
          </a:prstGeom>
          <a:noFill/>
          <a:ln>
            <a:noFill/>
          </a:ln>
        </p:spPr>
        <p:txBody>
          <a:bodyPr anchorCtr="0" anchor="t"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15" name="Google Shape;315;p38"/>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rtl="0" algn="l">
              <a:spcBef>
                <a:spcPts val="0"/>
              </a:spcBef>
              <a:spcAft>
                <a:spcPts val="0"/>
              </a:spcAft>
              <a:buSzPts val="1800"/>
              <a:buNone/>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316" name="Shape 316"/>
        <p:cNvGrpSpPr/>
        <p:nvPr/>
      </p:nvGrpSpPr>
      <p:grpSpPr>
        <a:xfrm>
          <a:off x="0" y="0"/>
          <a:ext cx="0" cy="0"/>
          <a:chOff x="0" y="0"/>
          <a:chExt cx="0" cy="0"/>
        </a:xfrm>
      </p:grpSpPr>
      <p:sp>
        <p:nvSpPr>
          <p:cNvPr id="317" name="Google Shape;317;p39"/>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8" name="Google Shape;318;p39"/>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19" name="Google Shape;319;p3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atin typeface="Century Gothic"/>
                <a:ea typeface="Century Gothic"/>
                <a:cs typeface="Century Gothic"/>
                <a:sym typeface="Century Gothic"/>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 name="Google Shape;320;p3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1" name="Google Shape;321;p3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39"/>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23" name="Google Shape;323;p39"/>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324" name="Google Shape;324;p39"/>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228600" lvl="0" marL="457200" rtl="0" algn="l">
              <a:spcBef>
                <a:spcPts val="0"/>
              </a:spcBef>
              <a:spcAft>
                <a:spcPts val="0"/>
              </a:spcAft>
              <a:buSzPts val="1800"/>
              <a:buNone/>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25" name="Shape 325"/>
        <p:cNvGrpSpPr/>
        <p:nvPr/>
      </p:nvGrpSpPr>
      <p:grpSpPr>
        <a:xfrm>
          <a:off x="0" y="0"/>
          <a:ext cx="0" cy="0"/>
          <a:chOff x="0" y="0"/>
          <a:chExt cx="0" cy="0"/>
        </a:xfrm>
      </p:grpSpPr>
      <p:sp>
        <p:nvSpPr>
          <p:cNvPr id="326" name="Google Shape;326;p40"/>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7" name="Google Shape;327;p4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8" name="Google Shape;328;p4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9" name="Google Shape;329;p4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0" name="Google Shape;330;p40"/>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31" name="Google Shape;331;p40"/>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332" name="Shape 332"/>
        <p:cNvGrpSpPr/>
        <p:nvPr/>
      </p:nvGrpSpPr>
      <p:grpSpPr>
        <a:xfrm>
          <a:off x="0" y="0"/>
          <a:ext cx="0" cy="0"/>
          <a:chOff x="0" y="0"/>
          <a:chExt cx="0" cy="0"/>
        </a:xfrm>
      </p:grpSpPr>
      <p:sp>
        <p:nvSpPr>
          <p:cNvPr id="333" name="Google Shape;333;p41"/>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4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5" name="Google Shape;335;p4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6" name="Google Shape;336;p4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7" name="Google Shape;337;p41"/>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2" name="Shape 42"/>
        <p:cNvGrpSpPr/>
        <p:nvPr/>
      </p:nvGrpSpPr>
      <p:grpSpPr>
        <a:xfrm>
          <a:off x="0" y="0"/>
          <a:ext cx="0" cy="0"/>
          <a:chOff x="0" y="0"/>
          <a:chExt cx="0" cy="0"/>
        </a:xfrm>
      </p:grpSpPr>
      <p:sp>
        <p:nvSpPr>
          <p:cNvPr id="43" name="Google Shape;43;p5"/>
          <p:cNvSpPr txBox="1"/>
          <p:nvPr>
            <p:ph type="title"/>
          </p:nvPr>
        </p:nvSpPr>
        <p:spPr>
          <a:xfrm>
            <a:off x="228601" y="1"/>
            <a:ext cx="8763000" cy="8988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4" name="Google Shape;44;p5"/>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45" name="Google Shape;45;p5"/>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46" name="Google Shape;46;p5"/>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5"/>
          <p:cNvSpPr txBox="1"/>
          <p:nvPr>
            <p:ph idx="1" type="body"/>
          </p:nvPr>
        </p:nvSpPr>
        <p:spPr>
          <a:xfrm>
            <a:off x="228600" y="895350"/>
            <a:ext cx="8763000" cy="3581400"/>
          </a:xfrm>
          <a:prstGeom prst="rect">
            <a:avLst/>
          </a:prstGeom>
          <a:noFill/>
          <a:ln>
            <a:noFill/>
          </a:ln>
        </p:spPr>
        <p:txBody>
          <a:bodyPr anchorCtr="0" anchor="t" bIns="34275" lIns="68575" spcFirstLastPara="1" rIns="68575" wrap="square" tIns="34275">
            <a:noAutofit/>
          </a:bodyPr>
          <a:lstStyle>
            <a:lvl1pPr indent="-412750" lvl="0" marL="457200" marR="0" rtl="0" algn="l">
              <a:spcBef>
                <a:spcPts val="500"/>
              </a:spcBef>
              <a:spcAft>
                <a:spcPts val="0"/>
              </a:spcAft>
              <a:buClr>
                <a:schemeClr val="lt2"/>
              </a:buClr>
              <a:buSzPts val="2900"/>
              <a:buFont typeface="Arial"/>
              <a:buChar char="•"/>
              <a:defRPr b="0" i="0" sz="2400" u="none" cap="none" strike="noStrike">
                <a:solidFill>
                  <a:schemeClr val="dk1"/>
                </a:solidFill>
                <a:latin typeface="Arial"/>
                <a:ea typeface="Arial"/>
                <a:cs typeface="Arial"/>
                <a:sym typeface="Arial"/>
              </a:defRPr>
            </a:lvl1pPr>
            <a:lvl2pPr indent="-368300" lvl="1" marL="914400" marR="0" rtl="0" algn="l">
              <a:spcBef>
                <a:spcPts val="400"/>
              </a:spcBef>
              <a:spcAft>
                <a:spcPts val="0"/>
              </a:spcAft>
              <a:buClr>
                <a:srgbClr val="5B7ED2"/>
              </a:buClr>
              <a:buSzPts val="22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5"/>
          <p:cNvSpPr/>
          <p:nvPr/>
        </p:nvSpPr>
        <p:spPr>
          <a:xfrm>
            <a:off x="0" y="4530916"/>
            <a:ext cx="7406700" cy="141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9" name="Google Shape;49;p5"/>
          <p:cNvSpPr txBox="1"/>
          <p:nvPr/>
        </p:nvSpPr>
        <p:spPr>
          <a:xfrm>
            <a:off x="7223760" y="4476750"/>
            <a:ext cx="19203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1"/>
                </a:solidFill>
                <a:latin typeface="Century Gothic"/>
                <a:ea typeface="Century Gothic"/>
                <a:cs typeface="Century Gothic"/>
                <a:sym typeface="Century Gothic"/>
              </a:rPr>
              <a:t>BUSINESS</a:t>
            </a:r>
            <a:r>
              <a:rPr b="1" lang="en" sz="1100">
                <a:solidFill>
                  <a:schemeClr val="accent1"/>
                </a:solidFill>
                <a:latin typeface="Century Gothic"/>
                <a:ea typeface="Century Gothic"/>
                <a:cs typeface="Century Gothic"/>
                <a:sym typeface="Century Gothic"/>
              </a:rPr>
              <a:t> AND INDUSTRY</a:t>
            </a:r>
            <a:endParaRPr b="1" sz="1100">
              <a:solidFill>
                <a:schemeClr val="accent1"/>
              </a:solidFill>
              <a:latin typeface="Century Gothic"/>
              <a:ea typeface="Century Gothic"/>
              <a:cs typeface="Century Gothic"/>
              <a:sym typeface="Century Gothic"/>
            </a:endParaRPr>
          </a:p>
        </p:txBody>
      </p:sp>
    </p:spTree>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38" name="Shape 338"/>
        <p:cNvGrpSpPr/>
        <p:nvPr/>
      </p:nvGrpSpPr>
      <p:grpSpPr>
        <a:xfrm>
          <a:off x="0" y="0"/>
          <a:ext cx="0" cy="0"/>
          <a:chOff x="0" y="0"/>
          <a:chExt cx="0" cy="0"/>
        </a:xfrm>
      </p:grpSpPr>
      <p:sp>
        <p:nvSpPr>
          <p:cNvPr id="339" name="Google Shape;339;p42"/>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40" name="Google Shape;340;p42"/>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341" name="Shape 341"/>
        <p:cNvGrpSpPr/>
        <p:nvPr/>
      </p:nvGrpSpPr>
      <p:grpSpPr>
        <a:xfrm>
          <a:off x="0" y="0"/>
          <a:ext cx="0" cy="0"/>
          <a:chOff x="0" y="0"/>
          <a:chExt cx="0" cy="0"/>
        </a:xfrm>
      </p:grpSpPr>
      <p:sp>
        <p:nvSpPr>
          <p:cNvPr id="342" name="Google Shape;342;p43"/>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3" name="Google Shape;343;p4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4" name="Google Shape;344;p4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5" name="Google Shape;345;p4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46" name="Google Shape;346;p43"/>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228600" lvl="0" marL="457200" rtl="0" algn="l">
              <a:spcBef>
                <a:spcPts val="0"/>
              </a:spcBef>
              <a:spcAft>
                <a:spcPts val="0"/>
              </a:spcAft>
              <a:buSzPts val="2400"/>
              <a:buNone/>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47" name="Google Shape;347;p43"/>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228600" lvl="0" marL="457200" rtl="0" algn="l">
              <a:spcBef>
                <a:spcPts val="0"/>
              </a:spcBef>
              <a:spcAft>
                <a:spcPts val="0"/>
              </a:spcAft>
              <a:buSzPts val="2400"/>
              <a:buNone/>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2" name="Shape 352"/>
        <p:cNvGrpSpPr/>
        <p:nvPr/>
      </p:nvGrpSpPr>
      <p:grpSpPr>
        <a:xfrm>
          <a:off x="0" y="0"/>
          <a:ext cx="0" cy="0"/>
          <a:chOff x="0" y="0"/>
          <a:chExt cx="0" cy="0"/>
        </a:xfrm>
      </p:grpSpPr>
      <p:sp>
        <p:nvSpPr>
          <p:cNvPr id="353" name="Google Shape;353;p4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54" name="Google Shape;354;p4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5" name="Google Shape;355;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6" name="Shape 356"/>
        <p:cNvGrpSpPr/>
        <p:nvPr/>
      </p:nvGrpSpPr>
      <p:grpSpPr>
        <a:xfrm>
          <a:off x="0" y="0"/>
          <a:ext cx="0" cy="0"/>
          <a:chOff x="0" y="0"/>
          <a:chExt cx="0" cy="0"/>
        </a:xfrm>
      </p:grpSpPr>
      <p:sp>
        <p:nvSpPr>
          <p:cNvPr id="357" name="Google Shape;357;p4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8" name="Google Shape;358;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9" name="Shape 359"/>
        <p:cNvGrpSpPr/>
        <p:nvPr/>
      </p:nvGrpSpPr>
      <p:grpSpPr>
        <a:xfrm>
          <a:off x="0" y="0"/>
          <a:ext cx="0" cy="0"/>
          <a:chOff x="0" y="0"/>
          <a:chExt cx="0" cy="0"/>
        </a:xfrm>
      </p:grpSpPr>
      <p:sp>
        <p:nvSpPr>
          <p:cNvPr id="360" name="Google Shape;360;p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1" name="Google Shape;36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2" name="Google Shape;362;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3" name="Shape 363"/>
        <p:cNvGrpSpPr/>
        <p:nvPr/>
      </p:nvGrpSpPr>
      <p:grpSpPr>
        <a:xfrm>
          <a:off x="0" y="0"/>
          <a:ext cx="0" cy="0"/>
          <a:chOff x="0" y="0"/>
          <a:chExt cx="0" cy="0"/>
        </a:xfrm>
      </p:grpSpPr>
      <p:sp>
        <p:nvSpPr>
          <p:cNvPr id="364" name="Google Shape;364;p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5" name="Google Shape;365;p4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6" name="Google Shape;366;p4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7" name="Google Shape;367;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sp>
        <p:nvSpPr>
          <p:cNvPr id="369" name="Google Shape;369;p4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0" name="Google Shape;370;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1" name="Shape 371"/>
        <p:cNvGrpSpPr/>
        <p:nvPr/>
      </p:nvGrpSpPr>
      <p:grpSpPr>
        <a:xfrm>
          <a:off x="0" y="0"/>
          <a:ext cx="0" cy="0"/>
          <a:chOff x="0" y="0"/>
          <a:chExt cx="0" cy="0"/>
        </a:xfrm>
      </p:grpSpPr>
      <p:sp>
        <p:nvSpPr>
          <p:cNvPr id="372" name="Google Shape;372;p5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3" name="Google Shape;373;p5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4" name="Google Shape;37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5" name="Shape 375"/>
        <p:cNvGrpSpPr/>
        <p:nvPr/>
      </p:nvGrpSpPr>
      <p:grpSpPr>
        <a:xfrm>
          <a:off x="0" y="0"/>
          <a:ext cx="0" cy="0"/>
          <a:chOff x="0" y="0"/>
          <a:chExt cx="0" cy="0"/>
        </a:xfrm>
      </p:grpSpPr>
      <p:sp>
        <p:nvSpPr>
          <p:cNvPr id="376" name="Google Shape;376;p5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7" name="Google Shape;377;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8" name="Shape 378"/>
        <p:cNvGrpSpPr/>
        <p:nvPr/>
      </p:nvGrpSpPr>
      <p:grpSpPr>
        <a:xfrm>
          <a:off x="0" y="0"/>
          <a:ext cx="0" cy="0"/>
          <a:chOff x="0" y="0"/>
          <a:chExt cx="0" cy="0"/>
        </a:xfrm>
      </p:grpSpPr>
      <p:sp>
        <p:nvSpPr>
          <p:cNvPr id="379" name="Google Shape;379;p5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1" name="Google Shape;381;p5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2" name="Google Shape;382;p5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83" name="Google Shape;383;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dk2"/>
        </a:solidFill>
      </p:bgPr>
    </p:bg>
    <p:spTree>
      <p:nvGrpSpPr>
        <p:cNvPr id="50" name="Shape 50"/>
        <p:cNvGrpSpPr/>
        <p:nvPr/>
      </p:nvGrpSpPr>
      <p:grpSpPr>
        <a:xfrm>
          <a:off x="0" y="0"/>
          <a:ext cx="0" cy="0"/>
          <a:chOff x="0" y="0"/>
          <a:chExt cx="0" cy="0"/>
        </a:xfrm>
      </p:grpSpPr>
      <p:sp>
        <p:nvSpPr>
          <p:cNvPr id="51" name="Google Shape;51;p6"/>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2" name="Google Shape;52;p6"/>
          <p:cNvSpPr txBox="1"/>
          <p:nvPr>
            <p:ph idx="11" type="ftr"/>
          </p:nvPr>
        </p:nvSpPr>
        <p:spPr>
          <a:xfrm>
            <a:off x="2971800" y="4767264"/>
            <a:ext cx="32004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3" name="Google Shape;53;p6"/>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54" name="Google Shape;54;p6"/>
          <p:cNvSpPr txBox="1"/>
          <p:nvPr/>
        </p:nvSpPr>
        <p:spPr>
          <a:xfrm>
            <a:off x="6192444" y="4788785"/>
            <a:ext cx="1580100" cy="223200"/>
          </a:xfrm>
          <a:prstGeom prst="rect">
            <a:avLst/>
          </a:prstGeom>
          <a:noFill/>
          <a:ln>
            <a:noFill/>
          </a:ln>
        </p:spPr>
        <p:txBody>
          <a:bodyPr anchorCtr="0" anchor="b" bIns="34275" lIns="68575" spcFirstLastPara="1" rIns="68575" wrap="square" tIns="34275">
            <a:noAutofit/>
          </a:bodyPr>
          <a:lstStyle/>
          <a:p>
            <a:pPr indent="0" lvl="0" marL="0" marR="0" rtl="0" algn="r">
              <a:spcBef>
                <a:spcPts val="0"/>
              </a:spcBef>
              <a:spcAft>
                <a:spcPts val="0"/>
              </a:spcAft>
              <a:buNone/>
            </a:pPr>
            <a:r>
              <a:rPr i="1" lang="en" sz="1000">
                <a:solidFill>
                  <a:srgbClr val="A5A5A5"/>
                </a:solidFill>
                <a:latin typeface="Arial"/>
                <a:ea typeface="Arial"/>
                <a:cs typeface="Arial"/>
                <a:sym typeface="Arial"/>
              </a:rPr>
              <a:t>www.ksde.org</a:t>
            </a:r>
            <a:endParaRPr i="1" sz="1000">
              <a:solidFill>
                <a:srgbClr val="A5A5A5"/>
              </a:solidFill>
              <a:latin typeface="Arial"/>
              <a:ea typeface="Arial"/>
              <a:cs typeface="Arial"/>
              <a:sym typeface="Arial"/>
            </a:endParaRPr>
          </a:p>
        </p:txBody>
      </p:sp>
      <p:pic>
        <p:nvPicPr>
          <p:cNvPr id="55" name="Google Shape;55;p6"/>
          <p:cNvPicPr preferRelativeResize="0"/>
          <p:nvPr/>
        </p:nvPicPr>
        <p:blipFill rotWithShape="1">
          <a:blip r:embed="rId2">
            <a:alphaModFix/>
          </a:blip>
          <a:srcRect b="0" l="0" r="0" t="0"/>
          <a:stretch/>
        </p:blipFill>
        <p:spPr>
          <a:xfrm>
            <a:off x="313106" y="895350"/>
            <a:ext cx="2299869" cy="3474719"/>
          </a:xfrm>
          <a:prstGeom prst="rect">
            <a:avLst/>
          </a:prstGeom>
          <a:noFill/>
          <a:ln>
            <a:noFill/>
          </a:ln>
        </p:spPr>
      </p:pic>
    </p:spTree>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4" name="Shape 384"/>
        <p:cNvGrpSpPr/>
        <p:nvPr/>
      </p:nvGrpSpPr>
      <p:grpSpPr>
        <a:xfrm>
          <a:off x="0" y="0"/>
          <a:ext cx="0" cy="0"/>
          <a:chOff x="0" y="0"/>
          <a:chExt cx="0" cy="0"/>
        </a:xfrm>
      </p:grpSpPr>
      <p:sp>
        <p:nvSpPr>
          <p:cNvPr id="385" name="Google Shape;385;p5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386" name="Google Shape;38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7" name="Shape 387"/>
        <p:cNvGrpSpPr/>
        <p:nvPr/>
      </p:nvGrpSpPr>
      <p:grpSpPr>
        <a:xfrm>
          <a:off x="0" y="0"/>
          <a:ext cx="0" cy="0"/>
          <a:chOff x="0" y="0"/>
          <a:chExt cx="0" cy="0"/>
        </a:xfrm>
      </p:grpSpPr>
      <p:sp>
        <p:nvSpPr>
          <p:cNvPr id="388" name="Google Shape;388;p5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89" name="Google Shape;389;p5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90" name="Google Shape;39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1" name="Shape 391"/>
        <p:cNvGrpSpPr/>
        <p:nvPr/>
      </p:nvGrpSpPr>
      <p:grpSpPr>
        <a:xfrm>
          <a:off x="0" y="0"/>
          <a:ext cx="0" cy="0"/>
          <a:chOff x="0" y="0"/>
          <a:chExt cx="0" cy="0"/>
        </a:xfrm>
      </p:grpSpPr>
      <p:sp>
        <p:nvSpPr>
          <p:cNvPr id="392" name="Google Shape;392;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93" name="Shape 393"/>
        <p:cNvGrpSpPr/>
        <p:nvPr/>
      </p:nvGrpSpPr>
      <p:grpSpPr>
        <a:xfrm>
          <a:off x="0" y="0"/>
          <a:ext cx="0" cy="0"/>
          <a:chOff x="0" y="0"/>
          <a:chExt cx="0" cy="0"/>
        </a:xfrm>
      </p:grpSpPr>
      <p:sp>
        <p:nvSpPr>
          <p:cNvPr id="394" name="Google Shape;394;p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5" name="Google Shape;395;p5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396" name="Google Shape;396;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7" name="Google Shape;397;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8" name="Google Shape;398;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7"/>
          <p:cNvSpPr txBox="1"/>
          <p:nvPr>
            <p:ph type="title"/>
          </p:nvPr>
        </p:nvSpPr>
        <p:spPr>
          <a:xfrm>
            <a:off x="457200" y="133351"/>
            <a:ext cx="8229600" cy="7656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8" name="Google Shape;58;p7"/>
          <p:cNvSpPr txBox="1"/>
          <p:nvPr>
            <p:ph idx="1" type="body"/>
          </p:nvPr>
        </p:nvSpPr>
        <p:spPr>
          <a:xfrm>
            <a:off x="304800" y="895350"/>
            <a:ext cx="4191000" cy="3733800"/>
          </a:xfrm>
          <a:prstGeom prst="rect">
            <a:avLst/>
          </a:prstGeom>
          <a:noFill/>
          <a:ln>
            <a:noFill/>
          </a:ln>
        </p:spPr>
        <p:txBody>
          <a:bodyPr anchorCtr="0" anchor="t" bIns="34275" lIns="68575" spcFirstLastPara="1" rIns="68575" wrap="square" tIns="34275">
            <a:noAutofit/>
          </a:bodyPr>
          <a:lstStyle>
            <a:lvl1pPr indent="-444500" lvl="0" marL="457200" marR="0" rtl="0" algn="l">
              <a:spcBef>
                <a:spcPts val="600"/>
              </a:spcBef>
              <a:spcAft>
                <a:spcPts val="0"/>
              </a:spcAft>
              <a:buClr>
                <a:schemeClr val="lt2"/>
              </a:buClr>
              <a:buSzPts val="3400"/>
              <a:buFont typeface="Arial"/>
              <a:buChar char="•"/>
              <a:defRPr b="0" i="0" sz="2800" u="none" cap="none" strike="noStrike">
                <a:solidFill>
                  <a:schemeClr val="dk1"/>
                </a:solidFill>
                <a:latin typeface="Arial"/>
                <a:ea typeface="Arial"/>
                <a:cs typeface="Arial"/>
                <a:sym typeface="Arial"/>
              </a:defRPr>
            </a:lvl1pPr>
            <a:lvl2pPr indent="-393700" lvl="1" marL="914400" marR="0" rtl="0" algn="l">
              <a:spcBef>
                <a:spcPts val="500"/>
              </a:spcBef>
              <a:spcAft>
                <a:spcPts val="0"/>
              </a:spcAft>
              <a:buClr>
                <a:srgbClr val="5B7ED2"/>
              </a:buClr>
              <a:buSzPts val="26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7"/>
          <p:cNvSpPr txBox="1"/>
          <p:nvPr>
            <p:ph idx="2" type="body"/>
          </p:nvPr>
        </p:nvSpPr>
        <p:spPr>
          <a:xfrm>
            <a:off x="4648200" y="895350"/>
            <a:ext cx="4191000" cy="3733800"/>
          </a:xfrm>
          <a:prstGeom prst="rect">
            <a:avLst/>
          </a:prstGeom>
          <a:noFill/>
          <a:ln>
            <a:noFill/>
          </a:ln>
        </p:spPr>
        <p:txBody>
          <a:bodyPr anchorCtr="0" anchor="t" bIns="34275" lIns="68575" spcFirstLastPara="1" rIns="68575" wrap="square" tIns="34275">
            <a:noAutofit/>
          </a:bodyPr>
          <a:lstStyle>
            <a:lvl1pPr indent="-444500" lvl="0" marL="457200" marR="0" rtl="0" algn="l">
              <a:spcBef>
                <a:spcPts val="600"/>
              </a:spcBef>
              <a:spcAft>
                <a:spcPts val="0"/>
              </a:spcAft>
              <a:buClr>
                <a:schemeClr val="lt2"/>
              </a:buClr>
              <a:buSzPts val="3400"/>
              <a:buFont typeface="Arial"/>
              <a:buChar char="•"/>
              <a:defRPr b="0" i="0" sz="2800" u="none" cap="none" strike="noStrike">
                <a:solidFill>
                  <a:schemeClr val="dk1"/>
                </a:solidFill>
                <a:latin typeface="Arial"/>
                <a:ea typeface="Arial"/>
                <a:cs typeface="Arial"/>
                <a:sym typeface="Arial"/>
              </a:defRPr>
            </a:lvl1pPr>
            <a:lvl2pPr indent="-393700" lvl="1" marL="914400" marR="0" rtl="0" algn="l">
              <a:spcBef>
                <a:spcPts val="500"/>
              </a:spcBef>
              <a:spcAft>
                <a:spcPts val="0"/>
              </a:spcAft>
              <a:buClr>
                <a:srgbClr val="5B7ED2"/>
              </a:buClr>
              <a:buSzPts val="26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 name="Google Shape;60;p7"/>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1" name="Google Shape;61;p7"/>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2" name="Google Shape;62;p7"/>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63" name="Shape 63"/>
        <p:cNvGrpSpPr/>
        <p:nvPr/>
      </p:nvGrpSpPr>
      <p:grpSpPr>
        <a:xfrm>
          <a:off x="0" y="0"/>
          <a:ext cx="0" cy="0"/>
          <a:chOff x="0" y="0"/>
          <a:chExt cx="0" cy="0"/>
        </a:xfrm>
      </p:grpSpPr>
      <p:sp>
        <p:nvSpPr>
          <p:cNvPr id="64" name="Google Shape;64;p8"/>
          <p:cNvSpPr txBox="1"/>
          <p:nvPr>
            <p:ph type="title"/>
          </p:nvPr>
        </p:nvSpPr>
        <p:spPr>
          <a:xfrm>
            <a:off x="304800" y="133351"/>
            <a:ext cx="8458200" cy="7656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5" name="Google Shape;65;p8"/>
          <p:cNvSpPr txBox="1"/>
          <p:nvPr>
            <p:ph idx="1" type="body"/>
          </p:nvPr>
        </p:nvSpPr>
        <p:spPr>
          <a:xfrm>
            <a:off x="304800" y="895351"/>
            <a:ext cx="4191000" cy="3657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600"/>
              </a:spcBef>
              <a:spcAft>
                <a:spcPts val="0"/>
              </a:spcAft>
              <a:buClr>
                <a:schemeClr val="lt2"/>
              </a:buClr>
              <a:buSzPts val="3400"/>
              <a:buFont typeface="Arial"/>
              <a:buNone/>
              <a:defRPr b="0" i="0" sz="2800" u="none" cap="none" strike="noStrike">
                <a:solidFill>
                  <a:schemeClr val="dk1"/>
                </a:solidFill>
                <a:latin typeface="Arial"/>
                <a:ea typeface="Arial"/>
                <a:cs typeface="Arial"/>
                <a:sym typeface="Arial"/>
              </a:defRPr>
            </a:lvl1pPr>
            <a:lvl2pPr indent="-393700" lvl="1" marL="914400" marR="0" rtl="0" algn="l">
              <a:spcBef>
                <a:spcPts val="500"/>
              </a:spcBef>
              <a:spcAft>
                <a:spcPts val="0"/>
              </a:spcAft>
              <a:buClr>
                <a:srgbClr val="5B7ED2"/>
              </a:buClr>
              <a:buSzPts val="26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8"/>
          <p:cNvSpPr txBox="1"/>
          <p:nvPr>
            <p:ph idx="2" type="body"/>
          </p:nvPr>
        </p:nvSpPr>
        <p:spPr>
          <a:xfrm>
            <a:off x="4648200" y="895351"/>
            <a:ext cx="4114800" cy="3657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600"/>
              </a:spcBef>
              <a:spcAft>
                <a:spcPts val="0"/>
              </a:spcAft>
              <a:buClr>
                <a:schemeClr val="lt2"/>
              </a:buClr>
              <a:buSzPts val="3400"/>
              <a:buFont typeface="Arial"/>
              <a:buNone/>
              <a:defRPr b="0" i="0" sz="2800" u="none" cap="none" strike="noStrike">
                <a:solidFill>
                  <a:schemeClr val="dk1"/>
                </a:solidFill>
                <a:latin typeface="Arial"/>
                <a:ea typeface="Arial"/>
                <a:cs typeface="Arial"/>
                <a:sym typeface="Arial"/>
              </a:defRPr>
            </a:lvl1pPr>
            <a:lvl2pPr indent="-393700" lvl="1" marL="914400" marR="0" rtl="0" algn="l">
              <a:spcBef>
                <a:spcPts val="500"/>
              </a:spcBef>
              <a:spcAft>
                <a:spcPts val="0"/>
              </a:spcAft>
              <a:buClr>
                <a:srgbClr val="5B7ED2"/>
              </a:buClr>
              <a:buSzPts val="26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 name="Google Shape;67;p8"/>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8" name="Google Shape;68;p8"/>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9" name="Google Shape;69;p8"/>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9"/>
          <p:cNvSpPr txBox="1"/>
          <p:nvPr>
            <p:ph type="title"/>
          </p:nvPr>
        </p:nvSpPr>
        <p:spPr>
          <a:xfrm>
            <a:off x="228600" y="38100"/>
            <a:ext cx="8610600" cy="8574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2" name="Google Shape;72;p9"/>
          <p:cNvSpPr txBox="1"/>
          <p:nvPr>
            <p:ph idx="1" type="body"/>
          </p:nvPr>
        </p:nvSpPr>
        <p:spPr>
          <a:xfrm>
            <a:off x="228601" y="895350"/>
            <a:ext cx="4150800" cy="762000"/>
          </a:xfrm>
          <a:prstGeom prst="rect">
            <a:avLst/>
          </a:prstGeom>
          <a:solidFill>
            <a:schemeClr val="dk2"/>
          </a:solidFill>
          <a:ln>
            <a:noFill/>
          </a:ln>
        </p:spPr>
        <p:txBody>
          <a:bodyPr anchorCtr="0" anchor="b" bIns="34275" lIns="68575" spcFirstLastPara="1" rIns="68575" wrap="square" tIns="34275">
            <a:noAutofit/>
          </a:bodyPr>
          <a:lstStyle>
            <a:lvl1pPr indent="-228600" lvl="0" marL="457200" marR="0" rtl="0" algn="l">
              <a:spcBef>
                <a:spcPts val="400"/>
              </a:spcBef>
              <a:spcAft>
                <a:spcPts val="0"/>
              </a:spcAft>
              <a:buClr>
                <a:schemeClr val="lt2"/>
              </a:buClr>
              <a:buSzPts val="2200"/>
              <a:buFont typeface="Arial"/>
              <a:buNone/>
              <a:defRPr b="1" i="0" sz="18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rgbClr val="5B7ED2"/>
              </a:buClr>
              <a:buSzPts val="22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accent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00"/>
              </a:spcBef>
              <a:spcAft>
                <a:spcPts val="0"/>
              </a:spcAft>
              <a:buClr>
                <a:schemeClr val="accent3"/>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00"/>
              </a:spcBef>
              <a:spcAft>
                <a:spcPts val="0"/>
              </a:spcAft>
              <a:buClr>
                <a:srgbClr val="5F5F5F"/>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73" name="Google Shape;73;p9"/>
          <p:cNvSpPr txBox="1"/>
          <p:nvPr>
            <p:ph idx="2" type="body"/>
          </p:nvPr>
        </p:nvSpPr>
        <p:spPr>
          <a:xfrm>
            <a:off x="228601" y="1657350"/>
            <a:ext cx="4152300" cy="2963400"/>
          </a:xfrm>
          <a:prstGeom prst="rect">
            <a:avLst/>
          </a:prstGeom>
          <a:solidFill>
            <a:schemeClr val="lt1">
              <a:alpha val="94901"/>
            </a:schemeClr>
          </a:solidFill>
          <a:ln>
            <a:noFill/>
          </a:ln>
        </p:spPr>
        <p:txBody>
          <a:bodyPr anchorCtr="0" anchor="t" bIns="34275" lIns="68575" spcFirstLastPara="1" rIns="68575" wrap="square" tIns="34275">
            <a:noAutofit/>
          </a:bodyPr>
          <a:lstStyle>
            <a:lvl1pPr indent="-381000" lvl="0" marL="457200" marR="0" rtl="0" algn="l">
              <a:spcBef>
                <a:spcPts val="400"/>
              </a:spcBef>
              <a:spcAft>
                <a:spcPts val="0"/>
              </a:spcAft>
              <a:buClr>
                <a:schemeClr val="lt2"/>
              </a:buClr>
              <a:buSzPts val="2400"/>
              <a:buFont typeface="Arial"/>
              <a:buChar char="•"/>
              <a:defRPr b="0" i="0" sz="2000" u="none" cap="none" strike="noStrike">
                <a:solidFill>
                  <a:schemeClr val="dk1"/>
                </a:solidFill>
                <a:latin typeface="Arial"/>
                <a:ea typeface="Arial"/>
                <a:cs typeface="Arial"/>
                <a:sym typeface="Arial"/>
              </a:defRPr>
            </a:lvl1pPr>
            <a:lvl2pPr indent="-368300" lvl="1" marL="914400" marR="0" rtl="0" algn="l">
              <a:spcBef>
                <a:spcPts val="400"/>
              </a:spcBef>
              <a:spcAft>
                <a:spcPts val="0"/>
              </a:spcAft>
              <a:buClr>
                <a:srgbClr val="5B7ED2"/>
              </a:buClr>
              <a:buSzPts val="22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00"/>
              </a:spcBef>
              <a:spcAft>
                <a:spcPts val="0"/>
              </a:spcAft>
              <a:buClr>
                <a:schemeClr val="accent3"/>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00"/>
              </a:spcBef>
              <a:spcAft>
                <a:spcPts val="0"/>
              </a:spcAft>
              <a:buClr>
                <a:srgbClr val="5F5F5F"/>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4" name="Google Shape;74;p9"/>
          <p:cNvSpPr txBox="1"/>
          <p:nvPr>
            <p:ph idx="3" type="body"/>
          </p:nvPr>
        </p:nvSpPr>
        <p:spPr>
          <a:xfrm>
            <a:off x="4797426" y="895350"/>
            <a:ext cx="4041900" cy="762000"/>
          </a:xfrm>
          <a:prstGeom prst="rect">
            <a:avLst/>
          </a:prstGeom>
          <a:solidFill>
            <a:schemeClr val="dk2"/>
          </a:solidFill>
          <a:ln>
            <a:noFill/>
          </a:ln>
        </p:spPr>
        <p:txBody>
          <a:bodyPr anchorCtr="0" anchor="b" bIns="34275" lIns="68575" spcFirstLastPara="1" rIns="68575" wrap="square" tIns="34275">
            <a:noAutofit/>
          </a:bodyPr>
          <a:lstStyle>
            <a:lvl1pPr indent="-228600" lvl="0" marL="457200" marR="0" rtl="0" algn="l">
              <a:spcBef>
                <a:spcPts val="400"/>
              </a:spcBef>
              <a:spcAft>
                <a:spcPts val="0"/>
              </a:spcAft>
              <a:buClr>
                <a:schemeClr val="lt2"/>
              </a:buClr>
              <a:buSzPts val="2200"/>
              <a:buFont typeface="Arial"/>
              <a:buNone/>
              <a:defRPr b="1" i="0" sz="18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rgbClr val="5B7ED2"/>
              </a:buClr>
              <a:buSzPts val="22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accent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00"/>
              </a:spcBef>
              <a:spcAft>
                <a:spcPts val="0"/>
              </a:spcAft>
              <a:buClr>
                <a:schemeClr val="accent3"/>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00"/>
              </a:spcBef>
              <a:spcAft>
                <a:spcPts val="0"/>
              </a:spcAft>
              <a:buClr>
                <a:srgbClr val="5F5F5F"/>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75" name="Google Shape;75;p9"/>
          <p:cNvSpPr txBox="1"/>
          <p:nvPr>
            <p:ph idx="4" type="body"/>
          </p:nvPr>
        </p:nvSpPr>
        <p:spPr>
          <a:xfrm>
            <a:off x="4797426" y="1657350"/>
            <a:ext cx="4041900" cy="2963400"/>
          </a:xfrm>
          <a:prstGeom prst="rect">
            <a:avLst/>
          </a:prstGeom>
          <a:solidFill>
            <a:schemeClr val="lt1">
              <a:alpha val="94901"/>
            </a:schemeClr>
          </a:solidFill>
          <a:ln>
            <a:noFill/>
          </a:ln>
        </p:spPr>
        <p:txBody>
          <a:bodyPr anchorCtr="0" anchor="t" bIns="34275" lIns="68575" spcFirstLastPara="1" rIns="68575" wrap="square" tIns="34275">
            <a:noAutofit/>
          </a:bodyPr>
          <a:lstStyle>
            <a:lvl1pPr indent="-381000" lvl="0" marL="457200" marR="0" rtl="0" algn="l">
              <a:spcBef>
                <a:spcPts val="400"/>
              </a:spcBef>
              <a:spcAft>
                <a:spcPts val="0"/>
              </a:spcAft>
              <a:buClr>
                <a:schemeClr val="lt2"/>
              </a:buClr>
              <a:buSzPts val="2400"/>
              <a:buFont typeface="Arial"/>
              <a:buChar char="•"/>
              <a:defRPr b="0" i="0" sz="2000" u="none" cap="none" strike="noStrike">
                <a:solidFill>
                  <a:schemeClr val="dk1"/>
                </a:solidFill>
                <a:latin typeface="Arial"/>
                <a:ea typeface="Arial"/>
                <a:cs typeface="Arial"/>
                <a:sym typeface="Arial"/>
              </a:defRPr>
            </a:lvl1pPr>
            <a:lvl2pPr indent="-368300" lvl="1" marL="914400" marR="0" rtl="0" algn="l">
              <a:spcBef>
                <a:spcPts val="400"/>
              </a:spcBef>
              <a:spcAft>
                <a:spcPts val="0"/>
              </a:spcAft>
              <a:buClr>
                <a:srgbClr val="5B7ED2"/>
              </a:buClr>
              <a:buSzPts val="22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00"/>
              </a:spcBef>
              <a:spcAft>
                <a:spcPts val="0"/>
              </a:spcAft>
              <a:buClr>
                <a:schemeClr val="accent3"/>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00"/>
              </a:spcBef>
              <a:spcAft>
                <a:spcPts val="0"/>
              </a:spcAft>
              <a:buClr>
                <a:srgbClr val="5F5F5F"/>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6" name="Google Shape;76;p9"/>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77" name="Google Shape;77;p9"/>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78" name="Google Shape;78;p9"/>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bg>
      <p:bgPr>
        <a:solidFill>
          <a:schemeClr val="dk1"/>
        </a:solidFill>
      </p:bgPr>
    </p:bg>
    <p:spTree>
      <p:nvGrpSpPr>
        <p:cNvPr id="79" name="Shape 79"/>
        <p:cNvGrpSpPr/>
        <p:nvPr/>
      </p:nvGrpSpPr>
      <p:grpSpPr>
        <a:xfrm>
          <a:off x="0" y="0"/>
          <a:ext cx="0" cy="0"/>
          <a:chOff x="0" y="0"/>
          <a:chExt cx="0" cy="0"/>
        </a:xfrm>
      </p:grpSpPr>
      <p:sp>
        <p:nvSpPr>
          <p:cNvPr id="80" name="Google Shape;80;p10"/>
          <p:cNvSpPr txBox="1"/>
          <p:nvPr>
            <p:ph type="title"/>
          </p:nvPr>
        </p:nvSpPr>
        <p:spPr>
          <a:xfrm>
            <a:off x="457200" y="129784"/>
            <a:ext cx="8229600" cy="7656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1" name="Google Shape;81;p10"/>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2" name="Google Shape;82;p10"/>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12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3" name="Google Shape;83;p10"/>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0"/>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
        <p:nvSpPr>
          <p:cNvPr id="85" name="Google Shape;85;p10"/>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lang="en" sz="700">
                <a:solidFill>
                  <a:srgbClr val="A5A5A5"/>
                </a:solidFill>
                <a:latin typeface="Arial"/>
                <a:ea typeface="Arial"/>
                <a:cs typeface="Arial"/>
                <a:sym typeface="Arial"/>
              </a:rPr>
              <a:t>KANSAS</a:t>
            </a:r>
            <a:r>
              <a:rPr lang="en" sz="700">
                <a:solidFill>
                  <a:srgbClr val="A5A5A5"/>
                </a:solidFill>
                <a:latin typeface="Arial"/>
                <a:ea typeface="Arial"/>
                <a:cs typeface="Arial"/>
                <a:sym typeface="Arial"/>
              </a:rPr>
              <a:t> STATE DEPARTMENT OF EDUCATION </a:t>
            </a:r>
            <a:r>
              <a:rPr i="1" lang="en" sz="700">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pic>
        <p:nvPicPr>
          <p:cNvPr id="86" name="Google Shape;86;p10"/>
          <p:cNvPicPr preferRelativeResize="0"/>
          <p:nvPr/>
        </p:nvPicPr>
        <p:blipFill rotWithShape="1">
          <a:blip r:embed="rId3">
            <a:alphaModFix/>
          </a:blip>
          <a:srcRect b="0" l="0" r="0" t="0"/>
          <a:stretch/>
        </p:blipFill>
        <p:spPr>
          <a:xfrm>
            <a:off x="147750" y="697230"/>
            <a:ext cx="2290650" cy="3749039"/>
          </a:xfrm>
          <a:prstGeom prst="rect">
            <a:avLst/>
          </a:prstGeom>
          <a:noFill/>
          <a:ln>
            <a:noFill/>
          </a:ln>
        </p:spPr>
      </p:pic>
      <p:sp>
        <p:nvSpPr>
          <p:cNvPr id="87" name="Google Shape;87;p10"/>
          <p:cNvSpPr/>
          <p:nvPr/>
        </p:nvSpPr>
        <p:spPr>
          <a:xfrm>
            <a:off x="0" y="4581800"/>
            <a:ext cx="8115300" cy="141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88" name="Google Shape;88;p10"/>
          <p:cNvSpPr txBox="1"/>
          <p:nvPr/>
        </p:nvSpPr>
        <p:spPr>
          <a:xfrm>
            <a:off x="8115300" y="4527634"/>
            <a:ext cx="1028700" cy="230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en" sz="1100">
                <a:solidFill>
                  <a:schemeClr val="accent3"/>
                </a:solidFill>
                <a:latin typeface="Century Gothic"/>
                <a:ea typeface="Century Gothic"/>
                <a:cs typeface="Century Gothic"/>
                <a:sym typeface="Century Gothic"/>
              </a:rPr>
              <a:t>COMMUNITY</a:t>
            </a:r>
            <a:endParaRPr sz="110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7"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4.xml"/><Relationship Id="rId1" Type="http://schemas.openxmlformats.org/officeDocument/2006/relationships/image" Target="../media/image21.png"/><Relationship Id="rId2" Type="http://schemas.openxmlformats.org/officeDocument/2006/relationships/image" Target="../media/image18.png"/><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theme" Target="../theme/theme1.xml"/><Relationship Id="rId1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376349" y="699780"/>
            <a:ext cx="2290651" cy="3743941"/>
          </a:xfrm>
          <a:prstGeom prst="rect">
            <a:avLst/>
          </a:prstGeom>
          <a:noFill/>
          <a:ln>
            <a:noFill/>
          </a:ln>
        </p:spPr>
      </p:pic>
      <p:sp>
        <p:nvSpPr>
          <p:cNvPr id="7" name="Google Shape;7;p1"/>
          <p:cNvSpPr/>
          <p:nvPr/>
        </p:nvSpPr>
        <p:spPr>
          <a:xfrm>
            <a:off x="152400" y="895350"/>
            <a:ext cx="8991600" cy="3581400"/>
          </a:xfrm>
          <a:prstGeom prst="rect">
            <a:avLst/>
          </a:prstGeom>
          <a:solidFill>
            <a:schemeClr val="lt1">
              <a:alpha val="94901"/>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 name="Google Shape;8;p1"/>
          <p:cNvSpPr txBox="1"/>
          <p:nvPr>
            <p:ph idx="1" type="body"/>
          </p:nvPr>
        </p:nvSpPr>
        <p:spPr>
          <a:xfrm>
            <a:off x="277627" y="895350"/>
            <a:ext cx="8714100" cy="3810000"/>
          </a:xfrm>
          <a:prstGeom prst="rect">
            <a:avLst/>
          </a:prstGeom>
          <a:noFill/>
          <a:ln>
            <a:noFill/>
          </a:ln>
        </p:spPr>
        <p:txBody>
          <a:bodyPr anchorCtr="0" anchor="t" bIns="34275" lIns="68575" spcFirstLastPara="1" rIns="68575" wrap="square" tIns="34275">
            <a:noAutofit/>
          </a:bodyPr>
          <a:lstStyle>
            <a:lvl1pPr indent="-412750" lvl="0" marL="457200" marR="0" rtl="0" algn="l">
              <a:spcBef>
                <a:spcPts val="500"/>
              </a:spcBef>
              <a:spcAft>
                <a:spcPts val="0"/>
              </a:spcAft>
              <a:buClr>
                <a:schemeClr val="lt2"/>
              </a:buClr>
              <a:buSzPts val="2900"/>
              <a:buFont typeface="Arial"/>
              <a:buChar char="•"/>
              <a:defRPr b="0" i="0" sz="2400" u="none" cap="none" strike="noStrike">
                <a:solidFill>
                  <a:schemeClr val="dk1"/>
                </a:solidFill>
                <a:latin typeface="Arial"/>
                <a:ea typeface="Arial"/>
                <a:cs typeface="Arial"/>
                <a:sym typeface="Arial"/>
              </a:defRPr>
            </a:lvl1pPr>
            <a:lvl2pPr indent="-368300" lvl="1" marL="914400" marR="0" rtl="0" algn="l">
              <a:spcBef>
                <a:spcPts val="400"/>
              </a:spcBef>
              <a:spcAft>
                <a:spcPts val="0"/>
              </a:spcAft>
              <a:buClr>
                <a:srgbClr val="5B7ED2"/>
              </a:buClr>
              <a:buSzPts val="22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400"/>
              </a:spcBef>
              <a:spcAft>
                <a:spcPts val="0"/>
              </a:spcAft>
              <a:buClr>
                <a:schemeClr val="accent3"/>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400"/>
              </a:spcBef>
              <a:spcAft>
                <a:spcPts val="0"/>
              </a:spcAft>
              <a:buClr>
                <a:srgbClr val="5F5F5F"/>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 name="Google Shape;9;p1"/>
          <p:cNvSpPr/>
          <p:nvPr/>
        </p:nvSpPr>
        <p:spPr>
          <a:xfrm>
            <a:off x="-38100" y="0"/>
            <a:ext cx="9220200" cy="895500"/>
          </a:xfrm>
          <a:prstGeom prst="rect">
            <a:avLst/>
          </a:prstGeom>
          <a:solidFill>
            <a:schemeClr val="dk2"/>
          </a:solidFill>
          <a:ln>
            <a:noFill/>
          </a:ln>
        </p:spPr>
        <p:txBody>
          <a:bodyPr anchorCtr="0" anchor="ctr" bIns="0" lIns="0" spcFirstLastPara="1" rIns="0" wrap="square" tIns="36575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0" name="Google Shape;10;p1"/>
          <p:cNvSpPr/>
          <p:nvPr/>
        </p:nvSpPr>
        <p:spPr>
          <a:xfrm>
            <a:off x="0" y="4705350"/>
            <a:ext cx="9144000" cy="438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1" name="Google Shape;11;p1"/>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1"/>
          <p:cNvSpPr txBox="1"/>
          <p:nvPr/>
        </p:nvSpPr>
        <p:spPr>
          <a:xfrm>
            <a:off x="210364" y="4909426"/>
            <a:ext cx="2811000" cy="177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rgbClr val="A5A5A5"/>
                </a:solidFill>
                <a:latin typeface="Arial"/>
                <a:ea typeface="Arial"/>
                <a:cs typeface="Arial"/>
                <a:sym typeface="Arial"/>
              </a:rPr>
              <a:t>KANSAS STATE DEPARTMENT OF EDUCATION </a:t>
            </a:r>
            <a:r>
              <a:rPr b="0" i="1" lang="en" sz="700" u="none" cap="none" strike="noStrike">
                <a:solidFill>
                  <a:srgbClr val="A5A5A5"/>
                </a:solidFill>
                <a:latin typeface="Arial"/>
                <a:ea typeface="Arial"/>
                <a:cs typeface="Arial"/>
                <a:sym typeface="Arial"/>
              </a:rPr>
              <a:t>| www.ksde.org</a:t>
            </a:r>
            <a:endParaRPr i="1" sz="700">
              <a:solidFill>
                <a:srgbClr val="A5A5A5"/>
              </a:solidFill>
              <a:latin typeface="Arial"/>
              <a:ea typeface="Arial"/>
              <a:cs typeface="Arial"/>
              <a:sym typeface="Arial"/>
            </a:endParaRPr>
          </a:p>
        </p:txBody>
      </p:sp>
      <p:sp>
        <p:nvSpPr>
          <p:cNvPr id="15" name="Google Shape;15;p1"/>
          <p:cNvSpPr txBox="1"/>
          <p:nvPr>
            <p:ph type="title"/>
          </p:nvPr>
        </p:nvSpPr>
        <p:spPr>
          <a:xfrm>
            <a:off x="228601" y="1"/>
            <a:ext cx="8763000" cy="898800"/>
          </a:xfrm>
          <a:prstGeom prst="rect">
            <a:avLst/>
          </a:prstGeom>
          <a:noFill/>
          <a:ln>
            <a:noFill/>
          </a:ln>
        </p:spPr>
        <p:txBody>
          <a:bodyPr anchorCtr="0" anchor="ctr" bIns="0" lIns="205725" spcFirstLastPara="1" rIns="205725"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16" name="Google Shape;16;p1"/>
          <p:cNvPicPr preferRelativeResize="0"/>
          <p:nvPr/>
        </p:nvPicPr>
        <p:blipFill rotWithShape="1">
          <a:blip r:embed="rId2">
            <a:alphaModFix/>
          </a:blip>
          <a:srcRect b="0" l="0" r="0" t="0"/>
          <a:stretch/>
        </p:blipFill>
        <p:spPr>
          <a:xfrm>
            <a:off x="7758163" y="4820716"/>
            <a:ext cx="1066202" cy="1828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26"/>
          <p:cNvSpPr/>
          <p:nvPr/>
        </p:nvSpPr>
        <p:spPr>
          <a:xfrm>
            <a:off x="-38100" y="0"/>
            <a:ext cx="9220200" cy="895200"/>
          </a:xfrm>
          <a:prstGeom prst="rect">
            <a:avLst/>
          </a:prstGeom>
          <a:noFill/>
          <a:ln>
            <a:noFill/>
          </a:ln>
        </p:spPr>
        <p:txBody>
          <a:bodyPr anchorCtr="0" anchor="ctr" bIns="0" lIns="0" spcFirstLastPara="1" rIns="0" wrap="square" tIns="365750">
            <a:noAutofit/>
          </a:bodyPr>
          <a:lstStyle/>
          <a:p>
            <a:pPr indent="0" lvl="0" marL="0" marR="0" rtl="0" algn="ctr">
              <a:spcBef>
                <a:spcPts val="0"/>
              </a:spcBef>
              <a:spcAft>
                <a:spcPts val="0"/>
              </a:spcAft>
              <a:buNone/>
            </a:pPr>
            <a:r>
              <a:t/>
            </a:r>
            <a:endParaRPr b="0" i="0" sz="1800" u="none" cap="none" strike="noStrike">
              <a:solidFill>
                <a:srgbClr val="002060"/>
              </a:solidFill>
              <a:latin typeface="Arial Narrow"/>
              <a:ea typeface="Arial Narrow"/>
              <a:cs typeface="Arial Narrow"/>
              <a:sym typeface="Arial Narrow"/>
            </a:endParaRPr>
          </a:p>
        </p:txBody>
      </p:sp>
      <p:sp>
        <p:nvSpPr>
          <p:cNvPr id="224" name="Google Shape;224;p26"/>
          <p:cNvSpPr/>
          <p:nvPr/>
        </p:nvSpPr>
        <p:spPr>
          <a:xfrm>
            <a:off x="0" y="4705350"/>
            <a:ext cx="9144000" cy="438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225" name="Google Shape;225;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B94"/>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26" name="Google Shape;226;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B94"/>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27" name="Google Shape;227;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B94"/>
                </a:solidFill>
                <a:latin typeface="Arial Narrow"/>
                <a:ea typeface="Arial Narrow"/>
                <a:cs typeface="Arial Narrow"/>
                <a:sym typeface="Arial Narrow"/>
              </a:defRPr>
            </a:lvl1pPr>
            <a:lvl2pPr indent="0" lvl="1" marL="0" marR="0" rtl="0" algn="r">
              <a:spcBef>
                <a:spcPts val="0"/>
              </a:spcBef>
              <a:buNone/>
              <a:defRPr b="0" i="0" sz="1200" u="none" cap="none" strike="noStrike">
                <a:solidFill>
                  <a:srgbClr val="898B94"/>
                </a:solidFill>
                <a:latin typeface="Arial Narrow"/>
                <a:ea typeface="Arial Narrow"/>
                <a:cs typeface="Arial Narrow"/>
                <a:sym typeface="Arial Narrow"/>
              </a:defRPr>
            </a:lvl2pPr>
            <a:lvl3pPr indent="0" lvl="2" marL="0" marR="0" rtl="0" algn="r">
              <a:spcBef>
                <a:spcPts val="0"/>
              </a:spcBef>
              <a:buNone/>
              <a:defRPr b="0" i="0" sz="1200" u="none" cap="none" strike="noStrike">
                <a:solidFill>
                  <a:srgbClr val="898B94"/>
                </a:solidFill>
                <a:latin typeface="Arial Narrow"/>
                <a:ea typeface="Arial Narrow"/>
                <a:cs typeface="Arial Narrow"/>
                <a:sym typeface="Arial Narrow"/>
              </a:defRPr>
            </a:lvl3pPr>
            <a:lvl4pPr indent="0" lvl="3" marL="0" marR="0" rtl="0" algn="r">
              <a:spcBef>
                <a:spcPts val="0"/>
              </a:spcBef>
              <a:buNone/>
              <a:defRPr b="0" i="0" sz="1200" u="none" cap="none" strike="noStrike">
                <a:solidFill>
                  <a:srgbClr val="898B94"/>
                </a:solidFill>
                <a:latin typeface="Arial Narrow"/>
                <a:ea typeface="Arial Narrow"/>
                <a:cs typeface="Arial Narrow"/>
                <a:sym typeface="Arial Narrow"/>
              </a:defRPr>
            </a:lvl4pPr>
            <a:lvl5pPr indent="0" lvl="4" marL="0" marR="0" rtl="0" algn="r">
              <a:spcBef>
                <a:spcPts val="0"/>
              </a:spcBef>
              <a:buNone/>
              <a:defRPr b="0" i="0" sz="1200" u="none" cap="none" strike="noStrike">
                <a:solidFill>
                  <a:srgbClr val="898B94"/>
                </a:solidFill>
                <a:latin typeface="Arial Narrow"/>
                <a:ea typeface="Arial Narrow"/>
                <a:cs typeface="Arial Narrow"/>
                <a:sym typeface="Arial Narrow"/>
              </a:defRPr>
            </a:lvl5pPr>
            <a:lvl6pPr indent="0" lvl="5" marL="0" marR="0" rtl="0" algn="r">
              <a:spcBef>
                <a:spcPts val="0"/>
              </a:spcBef>
              <a:buNone/>
              <a:defRPr b="0" i="0" sz="1200" u="none" cap="none" strike="noStrike">
                <a:solidFill>
                  <a:srgbClr val="898B94"/>
                </a:solidFill>
                <a:latin typeface="Arial Narrow"/>
                <a:ea typeface="Arial Narrow"/>
                <a:cs typeface="Arial Narrow"/>
                <a:sym typeface="Arial Narrow"/>
              </a:defRPr>
            </a:lvl6pPr>
            <a:lvl7pPr indent="0" lvl="6" marL="0" marR="0" rtl="0" algn="r">
              <a:spcBef>
                <a:spcPts val="0"/>
              </a:spcBef>
              <a:buNone/>
              <a:defRPr b="0" i="0" sz="1200" u="none" cap="none" strike="noStrike">
                <a:solidFill>
                  <a:srgbClr val="898B94"/>
                </a:solidFill>
                <a:latin typeface="Arial Narrow"/>
                <a:ea typeface="Arial Narrow"/>
                <a:cs typeface="Arial Narrow"/>
                <a:sym typeface="Arial Narrow"/>
              </a:defRPr>
            </a:lvl7pPr>
            <a:lvl8pPr indent="0" lvl="7" marL="0" marR="0" rtl="0" algn="r">
              <a:spcBef>
                <a:spcPts val="0"/>
              </a:spcBef>
              <a:buNone/>
              <a:defRPr b="0" i="0" sz="1200" u="none" cap="none" strike="noStrike">
                <a:solidFill>
                  <a:srgbClr val="898B94"/>
                </a:solidFill>
                <a:latin typeface="Arial Narrow"/>
                <a:ea typeface="Arial Narrow"/>
                <a:cs typeface="Arial Narrow"/>
                <a:sym typeface="Arial Narrow"/>
              </a:defRPr>
            </a:lvl8pPr>
            <a:lvl9pPr indent="0" lvl="8" marL="0" marR="0" rtl="0" algn="r">
              <a:spcBef>
                <a:spcPts val="0"/>
              </a:spcBef>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28" name="Google Shape;22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 sz="700" u="none" cap="none" strike="noStrike">
                <a:solidFill>
                  <a:schemeClr val="dk2"/>
                </a:solidFill>
                <a:latin typeface="Arial Narrow"/>
                <a:ea typeface="Arial Narrow"/>
                <a:cs typeface="Arial Narrow"/>
                <a:sym typeface="Arial Narrow"/>
              </a:rPr>
              <a:t>KANSAS STATE DEPARTMENT OF EDUCATION </a:t>
            </a:r>
            <a:r>
              <a:rPr b="0" i="1" lang="en" sz="700" u="none" cap="none" strike="noStrike">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
        <p:nvSpPr>
          <p:cNvPr id="229" name="Google Shape;229;p26"/>
          <p:cNvSpPr txBox="1"/>
          <p:nvPr>
            <p:ph type="title"/>
          </p:nvPr>
        </p:nvSpPr>
        <p:spPr>
          <a:xfrm>
            <a:off x="666749" y="590550"/>
            <a:ext cx="7589400" cy="5847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230" name="Google Shape;230;p26"/>
          <p:cNvPicPr preferRelativeResize="0"/>
          <p:nvPr/>
        </p:nvPicPr>
        <p:blipFill rotWithShape="1">
          <a:blip r:embed="rId1">
            <a:alphaModFix/>
          </a:blip>
          <a:srcRect b="0" l="0" r="0" t="0"/>
          <a:stretch/>
        </p:blipFill>
        <p:spPr>
          <a:xfrm>
            <a:off x="7369707" y="4095750"/>
            <a:ext cx="1545693" cy="914400"/>
          </a:xfrm>
          <a:prstGeom prst="rect">
            <a:avLst/>
          </a:prstGeom>
          <a:noFill/>
          <a:ln>
            <a:noFill/>
          </a:ln>
        </p:spPr>
      </p:pic>
      <p:sp>
        <p:nvSpPr>
          <p:cNvPr id="231" name="Google Shape;231;p26"/>
          <p:cNvSpPr txBox="1"/>
          <p:nvPr>
            <p:ph idx="1" type="body"/>
          </p:nvPr>
        </p:nvSpPr>
        <p:spPr>
          <a:xfrm>
            <a:off x="666749" y="1430000"/>
            <a:ext cx="7589400" cy="14466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48" name="Shape 348"/>
        <p:cNvGrpSpPr/>
        <p:nvPr/>
      </p:nvGrpSpPr>
      <p:grpSpPr>
        <a:xfrm>
          <a:off x="0" y="0"/>
          <a:ext cx="0" cy="0"/>
          <a:chOff x="0" y="0"/>
          <a:chExt cx="0" cy="0"/>
        </a:xfrm>
      </p:grpSpPr>
      <p:sp>
        <p:nvSpPr>
          <p:cNvPr id="349" name="Google Shape;349;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50" name="Google Shape;350;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351" name="Google Shape;35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hyperlink" Target="https://www.ksde.org/LinkClick.aspx?fileticket=OgXrwK162jw%3d&amp;tabid=1509&amp;portalid=0&amp;mid=6011"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hyperlink" Target="https://www.ksde.org/LinkClick.aspx?fileticket=Kx1difCttqA%3d&amp;tabid=1509&amp;portalid=0&amp;mid=6011" TargetMode="External"/><Relationship Id="rId4" Type="http://schemas.openxmlformats.org/officeDocument/2006/relationships/hyperlink" Target="https://www.ksde.org/LinkClick.aspx?fileticket=JujSz5uiqCY%3d&amp;tabid=1509&amp;portalid=0&amp;mid=6011" TargetMode="External"/><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hyperlink" Target="https://www.ksde.org/LinkClick.aspx?fileticket=tlhg1W_H1tM%3d&amp;tabid=1509&amp;portalid=0&amp;mid=6016" TargetMode="External"/><Relationship Id="rId4" Type="http://schemas.openxmlformats.org/officeDocument/2006/relationships/hyperlink" Target="https://www.ksde.org/LinkClick.aspx?fileticket=ZFeEscEPYPE%3d&amp;tabid=1509&amp;portalid=0&amp;mid=6016" TargetMode="External"/><Relationship Id="rId5" Type="http://schemas.openxmlformats.org/officeDocument/2006/relationships/hyperlink" Target="https://drive.google.com/file/d/1XI72-auJN-32q8ItntzkoFwdwIXigy8U/view?usp=sharing" TargetMode="External"/><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hyperlink" Target="https://www.ksde.org/LinkClick.aspx?fileticket=Ph0322RcYm0%3d&amp;tabid=1509&amp;portalid=0&amp;mid=601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 Id="rId3" Type="http://schemas.openxmlformats.org/officeDocument/2006/relationships/hyperlink" Target="https://www.ksde.org/LinkClick.aspx?fileticket=5f-m9dQRIb0%3d&amp;tabid=1509&amp;portalid=0&amp;mid=601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7.xml"/><Relationship Id="rId9" Type="http://schemas.openxmlformats.org/officeDocument/2006/relationships/slide" Target="/ppt/slides/slide38.xml"/><Relationship Id="rId5" Type="http://schemas.openxmlformats.org/officeDocument/2006/relationships/slide" Target="/ppt/slides/slide12.xml"/><Relationship Id="rId6" Type="http://schemas.openxmlformats.org/officeDocument/2006/relationships/slide" Target="/ppt/slides/slide17.xml"/><Relationship Id="rId7" Type="http://schemas.openxmlformats.org/officeDocument/2006/relationships/slide" Target="/ppt/slides/slide17.xml"/><Relationship Id="rId8" Type="http://schemas.openxmlformats.org/officeDocument/2006/relationships/slide" Target="/ppt/slides/slide26.xml"/><Relationship Id="rId10" Type="http://schemas.openxmlformats.org/officeDocument/2006/relationships/hyperlink" Target="https://www.ksde.org/LinkClick.aspx?fileticket=n-8WjlGqgMM%3d&amp;tabid=1509&amp;portalid=0&amp;mid=60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6.xml"/><Relationship Id="rId3" Type="http://schemas.openxmlformats.org/officeDocument/2006/relationships/hyperlink" Target="https://www.ksde.org/LinkClick.aspx?fileticket=LcU2ehBNHMw%3d&amp;tabid=1509&amp;portalid=0&amp;mid=6020"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7.xml"/><Relationship Id="rId3" Type="http://schemas.openxmlformats.org/officeDocument/2006/relationships/hyperlink" Target="https://www.ksde.org/Portals/0/Communications/KC_School_Redesign/Strategy%20Report.pdf?ver=2022-04-21-144904-503" TargetMode="Externa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9.xml"/><Relationship Id="rId3" Type="http://schemas.openxmlformats.org/officeDocument/2006/relationships/hyperlink" Target="https://www.ksde.org/LinkClick.aspx?fileticket=9ofde6Jiq9Q%3d&amp;tabid=1509&amp;portalid=0&amp;mid=6022" TargetMode="External"/><Relationship Id="rId4" Type="http://schemas.openxmlformats.org/officeDocument/2006/relationships/hyperlink" Target="https://www.ksde.org/LinkClick.aspx?fileticket=vnD9-j4k9No%3d&amp;tabid=1251&amp;portalid=0&amp;mid=3630" TargetMode="External"/><Relationship Id="rId5" Type="http://schemas.openxmlformats.org/officeDocument/2006/relationships/hyperlink" Target="https://docs.google.com/forms/d/e/1FAIpQLSdVo7K5JMwSRE1bcl4e8VXhzuFOUCoKNtflpJa76rFXiJll7g/viewform?usp=sf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hyperlink" Target="https://www.ksde.org/LinkClick.aspx?fileticket=OgXrwK162jw%3d&amp;tabid=1509&amp;portalid=0&amp;mid=6011" TargetMode="External"/><Relationship Id="rId4" Type="http://schemas.openxmlformats.org/officeDocument/2006/relationships/hyperlink" Target="https://www.ksde.org/LinkClick.aspx?fileticket=3hxje6vVZS8%3d&amp;tabid=1509&amp;portalid=0&amp;mid=6011" TargetMode="External"/><Relationship Id="rId5" Type="http://schemas.openxmlformats.org/officeDocument/2006/relationships/hyperlink" Target="https://www.designabetterbusiness.tools/tools/team-charter-canvas" TargetMode="External"/><Relationship Id="rId6" Type="http://schemas.openxmlformats.org/officeDocument/2006/relationships/hyperlink" Target="https://k-12leadership.org/principals-our-advice-and-resources-for-establishing-instructional-leadership-team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idx="1" type="subTitle"/>
          </p:nvPr>
        </p:nvSpPr>
        <p:spPr>
          <a:xfrm>
            <a:off x="2971800" y="3257550"/>
            <a:ext cx="55800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2400"/>
              <a:buNone/>
            </a:pPr>
            <a:r>
              <a:rPr lang="en"/>
              <a:t>Planning your Redesign</a:t>
            </a:r>
            <a:endParaRPr/>
          </a:p>
        </p:txBody>
      </p:sp>
      <p:sp>
        <p:nvSpPr>
          <p:cNvPr id="405" name="Google Shape;405;p57"/>
          <p:cNvSpPr txBox="1"/>
          <p:nvPr>
            <p:ph type="ctrTitle"/>
          </p:nvPr>
        </p:nvSpPr>
        <p:spPr>
          <a:xfrm>
            <a:off x="2819400" y="1674971"/>
            <a:ext cx="6172200" cy="1107900"/>
          </a:xfrm>
          <a:prstGeom prst="rect">
            <a:avLst/>
          </a:prstGeom>
          <a:noFill/>
          <a:ln>
            <a:noFill/>
          </a:ln>
        </p:spPr>
        <p:txBody>
          <a:bodyPr anchorCtr="0" anchor="ctr" bIns="182875" lIns="274300" spcFirstLastPara="1" rIns="274300" wrap="square" tIns="182875">
            <a:noAutofit/>
          </a:bodyPr>
          <a:lstStyle/>
          <a:p>
            <a:pPr indent="0" lvl="0" marL="0" rtl="0" algn="l">
              <a:spcBef>
                <a:spcPts val="0"/>
              </a:spcBef>
              <a:spcAft>
                <a:spcPts val="0"/>
              </a:spcAft>
              <a:buClr>
                <a:schemeClr val="dk1"/>
              </a:buClr>
              <a:buSzPts val="4800"/>
              <a:buFont typeface="Arial Narrow"/>
              <a:buNone/>
            </a:pPr>
            <a:r>
              <a:rPr lang="en"/>
              <a:t>Red</a:t>
            </a:r>
            <a:r>
              <a:rPr lang="en"/>
              <a:t>esign Workbook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6"/>
          <p:cNvSpPr txBox="1"/>
          <p:nvPr>
            <p:ph type="title"/>
          </p:nvPr>
        </p:nvSpPr>
        <p:spPr>
          <a:xfrm>
            <a:off x="31874" y="408017"/>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SRT Roles &amp; Responsibilities</a:t>
            </a:r>
            <a:endParaRPr/>
          </a:p>
        </p:txBody>
      </p:sp>
      <p:sp>
        <p:nvSpPr>
          <p:cNvPr id="460" name="Google Shape;460;p66"/>
          <p:cNvSpPr txBox="1"/>
          <p:nvPr>
            <p:ph idx="2" type="body"/>
          </p:nvPr>
        </p:nvSpPr>
        <p:spPr>
          <a:xfrm>
            <a:off x="4060475" y="1326200"/>
            <a:ext cx="4434300" cy="2484000"/>
          </a:xfrm>
          <a:prstGeom prst="rect">
            <a:avLst/>
          </a:prstGeom>
        </p:spPr>
        <p:txBody>
          <a:bodyPr anchorCtr="0" anchor="t" bIns="182875" lIns="365750" spcFirstLastPara="1" rIns="365750" wrap="square" tIns="91425">
            <a:noAutofit/>
          </a:bodyPr>
          <a:lstStyle/>
          <a:p>
            <a:pPr indent="0" lvl="0" marL="0" rtl="0" algn="l">
              <a:spcBef>
                <a:spcPts val="0"/>
              </a:spcBef>
              <a:spcAft>
                <a:spcPts val="600"/>
              </a:spcAft>
              <a:buNone/>
            </a:pPr>
            <a:r>
              <a:rPr i="1" lang="en" sz="2200"/>
              <a:t>Directions: Complete the </a:t>
            </a:r>
            <a:r>
              <a:rPr i="1" lang="en" sz="2200" u="sng">
                <a:solidFill>
                  <a:schemeClr val="hlink"/>
                </a:solidFill>
                <a:hlinkClick r:id="rId3"/>
              </a:rPr>
              <a:t>SRT Roles and Responsibilities Organizer</a:t>
            </a:r>
            <a:r>
              <a:rPr i="1" lang="en" sz="2200"/>
              <a:t> as you build out your team. You will also, as a team, consider the readiness and needs of other school personnel as you begin the Redesign </a:t>
            </a:r>
            <a:r>
              <a:rPr i="1" lang="en" sz="2200"/>
              <a:t>Process</a:t>
            </a:r>
            <a:r>
              <a:rPr i="1" lang="en" sz="2200"/>
              <a:t>. </a:t>
            </a:r>
            <a:endParaRPr i="1" sz="2200"/>
          </a:p>
        </p:txBody>
      </p:sp>
      <p:pic>
        <p:nvPicPr>
          <p:cNvPr id="461" name="Google Shape;461;p66"/>
          <p:cNvPicPr preferRelativeResize="0"/>
          <p:nvPr/>
        </p:nvPicPr>
        <p:blipFill rotWithShape="1">
          <a:blip r:embed="rId4">
            <a:alphaModFix/>
          </a:blip>
          <a:srcRect b="23597" l="28824" r="33072" t="11268"/>
          <a:stretch/>
        </p:blipFill>
        <p:spPr>
          <a:xfrm>
            <a:off x="539275" y="1537575"/>
            <a:ext cx="2769077" cy="2781101"/>
          </a:xfrm>
          <a:prstGeom prst="rect">
            <a:avLst/>
          </a:prstGeom>
          <a:noFill/>
          <a:ln>
            <a:noFill/>
          </a:ln>
          <a:effectLst>
            <a:outerShdw blurRad="57150" rotWithShape="0" algn="bl" dir="9000000" dist="142875">
              <a:schemeClr val="accent2">
                <a:alpha val="5000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7"/>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Communication Plan</a:t>
            </a:r>
            <a:endParaRPr/>
          </a:p>
        </p:txBody>
      </p:sp>
      <p:sp>
        <p:nvSpPr>
          <p:cNvPr id="467" name="Google Shape;467;p67"/>
          <p:cNvSpPr txBox="1"/>
          <p:nvPr>
            <p:ph idx="2" type="body"/>
          </p:nvPr>
        </p:nvSpPr>
        <p:spPr>
          <a:xfrm>
            <a:off x="649225" y="1615674"/>
            <a:ext cx="3657600" cy="3069300"/>
          </a:xfrm>
          <a:prstGeom prst="rect">
            <a:avLst/>
          </a:prstGeom>
        </p:spPr>
        <p:txBody>
          <a:bodyPr anchorCtr="0" anchor="t" bIns="182875" lIns="365750" spcFirstLastPara="1" rIns="365750" wrap="square" tIns="91425">
            <a:noAutofit/>
          </a:bodyPr>
          <a:lstStyle/>
          <a:p>
            <a:pPr indent="0" lvl="0" marL="0" rtl="0" algn="l">
              <a:spcBef>
                <a:spcPts val="0"/>
              </a:spcBef>
              <a:spcAft>
                <a:spcPts val="600"/>
              </a:spcAft>
              <a:buNone/>
            </a:pPr>
            <a:r>
              <a:rPr i="1" lang="en"/>
              <a:t>Directions: Use this communication plan template to help your team streamline your messaging around Redesign. Make a copy to </a:t>
            </a:r>
            <a:r>
              <a:rPr i="1" lang="en"/>
              <a:t>begin editing. (</a:t>
            </a:r>
            <a:r>
              <a:rPr i="1" lang="en" u="sng">
                <a:solidFill>
                  <a:schemeClr val="hlink"/>
                </a:solidFill>
                <a:hlinkClick r:id="rId3"/>
              </a:rPr>
              <a:t>PDF</a:t>
            </a:r>
            <a:r>
              <a:rPr i="1" lang="en"/>
              <a:t>/</a:t>
            </a:r>
            <a:r>
              <a:rPr i="1" lang="en" u="sng">
                <a:solidFill>
                  <a:schemeClr val="hlink"/>
                </a:solidFill>
                <a:hlinkClick r:id="rId4"/>
              </a:rPr>
              <a:t>Word</a:t>
            </a:r>
            <a:r>
              <a:rPr i="1" lang="en"/>
              <a:t>)</a:t>
            </a:r>
            <a:endParaRPr i="1"/>
          </a:p>
        </p:txBody>
      </p:sp>
      <p:pic>
        <p:nvPicPr>
          <p:cNvPr id="468" name="Google Shape;468;p67"/>
          <p:cNvPicPr preferRelativeResize="0"/>
          <p:nvPr/>
        </p:nvPicPr>
        <p:blipFill>
          <a:blip r:embed="rId5">
            <a:alphaModFix/>
          </a:blip>
          <a:stretch>
            <a:fillRect/>
          </a:stretch>
        </p:blipFill>
        <p:spPr>
          <a:xfrm>
            <a:off x="5469200" y="1015550"/>
            <a:ext cx="3500200" cy="24035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8"/>
          <p:cNvSpPr txBox="1"/>
          <p:nvPr>
            <p:ph type="title"/>
          </p:nvPr>
        </p:nvSpPr>
        <p:spPr>
          <a:xfrm>
            <a:off x="2743200" y="1504950"/>
            <a:ext cx="5943600" cy="1600200"/>
          </a:xfrm>
          <a:prstGeom prst="rect">
            <a:avLst/>
          </a:prstGeom>
        </p:spPr>
        <p:txBody>
          <a:bodyPr anchorCtr="0" anchor="b" bIns="0" lIns="182875" spcFirstLastPara="1" rIns="182875" wrap="square" tIns="182875">
            <a:noAutofit/>
          </a:bodyPr>
          <a:lstStyle/>
          <a:p>
            <a:pPr indent="0" lvl="0" marL="0" rtl="0" algn="l">
              <a:spcBef>
                <a:spcPts val="0"/>
              </a:spcBef>
              <a:spcAft>
                <a:spcPts val="0"/>
              </a:spcAft>
              <a:buNone/>
            </a:pPr>
            <a:r>
              <a:rPr lang="en"/>
              <a:t>Building the Launchpad</a:t>
            </a:r>
            <a:endParaRPr/>
          </a:p>
        </p:txBody>
      </p:sp>
      <p:sp>
        <p:nvSpPr>
          <p:cNvPr id="474" name="Google Shape;474;p68"/>
          <p:cNvSpPr txBox="1"/>
          <p:nvPr>
            <p:ph idx="1" type="body"/>
          </p:nvPr>
        </p:nvSpPr>
        <p:spPr>
          <a:xfrm>
            <a:off x="2743201" y="3255139"/>
            <a:ext cx="5943600" cy="916800"/>
          </a:xfrm>
          <a:prstGeom prst="rect">
            <a:avLst/>
          </a:prstGeom>
        </p:spPr>
        <p:txBody>
          <a:bodyPr anchorCtr="0" anchor="t" bIns="182875" lIns="182875" spcFirstLastPara="1" rIns="182875" wrap="square" tIns="0">
            <a:noAutofit/>
          </a:bodyPr>
          <a:lstStyle/>
          <a:p>
            <a:pPr indent="0" lvl="0" marL="0" rtl="0" algn="l">
              <a:spcBef>
                <a:spcPts val="0"/>
              </a:spcBef>
              <a:spcAft>
                <a:spcPts val="600"/>
              </a:spcAft>
              <a:buNone/>
            </a:pPr>
            <a:r>
              <a:rPr lang="en"/>
              <a:t>Milestone 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9"/>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Turnkey</a:t>
            </a:r>
            <a:endParaRPr/>
          </a:p>
        </p:txBody>
      </p:sp>
      <p:sp>
        <p:nvSpPr>
          <p:cNvPr id="480" name="Google Shape;480;p69"/>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Collective Why (if not already done) </a:t>
            </a:r>
            <a:endParaRPr/>
          </a:p>
          <a:p>
            <a:pPr indent="-381000" lvl="0" marL="457200" rtl="0" algn="l">
              <a:spcBef>
                <a:spcPts val="0"/>
              </a:spcBef>
              <a:spcAft>
                <a:spcPts val="0"/>
              </a:spcAft>
              <a:buSzPts val="2400"/>
              <a:buChar char="▨"/>
            </a:pPr>
            <a:r>
              <a:rPr lang="en"/>
              <a:t>Culture Survey (if not already done) </a:t>
            </a:r>
            <a:endParaRPr/>
          </a:p>
          <a:p>
            <a:pPr indent="0" lvl="0" marL="0" rtl="0" algn="l">
              <a:spcBef>
                <a:spcPts val="600"/>
              </a:spcBef>
              <a:spcAft>
                <a:spcPts val="0"/>
              </a:spcAft>
              <a:buNone/>
            </a:pPr>
            <a:r>
              <a:t/>
            </a:r>
            <a:endParaRPr/>
          </a:p>
          <a:p>
            <a:pPr indent="-381000" lvl="0" marL="457200" rtl="0" algn="l">
              <a:spcBef>
                <a:spcPts val="600"/>
              </a:spcBef>
              <a:spcAft>
                <a:spcPts val="0"/>
              </a:spcAft>
              <a:buSzPts val="2400"/>
              <a:buChar char="▢"/>
            </a:pPr>
            <a:r>
              <a:rPr lang="en"/>
              <a:t>Shared Vision </a:t>
            </a:r>
            <a:endParaRPr/>
          </a:p>
          <a:p>
            <a:pPr indent="-381000" lvl="0" marL="457200" rtl="0" algn="l">
              <a:spcBef>
                <a:spcPts val="0"/>
              </a:spcBef>
              <a:spcAft>
                <a:spcPts val="0"/>
              </a:spcAft>
              <a:buSzPts val="2400"/>
              <a:buChar char="▢"/>
            </a:pPr>
            <a:r>
              <a:rPr lang="en"/>
              <a:t>Business/Community Action Plan </a:t>
            </a:r>
            <a:endParaRPr/>
          </a:p>
          <a:p>
            <a:pPr indent="-381000" lvl="0" marL="457200" rtl="0" algn="l">
              <a:spcBef>
                <a:spcPts val="0"/>
              </a:spcBef>
              <a:spcAft>
                <a:spcPts val="0"/>
              </a:spcAft>
              <a:buSzPts val="2400"/>
              <a:buChar char="▢"/>
            </a:pPr>
            <a:r>
              <a:rPr lang="en"/>
              <a:t>Data </a:t>
            </a:r>
            <a:r>
              <a:rPr lang="en"/>
              <a:t>Analysis</a:t>
            </a:r>
            <a:endParaRPr/>
          </a:p>
          <a:p>
            <a:pPr indent="-381000" lvl="0" marL="457200" rtl="0" algn="l">
              <a:spcBef>
                <a:spcPts val="0"/>
              </a:spcBef>
              <a:spcAft>
                <a:spcPts val="0"/>
              </a:spcAft>
              <a:buSzPts val="2400"/>
              <a:buChar char="▢"/>
            </a:pPr>
            <a:r>
              <a:rPr lang="en"/>
              <a:t>[Update] Communication Action Plan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0"/>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Shared Vision</a:t>
            </a:r>
            <a:endParaRPr/>
          </a:p>
        </p:txBody>
      </p:sp>
      <p:sp>
        <p:nvSpPr>
          <p:cNvPr id="486" name="Google Shape;486;p70"/>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i="1" lang="en" sz="1600"/>
              <a:t>Directions</a:t>
            </a:r>
            <a:r>
              <a:rPr i="1" lang="en" sz="1600"/>
              <a:t>: </a:t>
            </a:r>
            <a:r>
              <a:rPr i="1" lang="en" sz="1600"/>
              <a:t>Answer the following questions. Responses can be added below, or you can link to a document with your reflections.</a:t>
            </a:r>
            <a:r>
              <a:rPr i="1" lang="en" sz="1600"/>
              <a:t> </a:t>
            </a:r>
            <a:endParaRPr i="1" sz="1600"/>
          </a:p>
          <a:p>
            <a:pPr indent="-330200" lvl="0" marL="457200" rtl="0" algn="l">
              <a:spcBef>
                <a:spcPts val="600"/>
              </a:spcBef>
              <a:spcAft>
                <a:spcPts val="0"/>
              </a:spcAft>
              <a:buSzPts val="1600"/>
              <a:buChar char="●"/>
            </a:pPr>
            <a:r>
              <a:rPr lang="en" sz="1600"/>
              <a:t>How did you determine your core values and beliefs? </a:t>
            </a:r>
            <a:endParaRPr sz="1600"/>
          </a:p>
          <a:p>
            <a:pPr indent="-330200" lvl="1" marL="914400" rtl="0" algn="l">
              <a:spcBef>
                <a:spcPts val="0"/>
              </a:spcBef>
              <a:spcAft>
                <a:spcPts val="0"/>
              </a:spcAft>
              <a:buSzPts val="1600"/>
              <a:buChar char="○"/>
            </a:pPr>
            <a:r>
              <a:rPr lang="en" sz="1600"/>
              <a:t>Who all did you engage in that process? How did you engage them? </a:t>
            </a:r>
            <a:endParaRPr sz="1600"/>
          </a:p>
          <a:p>
            <a:pPr indent="-330200" lvl="0" marL="457200" rtl="0" algn="l">
              <a:spcBef>
                <a:spcPts val="0"/>
              </a:spcBef>
              <a:spcAft>
                <a:spcPts val="0"/>
              </a:spcAft>
              <a:buSzPts val="1600"/>
              <a:buChar char="●"/>
            </a:pPr>
            <a:r>
              <a:rPr lang="en" sz="1600"/>
              <a:t>How did you determine your Shared Vision? </a:t>
            </a:r>
            <a:endParaRPr sz="1600"/>
          </a:p>
          <a:p>
            <a:pPr indent="-330200" lvl="1" marL="914400" rtl="0" algn="l">
              <a:spcBef>
                <a:spcPts val="0"/>
              </a:spcBef>
              <a:spcAft>
                <a:spcPts val="0"/>
              </a:spcAft>
              <a:buSzPts val="1600"/>
              <a:buChar char="○"/>
            </a:pPr>
            <a:r>
              <a:rPr lang="en" sz="1600"/>
              <a:t>Who all did you engage in that process? How did you engage them? </a:t>
            </a:r>
            <a:endParaRPr sz="1600"/>
          </a:p>
          <a:p>
            <a:pPr indent="-330200" lvl="0" marL="457200" rtl="0" algn="l">
              <a:spcBef>
                <a:spcPts val="0"/>
              </a:spcBef>
              <a:spcAft>
                <a:spcPts val="0"/>
              </a:spcAft>
              <a:buSzPts val="1600"/>
              <a:buChar char="●"/>
            </a:pPr>
            <a:r>
              <a:rPr lang="en" sz="1600"/>
              <a:t>How do you plan on sharing your vision with stakeholders?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1"/>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Business Engagement </a:t>
            </a:r>
            <a:r>
              <a:rPr lang="en"/>
              <a:t>Plan</a:t>
            </a:r>
            <a:endParaRPr/>
          </a:p>
        </p:txBody>
      </p:sp>
      <p:sp>
        <p:nvSpPr>
          <p:cNvPr id="492" name="Google Shape;492;p71"/>
          <p:cNvSpPr txBox="1"/>
          <p:nvPr>
            <p:ph idx="2" type="body"/>
          </p:nvPr>
        </p:nvSpPr>
        <p:spPr>
          <a:xfrm>
            <a:off x="649225" y="1615674"/>
            <a:ext cx="3657600" cy="3069300"/>
          </a:xfrm>
          <a:prstGeom prst="rect">
            <a:avLst/>
          </a:prstGeom>
        </p:spPr>
        <p:txBody>
          <a:bodyPr anchorCtr="0" anchor="t" bIns="182875" lIns="365750" spcFirstLastPara="1" rIns="365750" wrap="square" tIns="91425">
            <a:noAutofit/>
          </a:bodyPr>
          <a:lstStyle/>
          <a:p>
            <a:pPr indent="0" lvl="0" marL="0" rtl="0" algn="l">
              <a:spcBef>
                <a:spcPts val="0"/>
              </a:spcBef>
              <a:spcAft>
                <a:spcPts val="600"/>
              </a:spcAft>
              <a:buNone/>
            </a:pPr>
            <a:r>
              <a:rPr i="1" lang="en"/>
              <a:t>Directions: Use this communication plan template to help your team streamline your messaging around Redesign. Make a copy to begin editing. (</a:t>
            </a:r>
            <a:r>
              <a:rPr i="1" lang="en" u="sng">
                <a:solidFill>
                  <a:schemeClr val="hlink"/>
                </a:solidFill>
                <a:hlinkClick r:id="rId3"/>
              </a:rPr>
              <a:t>PDF</a:t>
            </a:r>
            <a:r>
              <a:rPr i="1" lang="en"/>
              <a:t>/</a:t>
            </a:r>
            <a:r>
              <a:rPr i="1" lang="en" u="sng">
                <a:solidFill>
                  <a:schemeClr val="hlink"/>
                </a:solidFill>
                <a:hlinkClick r:id="rId4"/>
              </a:rPr>
              <a:t>Word</a:t>
            </a:r>
            <a:r>
              <a:rPr i="1" lang="en"/>
              <a:t>)</a:t>
            </a:r>
            <a:endParaRPr i="1"/>
          </a:p>
        </p:txBody>
      </p:sp>
      <p:pic>
        <p:nvPicPr>
          <p:cNvPr id="493" name="Google Shape;493;p71">
            <a:hlinkClick r:id="rId5"/>
          </p:cNvPr>
          <p:cNvPicPr preferRelativeResize="0"/>
          <p:nvPr/>
        </p:nvPicPr>
        <p:blipFill rotWithShape="1">
          <a:blip r:embed="rId6">
            <a:alphaModFix/>
          </a:blip>
          <a:srcRect b="13691" l="23994" r="23989" t="5290"/>
          <a:stretch/>
        </p:blipFill>
        <p:spPr>
          <a:xfrm>
            <a:off x="5143500" y="1198150"/>
            <a:ext cx="3564274" cy="2726751"/>
          </a:xfrm>
          <a:prstGeom prst="rect">
            <a:avLst/>
          </a:prstGeom>
          <a:noFill/>
          <a:ln cap="flat" cmpd="sng" w="9525">
            <a:solidFill>
              <a:srgbClr val="12284C"/>
            </a:solidFill>
            <a:prstDash val="solid"/>
            <a:round/>
            <a:headEnd len="sm" w="sm" type="none"/>
            <a:tailEnd len="sm" w="sm" type="none"/>
          </a:ln>
          <a:effectLst>
            <a:outerShdw blurRad="57150" rotWithShape="0" algn="bl" dir="8400000" dist="209550">
              <a:srgbClr val="12284C">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2"/>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Data Review Reflection</a:t>
            </a:r>
            <a:endParaRPr/>
          </a:p>
        </p:txBody>
      </p:sp>
      <p:sp>
        <p:nvSpPr>
          <p:cNvPr id="499" name="Google Shape;499;p72"/>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i="1" lang="en" sz="1600"/>
              <a:t>Directions</a:t>
            </a:r>
            <a:r>
              <a:rPr i="1" lang="en" sz="1600"/>
              <a:t>: Answer the following questions. Responses can be added below, or you can link to a document with your reflections.</a:t>
            </a:r>
            <a:endParaRPr i="1" sz="1600"/>
          </a:p>
          <a:p>
            <a:pPr indent="-330200" lvl="0" marL="457200" rtl="0" algn="l">
              <a:spcBef>
                <a:spcPts val="600"/>
              </a:spcBef>
              <a:spcAft>
                <a:spcPts val="0"/>
              </a:spcAft>
              <a:buSzPts val="1600"/>
              <a:buChar char="●"/>
            </a:pPr>
            <a:r>
              <a:rPr lang="en" sz="1600"/>
              <a:t>What state level data did you examine? What insights did you have? </a:t>
            </a:r>
            <a:endParaRPr sz="1600"/>
          </a:p>
          <a:p>
            <a:pPr indent="-330200" lvl="0" marL="457200" rtl="0" algn="l">
              <a:spcBef>
                <a:spcPts val="0"/>
              </a:spcBef>
              <a:spcAft>
                <a:spcPts val="0"/>
              </a:spcAft>
              <a:buSzPts val="1600"/>
              <a:buChar char="●"/>
            </a:pPr>
            <a:r>
              <a:rPr lang="en" sz="1600"/>
              <a:t>What system level data did you examine? What insights did you have? </a:t>
            </a:r>
            <a:endParaRPr sz="1600"/>
          </a:p>
          <a:p>
            <a:pPr indent="-330200" lvl="0" marL="457200" rtl="0" algn="l">
              <a:spcBef>
                <a:spcPts val="0"/>
              </a:spcBef>
              <a:spcAft>
                <a:spcPts val="0"/>
              </a:spcAft>
              <a:buSzPts val="1600"/>
              <a:buChar char="●"/>
            </a:pPr>
            <a:r>
              <a:rPr lang="en" sz="1600"/>
              <a:t>What building level/classroom level data did you examine? What insights did you have?</a:t>
            </a:r>
            <a:endParaRPr sz="1600"/>
          </a:p>
          <a:p>
            <a:pPr indent="-330200" lvl="0" marL="457200" rtl="0" algn="l">
              <a:spcBef>
                <a:spcPts val="0"/>
              </a:spcBef>
              <a:spcAft>
                <a:spcPts val="0"/>
              </a:spcAft>
              <a:buSzPts val="1600"/>
              <a:buChar char="●"/>
            </a:pPr>
            <a:r>
              <a:rPr lang="en" sz="1600"/>
              <a:t>How did you engage all staff in data review process? What key takeaways came from those conversations?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3"/>
          <p:cNvSpPr txBox="1"/>
          <p:nvPr>
            <p:ph type="title"/>
          </p:nvPr>
        </p:nvSpPr>
        <p:spPr>
          <a:xfrm>
            <a:off x="2743200" y="1504950"/>
            <a:ext cx="5943600" cy="1600200"/>
          </a:xfrm>
          <a:prstGeom prst="rect">
            <a:avLst/>
          </a:prstGeom>
        </p:spPr>
        <p:txBody>
          <a:bodyPr anchorCtr="0" anchor="b" bIns="0" lIns="182875" spcFirstLastPara="1" rIns="182875" wrap="square" tIns="182875">
            <a:noAutofit/>
          </a:bodyPr>
          <a:lstStyle/>
          <a:p>
            <a:pPr indent="0" lvl="0" marL="0" rtl="0" algn="l">
              <a:spcBef>
                <a:spcPts val="0"/>
              </a:spcBef>
              <a:spcAft>
                <a:spcPts val="0"/>
              </a:spcAft>
              <a:buNone/>
            </a:pPr>
            <a:r>
              <a:rPr lang="en"/>
              <a:t>Designing the Rocket</a:t>
            </a:r>
            <a:endParaRPr/>
          </a:p>
        </p:txBody>
      </p:sp>
      <p:sp>
        <p:nvSpPr>
          <p:cNvPr id="505" name="Google Shape;505;p73"/>
          <p:cNvSpPr txBox="1"/>
          <p:nvPr>
            <p:ph idx="1" type="body"/>
          </p:nvPr>
        </p:nvSpPr>
        <p:spPr>
          <a:xfrm>
            <a:off x="2743201" y="3255139"/>
            <a:ext cx="5943600" cy="916800"/>
          </a:xfrm>
          <a:prstGeom prst="rect">
            <a:avLst/>
          </a:prstGeom>
        </p:spPr>
        <p:txBody>
          <a:bodyPr anchorCtr="0" anchor="t" bIns="182875" lIns="182875" spcFirstLastPara="1" rIns="182875" wrap="square" tIns="0">
            <a:noAutofit/>
          </a:bodyPr>
          <a:lstStyle/>
          <a:p>
            <a:pPr indent="0" lvl="0" marL="0" rtl="0" algn="l">
              <a:spcBef>
                <a:spcPts val="0"/>
              </a:spcBef>
              <a:spcAft>
                <a:spcPts val="0"/>
              </a:spcAft>
              <a:buNone/>
            </a:pPr>
            <a:r>
              <a:rPr lang="en"/>
              <a:t>Milestone 4</a:t>
            </a:r>
            <a:endParaRPr/>
          </a:p>
          <a:p>
            <a:pPr indent="0" lvl="0" marL="0" rtl="0" algn="l">
              <a:spcBef>
                <a:spcPts val="600"/>
              </a:spcBef>
              <a:spcAft>
                <a:spcPts val="600"/>
              </a:spcAft>
              <a:buNone/>
            </a:pPr>
            <a:r>
              <a:rPr lang="en" u="sng">
                <a:solidFill>
                  <a:schemeClr val="hlink"/>
                </a:solidFill>
                <a:hlinkClick r:id="rId3"/>
              </a:rPr>
              <a:t>Sample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4"/>
          <p:cNvSpPr txBox="1"/>
          <p:nvPr>
            <p:ph type="title"/>
          </p:nvPr>
        </p:nvSpPr>
        <p:spPr>
          <a:xfrm>
            <a:off x="666749" y="2095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Turnkey Activities</a:t>
            </a:r>
            <a:endParaRPr/>
          </a:p>
        </p:txBody>
      </p:sp>
      <p:sp>
        <p:nvSpPr>
          <p:cNvPr id="511" name="Google Shape;511;p74"/>
          <p:cNvSpPr/>
          <p:nvPr>
            <p:ph idx="2" type="dgm"/>
          </p:nvPr>
        </p:nvSpPr>
        <p:spPr>
          <a:xfrm>
            <a:off x="438150" y="1327150"/>
            <a:ext cx="7821900" cy="3302100"/>
          </a:xfrm>
          <a:prstGeom prst="rect">
            <a:avLst/>
          </a:prstGeom>
        </p:spPr>
        <p:txBody>
          <a:bodyPr anchorCtr="0" anchor="ctr" bIns="91425" lIns="365750" spcFirstLastPara="1" rIns="365750" wrap="square" tIns="91425">
            <a:noAutofit/>
          </a:bodyPr>
          <a:lstStyle/>
          <a:p>
            <a:pPr indent="-355600" lvl="0" marL="457200" rtl="0" algn="l">
              <a:spcBef>
                <a:spcPts val="0"/>
              </a:spcBef>
              <a:spcAft>
                <a:spcPts val="0"/>
              </a:spcAft>
              <a:buSzPts val="2000"/>
              <a:buChar char="○"/>
            </a:pPr>
            <a:r>
              <a:rPr lang="en" sz="2000"/>
              <a:t>Continue with School Data Reviews as needed</a:t>
            </a:r>
            <a:endParaRPr sz="2000"/>
          </a:p>
          <a:p>
            <a:pPr indent="0" lvl="0" marL="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u="sng">
                <a:solidFill>
                  <a:schemeClr val="hlink"/>
                </a:solidFill>
                <a:hlinkClick r:id="rId3"/>
              </a:rPr>
              <a:t>Empathize</a:t>
            </a:r>
            <a:endParaRPr sz="2000"/>
          </a:p>
          <a:p>
            <a:pPr indent="-355600" lvl="0" marL="457200" rtl="0" algn="l">
              <a:spcBef>
                <a:spcPts val="0"/>
              </a:spcBef>
              <a:spcAft>
                <a:spcPts val="0"/>
              </a:spcAft>
              <a:buSzPts val="2000"/>
              <a:buChar char="▢"/>
            </a:pPr>
            <a:r>
              <a:rPr lang="en" sz="2000"/>
              <a:t>How Might We</a:t>
            </a:r>
            <a:endParaRPr sz="2000"/>
          </a:p>
          <a:p>
            <a:pPr indent="-355600" lvl="0" marL="457200" rtl="0" algn="l">
              <a:spcBef>
                <a:spcPts val="0"/>
              </a:spcBef>
              <a:spcAft>
                <a:spcPts val="0"/>
              </a:spcAft>
              <a:buSzPts val="2000"/>
              <a:buChar char="▢"/>
            </a:pPr>
            <a:r>
              <a:rPr lang="en" sz="2000"/>
              <a:t>Perfect Day </a:t>
            </a:r>
            <a:endParaRPr sz="2000"/>
          </a:p>
          <a:p>
            <a:pPr indent="-355600" lvl="0" marL="457200" rtl="0" algn="l">
              <a:spcBef>
                <a:spcPts val="0"/>
              </a:spcBef>
              <a:spcAft>
                <a:spcPts val="0"/>
              </a:spcAft>
              <a:buSzPts val="2000"/>
              <a:buChar char="▢"/>
            </a:pPr>
            <a:r>
              <a:rPr lang="en" sz="2000"/>
              <a:t>Define Goal Areas (Begin Blueprint Slides) </a:t>
            </a:r>
            <a:endParaRPr sz="2000"/>
          </a:p>
          <a:p>
            <a:pPr indent="-347980" lvl="1" marL="914400" rtl="0" algn="l">
              <a:spcBef>
                <a:spcPts val="0"/>
              </a:spcBef>
              <a:spcAft>
                <a:spcPts val="0"/>
              </a:spcAft>
              <a:buSzPts val="1880"/>
              <a:buChar char="▢"/>
            </a:pPr>
            <a:r>
              <a:rPr lang="en" sz="2000"/>
              <a:t>System alignment &amp; Reflection</a:t>
            </a:r>
            <a:endParaRPr sz="2000"/>
          </a:p>
          <a:p>
            <a:pPr indent="-347980" lvl="1" marL="914400" rtl="0" algn="l">
              <a:spcBef>
                <a:spcPts val="0"/>
              </a:spcBef>
              <a:spcAft>
                <a:spcPts val="0"/>
              </a:spcAft>
              <a:buSzPts val="1880"/>
              <a:buChar char="▧"/>
            </a:pPr>
            <a:r>
              <a:rPr lang="en" sz="2000"/>
              <a:t>Gap Analysis for Goal Areas (will continue in Building the Rocket for each strategy) </a:t>
            </a:r>
            <a:endParaRPr sz="2000"/>
          </a:p>
          <a:p>
            <a:pPr indent="-355600" lvl="0" marL="457200" rtl="0" algn="l">
              <a:spcBef>
                <a:spcPts val="0"/>
              </a:spcBef>
              <a:spcAft>
                <a:spcPts val="0"/>
              </a:spcAft>
              <a:buSzPts val="2000"/>
              <a:buChar char="▢"/>
            </a:pPr>
            <a:r>
              <a:rPr lang="en" sz="2000"/>
              <a:t>Ideate Strategies &amp; Research </a:t>
            </a:r>
            <a:endParaRPr sz="2000"/>
          </a:p>
          <a:p>
            <a:pPr indent="-347980" lvl="1" marL="914400" rtl="0" algn="l">
              <a:spcBef>
                <a:spcPts val="0"/>
              </a:spcBef>
              <a:spcAft>
                <a:spcPts val="0"/>
              </a:spcAft>
              <a:buSzPts val="1880"/>
              <a:buChar char="▧"/>
            </a:pPr>
            <a:r>
              <a:rPr lang="en" sz="2000"/>
              <a:t>Action Plans (will continue in Building the Rocket for </a:t>
            </a:r>
            <a:br>
              <a:rPr lang="en" sz="2000"/>
            </a:br>
            <a:r>
              <a:rPr lang="en" sz="2000"/>
              <a:t>each strategy) </a:t>
            </a:r>
            <a:endParaRPr sz="2000"/>
          </a:p>
        </p:txBody>
      </p:sp>
      <p:sp>
        <p:nvSpPr>
          <p:cNvPr id="512" name="Google Shape;512;p74"/>
          <p:cNvSpPr txBox="1"/>
          <p:nvPr/>
        </p:nvSpPr>
        <p:spPr>
          <a:xfrm>
            <a:off x="3152700" y="2042525"/>
            <a:ext cx="243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Arial Narrow"/>
                <a:ea typeface="Arial Narrow"/>
                <a:cs typeface="Arial Narrow"/>
                <a:sym typeface="Arial Narrow"/>
              </a:rPr>
              <a:t>Reflection</a:t>
            </a:r>
            <a:endParaRPr sz="1600">
              <a:latin typeface="Arial Narrow"/>
              <a:ea typeface="Arial Narrow"/>
              <a:cs typeface="Arial Narrow"/>
              <a:sym typeface="Arial Narrow"/>
            </a:endParaRPr>
          </a:p>
        </p:txBody>
      </p:sp>
      <p:cxnSp>
        <p:nvCxnSpPr>
          <p:cNvPr id="513" name="Google Shape;513;p74"/>
          <p:cNvCxnSpPr>
            <a:stCxn id="512" idx="1"/>
          </p:cNvCxnSpPr>
          <p:nvPr/>
        </p:nvCxnSpPr>
        <p:spPr>
          <a:xfrm rot="10800000">
            <a:off x="2393400" y="1939175"/>
            <a:ext cx="759300" cy="318900"/>
          </a:xfrm>
          <a:prstGeom prst="straightConnector1">
            <a:avLst/>
          </a:prstGeom>
          <a:noFill/>
          <a:ln cap="flat" cmpd="sng" w="9525">
            <a:solidFill>
              <a:schemeClr val="dk2"/>
            </a:solidFill>
            <a:prstDash val="solid"/>
            <a:round/>
            <a:headEnd len="med" w="med" type="none"/>
            <a:tailEnd len="med" w="med" type="triangle"/>
          </a:ln>
        </p:spPr>
      </p:cxnSp>
      <p:cxnSp>
        <p:nvCxnSpPr>
          <p:cNvPr id="514" name="Google Shape;514;p74"/>
          <p:cNvCxnSpPr>
            <a:stCxn id="512" idx="1"/>
          </p:cNvCxnSpPr>
          <p:nvPr/>
        </p:nvCxnSpPr>
        <p:spPr>
          <a:xfrm rot="10800000">
            <a:off x="2696400" y="2241875"/>
            <a:ext cx="456300" cy="16200"/>
          </a:xfrm>
          <a:prstGeom prst="straightConnector1">
            <a:avLst/>
          </a:prstGeom>
          <a:noFill/>
          <a:ln cap="flat" cmpd="sng" w="9525">
            <a:solidFill>
              <a:schemeClr val="dk2"/>
            </a:solidFill>
            <a:prstDash val="solid"/>
            <a:round/>
            <a:headEnd len="med" w="med" type="none"/>
            <a:tailEnd len="med" w="med" type="triangle"/>
          </a:ln>
        </p:spPr>
      </p:cxnSp>
      <p:cxnSp>
        <p:nvCxnSpPr>
          <p:cNvPr id="515" name="Google Shape;515;p74"/>
          <p:cNvCxnSpPr>
            <a:stCxn id="512" idx="1"/>
          </p:cNvCxnSpPr>
          <p:nvPr/>
        </p:nvCxnSpPr>
        <p:spPr>
          <a:xfrm flipH="1">
            <a:off x="2459400" y="2258075"/>
            <a:ext cx="693300" cy="359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5"/>
          <p:cNvSpPr txBox="1"/>
          <p:nvPr>
            <p:ph type="title"/>
          </p:nvPr>
        </p:nvSpPr>
        <p:spPr>
          <a:xfrm>
            <a:off x="666749" y="11239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How did you engage staff in Design Thinking? How did you empathize, define, and generate HMW Questions? </a:t>
            </a:r>
            <a:endParaRPr/>
          </a:p>
        </p:txBody>
      </p:sp>
      <p:sp>
        <p:nvSpPr>
          <p:cNvPr id="521" name="Google Shape;521;p75"/>
          <p:cNvSpPr/>
          <p:nvPr>
            <p:ph idx="2" type="dgm"/>
          </p:nvPr>
        </p:nvSpPr>
        <p:spPr>
          <a:xfrm>
            <a:off x="666750" y="1791700"/>
            <a:ext cx="7589700" cy="24567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i="1" lang="en"/>
              <a:t>Directions: Summarize how you engaged all staff in the first steps of the design thinking process.  </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8"/>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Table of Contents</a:t>
            </a:r>
            <a:endParaRPr/>
          </a:p>
        </p:txBody>
      </p:sp>
      <p:sp>
        <p:nvSpPr>
          <p:cNvPr id="411" name="Google Shape;411;p58"/>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lang="en" u="sng">
                <a:solidFill>
                  <a:schemeClr val="hlink"/>
                </a:solidFill>
                <a:hlinkClick action="ppaction://hlinksldjump" r:id="rId3"/>
              </a:rPr>
              <a:t>Apply for Redesign: Milestone 1</a:t>
            </a:r>
            <a:endParaRPr/>
          </a:p>
          <a:p>
            <a:pPr indent="0" lvl="0" marL="0" rtl="0" algn="l">
              <a:spcBef>
                <a:spcPts val="600"/>
              </a:spcBef>
              <a:spcAft>
                <a:spcPts val="0"/>
              </a:spcAft>
              <a:buNone/>
            </a:pPr>
            <a:r>
              <a:rPr lang="en" u="sng">
                <a:solidFill>
                  <a:schemeClr val="hlink"/>
                </a:solidFill>
                <a:hlinkClick action="ppaction://hlinksldjump" r:id="rId4"/>
              </a:rPr>
              <a:t>Mission Inception: Milestone 2</a:t>
            </a:r>
            <a:endParaRPr/>
          </a:p>
          <a:p>
            <a:pPr indent="0" lvl="0" marL="0" rtl="0" algn="l">
              <a:spcBef>
                <a:spcPts val="600"/>
              </a:spcBef>
              <a:spcAft>
                <a:spcPts val="0"/>
              </a:spcAft>
              <a:buNone/>
            </a:pPr>
            <a:r>
              <a:rPr lang="en" u="sng">
                <a:solidFill>
                  <a:schemeClr val="hlink"/>
                </a:solidFill>
                <a:hlinkClick action="ppaction://hlinksldjump" r:id="rId5"/>
              </a:rPr>
              <a:t>Building the Launchpad: Milestone 3</a:t>
            </a:r>
            <a:endParaRPr/>
          </a:p>
          <a:p>
            <a:pPr indent="0" lvl="0" marL="0" rtl="0" algn="l">
              <a:spcBef>
                <a:spcPts val="600"/>
              </a:spcBef>
              <a:spcAft>
                <a:spcPts val="0"/>
              </a:spcAft>
              <a:buNone/>
            </a:pPr>
            <a:r>
              <a:rPr lang="en" u="sng">
                <a:solidFill>
                  <a:schemeClr val="hlink"/>
                </a:solidFill>
                <a:hlinkClick action="ppaction://hlinksldjump" r:id="rId6"/>
              </a:rPr>
              <a:t>Designing</a:t>
            </a:r>
            <a:r>
              <a:rPr lang="en" u="sng">
                <a:solidFill>
                  <a:schemeClr val="hlink"/>
                </a:solidFill>
                <a:hlinkClick action="ppaction://hlinksldjump" r:id="rId7"/>
              </a:rPr>
              <a:t> the Rocket: Milestone 4</a:t>
            </a:r>
            <a:endParaRPr/>
          </a:p>
          <a:p>
            <a:pPr indent="0" lvl="0" marL="0" rtl="0" algn="l">
              <a:spcBef>
                <a:spcPts val="600"/>
              </a:spcBef>
              <a:spcAft>
                <a:spcPts val="0"/>
              </a:spcAft>
              <a:buNone/>
            </a:pPr>
            <a:r>
              <a:rPr lang="en" u="sng">
                <a:solidFill>
                  <a:schemeClr val="hlink"/>
                </a:solidFill>
                <a:hlinkClick action="ppaction://hlinksldjump" r:id="rId8"/>
              </a:rPr>
              <a:t>Building the Rocket: Milestone 5</a:t>
            </a:r>
            <a:endParaRPr/>
          </a:p>
          <a:p>
            <a:pPr indent="0" lvl="0" marL="0" rtl="0" algn="l">
              <a:spcBef>
                <a:spcPts val="600"/>
              </a:spcBef>
              <a:spcAft>
                <a:spcPts val="600"/>
              </a:spcAft>
              <a:buNone/>
            </a:pPr>
            <a:r>
              <a:rPr lang="en" u="sng">
                <a:solidFill>
                  <a:schemeClr val="hlink"/>
                </a:solidFill>
                <a:hlinkClick action="ppaction://hlinksldjump" r:id="rId9"/>
              </a:rPr>
              <a:t>Show and Launch: Milestone 6</a:t>
            </a:r>
            <a:endParaRPr/>
          </a:p>
        </p:txBody>
      </p:sp>
      <p:sp>
        <p:nvSpPr>
          <p:cNvPr id="412" name="Google Shape;412;p58"/>
          <p:cNvSpPr txBox="1"/>
          <p:nvPr/>
        </p:nvSpPr>
        <p:spPr>
          <a:xfrm>
            <a:off x="6293225" y="1797100"/>
            <a:ext cx="2636700" cy="1539300"/>
          </a:xfrm>
          <a:prstGeom prst="rect">
            <a:avLst/>
          </a:prstGeom>
          <a:solidFill>
            <a:srgbClr val="CFE2F3"/>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2200">
              <a:latin typeface="Arial Narrow"/>
              <a:ea typeface="Arial Narrow"/>
              <a:cs typeface="Arial Narrow"/>
              <a:sym typeface="Arial Narrow"/>
            </a:endParaRPr>
          </a:p>
          <a:p>
            <a:pPr indent="0" lvl="0" marL="0" rtl="0" algn="ctr">
              <a:spcBef>
                <a:spcPts val="0"/>
              </a:spcBef>
              <a:spcAft>
                <a:spcPts val="0"/>
              </a:spcAft>
              <a:buNone/>
            </a:pPr>
            <a:r>
              <a:rPr lang="en" sz="2200">
                <a:latin typeface="Arial Narrow"/>
                <a:ea typeface="Arial Narrow"/>
                <a:cs typeface="Arial Narrow"/>
                <a:sym typeface="Arial Narrow"/>
              </a:rPr>
              <a:t>View all tasks as a </a:t>
            </a:r>
            <a:r>
              <a:rPr lang="en" sz="2200" u="sng">
                <a:solidFill>
                  <a:schemeClr val="hlink"/>
                </a:solidFill>
                <a:latin typeface="Arial Narrow"/>
                <a:ea typeface="Arial Narrow"/>
                <a:cs typeface="Arial Narrow"/>
                <a:sym typeface="Arial Narrow"/>
                <a:hlinkClick r:id="rId10"/>
              </a:rPr>
              <a:t>Checklist</a:t>
            </a:r>
            <a:r>
              <a:rPr lang="en" sz="2200">
                <a:latin typeface="Arial Narrow"/>
                <a:ea typeface="Arial Narrow"/>
                <a:cs typeface="Arial Narrow"/>
                <a:sym typeface="Arial Narrow"/>
              </a:rPr>
              <a:t>. </a:t>
            </a:r>
            <a:endParaRPr sz="2200">
              <a:latin typeface="Arial Narrow"/>
              <a:ea typeface="Arial Narrow"/>
              <a:cs typeface="Arial Narrow"/>
              <a:sym typeface="Arial Narrow"/>
            </a:endParaRPr>
          </a:p>
          <a:p>
            <a:pPr indent="0" lvl="0" marL="0" rtl="0" algn="ctr">
              <a:spcBef>
                <a:spcPts val="0"/>
              </a:spcBef>
              <a:spcAft>
                <a:spcPts val="0"/>
              </a:spcAft>
              <a:buNone/>
            </a:pPr>
            <a:r>
              <a:t/>
            </a:r>
            <a:endParaRPr sz="2200">
              <a:latin typeface="Arial Narrow"/>
              <a:ea typeface="Arial Narrow"/>
              <a:cs typeface="Arial Narrow"/>
              <a:sym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6"/>
          <p:cNvSpPr txBox="1"/>
          <p:nvPr>
            <p:ph type="title"/>
          </p:nvPr>
        </p:nvSpPr>
        <p:spPr>
          <a:xfrm>
            <a:off x="666749" y="8191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How will your building and district work together toward continuous improvement and growth?</a:t>
            </a:r>
            <a:r>
              <a:rPr lang="en"/>
              <a:t> </a:t>
            </a:r>
            <a:endParaRPr/>
          </a:p>
        </p:txBody>
      </p:sp>
      <p:sp>
        <p:nvSpPr>
          <p:cNvPr id="527" name="Google Shape;527;p76"/>
          <p:cNvSpPr/>
          <p:nvPr>
            <p:ph idx="2" type="dgm"/>
          </p:nvPr>
        </p:nvSpPr>
        <p:spPr>
          <a:xfrm>
            <a:off x="666750" y="1791700"/>
            <a:ext cx="7589700" cy="24567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i="1" lang="en"/>
              <a:t>Directions: Summarize the guardrails established with your </a:t>
            </a:r>
            <a:r>
              <a:rPr i="1" lang="en"/>
              <a:t>district</a:t>
            </a:r>
            <a:r>
              <a:rPr i="1" lang="en"/>
              <a:t>. How will you </a:t>
            </a:r>
            <a:r>
              <a:rPr i="1" lang="en"/>
              <a:t>align</a:t>
            </a:r>
            <a:r>
              <a:rPr i="1" lang="en"/>
              <a:t> your improvement efforts? </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7"/>
          <p:cNvSpPr/>
          <p:nvPr/>
        </p:nvSpPr>
        <p:spPr>
          <a:xfrm>
            <a:off x="46631" y="3032919"/>
            <a:ext cx="43911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Student Success Skills</a:t>
            </a:r>
            <a:endParaRPr b="1" sz="1200">
              <a:solidFill>
                <a:srgbClr val="FFFFFF"/>
              </a:solidFill>
              <a:latin typeface="Roboto"/>
              <a:ea typeface="Roboto"/>
              <a:cs typeface="Roboto"/>
              <a:sym typeface="Roboto"/>
            </a:endParaRPr>
          </a:p>
        </p:txBody>
      </p:sp>
      <p:sp>
        <p:nvSpPr>
          <p:cNvPr id="533" name="Google Shape;533;p77"/>
          <p:cNvSpPr/>
          <p:nvPr/>
        </p:nvSpPr>
        <p:spPr>
          <a:xfrm>
            <a:off x="58162" y="3271444"/>
            <a:ext cx="43911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Personalized Learning</a:t>
            </a:r>
            <a:endParaRPr b="1" sz="1200">
              <a:solidFill>
                <a:srgbClr val="FFFFFF"/>
              </a:solidFill>
              <a:latin typeface="Roboto"/>
              <a:ea typeface="Roboto"/>
              <a:cs typeface="Roboto"/>
              <a:sym typeface="Roboto"/>
            </a:endParaRPr>
          </a:p>
        </p:txBody>
      </p:sp>
      <p:sp>
        <p:nvSpPr>
          <p:cNvPr id="534" name="Google Shape;534;p77"/>
          <p:cNvSpPr/>
          <p:nvPr/>
        </p:nvSpPr>
        <p:spPr>
          <a:xfrm>
            <a:off x="4550617" y="3040079"/>
            <a:ext cx="4546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Real World Applications</a:t>
            </a:r>
            <a:endParaRPr b="1" sz="1200">
              <a:solidFill>
                <a:srgbClr val="FFFFFF"/>
              </a:solidFill>
              <a:latin typeface="Roboto"/>
              <a:ea typeface="Roboto"/>
              <a:cs typeface="Roboto"/>
              <a:sym typeface="Roboto"/>
            </a:endParaRPr>
          </a:p>
        </p:txBody>
      </p:sp>
      <p:sp>
        <p:nvSpPr>
          <p:cNvPr id="535" name="Google Shape;535;p77"/>
          <p:cNvSpPr/>
          <p:nvPr/>
        </p:nvSpPr>
        <p:spPr>
          <a:xfrm>
            <a:off x="4550486" y="3271441"/>
            <a:ext cx="4546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Family/Business/Community Engagement</a:t>
            </a:r>
            <a:endParaRPr b="1" sz="1200">
              <a:solidFill>
                <a:srgbClr val="FFFFFF"/>
              </a:solidFill>
              <a:latin typeface="Roboto"/>
              <a:ea typeface="Roboto"/>
              <a:cs typeface="Roboto"/>
              <a:sym typeface="Roboto"/>
            </a:endParaRPr>
          </a:p>
        </p:txBody>
      </p:sp>
      <p:sp>
        <p:nvSpPr>
          <p:cNvPr id="536" name="Google Shape;536;p77"/>
          <p:cNvSpPr/>
          <p:nvPr/>
        </p:nvSpPr>
        <p:spPr>
          <a:xfrm>
            <a:off x="3100416" y="3524848"/>
            <a:ext cx="2892300" cy="3600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rgbClr val="FFFFFF"/>
                </a:solidFill>
                <a:latin typeface="Roboto"/>
                <a:ea typeface="Roboto"/>
                <a:cs typeface="Roboto"/>
                <a:sym typeface="Roboto"/>
              </a:rPr>
              <a:t>Goal Area:</a:t>
            </a:r>
            <a:endParaRPr sz="1200">
              <a:solidFill>
                <a:srgbClr val="FFFFFF"/>
              </a:solidFill>
              <a:latin typeface="Roboto"/>
              <a:ea typeface="Roboto"/>
              <a:cs typeface="Roboto"/>
              <a:sym typeface="Roboto"/>
            </a:endParaRPr>
          </a:p>
        </p:txBody>
      </p:sp>
      <p:sp>
        <p:nvSpPr>
          <p:cNvPr id="537" name="Google Shape;537;p77"/>
          <p:cNvSpPr/>
          <p:nvPr/>
        </p:nvSpPr>
        <p:spPr>
          <a:xfrm>
            <a:off x="6130613" y="3524843"/>
            <a:ext cx="2965800" cy="3600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rgbClr val="FFFFFF"/>
                </a:solidFill>
                <a:latin typeface="Roboto"/>
                <a:ea typeface="Roboto"/>
                <a:cs typeface="Roboto"/>
                <a:sym typeface="Roboto"/>
              </a:rPr>
              <a:t>Goal Area:</a:t>
            </a:r>
            <a:endParaRPr sz="1200">
              <a:solidFill>
                <a:srgbClr val="FFFFFF"/>
              </a:solidFill>
              <a:latin typeface="Roboto"/>
              <a:ea typeface="Roboto"/>
              <a:cs typeface="Roboto"/>
              <a:sym typeface="Roboto"/>
            </a:endParaRPr>
          </a:p>
        </p:txBody>
      </p:sp>
      <p:sp>
        <p:nvSpPr>
          <p:cNvPr id="538" name="Google Shape;538;p77"/>
          <p:cNvSpPr/>
          <p:nvPr/>
        </p:nvSpPr>
        <p:spPr>
          <a:xfrm>
            <a:off x="3107780" y="4351325"/>
            <a:ext cx="2883900" cy="4641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539" name="Google Shape;539;p77"/>
          <p:cNvSpPr/>
          <p:nvPr/>
        </p:nvSpPr>
        <p:spPr>
          <a:xfrm>
            <a:off x="6138630" y="4351319"/>
            <a:ext cx="2958600" cy="4641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sz="1000">
              <a:solidFill>
                <a:srgbClr val="3F3F3F"/>
              </a:solidFill>
              <a:latin typeface="Roboto"/>
              <a:ea typeface="Roboto"/>
              <a:cs typeface="Roboto"/>
              <a:sym typeface="Roboto"/>
            </a:endParaRPr>
          </a:p>
          <a:p>
            <a:pPr indent="0" lvl="0" marL="0" rtl="0" algn="l">
              <a:lnSpc>
                <a:spcPct val="110000"/>
              </a:lnSpc>
              <a:spcBef>
                <a:spcPts val="0"/>
              </a:spcBef>
              <a:spcAft>
                <a:spcPts val="0"/>
              </a:spcAft>
              <a:buNone/>
            </a:pPr>
            <a:r>
              <a:t/>
            </a:r>
            <a:endParaRPr b="1" sz="1000">
              <a:solidFill>
                <a:srgbClr val="3F3F3F"/>
              </a:solidFill>
              <a:latin typeface="Roboto"/>
              <a:ea typeface="Roboto"/>
              <a:cs typeface="Roboto"/>
              <a:sym typeface="Roboto"/>
            </a:endParaRPr>
          </a:p>
        </p:txBody>
      </p:sp>
      <p:sp>
        <p:nvSpPr>
          <p:cNvPr id="540" name="Google Shape;540;p77"/>
          <p:cNvSpPr/>
          <p:nvPr/>
        </p:nvSpPr>
        <p:spPr>
          <a:xfrm>
            <a:off x="89725" y="4351325"/>
            <a:ext cx="2892300" cy="4641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541" name="Google Shape;541;p77"/>
          <p:cNvSpPr/>
          <p:nvPr/>
        </p:nvSpPr>
        <p:spPr>
          <a:xfrm>
            <a:off x="90296" y="3529469"/>
            <a:ext cx="2892300" cy="3600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solidFill>
                  <a:srgbClr val="FFFFFF"/>
                </a:solidFill>
                <a:latin typeface="Roboto"/>
                <a:ea typeface="Roboto"/>
                <a:cs typeface="Roboto"/>
                <a:sym typeface="Roboto"/>
              </a:rPr>
              <a:t>Goal Area:</a:t>
            </a:r>
            <a:endParaRPr i="0" sz="1200" u="none" cap="none" strike="noStrike">
              <a:solidFill>
                <a:srgbClr val="FFFFFF"/>
              </a:solidFill>
              <a:latin typeface="Roboto"/>
              <a:ea typeface="Roboto"/>
              <a:cs typeface="Roboto"/>
              <a:sym typeface="Roboto"/>
            </a:endParaRPr>
          </a:p>
        </p:txBody>
      </p:sp>
      <p:sp>
        <p:nvSpPr>
          <p:cNvPr id="542" name="Google Shape;542;p77"/>
          <p:cNvSpPr/>
          <p:nvPr/>
        </p:nvSpPr>
        <p:spPr>
          <a:xfrm>
            <a:off x="46500" y="2697345"/>
            <a:ext cx="9050837" cy="316924"/>
          </a:xfrm>
          <a:prstGeom prst="flowChartOffpageConnector">
            <a:avLst/>
          </a:prstGeom>
          <a:solidFill>
            <a:srgbClr val="CFE2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oboto"/>
                <a:ea typeface="Roboto"/>
                <a:cs typeface="Roboto"/>
                <a:sym typeface="Roboto"/>
              </a:rPr>
              <a:t> School VISION: </a:t>
            </a:r>
            <a:endParaRPr sz="1300">
              <a:solidFill>
                <a:schemeClr val="accent2"/>
              </a:solidFill>
              <a:latin typeface="Roboto"/>
              <a:ea typeface="Roboto"/>
              <a:cs typeface="Roboto"/>
              <a:sym typeface="Roboto"/>
            </a:endParaRPr>
          </a:p>
        </p:txBody>
      </p:sp>
      <p:sp>
        <p:nvSpPr>
          <p:cNvPr id="543" name="Google Shape;543;p77"/>
          <p:cNvSpPr/>
          <p:nvPr/>
        </p:nvSpPr>
        <p:spPr>
          <a:xfrm>
            <a:off x="3100416" y="3950012"/>
            <a:ext cx="2892300" cy="3600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rgbClr val="FFFFFF"/>
                </a:solidFill>
                <a:latin typeface="Roboto"/>
                <a:ea typeface="Roboto"/>
                <a:cs typeface="Roboto"/>
                <a:sym typeface="Roboto"/>
              </a:rPr>
              <a:t>Lag Measure(s): </a:t>
            </a:r>
            <a:endParaRPr sz="1000">
              <a:solidFill>
                <a:srgbClr val="FFFFFF"/>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rgbClr val="FFFFFF"/>
              </a:solidFill>
              <a:latin typeface="Roboto"/>
              <a:ea typeface="Roboto"/>
              <a:cs typeface="Roboto"/>
              <a:sym typeface="Roboto"/>
            </a:endParaRPr>
          </a:p>
        </p:txBody>
      </p:sp>
      <p:sp>
        <p:nvSpPr>
          <p:cNvPr id="544" name="Google Shape;544;p77"/>
          <p:cNvSpPr/>
          <p:nvPr/>
        </p:nvSpPr>
        <p:spPr>
          <a:xfrm>
            <a:off x="6130613" y="3950008"/>
            <a:ext cx="2965800" cy="3600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rgbClr val="FFFFFF"/>
                </a:solidFill>
                <a:latin typeface="Roboto"/>
                <a:ea typeface="Roboto"/>
                <a:cs typeface="Roboto"/>
                <a:sym typeface="Roboto"/>
              </a:rPr>
              <a:t>Lag Measure(s) </a:t>
            </a:r>
            <a:endParaRPr sz="1000">
              <a:solidFill>
                <a:srgbClr val="FFFFFF"/>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rgbClr val="FFFFFF"/>
              </a:solidFill>
              <a:latin typeface="Roboto"/>
              <a:ea typeface="Roboto"/>
              <a:cs typeface="Roboto"/>
              <a:sym typeface="Roboto"/>
            </a:endParaRPr>
          </a:p>
        </p:txBody>
      </p:sp>
      <p:sp>
        <p:nvSpPr>
          <p:cNvPr id="545" name="Google Shape;545;p77"/>
          <p:cNvSpPr/>
          <p:nvPr/>
        </p:nvSpPr>
        <p:spPr>
          <a:xfrm>
            <a:off x="90296" y="3954634"/>
            <a:ext cx="2892300" cy="3600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rgbClr val="FFFFFF"/>
                </a:solidFill>
                <a:latin typeface="Roboto"/>
                <a:ea typeface="Roboto"/>
                <a:cs typeface="Roboto"/>
                <a:sym typeface="Roboto"/>
              </a:rPr>
              <a:t>Lag Measure(s): </a:t>
            </a:r>
            <a:endParaRPr sz="1000">
              <a:solidFill>
                <a:srgbClr val="FFFFFF"/>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rgbClr val="FFFFFF"/>
              </a:solidFill>
              <a:latin typeface="Roboto"/>
              <a:ea typeface="Roboto"/>
              <a:cs typeface="Roboto"/>
              <a:sym typeface="Roboto"/>
            </a:endParaRPr>
          </a:p>
        </p:txBody>
      </p:sp>
      <p:sp>
        <p:nvSpPr>
          <p:cNvPr id="546" name="Google Shape;546;p77"/>
          <p:cNvSpPr/>
          <p:nvPr/>
        </p:nvSpPr>
        <p:spPr>
          <a:xfrm>
            <a:off x="4605480" y="1624742"/>
            <a:ext cx="2892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KESA Goal Area:</a:t>
            </a:r>
            <a:endParaRPr sz="1200">
              <a:latin typeface="Roboto"/>
              <a:ea typeface="Roboto"/>
              <a:cs typeface="Roboto"/>
              <a:sym typeface="Roboto"/>
            </a:endParaRPr>
          </a:p>
        </p:txBody>
      </p:sp>
      <p:sp>
        <p:nvSpPr>
          <p:cNvPr id="547" name="Google Shape;547;p77"/>
          <p:cNvSpPr/>
          <p:nvPr/>
        </p:nvSpPr>
        <p:spPr>
          <a:xfrm>
            <a:off x="1595360" y="1630540"/>
            <a:ext cx="2892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KESA Goal Area:</a:t>
            </a:r>
            <a:endParaRPr i="0" sz="1200" u="none" cap="none" strike="noStrike">
              <a:latin typeface="Roboto"/>
              <a:ea typeface="Roboto"/>
              <a:cs typeface="Roboto"/>
              <a:sym typeface="Roboto"/>
            </a:endParaRPr>
          </a:p>
        </p:txBody>
      </p:sp>
      <p:sp>
        <p:nvSpPr>
          <p:cNvPr id="548" name="Google Shape;548;p77"/>
          <p:cNvSpPr/>
          <p:nvPr/>
        </p:nvSpPr>
        <p:spPr>
          <a:xfrm>
            <a:off x="46500" y="1009125"/>
            <a:ext cx="9050837" cy="316924"/>
          </a:xfrm>
          <a:prstGeom prst="flowChartOffpageConnector">
            <a:avLst/>
          </a:prstGeom>
          <a:solidFill>
            <a:srgbClr val="9FC5E8"/>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 System VISION: </a:t>
            </a:r>
            <a:endParaRPr sz="1300">
              <a:latin typeface="Roboto"/>
              <a:ea typeface="Roboto"/>
              <a:cs typeface="Roboto"/>
              <a:sym typeface="Roboto"/>
            </a:endParaRPr>
          </a:p>
        </p:txBody>
      </p:sp>
      <p:sp>
        <p:nvSpPr>
          <p:cNvPr id="549" name="Google Shape;549;p77"/>
          <p:cNvSpPr/>
          <p:nvPr/>
        </p:nvSpPr>
        <p:spPr>
          <a:xfrm>
            <a:off x="4605480" y="2158140"/>
            <a:ext cx="2892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latin typeface="Roboto"/>
                <a:ea typeface="Roboto"/>
                <a:cs typeface="Roboto"/>
                <a:sym typeface="Roboto"/>
              </a:rPr>
              <a:t>Lag Measure(s): </a:t>
            </a:r>
            <a:endParaRPr sz="1000">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latin typeface="Roboto"/>
              <a:ea typeface="Roboto"/>
              <a:cs typeface="Roboto"/>
              <a:sym typeface="Roboto"/>
            </a:endParaRPr>
          </a:p>
        </p:txBody>
      </p:sp>
      <p:sp>
        <p:nvSpPr>
          <p:cNvPr id="550" name="Google Shape;550;p77"/>
          <p:cNvSpPr/>
          <p:nvPr/>
        </p:nvSpPr>
        <p:spPr>
          <a:xfrm>
            <a:off x="1595360" y="2163939"/>
            <a:ext cx="2892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latin typeface="Roboto"/>
                <a:ea typeface="Roboto"/>
                <a:cs typeface="Roboto"/>
                <a:sym typeface="Roboto"/>
              </a:rPr>
              <a:t>Lag Measure(s): </a:t>
            </a:r>
            <a:endParaRPr sz="1000">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latin typeface="Roboto"/>
              <a:ea typeface="Roboto"/>
              <a:cs typeface="Roboto"/>
              <a:sym typeface="Roboto"/>
            </a:endParaRPr>
          </a:p>
        </p:txBody>
      </p:sp>
      <p:sp>
        <p:nvSpPr>
          <p:cNvPr id="551" name="Google Shape;551;p77"/>
          <p:cNvSpPr/>
          <p:nvPr/>
        </p:nvSpPr>
        <p:spPr>
          <a:xfrm>
            <a:off x="2570614" y="1352249"/>
            <a:ext cx="4391100" cy="2130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latin typeface="Roboto"/>
                <a:ea typeface="Roboto"/>
                <a:cs typeface="Roboto"/>
                <a:sym typeface="Roboto"/>
              </a:rPr>
              <a:t>System Values</a:t>
            </a:r>
            <a:endParaRPr b="1" sz="1200">
              <a:latin typeface="Roboto"/>
              <a:ea typeface="Roboto"/>
              <a:cs typeface="Roboto"/>
              <a:sym typeface="Roboto"/>
            </a:endParaRPr>
          </a:p>
        </p:txBody>
      </p:sp>
      <p:sp>
        <p:nvSpPr>
          <p:cNvPr id="552" name="Google Shape;552;p77"/>
          <p:cNvSpPr/>
          <p:nvPr/>
        </p:nvSpPr>
        <p:spPr>
          <a:xfrm>
            <a:off x="478975" y="94725"/>
            <a:ext cx="8215925" cy="316925"/>
          </a:xfrm>
          <a:prstGeom prst="flowChartOffpageConnector">
            <a:avLst/>
          </a:prstGeom>
          <a:solidFill>
            <a:srgbClr val="3D85C6"/>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3F3F3"/>
                </a:solidFill>
                <a:latin typeface="Roboto"/>
                <a:ea typeface="Roboto"/>
                <a:cs typeface="Roboto"/>
                <a:sym typeface="Roboto"/>
              </a:rPr>
              <a:t>VISION: Kansas leads the world in the success of </a:t>
            </a:r>
            <a:r>
              <a:rPr b="1" i="1" lang="en">
                <a:solidFill>
                  <a:srgbClr val="F3F3F3"/>
                </a:solidFill>
                <a:latin typeface="Roboto"/>
                <a:ea typeface="Roboto"/>
                <a:cs typeface="Roboto"/>
                <a:sym typeface="Roboto"/>
              </a:rPr>
              <a:t>each </a:t>
            </a:r>
            <a:r>
              <a:rPr b="1" lang="en">
                <a:solidFill>
                  <a:srgbClr val="F3F3F3"/>
                </a:solidFill>
                <a:latin typeface="Roboto"/>
                <a:ea typeface="Roboto"/>
                <a:cs typeface="Roboto"/>
                <a:sym typeface="Roboto"/>
              </a:rPr>
              <a:t>student. </a:t>
            </a:r>
            <a:endParaRPr b="1" sz="1300">
              <a:solidFill>
                <a:srgbClr val="F3F3F3"/>
              </a:solidFill>
              <a:latin typeface="Roboto"/>
              <a:ea typeface="Roboto"/>
              <a:cs typeface="Roboto"/>
              <a:sym typeface="Roboto"/>
            </a:endParaRPr>
          </a:p>
        </p:txBody>
      </p:sp>
      <p:sp>
        <p:nvSpPr>
          <p:cNvPr id="553" name="Google Shape;553;p77"/>
          <p:cNvSpPr/>
          <p:nvPr/>
        </p:nvSpPr>
        <p:spPr>
          <a:xfrm>
            <a:off x="46500"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Kindergarten Readiness</a:t>
            </a:r>
            <a:endParaRPr b="1" i="0" sz="1200" u="none" cap="none" strike="noStrike">
              <a:solidFill>
                <a:srgbClr val="F3F3F3"/>
              </a:solidFill>
              <a:latin typeface="Roboto"/>
              <a:ea typeface="Roboto"/>
              <a:cs typeface="Roboto"/>
              <a:sym typeface="Roboto"/>
            </a:endParaRPr>
          </a:p>
        </p:txBody>
      </p:sp>
      <p:sp>
        <p:nvSpPr>
          <p:cNvPr id="554" name="Google Shape;554;p77"/>
          <p:cNvSpPr/>
          <p:nvPr/>
        </p:nvSpPr>
        <p:spPr>
          <a:xfrm>
            <a:off x="1890375"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Social Emotional Growth</a:t>
            </a:r>
            <a:endParaRPr b="1" i="0" sz="1200" u="none" cap="none" strike="noStrike">
              <a:solidFill>
                <a:srgbClr val="F3F3F3"/>
              </a:solidFill>
              <a:latin typeface="Roboto"/>
              <a:ea typeface="Roboto"/>
              <a:cs typeface="Roboto"/>
              <a:sym typeface="Roboto"/>
            </a:endParaRPr>
          </a:p>
        </p:txBody>
      </p:sp>
      <p:sp>
        <p:nvSpPr>
          <p:cNvPr id="555" name="Google Shape;555;p77"/>
          <p:cNvSpPr/>
          <p:nvPr/>
        </p:nvSpPr>
        <p:spPr>
          <a:xfrm>
            <a:off x="3734250"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Individual Plan of Study</a:t>
            </a:r>
            <a:endParaRPr b="1" sz="1200">
              <a:solidFill>
                <a:srgbClr val="F3F3F3"/>
              </a:solidFill>
              <a:latin typeface="Roboto"/>
              <a:ea typeface="Roboto"/>
              <a:cs typeface="Roboto"/>
              <a:sym typeface="Roboto"/>
            </a:endParaRPr>
          </a:p>
        </p:txBody>
      </p:sp>
      <p:sp>
        <p:nvSpPr>
          <p:cNvPr id="556" name="Google Shape;556;p77"/>
          <p:cNvSpPr/>
          <p:nvPr/>
        </p:nvSpPr>
        <p:spPr>
          <a:xfrm>
            <a:off x="7422000"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Post Secondary Effective Rate</a:t>
            </a:r>
            <a:endParaRPr b="1" i="0" sz="1200" u="none" cap="none" strike="noStrike">
              <a:solidFill>
                <a:srgbClr val="F3F3F3"/>
              </a:solidFill>
              <a:latin typeface="Roboto"/>
              <a:ea typeface="Roboto"/>
              <a:cs typeface="Roboto"/>
              <a:sym typeface="Roboto"/>
            </a:endParaRPr>
          </a:p>
        </p:txBody>
      </p:sp>
      <p:sp>
        <p:nvSpPr>
          <p:cNvPr id="557" name="Google Shape;557;p77"/>
          <p:cNvSpPr/>
          <p:nvPr/>
        </p:nvSpPr>
        <p:spPr>
          <a:xfrm>
            <a:off x="5578125"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Graduation Rate</a:t>
            </a:r>
            <a:endParaRPr b="1" i="0" sz="1200" u="none" cap="none" strike="noStrike">
              <a:solidFill>
                <a:srgbClr val="F3F3F3"/>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8"/>
          <p:cNvSpPr/>
          <p:nvPr/>
        </p:nvSpPr>
        <p:spPr>
          <a:xfrm rot="-5400000">
            <a:off x="-1200600" y="3281475"/>
            <a:ext cx="29310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Areas and Strategies</a:t>
            </a:r>
            <a:endParaRPr i="0" sz="1200" u="none" cap="none" strike="noStrike">
              <a:solidFill>
                <a:srgbClr val="3F3F3F"/>
              </a:solidFill>
              <a:latin typeface="Roboto"/>
              <a:ea typeface="Roboto"/>
              <a:cs typeface="Roboto"/>
              <a:sym typeface="Roboto"/>
            </a:endParaRPr>
          </a:p>
        </p:txBody>
      </p:sp>
      <p:sp>
        <p:nvSpPr>
          <p:cNvPr id="563" name="Google Shape;563;p78"/>
          <p:cNvSpPr/>
          <p:nvPr/>
        </p:nvSpPr>
        <p:spPr>
          <a:xfrm rot="-5400000">
            <a:off x="-418950" y="860926"/>
            <a:ext cx="1367700" cy="289800"/>
          </a:xfrm>
          <a:prstGeom prst="rect">
            <a:avLst/>
          </a:prstGeom>
          <a:solidFill>
            <a:srgbClr val="F2F2F2"/>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 sz="1200" u="none" cap="none" strike="noStrike">
                <a:solidFill>
                  <a:srgbClr val="3F3F3F"/>
                </a:solidFill>
                <a:latin typeface="Roboto"/>
                <a:ea typeface="Roboto"/>
                <a:cs typeface="Roboto"/>
                <a:sym typeface="Roboto"/>
              </a:rPr>
              <a:t>Foundations</a:t>
            </a:r>
            <a:endParaRPr i="0" sz="1200" u="none" cap="none" strike="noStrike">
              <a:solidFill>
                <a:srgbClr val="3F3F3F"/>
              </a:solidFill>
              <a:latin typeface="Roboto"/>
              <a:ea typeface="Roboto"/>
              <a:cs typeface="Roboto"/>
              <a:sym typeface="Roboto"/>
            </a:endParaRPr>
          </a:p>
        </p:txBody>
      </p:sp>
      <p:sp>
        <p:nvSpPr>
          <p:cNvPr id="564" name="Google Shape;564;p78"/>
          <p:cNvSpPr/>
          <p:nvPr/>
        </p:nvSpPr>
        <p:spPr>
          <a:xfrm>
            <a:off x="478975" y="1390125"/>
            <a:ext cx="8614800" cy="451500"/>
          </a:xfrm>
          <a:prstGeom prst="flowChartOffpageConnector">
            <a:avLst/>
          </a:prstGeom>
          <a:solidFill>
            <a:srgbClr val="CFE2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How might we ...?</a:t>
            </a:r>
            <a:endParaRPr sz="1000">
              <a:latin typeface="Roboto"/>
              <a:ea typeface="Roboto"/>
              <a:cs typeface="Roboto"/>
              <a:sym typeface="Roboto"/>
            </a:endParaRPr>
          </a:p>
        </p:txBody>
      </p:sp>
      <p:sp>
        <p:nvSpPr>
          <p:cNvPr id="565" name="Google Shape;565;p78"/>
          <p:cNvSpPr/>
          <p:nvPr/>
        </p:nvSpPr>
        <p:spPr>
          <a:xfrm>
            <a:off x="479100" y="899325"/>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Student Success Skills</a:t>
            </a:r>
            <a:endParaRPr b="1" sz="1200">
              <a:solidFill>
                <a:srgbClr val="FFFFFF"/>
              </a:solidFill>
              <a:latin typeface="Roboto"/>
              <a:ea typeface="Roboto"/>
              <a:cs typeface="Roboto"/>
              <a:sym typeface="Roboto"/>
            </a:endParaRPr>
          </a:p>
        </p:txBody>
      </p:sp>
      <p:sp>
        <p:nvSpPr>
          <p:cNvPr id="566" name="Google Shape;566;p78"/>
          <p:cNvSpPr/>
          <p:nvPr/>
        </p:nvSpPr>
        <p:spPr>
          <a:xfrm>
            <a:off x="490075" y="1137850"/>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Personalized Learning</a:t>
            </a:r>
            <a:endParaRPr b="1" sz="1200">
              <a:solidFill>
                <a:srgbClr val="FFFFFF"/>
              </a:solidFill>
              <a:latin typeface="Roboto"/>
              <a:ea typeface="Roboto"/>
              <a:cs typeface="Roboto"/>
              <a:sym typeface="Roboto"/>
            </a:endParaRPr>
          </a:p>
        </p:txBody>
      </p:sp>
      <p:sp>
        <p:nvSpPr>
          <p:cNvPr id="567" name="Google Shape;567;p78"/>
          <p:cNvSpPr/>
          <p:nvPr/>
        </p:nvSpPr>
        <p:spPr>
          <a:xfrm>
            <a:off x="4766100" y="906485"/>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Real World Applications</a:t>
            </a:r>
            <a:endParaRPr b="1" sz="1200">
              <a:solidFill>
                <a:srgbClr val="FFFFFF"/>
              </a:solidFill>
              <a:latin typeface="Roboto"/>
              <a:ea typeface="Roboto"/>
              <a:cs typeface="Roboto"/>
              <a:sym typeface="Roboto"/>
            </a:endParaRPr>
          </a:p>
        </p:txBody>
      </p:sp>
      <p:sp>
        <p:nvSpPr>
          <p:cNvPr id="568" name="Google Shape;568;p78"/>
          <p:cNvSpPr/>
          <p:nvPr/>
        </p:nvSpPr>
        <p:spPr>
          <a:xfrm>
            <a:off x="4765975" y="1137847"/>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Family/Business/Community Engagement</a:t>
            </a:r>
            <a:endParaRPr b="1" sz="1200">
              <a:solidFill>
                <a:srgbClr val="FFFFFF"/>
              </a:solidFill>
              <a:latin typeface="Roboto"/>
              <a:ea typeface="Roboto"/>
              <a:cs typeface="Roboto"/>
              <a:sym typeface="Roboto"/>
            </a:endParaRPr>
          </a:p>
        </p:txBody>
      </p:sp>
      <p:sp>
        <p:nvSpPr>
          <p:cNvPr id="569" name="Google Shape;569;p78"/>
          <p:cNvSpPr/>
          <p:nvPr/>
        </p:nvSpPr>
        <p:spPr>
          <a:xfrm>
            <a:off x="3590469" y="1924656"/>
            <a:ext cx="2226000" cy="4491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Goal Area:</a:t>
            </a:r>
            <a:endParaRPr sz="1200">
              <a:solidFill>
                <a:srgbClr val="FFFFFF"/>
              </a:solidFill>
              <a:latin typeface="Roboto"/>
              <a:ea typeface="Roboto"/>
              <a:cs typeface="Roboto"/>
              <a:sym typeface="Roboto"/>
            </a:endParaRPr>
          </a:p>
        </p:txBody>
      </p:sp>
      <p:sp>
        <p:nvSpPr>
          <p:cNvPr id="570" name="Google Shape;570;p78"/>
          <p:cNvSpPr/>
          <p:nvPr/>
        </p:nvSpPr>
        <p:spPr>
          <a:xfrm>
            <a:off x="6379831" y="1924650"/>
            <a:ext cx="2282700" cy="4491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Goal Area:</a:t>
            </a:r>
            <a:endParaRPr sz="1200">
              <a:solidFill>
                <a:srgbClr val="FFFFFF"/>
              </a:solidFill>
              <a:latin typeface="Roboto"/>
              <a:ea typeface="Roboto"/>
              <a:cs typeface="Roboto"/>
              <a:sym typeface="Roboto"/>
            </a:endParaRPr>
          </a:p>
        </p:txBody>
      </p:sp>
      <p:sp>
        <p:nvSpPr>
          <p:cNvPr id="571" name="Google Shape;571;p78"/>
          <p:cNvSpPr/>
          <p:nvPr/>
        </p:nvSpPr>
        <p:spPr>
          <a:xfrm>
            <a:off x="3596137" y="2956353"/>
            <a:ext cx="2219700" cy="19305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572" name="Google Shape;572;p78"/>
          <p:cNvSpPr/>
          <p:nvPr/>
        </p:nvSpPr>
        <p:spPr>
          <a:xfrm>
            <a:off x="6386001" y="2956327"/>
            <a:ext cx="2277300" cy="19305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sz="1000">
              <a:solidFill>
                <a:srgbClr val="3F3F3F"/>
              </a:solidFill>
              <a:latin typeface="Roboto"/>
              <a:ea typeface="Roboto"/>
              <a:cs typeface="Roboto"/>
              <a:sym typeface="Roboto"/>
            </a:endParaRPr>
          </a:p>
          <a:p>
            <a:pPr indent="0" lvl="0" marL="0" rtl="0" algn="l">
              <a:lnSpc>
                <a:spcPct val="110000"/>
              </a:lnSpc>
              <a:spcBef>
                <a:spcPts val="0"/>
              </a:spcBef>
              <a:spcAft>
                <a:spcPts val="0"/>
              </a:spcAft>
              <a:buNone/>
            </a:pPr>
            <a:r>
              <a:t/>
            </a:r>
            <a:endParaRPr b="1" sz="1000">
              <a:solidFill>
                <a:srgbClr val="3F3F3F"/>
              </a:solidFill>
              <a:latin typeface="Roboto"/>
              <a:ea typeface="Roboto"/>
              <a:cs typeface="Roboto"/>
              <a:sym typeface="Roboto"/>
            </a:endParaRPr>
          </a:p>
        </p:txBody>
      </p:sp>
      <p:sp>
        <p:nvSpPr>
          <p:cNvPr id="573" name="Google Shape;573;p78"/>
          <p:cNvSpPr/>
          <p:nvPr/>
        </p:nvSpPr>
        <p:spPr>
          <a:xfrm>
            <a:off x="871075" y="2956353"/>
            <a:ext cx="2247300" cy="19305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574" name="Google Shape;574;p78"/>
          <p:cNvSpPr/>
          <p:nvPr/>
        </p:nvSpPr>
        <p:spPr>
          <a:xfrm>
            <a:off x="892760" y="1930425"/>
            <a:ext cx="2226000" cy="4491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solidFill>
                  <a:srgbClr val="FFFFFF"/>
                </a:solidFill>
                <a:latin typeface="Roboto"/>
                <a:ea typeface="Roboto"/>
                <a:cs typeface="Roboto"/>
                <a:sym typeface="Roboto"/>
              </a:rPr>
              <a:t>Goal Area:</a:t>
            </a:r>
            <a:endParaRPr i="0" sz="1200" u="none" cap="none" strike="noStrike">
              <a:solidFill>
                <a:srgbClr val="FFFFFF"/>
              </a:solidFill>
              <a:latin typeface="Roboto"/>
              <a:ea typeface="Roboto"/>
              <a:cs typeface="Roboto"/>
              <a:sym typeface="Roboto"/>
            </a:endParaRPr>
          </a:p>
        </p:txBody>
      </p:sp>
      <p:sp>
        <p:nvSpPr>
          <p:cNvPr id="575" name="Google Shape;575;p78"/>
          <p:cNvSpPr/>
          <p:nvPr/>
        </p:nvSpPr>
        <p:spPr>
          <a:xfrm>
            <a:off x="478975" y="247125"/>
            <a:ext cx="8614800" cy="582000"/>
          </a:xfrm>
          <a:prstGeom prst="flowChartOffpageConnector">
            <a:avLst/>
          </a:prstGeom>
          <a:solidFill>
            <a:srgbClr val="CFE2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oboto"/>
                <a:ea typeface="Roboto"/>
                <a:cs typeface="Roboto"/>
                <a:sym typeface="Roboto"/>
              </a:rPr>
              <a:t>VISION: </a:t>
            </a:r>
            <a:endParaRPr sz="1300">
              <a:solidFill>
                <a:schemeClr val="accent2"/>
              </a:solidFill>
              <a:latin typeface="Roboto"/>
              <a:ea typeface="Roboto"/>
              <a:cs typeface="Roboto"/>
              <a:sym typeface="Roboto"/>
            </a:endParaRPr>
          </a:p>
        </p:txBody>
      </p:sp>
      <p:sp>
        <p:nvSpPr>
          <p:cNvPr id="576" name="Google Shape;576;p78"/>
          <p:cNvSpPr/>
          <p:nvPr/>
        </p:nvSpPr>
        <p:spPr>
          <a:xfrm>
            <a:off x="3590469" y="2455382"/>
            <a:ext cx="2226000" cy="4491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577" name="Google Shape;577;p78"/>
          <p:cNvSpPr/>
          <p:nvPr/>
        </p:nvSpPr>
        <p:spPr>
          <a:xfrm>
            <a:off x="6379831" y="2455376"/>
            <a:ext cx="2282700" cy="4491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578" name="Google Shape;578;p78"/>
          <p:cNvSpPr/>
          <p:nvPr/>
        </p:nvSpPr>
        <p:spPr>
          <a:xfrm>
            <a:off x="892760" y="2461152"/>
            <a:ext cx="2226000" cy="4491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Measure(s):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9"/>
          <p:cNvSpPr/>
          <p:nvPr/>
        </p:nvSpPr>
        <p:spPr>
          <a:xfrm rot="-5400000">
            <a:off x="-1992900" y="2412975"/>
            <a:ext cx="45156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 Target Areas, and Strategies</a:t>
            </a:r>
            <a:endParaRPr i="0" sz="1200" u="none" cap="none" strike="noStrike">
              <a:solidFill>
                <a:srgbClr val="3F3F3F"/>
              </a:solidFill>
              <a:latin typeface="Roboto"/>
              <a:ea typeface="Roboto"/>
              <a:cs typeface="Roboto"/>
              <a:sym typeface="Roboto"/>
            </a:endParaRPr>
          </a:p>
        </p:txBody>
      </p:sp>
      <p:sp>
        <p:nvSpPr>
          <p:cNvPr id="584" name="Google Shape;584;p79"/>
          <p:cNvSpPr/>
          <p:nvPr/>
        </p:nvSpPr>
        <p:spPr>
          <a:xfrm>
            <a:off x="2878825" y="227325"/>
            <a:ext cx="3743700" cy="11337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Goal Area #1:</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Lag Measure: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585" name="Google Shape;585;p79"/>
          <p:cNvSpPr/>
          <p:nvPr/>
        </p:nvSpPr>
        <p:spPr>
          <a:xfrm>
            <a:off x="3701483" y="1511526"/>
            <a:ext cx="2131500" cy="8271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586" name="Google Shape;586;p79"/>
          <p:cNvSpPr/>
          <p:nvPr/>
        </p:nvSpPr>
        <p:spPr>
          <a:xfrm>
            <a:off x="3730911" y="3577975"/>
            <a:ext cx="20727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587" name="Google Shape;587;p79"/>
          <p:cNvSpPr/>
          <p:nvPr/>
        </p:nvSpPr>
        <p:spPr>
          <a:xfrm>
            <a:off x="854900" y="3577975"/>
            <a:ext cx="20985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588" name="Google Shape;588;p79"/>
          <p:cNvSpPr/>
          <p:nvPr/>
        </p:nvSpPr>
        <p:spPr>
          <a:xfrm>
            <a:off x="877350" y="1511526"/>
            <a:ext cx="2078400" cy="8271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solidFill>
                  <a:srgbClr val="FFFFFF"/>
                </a:solidFill>
                <a:latin typeface="Roboto"/>
                <a:ea typeface="Roboto"/>
                <a:cs typeface="Roboto"/>
                <a:sym typeface="Roboto"/>
              </a:rPr>
              <a:t>Target Area:</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solidFill>
                <a:srgbClr val="FFFFFF"/>
              </a:solidFill>
              <a:latin typeface="Roboto"/>
              <a:ea typeface="Roboto"/>
              <a:cs typeface="Roboto"/>
              <a:sym typeface="Roboto"/>
            </a:endParaRPr>
          </a:p>
        </p:txBody>
      </p:sp>
      <p:sp>
        <p:nvSpPr>
          <p:cNvPr id="589" name="Google Shape;589;p79"/>
          <p:cNvSpPr/>
          <p:nvPr/>
        </p:nvSpPr>
        <p:spPr>
          <a:xfrm>
            <a:off x="6601722" y="1467901"/>
            <a:ext cx="2078400" cy="8271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590" name="Google Shape;590;p79"/>
          <p:cNvSpPr/>
          <p:nvPr/>
        </p:nvSpPr>
        <p:spPr>
          <a:xfrm>
            <a:off x="6622475" y="3577975"/>
            <a:ext cx="20727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591" name="Google Shape;591;p79"/>
          <p:cNvSpPr/>
          <p:nvPr/>
        </p:nvSpPr>
        <p:spPr>
          <a:xfrm>
            <a:off x="3728011" y="2461681"/>
            <a:ext cx="2078400" cy="912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592" name="Google Shape;592;p79"/>
          <p:cNvSpPr/>
          <p:nvPr/>
        </p:nvSpPr>
        <p:spPr>
          <a:xfrm>
            <a:off x="864900" y="2527749"/>
            <a:ext cx="2078400" cy="912900"/>
          </a:xfrm>
          <a:prstGeom prst="roundRect">
            <a:avLst>
              <a:gd fmla="val 16667" name="adj"/>
            </a:avLst>
          </a:prstGeom>
          <a:solidFill>
            <a:schemeClr val="accent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593" name="Google Shape;593;p79"/>
          <p:cNvSpPr/>
          <p:nvPr/>
        </p:nvSpPr>
        <p:spPr>
          <a:xfrm>
            <a:off x="6581725" y="2461650"/>
            <a:ext cx="2078400" cy="912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0"/>
          <p:cNvSpPr/>
          <p:nvPr/>
        </p:nvSpPr>
        <p:spPr>
          <a:xfrm rot="-5400000">
            <a:off x="-1992900" y="2412975"/>
            <a:ext cx="45156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 Target Areas, and Strategies</a:t>
            </a:r>
            <a:endParaRPr i="0" sz="1200" u="none" cap="none" strike="noStrike">
              <a:solidFill>
                <a:srgbClr val="3F3F3F"/>
              </a:solidFill>
              <a:latin typeface="Roboto"/>
              <a:ea typeface="Roboto"/>
              <a:cs typeface="Roboto"/>
              <a:sym typeface="Roboto"/>
            </a:endParaRPr>
          </a:p>
        </p:txBody>
      </p:sp>
      <p:sp>
        <p:nvSpPr>
          <p:cNvPr id="599" name="Google Shape;599;p80"/>
          <p:cNvSpPr/>
          <p:nvPr/>
        </p:nvSpPr>
        <p:spPr>
          <a:xfrm>
            <a:off x="2878825" y="227325"/>
            <a:ext cx="3743700" cy="11337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Goal Area #2:</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600" name="Google Shape;600;p80"/>
          <p:cNvSpPr/>
          <p:nvPr/>
        </p:nvSpPr>
        <p:spPr>
          <a:xfrm>
            <a:off x="3701483" y="1511526"/>
            <a:ext cx="2131500" cy="8271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601" name="Google Shape;601;p80"/>
          <p:cNvSpPr/>
          <p:nvPr/>
        </p:nvSpPr>
        <p:spPr>
          <a:xfrm>
            <a:off x="3730911" y="3577975"/>
            <a:ext cx="20727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602" name="Google Shape;602;p80"/>
          <p:cNvSpPr/>
          <p:nvPr/>
        </p:nvSpPr>
        <p:spPr>
          <a:xfrm>
            <a:off x="854900" y="3577975"/>
            <a:ext cx="20985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603" name="Google Shape;603;p80"/>
          <p:cNvSpPr/>
          <p:nvPr/>
        </p:nvSpPr>
        <p:spPr>
          <a:xfrm>
            <a:off x="877350" y="1511526"/>
            <a:ext cx="2078400" cy="8271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solidFill>
                  <a:srgbClr val="FFFFFF"/>
                </a:solidFill>
                <a:latin typeface="Roboto"/>
                <a:ea typeface="Roboto"/>
                <a:cs typeface="Roboto"/>
                <a:sym typeface="Roboto"/>
              </a:rPr>
              <a:t>Target Area:</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solidFill>
                <a:srgbClr val="FFFFFF"/>
              </a:solidFill>
              <a:latin typeface="Roboto"/>
              <a:ea typeface="Roboto"/>
              <a:cs typeface="Roboto"/>
              <a:sym typeface="Roboto"/>
            </a:endParaRPr>
          </a:p>
        </p:txBody>
      </p:sp>
      <p:sp>
        <p:nvSpPr>
          <p:cNvPr id="604" name="Google Shape;604;p80"/>
          <p:cNvSpPr/>
          <p:nvPr/>
        </p:nvSpPr>
        <p:spPr>
          <a:xfrm>
            <a:off x="6601722" y="1467901"/>
            <a:ext cx="2078400" cy="8271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605" name="Google Shape;605;p80"/>
          <p:cNvSpPr/>
          <p:nvPr/>
        </p:nvSpPr>
        <p:spPr>
          <a:xfrm>
            <a:off x="6622475" y="3577975"/>
            <a:ext cx="20727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606" name="Google Shape;606;p80"/>
          <p:cNvSpPr/>
          <p:nvPr/>
        </p:nvSpPr>
        <p:spPr>
          <a:xfrm>
            <a:off x="3728011" y="2461681"/>
            <a:ext cx="2078400" cy="912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607" name="Google Shape;607;p80"/>
          <p:cNvSpPr/>
          <p:nvPr/>
        </p:nvSpPr>
        <p:spPr>
          <a:xfrm>
            <a:off x="864900" y="2527749"/>
            <a:ext cx="2078400" cy="912900"/>
          </a:xfrm>
          <a:prstGeom prst="roundRect">
            <a:avLst>
              <a:gd fmla="val 16667" name="adj"/>
            </a:avLst>
          </a:prstGeom>
          <a:solidFill>
            <a:schemeClr val="accent4"/>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608" name="Google Shape;608;p80"/>
          <p:cNvSpPr/>
          <p:nvPr/>
        </p:nvSpPr>
        <p:spPr>
          <a:xfrm>
            <a:off x="6581725" y="2461650"/>
            <a:ext cx="2078400" cy="912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1"/>
          <p:cNvSpPr/>
          <p:nvPr/>
        </p:nvSpPr>
        <p:spPr>
          <a:xfrm rot="-5400000">
            <a:off x="-1992900" y="2412975"/>
            <a:ext cx="45156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 Target Areas, and Strategies</a:t>
            </a:r>
            <a:endParaRPr i="0" sz="1200" u="none" cap="none" strike="noStrike">
              <a:solidFill>
                <a:srgbClr val="3F3F3F"/>
              </a:solidFill>
              <a:latin typeface="Roboto"/>
              <a:ea typeface="Roboto"/>
              <a:cs typeface="Roboto"/>
              <a:sym typeface="Roboto"/>
            </a:endParaRPr>
          </a:p>
        </p:txBody>
      </p:sp>
      <p:sp>
        <p:nvSpPr>
          <p:cNvPr id="614" name="Google Shape;614;p81"/>
          <p:cNvSpPr/>
          <p:nvPr/>
        </p:nvSpPr>
        <p:spPr>
          <a:xfrm>
            <a:off x="2878825" y="227325"/>
            <a:ext cx="3743700" cy="11337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Goal Area #3:</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615" name="Google Shape;615;p81"/>
          <p:cNvSpPr/>
          <p:nvPr/>
        </p:nvSpPr>
        <p:spPr>
          <a:xfrm>
            <a:off x="3701483" y="1511526"/>
            <a:ext cx="2131500" cy="8271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616" name="Google Shape;616;p81"/>
          <p:cNvSpPr/>
          <p:nvPr/>
        </p:nvSpPr>
        <p:spPr>
          <a:xfrm>
            <a:off x="3730911" y="3577975"/>
            <a:ext cx="20727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617" name="Google Shape;617;p81"/>
          <p:cNvSpPr/>
          <p:nvPr/>
        </p:nvSpPr>
        <p:spPr>
          <a:xfrm>
            <a:off x="854900" y="3577975"/>
            <a:ext cx="20985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618" name="Google Shape;618;p81"/>
          <p:cNvSpPr/>
          <p:nvPr/>
        </p:nvSpPr>
        <p:spPr>
          <a:xfrm>
            <a:off x="877350" y="1511526"/>
            <a:ext cx="2078400" cy="8271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solidFill>
                  <a:srgbClr val="FFFFFF"/>
                </a:solidFill>
                <a:latin typeface="Roboto"/>
                <a:ea typeface="Roboto"/>
                <a:cs typeface="Roboto"/>
                <a:sym typeface="Roboto"/>
              </a:rPr>
              <a:t>Target Area:</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solidFill>
                <a:srgbClr val="FFFFFF"/>
              </a:solidFill>
              <a:latin typeface="Roboto"/>
              <a:ea typeface="Roboto"/>
              <a:cs typeface="Roboto"/>
              <a:sym typeface="Roboto"/>
            </a:endParaRPr>
          </a:p>
        </p:txBody>
      </p:sp>
      <p:sp>
        <p:nvSpPr>
          <p:cNvPr id="619" name="Google Shape;619;p81"/>
          <p:cNvSpPr/>
          <p:nvPr/>
        </p:nvSpPr>
        <p:spPr>
          <a:xfrm>
            <a:off x="6601722" y="1467901"/>
            <a:ext cx="2078400" cy="8271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620" name="Google Shape;620;p81"/>
          <p:cNvSpPr/>
          <p:nvPr/>
        </p:nvSpPr>
        <p:spPr>
          <a:xfrm>
            <a:off x="6622475" y="3577975"/>
            <a:ext cx="2072700" cy="12417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621" name="Google Shape;621;p81"/>
          <p:cNvSpPr/>
          <p:nvPr/>
        </p:nvSpPr>
        <p:spPr>
          <a:xfrm>
            <a:off x="3728011" y="2461681"/>
            <a:ext cx="2078400" cy="912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622" name="Google Shape;622;p81"/>
          <p:cNvSpPr/>
          <p:nvPr/>
        </p:nvSpPr>
        <p:spPr>
          <a:xfrm>
            <a:off x="864900" y="2527749"/>
            <a:ext cx="2078400" cy="912900"/>
          </a:xfrm>
          <a:prstGeom prst="roundRect">
            <a:avLst>
              <a:gd fmla="val 16667" name="adj"/>
            </a:avLst>
          </a:prstGeom>
          <a:solidFill>
            <a:schemeClr val="accent5"/>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623" name="Google Shape;623;p81"/>
          <p:cNvSpPr/>
          <p:nvPr/>
        </p:nvSpPr>
        <p:spPr>
          <a:xfrm>
            <a:off x="6581725" y="2461650"/>
            <a:ext cx="2078400" cy="912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82"/>
          <p:cNvSpPr txBox="1"/>
          <p:nvPr>
            <p:ph type="title"/>
          </p:nvPr>
        </p:nvSpPr>
        <p:spPr>
          <a:xfrm>
            <a:off x="2743200" y="1504950"/>
            <a:ext cx="5943600" cy="1600200"/>
          </a:xfrm>
          <a:prstGeom prst="rect">
            <a:avLst/>
          </a:prstGeom>
        </p:spPr>
        <p:txBody>
          <a:bodyPr anchorCtr="0" anchor="b" bIns="0" lIns="182875" spcFirstLastPara="1" rIns="182875" wrap="square" tIns="182875">
            <a:noAutofit/>
          </a:bodyPr>
          <a:lstStyle/>
          <a:p>
            <a:pPr indent="0" lvl="0" marL="0" rtl="0" algn="l">
              <a:spcBef>
                <a:spcPts val="0"/>
              </a:spcBef>
              <a:spcAft>
                <a:spcPts val="0"/>
              </a:spcAft>
              <a:buNone/>
            </a:pPr>
            <a:r>
              <a:rPr lang="en"/>
              <a:t>Building the Rocket</a:t>
            </a:r>
            <a:endParaRPr/>
          </a:p>
        </p:txBody>
      </p:sp>
      <p:sp>
        <p:nvSpPr>
          <p:cNvPr id="629" name="Google Shape;629;p82"/>
          <p:cNvSpPr txBox="1"/>
          <p:nvPr>
            <p:ph idx="1" type="body"/>
          </p:nvPr>
        </p:nvSpPr>
        <p:spPr>
          <a:xfrm>
            <a:off x="2743201" y="3255139"/>
            <a:ext cx="5943600" cy="916800"/>
          </a:xfrm>
          <a:prstGeom prst="rect">
            <a:avLst/>
          </a:prstGeom>
        </p:spPr>
        <p:txBody>
          <a:bodyPr anchorCtr="0" anchor="t" bIns="182875" lIns="182875" spcFirstLastPara="1" rIns="182875" wrap="square" tIns="0">
            <a:noAutofit/>
          </a:bodyPr>
          <a:lstStyle/>
          <a:p>
            <a:pPr indent="0" lvl="0" marL="0" rtl="0" algn="l">
              <a:spcBef>
                <a:spcPts val="0"/>
              </a:spcBef>
              <a:spcAft>
                <a:spcPts val="600"/>
              </a:spcAft>
              <a:buNone/>
            </a:pPr>
            <a:r>
              <a:rPr lang="en"/>
              <a:t>Milestone 5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aphicFrame>
        <p:nvGraphicFramePr>
          <p:cNvPr id="634" name="Google Shape;634;p83"/>
          <p:cNvGraphicFramePr/>
          <p:nvPr/>
        </p:nvGraphicFramePr>
        <p:xfrm>
          <a:off x="133400" y="470463"/>
          <a:ext cx="3000000" cy="3000000"/>
        </p:xfrm>
        <a:graphic>
          <a:graphicData uri="http://schemas.openxmlformats.org/drawingml/2006/table">
            <a:tbl>
              <a:tblPr>
                <a:noFill/>
                <a:tableStyleId>{BAA90EA3-6069-466D-A061-144C3C4C2D18}</a:tableStyleId>
              </a:tblPr>
              <a:tblGrid>
                <a:gridCol w="549775"/>
                <a:gridCol w="1838375"/>
                <a:gridCol w="557625"/>
                <a:gridCol w="1080150"/>
                <a:gridCol w="818900"/>
                <a:gridCol w="1033025"/>
                <a:gridCol w="2999325"/>
              </a:tblGrid>
              <a:tr h="381550">
                <a:tc gridSpan="7">
                  <a:txBody>
                    <a:bodyPr/>
                    <a:lstStyle/>
                    <a:p>
                      <a:pPr indent="0" lvl="0" marL="0" rtl="0" algn="ctr">
                        <a:spcBef>
                          <a:spcPts val="0"/>
                        </a:spcBef>
                        <a:spcAft>
                          <a:spcPts val="0"/>
                        </a:spcAft>
                        <a:buNone/>
                      </a:pPr>
                      <a:r>
                        <a:rPr b="1" lang="en">
                          <a:solidFill>
                            <a:schemeClr val="lt1"/>
                          </a:solidFill>
                          <a:latin typeface="Roboto"/>
                          <a:ea typeface="Roboto"/>
                          <a:cs typeface="Roboto"/>
                          <a:sym typeface="Roboto"/>
                        </a:rPr>
                        <a:t>(Insert Goal Area)</a:t>
                      </a:r>
                      <a:endParaRPr b="1">
                        <a:solidFill>
                          <a:srgbClr val="FFFFFF"/>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hMerge="1"/>
                <a:tc hMerge="1"/>
                <a:tc hMerge="1"/>
                <a:tc hMerge="1"/>
                <a:tc hMerge="1"/>
                <a:tc hMerge="1"/>
              </a:tr>
              <a:tr h="576000">
                <a:tc gridSpan="7">
                  <a:txBody>
                    <a:bodyPr/>
                    <a:lstStyle/>
                    <a:p>
                      <a:pPr indent="0" lvl="0" marL="0" rtl="0" algn="l">
                        <a:spcBef>
                          <a:spcPts val="0"/>
                        </a:spcBef>
                        <a:spcAft>
                          <a:spcPts val="0"/>
                        </a:spcAft>
                        <a:buNone/>
                      </a:pPr>
                      <a:r>
                        <a:rPr b="1" lang="en" sz="1000">
                          <a:solidFill>
                            <a:srgbClr val="434343"/>
                          </a:solidFill>
                          <a:latin typeface="Roboto"/>
                          <a:ea typeface="Roboto"/>
                          <a:cs typeface="Roboto"/>
                          <a:sym typeface="Roboto"/>
                        </a:rPr>
                        <a:t>What strategy(ies) will you test? What is the purpose?</a:t>
                      </a:r>
                      <a:r>
                        <a:rPr lang="en" sz="1000">
                          <a:solidFill>
                            <a:srgbClr val="434343"/>
                          </a:solidFill>
                          <a:latin typeface="Roboto"/>
                          <a:ea typeface="Roboto"/>
                          <a:cs typeface="Roboto"/>
                          <a:sym typeface="Roboto"/>
                        </a:rPr>
                        <a:t>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hMerge="1"/>
                <a:tc hMerge="1"/>
                <a:tc hMerge="1"/>
                <a:tc hMerge="1"/>
                <a:tc hMerge="1"/>
                <a:tc hMerge="1"/>
              </a:tr>
              <a:tr h="357625">
                <a:tc gridSpan="3">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Present State</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gridSpan="3">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Gaps/Barriers</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Future State</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r>
              <a:tr h="2101300">
                <a:tc gridSpan="3">
                  <a:txBody>
                    <a:bodyPr/>
                    <a:lstStyle/>
                    <a:p>
                      <a:pPr indent="0" lvl="0" marL="0" rtl="0" algn="l">
                        <a:spcBef>
                          <a:spcPts val="0"/>
                        </a:spcBef>
                        <a:spcAft>
                          <a:spcPts val="0"/>
                        </a:spcAft>
                        <a:buNone/>
                      </a:pPr>
                      <a:r>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hMerge="1"/>
                <a:tc hMerge="1"/>
                <a:tc gridSpan="3">
                  <a:txBody>
                    <a:bodyPr/>
                    <a:lstStyle/>
                    <a:p>
                      <a:pPr indent="0" lvl="0" marL="0" rtl="0" algn="l">
                        <a:spcBef>
                          <a:spcPts val="0"/>
                        </a:spcBef>
                        <a:spcAft>
                          <a:spcPts val="0"/>
                        </a:spcAft>
                        <a:buNone/>
                      </a:pPr>
                      <a:r>
                        <a:t/>
                      </a:r>
                      <a:endParaRPr sz="1000">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hMerge="1"/>
                <a:tc hMerge="1"/>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57625">
                <a:tc gridSpan="7">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Outcomes (What will outcome be if future state is </a:t>
                      </a:r>
                      <a:r>
                        <a:rPr b="1" lang="en" sz="1200">
                          <a:solidFill>
                            <a:srgbClr val="FFFFFF"/>
                          </a:solidFill>
                          <a:latin typeface="Roboto"/>
                          <a:ea typeface="Roboto"/>
                          <a:cs typeface="Roboto"/>
                          <a:sym typeface="Roboto"/>
                        </a:rPr>
                        <a:t>achieved</a:t>
                      </a:r>
                      <a:r>
                        <a:rPr b="1" lang="en" sz="1200">
                          <a:solidFill>
                            <a:srgbClr val="FFFFFF"/>
                          </a:solidFill>
                          <a:latin typeface="Roboto"/>
                          <a:ea typeface="Roboto"/>
                          <a:cs typeface="Roboto"/>
                          <a:sym typeface="Roboto"/>
                        </a:rPr>
                        <a:t>? What LAG Data will be moved?)</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hMerge="1"/>
                <a:tc hMerge="1"/>
                <a:tc hMerge="1"/>
                <a:tc hMerge="1"/>
              </a:tr>
              <a:tr h="625500">
                <a:tc gridSpan="7">
                  <a:txBody>
                    <a:bodyPr/>
                    <a:lstStyle/>
                    <a:p>
                      <a:pPr indent="-292100" lvl="0" marL="457200" rtl="0" algn="l">
                        <a:spcBef>
                          <a:spcPts val="0"/>
                        </a:spcBef>
                        <a:spcAft>
                          <a:spcPts val="0"/>
                        </a:spcAft>
                        <a:buClr>
                          <a:srgbClr val="434343"/>
                        </a:buClr>
                        <a:buSzPts val="1000"/>
                        <a:buFont typeface="Roboto"/>
                        <a:buChar char="●"/>
                      </a:pPr>
                      <a:r>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hMerge="1"/>
                <a:tc hMerge="1"/>
                <a:tc hMerge="1"/>
                <a:tc hMerge="1"/>
                <a:tc hMerge="1"/>
                <a:tc hMerge="1"/>
              </a:tr>
            </a:tbl>
          </a:graphicData>
        </a:graphic>
      </p:graphicFrame>
      <p:sp>
        <p:nvSpPr>
          <p:cNvPr id="635" name="Google Shape;635;p83"/>
          <p:cNvSpPr txBox="1"/>
          <p:nvPr>
            <p:ph idx="4294967295" type="title"/>
          </p:nvPr>
        </p:nvSpPr>
        <p:spPr>
          <a:xfrm>
            <a:off x="76200" y="-457199"/>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Prototype Gap Analysis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4"/>
          <p:cNvSpPr txBox="1"/>
          <p:nvPr>
            <p:ph idx="4294967295" type="title"/>
          </p:nvPr>
        </p:nvSpPr>
        <p:spPr>
          <a:xfrm>
            <a:off x="304800" y="1"/>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Prototype Action Plan</a:t>
            </a:r>
            <a:endParaRPr/>
          </a:p>
        </p:txBody>
      </p:sp>
      <p:sp>
        <p:nvSpPr>
          <p:cNvPr id="641" name="Google Shape;641;p84"/>
          <p:cNvSpPr txBox="1"/>
          <p:nvPr/>
        </p:nvSpPr>
        <p:spPr>
          <a:xfrm>
            <a:off x="149225" y="1188075"/>
            <a:ext cx="4410000" cy="9165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Description of Strategy(ies)</a:t>
            </a:r>
            <a:r>
              <a:rPr lang="en" sz="1100">
                <a:solidFill>
                  <a:schemeClr val="dk1"/>
                </a:solidFill>
                <a:latin typeface="Roboto"/>
                <a:ea typeface="Roboto"/>
                <a:cs typeface="Roboto"/>
                <a:sym typeface="Roboto"/>
              </a:rPr>
              <a:t>: </a:t>
            </a:r>
            <a:r>
              <a:rPr i="1" lang="en" sz="1100">
                <a:solidFill>
                  <a:schemeClr val="dk1"/>
                </a:solidFill>
                <a:latin typeface="Roboto"/>
                <a:ea typeface="Roboto"/>
                <a:cs typeface="Roboto"/>
                <a:sym typeface="Roboto"/>
              </a:rPr>
              <a:t>(insert description here)</a:t>
            </a:r>
            <a:endParaRPr i="1" sz="1100">
              <a:solidFill>
                <a:schemeClr val="dk1"/>
              </a:solidFill>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p:txBody>
      </p:sp>
      <p:sp>
        <p:nvSpPr>
          <p:cNvPr id="642" name="Google Shape;642;p84"/>
          <p:cNvSpPr txBox="1"/>
          <p:nvPr/>
        </p:nvSpPr>
        <p:spPr>
          <a:xfrm>
            <a:off x="4641425" y="1188075"/>
            <a:ext cx="4358400" cy="9165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Lead Data will you Scoreboard? </a:t>
            </a:r>
            <a:endParaRPr sz="1100">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100">
              <a:latin typeface="Roboto Light"/>
              <a:ea typeface="Roboto Light"/>
              <a:cs typeface="Roboto Light"/>
              <a:sym typeface="Roboto Light"/>
            </a:endParaRPr>
          </a:p>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is your cadence of accountability? </a:t>
            </a:r>
            <a:endParaRPr sz="1100">
              <a:latin typeface="Roboto Light"/>
              <a:ea typeface="Roboto Light"/>
              <a:cs typeface="Roboto Light"/>
              <a:sym typeface="Roboto Light"/>
            </a:endParaRPr>
          </a:p>
        </p:txBody>
      </p:sp>
      <p:graphicFrame>
        <p:nvGraphicFramePr>
          <p:cNvPr id="643" name="Google Shape;643;p84"/>
          <p:cNvGraphicFramePr/>
          <p:nvPr/>
        </p:nvGraphicFramePr>
        <p:xfrm>
          <a:off x="146700" y="2339475"/>
          <a:ext cx="3000000" cy="3000000"/>
        </p:xfrm>
        <a:graphic>
          <a:graphicData uri="http://schemas.openxmlformats.org/drawingml/2006/table">
            <a:tbl>
              <a:tblPr>
                <a:noFill/>
                <a:tableStyleId>{20547F7D-6FE5-48E0-B1B4-ED759C7E51AF}</a:tableStyleId>
              </a:tblPr>
              <a:tblGrid>
                <a:gridCol w="2022125"/>
                <a:gridCol w="3494550"/>
                <a:gridCol w="959725"/>
                <a:gridCol w="1363475"/>
                <a:gridCol w="1010750"/>
              </a:tblGrid>
              <a:tr h="319950">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Actions to Address Barriers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Tasks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Owners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Communication</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Timeline</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r>
              <a:tr h="1000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2668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35975">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1000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173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249425">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85"/>
          <p:cNvSpPr txBox="1"/>
          <p:nvPr>
            <p:ph idx="4294967295" type="title"/>
          </p:nvPr>
        </p:nvSpPr>
        <p:spPr>
          <a:xfrm>
            <a:off x="304800" y="1"/>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Scoreboard and Accountability Plan</a:t>
            </a:r>
            <a:endParaRPr/>
          </a:p>
        </p:txBody>
      </p:sp>
      <p:sp>
        <p:nvSpPr>
          <p:cNvPr id="649" name="Google Shape;649;p85"/>
          <p:cNvSpPr txBox="1"/>
          <p:nvPr/>
        </p:nvSpPr>
        <p:spPr>
          <a:xfrm>
            <a:off x="149200" y="1188075"/>
            <a:ext cx="8850600" cy="5781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will it look like if this strategy is successful? How might this impact the State Board Outcomes? </a:t>
            </a:r>
            <a:endParaRPr sz="1100">
              <a:latin typeface="Roboto Light"/>
              <a:ea typeface="Roboto Light"/>
              <a:cs typeface="Roboto Light"/>
              <a:sym typeface="Roboto Light"/>
            </a:endParaRPr>
          </a:p>
        </p:txBody>
      </p:sp>
      <p:graphicFrame>
        <p:nvGraphicFramePr>
          <p:cNvPr id="650" name="Google Shape;650;p85"/>
          <p:cNvGraphicFramePr/>
          <p:nvPr/>
        </p:nvGraphicFramePr>
        <p:xfrm>
          <a:off x="146700" y="1958475"/>
          <a:ext cx="3000000" cy="3000000"/>
        </p:xfrm>
        <a:graphic>
          <a:graphicData uri="http://schemas.openxmlformats.org/drawingml/2006/table">
            <a:tbl>
              <a:tblPr>
                <a:noFill/>
                <a:tableStyleId>{20547F7D-6FE5-48E0-B1B4-ED759C7E51AF}</a:tableStyleId>
              </a:tblPr>
              <a:tblGrid>
                <a:gridCol w="2763425"/>
                <a:gridCol w="4775625"/>
                <a:gridCol w="1311550"/>
              </a:tblGrid>
              <a:tr h="319950">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Elements to Consider</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solidFill>
                      <a:schemeClr val="accent3"/>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Plan</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Owners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3"/>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What changes will be tracked over time?</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What data points will be used to track those changes?</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often will you collect these data points?</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often should the data be reviewed?</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will you make these data points visible and simple to be reviewed?</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9"/>
          <p:cNvSpPr txBox="1"/>
          <p:nvPr>
            <p:ph type="title"/>
          </p:nvPr>
        </p:nvSpPr>
        <p:spPr>
          <a:xfrm>
            <a:off x="2743200" y="1504950"/>
            <a:ext cx="5943600" cy="1600200"/>
          </a:xfrm>
          <a:prstGeom prst="rect">
            <a:avLst/>
          </a:prstGeom>
        </p:spPr>
        <p:txBody>
          <a:bodyPr anchorCtr="0" anchor="b" bIns="0" lIns="182875" spcFirstLastPara="1" rIns="182875" wrap="square" tIns="182875">
            <a:noAutofit/>
          </a:bodyPr>
          <a:lstStyle/>
          <a:p>
            <a:pPr indent="0" lvl="0" marL="0" rtl="0" algn="l">
              <a:spcBef>
                <a:spcPts val="0"/>
              </a:spcBef>
              <a:spcAft>
                <a:spcPts val="0"/>
              </a:spcAft>
              <a:buNone/>
            </a:pPr>
            <a:r>
              <a:rPr lang="en"/>
              <a:t>Apply for Redesign</a:t>
            </a:r>
            <a:endParaRPr/>
          </a:p>
        </p:txBody>
      </p:sp>
      <p:sp>
        <p:nvSpPr>
          <p:cNvPr id="418" name="Google Shape;418;p59"/>
          <p:cNvSpPr txBox="1"/>
          <p:nvPr>
            <p:ph idx="1" type="body"/>
          </p:nvPr>
        </p:nvSpPr>
        <p:spPr>
          <a:xfrm>
            <a:off x="2743201" y="3255139"/>
            <a:ext cx="5943600" cy="916800"/>
          </a:xfrm>
          <a:prstGeom prst="rect">
            <a:avLst/>
          </a:prstGeom>
        </p:spPr>
        <p:txBody>
          <a:bodyPr anchorCtr="0" anchor="t" bIns="182875" lIns="182875" spcFirstLastPara="1" rIns="182875" wrap="square" tIns="0">
            <a:noAutofit/>
          </a:bodyPr>
          <a:lstStyle/>
          <a:p>
            <a:pPr indent="0" lvl="0" marL="0" rtl="0" algn="l">
              <a:spcBef>
                <a:spcPts val="0"/>
              </a:spcBef>
              <a:spcAft>
                <a:spcPts val="600"/>
              </a:spcAft>
              <a:buNone/>
            </a:pPr>
            <a:r>
              <a:rPr lang="en"/>
              <a:t>Milestone 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graphicFrame>
        <p:nvGraphicFramePr>
          <p:cNvPr id="655" name="Google Shape;655;p86"/>
          <p:cNvGraphicFramePr/>
          <p:nvPr/>
        </p:nvGraphicFramePr>
        <p:xfrm>
          <a:off x="133400" y="470463"/>
          <a:ext cx="3000000" cy="3000000"/>
        </p:xfrm>
        <a:graphic>
          <a:graphicData uri="http://schemas.openxmlformats.org/drawingml/2006/table">
            <a:tbl>
              <a:tblPr>
                <a:noFill/>
                <a:tableStyleId>{BAA90EA3-6069-466D-A061-144C3C4C2D18}</a:tableStyleId>
              </a:tblPr>
              <a:tblGrid>
                <a:gridCol w="549775"/>
                <a:gridCol w="1838375"/>
                <a:gridCol w="557625"/>
                <a:gridCol w="1080150"/>
                <a:gridCol w="818900"/>
                <a:gridCol w="1033025"/>
                <a:gridCol w="2999325"/>
              </a:tblGrid>
              <a:tr h="381550">
                <a:tc gridSpan="7">
                  <a:txBody>
                    <a:bodyPr/>
                    <a:lstStyle/>
                    <a:p>
                      <a:pPr indent="0" lvl="0" marL="0" rtl="0" algn="ctr">
                        <a:spcBef>
                          <a:spcPts val="0"/>
                        </a:spcBef>
                        <a:spcAft>
                          <a:spcPts val="0"/>
                        </a:spcAft>
                        <a:buNone/>
                      </a:pPr>
                      <a:r>
                        <a:rPr b="1" lang="en">
                          <a:solidFill>
                            <a:schemeClr val="lt1"/>
                          </a:solidFill>
                          <a:latin typeface="Roboto"/>
                          <a:ea typeface="Roboto"/>
                          <a:cs typeface="Roboto"/>
                          <a:sym typeface="Roboto"/>
                        </a:rPr>
                        <a:t>(Insert Goal Area)</a:t>
                      </a:r>
                      <a:endParaRPr b="1">
                        <a:solidFill>
                          <a:srgbClr val="FFFFFF"/>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c hMerge="1"/>
                <a:tc hMerge="1"/>
                <a:tc hMerge="1"/>
                <a:tc hMerge="1"/>
                <a:tc hMerge="1"/>
                <a:tc hMerge="1"/>
              </a:tr>
              <a:tr h="576000">
                <a:tc gridSpan="7">
                  <a:txBody>
                    <a:bodyPr/>
                    <a:lstStyle/>
                    <a:p>
                      <a:pPr indent="0" lvl="0" marL="0" rtl="0" algn="l">
                        <a:spcBef>
                          <a:spcPts val="0"/>
                        </a:spcBef>
                        <a:spcAft>
                          <a:spcPts val="0"/>
                        </a:spcAft>
                        <a:buNone/>
                      </a:pPr>
                      <a:r>
                        <a:rPr b="1" lang="en" sz="1000">
                          <a:solidFill>
                            <a:srgbClr val="434343"/>
                          </a:solidFill>
                          <a:latin typeface="Roboto"/>
                          <a:ea typeface="Roboto"/>
                          <a:cs typeface="Roboto"/>
                          <a:sym typeface="Roboto"/>
                        </a:rPr>
                        <a:t>What strategy(ies) will you test? What is the purpose?</a:t>
                      </a:r>
                      <a:r>
                        <a:rPr lang="en" sz="1000">
                          <a:solidFill>
                            <a:srgbClr val="434343"/>
                          </a:solidFill>
                          <a:latin typeface="Roboto"/>
                          <a:ea typeface="Roboto"/>
                          <a:cs typeface="Roboto"/>
                          <a:sym typeface="Roboto"/>
                        </a:rPr>
                        <a:t>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hMerge="1"/>
                <a:tc hMerge="1"/>
                <a:tc hMerge="1"/>
                <a:tc hMerge="1"/>
                <a:tc hMerge="1"/>
                <a:tc hMerge="1"/>
              </a:tr>
              <a:tr h="357625">
                <a:tc gridSpan="3">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Present State</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gridSpan="3">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Gaps/Barriers</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Future State</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r>
              <a:tr h="2101300">
                <a:tc gridSpan="3">
                  <a:txBody>
                    <a:bodyPr/>
                    <a:lstStyle/>
                    <a:p>
                      <a:pPr indent="0" lvl="0" marL="0" rtl="0" algn="l">
                        <a:spcBef>
                          <a:spcPts val="0"/>
                        </a:spcBef>
                        <a:spcAft>
                          <a:spcPts val="0"/>
                        </a:spcAft>
                        <a:buNone/>
                      </a:pPr>
                      <a:r>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hMerge="1"/>
                <a:tc hMerge="1"/>
                <a:tc gridSpan="3">
                  <a:txBody>
                    <a:bodyPr/>
                    <a:lstStyle/>
                    <a:p>
                      <a:pPr indent="0" lvl="0" marL="0" rtl="0" algn="l">
                        <a:spcBef>
                          <a:spcPts val="0"/>
                        </a:spcBef>
                        <a:spcAft>
                          <a:spcPts val="0"/>
                        </a:spcAft>
                        <a:buNone/>
                      </a:pPr>
                      <a:r>
                        <a:t/>
                      </a:r>
                      <a:endParaRPr sz="1000">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hMerge="1"/>
                <a:tc hMerge="1"/>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57625">
                <a:tc gridSpan="7">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Outcomes (What will outcome be if future state is </a:t>
                      </a:r>
                      <a:r>
                        <a:rPr b="1" lang="en" sz="1200">
                          <a:solidFill>
                            <a:srgbClr val="FFFFFF"/>
                          </a:solidFill>
                          <a:latin typeface="Roboto"/>
                          <a:ea typeface="Roboto"/>
                          <a:cs typeface="Roboto"/>
                          <a:sym typeface="Roboto"/>
                        </a:rPr>
                        <a:t>achieved</a:t>
                      </a:r>
                      <a:r>
                        <a:rPr b="1" lang="en" sz="1200">
                          <a:solidFill>
                            <a:srgbClr val="FFFFFF"/>
                          </a:solidFill>
                          <a:latin typeface="Roboto"/>
                          <a:ea typeface="Roboto"/>
                          <a:cs typeface="Roboto"/>
                          <a:sym typeface="Roboto"/>
                        </a:rPr>
                        <a:t>? What LAG Data will be moved?)</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hMerge="1"/>
                <a:tc hMerge="1"/>
                <a:tc hMerge="1"/>
                <a:tc hMerge="1"/>
              </a:tr>
              <a:tr h="625500">
                <a:tc gridSpan="7">
                  <a:txBody>
                    <a:bodyPr/>
                    <a:lstStyle/>
                    <a:p>
                      <a:pPr indent="-292100" lvl="0" marL="457200" rtl="0" algn="l">
                        <a:spcBef>
                          <a:spcPts val="0"/>
                        </a:spcBef>
                        <a:spcAft>
                          <a:spcPts val="0"/>
                        </a:spcAft>
                        <a:buClr>
                          <a:srgbClr val="434343"/>
                        </a:buClr>
                        <a:buSzPts val="1000"/>
                        <a:buFont typeface="Roboto"/>
                        <a:buChar char="●"/>
                      </a:pPr>
                      <a:r>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hMerge="1"/>
                <a:tc hMerge="1"/>
                <a:tc hMerge="1"/>
                <a:tc hMerge="1"/>
                <a:tc hMerge="1"/>
                <a:tc hMerge="1"/>
              </a:tr>
            </a:tbl>
          </a:graphicData>
        </a:graphic>
      </p:graphicFrame>
      <p:sp>
        <p:nvSpPr>
          <p:cNvPr id="656" name="Google Shape;656;p86"/>
          <p:cNvSpPr txBox="1"/>
          <p:nvPr>
            <p:ph idx="4294967295" type="title"/>
          </p:nvPr>
        </p:nvSpPr>
        <p:spPr>
          <a:xfrm>
            <a:off x="76200" y="-457199"/>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Prototype Gap Analysis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87"/>
          <p:cNvSpPr txBox="1"/>
          <p:nvPr>
            <p:ph idx="4294967295" type="title"/>
          </p:nvPr>
        </p:nvSpPr>
        <p:spPr>
          <a:xfrm>
            <a:off x="304800" y="1"/>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Prototype Action Plan</a:t>
            </a:r>
            <a:endParaRPr/>
          </a:p>
        </p:txBody>
      </p:sp>
      <p:sp>
        <p:nvSpPr>
          <p:cNvPr id="662" name="Google Shape;662;p87"/>
          <p:cNvSpPr txBox="1"/>
          <p:nvPr/>
        </p:nvSpPr>
        <p:spPr>
          <a:xfrm>
            <a:off x="149225" y="1188075"/>
            <a:ext cx="4410000" cy="9165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Description of Strategy(ies)</a:t>
            </a:r>
            <a:r>
              <a:rPr lang="en" sz="1100">
                <a:solidFill>
                  <a:schemeClr val="dk1"/>
                </a:solidFill>
                <a:latin typeface="Roboto"/>
                <a:ea typeface="Roboto"/>
                <a:cs typeface="Roboto"/>
                <a:sym typeface="Roboto"/>
              </a:rPr>
              <a:t>: </a:t>
            </a:r>
            <a:r>
              <a:rPr i="1" lang="en" sz="1100">
                <a:solidFill>
                  <a:schemeClr val="dk1"/>
                </a:solidFill>
                <a:latin typeface="Roboto"/>
                <a:ea typeface="Roboto"/>
                <a:cs typeface="Roboto"/>
                <a:sym typeface="Roboto"/>
              </a:rPr>
              <a:t>(insert description here)</a:t>
            </a:r>
            <a:endParaRPr i="1" sz="1100">
              <a:solidFill>
                <a:schemeClr val="dk1"/>
              </a:solidFill>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p:txBody>
      </p:sp>
      <p:sp>
        <p:nvSpPr>
          <p:cNvPr id="663" name="Google Shape;663;p87"/>
          <p:cNvSpPr txBox="1"/>
          <p:nvPr/>
        </p:nvSpPr>
        <p:spPr>
          <a:xfrm>
            <a:off x="4641425" y="1188075"/>
            <a:ext cx="4358400" cy="9165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Lead Data will you Scoreboard? </a:t>
            </a:r>
            <a:endParaRPr sz="1100">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100">
              <a:latin typeface="Roboto Light"/>
              <a:ea typeface="Roboto Light"/>
              <a:cs typeface="Roboto Light"/>
              <a:sym typeface="Roboto Light"/>
            </a:endParaRPr>
          </a:p>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is your cadence of accountability? </a:t>
            </a:r>
            <a:endParaRPr sz="1100">
              <a:latin typeface="Roboto Light"/>
              <a:ea typeface="Roboto Light"/>
              <a:cs typeface="Roboto Light"/>
              <a:sym typeface="Roboto Light"/>
            </a:endParaRPr>
          </a:p>
        </p:txBody>
      </p:sp>
      <p:graphicFrame>
        <p:nvGraphicFramePr>
          <p:cNvPr id="664" name="Google Shape;664;p87"/>
          <p:cNvGraphicFramePr/>
          <p:nvPr/>
        </p:nvGraphicFramePr>
        <p:xfrm>
          <a:off x="146700" y="2339475"/>
          <a:ext cx="3000000" cy="3000000"/>
        </p:xfrm>
        <a:graphic>
          <a:graphicData uri="http://schemas.openxmlformats.org/drawingml/2006/table">
            <a:tbl>
              <a:tblPr>
                <a:noFill/>
                <a:tableStyleId>{20547F7D-6FE5-48E0-B1B4-ED759C7E51AF}</a:tableStyleId>
              </a:tblPr>
              <a:tblGrid>
                <a:gridCol w="2022125"/>
                <a:gridCol w="3494550"/>
                <a:gridCol w="959725"/>
                <a:gridCol w="1363475"/>
                <a:gridCol w="1010750"/>
              </a:tblGrid>
              <a:tr h="319950">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Actions to Address Barriers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Tasks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Owners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Communication</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Timeline</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r>
              <a:tr h="1000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2668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35975">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1000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173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249425">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8"/>
          <p:cNvSpPr txBox="1"/>
          <p:nvPr>
            <p:ph idx="4294967295" type="title"/>
          </p:nvPr>
        </p:nvSpPr>
        <p:spPr>
          <a:xfrm>
            <a:off x="304800" y="1"/>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Scoreboard and Accountability Plan</a:t>
            </a:r>
            <a:endParaRPr/>
          </a:p>
        </p:txBody>
      </p:sp>
      <p:sp>
        <p:nvSpPr>
          <p:cNvPr id="670" name="Google Shape;670;p88"/>
          <p:cNvSpPr txBox="1"/>
          <p:nvPr/>
        </p:nvSpPr>
        <p:spPr>
          <a:xfrm>
            <a:off x="149200" y="1188075"/>
            <a:ext cx="8850600" cy="5781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will it look like if this strategy is successful? How might this impact the State Board Outcomes? </a:t>
            </a:r>
            <a:endParaRPr sz="1100">
              <a:latin typeface="Roboto Light"/>
              <a:ea typeface="Roboto Light"/>
              <a:cs typeface="Roboto Light"/>
              <a:sym typeface="Roboto Light"/>
            </a:endParaRPr>
          </a:p>
        </p:txBody>
      </p:sp>
      <p:graphicFrame>
        <p:nvGraphicFramePr>
          <p:cNvPr id="671" name="Google Shape;671;p88"/>
          <p:cNvGraphicFramePr/>
          <p:nvPr/>
        </p:nvGraphicFramePr>
        <p:xfrm>
          <a:off x="146700" y="1958475"/>
          <a:ext cx="3000000" cy="3000000"/>
        </p:xfrm>
        <a:graphic>
          <a:graphicData uri="http://schemas.openxmlformats.org/drawingml/2006/table">
            <a:tbl>
              <a:tblPr>
                <a:noFill/>
                <a:tableStyleId>{20547F7D-6FE5-48E0-B1B4-ED759C7E51AF}</a:tableStyleId>
              </a:tblPr>
              <a:tblGrid>
                <a:gridCol w="2763425"/>
                <a:gridCol w="4775625"/>
                <a:gridCol w="1311550"/>
              </a:tblGrid>
              <a:tr h="319950">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Elements to Consider</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solidFill>
                      <a:schemeClr val="accent4"/>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Plan</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Owners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4"/>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What changes will be tracked over time?</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What data points will be used to track those changes?</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often will you collect these data points?</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often should the data be reviewed?</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will you make these data points visible and simple to be reviewed?</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graphicFrame>
        <p:nvGraphicFramePr>
          <p:cNvPr id="676" name="Google Shape;676;p89"/>
          <p:cNvGraphicFramePr/>
          <p:nvPr/>
        </p:nvGraphicFramePr>
        <p:xfrm>
          <a:off x="133400" y="470463"/>
          <a:ext cx="3000000" cy="3000000"/>
        </p:xfrm>
        <a:graphic>
          <a:graphicData uri="http://schemas.openxmlformats.org/drawingml/2006/table">
            <a:tbl>
              <a:tblPr>
                <a:noFill/>
                <a:tableStyleId>{BAA90EA3-6069-466D-A061-144C3C4C2D18}</a:tableStyleId>
              </a:tblPr>
              <a:tblGrid>
                <a:gridCol w="549775"/>
                <a:gridCol w="1838375"/>
                <a:gridCol w="557625"/>
                <a:gridCol w="1080150"/>
                <a:gridCol w="818900"/>
                <a:gridCol w="1033025"/>
                <a:gridCol w="2999325"/>
              </a:tblGrid>
              <a:tr h="381550">
                <a:tc gridSpan="7">
                  <a:txBody>
                    <a:bodyPr/>
                    <a:lstStyle/>
                    <a:p>
                      <a:pPr indent="0" lvl="0" marL="0" rtl="0" algn="ctr">
                        <a:spcBef>
                          <a:spcPts val="0"/>
                        </a:spcBef>
                        <a:spcAft>
                          <a:spcPts val="0"/>
                        </a:spcAft>
                        <a:buNone/>
                      </a:pPr>
                      <a:r>
                        <a:rPr b="1" lang="en">
                          <a:solidFill>
                            <a:schemeClr val="lt1"/>
                          </a:solidFill>
                          <a:latin typeface="Roboto"/>
                          <a:ea typeface="Roboto"/>
                          <a:cs typeface="Roboto"/>
                          <a:sym typeface="Roboto"/>
                        </a:rPr>
                        <a:t>(Insert Goal Area)</a:t>
                      </a:r>
                      <a:endParaRPr b="1">
                        <a:solidFill>
                          <a:srgbClr val="FFFFFF"/>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c hMerge="1"/>
                <a:tc hMerge="1"/>
                <a:tc hMerge="1"/>
                <a:tc hMerge="1"/>
                <a:tc hMerge="1"/>
                <a:tc hMerge="1"/>
              </a:tr>
              <a:tr h="576000">
                <a:tc gridSpan="7">
                  <a:txBody>
                    <a:bodyPr/>
                    <a:lstStyle/>
                    <a:p>
                      <a:pPr indent="0" lvl="0" marL="0" rtl="0" algn="l">
                        <a:spcBef>
                          <a:spcPts val="0"/>
                        </a:spcBef>
                        <a:spcAft>
                          <a:spcPts val="0"/>
                        </a:spcAft>
                        <a:buNone/>
                      </a:pPr>
                      <a:r>
                        <a:rPr b="1" lang="en" sz="1000">
                          <a:solidFill>
                            <a:srgbClr val="434343"/>
                          </a:solidFill>
                          <a:latin typeface="Roboto"/>
                          <a:ea typeface="Roboto"/>
                          <a:cs typeface="Roboto"/>
                          <a:sym typeface="Roboto"/>
                        </a:rPr>
                        <a:t>What strategy(ies) will you test? What is the purpose?</a:t>
                      </a:r>
                      <a:r>
                        <a:rPr lang="en" sz="1000">
                          <a:solidFill>
                            <a:srgbClr val="434343"/>
                          </a:solidFill>
                          <a:latin typeface="Roboto"/>
                          <a:ea typeface="Roboto"/>
                          <a:cs typeface="Roboto"/>
                          <a:sym typeface="Roboto"/>
                        </a:rPr>
                        <a:t>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hMerge="1"/>
                <a:tc hMerge="1"/>
                <a:tc hMerge="1"/>
                <a:tc hMerge="1"/>
                <a:tc hMerge="1"/>
                <a:tc hMerge="1"/>
              </a:tr>
              <a:tr h="357625">
                <a:tc gridSpan="3">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Present State</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gridSpan="3">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Gaps/Barriers</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Future State</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r>
              <a:tr h="2101300">
                <a:tc gridSpan="3">
                  <a:txBody>
                    <a:bodyPr/>
                    <a:lstStyle/>
                    <a:p>
                      <a:pPr indent="0" lvl="0" marL="0" rtl="0" algn="l">
                        <a:spcBef>
                          <a:spcPts val="0"/>
                        </a:spcBef>
                        <a:spcAft>
                          <a:spcPts val="0"/>
                        </a:spcAft>
                        <a:buNone/>
                      </a:pPr>
                      <a:r>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hMerge="1"/>
                <a:tc hMerge="1"/>
                <a:tc gridSpan="3">
                  <a:txBody>
                    <a:bodyPr/>
                    <a:lstStyle/>
                    <a:p>
                      <a:pPr indent="0" lvl="0" marL="0" rtl="0" algn="l">
                        <a:spcBef>
                          <a:spcPts val="0"/>
                        </a:spcBef>
                        <a:spcAft>
                          <a:spcPts val="0"/>
                        </a:spcAft>
                        <a:buNone/>
                      </a:pPr>
                      <a:r>
                        <a:t/>
                      </a:r>
                      <a:endParaRPr sz="1000">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hMerge="1"/>
                <a:tc hMerge="1"/>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57625">
                <a:tc gridSpan="7">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Outcomes (What will outcome be if future state is </a:t>
                      </a:r>
                      <a:r>
                        <a:rPr b="1" lang="en" sz="1200">
                          <a:solidFill>
                            <a:srgbClr val="FFFFFF"/>
                          </a:solidFill>
                          <a:latin typeface="Roboto"/>
                          <a:ea typeface="Roboto"/>
                          <a:cs typeface="Roboto"/>
                          <a:sym typeface="Roboto"/>
                        </a:rPr>
                        <a:t>achieved</a:t>
                      </a:r>
                      <a:r>
                        <a:rPr b="1" lang="en" sz="1200">
                          <a:solidFill>
                            <a:srgbClr val="FFFFFF"/>
                          </a:solidFill>
                          <a:latin typeface="Roboto"/>
                          <a:ea typeface="Roboto"/>
                          <a:cs typeface="Roboto"/>
                          <a:sym typeface="Roboto"/>
                        </a:rPr>
                        <a:t>? What LAG Data will be moved?)</a:t>
                      </a:r>
                      <a:endParaRPr b="1" sz="1200">
                        <a:solidFill>
                          <a:srgbClr val="FFFFFF"/>
                        </a:solidFill>
                        <a:latin typeface="Roboto"/>
                        <a:ea typeface="Roboto"/>
                        <a:cs typeface="Roboto"/>
                        <a:sym typeface="Roboto"/>
                      </a:endParaRPr>
                    </a:p>
                  </a:txBody>
                  <a:tcPr marT="88900" marB="88900" marR="88900" marL="88900"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999999"/>
                    </a:solidFill>
                  </a:tcPr>
                </a:tc>
                <a:tc hMerge="1"/>
                <a:tc hMerge="1"/>
                <a:tc hMerge="1"/>
                <a:tc hMerge="1"/>
                <a:tc hMerge="1"/>
                <a:tc hMerge="1"/>
              </a:tr>
              <a:tr h="625500">
                <a:tc gridSpan="7">
                  <a:txBody>
                    <a:bodyPr/>
                    <a:lstStyle/>
                    <a:p>
                      <a:pPr indent="-292100" lvl="0" marL="457200" rtl="0" algn="l">
                        <a:spcBef>
                          <a:spcPts val="0"/>
                        </a:spcBef>
                        <a:spcAft>
                          <a:spcPts val="0"/>
                        </a:spcAft>
                        <a:buClr>
                          <a:srgbClr val="434343"/>
                        </a:buClr>
                        <a:buSzPts val="1000"/>
                        <a:buFont typeface="Roboto"/>
                        <a:buChar char="●"/>
                      </a:pPr>
                      <a:r>
                        <a:t/>
                      </a:r>
                      <a:endParaRPr sz="1000">
                        <a:solidFill>
                          <a:srgbClr val="434343"/>
                        </a:solidFill>
                        <a:latin typeface="Roboto"/>
                        <a:ea typeface="Roboto"/>
                        <a:cs typeface="Roboto"/>
                        <a:sym typeface="Roboto"/>
                      </a:endParaRPr>
                    </a:p>
                  </a:txBody>
                  <a:tcPr marT="88900" marB="88900" marR="88900" marL="889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hMerge="1"/>
                <a:tc hMerge="1"/>
                <a:tc hMerge="1"/>
                <a:tc hMerge="1"/>
                <a:tc hMerge="1"/>
                <a:tc hMerge="1"/>
              </a:tr>
            </a:tbl>
          </a:graphicData>
        </a:graphic>
      </p:graphicFrame>
      <p:sp>
        <p:nvSpPr>
          <p:cNvPr id="677" name="Google Shape;677;p89"/>
          <p:cNvSpPr txBox="1"/>
          <p:nvPr>
            <p:ph idx="4294967295" type="title"/>
          </p:nvPr>
        </p:nvSpPr>
        <p:spPr>
          <a:xfrm>
            <a:off x="76200" y="-457199"/>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Prototype Gap Analysis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0"/>
          <p:cNvSpPr txBox="1"/>
          <p:nvPr>
            <p:ph idx="4294967295" type="title"/>
          </p:nvPr>
        </p:nvSpPr>
        <p:spPr>
          <a:xfrm>
            <a:off x="304800" y="1"/>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Prototype Action Plan</a:t>
            </a:r>
            <a:endParaRPr/>
          </a:p>
        </p:txBody>
      </p:sp>
      <p:sp>
        <p:nvSpPr>
          <p:cNvPr id="683" name="Google Shape;683;p90"/>
          <p:cNvSpPr txBox="1"/>
          <p:nvPr/>
        </p:nvSpPr>
        <p:spPr>
          <a:xfrm>
            <a:off x="149225" y="1188075"/>
            <a:ext cx="4410000" cy="9165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Description of Strategy(ies)</a:t>
            </a:r>
            <a:r>
              <a:rPr lang="en" sz="1100">
                <a:solidFill>
                  <a:schemeClr val="dk1"/>
                </a:solidFill>
                <a:latin typeface="Roboto"/>
                <a:ea typeface="Roboto"/>
                <a:cs typeface="Roboto"/>
                <a:sym typeface="Roboto"/>
              </a:rPr>
              <a:t>: </a:t>
            </a:r>
            <a:r>
              <a:rPr i="1" lang="en" sz="1100">
                <a:solidFill>
                  <a:schemeClr val="dk1"/>
                </a:solidFill>
                <a:latin typeface="Roboto"/>
                <a:ea typeface="Roboto"/>
                <a:cs typeface="Roboto"/>
                <a:sym typeface="Roboto"/>
              </a:rPr>
              <a:t>(insert description here)</a:t>
            </a:r>
            <a:endParaRPr i="1" sz="1100">
              <a:solidFill>
                <a:schemeClr val="dk1"/>
              </a:solidFill>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p:txBody>
      </p:sp>
      <p:sp>
        <p:nvSpPr>
          <p:cNvPr id="684" name="Google Shape;684;p90"/>
          <p:cNvSpPr txBox="1"/>
          <p:nvPr/>
        </p:nvSpPr>
        <p:spPr>
          <a:xfrm>
            <a:off x="4641425" y="1188075"/>
            <a:ext cx="4358400" cy="9165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Lead Data will you Scoreboard? </a:t>
            </a:r>
            <a:endParaRPr sz="1100">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1100">
              <a:latin typeface="Roboto Light"/>
              <a:ea typeface="Roboto Light"/>
              <a:cs typeface="Roboto Light"/>
              <a:sym typeface="Roboto Light"/>
            </a:endParaRPr>
          </a:p>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is your cadence of accountability? </a:t>
            </a:r>
            <a:endParaRPr sz="1100">
              <a:latin typeface="Roboto Light"/>
              <a:ea typeface="Roboto Light"/>
              <a:cs typeface="Roboto Light"/>
              <a:sym typeface="Roboto Light"/>
            </a:endParaRPr>
          </a:p>
        </p:txBody>
      </p:sp>
      <p:graphicFrame>
        <p:nvGraphicFramePr>
          <p:cNvPr id="685" name="Google Shape;685;p90"/>
          <p:cNvGraphicFramePr/>
          <p:nvPr/>
        </p:nvGraphicFramePr>
        <p:xfrm>
          <a:off x="146700" y="2339475"/>
          <a:ext cx="3000000" cy="3000000"/>
        </p:xfrm>
        <a:graphic>
          <a:graphicData uri="http://schemas.openxmlformats.org/drawingml/2006/table">
            <a:tbl>
              <a:tblPr>
                <a:noFill/>
                <a:tableStyleId>{20547F7D-6FE5-48E0-B1B4-ED759C7E51AF}</a:tableStyleId>
              </a:tblPr>
              <a:tblGrid>
                <a:gridCol w="2022125"/>
                <a:gridCol w="3494550"/>
                <a:gridCol w="959725"/>
                <a:gridCol w="1363475"/>
                <a:gridCol w="1010750"/>
              </a:tblGrid>
              <a:tr h="319950">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Actions to Address Barriers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Tasks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Owners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Communication</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Timeline</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r>
              <a:tr h="1000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2668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35975">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1000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17300">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249425">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91"/>
          <p:cNvSpPr txBox="1"/>
          <p:nvPr>
            <p:ph idx="4294967295" type="title"/>
          </p:nvPr>
        </p:nvSpPr>
        <p:spPr>
          <a:xfrm>
            <a:off x="304800" y="1"/>
            <a:ext cx="8686800" cy="898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Scoreboard and Accountability Plan</a:t>
            </a:r>
            <a:endParaRPr/>
          </a:p>
        </p:txBody>
      </p:sp>
      <p:sp>
        <p:nvSpPr>
          <p:cNvPr id="691" name="Google Shape;691;p91"/>
          <p:cNvSpPr txBox="1"/>
          <p:nvPr/>
        </p:nvSpPr>
        <p:spPr>
          <a:xfrm>
            <a:off x="149200" y="1188075"/>
            <a:ext cx="8850600" cy="578100"/>
          </a:xfrm>
          <a:prstGeom prst="rect">
            <a:avLst/>
          </a:prstGeom>
          <a:solidFill>
            <a:srgbClr val="FFFFFF"/>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Light"/>
                <a:ea typeface="Roboto Light"/>
                <a:cs typeface="Roboto Light"/>
                <a:sym typeface="Roboto Light"/>
              </a:rPr>
              <a:t>What will it look like if this strategy is successful? How might this impact the State Board Outcomes? </a:t>
            </a:r>
            <a:endParaRPr sz="1100">
              <a:latin typeface="Roboto Light"/>
              <a:ea typeface="Roboto Light"/>
              <a:cs typeface="Roboto Light"/>
              <a:sym typeface="Roboto Light"/>
            </a:endParaRPr>
          </a:p>
        </p:txBody>
      </p:sp>
      <p:graphicFrame>
        <p:nvGraphicFramePr>
          <p:cNvPr id="692" name="Google Shape;692;p91"/>
          <p:cNvGraphicFramePr/>
          <p:nvPr/>
        </p:nvGraphicFramePr>
        <p:xfrm>
          <a:off x="146700" y="1958475"/>
          <a:ext cx="3000000" cy="3000000"/>
        </p:xfrm>
        <a:graphic>
          <a:graphicData uri="http://schemas.openxmlformats.org/drawingml/2006/table">
            <a:tbl>
              <a:tblPr>
                <a:noFill/>
                <a:tableStyleId>{20547F7D-6FE5-48E0-B1B4-ED759C7E51AF}</a:tableStyleId>
              </a:tblPr>
              <a:tblGrid>
                <a:gridCol w="2763425"/>
                <a:gridCol w="4775625"/>
                <a:gridCol w="1311550"/>
              </a:tblGrid>
              <a:tr h="319950">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Elements to Consider</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solidFill>
                      <a:schemeClr val="accent5"/>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Plan</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Owners</a:t>
                      </a:r>
                      <a:endParaRPr b="1" sz="1100">
                        <a:solidFill>
                          <a:srgbClr val="FFFFFF"/>
                        </a:solidFill>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chemeClr val="accent5"/>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What changes will be tracked over time?</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What data points will be used to track those changes?</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often will you collect these data points?</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often should the data be reviewed?</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r h="396200">
                <a:tc>
                  <a:txBody>
                    <a:bodyPr/>
                    <a:lstStyle/>
                    <a:p>
                      <a:pPr indent="0" lvl="0" marL="0" rtl="0" algn="l">
                        <a:lnSpc>
                          <a:spcPct val="115000"/>
                        </a:lnSpc>
                        <a:spcBef>
                          <a:spcPts val="0"/>
                        </a:spcBef>
                        <a:spcAft>
                          <a:spcPts val="0"/>
                        </a:spcAft>
                        <a:buNone/>
                      </a:pPr>
                      <a:r>
                        <a:rPr lang="en" sz="1100">
                          <a:latin typeface="Roboto"/>
                          <a:ea typeface="Roboto"/>
                          <a:cs typeface="Roboto"/>
                          <a:sym typeface="Roboto"/>
                        </a:rPr>
                        <a:t>How will you make these data points visible and simple to be reviewed?</a:t>
                      </a:r>
                      <a:endParaRPr sz="11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800">
                        <a:latin typeface="Roboto"/>
                        <a:ea typeface="Roboto"/>
                        <a:cs typeface="Roboto"/>
                        <a:sym typeface="Roboto"/>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2"/>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Resource Implications </a:t>
            </a:r>
            <a:endParaRPr/>
          </a:p>
        </p:txBody>
      </p:sp>
      <p:sp>
        <p:nvSpPr>
          <p:cNvPr id="698" name="Google Shape;698;p92"/>
          <p:cNvSpPr txBox="1"/>
          <p:nvPr>
            <p:ph idx="2" type="body"/>
          </p:nvPr>
        </p:nvSpPr>
        <p:spPr>
          <a:xfrm>
            <a:off x="4837175" y="1326199"/>
            <a:ext cx="3657600" cy="2849100"/>
          </a:xfrm>
          <a:prstGeom prst="rect">
            <a:avLst/>
          </a:prstGeom>
        </p:spPr>
        <p:txBody>
          <a:bodyPr anchorCtr="0" anchor="t" bIns="182875" lIns="365750" spcFirstLastPara="1" rIns="365750" wrap="square" tIns="91425">
            <a:noAutofit/>
          </a:bodyPr>
          <a:lstStyle/>
          <a:p>
            <a:pPr indent="0" lvl="0" marL="0" rtl="0" algn="l">
              <a:spcBef>
                <a:spcPts val="0"/>
              </a:spcBef>
              <a:spcAft>
                <a:spcPts val="600"/>
              </a:spcAft>
              <a:buNone/>
            </a:pPr>
            <a:r>
              <a:rPr lang="en"/>
              <a:t>Directions- Complete the </a:t>
            </a:r>
            <a:r>
              <a:rPr lang="en" u="sng">
                <a:solidFill>
                  <a:schemeClr val="hlink"/>
                </a:solidFill>
                <a:hlinkClick r:id="rId3"/>
              </a:rPr>
              <a:t>Resource Implication Template</a:t>
            </a:r>
            <a:r>
              <a:rPr lang="en"/>
              <a:t> for the strategies you anticipate wanting to scale through your Launch and Ascent years. </a:t>
            </a:r>
            <a:endParaRPr/>
          </a:p>
        </p:txBody>
      </p:sp>
      <p:pic>
        <p:nvPicPr>
          <p:cNvPr id="699" name="Google Shape;699;p92"/>
          <p:cNvPicPr preferRelativeResize="0"/>
          <p:nvPr/>
        </p:nvPicPr>
        <p:blipFill rotWithShape="1">
          <a:blip r:embed="rId4">
            <a:alphaModFix/>
          </a:blip>
          <a:srcRect b="22269" l="25697" r="31558" t="11940"/>
          <a:stretch/>
        </p:blipFill>
        <p:spPr>
          <a:xfrm>
            <a:off x="1317350" y="1607950"/>
            <a:ext cx="2456141" cy="2849100"/>
          </a:xfrm>
          <a:prstGeom prst="rect">
            <a:avLst/>
          </a:prstGeom>
          <a:noFill/>
          <a:ln cap="flat" cmpd="sng" w="9525">
            <a:solidFill>
              <a:srgbClr val="294B9C"/>
            </a:solidFill>
            <a:prstDash val="solid"/>
            <a:round/>
            <a:headEnd len="sm" w="sm" type="none"/>
            <a:tailEnd len="sm" w="sm" type="none"/>
          </a:ln>
          <a:effectLst>
            <a:outerShdw blurRad="57150" rotWithShape="0" algn="bl" dir="8400000" dist="209550">
              <a:srgbClr val="294B9C">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3"/>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Strategy Report- Scaling Determination</a:t>
            </a:r>
            <a:endParaRPr/>
          </a:p>
        </p:txBody>
      </p:sp>
      <p:sp>
        <p:nvSpPr>
          <p:cNvPr id="705" name="Google Shape;705;p93"/>
          <p:cNvSpPr txBox="1"/>
          <p:nvPr>
            <p:ph idx="2" type="body"/>
          </p:nvPr>
        </p:nvSpPr>
        <p:spPr>
          <a:xfrm>
            <a:off x="4399050" y="1326200"/>
            <a:ext cx="4095600" cy="1779000"/>
          </a:xfrm>
          <a:prstGeom prst="rect">
            <a:avLst/>
          </a:prstGeom>
        </p:spPr>
        <p:txBody>
          <a:bodyPr anchorCtr="0" anchor="t" bIns="182875" lIns="365750" spcFirstLastPara="1" rIns="365750" wrap="square" tIns="91425">
            <a:noAutofit/>
          </a:bodyPr>
          <a:lstStyle/>
          <a:p>
            <a:pPr indent="0" lvl="0" marL="0" rtl="0" algn="l">
              <a:spcBef>
                <a:spcPts val="0"/>
              </a:spcBef>
              <a:spcAft>
                <a:spcPts val="600"/>
              </a:spcAft>
              <a:buNone/>
            </a:pPr>
            <a:r>
              <a:rPr lang="en"/>
              <a:t>Use </a:t>
            </a:r>
            <a:r>
              <a:rPr lang="en" u="sng">
                <a:solidFill>
                  <a:schemeClr val="hlink"/>
                </a:solidFill>
                <a:hlinkClick r:id="rId3"/>
              </a:rPr>
              <a:t>this strategy report document </a:t>
            </a:r>
            <a:r>
              <a:rPr lang="en"/>
              <a:t>to help summarize the intent, impact, and implications for scaling each prototyped strategy. This document is intended to help you prioritize which strategies to scale first. </a:t>
            </a:r>
            <a:endParaRPr/>
          </a:p>
        </p:txBody>
      </p:sp>
      <p:pic>
        <p:nvPicPr>
          <p:cNvPr id="706" name="Google Shape;706;p93"/>
          <p:cNvPicPr preferRelativeResize="0"/>
          <p:nvPr/>
        </p:nvPicPr>
        <p:blipFill rotWithShape="1">
          <a:blip r:embed="rId4">
            <a:alphaModFix/>
          </a:blip>
          <a:srcRect b="3456" l="43426" r="28452" t="16537"/>
          <a:stretch/>
        </p:blipFill>
        <p:spPr>
          <a:xfrm>
            <a:off x="649225" y="1326200"/>
            <a:ext cx="2447650" cy="3416325"/>
          </a:xfrm>
          <a:prstGeom prst="rect">
            <a:avLst/>
          </a:prstGeom>
          <a:noFill/>
          <a:ln cap="flat" cmpd="sng" w="9525">
            <a:solidFill>
              <a:schemeClr val="accent2"/>
            </a:solidFill>
            <a:prstDash val="solid"/>
            <a:round/>
            <a:headEnd len="sm" w="sm" type="none"/>
            <a:tailEnd len="sm" w="sm" type="none"/>
          </a:ln>
          <a:effectLst>
            <a:outerShdw blurRad="57150" rotWithShape="0" algn="bl" dir="10200000" dist="209550">
              <a:schemeClr val="accent2">
                <a:alpha val="50000"/>
              </a:scheme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4"/>
          <p:cNvSpPr txBox="1"/>
          <p:nvPr>
            <p:ph type="title"/>
          </p:nvPr>
        </p:nvSpPr>
        <p:spPr>
          <a:xfrm>
            <a:off x="2743200" y="1504950"/>
            <a:ext cx="5943600" cy="1600200"/>
          </a:xfrm>
          <a:prstGeom prst="rect">
            <a:avLst/>
          </a:prstGeom>
        </p:spPr>
        <p:txBody>
          <a:bodyPr anchorCtr="0" anchor="b" bIns="0" lIns="182875" spcFirstLastPara="1" rIns="182875" wrap="square" tIns="182875">
            <a:noAutofit/>
          </a:bodyPr>
          <a:lstStyle/>
          <a:p>
            <a:pPr indent="0" lvl="0" marL="0" rtl="0" algn="l">
              <a:spcBef>
                <a:spcPts val="0"/>
              </a:spcBef>
              <a:spcAft>
                <a:spcPts val="0"/>
              </a:spcAft>
              <a:buNone/>
            </a:pPr>
            <a:r>
              <a:rPr lang="en"/>
              <a:t>Show and Launch </a:t>
            </a:r>
            <a:endParaRPr/>
          </a:p>
        </p:txBody>
      </p:sp>
      <p:sp>
        <p:nvSpPr>
          <p:cNvPr id="712" name="Google Shape;712;p94"/>
          <p:cNvSpPr txBox="1"/>
          <p:nvPr>
            <p:ph idx="1" type="body"/>
          </p:nvPr>
        </p:nvSpPr>
        <p:spPr>
          <a:xfrm>
            <a:off x="2743201" y="3255139"/>
            <a:ext cx="5943600" cy="916800"/>
          </a:xfrm>
          <a:prstGeom prst="rect">
            <a:avLst/>
          </a:prstGeom>
        </p:spPr>
        <p:txBody>
          <a:bodyPr anchorCtr="0" anchor="t" bIns="182875" lIns="182875" spcFirstLastPara="1" rIns="182875" wrap="square" tIns="0">
            <a:noAutofit/>
          </a:bodyPr>
          <a:lstStyle/>
          <a:p>
            <a:pPr indent="0" lvl="0" marL="0" rtl="0" algn="l">
              <a:spcBef>
                <a:spcPts val="0"/>
              </a:spcBef>
              <a:spcAft>
                <a:spcPts val="600"/>
              </a:spcAft>
              <a:buNone/>
            </a:pPr>
            <a:r>
              <a:rPr lang="en"/>
              <a:t>Milestone 6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5"/>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Turnkey Actions</a:t>
            </a:r>
            <a:endParaRPr/>
          </a:p>
        </p:txBody>
      </p:sp>
      <p:sp>
        <p:nvSpPr>
          <p:cNvPr id="718" name="Google Shape;718;p95"/>
          <p:cNvSpPr/>
          <p:nvPr>
            <p:ph idx="2" type="dgm"/>
          </p:nvPr>
        </p:nvSpPr>
        <p:spPr>
          <a:xfrm>
            <a:off x="666750" y="10985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Complete </a:t>
            </a:r>
            <a:r>
              <a:rPr lang="en" u="sng">
                <a:solidFill>
                  <a:schemeClr val="hlink"/>
                </a:solidFill>
                <a:hlinkClick r:id="rId3"/>
              </a:rPr>
              <a:t>Evidence Collection Planner</a:t>
            </a:r>
            <a:r>
              <a:rPr lang="en"/>
              <a:t> with Coach </a:t>
            </a:r>
            <a:endParaRPr/>
          </a:p>
          <a:p>
            <a:pPr indent="-381000" lvl="0" marL="457200" rtl="0" algn="l">
              <a:spcBef>
                <a:spcPts val="0"/>
              </a:spcBef>
              <a:spcAft>
                <a:spcPts val="0"/>
              </a:spcAft>
              <a:buSzPts val="2400"/>
              <a:buChar char="▢"/>
            </a:pPr>
            <a:r>
              <a:rPr lang="en"/>
              <a:t>Self-Evaluate using the </a:t>
            </a:r>
            <a:r>
              <a:rPr lang="en" u="sng">
                <a:solidFill>
                  <a:schemeClr val="hlink"/>
                </a:solidFill>
                <a:hlinkClick r:id="rId4"/>
              </a:rPr>
              <a:t>Launch Readiness Rubric</a:t>
            </a:r>
            <a:r>
              <a:rPr lang="en" u="sng">
                <a:solidFill>
                  <a:schemeClr val="hlink"/>
                </a:solidFill>
                <a:hlinkClick r:id="rId5"/>
              </a:rPr>
              <a:t> </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Char char="▢"/>
            </a:pPr>
            <a:r>
              <a:rPr lang="en"/>
              <a:t>Make sure workbook is complete</a:t>
            </a:r>
            <a:endParaRPr/>
          </a:p>
          <a:p>
            <a:pPr indent="-373380" lvl="1" marL="914400" rtl="0" algn="l">
              <a:spcBef>
                <a:spcPts val="0"/>
              </a:spcBef>
              <a:spcAft>
                <a:spcPts val="0"/>
              </a:spcAft>
              <a:buSzPts val="2280"/>
              <a:buChar char="▢"/>
            </a:pPr>
            <a:r>
              <a:rPr lang="en"/>
              <a:t>Share with Launch Readiness Committee</a:t>
            </a:r>
            <a:endParaRPr/>
          </a:p>
          <a:p>
            <a:pPr indent="0" lvl="0" marL="0" rtl="0" algn="l">
              <a:spcBef>
                <a:spcPts val="600"/>
              </a:spcBef>
              <a:spcAft>
                <a:spcPts val="0"/>
              </a:spcAft>
              <a:buNone/>
            </a:pPr>
            <a:r>
              <a:t/>
            </a:r>
            <a:endParaRPr/>
          </a:p>
          <a:p>
            <a:pPr indent="-381000" lvl="0" marL="457200" rtl="0" algn="l">
              <a:spcBef>
                <a:spcPts val="600"/>
              </a:spcBef>
              <a:spcAft>
                <a:spcPts val="0"/>
              </a:spcAft>
              <a:buSzPts val="2400"/>
              <a:buChar char="▢"/>
            </a:pPr>
            <a:r>
              <a:rPr lang="en"/>
              <a:t>Craft Redesign Presentation	</a:t>
            </a:r>
            <a:endParaRPr/>
          </a:p>
          <a:p>
            <a:pPr indent="-373380" lvl="1" marL="914400" rtl="0" algn="l">
              <a:spcBef>
                <a:spcPts val="0"/>
              </a:spcBef>
              <a:spcAft>
                <a:spcPts val="0"/>
              </a:spcAft>
              <a:buSzPts val="2280"/>
              <a:buChar char="■"/>
            </a:pPr>
            <a:r>
              <a:rPr lang="en"/>
              <a:t>See Template slides for support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Turnkey Activities </a:t>
            </a:r>
            <a:endParaRPr/>
          </a:p>
        </p:txBody>
      </p:sp>
      <p:sp>
        <p:nvSpPr>
          <p:cNvPr id="424" name="Google Shape;424;p60"/>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Create a Collective Why</a:t>
            </a:r>
            <a:endParaRPr/>
          </a:p>
          <a:p>
            <a:pPr indent="-381000" lvl="0" marL="457200" rtl="0" algn="l">
              <a:spcBef>
                <a:spcPts val="0"/>
              </a:spcBef>
              <a:spcAft>
                <a:spcPts val="0"/>
              </a:spcAft>
              <a:buSzPts val="2400"/>
              <a:buChar char="▢"/>
            </a:pPr>
            <a:r>
              <a:rPr lang="en"/>
              <a:t>Administer the/a Culture Survey</a:t>
            </a:r>
            <a:endParaRPr/>
          </a:p>
          <a:p>
            <a:pPr indent="-373380" lvl="1" marL="914400" rtl="0" algn="l">
              <a:spcBef>
                <a:spcPts val="0"/>
              </a:spcBef>
              <a:spcAft>
                <a:spcPts val="0"/>
              </a:spcAft>
              <a:buSzPts val="2280"/>
              <a:buChar char="▢"/>
            </a:pPr>
            <a:r>
              <a:rPr lang="en"/>
              <a:t>Reflect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6"/>
          <p:cNvSpPr txBox="1"/>
          <p:nvPr>
            <p:ph type="title"/>
          </p:nvPr>
        </p:nvSpPr>
        <p:spPr>
          <a:xfrm>
            <a:off x="311700" y="-12175"/>
            <a:ext cx="8520600" cy="35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400"/>
              <a:t>Launch Readiness Rubric</a:t>
            </a:r>
            <a:endParaRPr sz="1400"/>
          </a:p>
        </p:txBody>
      </p:sp>
      <p:graphicFrame>
        <p:nvGraphicFramePr>
          <p:cNvPr id="724" name="Google Shape;724;p96"/>
          <p:cNvGraphicFramePr/>
          <p:nvPr/>
        </p:nvGraphicFramePr>
        <p:xfrm>
          <a:off x="349125" y="1524000"/>
          <a:ext cx="3000000" cy="3000000"/>
        </p:xfrm>
        <a:graphic>
          <a:graphicData uri="http://schemas.openxmlformats.org/drawingml/2006/table">
            <a:tbl>
              <a:tblPr>
                <a:noFill/>
                <a:tableStyleId>{BAA90EA3-6069-466D-A061-144C3C4C2D18}</a:tableStyleId>
              </a:tblPr>
              <a:tblGrid>
                <a:gridCol w="744675"/>
                <a:gridCol w="741225"/>
                <a:gridCol w="2174900"/>
                <a:gridCol w="2320625"/>
                <a:gridCol w="2501750"/>
              </a:tblGrid>
              <a:tr h="279400">
                <a:tc gridSpan="2">
                  <a:txBody>
                    <a:bodyPr/>
                    <a:lstStyle/>
                    <a:p>
                      <a:pPr indent="0" lvl="0" marL="0" rtl="0" algn="ctr">
                        <a:spcBef>
                          <a:spcPts val="0"/>
                        </a:spcBef>
                        <a:spcAft>
                          <a:spcPts val="0"/>
                        </a:spcAft>
                        <a:buNone/>
                      </a:pPr>
                      <a:r>
                        <a:rPr b="1" lang="en" sz="900"/>
                        <a:t>Category</a:t>
                      </a:r>
                      <a:endParaRPr b="1" sz="900"/>
                    </a:p>
                  </a:txBody>
                  <a:tcPr marT="63500" marB="63500" marR="63500" marL="63500"/>
                </a:tc>
                <a:tc hMerge="1"/>
                <a:tc>
                  <a:txBody>
                    <a:bodyPr/>
                    <a:lstStyle/>
                    <a:p>
                      <a:pPr indent="0" lvl="0" marL="0" rtl="0" algn="ctr">
                        <a:spcBef>
                          <a:spcPts val="0"/>
                        </a:spcBef>
                        <a:spcAft>
                          <a:spcPts val="0"/>
                        </a:spcAft>
                        <a:buNone/>
                      </a:pPr>
                      <a:r>
                        <a:rPr b="1" lang="en" sz="1000">
                          <a:solidFill>
                            <a:schemeClr val="lt1"/>
                          </a:solidFill>
                        </a:rPr>
                        <a:t>Low</a:t>
                      </a:r>
                      <a:endParaRPr b="1" sz="1000">
                        <a:solidFill>
                          <a:schemeClr val="lt1"/>
                        </a:solidFill>
                      </a:endParaRPr>
                    </a:p>
                  </a:txBody>
                  <a:tcPr marT="63500" marB="63500" marR="63500" marL="63500">
                    <a:solidFill>
                      <a:srgbClr val="D50032"/>
                    </a:solidFill>
                  </a:tcPr>
                </a:tc>
                <a:tc>
                  <a:txBody>
                    <a:bodyPr/>
                    <a:lstStyle/>
                    <a:p>
                      <a:pPr indent="0" lvl="0" marL="0" rtl="0" algn="ctr">
                        <a:spcBef>
                          <a:spcPts val="0"/>
                        </a:spcBef>
                        <a:spcAft>
                          <a:spcPts val="0"/>
                        </a:spcAft>
                        <a:buNone/>
                      </a:pPr>
                      <a:r>
                        <a:rPr b="1" lang="en" sz="1000">
                          <a:solidFill>
                            <a:schemeClr val="lt1"/>
                          </a:solidFill>
                        </a:rPr>
                        <a:t>Medium</a:t>
                      </a:r>
                      <a:endParaRPr b="1" sz="1000">
                        <a:solidFill>
                          <a:schemeClr val="lt1"/>
                        </a:solidFill>
                      </a:endParaRPr>
                    </a:p>
                  </a:txBody>
                  <a:tcPr marT="63500" marB="63500" marR="63500" marL="63500">
                    <a:solidFill>
                      <a:srgbClr val="FFA400"/>
                    </a:solidFill>
                  </a:tcPr>
                </a:tc>
                <a:tc>
                  <a:txBody>
                    <a:bodyPr/>
                    <a:lstStyle/>
                    <a:p>
                      <a:pPr indent="0" lvl="0" marL="0" rtl="0" algn="ctr">
                        <a:spcBef>
                          <a:spcPts val="0"/>
                        </a:spcBef>
                        <a:spcAft>
                          <a:spcPts val="0"/>
                        </a:spcAft>
                        <a:buNone/>
                      </a:pPr>
                      <a:r>
                        <a:rPr b="1" lang="en" sz="1000">
                          <a:solidFill>
                            <a:schemeClr val="lt1"/>
                          </a:solidFill>
                        </a:rPr>
                        <a:t>High</a:t>
                      </a:r>
                      <a:endParaRPr b="1" sz="1000">
                        <a:solidFill>
                          <a:schemeClr val="lt1"/>
                        </a:solidFill>
                      </a:endParaRPr>
                    </a:p>
                  </a:txBody>
                  <a:tcPr marT="63500" marB="63500" marR="63500" marL="63500">
                    <a:solidFill>
                      <a:srgbClr val="00B796"/>
                    </a:solidFill>
                  </a:tcPr>
                </a:tc>
              </a:tr>
              <a:tr h="279400">
                <a:tc gridSpan="2">
                  <a:txBody>
                    <a:bodyPr/>
                    <a:lstStyle/>
                    <a:p>
                      <a:pPr indent="0" lvl="0" marL="0" rtl="0" algn="l">
                        <a:spcBef>
                          <a:spcPts val="0"/>
                        </a:spcBef>
                        <a:spcAft>
                          <a:spcPts val="0"/>
                        </a:spcAft>
                        <a:buNone/>
                      </a:pPr>
                      <a:r>
                        <a:rPr lang="en" sz="700"/>
                        <a:t>Strategy Selection, Prototyping, and Testing</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Strategies are missing multiple components: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All s</a:t>
                      </a:r>
                      <a:r>
                        <a:rPr lang="en" sz="700">
                          <a:solidFill>
                            <a:schemeClr val="dk1"/>
                          </a:solidFill>
                        </a:rPr>
                        <a:t>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r>
              <a:tr h="279400">
                <a:tc rowSpan="3">
                  <a:txBody>
                    <a:bodyPr/>
                    <a:lstStyle/>
                    <a:p>
                      <a:pPr indent="0" lvl="0" marL="0" rtl="0" algn="l">
                        <a:spcBef>
                          <a:spcPts val="0"/>
                        </a:spcBef>
                        <a:spcAft>
                          <a:spcPts val="0"/>
                        </a:spcAft>
                        <a:buNone/>
                      </a:pPr>
                      <a:r>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Process for Continuous Improvement</a:t>
                      </a:r>
                      <a:endParaRPr sz="700"/>
                    </a:p>
                  </a:txBody>
                  <a:tcPr marT="63500" marB="63500" marR="63500" marL="63500"/>
                </a:tc>
                <a:tc>
                  <a:txBody>
                    <a:bodyPr/>
                    <a:lstStyle/>
                    <a:p>
                      <a:pPr indent="0" lvl="0" marL="0" rtl="0" algn="l">
                        <a:spcBef>
                          <a:spcPts val="0"/>
                        </a:spcBef>
                        <a:spcAft>
                          <a:spcPts val="0"/>
                        </a:spcAft>
                        <a:buNone/>
                      </a:pPr>
                      <a:r>
                        <a:rPr lang="en" sz="700"/>
                        <a:t>Plan to Scale</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Sustainability &amp; Growth</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Process for </a:t>
                      </a:r>
                      <a:r>
                        <a:rPr lang="en" sz="700"/>
                        <a:t>Ongoing</a:t>
                      </a:r>
                      <a:r>
                        <a:rPr lang="en" sz="700"/>
                        <a:t> Improvement </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T="63500" marB="63500" marR="63500" marL="63500"/>
                </a:tc>
              </a:tr>
              <a:tr h="279400">
                <a:tc gridSpan="2">
                  <a:txBody>
                    <a:bodyPr/>
                    <a:lstStyle/>
                    <a:p>
                      <a:pPr indent="0" lvl="0" marL="0" rtl="0" algn="l">
                        <a:spcBef>
                          <a:spcPts val="0"/>
                        </a:spcBef>
                        <a:spcAft>
                          <a:spcPts val="0"/>
                        </a:spcAft>
                        <a:buNone/>
                      </a:pPr>
                      <a:r>
                        <a:rPr lang="en" sz="700"/>
                        <a:t>Internal &amp; External Stakeholder Engagement and Communication</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T="63500" marB="63500" marR="63500" marL="63500"/>
                </a:tc>
              </a:tr>
            </a:tbl>
          </a:graphicData>
        </a:graphic>
      </p:graphicFrame>
      <p:sp>
        <p:nvSpPr>
          <p:cNvPr id="725" name="Google Shape;725;p96"/>
          <p:cNvSpPr txBox="1"/>
          <p:nvPr/>
        </p:nvSpPr>
        <p:spPr>
          <a:xfrm>
            <a:off x="452925" y="304800"/>
            <a:ext cx="82200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Show and Launch Presentation Template</a:t>
            </a:r>
            <a:endParaRPr/>
          </a:p>
        </p:txBody>
      </p:sp>
      <p:sp>
        <p:nvSpPr>
          <p:cNvPr id="731" name="Google Shape;731;p9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Presentation Requirements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a:t>
            </a:r>
            <a:endParaRPr/>
          </a:p>
        </p:txBody>
      </p:sp>
      <p:sp>
        <p:nvSpPr>
          <p:cNvPr id="737" name="Google Shape;737;p9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Pictures &amp; Videos are encouraged</a:t>
            </a:r>
            <a:endParaRPr/>
          </a:p>
          <a:p>
            <a:pPr indent="-342900" lvl="0" marL="457200" rtl="0" algn="l">
              <a:spcBef>
                <a:spcPts val="0"/>
              </a:spcBef>
              <a:spcAft>
                <a:spcPts val="0"/>
              </a:spcAft>
              <a:buSzPts val="1800"/>
              <a:buChar char="●"/>
            </a:pPr>
            <a:r>
              <a:rPr lang="en"/>
              <a:t>Multiple presenters (elevate teacher voices) </a:t>
            </a:r>
            <a:endParaRPr/>
          </a:p>
          <a:p>
            <a:pPr indent="-342900" lvl="0" marL="457200" rtl="0" algn="l">
              <a:spcBef>
                <a:spcPts val="0"/>
              </a:spcBef>
              <a:spcAft>
                <a:spcPts val="0"/>
              </a:spcAft>
              <a:buSzPts val="1800"/>
              <a:buChar char="●"/>
            </a:pPr>
            <a:r>
              <a:rPr lang="en"/>
              <a:t>Make sure key redesign elements are presented clearly:</a:t>
            </a:r>
            <a:endParaRPr/>
          </a:p>
          <a:p>
            <a:pPr indent="-317500" lvl="1" marL="914400" rtl="0" algn="l">
              <a:spcBef>
                <a:spcPts val="0"/>
              </a:spcBef>
              <a:spcAft>
                <a:spcPts val="0"/>
              </a:spcAft>
              <a:buSzPts val="1400"/>
              <a:buChar char="○"/>
            </a:pPr>
            <a:r>
              <a:rPr lang="en"/>
              <a:t>Why, Vision, Goal Areas, Strategies, Scoreboards, Redesign Principles, etc. </a:t>
            </a:r>
            <a:endParaRPr/>
          </a:p>
          <a:p>
            <a:pPr indent="-342900" lvl="0" marL="457200" rtl="0" algn="l">
              <a:spcBef>
                <a:spcPts val="0"/>
              </a:spcBef>
              <a:spcAft>
                <a:spcPts val="0"/>
              </a:spcAft>
              <a:buSzPts val="1800"/>
              <a:buChar char="●"/>
            </a:pPr>
            <a:r>
              <a:rPr lang="en"/>
              <a:t>Incorporate: </a:t>
            </a:r>
            <a:endParaRPr/>
          </a:p>
          <a:p>
            <a:pPr indent="-317500" lvl="1" marL="914400" rtl="0" algn="l">
              <a:spcBef>
                <a:spcPts val="0"/>
              </a:spcBef>
              <a:spcAft>
                <a:spcPts val="0"/>
              </a:spcAft>
              <a:buSzPts val="1400"/>
              <a:buChar char="○"/>
            </a:pPr>
            <a:r>
              <a:rPr lang="en"/>
              <a:t>How you engaged all staff? </a:t>
            </a:r>
            <a:endParaRPr/>
          </a:p>
          <a:p>
            <a:pPr indent="-317500" lvl="1" marL="914400" rtl="0" algn="l">
              <a:spcBef>
                <a:spcPts val="0"/>
              </a:spcBef>
              <a:spcAft>
                <a:spcPts val="0"/>
              </a:spcAft>
              <a:buSzPts val="1400"/>
              <a:buChar char="○"/>
            </a:pPr>
            <a:r>
              <a:rPr lang="en"/>
              <a:t>How you engaged students? Families? </a:t>
            </a:r>
            <a:endParaRPr/>
          </a:p>
          <a:p>
            <a:pPr indent="-317500" lvl="1" marL="914400" rtl="0" algn="l">
              <a:spcBef>
                <a:spcPts val="0"/>
              </a:spcBef>
              <a:spcAft>
                <a:spcPts val="0"/>
              </a:spcAft>
              <a:buSzPts val="1400"/>
              <a:buChar char="○"/>
            </a:pPr>
            <a:r>
              <a:rPr lang="en"/>
              <a:t>How you engaged community? Business? </a:t>
            </a:r>
            <a:endParaRPr/>
          </a:p>
          <a:p>
            <a:pPr indent="-317500" lvl="1" marL="914400" rtl="0" algn="l">
              <a:spcBef>
                <a:spcPts val="0"/>
              </a:spcBef>
              <a:spcAft>
                <a:spcPts val="0"/>
              </a:spcAft>
              <a:buSzPts val="1400"/>
              <a:buChar char="○"/>
            </a:pPr>
            <a:r>
              <a:rPr lang="en"/>
              <a:t>What you learned? How will you use that moving forward?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are the parameters for your presentation? </a:t>
            </a:r>
            <a:endParaRPr/>
          </a:p>
        </p:txBody>
      </p:sp>
      <p:sp>
        <p:nvSpPr>
          <p:cNvPr id="743" name="Google Shape;743;p9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Approximately 45 minutes</a:t>
            </a:r>
            <a:endParaRPr/>
          </a:p>
          <a:p>
            <a:pPr indent="-317500" lvl="0" marL="457200" rtl="0" algn="l">
              <a:spcBef>
                <a:spcPts val="0"/>
              </a:spcBef>
              <a:spcAft>
                <a:spcPts val="0"/>
              </a:spcAft>
              <a:buSzPts val="1400"/>
              <a:buChar char="●"/>
            </a:pPr>
            <a:r>
              <a:rPr lang="en"/>
              <a:t>Should be teacher led</a:t>
            </a:r>
            <a:endParaRPr/>
          </a:p>
          <a:p>
            <a:pPr indent="-317500" lvl="0" marL="457200" rtl="0" algn="l">
              <a:spcBef>
                <a:spcPts val="0"/>
              </a:spcBef>
              <a:spcAft>
                <a:spcPts val="0"/>
              </a:spcAft>
              <a:buSzPts val="1400"/>
              <a:buChar char="●"/>
            </a:pPr>
            <a:r>
              <a:rPr lang="en"/>
              <a:t>Should include…</a:t>
            </a:r>
            <a:endParaRPr/>
          </a:p>
          <a:p>
            <a:pPr indent="-311150" lvl="1" marL="914400" rtl="0" algn="l">
              <a:spcBef>
                <a:spcPts val="0"/>
              </a:spcBef>
              <a:spcAft>
                <a:spcPts val="0"/>
              </a:spcAft>
              <a:buClr>
                <a:schemeClr val="dk2"/>
              </a:buClr>
              <a:buSzPts val="1300"/>
              <a:buChar char="○"/>
            </a:pPr>
            <a:r>
              <a:rPr lang="en" sz="1700"/>
              <a:t>Your Redesign Story (Who, What, How, Do) </a:t>
            </a:r>
            <a:endParaRPr sz="1700"/>
          </a:p>
          <a:p>
            <a:pPr indent="-311150" lvl="2" marL="1371600" rtl="0" algn="l">
              <a:spcBef>
                <a:spcPts val="0"/>
              </a:spcBef>
              <a:spcAft>
                <a:spcPts val="0"/>
              </a:spcAft>
              <a:buClr>
                <a:schemeClr val="dk2"/>
              </a:buClr>
              <a:buSzPts val="1300"/>
              <a:buChar char="■"/>
            </a:pPr>
            <a:r>
              <a:rPr lang="en"/>
              <a:t>Why</a:t>
            </a:r>
            <a:endParaRPr/>
          </a:p>
          <a:p>
            <a:pPr indent="-311150" lvl="2" marL="1371600" rtl="0" algn="l">
              <a:spcBef>
                <a:spcPts val="0"/>
              </a:spcBef>
              <a:spcAft>
                <a:spcPts val="0"/>
              </a:spcAft>
              <a:buClr>
                <a:schemeClr val="dk2"/>
              </a:buClr>
              <a:buSzPts val="1300"/>
              <a:buChar char="■"/>
            </a:pPr>
            <a:r>
              <a:rPr lang="en"/>
              <a:t>Shared Vision</a:t>
            </a:r>
            <a:endParaRPr/>
          </a:p>
          <a:p>
            <a:pPr indent="-311150" lvl="2" marL="1371600" rtl="0" algn="l">
              <a:spcBef>
                <a:spcPts val="0"/>
              </a:spcBef>
              <a:spcAft>
                <a:spcPts val="0"/>
              </a:spcAft>
              <a:buClr>
                <a:schemeClr val="dk2"/>
              </a:buClr>
              <a:buSzPts val="1300"/>
              <a:buChar char="■"/>
            </a:pPr>
            <a:r>
              <a:rPr lang="en"/>
              <a:t>Empathize Information</a:t>
            </a:r>
            <a:endParaRPr/>
          </a:p>
          <a:p>
            <a:pPr indent="-311150" lvl="2" marL="1371600" rtl="0" algn="l">
              <a:spcBef>
                <a:spcPts val="0"/>
              </a:spcBef>
              <a:spcAft>
                <a:spcPts val="0"/>
              </a:spcAft>
              <a:buClr>
                <a:schemeClr val="dk2"/>
              </a:buClr>
              <a:buSzPts val="1300"/>
              <a:buChar char="■"/>
            </a:pPr>
            <a:r>
              <a:rPr lang="en"/>
              <a:t>How Might We questions</a:t>
            </a:r>
            <a:endParaRPr/>
          </a:p>
          <a:p>
            <a:pPr indent="-311150" lvl="2" marL="1371600" rtl="0" algn="l">
              <a:spcBef>
                <a:spcPts val="0"/>
              </a:spcBef>
              <a:spcAft>
                <a:spcPts val="0"/>
              </a:spcAft>
              <a:buClr>
                <a:schemeClr val="dk2"/>
              </a:buClr>
              <a:buSzPts val="1300"/>
              <a:buChar char="■"/>
            </a:pPr>
            <a:r>
              <a:rPr lang="en"/>
              <a:t>Goal Areas with Lag Measures</a:t>
            </a:r>
            <a:endParaRPr/>
          </a:p>
          <a:p>
            <a:pPr indent="-311150" lvl="2" marL="1371600" rtl="0" algn="l">
              <a:spcBef>
                <a:spcPts val="0"/>
              </a:spcBef>
              <a:spcAft>
                <a:spcPts val="0"/>
              </a:spcAft>
              <a:buClr>
                <a:schemeClr val="dk2"/>
              </a:buClr>
              <a:buSzPts val="1300"/>
              <a:buChar char="■"/>
            </a:pPr>
            <a:r>
              <a:rPr lang="en"/>
              <a:t>Strategies Selected, Tested, and Outcome Data (Lead Data) </a:t>
            </a:r>
            <a:endParaRPr/>
          </a:p>
          <a:p>
            <a:pPr indent="-311150" lvl="2" marL="1371600" rtl="0" algn="l">
              <a:spcBef>
                <a:spcPts val="0"/>
              </a:spcBef>
              <a:spcAft>
                <a:spcPts val="0"/>
              </a:spcAft>
              <a:buClr>
                <a:schemeClr val="dk2"/>
              </a:buClr>
              <a:buSzPts val="1300"/>
              <a:buChar char="■"/>
            </a:pPr>
            <a:r>
              <a:rPr lang="en"/>
              <a:t>Lessons Learned</a:t>
            </a:r>
            <a:endParaRPr/>
          </a:p>
          <a:p>
            <a:pPr indent="-317500" lvl="3" marL="1828800" rtl="0" algn="l">
              <a:spcBef>
                <a:spcPts val="0"/>
              </a:spcBef>
              <a:spcAft>
                <a:spcPts val="0"/>
              </a:spcAft>
              <a:buClr>
                <a:schemeClr val="dk2"/>
              </a:buClr>
              <a:buSzPts val="1400"/>
              <a:buChar char="●"/>
            </a:pPr>
            <a:r>
              <a:rPr lang="en"/>
              <a:t>Establishing a Process of Continuous Improvement</a:t>
            </a:r>
            <a:endParaRPr/>
          </a:p>
          <a:p>
            <a:pPr indent="-311150" lvl="2" marL="1371600" rtl="0" algn="l">
              <a:spcBef>
                <a:spcPts val="0"/>
              </a:spcBef>
              <a:spcAft>
                <a:spcPts val="0"/>
              </a:spcAft>
              <a:buClr>
                <a:schemeClr val="dk2"/>
              </a:buClr>
              <a:buSzPts val="1300"/>
              <a:buChar char="■"/>
            </a:pPr>
            <a:r>
              <a:rPr lang="en"/>
              <a:t>Plan to Scale</a:t>
            </a:r>
            <a:endParaRPr/>
          </a:p>
          <a:p>
            <a:pPr indent="-317500" lvl="3" marL="1828800" rtl="0" algn="l">
              <a:spcBef>
                <a:spcPts val="0"/>
              </a:spcBef>
              <a:spcAft>
                <a:spcPts val="0"/>
              </a:spcAft>
              <a:buClr>
                <a:schemeClr val="dk2"/>
              </a:buClr>
              <a:buSzPts val="1400"/>
              <a:buChar char="●"/>
            </a:pPr>
            <a:r>
              <a:rPr lang="en"/>
              <a:t>Sustainability &amp; Growth </a:t>
            </a:r>
            <a:endParaRPr/>
          </a:p>
          <a:p>
            <a:pPr indent="-311150" lvl="1" marL="914400" rtl="0" algn="l">
              <a:spcBef>
                <a:spcPts val="0"/>
              </a:spcBef>
              <a:spcAft>
                <a:spcPts val="0"/>
              </a:spcAft>
              <a:buClr>
                <a:schemeClr val="dk2"/>
              </a:buClr>
              <a:buSzPts val="1300"/>
              <a:buChar char="○"/>
            </a:pPr>
            <a:r>
              <a:rPr lang="en" sz="1700"/>
              <a:t>Stakeholder Engagement </a:t>
            </a:r>
            <a:endParaRPr/>
          </a:p>
        </p:txBody>
      </p:sp>
      <p:sp>
        <p:nvSpPr>
          <p:cNvPr id="744" name="Google Shape;744;p99"/>
          <p:cNvSpPr txBox="1"/>
          <p:nvPr/>
        </p:nvSpPr>
        <p:spPr>
          <a:xfrm>
            <a:off x="6217650" y="1227475"/>
            <a:ext cx="2706000" cy="1914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Open Sans Light"/>
                <a:ea typeface="Open Sans Light"/>
                <a:cs typeface="Open Sans Light"/>
                <a:sym typeface="Open Sans Light"/>
              </a:rPr>
              <a:t>Who are you? </a:t>
            </a:r>
            <a:endParaRPr>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rPr lang="en">
                <a:solidFill>
                  <a:schemeClr val="accent5"/>
                </a:solidFill>
                <a:latin typeface="Open Sans Light"/>
                <a:ea typeface="Open Sans Light"/>
                <a:cs typeface="Open Sans Light"/>
                <a:sym typeface="Open Sans Light"/>
              </a:rPr>
              <a:t>What is in your Redesign plan? </a:t>
            </a:r>
            <a:endParaRPr>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rPr lang="en">
                <a:solidFill>
                  <a:schemeClr val="accent5"/>
                </a:solidFill>
                <a:latin typeface="Open Sans Light"/>
                <a:ea typeface="Open Sans Light"/>
                <a:cs typeface="Open Sans Light"/>
                <a:sym typeface="Open Sans Light"/>
              </a:rPr>
              <a:t>How did you execute and test the ‘what’?  </a:t>
            </a:r>
            <a:endParaRPr>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rPr lang="en">
                <a:solidFill>
                  <a:schemeClr val="accent5"/>
                </a:solidFill>
                <a:latin typeface="Open Sans Light"/>
                <a:ea typeface="Open Sans Light"/>
                <a:cs typeface="Open Sans Light"/>
                <a:sym typeface="Open Sans Light"/>
              </a:rPr>
              <a:t>Do- What will you do to scale?</a:t>
            </a:r>
            <a:endParaRPr>
              <a:solidFill>
                <a:schemeClr val="accent5"/>
              </a:solidFill>
              <a:latin typeface="Open Sans Light"/>
              <a:ea typeface="Open Sans Light"/>
              <a:cs typeface="Open Sans Light"/>
              <a:sym typeface="Open Sans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Weave in...</a:t>
            </a:r>
            <a:endParaRPr/>
          </a:p>
        </p:txBody>
      </p:sp>
      <p:sp>
        <p:nvSpPr>
          <p:cNvPr id="750" name="Google Shape;750;p10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Principles- How are you addressing all four Redesign Principles?</a:t>
            </a:r>
            <a:endParaRPr/>
          </a:p>
          <a:p>
            <a:pPr indent="0" lvl="0" marL="457200" rtl="0" algn="l">
              <a:spcBef>
                <a:spcPts val="1200"/>
              </a:spcBef>
              <a:spcAft>
                <a:spcPts val="0"/>
              </a:spcAft>
              <a:buNone/>
            </a:pPr>
            <a:r>
              <a:t/>
            </a:r>
            <a:endParaRPr/>
          </a:p>
          <a:p>
            <a:pPr indent="-334327" lvl="0" marL="457200" rtl="0" algn="l">
              <a:spcBef>
                <a:spcPts val="0"/>
              </a:spcBef>
              <a:spcAft>
                <a:spcPts val="0"/>
              </a:spcAft>
              <a:buSzPct val="100000"/>
              <a:buChar char="●"/>
            </a:pPr>
            <a:r>
              <a:rPr lang="en"/>
              <a:t>Process- How have you used Design Thinking and the 4 Disciplines of Execution to Redesign? How will you continue to use the process in a system of continuous improvement? </a:t>
            </a:r>
            <a:endParaRPr/>
          </a:p>
          <a:p>
            <a:pPr indent="0" lvl="0" marL="457200" rtl="0" algn="l">
              <a:spcBef>
                <a:spcPts val="1200"/>
              </a:spcBef>
              <a:spcAft>
                <a:spcPts val="0"/>
              </a:spcAft>
              <a:buNone/>
            </a:pPr>
            <a:r>
              <a:t/>
            </a:r>
            <a:endParaRPr/>
          </a:p>
          <a:p>
            <a:pPr indent="-334327" lvl="0" marL="457200" rtl="0" algn="l">
              <a:spcBef>
                <a:spcPts val="0"/>
              </a:spcBef>
              <a:spcAft>
                <a:spcPts val="0"/>
              </a:spcAft>
              <a:buSzPct val="100000"/>
              <a:buChar char="●"/>
            </a:pPr>
            <a:r>
              <a:rPr lang="en"/>
              <a:t>Conditions- How have you grown in shared leadership and collaborative culture? </a:t>
            </a:r>
            <a:endParaRPr/>
          </a:p>
          <a:p>
            <a:pPr indent="0" lvl="0" marL="457200" rtl="0" algn="l">
              <a:spcBef>
                <a:spcPts val="1200"/>
              </a:spcBef>
              <a:spcAft>
                <a:spcPts val="0"/>
              </a:spcAft>
              <a:buNone/>
            </a:pPr>
            <a:r>
              <a:t/>
            </a:r>
            <a:endParaRPr/>
          </a:p>
          <a:p>
            <a:pPr indent="-334327" lvl="0" marL="457200" rtl="0" algn="l">
              <a:spcBef>
                <a:spcPts val="0"/>
              </a:spcBef>
              <a:spcAft>
                <a:spcPts val="0"/>
              </a:spcAft>
              <a:buSzPct val="100000"/>
              <a:buChar char="●"/>
            </a:pPr>
            <a:r>
              <a:rPr lang="en"/>
              <a:t>Engagement- How did you engage internal and external stakeholders in the process?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0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Who are you? </a:t>
            </a:r>
            <a:endParaRPr/>
          </a:p>
          <a:p>
            <a:pPr indent="0" lvl="0" marL="0" rtl="0" algn="ctr">
              <a:spcBef>
                <a:spcPts val="0"/>
              </a:spcBef>
              <a:spcAft>
                <a:spcPts val="0"/>
              </a:spcAft>
              <a:buNone/>
            </a:pPr>
            <a:r>
              <a:rPr lang="en"/>
              <a:t>Background. Tell Your Story.</a:t>
            </a:r>
            <a:endParaRPr/>
          </a:p>
        </p:txBody>
      </p:sp>
      <p:sp>
        <p:nvSpPr>
          <p:cNvPr id="756" name="Google Shape;756;p101"/>
          <p:cNvSpPr txBox="1"/>
          <p:nvPr>
            <p:ph idx="1" type="body"/>
          </p:nvPr>
        </p:nvSpPr>
        <p:spPr>
          <a:xfrm>
            <a:off x="311700" y="1406425"/>
            <a:ext cx="8520600" cy="316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0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Redesign? </a:t>
            </a:r>
            <a:endParaRPr/>
          </a:p>
          <a:p>
            <a:pPr indent="0" lvl="0" marL="0" rtl="0" algn="ctr">
              <a:spcBef>
                <a:spcPts val="0"/>
              </a:spcBef>
              <a:spcAft>
                <a:spcPts val="0"/>
              </a:spcAft>
              <a:buNone/>
            </a:pPr>
            <a:r>
              <a:rPr lang="en"/>
              <a:t>Quantitative Need? Qualitative Need?</a:t>
            </a:r>
            <a:endParaRPr/>
          </a:p>
        </p:txBody>
      </p:sp>
      <p:sp>
        <p:nvSpPr>
          <p:cNvPr id="762" name="Google Shape;762;p102"/>
          <p:cNvSpPr txBox="1"/>
          <p:nvPr>
            <p:ph idx="1" type="body"/>
          </p:nvPr>
        </p:nvSpPr>
        <p:spPr>
          <a:xfrm>
            <a:off x="311700" y="1436575"/>
            <a:ext cx="8520600" cy="313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Shared Vision</a:t>
            </a:r>
            <a:endParaRPr/>
          </a:p>
          <a:p>
            <a:pPr indent="0" lvl="0" marL="0" rtl="0" algn="ctr">
              <a:spcBef>
                <a:spcPts val="0"/>
              </a:spcBef>
              <a:spcAft>
                <a:spcPts val="0"/>
              </a:spcAft>
              <a:buNone/>
            </a:pPr>
            <a:r>
              <a:rPr lang="en"/>
              <a:t>How was it developed? What is your Vision? </a:t>
            </a:r>
            <a:endParaRPr/>
          </a:p>
        </p:txBody>
      </p:sp>
      <p:sp>
        <p:nvSpPr>
          <p:cNvPr id="768" name="Google Shape;768;p103"/>
          <p:cNvSpPr txBox="1"/>
          <p:nvPr>
            <p:ph idx="1" type="body"/>
          </p:nvPr>
        </p:nvSpPr>
        <p:spPr>
          <a:xfrm>
            <a:off x="311700" y="1436575"/>
            <a:ext cx="8520600" cy="313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0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did you Empathize? What did you learn? </a:t>
            </a:r>
            <a:endParaRPr/>
          </a:p>
          <a:p>
            <a:pPr indent="0" lvl="0" marL="0" rtl="0" algn="ctr">
              <a:spcBef>
                <a:spcPts val="0"/>
              </a:spcBef>
              <a:spcAft>
                <a:spcPts val="0"/>
              </a:spcAft>
              <a:buNone/>
            </a:pPr>
            <a:r>
              <a:rPr lang="en"/>
              <a:t>Include quantitative and qualitative information. </a:t>
            </a:r>
            <a:endParaRPr/>
          </a:p>
        </p:txBody>
      </p:sp>
      <p:sp>
        <p:nvSpPr>
          <p:cNvPr id="774" name="Google Shape;774;p104"/>
          <p:cNvSpPr txBox="1"/>
          <p:nvPr>
            <p:ph idx="1" type="body"/>
          </p:nvPr>
        </p:nvSpPr>
        <p:spPr>
          <a:xfrm>
            <a:off x="311700" y="1426525"/>
            <a:ext cx="8520600" cy="3142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0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were your ‘How Might We…’ questions? </a:t>
            </a:r>
            <a:endParaRPr/>
          </a:p>
        </p:txBody>
      </p:sp>
      <p:sp>
        <p:nvSpPr>
          <p:cNvPr id="780" name="Google Shape;780;p10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title"/>
          </p:nvPr>
        </p:nvSpPr>
        <p:spPr>
          <a:xfrm>
            <a:off x="666749" y="666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Why do you want to Redesign your school? </a:t>
            </a:r>
            <a:endParaRPr/>
          </a:p>
          <a:p>
            <a:pPr indent="0" lvl="0" marL="0" rtl="0" algn="ctr">
              <a:spcBef>
                <a:spcPts val="0"/>
              </a:spcBef>
              <a:spcAft>
                <a:spcPts val="0"/>
              </a:spcAft>
              <a:buNone/>
            </a:pPr>
            <a:r>
              <a:rPr lang="en"/>
              <a:t>What is your school’s Collective Why? </a:t>
            </a:r>
            <a:endParaRPr/>
          </a:p>
        </p:txBody>
      </p:sp>
      <p:sp>
        <p:nvSpPr>
          <p:cNvPr id="430" name="Google Shape;430;p61"/>
          <p:cNvSpPr/>
          <p:nvPr>
            <p:ph idx="2" type="dgm"/>
          </p:nvPr>
        </p:nvSpPr>
        <p:spPr>
          <a:xfrm>
            <a:off x="666750" y="1562800"/>
            <a:ext cx="7589700" cy="26853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i="1" lang="en"/>
              <a:t>Directions: Create a ‘why’ statement. Why did your school staff say ‘yes’ to Kansans Can Redesign? In this section, please provide your school’s Collective Why. </a:t>
            </a:r>
            <a:endParaRPr i="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0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are your Goal Areas? </a:t>
            </a:r>
            <a:endParaRPr/>
          </a:p>
          <a:p>
            <a:pPr indent="0" lvl="0" marL="0" rtl="0" algn="ctr">
              <a:spcBef>
                <a:spcPts val="0"/>
              </a:spcBef>
              <a:spcAft>
                <a:spcPts val="0"/>
              </a:spcAft>
              <a:buNone/>
            </a:pPr>
            <a:r>
              <a:rPr lang="en"/>
              <a:t>How did you settle on these? What lag data are they connected to? </a:t>
            </a:r>
            <a:endParaRPr/>
          </a:p>
          <a:p>
            <a:pPr indent="0" lvl="0" marL="0" rtl="0" algn="ctr">
              <a:spcBef>
                <a:spcPts val="0"/>
              </a:spcBef>
              <a:spcAft>
                <a:spcPts val="0"/>
              </a:spcAft>
              <a:buNone/>
            </a:pPr>
            <a:r>
              <a:rPr lang="en"/>
              <a:t>Share Blueprint.</a:t>
            </a:r>
            <a:endParaRPr/>
          </a:p>
        </p:txBody>
      </p:sp>
      <p:sp>
        <p:nvSpPr>
          <p:cNvPr id="786" name="Google Shape;786;p106"/>
          <p:cNvSpPr txBox="1"/>
          <p:nvPr>
            <p:ph idx="1" type="body"/>
          </p:nvPr>
        </p:nvSpPr>
        <p:spPr>
          <a:xfrm>
            <a:off x="311700" y="2169925"/>
            <a:ext cx="8520600" cy="239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0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are your subsequent Target Areas? What is your lag measure? </a:t>
            </a:r>
            <a:endParaRPr/>
          </a:p>
          <a:p>
            <a:pPr indent="0" lvl="0" marL="0" rtl="0" algn="ctr">
              <a:spcBef>
                <a:spcPts val="0"/>
              </a:spcBef>
              <a:spcAft>
                <a:spcPts val="0"/>
              </a:spcAft>
              <a:buNone/>
            </a:pPr>
            <a:r>
              <a:rPr lang="en"/>
              <a:t>What strategies did you test? What was your lead measure? </a:t>
            </a:r>
            <a:endParaRPr/>
          </a:p>
          <a:p>
            <a:pPr indent="0" lvl="0" marL="0" rtl="0" algn="ctr">
              <a:spcBef>
                <a:spcPts val="0"/>
              </a:spcBef>
              <a:spcAft>
                <a:spcPts val="0"/>
              </a:spcAft>
              <a:buNone/>
            </a:pPr>
            <a:r>
              <a:rPr lang="en"/>
              <a:t>Share Blueprint. </a:t>
            </a:r>
            <a:endParaRPr/>
          </a:p>
        </p:txBody>
      </p:sp>
      <p:sp>
        <p:nvSpPr>
          <p:cNvPr id="792" name="Google Shape;792;p107"/>
          <p:cNvSpPr txBox="1"/>
          <p:nvPr>
            <p:ph idx="1" type="body"/>
          </p:nvPr>
        </p:nvSpPr>
        <p:spPr>
          <a:xfrm>
            <a:off x="311700" y="2533275"/>
            <a:ext cx="8520600" cy="218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0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As you share each strategy, address: Gap Analysis &amp; Action Plan for each Strategy. </a:t>
            </a:r>
            <a:endParaRPr/>
          </a:p>
        </p:txBody>
      </p:sp>
      <p:sp>
        <p:nvSpPr>
          <p:cNvPr id="798" name="Google Shape;798;p108"/>
          <p:cNvSpPr txBox="1"/>
          <p:nvPr>
            <p:ph idx="1" type="body"/>
          </p:nvPr>
        </p:nvSpPr>
        <p:spPr>
          <a:xfrm>
            <a:off x="311700" y="1547075"/>
            <a:ext cx="8520600" cy="302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0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As you share each strategy that you tested, share scoreboard data and perceived impact/effect of the strategy when it comes to achieving your goals and vision. </a:t>
            </a:r>
            <a:endParaRPr/>
          </a:p>
        </p:txBody>
      </p:sp>
      <p:sp>
        <p:nvSpPr>
          <p:cNvPr id="804" name="Google Shape;804;p109"/>
          <p:cNvSpPr txBox="1"/>
          <p:nvPr>
            <p:ph idx="1" type="body"/>
          </p:nvPr>
        </p:nvSpPr>
        <p:spPr>
          <a:xfrm>
            <a:off x="311700" y="1838400"/>
            <a:ext cx="8520600" cy="273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did you learn? What is your plan for scaling strategies? How will you continue working toward your Vision? </a:t>
            </a:r>
            <a:endParaRPr/>
          </a:p>
        </p:txBody>
      </p:sp>
      <p:sp>
        <p:nvSpPr>
          <p:cNvPr id="810" name="Google Shape;810;p110"/>
          <p:cNvSpPr txBox="1"/>
          <p:nvPr>
            <p:ph idx="1" type="body"/>
          </p:nvPr>
        </p:nvSpPr>
        <p:spPr>
          <a:xfrm>
            <a:off x="311700" y="1878575"/>
            <a:ext cx="8520600" cy="269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2"/>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Culture Survey Reflection</a:t>
            </a:r>
            <a:endParaRPr/>
          </a:p>
        </p:txBody>
      </p:sp>
      <p:sp>
        <p:nvSpPr>
          <p:cNvPr id="436" name="Google Shape;436;p62"/>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i="1" lang="en" sz="1600"/>
              <a:t>Directions: Answer the following questions. Responses can be added below, or you can link to a document with your </a:t>
            </a:r>
            <a:r>
              <a:rPr i="1" lang="en" sz="1600"/>
              <a:t>reflections</a:t>
            </a:r>
            <a:r>
              <a:rPr i="1" lang="en" sz="1600"/>
              <a:t>. </a:t>
            </a:r>
            <a:endParaRPr i="1" sz="1600"/>
          </a:p>
          <a:p>
            <a:pPr indent="-330200" lvl="0" marL="457200" rtl="0" algn="l">
              <a:spcBef>
                <a:spcPts val="600"/>
              </a:spcBef>
              <a:spcAft>
                <a:spcPts val="0"/>
              </a:spcAft>
              <a:buSzPts val="1600"/>
              <a:buChar char="●"/>
            </a:pPr>
            <a:r>
              <a:rPr lang="en" sz="1600"/>
              <a:t>What percent of your staff participated in the survey? </a:t>
            </a:r>
            <a:endParaRPr sz="1600"/>
          </a:p>
          <a:p>
            <a:pPr indent="-330200" lvl="0" marL="457200" rtl="0" algn="l">
              <a:spcBef>
                <a:spcPts val="0"/>
              </a:spcBef>
              <a:spcAft>
                <a:spcPts val="0"/>
              </a:spcAft>
              <a:buSzPts val="1600"/>
              <a:buChar char="●"/>
            </a:pPr>
            <a:r>
              <a:rPr lang="en" sz="1600"/>
              <a:t>What caught your attention from the data? </a:t>
            </a:r>
            <a:endParaRPr sz="1600"/>
          </a:p>
          <a:p>
            <a:pPr indent="-330200" lvl="0" marL="457200" rtl="0" algn="l">
              <a:spcBef>
                <a:spcPts val="0"/>
              </a:spcBef>
              <a:spcAft>
                <a:spcPts val="0"/>
              </a:spcAft>
              <a:buSzPts val="1600"/>
              <a:buChar char="●"/>
            </a:pPr>
            <a:r>
              <a:rPr lang="en" sz="1600"/>
              <a:t>What is some good news from the data? </a:t>
            </a:r>
            <a:endParaRPr sz="1600"/>
          </a:p>
          <a:p>
            <a:pPr indent="-330200" lvl="0" marL="457200" rtl="0" algn="l">
              <a:spcBef>
                <a:spcPts val="0"/>
              </a:spcBef>
              <a:spcAft>
                <a:spcPts val="0"/>
              </a:spcAft>
              <a:buSzPts val="1600"/>
              <a:buChar char="●"/>
            </a:pPr>
            <a:r>
              <a:rPr lang="en" sz="1600"/>
              <a:t>What are some areas in need of growth? </a:t>
            </a:r>
            <a:endParaRPr sz="1600"/>
          </a:p>
          <a:p>
            <a:pPr indent="-330200" lvl="0" marL="457200" rtl="0" algn="l">
              <a:spcBef>
                <a:spcPts val="0"/>
              </a:spcBef>
              <a:spcAft>
                <a:spcPts val="0"/>
              </a:spcAft>
              <a:buSzPts val="1600"/>
              <a:buChar char="●"/>
            </a:pPr>
            <a:r>
              <a:rPr lang="en" sz="1600"/>
              <a:t>What are some next steps for your team? What might you need to keep in mind as you move forward?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3"/>
          <p:cNvSpPr txBox="1"/>
          <p:nvPr>
            <p:ph type="title"/>
          </p:nvPr>
        </p:nvSpPr>
        <p:spPr>
          <a:xfrm>
            <a:off x="2743200" y="1504950"/>
            <a:ext cx="5943600" cy="1600200"/>
          </a:xfrm>
          <a:prstGeom prst="rect">
            <a:avLst/>
          </a:prstGeom>
        </p:spPr>
        <p:txBody>
          <a:bodyPr anchorCtr="0" anchor="b" bIns="0" lIns="182875" spcFirstLastPara="1" rIns="182875" wrap="square" tIns="182875">
            <a:noAutofit/>
          </a:bodyPr>
          <a:lstStyle/>
          <a:p>
            <a:pPr indent="0" lvl="0" marL="0" rtl="0" algn="l">
              <a:spcBef>
                <a:spcPts val="0"/>
              </a:spcBef>
              <a:spcAft>
                <a:spcPts val="0"/>
              </a:spcAft>
              <a:buNone/>
            </a:pPr>
            <a:r>
              <a:rPr lang="en"/>
              <a:t>Mission Inception </a:t>
            </a:r>
            <a:endParaRPr/>
          </a:p>
        </p:txBody>
      </p:sp>
      <p:sp>
        <p:nvSpPr>
          <p:cNvPr id="442" name="Google Shape;442;p63"/>
          <p:cNvSpPr txBox="1"/>
          <p:nvPr>
            <p:ph idx="1" type="body"/>
          </p:nvPr>
        </p:nvSpPr>
        <p:spPr>
          <a:xfrm>
            <a:off x="2743201" y="3255139"/>
            <a:ext cx="5943600" cy="916800"/>
          </a:xfrm>
          <a:prstGeom prst="rect">
            <a:avLst/>
          </a:prstGeom>
        </p:spPr>
        <p:txBody>
          <a:bodyPr anchorCtr="0" anchor="t" bIns="182875" lIns="182875" spcFirstLastPara="1" rIns="182875" wrap="square" tIns="0">
            <a:noAutofit/>
          </a:bodyPr>
          <a:lstStyle/>
          <a:p>
            <a:pPr indent="0" lvl="0" marL="0" rtl="0" algn="l">
              <a:spcBef>
                <a:spcPts val="0"/>
              </a:spcBef>
              <a:spcAft>
                <a:spcPts val="600"/>
              </a:spcAft>
              <a:buNone/>
            </a:pPr>
            <a:r>
              <a:rPr lang="en"/>
              <a:t>Milestone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4"/>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Turnkey Activities</a:t>
            </a:r>
            <a:endParaRPr/>
          </a:p>
        </p:txBody>
      </p:sp>
      <p:sp>
        <p:nvSpPr>
          <p:cNvPr id="448" name="Google Shape;448;p64"/>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Kansans Can Redesign Google Site Exploration</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Char char="▢"/>
            </a:pPr>
            <a:r>
              <a:rPr lang="en"/>
              <a:t>Create a ‘20% Calendar’</a:t>
            </a:r>
            <a:endParaRPr/>
          </a:p>
          <a:p>
            <a:pPr indent="-381000" lvl="0" marL="457200" rtl="0" algn="l">
              <a:spcBef>
                <a:spcPts val="0"/>
              </a:spcBef>
              <a:spcAft>
                <a:spcPts val="0"/>
              </a:spcAft>
              <a:buSzPts val="2400"/>
              <a:buChar char="▢"/>
            </a:pPr>
            <a:r>
              <a:rPr lang="en" u="sng">
                <a:solidFill>
                  <a:schemeClr val="hlink"/>
                </a:solidFill>
                <a:hlinkClick r:id="rId3"/>
              </a:rPr>
              <a:t>SRT Roles and Responsibilities</a:t>
            </a:r>
            <a:endParaRPr/>
          </a:p>
          <a:p>
            <a:pPr indent="-373380" lvl="1" marL="914400" rtl="0" algn="l">
              <a:spcBef>
                <a:spcPts val="0"/>
              </a:spcBef>
              <a:spcAft>
                <a:spcPts val="0"/>
              </a:spcAft>
              <a:buSzPts val="2280"/>
              <a:buChar char="○"/>
            </a:pPr>
            <a:r>
              <a:rPr lang="en"/>
              <a:t>Support- </a:t>
            </a:r>
            <a:r>
              <a:rPr lang="en" u="sng">
                <a:solidFill>
                  <a:schemeClr val="hlink"/>
                </a:solidFill>
                <a:hlinkClick r:id="rId4"/>
              </a:rPr>
              <a:t>Quality Criteria for Pilot and Copilot</a:t>
            </a:r>
            <a:endParaRPr/>
          </a:p>
          <a:p>
            <a:pPr indent="-373380" lvl="1" marL="914400" rtl="0" algn="l">
              <a:spcBef>
                <a:spcPts val="0"/>
              </a:spcBef>
              <a:spcAft>
                <a:spcPts val="0"/>
              </a:spcAft>
              <a:buSzPts val="2280"/>
              <a:buChar char="○"/>
            </a:pPr>
            <a:r>
              <a:rPr lang="en"/>
              <a:t>Support- </a:t>
            </a:r>
            <a:r>
              <a:rPr lang="en" u="sng">
                <a:solidFill>
                  <a:schemeClr val="hlink"/>
                </a:solidFill>
                <a:hlinkClick r:id="rId5"/>
              </a:rPr>
              <a:t>Team Charter</a:t>
            </a:r>
            <a:r>
              <a:rPr lang="en"/>
              <a:t> </a:t>
            </a:r>
            <a:endParaRPr/>
          </a:p>
          <a:p>
            <a:pPr indent="-373380" lvl="1" marL="914400" rtl="0" algn="l">
              <a:spcBef>
                <a:spcPts val="0"/>
              </a:spcBef>
              <a:spcAft>
                <a:spcPts val="0"/>
              </a:spcAft>
              <a:buSzPts val="2280"/>
              <a:buChar char="○"/>
            </a:pPr>
            <a:r>
              <a:rPr lang="en"/>
              <a:t>Support- </a:t>
            </a:r>
            <a:r>
              <a:rPr lang="en" u="sng">
                <a:solidFill>
                  <a:schemeClr val="hlink"/>
                </a:solidFill>
                <a:hlinkClick r:id="rId6"/>
              </a:rPr>
              <a:t>Principals: Establishing Instructional Teams</a:t>
            </a:r>
            <a:endParaRPr/>
          </a:p>
          <a:p>
            <a:pPr indent="-381000" lvl="0" marL="457200" rtl="0" algn="l">
              <a:spcBef>
                <a:spcPts val="0"/>
              </a:spcBef>
              <a:spcAft>
                <a:spcPts val="0"/>
              </a:spcAft>
              <a:buSzPts val="2400"/>
              <a:buChar char="▢"/>
            </a:pPr>
            <a:r>
              <a:rPr lang="en"/>
              <a:t>Communication Plan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5"/>
          <p:cNvSpPr txBox="1"/>
          <p:nvPr>
            <p:ph type="title"/>
          </p:nvPr>
        </p:nvSpPr>
        <p:spPr>
          <a:xfrm>
            <a:off x="666749" y="11239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How will you make time for Redesign? </a:t>
            </a:r>
            <a:endParaRPr/>
          </a:p>
          <a:p>
            <a:pPr indent="0" lvl="0" marL="0" rtl="0" algn="ctr">
              <a:spcBef>
                <a:spcPts val="0"/>
              </a:spcBef>
              <a:spcAft>
                <a:spcPts val="0"/>
              </a:spcAft>
              <a:buNone/>
            </a:pPr>
            <a:r>
              <a:rPr lang="en"/>
              <a:t>What is your plan for dedicating 20% of your time to what is wildly important? </a:t>
            </a:r>
            <a:endParaRPr/>
          </a:p>
        </p:txBody>
      </p:sp>
      <p:sp>
        <p:nvSpPr>
          <p:cNvPr id="454" name="Google Shape;454;p65"/>
          <p:cNvSpPr/>
          <p:nvPr>
            <p:ph idx="2" type="dgm"/>
          </p:nvPr>
        </p:nvSpPr>
        <p:spPr>
          <a:xfrm>
            <a:off x="666750" y="1791700"/>
            <a:ext cx="7589700" cy="24567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i="1" lang="en"/>
              <a:t>Directions: Add a calendar showing how time will be dedicated toward Redesign work. And/Or provide a brief narrative outlining how you will ensure that 20% of your time is dedicated to what is wildly </a:t>
            </a:r>
            <a:r>
              <a:rPr i="1" lang="en"/>
              <a:t>important. </a:t>
            </a:r>
            <a:endParaRPr i="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sansCAN-Blank-Template">
  <a:themeElements>
    <a:clrScheme name="KS Can Color Scheme">
      <a:dk1>
        <a:srgbClr val="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KSDE Simplified White">
      <a:dk1>
        <a:srgbClr val="15284B"/>
      </a:dk1>
      <a:lt1>
        <a:srgbClr val="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