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0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e762cf2a15_0_4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e762cf2a15_0_4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g1e762cf2a15_0_43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Fact Sheet</a:t>
            </a:r>
            <a:endParaRPr/>
          </a:p>
        </p:txBody>
      </p:sp>
      <p:sp>
        <p:nvSpPr>
          <p:cNvPr id="126" name="Google Shape;12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e762cf2a15_0_2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1e762cf2a15_0_29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believe that AP Seminar fits incredibly well as English 10 and here is why. </a:t>
            </a:r>
            <a:endParaRPr/>
          </a:p>
        </p:txBody>
      </p:sp>
      <p:sp>
        <p:nvSpPr>
          <p:cNvPr id="134" name="Google Shape;134;g1e762cf2a15_0_29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e762cf2a15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g1e762cf2a15_0_1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Similar to most English 10 courses, AP Seminar focuses on 4 main components. </a:t>
            </a:r>
            <a:endParaRPr/>
          </a:p>
        </p:txBody>
      </p:sp>
      <p:sp>
        <p:nvSpPr>
          <p:cNvPr id="157" name="Google Shape;157;g1e762cf2a15_0_15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e762cf2a15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g1e762cf2a15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200"/>
              <a:buFont typeface="Noto Sans Symbols"/>
              <a:buNone/>
            </a:pPr>
            <a:endParaRPr sz="1200">
              <a:latin typeface="Arial"/>
              <a:ea typeface="Arial"/>
              <a:cs typeface="Arial"/>
              <a:sym typeface="Arial"/>
            </a:endParaRPr>
          </a:p>
          <a:p>
            <a:pPr marL="342900" marR="0" lvl="0" indent="-342900" algn="l" rtl="0">
              <a:spcBef>
                <a:spcPts val="0"/>
              </a:spcBef>
              <a:spcAft>
                <a:spcPts val="0"/>
              </a:spcAft>
              <a:buClr>
                <a:schemeClr val="dk1"/>
              </a:buClr>
              <a:buSzPts val="1200"/>
              <a:buFont typeface="Noto Sans Symbols"/>
              <a:buChar char="∙"/>
            </a:pPr>
            <a:r>
              <a:rPr lang="en-US" sz="1200">
                <a:latin typeface="Arial"/>
                <a:ea typeface="Arial"/>
                <a:cs typeface="Arial"/>
                <a:sym typeface="Arial"/>
              </a:rPr>
              <a:t>When we looked more closely at 10</a:t>
            </a:r>
            <a:r>
              <a:rPr lang="en-US" sz="1200" baseline="30000">
                <a:latin typeface="Arial"/>
                <a:ea typeface="Arial"/>
                <a:cs typeface="Arial"/>
                <a:sym typeface="Arial"/>
              </a:rPr>
              <a:t>th</a:t>
            </a:r>
            <a:r>
              <a:rPr lang="en-US" sz="1200">
                <a:latin typeface="Arial"/>
                <a:ea typeface="Arial"/>
                <a:cs typeface="Arial"/>
                <a:sym typeface="Arial"/>
              </a:rPr>
              <a:t> graders in Seminar we found higher exam scores – these scores are roughly 30% higher than other common 10</a:t>
            </a:r>
            <a:r>
              <a:rPr lang="en-US" sz="1200" baseline="30000">
                <a:latin typeface="Arial"/>
                <a:ea typeface="Arial"/>
                <a:cs typeface="Arial"/>
                <a:sym typeface="Arial"/>
              </a:rPr>
              <a:t>th</a:t>
            </a:r>
            <a:r>
              <a:rPr lang="en-US" sz="1200">
                <a:latin typeface="Arial"/>
                <a:ea typeface="Arial"/>
                <a:cs typeface="Arial"/>
                <a:sym typeface="Arial"/>
              </a:rPr>
              <a:t> grade courses</a:t>
            </a:r>
            <a:endParaRPr/>
          </a:p>
          <a:p>
            <a:pPr marL="0" marR="0" lvl="0" indent="0" algn="l" rtl="0">
              <a:lnSpc>
                <a:spcPct val="150000"/>
              </a:lnSpc>
              <a:spcBef>
                <a:spcPts val="0"/>
              </a:spcBef>
              <a:spcAft>
                <a:spcPts val="0"/>
              </a:spcAft>
              <a:buNone/>
            </a:pPr>
            <a:endParaRPr sz="1200">
              <a:solidFill>
                <a:srgbClr val="505050"/>
              </a:solidFill>
              <a:latin typeface="Roboto"/>
              <a:ea typeface="Roboto"/>
              <a:cs typeface="Roboto"/>
              <a:sym typeface="Roboto"/>
            </a:endParaRPr>
          </a:p>
          <a:p>
            <a:pPr marL="1143000" marR="0" lvl="2" indent="-228600" algn="l" rtl="0">
              <a:lnSpc>
                <a:spcPct val="115000"/>
              </a:lnSpc>
              <a:spcBef>
                <a:spcPts val="1800"/>
              </a:spcBef>
              <a:spcAft>
                <a:spcPts val="0"/>
              </a:spcAft>
              <a:buClr>
                <a:schemeClr val="dk1"/>
              </a:buClr>
              <a:buSzPts val="1800"/>
              <a:buFont typeface="Calibri"/>
              <a:buAutoNum type="romanLcPeriod"/>
            </a:pPr>
            <a:r>
              <a:rPr lang="en-US" sz="1800">
                <a:latin typeface="Arial"/>
                <a:ea typeface="Arial"/>
                <a:cs typeface="Arial"/>
                <a:sym typeface="Arial"/>
              </a:rPr>
              <a:t>96% of 10</a:t>
            </a:r>
            <a:r>
              <a:rPr lang="en-US" sz="1800" baseline="30000">
                <a:latin typeface="Arial"/>
                <a:ea typeface="Arial"/>
                <a:cs typeface="Arial"/>
                <a:sym typeface="Arial"/>
              </a:rPr>
              <a:t>th</a:t>
            </a:r>
            <a:r>
              <a:rPr lang="en-US" sz="1800">
                <a:latin typeface="Arial"/>
                <a:ea typeface="Arial"/>
                <a:cs typeface="Arial"/>
                <a:sym typeface="Arial"/>
              </a:rPr>
              <a:t> grade students who scored above the 75</a:t>
            </a:r>
            <a:r>
              <a:rPr lang="en-US" sz="1800" baseline="30000">
                <a:latin typeface="Arial"/>
                <a:ea typeface="Arial"/>
                <a:cs typeface="Arial"/>
                <a:sym typeface="Arial"/>
              </a:rPr>
              <a:t>th</a:t>
            </a:r>
            <a:r>
              <a:rPr lang="en-US" sz="1800">
                <a:latin typeface="Arial"/>
                <a:ea typeface="Arial"/>
                <a:cs typeface="Arial"/>
                <a:sym typeface="Arial"/>
              </a:rPr>
              <a:t> percentile on their PSAT earned a 3 or higher on AP Seminar.  </a:t>
            </a:r>
            <a:endParaRPr sz="1800">
              <a:latin typeface="Calibri"/>
              <a:ea typeface="Calibri"/>
              <a:cs typeface="Calibri"/>
              <a:sym typeface="Calibri"/>
            </a:endParaRPr>
          </a:p>
          <a:p>
            <a:pPr marL="1143000" marR="0" lvl="2" indent="-228600" algn="l" rtl="0">
              <a:lnSpc>
                <a:spcPct val="115000"/>
              </a:lnSpc>
              <a:spcBef>
                <a:spcPts val="0"/>
              </a:spcBef>
              <a:spcAft>
                <a:spcPts val="0"/>
              </a:spcAft>
              <a:buClr>
                <a:schemeClr val="dk1"/>
              </a:buClr>
              <a:buSzPts val="1800"/>
              <a:buFont typeface="Calibri"/>
              <a:buAutoNum type="romanLcPeriod"/>
            </a:pPr>
            <a:r>
              <a:rPr lang="en-US" sz="1800">
                <a:latin typeface="Arial"/>
                <a:ea typeface="Arial"/>
                <a:cs typeface="Arial"/>
                <a:sym typeface="Arial"/>
              </a:rPr>
              <a:t>72% of 10</a:t>
            </a:r>
            <a:r>
              <a:rPr lang="en-US" sz="1800" baseline="30000">
                <a:latin typeface="Arial"/>
                <a:ea typeface="Arial"/>
                <a:cs typeface="Arial"/>
                <a:sym typeface="Arial"/>
              </a:rPr>
              <a:t>th</a:t>
            </a:r>
            <a:r>
              <a:rPr lang="en-US" sz="1800">
                <a:latin typeface="Arial"/>
                <a:ea typeface="Arial"/>
                <a:cs typeface="Arial"/>
                <a:sym typeface="Arial"/>
              </a:rPr>
              <a:t> grade students who scored at the 50</a:t>
            </a:r>
            <a:r>
              <a:rPr lang="en-US" sz="1800" baseline="30000">
                <a:latin typeface="Arial"/>
                <a:ea typeface="Arial"/>
                <a:cs typeface="Arial"/>
                <a:sym typeface="Arial"/>
              </a:rPr>
              <a:t>th</a:t>
            </a:r>
            <a:r>
              <a:rPr lang="en-US" sz="1800">
                <a:latin typeface="Arial"/>
                <a:ea typeface="Arial"/>
                <a:cs typeface="Arial"/>
                <a:sym typeface="Arial"/>
              </a:rPr>
              <a:t> percentile on their PSAT scored a 3 or higher on AP Seminar.  </a:t>
            </a:r>
            <a:endParaRPr sz="1800">
              <a:latin typeface="Calibri"/>
              <a:ea typeface="Calibri"/>
              <a:cs typeface="Calibri"/>
              <a:sym typeface="Calibri"/>
            </a:endParaRPr>
          </a:p>
          <a:p>
            <a:pPr marL="0" marR="0" lvl="0" indent="0" algn="l" rtl="0">
              <a:lnSpc>
                <a:spcPct val="150000"/>
              </a:lnSpc>
              <a:spcBef>
                <a:spcPts val="1000"/>
              </a:spcBef>
              <a:spcAft>
                <a:spcPts val="0"/>
              </a:spcAft>
              <a:buNone/>
            </a:pPr>
            <a:endParaRPr sz="1200">
              <a:solidFill>
                <a:srgbClr val="505050"/>
              </a:solidFill>
              <a:latin typeface="Calibri"/>
              <a:ea typeface="Calibri"/>
              <a:cs typeface="Calibri"/>
              <a:sym typeface="Calibri"/>
            </a:endParaRPr>
          </a:p>
          <a:p>
            <a:pPr marL="342900" marR="0" lvl="0" indent="-266700" algn="l" rtl="0">
              <a:spcBef>
                <a:spcPts val="1800"/>
              </a:spcBef>
              <a:spcAft>
                <a:spcPts val="0"/>
              </a:spcAft>
              <a:buClr>
                <a:schemeClr val="dk1"/>
              </a:buClr>
              <a:buSzPts val="1200"/>
              <a:buFont typeface="Noto Sans Symbols"/>
              <a:buNone/>
            </a:pPr>
            <a:endParaRPr sz="1200">
              <a:latin typeface="Times New Roman"/>
              <a:ea typeface="Times New Roman"/>
              <a:cs typeface="Times New Roman"/>
              <a:sym typeface="Times New Roman"/>
            </a:endParaRPr>
          </a:p>
          <a:p>
            <a:pPr marL="457200" marR="0" lvl="0" indent="0" algn="l" rtl="0">
              <a:spcBef>
                <a:spcPts val="0"/>
              </a:spcBef>
              <a:spcAft>
                <a:spcPts val="0"/>
              </a:spcAft>
              <a:buNone/>
            </a:pPr>
            <a:r>
              <a:rPr lang="en-US" sz="1200">
                <a:latin typeface="Arial"/>
                <a:ea typeface="Arial"/>
                <a:cs typeface="Arial"/>
                <a:sym typeface="Arial"/>
              </a:rPr>
              <a:t> </a:t>
            </a:r>
            <a:endParaRPr sz="1200">
              <a:latin typeface="Times New Roman"/>
              <a:ea typeface="Times New Roman"/>
              <a:cs typeface="Times New Roman"/>
              <a:sym typeface="Times New Roman"/>
            </a:endParaRPr>
          </a:p>
          <a:p>
            <a:pPr marL="342900" marR="0" lvl="0" indent="-266700" algn="l" rtl="0">
              <a:spcBef>
                <a:spcPts val="0"/>
              </a:spcBef>
              <a:spcAft>
                <a:spcPts val="0"/>
              </a:spcAft>
              <a:buClr>
                <a:schemeClr val="dk1"/>
              </a:buClr>
              <a:buSzPts val="1200"/>
              <a:buFont typeface="Noto Sans Symbols"/>
              <a:buNone/>
            </a:pPr>
            <a:endParaRPr sz="1200">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185" name="Google Shape;185;g1e762cf2a15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e762cf2a15_0_4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e762cf2a15_0_44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g1e762cf2a15_0_44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e762cf2a15_0_4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1e762cf2a15_0_4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1e762cf2a15_0_4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Describe business rules for using each – what are the non-negotiables in terms of design, etc.?</a:t>
            </a:r>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Describe logo usage – when to use KSDE, when to use Kansans Can, using dual logos, etc. </a:t>
            </a:r>
            <a:endParaRPr/>
          </a:p>
        </p:txBody>
      </p:sp>
      <p:sp>
        <p:nvSpPr>
          <p:cNvPr id="245" name="Google Shape;24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Custom Layout">
  <p:cSld name="Custom Layout">
    <p:spTree>
      <p:nvGrpSpPr>
        <p:cNvPr id="1" name="Shape 16"/>
        <p:cNvGrpSpPr/>
        <p:nvPr/>
      </p:nvGrpSpPr>
      <p:grpSpPr>
        <a:xfrm>
          <a:off x="0" y="0"/>
          <a:ext cx="0" cy="0"/>
          <a:chOff x="0" y="0"/>
          <a:chExt cx="0" cy="0"/>
        </a:xfrm>
      </p:grpSpPr>
      <p:pic>
        <p:nvPicPr>
          <p:cNvPr id="17" name="Google Shape;17;p2"/>
          <p:cNvPicPr preferRelativeResize="0"/>
          <p:nvPr/>
        </p:nvPicPr>
        <p:blipFill rotWithShape="1">
          <a:blip r:embed="rId2">
            <a:alphaModFix/>
          </a:blip>
          <a:srcRect/>
          <a:stretch/>
        </p:blipFill>
        <p:spPr>
          <a:xfrm>
            <a:off x="0" y="1714"/>
            <a:ext cx="12192000" cy="6854572"/>
          </a:xfrm>
          <a:prstGeom prst="rect">
            <a:avLst/>
          </a:prstGeom>
          <a:noFill/>
          <a:ln>
            <a:noFill/>
          </a:ln>
        </p:spPr>
      </p:pic>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2"/>
          <p:cNvSpPr txBox="1">
            <a:spLocks noGrp="1"/>
          </p:cNvSpPr>
          <p:nvPr>
            <p:ph type="title"/>
          </p:nvPr>
        </p:nvSpPr>
        <p:spPr>
          <a:xfrm>
            <a:off x="838200" y="4290581"/>
            <a:ext cx="11353800" cy="89101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
          <p:cNvSpPr txBox="1">
            <a:spLocks noGrp="1"/>
          </p:cNvSpPr>
          <p:nvPr>
            <p:ph type="body" idx="1"/>
          </p:nvPr>
        </p:nvSpPr>
        <p:spPr>
          <a:xfrm>
            <a:off x="3581400" y="5331272"/>
            <a:ext cx="8610600" cy="6880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dk1"/>
                </a:solidFill>
              </a:defRPr>
            </a:lvl1pPr>
            <a:lvl2pPr marL="914400" lvl="1" indent="-228600" algn="l">
              <a:lnSpc>
                <a:spcPct val="90000"/>
              </a:lnSpc>
              <a:spcBef>
                <a:spcPts val="500"/>
              </a:spcBef>
              <a:spcAft>
                <a:spcPts val="0"/>
              </a:spcAft>
              <a:buSzPts val="2000"/>
              <a:buNone/>
              <a:defRPr sz="2000">
                <a:solidFill>
                  <a:srgbClr val="888B94"/>
                </a:solidFill>
              </a:defRPr>
            </a:lvl2pPr>
            <a:lvl3pPr marL="1371600" lvl="2" indent="-228600" algn="l">
              <a:lnSpc>
                <a:spcPct val="90000"/>
              </a:lnSpc>
              <a:spcBef>
                <a:spcPts val="500"/>
              </a:spcBef>
              <a:spcAft>
                <a:spcPts val="0"/>
              </a:spcAft>
              <a:buSzPts val="1800"/>
              <a:buNone/>
              <a:defRPr sz="1800">
                <a:solidFill>
                  <a:srgbClr val="888B94"/>
                </a:solidFill>
              </a:defRPr>
            </a:lvl3pPr>
            <a:lvl4pPr marL="1828800" lvl="3" indent="-228600" algn="l">
              <a:lnSpc>
                <a:spcPct val="90000"/>
              </a:lnSpc>
              <a:spcBef>
                <a:spcPts val="500"/>
              </a:spcBef>
              <a:spcAft>
                <a:spcPts val="0"/>
              </a:spcAft>
              <a:buSzPts val="1600"/>
              <a:buNone/>
              <a:defRPr sz="1600">
                <a:solidFill>
                  <a:srgbClr val="888B94"/>
                </a:solidFill>
              </a:defRPr>
            </a:lvl4pPr>
            <a:lvl5pPr marL="2286000" lvl="4" indent="-228600" algn="l">
              <a:lnSpc>
                <a:spcPct val="90000"/>
              </a:lnSpc>
              <a:spcBef>
                <a:spcPts val="500"/>
              </a:spcBef>
              <a:spcAft>
                <a:spcPts val="0"/>
              </a:spcAft>
              <a:buSzPts val="1600"/>
              <a:buNone/>
              <a:defRPr sz="1600">
                <a:solidFill>
                  <a:srgbClr val="888B94"/>
                </a:solidFill>
              </a:defRPr>
            </a:lvl5pPr>
            <a:lvl6pPr marL="2743200" lvl="5" indent="-228600" algn="l">
              <a:lnSpc>
                <a:spcPct val="90000"/>
              </a:lnSpc>
              <a:spcBef>
                <a:spcPts val="500"/>
              </a:spcBef>
              <a:spcAft>
                <a:spcPts val="0"/>
              </a:spcAft>
              <a:buClr>
                <a:srgbClr val="888B94"/>
              </a:buClr>
              <a:buSzPts val="1600"/>
              <a:buNone/>
              <a:defRPr sz="1600">
                <a:solidFill>
                  <a:srgbClr val="888B94"/>
                </a:solidFill>
              </a:defRPr>
            </a:lvl6pPr>
            <a:lvl7pPr marL="3200400" lvl="6" indent="-228600" algn="l">
              <a:lnSpc>
                <a:spcPct val="90000"/>
              </a:lnSpc>
              <a:spcBef>
                <a:spcPts val="500"/>
              </a:spcBef>
              <a:spcAft>
                <a:spcPts val="0"/>
              </a:spcAft>
              <a:buClr>
                <a:srgbClr val="888B94"/>
              </a:buClr>
              <a:buSzPts val="1600"/>
              <a:buNone/>
              <a:defRPr sz="1600">
                <a:solidFill>
                  <a:srgbClr val="888B94"/>
                </a:solidFill>
              </a:defRPr>
            </a:lvl7pPr>
            <a:lvl8pPr marL="3657600" lvl="7" indent="-228600" algn="l">
              <a:lnSpc>
                <a:spcPct val="90000"/>
              </a:lnSpc>
              <a:spcBef>
                <a:spcPts val="500"/>
              </a:spcBef>
              <a:spcAft>
                <a:spcPts val="0"/>
              </a:spcAft>
              <a:buClr>
                <a:srgbClr val="888B94"/>
              </a:buClr>
              <a:buSzPts val="1600"/>
              <a:buNone/>
              <a:defRPr sz="1600">
                <a:solidFill>
                  <a:srgbClr val="888B94"/>
                </a:solidFill>
              </a:defRPr>
            </a:lvl8pPr>
            <a:lvl9pPr marL="4114800" lvl="8" indent="-228600" algn="l">
              <a:lnSpc>
                <a:spcPct val="90000"/>
              </a:lnSpc>
              <a:spcBef>
                <a:spcPts val="500"/>
              </a:spcBef>
              <a:spcAft>
                <a:spcPts val="0"/>
              </a:spcAft>
              <a:buClr>
                <a:srgbClr val="888B94"/>
              </a:buClr>
              <a:buSzPts val="1600"/>
              <a:buNone/>
              <a:defRPr sz="1600">
                <a:solidFill>
                  <a:srgbClr val="888B94"/>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80"/>
        <p:cNvGrpSpPr/>
        <p:nvPr/>
      </p:nvGrpSpPr>
      <p:grpSpPr>
        <a:xfrm>
          <a:off x="0" y="0"/>
          <a:ext cx="0" cy="0"/>
          <a:chOff x="0" y="0"/>
          <a:chExt cx="0" cy="0"/>
        </a:xfrm>
      </p:grpSpPr>
      <p:sp>
        <p:nvSpPr>
          <p:cNvPr id="81" name="Google Shape;81;p11"/>
          <p:cNvSpPr>
            <a:spLocks noGrp="1"/>
          </p:cNvSpPr>
          <p:nvPr>
            <p:ph type="media" idx="2"/>
          </p:nvPr>
        </p:nvSpPr>
        <p:spPr>
          <a:xfrm>
            <a:off x="1134918" y="803563"/>
            <a:ext cx="9922164" cy="4932218"/>
          </a:xfrm>
          <a:prstGeom prst="rect">
            <a:avLst/>
          </a:prstGeom>
          <a:no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accent2"/>
              </a:buClr>
              <a:buSzPts val="2800"/>
              <a:buFont typeface="Arial"/>
              <a:buNone/>
              <a:defRPr sz="2800" b="0" i="0" u="none" strike="noStrike" cap="none">
                <a:latin typeface="Open Sans Light"/>
                <a:ea typeface="Open Sans Light"/>
                <a:cs typeface="Open Sans Light"/>
                <a:sym typeface="Open Sans Light"/>
              </a:defRPr>
            </a:lvl1pPr>
            <a:lvl2pPr marR="0" lvl="1" algn="l" rtl="0">
              <a:lnSpc>
                <a:spcPct val="90000"/>
              </a:lnSpc>
              <a:spcBef>
                <a:spcPts val="500"/>
              </a:spcBef>
              <a:spcAft>
                <a:spcPts val="0"/>
              </a:spcAft>
              <a:buClr>
                <a:schemeClr val="accent1"/>
              </a:buClr>
              <a:buSzPts val="2400"/>
              <a:buFont typeface="Arial"/>
              <a:buChar char="•"/>
              <a:defRPr sz="2400" b="0" i="0" u="none" strike="noStrike" cap="none">
                <a:solidFill>
                  <a:schemeClr val="dk1"/>
                </a:solidFill>
                <a:latin typeface="Open Sans Light"/>
                <a:ea typeface="Open Sans Light"/>
                <a:cs typeface="Open Sans Light"/>
                <a:sym typeface="Open Sans Light"/>
              </a:defRPr>
            </a:lvl2pPr>
            <a:lvl3pPr marR="0" lvl="2" algn="l" rtl="0">
              <a:lnSpc>
                <a:spcPct val="90000"/>
              </a:lnSpc>
              <a:spcBef>
                <a:spcPts val="500"/>
              </a:spcBef>
              <a:spcAft>
                <a:spcPts val="0"/>
              </a:spcAft>
              <a:buClr>
                <a:srgbClr val="3171D1"/>
              </a:buClr>
              <a:buSzPts val="2000"/>
              <a:buFont typeface="Arial"/>
              <a:buChar char="•"/>
              <a:defRPr sz="2000" b="0" i="0" u="none" strike="noStrike" cap="none">
                <a:solidFill>
                  <a:schemeClr val="dk1"/>
                </a:solidFill>
                <a:latin typeface="Open Sans Light"/>
                <a:ea typeface="Open Sans Light"/>
                <a:cs typeface="Open Sans Light"/>
                <a:sym typeface="Open Sans Light"/>
              </a:defRPr>
            </a:lvl3pPr>
            <a:lvl4pPr marR="0" lvl="3" algn="l" rtl="0">
              <a:lnSpc>
                <a:spcPct val="90000"/>
              </a:lnSpc>
              <a:spcBef>
                <a:spcPts val="500"/>
              </a:spcBef>
              <a:spcAft>
                <a:spcPts val="0"/>
              </a:spcAft>
              <a:buClr>
                <a:schemeClr val="accent2"/>
              </a:buClr>
              <a:buSzPts val="1800"/>
              <a:buFont typeface="Arial"/>
              <a:buChar char="•"/>
              <a:defRPr sz="1800" b="0" i="0" u="none" strike="noStrike" cap="none">
                <a:solidFill>
                  <a:schemeClr val="dk1"/>
                </a:solidFill>
                <a:latin typeface="Open Sans Light"/>
                <a:ea typeface="Open Sans Light"/>
                <a:cs typeface="Open Sans Light"/>
                <a:sym typeface="Open Sans Light"/>
              </a:defRPr>
            </a:lvl4pPr>
            <a:lvl5pPr marR="0" lvl="4" algn="l" rtl="0">
              <a:lnSpc>
                <a:spcPct val="90000"/>
              </a:lnSpc>
              <a:spcBef>
                <a:spcPts val="500"/>
              </a:spcBef>
              <a:spcAft>
                <a:spcPts val="0"/>
              </a:spcAft>
              <a:buClr>
                <a:srgbClr val="888B90"/>
              </a:buClr>
              <a:buSzPts val="1800"/>
              <a:buFont typeface="Arial"/>
              <a:buChar char="•"/>
              <a:defRPr sz="1800" b="0" i="0" u="none" strike="noStrike" cap="none">
                <a:solidFill>
                  <a:schemeClr val="dk1"/>
                </a:solidFill>
                <a:latin typeface="Open Sans Light"/>
                <a:ea typeface="Open Sans Light"/>
                <a:cs typeface="Open Sans Light"/>
                <a:sym typeface="Open Sans Light"/>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82" name="Google Shape;8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Open Sans SemiBold"/>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a:off x="5183188" y="457201"/>
            <a:ext cx="6172200" cy="5403850"/>
          </a:xfrm>
          <a:prstGeom prst="rect">
            <a:avLst/>
          </a:prstGeom>
          <a:noFill/>
          <a:ln>
            <a:noFill/>
          </a:ln>
        </p:spPr>
        <p:txBody>
          <a:bodyPr spcFirstLastPara="1" wrap="square" lIns="91425" tIns="45700" rIns="91425" bIns="45700" anchor="ctr"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81000" algn="l">
              <a:lnSpc>
                <a:spcPct val="90000"/>
              </a:lnSpc>
              <a:spcBef>
                <a:spcPts val="500"/>
              </a:spcBef>
              <a:spcAft>
                <a:spcPts val="0"/>
              </a:spcAft>
              <a:buSzPts val="2400"/>
              <a:buChar char="•"/>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8" name="Google Shape;88;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2 consultant information">
  <p:cSld name="2 consultant information">
    <p:spTree>
      <p:nvGrpSpPr>
        <p:cNvPr id="1" name="Shape 92"/>
        <p:cNvGrpSpPr/>
        <p:nvPr/>
      </p:nvGrpSpPr>
      <p:grpSpPr>
        <a:xfrm>
          <a:off x="0" y="0"/>
          <a:ext cx="0" cy="0"/>
          <a:chOff x="0" y="0"/>
          <a:chExt cx="0" cy="0"/>
        </a:xfrm>
      </p:grpSpPr>
      <p:pic>
        <p:nvPicPr>
          <p:cNvPr id="93" name="Google Shape;93;p13" descr="Kansans Can contact page&#10;Kansas State Department of Education&#10;www.ksde.org&#10;#KansansCan&#10;Kansas leads the world in the success of each student."/>
          <p:cNvPicPr preferRelativeResize="0"/>
          <p:nvPr/>
        </p:nvPicPr>
        <p:blipFill rotWithShape="1">
          <a:blip r:embed="rId2">
            <a:alphaModFix/>
          </a:blip>
          <a:srcRect/>
          <a:stretch/>
        </p:blipFill>
        <p:spPr>
          <a:xfrm>
            <a:off x="0" y="0"/>
            <a:ext cx="12192000" cy="6857999"/>
          </a:xfrm>
          <a:prstGeom prst="rect">
            <a:avLst/>
          </a:prstGeom>
          <a:noFill/>
          <a:ln>
            <a:noFill/>
          </a:ln>
        </p:spPr>
      </p:pic>
      <p:sp>
        <p:nvSpPr>
          <p:cNvPr id="94" name="Google Shape;9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7" name="Google Shape;97;p13"/>
          <p:cNvSpPr txBox="1">
            <a:spLocks noGrp="1"/>
          </p:cNvSpPr>
          <p:nvPr>
            <p:ph type="body" idx="1"/>
          </p:nvPr>
        </p:nvSpPr>
        <p:spPr>
          <a:xfrm>
            <a:off x="1244889" y="3168073"/>
            <a:ext cx="4592495" cy="2354046"/>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SzPts val="2000"/>
              <a:buNone/>
              <a:defRPr sz="2000" b="0"/>
            </a:lvl1pPr>
            <a:lvl2pPr marL="914400" lvl="1" indent="-228600" algn="l">
              <a:lnSpc>
                <a:spcPct val="90000"/>
              </a:lnSpc>
              <a:spcBef>
                <a:spcPts val="500"/>
              </a:spcBef>
              <a:spcAft>
                <a:spcPts val="0"/>
              </a:spcAft>
              <a:buSzPts val="2000"/>
              <a:buNone/>
              <a:defRPr sz="2000"/>
            </a:lvl2pPr>
            <a:lvl3pPr marL="1371600" lvl="2" indent="-228600" algn="l">
              <a:lnSpc>
                <a:spcPct val="90000"/>
              </a:lnSpc>
              <a:spcBef>
                <a:spcPts val="500"/>
              </a:spcBef>
              <a:spcAft>
                <a:spcPts val="0"/>
              </a:spcAft>
              <a:buSzPts val="2000"/>
              <a:buNone/>
              <a:defRPr/>
            </a:lvl3pPr>
            <a:lvl4pPr marL="1828800" lvl="3" indent="-228600" algn="l">
              <a:lnSpc>
                <a:spcPct val="90000"/>
              </a:lnSpc>
              <a:spcBef>
                <a:spcPts val="500"/>
              </a:spcBef>
              <a:spcAft>
                <a:spcPts val="0"/>
              </a:spcAft>
              <a:buSzPts val="1800"/>
              <a:buNone/>
              <a:defRPr/>
            </a:lvl4pPr>
            <a:lvl5pPr marL="2286000" lvl="4" indent="-228600" algn="l">
              <a:lnSpc>
                <a:spcPct val="9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13"/>
          <p:cNvSpPr txBox="1">
            <a:spLocks noGrp="1"/>
          </p:cNvSpPr>
          <p:nvPr>
            <p:ph type="body" idx="2"/>
          </p:nvPr>
        </p:nvSpPr>
        <p:spPr>
          <a:xfrm>
            <a:off x="6338743" y="3168073"/>
            <a:ext cx="4592495" cy="2354046"/>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SzPts val="2000"/>
              <a:buNone/>
              <a:defRPr sz="2000" b="0"/>
            </a:lvl1pPr>
            <a:lvl2pPr marL="914400" lvl="1" indent="-228600" algn="l">
              <a:lnSpc>
                <a:spcPct val="90000"/>
              </a:lnSpc>
              <a:spcBef>
                <a:spcPts val="500"/>
              </a:spcBef>
              <a:spcAft>
                <a:spcPts val="0"/>
              </a:spcAft>
              <a:buSzPts val="2000"/>
              <a:buNone/>
              <a:defRPr sz="2000"/>
            </a:lvl2pPr>
            <a:lvl3pPr marL="1371600" lvl="2" indent="-228600" algn="l">
              <a:lnSpc>
                <a:spcPct val="90000"/>
              </a:lnSpc>
              <a:spcBef>
                <a:spcPts val="500"/>
              </a:spcBef>
              <a:spcAft>
                <a:spcPts val="0"/>
              </a:spcAft>
              <a:buSzPts val="2000"/>
              <a:buNone/>
              <a:defRPr/>
            </a:lvl3pPr>
            <a:lvl4pPr marL="1828800" lvl="3" indent="-228600" algn="l">
              <a:lnSpc>
                <a:spcPct val="90000"/>
              </a:lnSpc>
              <a:spcBef>
                <a:spcPts val="500"/>
              </a:spcBef>
              <a:spcAft>
                <a:spcPts val="0"/>
              </a:spcAft>
              <a:buSzPts val="1800"/>
              <a:buNone/>
              <a:defRPr/>
            </a:lvl4pPr>
            <a:lvl5pPr marL="2286000" lvl="4" indent="-228600" algn="l">
              <a:lnSpc>
                <a:spcPct val="9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p:cNvSpPr txBox="1"/>
          <p:nvPr/>
        </p:nvSpPr>
        <p:spPr>
          <a:xfrm>
            <a:off x="1244889" y="5661891"/>
            <a:ext cx="9686349" cy="5078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0" i="0" u="none" strike="noStrike" cap="none">
                <a:solidFill>
                  <a:schemeClr val="dk1"/>
                </a:solidFill>
                <a:latin typeface="Open Sans Light"/>
                <a:ea typeface="Open Sans Light"/>
                <a:cs typeface="Open Sans Light"/>
                <a:sym typeface="Open Sans Light"/>
              </a:rPr>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0"/>
        <p:cNvGrpSpPr/>
        <p:nvPr/>
      </p:nvGrpSpPr>
      <p:grpSpPr>
        <a:xfrm>
          <a:off x="0" y="0"/>
          <a:ext cx="0" cy="0"/>
          <a:chOff x="0" y="0"/>
          <a:chExt cx="0" cy="0"/>
        </a:xfrm>
      </p:grpSpPr>
      <p:sp>
        <p:nvSpPr>
          <p:cNvPr id="101" name="Google Shape;101;p14"/>
          <p:cNvSpPr txBox="1">
            <a:spLocks noGrp="1"/>
          </p:cNvSpPr>
          <p:nvPr>
            <p:ph type="body" idx="1"/>
          </p:nvPr>
        </p:nvSpPr>
        <p:spPr>
          <a:xfrm>
            <a:off x="838200" y="1644073"/>
            <a:ext cx="10515600" cy="453289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2" name="Google Shape;10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5" name="Google Shape;10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Open Sans SemiBold"/>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15"/>
          <p:cNvSpPr>
            <a:spLocks noGrp="1"/>
          </p:cNvSpPr>
          <p:nvPr>
            <p:ph type="pic" idx="2"/>
          </p:nvPr>
        </p:nvSpPr>
        <p:spPr>
          <a:xfrm>
            <a:off x="5183188" y="457201"/>
            <a:ext cx="6172200" cy="5403850"/>
          </a:xfrm>
          <a:prstGeom prst="rect">
            <a:avLst/>
          </a:prstGeom>
          <a:noFill/>
          <a:ln>
            <a:noFill/>
          </a:ln>
        </p:spPr>
      </p:sp>
      <p:sp>
        <p:nvSpPr>
          <p:cNvPr id="109" name="Google Shape;109;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0" name="Google Shape;11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ubTitle and Body">
  <p:cSld name="Title, SubTitle and Body">
    <p:spTree>
      <p:nvGrpSpPr>
        <p:cNvPr id="1" name="Shape 113"/>
        <p:cNvGrpSpPr/>
        <p:nvPr/>
      </p:nvGrpSpPr>
      <p:grpSpPr>
        <a:xfrm>
          <a:off x="0" y="0"/>
          <a:ext cx="0" cy="0"/>
          <a:chOff x="0" y="0"/>
          <a:chExt cx="0" cy="0"/>
        </a:xfrm>
      </p:grpSpPr>
      <p:sp>
        <p:nvSpPr>
          <p:cNvPr id="114" name="Google Shape;114;p16"/>
          <p:cNvSpPr txBox="1">
            <a:spLocks noGrp="1"/>
          </p:cNvSpPr>
          <p:nvPr>
            <p:ph type="title"/>
          </p:nvPr>
        </p:nvSpPr>
        <p:spPr>
          <a:xfrm>
            <a:off x="356461" y="538394"/>
            <a:ext cx="11459700" cy="413100"/>
          </a:xfrm>
          <a:prstGeom prst="rect">
            <a:avLst/>
          </a:prstGeom>
          <a:noFill/>
          <a:ln>
            <a:noFill/>
          </a:ln>
        </p:spPr>
        <p:txBody>
          <a:bodyPr spcFirstLastPara="1" wrap="square" lIns="0" tIns="0" rIns="72000" bIns="0" anchor="t" anchorCtr="0">
            <a:norm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5" name="Google Shape;115;p16"/>
          <p:cNvSpPr txBox="1">
            <a:spLocks noGrp="1"/>
          </p:cNvSpPr>
          <p:nvPr>
            <p:ph type="body" idx="1"/>
          </p:nvPr>
        </p:nvSpPr>
        <p:spPr>
          <a:xfrm>
            <a:off x="357215" y="1740546"/>
            <a:ext cx="11459700" cy="4408800"/>
          </a:xfrm>
          <a:prstGeom prst="rect">
            <a:avLst/>
          </a:prstGeom>
          <a:noFill/>
          <a:ln>
            <a:noFill/>
          </a:ln>
        </p:spPr>
        <p:txBody>
          <a:bodyPr spcFirstLastPara="1" wrap="square" lIns="91425" tIns="45700" rIns="91425" bIns="45700" anchor="t" anchorCtr="0">
            <a:normAutofit/>
          </a:bodyPr>
          <a:lstStyle>
            <a:lvl1pPr marL="457200" lvl="0" indent="-315417" algn="l" rtl="0">
              <a:lnSpc>
                <a:spcPct val="100000"/>
              </a:lnSpc>
              <a:spcBef>
                <a:spcPts val="684"/>
              </a:spcBef>
              <a:spcAft>
                <a:spcPts val="0"/>
              </a:spcAft>
              <a:buClr>
                <a:schemeClr val="accent3"/>
              </a:buClr>
              <a:buSzPts val="1367"/>
              <a:buChar char="•"/>
              <a:defRPr>
                <a:latin typeface="Arial"/>
                <a:ea typeface="Arial"/>
                <a:cs typeface="Arial"/>
                <a:sym typeface="Arial"/>
              </a:defRPr>
            </a:lvl1pPr>
            <a:lvl2pPr marL="914400" lvl="1" indent="-305765" algn="l" rtl="0">
              <a:lnSpc>
                <a:spcPct val="100000"/>
              </a:lnSpc>
              <a:spcBef>
                <a:spcPts val="304"/>
              </a:spcBef>
              <a:spcAft>
                <a:spcPts val="0"/>
              </a:spcAft>
              <a:buClr>
                <a:schemeClr val="accent3"/>
              </a:buClr>
              <a:buSzPts val="1215"/>
              <a:buChar char="•"/>
              <a:defRPr>
                <a:latin typeface="Arial"/>
                <a:ea typeface="Arial"/>
                <a:cs typeface="Arial"/>
                <a:sym typeface="Arial"/>
              </a:defRPr>
            </a:lvl2pPr>
            <a:lvl3pPr marL="1371600" lvl="2" indent="-305765" algn="l" rtl="0">
              <a:lnSpc>
                <a:spcPct val="100000"/>
              </a:lnSpc>
              <a:spcBef>
                <a:spcPts val="304"/>
              </a:spcBef>
              <a:spcAft>
                <a:spcPts val="0"/>
              </a:spcAft>
              <a:buClr>
                <a:schemeClr val="accent3"/>
              </a:buClr>
              <a:buSzPts val="1215"/>
              <a:buChar char="•"/>
              <a:defRPr>
                <a:latin typeface="Arial"/>
                <a:ea typeface="Arial"/>
                <a:cs typeface="Arial"/>
                <a:sym typeface="Arial"/>
              </a:defRPr>
            </a:lvl3pPr>
            <a:lvl4pPr marL="1828800" lvl="3" indent="-305765" algn="l" rtl="0">
              <a:lnSpc>
                <a:spcPct val="100000"/>
              </a:lnSpc>
              <a:spcBef>
                <a:spcPts val="304"/>
              </a:spcBef>
              <a:spcAft>
                <a:spcPts val="0"/>
              </a:spcAft>
              <a:buClr>
                <a:schemeClr val="accent3"/>
              </a:buClr>
              <a:buSzPts val="1215"/>
              <a:buChar char="•"/>
              <a:defRPr>
                <a:latin typeface="Arial"/>
                <a:ea typeface="Arial"/>
                <a:cs typeface="Arial"/>
                <a:sym typeface="Arial"/>
              </a:defRPr>
            </a:lvl4pPr>
            <a:lvl5pPr marL="2286000" lvl="4" indent="-315417" algn="l" rtl="0">
              <a:spcBef>
                <a:spcPts val="342"/>
              </a:spcBef>
              <a:spcAft>
                <a:spcPts val="0"/>
              </a:spcAft>
              <a:buClr>
                <a:schemeClr val="accent3"/>
              </a:buClr>
              <a:buSzPts val="1367"/>
              <a:buChar char="•"/>
              <a:defRPr sz="1709">
                <a:latin typeface="Arial"/>
                <a:ea typeface="Arial"/>
                <a:cs typeface="Arial"/>
                <a:sym typeface="Arial"/>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6" name="Google Shape;116;p16"/>
          <p:cNvSpPr txBox="1">
            <a:spLocks noGrp="1"/>
          </p:cNvSpPr>
          <p:nvPr>
            <p:ph type="subTitle" idx="2"/>
          </p:nvPr>
        </p:nvSpPr>
        <p:spPr>
          <a:xfrm>
            <a:off x="356461" y="1078726"/>
            <a:ext cx="6511200" cy="534600"/>
          </a:xfrm>
          <a:prstGeom prst="rect">
            <a:avLst/>
          </a:prstGeom>
          <a:noFill/>
          <a:ln>
            <a:noFill/>
          </a:ln>
        </p:spPr>
        <p:txBody>
          <a:bodyPr spcFirstLastPara="1" wrap="square" lIns="0" tIns="45700" rIns="0" bIns="45700" anchor="t" anchorCtr="0">
            <a:noAutofit/>
          </a:bodyPr>
          <a:lstStyle>
            <a:lvl1pPr lvl="0" algn="l" rtl="0">
              <a:lnSpc>
                <a:spcPct val="100000"/>
              </a:lnSpc>
              <a:spcBef>
                <a:spcPts val="684"/>
              </a:spcBef>
              <a:spcAft>
                <a:spcPts val="0"/>
              </a:spcAft>
              <a:buSzPts val="2400"/>
              <a:buNone/>
              <a:defRPr sz="1709" b="1">
                <a:solidFill>
                  <a:schemeClr val="accent3"/>
                </a:solidFill>
                <a:latin typeface="Arial"/>
                <a:ea typeface="Arial"/>
                <a:cs typeface="Arial"/>
                <a:sym typeface="Arial"/>
              </a:defRPr>
            </a:lvl1pPr>
            <a:lvl2pPr lvl="1" algn="ctr" rtl="0">
              <a:lnSpc>
                <a:spcPct val="100000"/>
              </a:lnSpc>
              <a:spcBef>
                <a:spcPts val="304"/>
              </a:spcBef>
              <a:spcAft>
                <a:spcPts val="0"/>
              </a:spcAft>
              <a:buSzPts val="2200"/>
              <a:buNone/>
              <a:defRPr>
                <a:solidFill>
                  <a:srgbClr val="898989"/>
                </a:solidFill>
              </a:defRPr>
            </a:lvl2pPr>
            <a:lvl3pPr lvl="2" algn="ctr" rtl="0">
              <a:lnSpc>
                <a:spcPct val="100000"/>
              </a:lnSpc>
              <a:spcBef>
                <a:spcPts val="304"/>
              </a:spcBef>
              <a:spcAft>
                <a:spcPts val="0"/>
              </a:spcAft>
              <a:buSzPts val="2200"/>
              <a:buNone/>
              <a:defRPr>
                <a:solidFill>
                  <a:srgbClr val="898989"/>
                </a:solidFill>
              </a:defRPr>
            </a:lvl3pPr>
            <a:lvl4pPr lvl="3" algn="ctr" rtl="0">
              <a:lnSpc>
                <a:spcPct val="100000"/>
              </a:lnSpc>
              <a:spcBef>
                <a:spcPts val="304"/>
              </a:spcBef>
              <a:spcAft>
                <a:spcPts val="0"/>
              </a:spcAft>
              <a:buSzPts val="1519"/>
              <a:buNone/>
              <a:defRPr>
                <a:solidFill>
                  <a:srgbClr val="898989"/>
                </a:solidFill>
              </a:defRPr>
            </a:lvl4pPr>
            <a:lvl5pPr lvl="4" algn="ctr" rtl="0">
              <a:spcBef>
                <a:spcPts val="456"/>
              </a:spcBef>
              <a:spcAft>
                <a:spcPts val="0"/>
              </a:spcAft>
              <a:buClr>
                <a:srgbClr val="898989"/>
              </a:buClr>
              <a:buSzPts val="2279"/>
              <a:buNone/>
              <a:defRPr>
                <a:solidFill>
                  <a:srgbClr val="898989"/>
                </a:solidFill>
              </a:defRPr>
            </a:lvl5pPr>
            <a:lvl6pPr lvl="5" algn="ctr" rtl="0">
              <a:spcBef>
                <a:spcPts val="399"/>
              </a:spcBef>
              <a:spcAft>
                <a:spcPts val="0"/>
              </a:spcAft>
              <a:buClr>
                <a:srgbClr val="898989"/>
              </a:buClr>
              <a:buSzPts val="1994"/>
              <a:buNone/>
              <a:defRPr>
                <a:solidFill>
                  <a:srgbClr val="898989"/>
                </a:solidFill>
              </a:defRPr>
            </a:lvl6pPr>
            <a:lvl7pPr lvl="6" algn="ctr" rtl="0">
              <a:spcBef>
                <a:spcPts val="399"/>
              </a:spcBef>
              <a:spcAft>
                <a:spcPts val="0"/>
              </a:spcAft>
              <a:buClr>
                <a:srgbClr val="898989"/>
              </a:buClr>
              <a:buSzPts val="1994"/>
              <a:buNone/>
              <a:defRPr>
                <a:solidFill>
                  <a:srgbClr val="898989"/>
                </a:solidFill>
              </a:defRPr>
            </a:lvl7pPr>
            <a:lvl8pPr lvl="7" algn="ctr" rtl="0">
              <a:spcBef>
                <a:spcPts val="399"/>
              </a:spcBef>
              <a:spcAft>
                <a:spcPts val="0"/>
              </a:spcAft>
              <a:buClr>
                <a:srgbClr val="898989"/>
              </a:buClr>
              <a:buSzPts val="1994"/>
              <a:buNone/>
              <a:defRPr>
                <a:solidFill>
                  <a:srgbClr val="898989"/>
                </a:solidFill>
              </a:defRPr>
            </a:lvl8pPr>
            <a:lvl9pPr lvl="8" algn="ctr" rtl="0">
              <a:spcBef>
                <a:spcPts val="399"/>
              </a:spcBef>
              <a:spcAft>
                <a:spcPts val="0"/>
              </a:spcAft>
              <a:buClr>
                <a:srgbClr val="898989"/>
              </a:buClr>
              <a:buSzPts val="1994"/>
              <a:buNone/>
              <a:defRPr>
                <a:solidFill>
                  <a:srgbClr val="898989"/>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3"/>
        <p:cNvGrpSpPr/>
        <p:nvPr/>
      </p:nvGrpSpPr>
      <p:grpSpPr>
        <a:xfrm>
          <a:off x="0" y="0"/>
          <a:ext cx="0" cy="0"/>
          <a:chOff x="0" y="0"/>
          <a:chExt cx="0" cy="0"/>
        </a:xfrm>
      </p:grpSpPr>
      <p:pic>
        <p:nvPicPr>
          <p:cNvPr id="24" name="Google Shape;24;p3"/>
          <p:cNvPicPr preferRelativeResize="0"/>
          <p:nvPr/>
        </p:nvPicPr>
        <p:blipFill rotWithShape="1">
          <a:blip r:embed="rId2">
            <a:alphaModFix/>
          </a:blip>
          <a:srcRect/>
          <a:stretch/>
        </p:blipFill>
        <p:spPr>
          <a:xfrm>
            <a:off x="1185" y="666"/>
            <a:ext cx="12189630" cy="6856666"/>
          </a:xfrm>
          <a:prstGeom prst="rect">
            <a:avLst/>
          </a:prstGeom>
          <a:noFill/>
          <a:ln>
            <a:noFill/>
          </a:ln>
        </p:spPr>
      </p:pic>
      <p:sp>
        <p:nvSpPr>
          <p:cNvPr id="25" name="Google Shape;25;p3"/>
          <p:cNvSpPr txBox="1">
            <a:spLocks noGrp="1"/>
          </p:cNvSpPr>
          <p:nvPr>
            <p:ph type="subTitle" idx="1"/>
          </p:nvPr>
        </p:nvSpPr>
        <p:spPr>
          <a:xfrm>
            <a:off x="1524000" y="4326467"/>
            <a:ext cx="7480151" cy="103765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6" name="Google Shape;26;p3"/>
          <p:cNvSpPr txBox="1">
            <a:spLocks noGrp="1"/>
          </p:cNvSpPr>
          <p:nvPr>
            <p:ph type="title"/>
          </p:nvPr>
        </p:nvSpPr>
        <p:spPr>
          <a:xfrm>
            <a:off x="1524000" y="1597891"/>
            <a:ext cx="7480151" cy="2728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Open Sans SemiBold"/>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30"/>
        <p:cNvGrpSpPr/>
        <p:nvPr/>
      </p:nvGrpSpPr>
      <p:grpSpPr>
        <a:xfrm>
          <a:off x="0" y="0"/>
          <a:ext cx="0" cy="0"/>
          <a:chOff x="0" y="0"/>
          <a:chExt cx="0" cy="0"/>
        </a:xfrm>
      </p:grpSpPr>
      <p:pic>
        <p:nvPicPr>
          <p:cNvPr id="31" name="Google Shape;31;p4"/>
          <p:cNvPicPr preferRelativeResize="0"/>
          <p:nvPr/>
        </p:nvPicPr>
        <p:blipFill rotWithShape="1">
          <a:blip r:embed="rId2">
            <a:alphaModFix/>
          </a:blip>
          <a:srcRect/>
          <a:stretch/>
        </p:blipFill>
        <p:spPr>
          <a:xfrm>
            <a:off x="1187" y="668"/>
            <a:ext cx="12189626" cy="6856664"/>
          </a:xfrm>
          <a:prstGeom prst="rect">
            <a:avLst/>
          </a:prstGeom>
          <a:noFill/>
          <a:ln>
            <a:noFill/>
          </a:ln>
        </p:spPr>
      </p:pic>
      <p:sp>
        <p:nvSpPr>
          <p:cNvPr id="32" name="Google Shape;32;p4"/>
          <p:cNvSpPr txBox="1">
            <a:spLocks noGrp="1"/>
          </p:cNvSpPr>
          <p:nvPr>
            <p:ph type="title"/>
          </p:nvPr>
        </p:nvSpPr>
        <p:spPr>
          <a:xfrm>
            <a:off x="1893456" y="423334"/>
            <a:ext cx="8340436" cy="2713228"/>
          </a:xfrm>
          <a:prstGeom prst="rect">
            <a:avLst/>
          </a:prstGeom>
          <a:noFill/>
          <a:ln>
            <a:noFill/>
          </a:ln>
        </p:spPr>
        <p:txBody>
          <a:bodyPr spcFirstLastPara="1" wrap="square" lIns="91425" tIns="45700" rIns="457200" bIns="45700" anchor="b" anchorCtr="0">
            <a:normAutofit/>
          </a:bodyPr>
          <a:lstStyle>
            <a:lvl1pPr lvl="0" algn="l">
              <a:lnSpc>
                <a:spcPct val="90000"/>
              </a:lnSpc>
              <a:spcBef>
                <a:spcPts val="0"/>
              </a:spcBef>
              <a:spcAft>
                <a:spcPts val="0"/>
              </a:spcAft>
              <a:buClr>
                <a:schemeClr val="lt1"/>
              </a:buClr>
              <a:buSzPts val="6000"/>
              <a:buFont typeface="Open Sans SemiBold"/>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4"/>
          <p:cNvSpPr txBox="1">
            <a:spLocks noGrp="1"/>
          </p:cNvSpPr>
          <p:nvPr>
            <p:ph type="body" idx="1"/>
          </p:nvPr>
        </p:nvSpPr>
        <p:spPr>
          <a:xfrm>
            <a:off x="1893456" y="3246268"/>
            <a:ext cx="8340436" cy="1500187"/>
          </a:xfrm>
          <a:prstGeom prst="rect">
            <a:avLst/>
          </a:prstGeom>
          <a:noFill/>
          <a:ln>
            <a:noFill/>
          </a:ln>
        </p:spPr>
        <p:txBody>
          <a:bodyPr spcFirstLastPara="1" wrap="square" lIns="91425" tIns="182875" rIns="457200" bIns="182875"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B94"/>
                </a:solidFill>
              </a:defRPr>
            </a:lvl2pPr>
            <a:lvl3pPr marL="1371600" lvl="2" indent="-228600" algn="l">
              <a:lnSpc>
                <a:spcPct val="90000"/>
              </a:lnSpc>
              <a:spcBef>
                <a:spcPts val="500"/>
              </a:spcBef>
              <a:spcAft>
                <a:spcPts val="0"/>
              </a:spcAft>
              <a:buSzPts val="1800"/>
              <a:buNone/>
              <a:defRPr sz="1800">
                <a:solidFill>
                  <a:srgbClr val="888B94"/>
                </a:solidFill>
              </a:defRPr>
            </a:lvl3pPr>
            <a:lvl4pPr marL="1828800" lvl="3" indent="-228600" algn="l">
              <a:lnSpc>
                <a:spcPct val="90000"/>
              </a:lnSpc>
              <a:spcBef>
                <a:spcPts val="500"/>
              </a:spcBef>
              <a:spcAft>
                <a:spcPts val="0"/>
              </a:spcAft>
              <a:buSzPts val="1600"/>
              <a:buNone/>
              <a:defRPr sz="1600">
                <a:solidFill>
                  <a:srgbClr val="888B94"/>
                </a:solidFill>
              </a:defRPr>
            </a:lvl4pPr>
            <a:lvl5pPr marL="2286000" lvl="4" indent="-228600" algn="l">
              <a:lnSpc>
                <a:spcPct val="90000"/>
              </a:lnSpc>
              <a:spcBef>
                <a:spcPts val="500"/>
              </a:spcBef>
              <a:spcAft>
                <a:spcPts val="0"/>
              </a:spcAft>
              <a:buSzPts val="1600"/>
              <a:buNone/>
              <a:defRPr sz="1600">
                <a:solidFill>
                  <a:srgbClr val="888B94"/>
                </a:solidFill>
              </a:defRPr>
            </a:lvl5pPr>
            <a:lvl6pPr marL="2743200" lvl="5" indent="-228600" algn="l">
              <a:lnSpc>
                <a:spcPct val="90000"/>
              </a:lnSpc>
              <a:spcBef>
                <a:spcPts val="500"/>
              </a:spcBef>
              <a:spcAft>
                <a:spcPts val="0"/>
              </a:spcAft>
              <a:buClr>
                <a:srgbClr val="888B94"/>
              </a:buClr>
              <a:buSzPts val="1600"/>
              <a:buNone/>
              <a:defRPr sz="1600">
                <a:solidFill>
                  <a:srgbClr val="888B94"/>
                </a:solidFill>
              </a:defRPr>
            </a:lvl6pPr>
            <a:lvl7pPr marL="3200400" lvl="6" indent="-228600" algn="l">
              <a:lnSpc>
                <a:spcPct val="90000"/>
              </a:lnSpc>
              <a:spcBef>
                <a:spcPts val="500"/>
              </a:spcBef>
              <a:spcAft>
                <a:spcPts val="0"/>
              </a:spcAft>
              <a:buClr>
                <a:srgbClr val="888B94"/>
              </a:buClr>
              <a:buSzPts val="1600"/>
              <a:buNone/>
              <a:defRPr sz="1600">
                <a:solidFill>
                  <a:srgbClr val="888B94"/>
                </a:solidFill>
              </a:defRPr>
            </a:lvl7pPr>
            <a:lvl8pPr marL="3657600" lvl="7" indent="-228600" algn="l">
              <a:lnSpc>
                <a:spcPct val="90000"/>
              </a:lnSpc>
              <a:spcBef>
                <a:spcPts val="500"/>
              </a:spcBef>
              <a:spcAft>
                <a:spcPts val="0"/>
              </a:spcAft>
              <a:buClr>
                <a:srgbClr val="888B94"/>
              </a:buClr>
              <a:buSzPts val="1600"/>
              <a:buNone/>
              <a:defRPr sz="1600">
                <a:solidFill>
                  <a:srgbClr val="888B94"/>
                </a:solidFill>
              </a:defRPr>
            </a:lvl8pPr>
            <a:lvl9pPr marL="4114800" lvl="8" indent="-228600" algn="l">
              <a:lnSpc>
                <a:spcPct val="90000"/>
              </a:lnSpc>
              <a:spcBef>
                <a:spcPts val="500"/>
              </a:spcBef>
              <a:spcAft>
                <a:spcPts val="0"/>
              </a:spcAft>
              <a:buClr>
                <a:srgbClr val="888B94"/>
              </a:buClr>
              <a:buSzPts val="1600"/>
              <a:buNone/>
              <a:defRPr sz="1600">
                <a:solidFill>
                  <a:srgbClr val="888B94"/>
                </a:solidFill>
              </a:defRPr>
            </a:lvl9pPr>
          </a:lstStyle>
          <a:p>
            <a:endParaRPr/>
          </a:p>
        </p:txBody>
      </p:sp>
      <p:sp>
        <p:nvSpPr>
          <p:cNvPr id="34" name="Google Shape;3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7"/>
        <p:cNvGrpSpPr/>
        <p:nvPr/>
      </p:nvGrpSpPr>
      <p:grpSpPr>
        <a:xfrm>
          <a:off x="0" y="0"/>
          <a:ext cx="0" cy="0"/>
          <a:chOff x="0" y="0"/>
          <a:chExt cx="0" cy="0"/>
        </a:xfrm>
      </p:grpSpPr>
      <p:sp>
        <p:nvSpPr>
          <p:cNvPr id="38" name="Google Shape;38;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Quote">
  <p:cSld name="Quote">
    <p:spTree>
      <p:nvGrpSpPr>
        <p:cNvPr id="1" name="Shape 44"/>
        <p:cNvGrpSpPr/>
        <p:nvPr/>
      </p:nvGrpSpPr>
      <p:grpSpPr>
        <a:xfrm>
          <a:off x="0" y="0"/>
          <a:ext cx="0" cy="0"/>
          <a:chOff x="0" y="0"/>
          <a:chExt cx="0" cy="0"/>
        </a:xfrm>
      </p:grpSpPr>
      <p:pic>
        <p:nvPicPr>
          <p:cNvPr id="45" name="Google Shape;45;p6"/>
          <p:cNvPicPr preferRelativeResize="0"/>
          <p:nvPr/>
        </p:nvPicPr>
        <p:blipFill rotWithShape="1">
          <a:blip r:embed="rId2">
            <a:alphaModFix/>
          </a:blip>
          <a:srcRect/>
          <a:stretch/>
        </p:blipFill>
        <p:spPr>
          <a:xfrm>
            <a:off x="0" y="1714"/>
            <a:ext cx="12192000" cy="6854572"/>
          </a:xfrm>
          <a:prstGeom prst="rect">
            <a:avLst/>
          </a:prstGeom>
          <a:noFill/>
          <a:ln>
            <a:noFill/>
          </a:ln>
        </p:spPr>
      </p:pic>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9" name="Google Shape;49;p6"/>
          <p:cNvSpPr txBox="1">
            <a:spLocks noGrp="1"/>
          </p:cNvSpPr>
          <p:nvPr>
            <p:ph type="body" idx="1"/>
          </p:nvPr>
        </p:nvSpPr>
        <p:spPr>
          <a:xfrm>
            <a:off x="838200" y="1458913"/>
            <a:ext cx="10393363" cy="2817523"/>
          </a:xfrm>
          <a:prstGeom prst="rect">
            <a:avLst/>
          </a:prstGeom>
          <a:noFill/>
          <a:ln>
            <a:noFill/>
          </a:ln>
        </p:spPr>
        <p:txBody>
          <a:bodyPr spcFirstLastPara="1" wrap="square" lIns="1645900" tIns="914400" rIns="1645900" bIns="914400" anchor="t" anchorCtr="0">
            <a:normAutofit/>
          </a:bodyPr>
          <a:lstStyle>
            <a:lvl1pPr marL="457200" lvl="0" indent="-228600" algn="l">
              <a:lnSpc>
                <a:spcPct val="90000"/>
              </a:lnSpc>
              <a:spcBef>
                <a:spcPts val="1000"/>
              </a:spcBef>
              <a:spcAft>
                <a:spcPts val="0"/>
              </a:spcAft>
              <a:buSzPts val="3600"/>
              <a:buNone/>
              <a:defRPr sz="3600" i="1"/>
            </a:lvl1pPr>
            <a:lvl2pPr marL="914400" lvl="1" indent="-228600" algn="l">
              <a:lnSpc>
                <a:spcPct val="90000"/>
              </a:lnSpc>
              <a:spcBef>
                <a:spcPts val="500"/>
              </a:spcBef>
              <a:spcAft>
                <a:spcPts val="0"/>
              </a:spcAft>
              <a:buSzPts val="2400"/>
              <a:buNone/>
              <a:defRPr/>
            </a:lvl2pPr>
            <a:lvl3pPr marL="1371600" lvl="2" indent="-228600" algn="l">
              <a:lnSpc>
                <a:spcPct val="90000"/>
              </a:lnSpc>
              <a:spcBef>
                <a:spcPts val="500"/>
              </a:spcBef>
              <a:spcAft>
                <a:spcPts val="0"/>
              </a:spcAft>
              <a:buSzPts val="2000"/>
              <a:buNone/>
              <a:defRPr/>
            </a:lvl3pPr>
            <a:lvl4pPr marL="1828800" lvl="3" indent="-228600" algn="l">
              <a:lnSpc>
                <a:spcPct val="90000"/>
              </a:lnSpc>
              <a:spcBef>
                <a:spcPts val="500"/>
              </a:spcBef>
              <a:spcAft>
                <a:spcPts val="0"/>
              </a:spcAft>
              <a:buSzPts val="1800"/>
              <a:buNone/>
              <a:defRPr/>
            </a:lvl4pPr>
            <a:lvl5pPr marL="2286000" lvl="4" indent="-228600" algn="l">
              <a:lnSpc>
                <a:spcPct val="9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6"/>
          <p:cNvSpPr txBox="1">
            <a:spLocks noGrp="1"/>
          </p:cNvSpPr>
          <p:nvPr>
            <p:ph type="body" idx="2"/>
          </p:nvPr>
        </p:nvSpPr>
        <p:spPr>
          <a:xfrm>
            <a:off x="828675" y="4284663"/>
            <a:ext cx="10402888" cy="850900"/>
          </a:xfrm>
          <a:prstGeom prst="rect">
            <a:avLst/>
          </a:prstGeom>
          <a:noFill/>
          <a:ln>
            <a:noFill/>
          </a:ln>
        </p:spPr>
        <p:txBody>
          <a:bodyPr spcFirstLastPara="1" wrap="square" lIns="91425" tIns="45700" rIns="91425" bIns="45700" anchor="b" anchorCtr="0">
            <a:normAutofit/>
          </a:bodyPr>
          <a:lstStyle>
            <a:lvl1pPr marL="457200" lvl="0" indent="-228600" algn="r">
              <a:lnSpc>
                <a:spcPct val="90000"/>
              </a:lnSpc>
              <a:spcBef>
                <a:spcPts val="1000"/>
              </a:spcBef>
              <a:spcAft>
                <a:spcPts val="0"/>
              </a:spcAft>
              <a:buSzPts val="1800"/>
              <a:buNone/>
              <a:defRPr sz="1800"/>
            </a:lvl1pPr>
            <a:lvl2pPr marL="914400" lvl="1" indent="-228600" algn="r">
              <a:lnSpc>
                <a:spcPct val="90000"/>
              </a:lnSpc>
              <a:spcBef>
                <a:spcPts val="500"/>
              </a:spcBef>
              <a:spcAft>
                <a:spcPts val="0"/>
              </a:spcAft>
              <a:buSzPts val="2400"/>
              <a:buNone/>
              <a:defRPr/>
            </a:lvl2pPr>
            <a:lvl3pPr marL="1371600" lvl="2" indent="-228600" algn="r">
              <a:lnSpc>
                <a:spcPct val="90000"/>
              </a:lnSpc>
              <a:spcBef>
                <a:spcPts val="500"/>
              </a:spcBef>
              <a:spcAft>
                <a:spcPts val="0"/>
              </a:spcAft>
              <a:buSzPts val="2000"/>
              <a:buNone/>
              <a:defRPr/>
            </a:lvl3pPr>
            <a:lvl4pPr marL="1828800" lvl="3" indent="-228600" algn="r">
              <a:lnSpc>
                <a:spcPct val="90000"/>
              </a:lnSpc>
              <a:spcBef>
                <a:spcPts val="500"/>
              </a:spcBef>
              <a:spcAft>
                <a:spcPts val="0"/>
              </a:spcAft>
              <a:buSzPts val="1800"/>
              <a:buNone/>
              <a:defRPr/>
            </a:lvl4pPr>
            <a:lvl5pPr marL="2286000" lvl="4" indent="-228600" algn="r">
              <a:lnSpc>
                <a:spcPct val="90000"/>
              </a:lnSpc>
              <a:spcBef>
                <a:spcPts val="500"/>
              </a:spcBef>
              <a:spcAft>
                <a:spcPts val="0"/>
              </a:spcAft>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51"/>
        <p:cNvGrpSpPr/>
        <p:nvPr/>
      </p:nvGrpSpPr>
      <p:grpSpPr>
        <a:xfrm>
          <a:off x="0" y="0"/>
          <a:ext cx="0" cy="0"/>
          <a:chOff x="0" y="0"/>
          <a:chExt cx="0" cy="0"/>
        </a:xfrm>
      </p:grpSpPr>
      <p:pic>
        <p:nvPicPr>
          <p:cNvPr id="52" name="Google Shape;52;p7"/>
          <p:cNvPicPr preferRelativeResize="0"/>
          <p:nvPr/>
        </p:nvPicPr>
        <p:blipFill rotWithShape="1">
          <a:blip r:embed="rId2">
            <a:alphaModFix/>
          </a:blip>
          <a:srcRect/>
          <a:stretch/>
        </p:blipFill>
        <p:spPr>
          <a:xfrm>
            <a:off x="0" y="1714"/>
            <a:ext cx="12192000" cy="6854572"/>
          </a:xfrm>
          <a:prstGeom prst="rect">
            <a:avLst/>
          </a:prstGeom>
          <a:noFill/>
          <a:ln>
            <a:noFill/>
          </a:ln>
        </p:spPr>
      </p:pic>
      <p:sp>
        <p:nvSpPr>
          <p:cNvPr id="53" name="Google Shape;53;p7"/>
          <p:cNvSpPr txBox="1">
            <a:spLocks noGrp="1"/>
          </p:cNvSpPr>
          <p:nvPr>
            <p:ph type="title"/>
          </p:nvPr>
        </p:nvSpPr>
        <p:spPr>
          <a:xfrm>
            <a:off x="839788" y="365126"/>
            <a:ext cx="10515600" cy="114935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7"/>
          <p:cNvSpPr txBox="1">
            <a:spLocks noGrp="1"/>
          </p:cNvSpPr>
          <p:nvPr>
            <p:ph type="body" idx="1"/>
          </p:nvPr>
        </p:nvSpPr>
        <p:spPr>
          <a:xfrm>
            <a:off x="839788" y="1681162"/>
            <a:ext cx="5157787" cy="91425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800"/>
              <a:buNone/>
              <a:defRPr sz="2800" b="1">
                <a:latin typeface="Open Sans SemiBold"/>
                <a:ea typeface="Open Sans SemiBold"/>
                <a:cs typeface="Open Sans SemiBold"/>
                <a:sym typeface="Open Sans SemiBold"/>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80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7"/>
          <p:cNvSpPr txBox="1">
            <a:spLocks noGrp="1"/>
          </p:cNvSpPr>
          <p:nvPr>
            <p:ph type="body" idx="2"/>
          </p:nvPr>
        </p:nvSpPr>
        <p:spPr>
          <a:xfrm>
            <a:off x="839788" y="2671761"/>
            <a:ext cx="5157787" cy="2980893"/>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SzPts val="2400"/>
              <a:buChar char="•"/>
              <a:defRPr sz="2400"/>
            </a:lvl1pPr>
            <a:lvl2pPr marL="914400" lvl="1" indent="-355600" algn="l">
              <a:lnSpc>
                <a:spcPct val="90000"/>
              </a:lnSpc>
              <a:spcBef>
                <a:spcPts val="500"/>
              </a:spcBef>
              <a:spcAft>
                <a:spcPts val="0"/>
              </a:spcAft>
              <a:buSzPts val="2000"/>
              <a:buChar char="•"/>
              <a:defRPr sz="2000"/>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7"/>
          <p:cNvSpPr txBox="1">
            <a:spLocks noGrp="1"/>
          </p:cNvSpPr>
          <p:nvPr>
            <p:ph type="body" idx="3"/>
          </p:nvPr>
        </p:nvSpPr>
        <p:spPr>
          <a:xfrm>
            <a:off x="6172200" y="1681162"/>
            <a:ext cx="5183188" cy="91425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800"/>
              <a:buNone/>
              <a:defRPr sz="2800" b="1">
                <a:latin typeface="Open Sans SemiBold"/>
                <a:ea typeface="Open Sans SemiBold"/>
                <a:cs typeface="Open Sans SemiBold"/>
                <a:sym typeface="Open Sans SemiBold"/>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80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 name="Google Shape;57;p7"/>
          <p:cNvSpPr txBox="1">
            <a:spLocks noGrp="1"/>
          </p:cNvSpPr>
          <p:nvPr>
            <p:ph type="body" idx="4"/>
          </p:nvPr>
        </p:nvSpPr>
        <p:spPr>
          <a:xfrm>
            <a:off x="6172200" y="2671761"/>
            <a:ext cx="5183188" cy="298089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SzPts val="2400"/>
              <a:buChar char="•"/>
              <a:defRPr sz="2400"/>
            </a:lvl1pPr>
            <a:lvl2pPr marL="914400" lvl="1" indent="-355600" algn="l">
              <a:lnSpc>
                <a:spcPct val="90000"/>
              </a:lnSpc>
              <a:spcBef>
                <a:spcPts val="500"/>
              </a:spcBef>
              <a:spcAft>
                <a:spcPts val="0"/>
              </a:spcAft>
              <a:buSzPts val="2000"/>
              <a:buChar char="•"/>
              <a:defRPr sz="2000"/>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photo">
  <p:cSld name="photo">
    <p:spTree>
      <p:nvGrpSpPr>
        <p:cNvPr id="1" name="Shape 61"/>
        <p:cNvGrpSpPr/>
        <p:nvPr/>
      </p:nvGrpSpPr>
      <p:grpSpPr>
        <a:xfrm>
          <a:off x="0" y="0"/>
          <a:ext cx="0" cy="0"/>
          <a:chOff x="0" y="0"/>
          <a:chExt cx="0" cy="0"/>
        </a:xfrm>
      </p:grpSpPr>
      <p:pic>
        <p:nvPicPr>
          <p:cNvPr id="62" name="Google Shape;62;p8"/>
          <p:cNvPicPr preferRelativeResize="0"/>
          <p:nvPr/>
        </p:nvPicPr>
        <p:blipFill rotWithShape="1">
          <a:blip r:embed="rId2">
            <a:alphaModFix/>
          </a:blip>
          <a:srcRect/>
          <a:stretch/>
        </p:blipFill>
        <p:spPr>
          <a:xfrm>
            <a:off x="1524" y="2571"/>
            <a:ext cx="12188952" cy="6852858"/>
          </a:xfrm>
          <a:prstGeom prst="rect">
            <a:avLst/>
          </a:prstGeom>
          <a:noFill/>
          <a:ln>
            <a:noFill/>
          </a:ln>
        </p:spPr>
      </p:pic>
      <p:sp>
        <p:nvSpPr>
          <p:cNvPr id="63" name="Google Shape;6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8"/>
          <p:cNvSpPr>
            <a:spLocks noGrp="1"/>
          </p:cNvSpPr>
          <p:nvPr>
            <p:ph type="pic" idx="2"/>
          </p:nvPr>
        </p:nvSpPr>
        <p:spPr>
          <a:xfrm>
            <a:off x="0" y="0"/>
            <a:ext cx="12188952" cy="5116945"/>
          </a:xfrm>
          <a:prstGeom prst="rect">
            <a:avLst/>
          </a:prstGeom>
          <a:noFill/>
          <a:ln>
            <a:noFill/>
          </a:ln>
        </p:spPr>
      </p:sp>
      <p:sp>
        <p:nvSpPr>
          <p:cNvPr id="67" name="Google Shape;67;p8"/>
          <p:cNvSpPr txBox="1">
            <a:spLocks noGrp="1"/>
          </p:cNvSpPr>
          <p:nvPr>
            <p:ph type="title"/>
          </p:nvPr>
        </p:nvSpPr>
        <p:spPr>
          <a:xfrm>
            <a:off x="838200" y="5218545"/>
            <a:ext cx="10420927" cy="100385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1"/>
              </a:buClr>
              <a:buSzPts val="3200"/>
              <a:buFont typeface="Open Sans SemiBold"/>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only star">
  <p:cSld name="Title only star">
    <p:spTree>
      <p:nvGrpSpPr>
        <p:cNvPr id="1" name="Shape 68"/>
        <p:cNvGrpSpPr/>
        <p:nvPr/>
      </p:nvGrpSpPr>
      <p:grpSpPr>
        <a:xfrm>
          <a:off x="0" y="0"/>
          <a:ext cx="0" cy="0"/>
          <a:chOff x="0" y="0"/>
          <a:chExt cx="0" cy="0"/>
        </a:xfrm>
      </p:grpSpPr>
      <p:pic>
        <p:nvPicPr>
          <p:cNvPr id="69" name="Google Shape;69;p9"/>
          <p:cNvPicPr preferRelativeResize="0"/>
          <p:nvPr/>
        </p:nvPicPr>
        <p:blipFill rotWithShape="1">
          <a:blip r:embed="rId2">
            <a:alphaModFix/>
          </a:blip>
          <a:srcRect/>
          <a:stretch/>
        </p:blipFill>
        <p:spPr>
          <a:xfrm>
            <a:off x="0" y="1714"/>
            <a:ext cx="12192000" cy="6854572"/>
          </a:xfrm>
          <a:prstGeom prst="rect">
            <a:avLst/>
          </a:prstGeom>
          <a:noFill/>
          <a:ln>
            <a:noFill/>
          </a:ln>
        </p:spPr>
      </p:pic>
      <p:sp>
        <p:nvSpPr>
          <p:cNvPr id="70" name="Google Shape;7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9"/>
          <p:cNvSpPr txBox="1">
            <a:spLocks noGrp="1"/>
          </p:cNvSpPr>
          <p:nvPr>
            <p:ph type="title"/>
          </p:nvPr>
        </p:nvSpPr>
        <p:spPr>
          <a:xfrm>
            <a:off x="838200" y="276621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Open Sans SemiBold"/>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only logo">
  <p:cSld name="Title only logo">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3047" y="1714"/>
            <a:ext cx="12185906" cy="6854572"/>
          </a:xfrm>
          <a:prstGeom prst="rect">
            <a:avLst/>
          </a:prstGeom>
          <a:noFill/>
          <a:ln>
            <a:noFill/>
          </a:ln>
        </p:spPr>
      </p:pic>
      <p:sp>
        <p:nvSpPr>
          <p:cNvPr id="76" name="Google Shape;7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0"/>
          <p:cNvSpPr txBox="1">
            <a:spLocks noGrp="1"/>
          </p:cNvSpPr>
          <p:nvPr>
            <p:ph type="title"/>
          </p:nvPr>
        </p:nvSpPr>
        <p:spPr>
          <a:xfrm>
            <a:off x="838200" y="2766219"/>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4400"/>
              <a:buFont typeface="Open Sans SemiBold"/>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17">
            <a:alphaModFix/>
          </a:blip>
          <a:srcRect/>
          <a:stretch/>
        </p:blipFill>
        <p:spPr>
          <a:xfrm>
            <a:off x="0" y="1714"/>
            <a:ext cx="12191999" cy="6854572"/>
          </a:xfrm>
          <a:prstGeom prst="rect">
            <a:avLst/>
          </a:prstGeom>
          <a:noFill/>
          <a:ln>
            <a:noFill/>
          </a:ln>
        </p:spPr>
      </p:pic>
      <p:sp>
        <p:nvSpPr>
          <p:cNvPr id="11" name="Google Shape;11;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B94"/>
                </a:solidFill>
                <a:latin typeface="Open Sans Light"/>
                <a:ea typeface="Open Sans Light"/>
                <a:cs typeface="Open Sans Light"/>
                <a:sym typeface="Open Sans Light"/>
              </a:defRPr>
            </a:lvl1pPr>
            <a:lvl2pPr marR="0" lvl="1"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2pPr>
            <a:lvl3pPr marR="0" lvl="2"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3pPr>
            <a:lvl4pPr marR="0" lvl="3"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4pPr>
            <a:lvl5pPr marR="0" lvl="4"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5pPr>
            <a:lvl6pPr marR="0" lvl="5"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6pPr>
            <a:lvl7pPr marR="0" lvl="6"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7pPr>
            <a:lvl8pPr marR="0" lvl="7"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8pPr>
            <a:lvl9pPr marR="0" lvl="8"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12" name="Google Shape;12;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B94"/>
                </a:solidFill>
                <a:latin typeface="Open Sans Light"/>
                <a:ea typeface="Open Sans Light"/>
                <a:cs typeface="Open Sans Light"/>
                <a:sym typeface="Open Sans Light"/>
              </a:defRPr>
            </a:lvl1pPr>
            <a:lvl2pPr marR="0" lvl="1"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2pPr>
            <a:lvl3pPr marR="0" lvl="2"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3pPr>
            <a:lvl4pPr marR="0" lvl="3"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4pPr>
            <a:lvl5pPr marR="0" lvl="4"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5pPr>
            <a:lvl6pPr marR="0" lvl="5"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6pPr>
            <a:lvl7pPr marR="0" lvl="6"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7pPr>
            <a:lvl8pPr marR="0" lvl="7"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8pPr>
            <a:lvl9pPr marR="0" lvl="8" algn="l" rtl="0">
              <a:spcBef>
                <a:spcPts val="0"/>
              </a:spcBef>
              <a:spcAft>
                <a:spcPts val="0"/>
              </a:spcAft>
              <a:buSzPts val="1400"/>
              <a:buNone/>
              <a:defRPr sz="1800" b="0" i="0" u="none" strike="noStrike" cap="none">
                <a:solidFill>
                  <a:schemeClr val="dk1"/>
                </a:solidFill>
                <a:latin typeface="Open Sans Light"/>
                <a:ea typeface="Open Sans Light"/>
                <a:cs typeface="Open Sans Light"/>
                <a:sym typeface="Open Sans Light"/>
              </a:defRPr>
            </a:lvl9pPr>
          </a:lstStyle>
          <a:p>
            <a:endParaRPr/>
          </a:p>
        </p:txBody>
      </p:sp>
      <p:sp>
        <p:nvSpPr>
          <p:cNvPr id="13" name="Google Shape;13;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B94"/>
                </a:solidFill>
                <a:latin typeface="Open Sans Light"/>
                <a:ea typeface="Open Sans Light"/>
                <a:cs typeface="Open Sans Light"/>
                <a:sym typeface="Open Sans Light"/>
              </a:defRPr>
            </a:lvl1pPr>
            <a:lvl2pPr marL="0" marR="0" lvl="1" indent="0" algn="r" rtl="0">
              <a:spcBef>
                <a:spcPts val="0"/>
              </a:spcBef>
              <a:buNone/>
              <a:defRPr sz="1200" b="0" i="0" u="none" strike="noStrike" cap="none">
                <a:solidFill>
                  <a:srgbClr val="888B94"/>
                </a:solidFill>
                <a:latin typeface="Open Sans Light"/>
                <a:ea typeface="Open Sans Light"/>
                <a:cs typeface="Open Sans Light"/>
                <a:sym typeface="Open Sans Light"/>
              </a:defRPr>
            </a:lvl2pPr>
            <a:lvl3pPr marL="0" marR="0" lvl="2" indent="0" algn="r" rtl="0">
              <a:spcBef>
                <a:spcPts val="0"/>
              </a:spcBef>
              <a:buNone/>
              <a:defRPr sz="1200" b="0" i="0" u="none" strike="noStrike" cap="none">
                <a:solidFill>
                  <a:srgbClr val="888B94"/>
                </a:solidFill>
                <a:latin typeface="Open Sans Light"/>
                <a:ea typeface="Open Sans Light"/>
                <a:cs typeface="Open Sans Light"/>
                <a:sym typeface="Open Sans Light"/>
              </a:defRPr>
            </a:lvl3pPr>
            <a:lvl4pPr marL="0" marR="0" lvl="3" indent="0" algn="r" rtl="0">
              <a:spcBef>
                <a:spcPts val="0"/>
              </a:spcBef>
              <a:buNone/>
              <a:defRPr sz="1200" b="0" i="0" u="none" strike="noStrike" cap="none">
                <a:solidFill>
                  <a:srgbClr val="888B94"/>
                </a:solidFill>
                <a:latin typeface="Open Sans Light"/>
                <a:ea typeface="Open Sans Light"/>
                <a:cs typeface="Open Sans Light"/>
                <a:sym typeface="Open Sans Light"/>
              </a:defRPr>
            </a:lvl4pPr>
            <a:lvl5pPr marL="0" marR="0" lvl="4" indent="0" algn="r" rtl="0">
              <a:spcBef>
                <a:spcPts val="0"/>
              </a:spcBef>
              <a:buNone/>
              <a:defRPr sz="1200" b="0" i="0" u="none" strike="noStrike" cap="none">
                <a:solidFill>
                  <a:srgbClr val="888B94"/>
                </a:solidFill>
                <a:latin typeface="Open Sans Light"/>
                <a:ea typeface="Open Sans Light"/>
                <a:cs typeface="Open Sans Light"/>
                <a:sym typeface="Open Sans Light"/>
              </a:defRPr>
            </a:lvl5pPr>
            <a:lvl6pPr marL="0" marR="0" lvl="5" indent="0" algn="r" rtl="0">
              <a:spcBef>
                <a:spcPts val="0"/>
              </a:spcBef>
              <a:buNone/>
              <a:defRPr sz="1200" b="0" i="0" u="none" strike="noStrike" cap="none">
                <a:solidFill>
                  <a:srgbClr val="888B94"/>
                </a:solidFill>
                <a:latin typeface="Open Sans Light"/>
                <a:ea typeface="Open Sans Light"/>
                <a:cs typeface="Open Sans Light"/>
                <a:sym typeface="Open Sans Light"/>
              </a:defRPr>
            </a:lvl6pPr>
            <a:lvl7pPr marL="0" marR="0" lvl="6" indent="0" algn="r" rtl="0">
              <a:spcBef>
                <a:spcPts val="0"/>
              </a:spcBef>
              <a:buNone/>
              <a:defRPr sz="1200" b="0" i="0" u="none" strike="noStrike" cap="none">
                <a:solidFill>
                  <a:srgbClr val="888B94"/>
                </a:solidFill>
                <a:latin typeface="Open Sans Light"/>
                <a:ea typeface="Open Sans Light"/>
                <a:cs typeface="Open Sans Light"/>
                <a:sym typeface="Open Sans Light"/>
              </a:defRPr>
            </a:lvl7pPr>
            <a:lvl8pPr marL="0" marR="0" lvl="7" indent="0" algn="r" rtl="0">
              <a:spcBef>
                <a:spcPts val="0"/>
              </a:spcBef>
              <a:buNone/>
              <a:defRPr sz="1200" b="0" i="0" u="none" strike="noStrike" cap="none">
                <a:solidFill>
                  <a:srgbClr val="888B94"/>
                </a:solidFill>
                <a:latin typeface="Open Sans Light"/>
                <a:ea typeface="Open Sans Light"/>
                <a:cs typeface="Open Sans Light"/>
                <a:sym typeface="Open Sans Light"/>
              </a:defRPr>
            </a:lvl8pPr>
            <a:lvl9pPr marL="0" marR="0" lvl="8" indent="0" algn="r" rtl="0">
              <a:spcBef>
                <a:spcPts val="0"/>
              </a:spcBef>
              <a:buNone/>
              <a:defRPr sz="1200" b="0" i="0" u="none" strike="noStrike" cap="none">
                <a:solidFill>
                  <a:srgbClr val="888B94"/>
                </a:solidFill>
                <a:latin typeface="Open Sans Light"/>
                <a:ea typeface="Open Sans Light"/>
                <a:cs typeface="Open Sans Light"/>
                <a:sym typeface="Open Sans Light"/>
              </a:defRPr>
            </a:lvl9pPr>
          </a:lstStyle>
          <a:p>
            <a:pPr marL="0" lvl="0" indent="0" algn="r" rtl="0">
              <a:spcBef>
                <a:spcPts val="0"/>
              </a:spcBef>
              <a:spcAft>
                <a:spcPts val="0"/>
              </a:spcAft>
              <a:buNone/>
            </a:pPr>
            <a:fld id="{00000000-1234-1234-1234-123412341234}" type="slidenum">
              <a:rPr lang="en-US"/>
              <a:t>‹#›</a:t>
            </a:fld>
            <a:endParaRPr/>
          </a:p>
        </p:txBody>
      </p:sp>
      <p:sp>
        <p:nvSpPr>
          <p:cNvPr id="14" name="Google Shape;14;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Open Sans SemiBold"/>
              <a:buNone/>
              <a:defRPr sz="4400" b="0" i="0" u="none" strike="noStrike" cap="none">
                <a:solidFill>
                  <a:schemeClr val="dk1"/>
                </a:solidFill>
                <a:latin typeface="Open Sans SemiBold"/>
                <a:ea typeface="Open Sans SemiBold"/>
                <a:cs typeface="Open Sans SemiBold"/>
                <a:sym typeface="Open Sans SemiBol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Google Shape;15;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2"/>
              </a:buClr>
              <a:buSzPts val="2800"/>
              <a:buFont typeface="Arial"/>
              <a:buChar char="•"/>
              <a:defRPr sz="2800" b="0" i="0" u="none" strike="noStrike" cap="none">
                <a:solidFill>
                  <a:schemeClr val="dk1"/>
                </a:solidFill>
                <a:latin typeface="Open Sans Light"/>
                <a:ea typeface="Open Sans Light"/>
                <a:cs typeface="Open Sans Light"/>
                <a:sym typeface="Open Sans Light"/>
              </a:defRPr>
            </a:lvl1pPr>
            <a:lvl2pPr marL="914400" marR="0" lvl="1" indent="-381000" algn="l" rtl="0">
              <a:lnSpc>
                <a:spcPct val="90000"/>
              </a:lnSpc>
              <a:spcBef>
                <a:spcPts val="500"/>
              </a:spcBef>
              <a:spcAft>
                <a:spcPts val="0"/>
              </a:spcAft>
              <a:buClr>
                <a:schemeClr val="accent1"/>
              </a:buClr>
              <a:buSzPts val="2400"/>
              <a:buFont typeface="Arial"/>
              <a:buChar char="•"/>
              <a:defRPr sz="2400" b="0" i="0" u="none" strike="noStrike" cap="none">
                <a:solidFill>
                  <a:schemeClr val="dk1"/>
                </a:solidFill>
                <a:latin typeface="Open Sans Light"/>
                <a:ea typeface="Open Sans Light"/>
                <a:cs typeface="Open Sans Light"/>
                <a:sym typeface="Open Sans Light"/>
              </a:defRPr>
            </a:lvl2pPr>
            <a:lvl3pPr marL="1371600" marR="0" lvl="2" indent="-355600" algn="l" rtl="0">
              <a:lnSpc>
                <a:spcPct val="90000"/>
              </a:lnSpc>
              <a:spcBef>
                <a:spcPts val="500"/>
              </a:spcBef>
              <a:spcAft>
                <a:spcPts val="0"/>
              </a:spcAft>
              <a:buClr>
                <a:srgbClr val="3171D1"/>
              </a:buClr>
              <a:buSzPts val="2000"/>
              <a:buFont typeface="Arial"/>
              <a:buChar char="•"/>
              <a:defRPr sz="2000" b="0" i="0" u="none" strike="noStrike" cap="none">
                <a:solidFill>
                  <a:schemeClr val="dk1"/>
                </a:solidFill>
                <a:latin typeface="Open Sans Light"/>
                <a:ea typeface="Open Sans Light"/>
                <a:cs typeface="Open Sans Light"/>
                <a:sym typeface="Open Sans Light"/>
              </a:defRPr>
            </a:lvl3pPr>
            <a:lvl4pPr marL="1828800" marR="0" lvl="3" indent="-342900" algn="l" rtl="0">
              <a:lnSpc>
                <a:spcPct val="90000"/>
              </a:lnSpc>
              <a:spcBef>
                <a:spcPts val="500"/>
              </a:spcBef>
              <a:spcAft>
                <a:spcPts val="0"/>
              </a:spcAft>
              <a:buClr>
                <a:schemeClr val="accent2"/>
              </a:buClr>
              <a:buSzPts val="1800"/>
              <a:buFont typeface="Arial"/>
              <a:buChar char="•"/>
              <a:defRPr sz="1800" b="0" i="0" u="none" strike="noStrike" cap="none">
                <a:solidFill>
                  <a:schemeClr val="dk1"/>
                </a:solidFill>
                <a:latin typeface="Open Sans Light"/>
                <a:ea typeface="Open Sans Light"/>
                <a:cs typeface="Open Sans Light"/>
                <a:sym typeface="Open Sans Light"/>
              </a:defRPr>
            </a:lvl4pPr>
            <a:lvl5pPr marL="2286000" marR="0" lvl="4" indent="-342900" algn="l" rtl="0">
              <a:lnSpc>
                <a:spcPct val="90000"/>
              </a:lnSpc>
              <a:spcBef>
                <a:spcPts val="500"/>
              </a:spcBef>
              <a:spcAft>
                <a:spcPts val="0"/>
              </a:spcAft>
              <a:buClr>
                <a:srgbClr val="888B90"/>
              </a:buClr>
              <a:buSzPts val="1800"/>
              <a:buFont typeface="Arial"/>
              <a:buChar char="•"/>
              <a:defRPr sz="1800" b="0" i="0" u="none" strike="noStrike" cap="none">
                <a:solidFill>
                  <a:schemeClr val="dk1"/>
                </a:solidFill>
                <a:latin typeface="Open Sans Light"/>
                <a:ea typeface="Open Sans Light"/>
                <a:cs typeface="Open Sans Light"/>
                <a:sym typeface="Open Sans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Light"/>
                <a:ea typeface="Open Sans Light"/>
                <a:cs typeface="Open Sans Light"/>
                <a:sym typeface="Open Sans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ksde.zoom.us/meeting/register/tZAvcuqspjkrGtLkS4sta6A7Gt1MhTLGkiFW"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1.jpg"/><Relationship Id="rId5" Type="http://schemas.openxmlformats.org/officeDocument/2006/relationships/hyperlink" Target="https://docs.google.com/forms/d/e/1FAIpQLSdpfjfdxFL_prcMj9Zc-zrYOEPCH6MCp20c6JrYzd2kX6KjYw/viewform?usp=sf_link" TargetMode="External"/><Relationship Id="rId4" Type="http://schemas.openxmlformats.org/officeDocument/2006/relationships/hyperlink" Target="https://ksde.zoom.us/meeting/register/tZUqdeGvrDwuGNADzhbwrUEUHoztqfyymU-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apcentral.collegeboard.org/courses/ap-capstone/toolkit"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hyperlink" Target="https://collegeboard.force.com/APCapston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llegeboard.force.com/APCapstone/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6.jpg"/></Relationships>
</file>

<file path=ppt/slides/_rels/slide8.xml.rels><?xml version="1.0" encoding="UTF-8" standalone="yes"?>
<Relationships xmlns="http://schemas.openxmlformats.org/package/2006/relationships"><Relationship Id="rId3" Type="http://schemas.openxmlformats.org/officeDocument/2006/relationships/hyperlink" Target="https://ksde.zoom.us/meeting/register/tZEpceCqpjooGtRggGfsvNe_uQkzMkTdfE31"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hyperlink" Target="https://ksde.zoom.us/meeting/register/tZEpdu6orjItGNPb0OZK1dUJZhBNxAU-N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a:off x="838200" y="4290581"/>
            <a:ext cx="11353800" cy="891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Project Managers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body" idx="1"/>
          </p:nvPr>
        </p:nvSpPr>
        <p:spPr>
          <a:xfrm>
            <a:off x="838200" y="2206625"/>
            <a:ext cx="7892100" cy="43515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SzPts val="2800"/>
              <a:buChar char="•"/>
            </a:pPr>
            <a:r>
              <a:rPr lang="en-US"/>
              <a:t>January 23:</a:t>
            </a:r>
            <a:endParaRPr/>
          </a:p>
          <a:p>
            <a:pPr marL="685800" lvl="1" indent="-228600" algn="l" rtl="0">
              <a:lnSpc>
                <a:spcPct val="90000"/>
              </a:lnSpc>
              <a:spcBef>
                <a:spcPts val="500"/>
              </a:spcBef>
              <a:spcAft>
                <a:spcPts val="0"/>
              </a:spcAft>
              <a:buSzPts val="2400"/>
              <a:buChar char="•"/>
            </a:pPr>
            <a:r>
              <a:rPr lang="en-US"/>
              <a:t>9:00-9:30 AM: </a:t>
            </a:r>
            <a:r>
              <a:rPr lang="en-US" u="sng">
                <a:solidFill>
                  <a:schemeClr val="accent1"/>
                </a:solidFill>
                <a:hlinkClick r:id="rId3">
                  <a:extLst>
                    <a:ext uri="{A12FA001-AC4F-418D-AE19-62706E023703}">
                      <ahyp:hlinkClr xmlns:ahyp="http://schemas.microsoft.com/office/drawing/2018/hyperlinkcolor" val="tx"/>
                    </a:ext>
                  </a:extLst>
                </a:hlinkClick>
              </a:rPr>
              <a:t>REGISTER</a:t>
            </a:r>
            <a:endParaRPr>
              <a:solidFill>
                <a:schemeClr val="accent1"/>
              </a:solidFill>
            </a:endParaRPr>
          </a:p>
          <a:p>
            <a:pPr marL="685800" lvl="1" indent="-228600" algn="l" rtl="0">
              <a:lnSpc>
                <a:spcPct val="90000"/>
              </a:lnSpc>
              <a:spcBef>
                <a:spcPts val="500"/>
              </a:spcBef>
              <a:spcAft>
                <a:spcPts val="0"/>
              </a:spcAft>
              <a:buSzPts val="2400"/>
              <a:buChar char="•"/>
            </a:pPr>
            <a:r>
              <a:rPr lang="en-US"/>
              <a:t>12:00-12:30 PM: </a:t>
            </a:r>
            <a:r>
              <a:rPr lang="en-US" u="sng">
                <a:solidFill>
                  <a:schemeClr val="accent1"/>
                </a:solidFill>
                <a:hlinkClick r:id="rId4">
                  <a:extLst>
                    <a:ext uri="{A12FA001-AC4F-418D-AE19-62706E023703}">
                      <ahyp:hlinkClr xmlns:ahyp="http://schemas.microsoft.com/office/drawing/2018/hyperlinkcolor" val="tx"/>
                    </a:ext>
                  </a:extLst>
                </a:hlinkClick>
              </a:rPr>
              <a:t>REGISTER</a:t>
            </a:r>
            <a:endParaRPr>
              <a:solidFill>
                <a:schemeClr val="accent1"/>
              </a:solidFill>
            </a:endParaRPr>
          </a:p>
          <a:p>
            <a:pPr marL="685800" lvl="0" indent="0" algn="l" rtl="0">
              <a:lnSpc>
                <a:spcPct val="90000"/>
              </a:lnSpc>
              <a:spcBef>
                <a:spcPts val="500"/>
              </a:spcBef>
              <a:spcAft>
                <a:spcPts val="0"/>
              </a:spcAft>
              <a:buNone/>
            </a:pPr>
            <a:endParaRPr/>
          </a:p>
          <a:p>
            <a:pPr marL="228600" lvl="0" indent="-228600" algn="l" rtl="0">
              <a:lnSpc>
                <a:spcPct val="90000"/>
              </a:lnSpc>
              <a:spcBef>
                <a:spcPts val="500"/>
              </a:spcBef>
              <a:spcAft>
                <a:spcPts val="0"/>
              </a:spcAft>
              <a:buSzPts val="1800"/>
              <a:buChar char="•"/>
            </a:pPr>
            <a:r>
              <a:rPr lang="en-US"/>
              <a:t>February 10, 9:00 AM-Noon:  </a:t>
            </a:r>
            <a:r>
              <a:rPr lang="en-US" sz="2000" u="sng">
                <a:solidFill>
                  <a:schemeClr val="accent1"/>
                </a:solidFill>
                <a:hlinkClick r:id="rId5">
                  <a:extLst>
                    <a:ext uri="{A12FA001-AC4F-418D-AE19-62706E023703}">
                      <ahyp:hlinkClr xmlns:ahyp="http://schemas.microsoft.com/office/drawing/2018/hyperlinkcolor" val="tx"/>
                    </a:ext>
                  </a:extLst>
                </a:hlinkClick>
              </a:rPr>
              <a:t>REGISTER</a:t>
            </a:r>
            <a:endParaRPr>
              <a:solidFill>
                <a:schemeClr val="accent1"/>
              </a:solidFill>
            </a:endParaRPr>
          </a:p>
          <a:p>
            <a:pPr marL="685800" lvl="1" indent="-266700" algn="l" rtl="0">
              <a:lnSpc>
                <a:spcPct val="90000"/>
              </a:lnSpc>
              <a:spcBef>
                <a:spcPts val="500"/>
              </a:spcBef>
              <a:spcAft>
                <a:spcPts val="0"/>
              </a:spcAft>
              <a:buSzPts val="2400"/>
              <a:buChar char="•"/>
            </a:pPr>
            <a:r>
              <a:rPr lang="en-US"/>
              <a:t>AP Seminar: English 10 Workshop Experience</a:t>
            </a:r>
            <a:endParaRPr/>
          </a:p>
          <a:p>
            <a:pPr marL="1143000" lvl="2" indent="-228600" algn="l" rtl="0">
              <a:lnSpc>
                <a:spcPct val="90000"/>
              </a:lnSpc>
              <a:spcBef>
                <a:spcPts val="500"/>
              </a:spcBef>
              <a:spcAft>
                <a:spcPts val="0"/>
              </a:spcAft>
              <a:buSzPts val="2000"/>
              <a:buChar char="•"/>
            </a:pPr>
            <a:r>
              <a:rPr lang="en-US"/>
              <a:t>In-person event:  Instructional team</a:t>
            </a:r>
            <a:endParaRPr/>
          </a:p>
          <a:p>
            <a:pPr marL="1600200" lvl="3" indent="-228600" algn="l" rtl="0">
              <a:lnSpc>
                <a:spcPct val="90000"/>
              </a:lnSpc>
              <a:spcBef>
                <a:spcPts val="500"/>
              </a:spcBef>
              <a:spcAft>
                <a:spcPts val="0"/>
              </a:spcAft>
              <a:buSzPts val="1800"/>
              <a:buChar char="•"/>
            </a:pPr>
            <a:r>
              <a:rPr lang="en-US"/>
              <a:t>Orion</a:t>
            </a:r>
            <a:endParaRPr/>
          </a:p>
          <a:p>
            <a:pPr marL="1600200" lvl="3" indent="-228600" algn="l" rtl="0">
              <a:lnSpc>
                <a:spcPct val="90000"/>
              </a:lnSpc>
              <a:spcBef>
                <a:spcPts val="500"/>
              </a:spcBef>
              <a:spcAft>
                <a:spcPts val="0"/>
              </a:spcAft>
              <a:buSzPts val="1800"/>
              <a:buChar char="•"/>
            </a:pPr>
            <a:r>
              <a:rPr lang="en-US"/>
              <a:t>Topeka</a:t>
            </a:r>
            <a:endParaRPr/>
          </a:p>
        </p:txBody>
      </p:sp>
      <p:sp>
        <p:nvSpPr>
          <p:cNvPr id="129" name="Google Shape;129;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Open Sans SemiBold"/>
              <a:buNone/>
            </a:pPr>
            <a:r>
              <a:rPr lang="en-US">
                <a:latin typeface="Open Sans Light"/>
                <a:ea typeface="Open Sans Light"/>
                <a:cs typeface="Open Sans Light"/>
                <a:sym typeface="Open Sans Light"/>
              </a:rPr>
              <a:t>Come investigate further</a:t>
            </a:r>
            <a:r>
              <a:rPr lang="en-US"/>
              <a:t>                         AP Seminar: English 10 </a:t>
            </a:r>
            <a:endParaRPr/>
          </a:p>
        </p:txBody>
      </p:sp>
      <p:pic>
        <p:nvPicPr>
          <p:cNvPr id="130" name="Google Shape;130;p18"/>
          <p:cNvPicPr preferRelativeResize="0"/>
          <p:nvPr/>
        </p:nvPicPr>
        <p:blipFill>
          <a:blip r:embed="rId6">
            <a:alphaModFix/>
          </a:blip>
          <a:stretch>
            <a:fillRect/>
          </a:stretch>
        </p:blipFill>
        <p:spPr>
          <a:xfrm>
            <a:off x="8023525" y="1114500"/>
            <a:ext cx="3599301" cy="4799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p:nvPr/>
        </p:nvSpPr>
        <p:spPr>
          <a:xfrm>
            <a:off x="404784" y="2242543"/>
            <a:ext cx="2715600" cy="3837000"/>
          </a:xfrm>
          <a:prstGeom prst="rect">
            <a:avLst/>
          </a:prstGeom>
          <a:solidFill>
            <a:schemeClr val="accent4"/>
          </a:solidFill>
          <a:ln>
            <a:noFill/>
          </a:ln>
        </p:spPr>
        <p:txBody>
          <a:bodyPr spcFirstLastPara="1" wrap="square" lIns="190975" tIns="2083575" rIns="190975" bIns="190975" anchor="ctr" anchorCtr="0">
            <a:noAutofit/>
          </a:bodyPr>
          <a:lstStyle/>
          <a:p>
            <a:pPr marL="0" marR="0" lvl="0" indent="0" algn="ctr" rtl="0">
              <a:lnSpc>
                <a:spcPct val="110000"/>
              </a:lnSpc>
              <a:spcBef>
                <a:spcPts val="0"/>
              </a:spcBef>
              <a:spcAft>
                <a:spcPts val="0"/>
              </a:spcAft>
              <a:buNone/>
            </a:pPr>
            <a:endParaRPr sz="1329" b="0" i="0" u="none" strike="noStrike" cap="none">
              <a:solidFill>
                <a:srgbClr val="1E1E1E"/>
              </a:solidFill>
              <a:latin typeface="Arial"/>
              <a:ea typeface="Arial"/>
              <a:cs typeface="Arial"/>
              <a:sym typeface="Arial"/>
            </a:endParaRPr>
          </a:p>
        </p:txBody>
      </p:sp>
      <p:pic>
        <p:nvPicPr>
          <p:cNvPr id="137" name="Google Shape;137;p19"/>
          <p:cNvPicPr preferRelativeResize="0"/>
          <p:nvPr/>
        </p:nvPicPr>
        <p:blipFill rotWithShape="1">
          <a:blip r:embed="rId3">
            <a:alphaModFix/>
          </a:blip>
          <a:srcRect/>
          <a:stretch/>
        </p:blipFill>
        <p:spPr>
          <a:xfrm>
            <a:off x="1190921" y="1675285"/>
            <a:ext cx="1145980" cy="1145980"/>
          </a:xfrm>
          <a:prstGeom prst="rect">
            <a:avLst/>
          </a:prstGeom>
          <a:noFill/>
          <a:ln>
            <a:noFill/>
          </a:ln>
        </p:spPr>
      </p:pic>
      <p:sp>
        <p:nvSpPr>
          <p:cNvPr id="138" name="Google Shape;138;p19"/>
          <p:cNvSpPr/>
          <p:nvPr/>
        </p:nvSpPr>
        <p:spPr>
          <a:xfrm>
            <a:off x="6182766" y="2242543"/>
            <a:ext cx="2715600" cy="3837000"/>
          </a:xfrm>
          <a:prstGeom prst="rect">
            <a:avLst/>
          </a:prstGeom>
          <a:solidFill>
            <a:schemeClr val="accent4"/>
          </a:solidFill>
          <a:ln>
            <a:noFill/>
          </a:ln>
        </p:spPr>
        <p:txBody>
          <a:bodyPr spcFirstLastPara="1" wrap="square" lIns="190975" tIns="2083575" rIns="190975" bIns="190975" anchor="ctr" anchorCtr="0">
            <a:noAutofit/>
          </a:bodyPr>
          <a:lstStyle/>
          <a:p>
            <a:pPr marL="0" marR="0" lvl="0" indent="0" algn="ctr" rtl="0">
              <a:lnSpc>
                <a:spcPct val="110000"/>
              </a:lnSpc>
              <a:spcBef>
                <a:spcPts val="0"/>
              </a:spcBef>
              <a:spcAft>
                <a:spcPts val="0"/>
              </a:spcAft>
              <a:buNone/>
            </a:pPr>
            <a:endParaRPr sz="1329" b="0" i="0" u="none" strike="noStrike" cap="none">
              <a:solidFill>
                <a:srgbClr val="1E1E1E"/>
              </a:solidFill>
              <a:latin typeface="Arial"/>
              <a:ea typeface="Arial"/>
              <a:cs typeface="Arial"/>
              <a:sym typeface="Arial"/>
            </a:endParaRPr>
          </a:p>
        </p:txBody>
      </p:sp>
      <p:sp>
        <p:nvSpPr>
          <p:cNvPr id="139" name="Google Shape;139;p19"/>
          <p:cNvSpPr/>
          <p:nvPr/>
        </p:nvSpPr>
        <p:spPr>
          <a:xfrm>
            <a:off x="9071756" y="2242543"/>
            <a:ext cx="2715600" cy="3837000"/>
          </a:xfrm>
          <a:prstGeom prst="rect">
            <a:avLst/>
          </a:prstGeom>
          <a:solidFill>
            <a:schemeClr val="accent4"/>
          </a:solidFill>
          <a:ln>
            <a:noFill/>
          </a:ln>
        </p:spPr>
        <p:txBody>
          <a:bodyPr spcFirstLastPara="1" wrap="square" lIns="190975" tIns="2083575" rIns="190975" bIns="190975" anchor="ctr" anchorCtr="0">
            <a:noAutofit/>
          </a:bodyPr>
          <a:lstStyle/>
          <a:p>
            <a:pPr marL="0" marR="0" lvl="0" indent="0" algn="ctr" rtl="0">
              <a:lnSpc>
                <a:spcPct val="110000"/>
              </a:lnSpc>
              <a:spcBef>
                <a:spcPts val="0"/>
              </a:spcBef>
              <a:spcAft>
                <a:spcPts val="0"/>
              </a:spcAft>
              <a:buNone/>
            </a:pPr>
            <a:endParaRPr sz="1329" b="0" i="0" u="none" strike="noStrike" cap="none">
              <a:solidFill>
                <a:srgbClr val="1E1E1E"/>
              </a:solidFill>
              <a:latin typeface="Arial"/>
              <a:ea typeface="Arial"/>
              <a:cs typeface="Arial"/>
              <a:sym typeface="Arial"/>
            </a:endParaRPr>
          </a:p>
        </p:txBody>
      </p:sp>
      <p:sp>
        <p:nvSpPr>
          <p:cNvPr id="140" name="Google Shape;140;p19"/>
          <p:cNvSpPr/>
          <p:nvPr/>
        </p:nvSpPr>
        <p:spPr>
          <a:xfrm>
            <a:off x="3293775" y="2242543"/>
            <a:ext cx="2715600" cy="3837000"/>
          </a:xfrm>
          <a:prstGeom prst="rect">
            <a:avLst/>
          </a:prstGeom>
          <a:solidFill>
            <a:schemeClr val="accent4"/>
          </a:solidFill>
          <a:ln>
            <a:noFill/>
          </a:ln>
        </p:spPr>
        <p:txBody>
          <a:bodyPr spcFirstLastPara="1" wrap="square" lIns="190975" tIns="2083575" rIns="190975" bIns="190975" anchor="ctr" anchorCtr="0">
            <a:noAutofit/>
          </a:bodyPr>
          <a:lstStyle/>
          <a:p>
            <a:pPr marL="0" marR="0" lvl="0" indent="0" algn="ctr" rtl="0">
              <a:lnSpc>
                <a:spcPct val="110000"/>
              </a:lnSpc>
              <a:spcBef>
                <a:spcPts val="0"/>
              </a:spcBef>
              <a:spcAft>
                <a:spcPts val="0"/>
              </a:spcAft>
              <a:buNone/>
            </a:pPr>
            <a:endParaRPr sz="1329" b="0" i="0" u="none" strike="noStrike" cap="none">
              <a:solidFill>
                <a:srgbClr val="1E1E1E"/>
              </a:solidFill>
              <a:latin typeface="Arial"/>
              <a:ea typeface="Arial"/>
              <a:cs typeface="Arial"/>
              <a:sym typeface="Arial"/>
            </a:endParaRPr>
          </a:p>
        </p:txBody>
      </p:sp>
      <p:sp>
        <p:nvSpPr>
          <p:cNvPr id="141" name="Google Shape;141;p19"/>
          <p:cNvSpPr txBox="1">
            <a:spLocks noGrp="1"/>
          </p:cNvSpPr>
          <p:nvPr>
            <p:ph type="title"/>
          </p:nvPr>
        </p:nvSpPr>
        <p:spPr>
          <a:xfrm>
            <a:off x="356461" y="538394"/>
            <a:ext cx="11459700" cy="413100"/>
          </a:xfrm>
          <a:prstGeom prst="rect">
            <a:avLst/>
          </a:prstGeom>
          <a:noFill/>
          <a:ln>
            <a:noFill/>
          </a:ln>
        </p:spPr>
        <p:txBody>
          <a:bodyPr spcFirstLastPara="1" wrap="square" lIns="0" tIns="0" rIns="72000" bIns="0" anchor="t" anchorCtr="0">
            <a:normAutofit fontScale="90000"/>
          </a:bodyPr>
          <a:lstStyle/>
          <a:p>
            <a:pPr marL="0" lvl="0" indent="0" algn="l" rtl="0">
              <a:spcBef>
                <a:spcPts val="0"/>
              </a:spcBef>
              <a:spcAft>
                <a:spcPts val="0"/>
              </a:spcAft>
              <a:buClr>
                <a:schemeClr val="dk1"/>
              </a:buClr>
              <a:buSzPct val="77272"/>
              <a:buFont typeface="Arial"/>
              <a:buNone/>
            </a:pPr>
            <a:r>
              <a:rPr lang="en-US"/>
              <a:t>Why AP Seminar: English 10?</a:t>
            </a:r>
            <a:endParaRPr/>
          </a:p>
        </p:txBody>
      </p:sp>
      <p:sp>
        <p:nvSpPr>
          <p:cNvPr id="142" name="Google Shape;142;p19"/>
          <p:cNvSpPr txBox="1">
            <a:spLocks noGrp="1"/>
          </p:cNvSpPr>
          <p:nvPr>
            <p:ph type="subTitle" idx="2"/>
          </p:nvPr>
        </p:nvSpPr>
        <p:spPr>
          <a:xfrm>
            <a:off x="356539" y="1078792"/>
            <a:ext cx="9498900" cy="534600"/>
          </a:xfrm>
          <a:prstGeom prst="rect">
            <a:avLst/>
          </a:prstGeom>
          <a:noFill/>
          <a:ln>
            <a:noFill/>
          </a:ln>
        </p:spPr>
        <p:txBody>
          <a:bodyPr spcFirstLastPara="1" wrap="square" lIns="0" tIns="45700" rIns="0" bIns="45700" anchor="t" anchorCtr="0">
            <a:noAutofit/>
          </a:bodyPr>
          <a:lstStyle/>
          <a:p>
            <a:pPr marL="0" lvl="0" indent="0" algn="l" rtl="0">
              <a:lnSpc>
                <a:spcPct val="100000"/>
              </a:lnSpc>
              <a:spcBef>
                <a:spcPts val="0"/>
              </a:spcBef>
              <a:spcAft>
                <a:spcPts val="0"/>
              </a:spcAft>
              <a:buSzPts val="2400"/>
              <a:buNone/>
            </a:pPr>
            <a:r>
              <a:rPr lang="en-US"/>
              <a:t>Current English 10 courses can be taught with the AP Seminar approach</a:t>
            </a:r>
            <a:endParaRPr/>
          </a:p>
        </p:txBody>
      </p:sp>
      <p:sp>
        <p:nvSpPr>
          <p:cNvPr id="143" name="Google Shape;143;p19"/>
          <p:cNvSpPr/>
          <p:nvPr/>
        </p:nvSpPr>
        <p:spPr>
          <a:xfrm>
            <a:off x="404784" y="3060842"/>
            <a:ext cx="2715600" cy="4968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Engages More </a:t>
            </a:r>
            <a:endParaRPr b="1">
              <a:solidFill>
                <a:schemeClr val="lt1"/>
              </a:solidFill>
              <a:latin typeface="Open Sans"/>
              <a:ea typeface="Open Sans"/>
              <a:cs typeface="Open Sans"/>
              <a:sym typeface="Open Sans"/>
            </a:endParaRPr>
          </a:p>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Students</a:t>
            </a:r>
            <a:endParaRPr b="1">
              <a:solidFill>
                <a:schemeClr val="lt1"/>
              </a:solidFill>
              <a:latin typeface="Open Sans"/>
              <a:ea typeface="Open Sans"/>
              <a:cs typeface="Open Sans"/>
              <a:sym typeface="Open Sans"/>
            </a:endParaRPr>
          </a:p>
        </p:txBody>
      </p:sp>
      <p:sp>
        <p:nvSpPr>
          <p:cNvPr id="144" name="Google Shape;144;p19"/>
          <p:cNvSpPr/>
          <p:nvPr/>
        </p:nvSpPr>
        <p:spPr>
          <a:xfrm>
            <a:off x="3293774" y="3060842"/>
            <a:ext cx="2710800" cy="4968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Makes English 10 </a:t>
            </a:r>
            <a:endParaRPr b="1">
              <a:solidFill>
                <a:schemeClr val="lt1"/>
              </a:solidFill>
              <a:latin typeface="Open Sans"/>
              <a:ea typeface="Open Sans"/>
              <a:cs typeface="Open Sans"/>
              <a:sym typeface="Open Sans"/>
            </a:endParaRPr>
          </a:p>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More Relevant</a:t>
            </a:r>
            <a:endParaRPr b="1">
              <a:solidFill>
                <a:schemeClr val="lt1"/>
              </a:solidFill>
              <a:latin typeface="Open Sans"/>
              <a:ea typeface="Open Sans"/>
              <a:cs typeface="Open Sans"/>
              <a:sym typeface="Open Sans"/>
            </a:endParaRPr>
          </a:p>
        </p:txBody>
      </p:sp>
      <p:sp>
        <p:nvSpPr>
          <p:cNvPr id="145" name="Google Shape;145;p19"/>
          <p:cNvSpPr/>
          <p:nvPr/>
        </p:nvSpPr>
        <p:spPr>
          <a:xfrm>
            <a:off x="6178132" y="3060841"/>
            <a:ext cx="2715600" cy="4968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Offers Curriculum Flexibility for Teachers</a:t>
            </a:r>
            <a:endParaRPr b="1">
              <a:solidFill>
                <a:schemeClr val="lt1"/>
              </a:solidFill>
              <a:latin typeface="Open Sans"/>
              <a:ea typeface="Open Sans"/>
              <a:cs typeface="Open Sans"/>
              <a:sym typeface="Open Sans"/>
            </a:endParaRPr>
          </a:p>
        </p:txBody>
      </p:sp>
      <p:sp>
        <p:nvSpPr>
          <p:cNvPr id="146" name="Google Shape;146;p19"/>
          <p:cNvSpPr/>
          <p:nvPr/>
        </p:nvSpPr>
        <p:spPr>
          <a:xfrm>
            <a:off x="9071756" y="3060841"/>
            <a:ext cx="2706300" cy="4968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Meets State </a:t>
            </a:r>
            <a:endParaRPr b="1">
              <a:solidFill>
                <a:schemeClr val="lt1"/>
              </a:solidFill>
              <a:latin typeface="Open Sans"/>
              <a:ea typeface="Open Sans"/>
              <a:cs typeface="Open Sans"/>
              <a:sym typeface="Open Sans"/>
            </a:endParaRPr>
          </a:p>
          <a:p>
            <a:pPr marL="0" marR="0" lvl="0" indent="0" algn="ctr" rtl="0">
              <a:spcBef>
                <a:spcPts val="0"/>
              </a:spcBef>
              <a:spcAft>
                <a:spcPts val="0"/>
              </a:spcAft>
              <a:buNone/>
            </a:pPr>
            <a:r>
              <a:rPr lang="en-US" sz="1899" b="1" i="0" u="none" strike="noStrike" cap="none">
                <a:solidFill>
                  <a:schemeClr val="lt1"/>
                </a:solidFill>
                <a:latin typeface="Open Sans"/>
                <a:ea typeface="Open Sans"/>
                <a:cs typeface="Open Sans"/>
                <a:sym typeface="Open Sans"/>
              </a:rPr>
              <a:t>Standards</a:t>
            </a:r>
            <a:endParaRPr b="1">
              <a:solidFill>
                <a:schemeClr val="lt1"/>
              </a:solidFill>
              <a:latin typeface="Open Sans"/>
              <a:ea typeface="Open Sans"/>
              <a:cs typeface="Open Sans"/>
              <a:sym typeface="Open Sans"/>
            </a:endParaRPr>
          </a:p>
        </p:txBody>
      </p:sp>
      <p:sp>
        <p:nvSpPr>
          <p:cNvPr id="147" name="Google Shape;147;p19"/>
          <p:cNvSpPr/>
          <p:nvPr/>
        </p:nvSpPr>
        <p:spPr>
          <a:xfrm>
            <a:off x="481966" y="4055508"/>
            <a:ext cx="2561100" cy="1519500"/>
          </a:xfrm>
          <a:prstGeom prst="rect">
            <a:avLst/>
          </a:prstGeom>
          <a:noFill/>
          <a:ln>
            <a:noFill/>
          </a:ln>
        </p:spPr>
        <p:txBody>
          <a:bodyPr spcFirstLastPara="1" wrap="square" lIns="0" tIns="43400" rIns="0" bIns="43400" anchor="t" anchorCtr="0">
            <a:noAutofit/>
          </a:bodyPr>
          <a:lstStyle/>
          <a:p>
            <a:pPr marL="0" marR="0" lvl="0" indent="0" algn="ctr" rtl="0">
              <a:spcBef>
                <a:spcPts val="0"/>
              </a:spcBef>
              <a:spcAft>
                <a:spcPts val="0"/>
              </a:spcAft>
              <a:buNone/>
            </a:pPr>
            <a:r>
              <a:rPr lang="en-US" sz="1329" i="0" u="none" strike="noStrike" cap="none">
                <a:solidFill>
                  <a:schemeClr val="lt2"/>
                </a:solidFill>
                <a:latin typeface="Open Sans Light"/>
                <a:ea typeface="Open Sans Light"/>
                <a:cs typeface="Open Sans Light"/>
                <a:sym typeface="Open Sans Light"/>
              </a:rPr>
              <a:t>Gives more students the opportunity to fulfill a core course requirement while bolstering the foundational skills taught in AP Seminar, including </a:t>
            </a:r>
            <a:r>
              <a:rPr lang="en-US" sz="1329" i="0" u="none" strike="noStrike" cap="none">
                <a:solidFill>
                  <a:schemeClr val="lt2"/>
                </a:solidFill>
                <a:latin typeface="Open Sans SemiBold"/>
                <a:ea typeface="Open Sans SemiBold"/>
                <a:cs typeface="Open Sans SemiBold"/>
                <a:sym typeface="Open Sans SemiBold"/>
              </a:rPr>
              <a:t>evidence-based reading, writing, </a:t>
            </a:r>
            <a:br>
              <a:rPr lang="en-US" sz="1329" i="0" u="none" strike="noStrike" cap="none">
                <a:solidFill>
                  <a:schemeClr val="lt2"/>
                </a:solidFill>
                <a:latin typeface="Open Sans SemiBold"/>
                <a:ea typeface="Open Sans SemiBold"/>
                <a:cs typeface="Open Sans SemiBold"/>
                <a:sym typeface="Open Sans SemiBold"/>
              </a:rPr>
            </a:br>
            <a:r>
              <a:rPr lang="en-US" sz="1329" i="0" u="none" strike="noStrike" cap="none">
                <a:solidFill>
                  <a:schemeClr val="lt2"/>
                </a:solidFill>
                <a:latin typeface="Open Sans SemiBold"/>
                <a:ea typeface="Open Sans SemiBold"/>
                <a:cs typeface="Open Sans SemiBold"/>
                <a:sym typeface="Open Sans SemiBold"/>
              </a:rPr>
              <a:t>and speaking.</a:t>
            </a:r>
            <a:endParaRPr>
              <a:solidFill>
                <a:schemeClr val="lt2"/>
              </a:solidFill>
              <a:latin typeface="Open Sans SemiBold"/>
              <a:ea typeface="Open Sans SemiBold"/>
              <a:cs typeface="Open Sans SemiBold"/>
              <a:sym typeface="Open Sans SemiBold"/>
            </a:endParaRPr>
          </a:p>
        </p:txBody>
      </p:sp>
      <p:sp>
        <p:nvSpPr>
          <p:cNvPr id="148" name="Google Shape;148;p19"/>
          <p:cNvSpPr/>
          <p:nvPr/>
        </p:nvSpPr>
        <p:spPr>
          <a:xfrm>
            <a:off x="3368640" y="4055508"/>
            <a:ext cx="2561100" cy="1524000"/>
          </a:xfrm>
          <a:prstGeom prst="rect">
            <a:avLst/>
          </a:prstGeom>
          <a:noFill/>
          <a:ln>
            <a:noFill/>
          </a:ln>
        </p:spPr>
        <p:txBody>
          <a:bodyPr spcFirstLastPara="1" wrap="square" lIns="0" tIns="45700" rIns="0" bIns="45700" anchor="t" anchorCtr="0">
            <a:noAutofit/>
          </a:bodyPr>
          <a:lstStyle/>
          <a:p>
            <a:pPr marL="0" marR="0" lvl="0" indent="0" algn="ctr" rtl="0">
              <a:spcBef>
                <a:spcPts val="0"/>
              </a:spcBef>
              <a:spcAft>
                <a:spcPts val="0"/>
              </a:spcAft>
              <a:buNone/>
            </a:pPr>
            <a:r>
              <a:rPr lang="en-US" sz="1329" i="0" u="none" strike="noStrike" cap="none">
                <a:solidFill>
                  <a:schemeClr val="lt2"/>
                </a:solidFill>
                <a:latin typeface="Open Sans Light"/>
                <a:ea typeface="Open Sans Light"/>
                <a:cs typeface="Open Sans Light"/>
                <a:sym typeface="Open Sans Light"/>
              </a:rPr>
              <a:t>English 10: AP Seminar allows students to</a:t>
            </a:r>
            <a:r>
              <a:rPr lang="en-US" sz="1329" b="0" i="0" u="none" strike="noStrike" cap="none">
                <a:solidFill>
                  <a:schemeClr val="lt2"/>
                </a:solidFill>
                <a:latin typeface="Arial"/>
                <a:ea typeface="Arial"/>
                <a:cs typeface="Arial"/>
                <a:sym typeface="Arial"/>
              </a:rPr>
              <a:t> </a:t>
            </a:r>
            <a:r>
              <a:rPr lang="en-US" sz="1329" i="0" u="none" strike="noStrike" cap="none">
                <a:solidFill>
                  <a:schemeClr val="lt2"/>
                </a:solidFill>
                <a:latin typeface="Open Sans SemiBold"/>
                <a:ea typeface="Open Sans SemiBold"/>
                <a:cs typeface="Open Sans SemiBold"/>
                <a:sym typeface="Open Sans SemiBold"/>
              </a:rPr>
              <a:t>explore ideas and topics of their own interest. </a:t>
            </a:r>
            <a:r>
              <a:rPr lang="en-US" sz="1329" i="0" u="none" strike="noStrike" cap="none">
                <a:solidFill>
                  <a:schemeClr val="lt2"/>
                </a:solidFill>
                <a:latin typeface="Open Sans Light"/>
                <a:ea typeface="Open Sans Light"/>
                <a:cs typeface="Open Sans Light"/>
                <a:sym typeface="Open Sans Light"/>
              </a:rPr>
              <a:t>Students learn to work in teams to investigate real-world problems and present an argument for their proposed solution. </a:t>
            </a:r>
            <a:endParaRPr>
              <a:solidFill>
                <a:schemeClr val="lt2"/>
              </a:solidFill>
              <a:latin typeface="Open Sans Light"/>
              <a:ea typeface="Open Sans Light"/>
              <a:cs typeface="Open Sans Light"/>
              <a:sym typeface="Open Sans Light"/>
            </a:endParaRPr>
          </a:p>
        </p:txBody>
      </p:sp>
      <p:sp>
        <p:nvSpPr>
          <p:cNvPr id="149" name="Google Shape;149;p19"/>
          <p:cNvSpPr/>
          <p:nvPr/>
        </p:nvSpPr>
        <p:spPr>
          <a:xfrm>
            <a:off x="6255314" y="4055507"/>
            <a:ext cx="2561100" cy="1728600"/>
          </a:xfrm>
          <a:prstGeom prst="rect">
            <a:avLst/>
          </a:prstGeom>
          <a:noFill/>
          <a:ln>
            <a:noFill/>
          </a:ln>
        </p:spPr>
        <p:txBody>
          <a:bodyPr spcFirstLastPara="1" wrap="square" lIns="0" tIns="45700" rIns="0" bIns="45700" anchor="t" anchorCtr="0">
            <a:noAutofit/>
          </a:bodyPr>
          <a:lstStyle/>
          <a:p>
            <a:pPr marL="0" marR="0" lvl="0" indent="0" algn="ctr" rtl="0">
              <a:spcBef>
                <a:spcPts val="0"/>
              </a:spcBef>
              <a:spcAft>
                <a:spcPts val="0"/>
              </a:spcAft>
              <a:buNone/>
            </a:pPr>
            <a:r>
              <a:rPr lang="en-US" sz="1329" i="0" u="none" strike="noStrike" cap="none">
                <a:solidFill>
                  <a:schemeClr val="lt2"/>
                </a:solidFill>
                <a:latin typeface="Open Sans Light"/>
                <a:ea typeface="Open Sans Light"/>
                <a:cs typeface="Open Sans Light"/>
                <a:sym typeface="Open Sans Light"/>
              </a:rPr>
              <a:t>AP Seminar</a:t>
            </a:r>
            <a:r>
              <a:rPr lang="en-US" sz="1329" b="0" i="0" u="none" strike="noStrike" cap="none">
                <a:solidFill>
                  <a:schemeClr val="lt2"/>
                </a:solidFill>
                <a:latin typeface="Arial"/>
                <a:ea typeface="Arial"/>
                <a:cs typeface="Arial"/>
                <a:sym typeface="Arial"/>
              </a:rPr>
              <a:t> </a:t>
            </a:r>
            <a:r>
              <a:rPr lang="en-US" sz="1329" i="0" u="none" strike="noStrike" cap="none">
                <a:solidFill>
                  <a:schemeClr val="lt2"/>
                </a:solidFill>
                <a:latin typeface="Open Sans SemiBold"/>
                <a:ea typeface="Open Sans SemiBold"/>
                <a:cs typeface="Open Sans SemiBold"/>
                <a:sym typeface="Open Sans SemiBold"/>
              </a:rPr>
              <a:t>fits with current curriculum and allows for more flexibility to layer in cross-curricular content. </a:t>
            </a:r>
            <a:r>
              <a:rPr lang="en-US" sz="1329" i="0" u="none" strike="noStrike" cap="none">
                <a:solidFill>
                  <a:schemeClr val="lt2"/>
                </a:solidFill>
                <a:latin typeface="Open Sans Light"/>
                <a:ea typeface="Open Sans Light"/>
                <a:cs typeface="Open Sans Light"/>
                <a:sym typeface="Open Sans Light"/>
              </a:rPr>
              <a:t>Teachers continue to use the literary texts that are required and select literature-based stimuli for the performance tasks.</a:t>
            </a:r>
            <a:endParaRPr sz="1329" i="0" u="none" strike="noStrike" cap="none">
              <a:solidFill>
                <a:schemeClr val="lt2"/>
              </a:solidFill>
              <a:latin typeface="Open Sans Light"/>
              <a:ea typeface="Open Sans Light"/>
              <a:cs typeface="Open Sans Light"/>
              <a:sym typeface="Open Sans Light"/>
            </a:endParaRPr>
          </a:p>
        </p:txBody>
      </p:sp>
      <p:sp>
        <p:nvSpPr>
          <p:cNvPr id="150" name="Google Shape;150;p19"/>
          <p:cNvSpPr/>
          <p:nvPr/>
        </p:nvSpPr>
        <p:spPr>
          <a:xfrm>
            <a:off x="9144305" y="4055508"/>
            <a:ext cx="2561100" cy="1110300"/>
          </a:xfrm>
          <a:prstGeom prst="rect">
            <a:avLst/>
          </a:prstGeom>
          <a:noFill/>
          <a:ln>
            <a:noFill/>
          </a:ln>
        </p:spPr>
        <p:txBody>
          <a:bodyPr spcFirstLastPara="1" wrap="square" lIns="0" tIns="43400" rIns="0" bIns="43400" anchor="t" anchorCtr="0">
            <a:noAutofit/>
          </a:bodyPr>
          <a:lstStyle/>
          <a:p>
            <a:pPr marL="0" marR="0" lvl="0" indent="0" algn="ctr" rtl="0">
              <a:spcBef>
                <a:spcPts val="0"/>
              </a:spcBef>
              <a:spcAft>
                <a:spcPts val="0"/>
              </a:spcAft>
              <a:buNone/>
            </a:pPr>
            <a:r>
              <a:rPr lang="en-US" sz="1329" i="0" u="none" strike="noStrike" cap="none">
                <a:solidFill>
                  <a:schemeClr val="lt2"/>
                </a:solidFill>
                <a:latin typeface="Open Sans Light"/>
                <a:ea typeface="Open Sans Light"/>
                <a:cs typeface="Open Sans Light"/>
                <a:sym typeface="Open Sans Light"/>
              </a:rPr>
              <a:t>By adding literary analysis and narrative writing into the themes they choose for their AP Seminar course, teachers</a:t>
            </a:r>
            <a:r>
              <a:rPr lang="en-US" sz="1329" b="0" i="0" u="none" strike="noStrike" cap="none">
                <a:solidFill>
                  <a:schemeClr val="lt2"/>
                </a:solidFill>
                <a:latin typeface="Arial"/>
                <a:ea typeface="Arial"/>
                <a:cs typeface="Arial"/>
                <a:sym typeface="Arial"/>
              </a:rPr>
              <a:t> </a:t>
            </a:r>
            <a:r>
              <a:rPr lang="en-US" sz="1329" i="0" u="none" strike="noStrike" cap="none">
                <a:solidFill>
                  <a:schemeClr val="lt2"/>
                </a:solidFill>
                <a:latin typeface="Open Sans SemiBold"/>
                <a:ea typeface="Open Sans SemiBold"/>
                <a:cs typeface="Open Sans SemiBold"/>
                <a:sym typeface="Open Sans SemiBold"/>
              </a:rPr>
              <a:t>can fulfill their state’s English 10 standards.</a:t>
            </a:r>
            <a:r>
              <a:rPr lang="en-US" sz="1329" i="0" u="none" strike="noStrike" cap="none">
                <a:solidFill>
                  <a:srgbClr val="1E1E1E"/>
                </a:solidFill>
                <a:latin typeface="Open Sans SemiBold"/>
                <a:ea typeface="Open Sans SemiBold"/>
                <a:cs typeface="Open Sans SemiBold"/>
                <a:sym typeface="Open Sans SemiBold"/>
              </a:rPr>
              <a:t> </a:t>
            </a:r>
            <a:endParaRPr sz="1329" i="0" u="none" strike="noStrike" cap="none">
              <a:solidFill>
                <a:srgbClr val="1E1E1E"/>
              </a:solidFill>
              <a:latin typeface="Open Sans SemiBold"/>
              <a:ea typeface="Open Sans SemiBold"/>
              <a:cs typeface="Open Sans SemiBold"/>
              <a:sym typeface="Open Sans SemiBold"/>
            </a:endParaRPr>
          </a:p>
        </p:txBody>
      </p:sp>
      <p:pic>
        <p:nvPicPr>
          <p:cNvPr id="151" name="Google Shape;151;p19"/>
          <p:cNvPicPr preferRelativeResize="0"/>
          <p:nvPr/>
        </p:nvPicPr>
        <p:blipFill rotWithShape="1">
          <a:blip r:embed="rId4">
            <a:alphaModFix/>
          </a:blip>
          <a:srcRect/>
          <a:stretch/>
        </p:blipFill>
        <p:spPr>
          <a:xfrm>
            <a:off x="4099393" y="1675285"/>
            <a:ext cx="1145980" cy="1145980"/>
          </a:xfrm>
          <a:prstGeom prst="rect">
            <a:avLst/>
          </a:prstGeom>
          <a:noFill/>
          <a:ln>
            <a:noFill/>
          </a:ln>
        </p:spPr>
      </p:pic>
      <p:pic>
        <p:nvPicPr>
          <p:cNvPr id="152" name="Google Shape;152;p19"/>
          <p:cNvPicPr preferRelativeResize="0"/>
          <p:nvPr/>
        </p:nvPicPr>
        <p:blipFill rotWithShape="1">
          <a:blip r:embed="rId5">
            <a:alphaModFix/>
          </a:blip>
          <a:srcRect/>
          <a:stretch/>
        </p:blipFill>
        <p:spPr>
          <a:xfrm>
            <a:off x="6988384" y="1675285"/>
            <a:ext cx="1145980" cy="1145980"/>
          </a:xfrm>
          <a:prstGeom prst="rect">
            <a:avLst/>
          </a:prstGeom>
          <a:noFill/>
          <a:ln>
            <a:noFill/>
          </a:ln>
        </p:spPr>
      </p:pic>
      <p:pic>
        <p:nvPicPr>
          <p:cNvPr id="153" name="Google Shape;153;p19"/>
          <p:cNvPicPr preferRelativeResize="0"/>
          <p:nvPr/>
        </p:nvPicPr>
        <p:blipFill rotWithShape="1">
          <a:blip r:embed="rId6">
            <a:alphaModFix/>
          </a:blip>
          <a:srcRect/>
          <a:stretch/>
        </p:blipFill>
        <p:spPr>
          <a:xfrm>
            <a:off x="9855100" y="1675285"/>
            <a:ext cx="1145980" cy="11459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0"/>
          <p:cNvSpPr/>
          <p:nvPr/>
        </p:nvSpPr>
        <p:spPr>
          <a:xfrm>
            <a:off x="451100" y="3548700"/>
            <a:ext cx="11304300" cy="2523600"/>
          </a:xfrm>
          <a:prstGeom prst="rect">
            <a:avLst/>
          </a:prstGeom>
          <a:solidFill>
            <a:schemeClr val="accent3"/>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60" name="Google Shape;160;p20"/>
          <p:cNvSpPr txBox="1">
            <a:spLocks noGrp="1"/>
          </p:cNvSpPr>
          <p:nvPr>
            <p:ph type="body" idx="1"/>
          </p:nvPr>
        </p:nvSpPr>
        <p:spPr>
          <a:xfrm>
            <a:off x="356449" y="1232600"/>
            <a:ext cx="11363400" cy="708900"/>
          </a:xfrm>
          <a:prstGeom prst="rect">
            <a:avLst/>
          </a:prstGeom>
          <a:noFill/>
          <a:ln>
            <a:noFill/>
          </a:ln>
        </p:spPr>
        <p:txBody>
          <a:bodyPr spcFirstLastPara="1" wrap="square" lIns="0" tIns="45700" rIns="91425" bIns="45700" anchor="t" anchorCtr="0">
            <a:noAutofit/>
          </a:bodyPr>
          <a:lstStyle/>
          <a:p>
            <a:pPr marL="0" lvl="0" indent="0" algn="l" rtl="0">
              <a:lnSpc>
                <a:spcPct val="100000"/>
              </a:lnSpc>
              <a:spcBef>
                <a:spcPts val="0"/>
              </a:spcBef>
              <a:spcAft>
                <a:spcPts val="0"/>
              </a:spcAft>
              <a:buSzPts val="1360"/>
              <a:buNone/>
            </a:pPr>
            <a:r>
              <a:rPr lang="en-US"/>
              <a:t>A project-based English class that equips students with soft skills needed for postsecondary success. </a:t>
            </a:r>
            <a:endParaRPr/>
          </a:p>
          <a:p>
            <a:pPr marL="0" lvl="0" indent="0" algn="l" rtl="0">
              <a:lnSpc>
                <a:spcPct val="100000"/>
              </a:lnSpc>
              <a:spcBef>
                <a:spcPts val="680"/>
              </a:spcBef>
              <a:spcAft>
                <a:spcPts val="0"/>
              </a:spcAft>
              <a:buSzPts val="1360"/>
              <a:buNone/>
            </a:pPr>
            <a:r>
              <a:rPr lang="en-US"/>
              <a:t>A foundational course, where students engage in </a:t>
            </a:r>
            <a:r>
              <a:rPr lang="en-US" b="1"/>
              <a:t>academic conversations </a:t>
            </a:r>
            <a:r>
              <a:rPr lang="en-US"/>
              <a:t>and </a:t>
            </a:r>
            <a:r>
              <a:rPr lang="en-US" b="1"/>
              <a:t>analyze</a:t>
            </a:r>
            <a:r>
              <a:rPr lang="en-US"/>
              <a:t> </a:t>
            </a:r>
            <a:r>
              <a:rPr lang="en-US" b="1"/>
              <a:t>divergent perspectives </a:t>
            </a:r>
            <a:r>
              <a:rPr lang="en-US"/>
              <a:t>through studying a wide range of texts. </a:t>
            </a:r>
            <a:endParaRPr/>
          </a:p>
        </p:txBody>
      </p:sp>
      <p:grpSp>
        <p:nvGrpSpPr>
          <p:cNvPr id="161" name="Google Shape;161;p20"/>
          <p:cNvGrpSpPr/>
          <p:nvPr/>
        </p:nvGrpSpPr>
        <p:grpSpPr>
          <a:xfrm>
            <a:off x="542479" y="3620415"/>
            <a:ext cx="2692403" cy="2323277"/>
            <a:chOff x="375444" y="3929743"/>
            <a:chExt cx="2835900" cy="2447100"/>
          </a:xfrm>
        </p:grpSpPr>
        <p:sp>
          <p:nvSpPr>
            <p:cNvPr id="162" name="Google Shape;162;p20"/>
            <p:cNvSpPr/>
            <p:nvPr/>
          </p:nvSpPr>
          <p:spPr>
            <a:xfrm>
              <a:off x="375444" y="3929743"/>
              <a:ext cx="2835900" cy="2447100"/>
            </a:xfrm>
            <a:prstGeom prst="rect">
              <a:avLst/>
            </a:prstGeom>
            <a:solidFill>
              <a:srgbClr val="CCECFD"/>
            </a:solidFill>
            <a:ln w="19050" cap="flat" cmpd="sng">
              <a:solidFill>
                <a:schemeClr val="dk2"/>
              </a:solidFill>
              <a:prstDash val="solid"/>
              <a:round/>
              <a:headEnd type="none" w="sm" len="sm"/>
              <a:tailEnd type="none" w="sm" len="sm"/>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63" name="Google Shape;163;p20"/>
            <p:cNvSpPr txBox="1"/>
            <p:nvPr/>
          </p:nvSpPr>
          <p:spPr>
            <a:xfrm>
              <a:off x="681180" y="4527804"/>
              <a:ext cx="2224500" cy="1759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39" b="0" i="0" u="none" strike="noStrike" cap="none">
                  <a:solidFill>
                    <a:srgbClr val="1E1E1E"/>
                  </a:solidFill>
                  <a:latin typeface="Arial"/>
                  <a:ea typeface="Arial"/>
                  <a:cs typeface="Arial"/>
                  <a:sym typeface="Arial"/>
                </a:rPr>
                <a:t>Students practice reading and analyzing:</a:t>
              </a:r>
              <a:endParaRPr/>
            </a:p>
            <a:p>
              <a:pPr marL="0" marR="0" lvl="0" indent="0" algn="l" rtl="0">
                <a:spcBef>
                  <a:spcPts val="0"/>
                </a:spcBef>
                <a:spcAft>
                  <a:spcPts val="0"/>
                </a:spcAft>
                <a:buNone/>
              </a:pPr>
              <a:endParaRPr sz="1139" b="0" i="0" u="none" strike="noStrike" cap="none">
                <a:solidFill>
                  <a:srgbClr val="1E1E1E"/>
                </a:solidFill>
                <a:latin typeface="Arial"/>
                <a:ea typeface="Arial"/>
                <a:cs typeface="Arial"/>
                <a:sym typeface="Arial"/>
              </a:endParaRPr>
            </a:p>
            <a:p>
              <a:pPr marL="271291" marR="0" lvl="0" indent="-271291"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Articles</a:t>
              </a:r>
              <a:endParaRPr/>
            </a:p>
            <a:p>
              <a:pPr marL="271291" marR="0" lvl="0" indent="-271291"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Research studies</a:t>
              </a:r>
              <a:endParaRPr/>
            </a:p>
            <a:p>
              <a:pPr marL="271291" marR="0" lvl="0" indent="-271291"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Foundational texts</a:t>
              </a:r>
              <a:endParaRPr/>
            </a:p>
            <a:p>
              <a:pPr marL="271291" marR="0" lvl="0" indent="-271291"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Literary texts</a:t>
              </a:r>
              <a:endParaRPr/>
            </a:p>
            <a:p>
              <a:pPr marL="271291" marR="0" lvl="0" indent="-271291"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Philosophical texts</a:t>
              </a:r>
              <a:endParaRPr/>
            </a:p>
            <a:p>
              <a:pPr marL="271291" marR="0" lvl="0" indent="-198964" algn="l" rtl="0">
                <a:spcBef>
                  <a:spcPts val="0"/>
                </a:spcBef>
                <a:spcAft>
                  <a:spcPts val="0"/>
                </a:spcAft>
                <a:buClr>
                  <a:schemeClr val="dk1"/>
                </a:buClr>
                <a:buSzPts val="1139"/>
                <a:buFont typeface="Arial"/>
                <a:buNone/>
              </a:pPr>
              <a:endParaRPr sz="1139" b="0" i="0" u="none" strike="noStrike" cap="none">
                <a:solidFill>
                  <a:srgbClr val="1E1E1E"/>
                </a:solidFill>
                <a:latin typeface="Arial"/>
                <a:ea typeface="Arial"/>
                <a:cs typeface="Arial"/>
                <a:sym typeface="Arial"/>
              </a:endParaRPr>
            </a:p>
          </p:txBody>
        </p:sp>
        <p:sp>
          <p:nvSpPr>
            <p:cNvPr id="164" name="Google Shape;164;p20"/>
            <p:cNvSpPr txBox="1"/>
            <p:nvPr/>
          </p:nvSpPr>
          <p:spPr>
            <a:xfrm>
              <a:off x="862637" y="4089948"/>
              <a:ext cx="1861500" cy="288300"/>
            </a:xfrm>
            <a:prstGeom prst="rect">
              <a:avLst/>
            </a:prstGeom>
            <a:noFill/>
            <a:ln>
              <a:noFill/>
            </a:ln>
          </p:spPr>
          <p:txBody>
            <a:bodyPr spcFirstLastPara="1" wrap="square" lIns="34175" tIns="34175" rIns="34175" bIns="34175" anchor="t" anchorCtr="0">
              <a:spAutoFit/>
            </a:bodyPr>
            <a:lstStyle/>
            <a:p>
              <a:pPr marL="0" marR="0" lvl="0" indent="0" algn="ctr" rtl="0">
                <a:spcBef>
                  <a:spcPts val="0"/>
                </a:spcBef>
                <a:spcAft>
                  <a:spcPts val="0"/>
                </a:spcAft>
                <a:buNone/>
              </a:pPr>
              <a:r>
                <a:rPr lang="en-US" sz="1329" b="1" i="0" u="none" strike="noStrike" cap="none">
                  <a:solidFill>
                    <a:srgbClr val="006198"/>
                  </a:solidFill>
                  <a:latin typeface="Arial"/>
                  <a:ea typeface="Arial"/>
                  <a:cs typeface="Arial"/>
                  <a:sym typeface="Arial"/>
                </a:rPr>
                <a:t>READING</a:t>
              </a:r>
              <a:endParaRPr/>
            </a:p>
          </p:txBody>
        </p:sp>
        <p:cxnSp>
          <p:nvCxnSpPr>
            <p:cNvPr id="165" name="Google Shape;165;p20"/>
            <p:cNvCxnSpPr/>
            <p:nvPr/>
          </p:nvCxnSpPr>
          <p:spPr>
            <a:xfrm>
              <a:off x="1145665" y="4436601"/>
              <a:ext cx="1249200" cy="0"/>
            </a:xfrm>
            <a:prstGeom prst="straightConnector1">
              <a:avLst/>
            </a:prstGeom>
            <a:noFill/>
            <a:ln w="38100" cap="flat" cmpd="sng">
              <a:solidFill>
                <a:schemeClr val="dk2"/>
              </a:solidFill>
              <a:prstDash val="solid"/>
              <a:round/>
              <a:headEnd type="none" w="sm" len="sm"/>
              <a:tailEnd type="none" w="sm" len="sm"/>
            </a:ln>
          </p:spPr>
        </p:cxnSp>
      </p:grpSp>
      <p:grpSp>
        <p:nvGrpSpPr>
          <p:cNvPr id="166" name="Google Shape;166;p20"/>
          <p:cNvGrpSpPr/>
          <p:nvPr/>
        </p:nvGrpSpPr>
        <p:grpSpPr>
          <a:xfrm>
            <a:off x="3340785" y="3628816"/>
            <a:ext cx="2692403" cy="2315017"/>
            <a:chOff x="3453523" y="3929743"/>
            <a:chExt cx="2835900" cy="2438400"/>
          </a:xfrm>
        </p:grpSpPr>
        <p:sp>
          <p:nvSpPr>
            <p:cNvPr id="167" name="Google Shape;167;p20"/>
            <p:cNvSpPr/>
            <p:nvPr/>
          </p:nvSpPr>
          <p:spPr>
            <a:xfrm>
              <a:off x="3453523" y="3929743"/>
              <a:ext cx="2835900" cy="2438400"/>
            </a:xfrm>
            <a:prstGeom prst="rect">
              <a:avLst/>
            </a:prstGeom>
            <a:solidFill>
              <a:srgbClr val="CCECFD"/>
            </a:solidFill>
            <a:ln w="19050" cap="flat" cmpd="sng">
              <a:solidFill>
                <a:schemeClr val="dk2"/>
              </a:solidFill>
              <a:prstDash val="solid"/>
              <a:round/>
              <a:headEnd type="none" w="sm" len="sm"/>
              <a:tailEnd type="none" w="sm" len="sm"/>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68" name="Google Shape;168;p20"/>
            <p:cNvSpPr txBox="1"/>
            <p:nvPr/>
          </p:nvSpPr>
          <p:spPr>
            <a:xfrm>
              <a:off x="3759259" y="4527804"/>
              <a:ext cx="2224500" cy="102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39" b="0" i="0" u="none" strike="noStrike" cap="none">
                  <a:solidFill>
                    <a:srgbClr val="1E1E1E"/>
                  </a:solidFill>
                  <a:latin typeface="Arial"/>
                  <a:ea typeface="Arial"/>
                  <a:cs typeface="Arial"/>
                  <a:sym typeface="Arial"/>
                </a:rPr>
                <a:t>Students learn to synthesize information from multiple sources and develop their own perspectives in written essays.</a:t>
              </a:r>
              <a:endParaRPr/>
            </a:p>
          </p:txBody>
        </p:sp>
        <p:sp>
          <p:nvSpPr>
            <p:cNvPr id="169" name="Google Shape;169;p20"/>
            <p:cNvSpPr txBox="1"/>
            <p:nvPr/>
          </p:nvSpPr>
          <p:spPr>
            <a:xfrm>
              <a:off x="3940716" y="4089948"/>
              <a:ext cx="1861500" cy="288300"/>
            </a:xfrm>
            <a:prstGeom prst="rect">
              <a:avLst/>
            </a:prstGeom>
            <a:noFill/>
            <a:ln>
              <a:noFill/>
            </a:ln>
          </p:spPr>
          <p:txBody>
            <a:bodyPr spcFirstLastPara="1" wrap="square" lIns="34175" tIns="34175" rIns="34175" bIns="34175" anchor="t" anchorCtr="0">
              <a:spAutoFit/>
            </a:bodyPr>
            <a:lstStyle/>
            <a:p>
              <a:pPr marL="0" marR="0" lvl="0" indent="0" algn="ctr" rtl="0">
                <a:spcBef>
                  <a:spcPts val="0"/>
                </a:spcBef>
                <a:spcAft>
                  <a:spcPts val="0"/>
                </a:spcAft>
                <a:buNone/>
              </a:pPr>
              <a:r>
                <a:rPr lang="en-US" sz="1329" b="1" i="0" u="none" strike="noStrike" cap="none">
                  <a:solidFill>
                    <a:srgbClr val="006198"/>
                  </a:solidFill>
                  <a:latin typeface="Arial"/>
                  <a:ea typeface="Arial"/>
                  <a:cs typeface="Arial"/>
                  <a:sym typeface="Arial"/>
                </a:rPr>
                <a:t>WRITING</a:t>
              </a:r>
              <a:endParaRPr/>
            </a:p>
          </p:txBody>
        </p:sp>
        <p:cxnSp>
          <p:nvCxnSpPr>
            <p:cNvPr id="170" name="Google Shape;170;p20"/>
            <p:cNvCxnSpPr/>
            <p:nvPr/>
          </p:nvCxnSpPr>
          <p:spPr>
            <a:xfrm>
              <a:off x="4204550" y="4436601"/>
              <a:ext cx="1249200" cy="0"/>
            </a:xfrm>
            <a:prstGeom prst="straightConnector1">
              <a:avLst/>
            </a:prstGeom>
            <a:noFill/>
            <a:ln w="38100" cap="flat" cmpd="sng">
              <a:solidFill>
                <a:schemeClr val="dk2"/>
              </a:solidFill>
              <a:prstDash val="solid"/>
              <a:round/>
              <a:headEnd type="none" w="sm" len="sm"/>
              <a:tailEnd type="none" w="sm" len="sm"/>
            </a:ln>
          </p:spPr>
        </p:cxnSp>
      </p:grpSp>
      <p:grpSp>
        <p:nvGrpSpPr>
          <p:cNvPr id="171" name="Google Shape;171;p20"/>
          <p:cNvGrpSpPr/>
          <p:nvPr/>
        </p:nvGrpSpPr>
        <p:grpSpPr>
          <a:xfrm>
            <a:off x="6139090" y="3628816"/>
            <a:ext cx="2692403" cy="2315017"/>
            <a:chOff x="6531602" y="3929743"/>
            <a:chExt cx="2835900" cy="2438400"/>
          </a:xfrm>
        </p:grpSpPr>
        <p:sp>
          <p:nvSpPr>
            <p:cNvPr id="172" name="Google Shape;172;p20"/>
            <p:cNvSpPr/>
            <p:nvPr/>
          </p:nvSpPr>
          <p:spPr>
            <a:xfrm>
              <a:off x="6531602" y="3929743"/>
              <a:ext cx="2835900" cy="2438400"/>
            </a:xfrm>
            <a:prstGeom prst="rect">
              <a:avLst/>
            </a:prstGeom>
            <a:solidFill>
              <a:srgbClr val="CCECFD"/>
            </a:solidFill>
            <a:ln w="19050" cap="flat" cmpd="sng">
              <a:solidFill>
                <a:schemeClr val="dk2"/>
              </a:solidFill>
              <a:prstDash val="solid"/>
              <a:round/>
              <a:headEnd type="none" w="sm" len="sm"/>
              <a:tailEnd type="none" w="sm" len="sm"/>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73" name="Google Shape;173;p20"/>
            <p:cNvSpPr txBox="1"/>
            <p:nvPr/>
          </p:nvSpPr>
          <p:spPr>
            <a:xfrm>
              <a:off x="6837338" y="4527804"/>
              <a:ext cx="2224500" cy="1574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39" b="0" i="0" u="none" strike="noStrike" cap="none">
                  <a:solidFill>
                    <a:srgbClr val="1E1E1E"/>
                  </a:solidFill>
                  <a:latin typeface="Arial"/>
                  <a:ea typeface="Arial"/>
                  <a:cs typeface="Arial"/>
                  <a:sym typeface="Arial"/>
                </a:rPr>
                <a:t>Students practice listening to and viewing:</a:t>
              </a:r>
              <a:endParaRPr/>
            </a:p>
            <a:p>
              <a:pPr marL="0" marR="0" lvl="0" indent="0" algn="l" rtl="0">
                <a:spcBef>
                  <a:spcPts val="0"/>
                </a:spcBef>
                <a:spcAft>
                  <a:spcPts val="0"/>
                </a:spcAft>
                <a:buNone/>
              </a:pPr>
              <a:endParaRPr sz="1139" b="0" i="0" u="none" strike="noStrike" cap="none">
                <a:solidFill>
                  <a:srgbClr val="1E1E1E"/>
                </a:solidFill>
                <a:latin typeface="Arial"/>
                <a:ea typeface="Arial"/>
                <a:cs typeface="Arial"/>
                <a:sym typeface="Arial"/>
              </a:endParaRPr>
            </a:p>
            <a:p>
              <a:pPr marL="162774" marR="0" lvl="0" indent="-162774"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Speeches</a:t>
              </a:r>
              <a:endParaRPr/>
            </a:p>
            <a:p>
              <a:pPr marL="162774" marR="0" lvl="0" indent="-162774"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Broadcasts</a:t>
              </a:r>
              <a:endParaRPr/>
            </a:p>
            <a:p>
              <a:pPr marL="162774" marR="0" lvl="0" indent="-162774"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Personal accounts</a:t>
              </a:r>
              <a:endParaRPr/>
            </a:p>
            <a:p>
              <a:pPr marL="162774" marR="0" lvl="0" indent="-162774"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Artistic works</a:t>
              </a:r>
              <a:endParaRPr/>
            </a:p>
            <a:p>
              <a:pPr marL="162774" marR="0" lvl="0" indent="-162774" algn="l" rtl="0">
                <a:spcBef>
                  <a:spcPts val="0"/>
                </a:spcBef>
                <a:spcAft>
                  <a:spcPts val="0"/>
                </a:spcAft>
                <a:buClr>
                  <a:srgbClr val="1E1E1E"/>
                </a:buClr>
                <a:buSzPts val="1139"/>
                <a:buFont typeface="Arial"/>
                <a:buChar char="•"/>
              </a:pPr>
              <a:r>
                <a:rPr lang="en-US" sz="1139" b="0" i="0" u="none" strike="noStrike" cap="none">
                  <a:solidFill>
                    <a:srgbClr val="1E1E1E"/>
                  </a:solidFill>
                  <a:latin typeface="Arial"/>
                  <a:ea typeface="Arial"/>
                  <a:cs typeface="Arial"/>
                  <a:sym typeface="Arial"/>
                </a:rPr>
                <a:t>Performances</a:t>
              </a:r>
              <a:endParaRPr/>
            </a:p>
          </p:txBody>
        </p:sp>
        <p:sp>
          <p:nvSpPr>
            <p:cNvPr id="174" name="Google Shape;174;p20"/>
            <p:cNvSpPr txBox="1"/>
            <p:nvPr/>
          </p:nvSpPr>
          <p:spPr>
            <a:xfrm>
              <a:off x="7018795" y="4089948"/>
              <a:ext cx="1861500" cy="288300"/>
            </a:xfrm>
            <a:prstGeom prst="rect">
              <a:avLst/>
            </a:prstGeom>
            <a:noFill/>
            <a:ln>
              <a:noFill/>
            </a:ln>
          </p:spPr>
          <p:txBody>
            <a:bodyPr spcFirstLastPara="1" wrap="square" lIns="34175" tIns="34175" rIns="34175" bIns="34175" anchor="t" anchorCtr="0">
              <a:spAutoFit/>
            </a:bodyPr>
            <a:lstStyle/>
            <a:p>
              <a:pPr marL="0" marR="0" lvl="0" indent="0" algn="ctr" rtl="0">
                <a:spcBef>
                  <a:spcPts val="0"/>
                </a:spcBef>
                <a:spcAft>
                  <a:spcPts val="0"/>
                </a:spcAft>
                <a:buNone/>
              </a:pPr>
              <a:r>
                <a:rPr lang="en-US" sz="1329" b="1" i="0" u="none" strike="noStrike" cap="none">
                  <a:solidFill>
                    <a:srgbClr val="006198"/>
                  </a:solidFill>
                  <a:latin typeface="Arial"/>
                  <a:ea typeface="Arial"/>
                  <a:cs typeface="Arial"/>
                  <a:sym typeface="Arial"/>
                </a:rPr>
                <a:t>LISTENING</a:t>
              </a:r>
              <a:endParaRPr/>
            </a:p>
          </p:txBody>
        </p:sp>
        <p:cxnSp>
          <p:nvCxnSpPr>
            <p:cNvPr id="175" name="Google Shape;175;p20"/>
            <p:cNvCxnSpPr/>
            <p:nvPr/>
          </p:nvCxnSpPr>
          <p:spPr>
            <a:xfrm>
              <a:off x="7306979" y="4436601"/>
              <a:ext cx="1249200" cy="0"/>
            </a:xfrm>
            <a:prstGeom prst="straightConnector1">
              <a:avLst/>
            </a:prstGeom>
            <a:noFill/>
            <a:ln w="38100" cap="flat" cmpd="sng">
              <a:solidFill>
                <a:schemeClr val="dk2"/>
              </a:solidFill>
              <a:prstDash val="solid"/>
              <a:round/>
              <a:headEnd type="none" w="sm" len="sm"/>
              <a:tailEnd type="none" w="sm" len="sm"/>
            </a:ln>
          </p:spPr>
        </p:cxnSp>
      </p:grpSp>
      <p:grpSp>
        <p:nvGrpSpPr>
          <p:cNvPr id="176" name="Google Shape;176;p20"/>
          <p:cNvGrpSpPr/>
          <p:nvPr/>
        </p:nvGrpSpPr>
        <p:grpSpPr>
          <a:xfrm>
            <a:off x="8937397" y="3628816"/>
            <a:ext cx="2692403" cy="2315017"/>
            <a:chOff x="9609682" y="3929743"/>
            <a:chExt cx="2835900" cy="2438400"/>
          </a:xfrm>
        </p:grpSpPr>
        <p:sp>
          <p:nvSpPr>
            <p:cNvPr id="177" name="Google Shape;177;p20"/>
            <p:cNvSpPr/>
            <p:nvPr/>
          </p:nvSpPr>
          <p:spPr>
            <a:xfrm>
              <a:off x="9609682" y="3929743"/>
              <a:ext cx="2835900" cy="2438400"/>
            </a:xfrm>
            <a:prstGeom prst="rect">
              <a:avLst/>
            </a:prstGeom>
            <a:solidFill>
              <a:srgbClr val="CCECFD"/>
            </a:solidFill>
            <a:ln w="19050" cap="flat" cmpd="sng">
              <a:solidFill>
                <a:schemeClr val="dk2"/>
              </a:solidFill>
              <a:prstDash val="solid"/>
              <a:round/>
              <a:headEnd type="none" w="sm" len="sm"/>
              <a:tailEnd type="none" w="sm" len="sm"/>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78" name="Google Shape;178;p20"/>
            <p:cNvSpPr txBox="1"/>
            <p:nvPr/>
          </p:nvSpPr>
          <p:spPr>
            <a:xfrm>
              <a:off x="9915418" y="4527804"/>
              <a:ext cx="2224500" cy="835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39" b="0" i="0" u="none" strike="noStrike" cap="none">
                  <a:solidFill>
                    <a:srgbClr val="1E1E1E"/>
                  </a:solidFill>
                  <a:latin typeface="Arial"/>
                  <a:ea typeface="Arial"/>
                  <a:cs typeface="Arial"/>
                  <a:sym typeface="Arial"/>
                </a:rPr>
                <a:t>Students design and deliver oral and visual presentations, both individually and as part of a team.</a:t>
              </a:r>
              <a:endParaRPr/>
            </a:p>
          </p:txBody>
        </p:sp>
        <p:sp>
          <p:nvSpPr>
            <p:cNvPr id="179" name="Google Shape;179;p20"/>
            <p:cNvSpPr txBox="1"/>
            <p:nvPr/>
          </p:nvSpPr>
          <p:spPr>
            <a:xfrm>
              <a:off x="10096875" y="4089948"/>
              <a:ext cx="1861500" cy="288300"/>
            </a:xfrm>
            <a:prstGeom prst="rect">
              <a:avLst/>
            </a:prstGeom>
            <a:noFill/>
            <a:ln>
              <a:noFill/>
            </a:ln>
          </p:spPr>
          <p:txBody>
            <a:bodyPr spcFirstLastPara="1" wrap="square" lIns="34175" tIns="34175" rIns="34175" bIns="34175" anchor="t" anchorCtr="0">
              <a:spAutoFit/>
            </a:bodyPr>
            <a:lstStyle/>
            <a:p>
              <a:pPr marL="0" marR="0" lvl="0" indent="0" algn="ctr" rtl="0">
                <a:spcBef>
                  <a:spcPts val="0"/>
                </a:spcBef>
                <a:spcAft>
                  <a:spcPts val="0"/>
                </a:spcAft>
                <a:buNone/>
              </a:pPr>
              <a:r>
                <a:rPr lang="en-US" sz="1329" b="1" i="0" u="none" strike="noStrike" cap="none">
                  <a:solidFill>
                    <a:srgbClr val="006198"/>
                  </a:solidFill>
                  <a:latin typeface="Arial"/>
                  <a:ea typeface="Arial"/>
                  <a:cs typeface="Arial"/>
                  <a:sym typeface="Arial"/>
                </a:rPr>
                <a:t>SPEAKING</a:t>
              </a:r>
              <a:endParaRPr/>
            </a:p>
          </p:txBody>
        </p:sp>
        <p:cxnSp>
          <p:nvCxnSpPr>
            <p:cNvPr id="180" name="Google Shape;180;p20"/>
            <p:cNvCxnSpPr/>
            <p:nvPr/>
          </p:nvCxnSpPr>
          <p:spPr>
            <a:xfrm>
              <a:off x="10420294" y="4436601"/>
              <a:ext cx="1249200" cy="0"/>
            </a:xfrm>
            <a:prstGeom prst="straightConnector1">
              <a:avLst/>
            </a:prstGeom>
            <a:noFill/>
            <a:ln w="38100" cap="flat" cmpd="sng">
              <a:solidFill>
                <a:schemeClr val="dk2"/>
              </a:solidFill>
              <a:prstDash val="solid"/>
              <a:round/>
              <a:headEnd type="none" w="sm" len="sm"/>
              <a:tailEnd type="none" w="sm" len="sm"/>
            </a:ln>
          </p:spPr>
        </p:cxnSp>
      </p:grpSp>
      <p:sp>
        <p:nvSpPr>
          <p:cNvPr id="181" name="Google Shape;181;p20"/>
          <p:cNvSpPr txBox="1">
            <a:spLocks noGrp="1"/>
          </p:cNvSpPr>
          <p:nvPr>
            <p:ph type="title"/>
          </p:nvPr>
        </p:nvSpPr>
        <p:spPr>
          <a:xfrm>
            <a:off x="356461" y="538394"/>
            <a:ext cx="11459700" cy="413100"/>
          </a:xfrm>
          <a:prstGeom prst="rect">
            <a:avLst/>
          </a:prstGeom>
          <a:noFill/>
          <a:ln>
            <a:noFill/>
          </a:ln>
        </p:spPr>
        <p:txBody>
          <a:bodyPr spcFirstLastPara="1" wrap="square" lIns="0" tIns="0" rIns="72000" bIns="0" anchor="t" anchorCtr="0">
            <a:normAutofit fontScale="90000"/>
          </a:bodyPr>
          <a:lstStyle/>
          <a:p>
            <a:pPr marL="0" lvl="0" indent="0" algn="l" rtl="0">
              <a:spcBef>
                <a:spcPts val="0"/>
              </a:spcBef>
              <a:spcAft>
                <a:spcPts val="0"/>
              </a:spcAft>
              <a:buClr>
                <a:schemeClr val="dk1"/>
              </a:buClr>
              <a:buSzPct val="77272"/>
              <a:buFont typeface="Arial"/>
              <a:buNone/>
            </a:pPr>
            <a:r>
              <a:rPr lang="en-US"/>
              <a:t>Why AP Seminar?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1"/>
          <p:cNvSpPr/>
          <p:nvPr/>
        </p:nvSpPr>
        <p:spPr>
          <a:xfrm>
            <a:off x="7524102" y="1870740"/>
            <a:ext cx="4294800" cy="3602700"/>
          </a:xfrm>
          <a:prstGeom prst="rect">
            <a:avLst/>
          </a:prstGeom>
          <a:solidFill>
            <a:srgbClr val="E1F3FA"/>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Arial"/>
              <a:ea typeface="Arial"/>
              <a:cs typeface="Arial"/>
              <a:sym typeface="Arial"/>
            </a:endParaRPr>
          </a:p>
        </p:txBody>
      </p:sp>
      <p:sp>
        <p:nvSpPr>
          <p:cNvPr id="188" name="Google Shape;188;p21"/>
          <p:cNvSpPr txBox="1">
            <a:spLocks noGrp="1"/>
          </p:cNvSpPr>
          <p:nvPr>
            <p:ph type="title"/>
          </p:nvPr>
        </p:nvSpPr>
        <p:spPr>
          <a:xfrm>
            <a:off x="355948" y="538474"/>
            <a:ext cx="11459700" cy="413100"/>
          </a:xfrm>
          <a:prstGeom prst="rect">
            <a:avLst/>
          </a:prstGeom>
          <a:noFill/>
          <a:ln>
            <a:noFill/>
          </a:ln>
        </p:spPr>
        <p:txBody>
          <a:bodyPr spcFirstLastPara="1" wrap="square" lIns="0" tIns="0" rIns="72000" bIns="0" anchor="t" anchorCtr="0">
            <a:normAutofit fontScale="90000"/>
          </a:bodyPr>
          <a:lstStyle/>
          <a:p>
            <a:pPr marL="0" lvl="0" indent="0" algn="l" rtl="0">
              <a:spcBef>
                <a:spcPts val="0"/>
              </a:spcBef>
              <a:spcAft>
                <a:spcPts val="0"/>
              </a:spcAft>
              <a:buClr>
                <a:srgbClr val="1E1E1E"/>
              </a:buClr>
              <a:buSzPct val="77272"/>
              <a:buFont typeface="Arial"/>
              <a:buNone/>
            </a:pPr>
            <a:r>
              <a:rPr lang="en-US" b="0" i="0">
                <a:solidFill>
                  <a:srgbClr val="1E1E1E"/>
                </a:solidFill>
              </a:rPr>
              <a:t>AP Seminar Success in Grade 10</a:t>
            </a:r>
            <a:endParaRPr/>
          </a:p>
        </p:txBody>
      </p:sp>
      <p:sp>
        <p:nvSpPr>
          <p:cNvPr id="189" name="Google Shape;189;p21"/>
          <p:cNvSpPr/>
          <p:nvPr/>
        </p:nvSpPr>
        <p:spPr>
          <a:xfrm>
            <a:off x="360914" y="2325646"/>
            <a:ext cx="6945300" cy="716700"/>
          </a:xfrm>
          <a:prstGeom prst="rect">
            <a:avLst/>
          </a:prstGeom>
          <a:solidFill>
            <a:srgbClr val="E1F3FA"/>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0" name="Google Shape;190;p21"/>
          <p:cNvSpPr/>
          <p:nvPr/>
        </p:nvSpPr>
        <p:spPr>
          <a:xfrm>
            <a:off x="360914" y="3946604"/>
            <a:ext cx="6945300" cy="716700"/>
          </a:xfrm>
          <a:prstGeom prst="rect">
            <a:avLst/>
          </a:prstGeom>
          <a:solidFill>
            <a:srgbClr val="E1F3FA"/>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1" name="Google Shape;191;p21"/>
          <p:cNvSpPr/>
          <p:nvPr/>
        </p:nvSpPr>
        <p:spPr>
          <a:xfrm>
            <a:off x="360911" y="2325998"/>
            <a:ext cx="5973000" cy="716700"/>
          </a:xfrm>
          <a:prstGeom prst="rect">
            <a:avLst/>
          </a:prstGeom>
          <a:solidFill>
            <a:schemeClr val="accent4"/>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2" name="Google Shape;192;p21"/>
          <p:cNvSpPr/>
          <p:nvPr/>
        </p:nvSpPr>
        <p:spPr>
          <a:xfrm>
            <a:off x="360911" y="3946604"/>
            <a:ext cx="3889200" cy="716700"/>
          </a:xfrm>
          <a:prstGeom prst="rect">
            <a:avLst/>
          </a:prstGeom>
          <a:solidFill>
            <a:schemeClr val="accent3"/>
          </a:solidFill>
          <a:ln w="9525" cap="flat" cmpd="sng">
            <a:solidFill>
              <a:schemeClr val="accent3"/>
            </a:solidFill>
            <a:prstDash val="solid"/>
            <a:round/>
            <a:headEnd type="none" w="sm" len="sm"/>
            <a:tailEnd type="none" w="sm" len="sm"/>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3" name="Google Shape;193;p21"/>
          <p:cNvSpPr txBox="1"/>
          <p:nvPr/>
        </p:nvSpPr>
        <p:spPr>
          <a:xfrm>
            <a:off x="508559" y="2517923"/>
            <a:ext cx="1502100" cy="3321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1709" b="1" i="0" u="none" strike="noStrike" cap="none">
                <a:solidFill>
                  <a:srgbClr val="FFFFFF"/>
                </a:solidFill>
                <a:latin typeface="Arial"/>
                <a:ea typeface="Arial"/>
                <a:cs typeface="Arial"/>
                <a:sym typeface="Arial"/>
              </a:rPr>
              <a:t>Seminar</a:t>
            </a:r>
            <a:endParaRPr/>
          </a:p>
        </p:txBody>
      </p:sp>
      <p:sp>
        <p:nvSpPr>
          <p:cNvPr id="194" name="Google Shape;194;p21"/>
          <p:cNvSpPr txBox="1"/>
          <p:nvPr/>
        </p:nvSpPr>
        <p:spPr>
          <a:xfrm>
            <a:off x="508559" y="4138879"/>
            <a:ext cx="3595500" cy="3321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1709" b="1" i="0" u="none" strike="noStrike" cap="none">
                <a:solidFill>
                  <a:srgbClr val="FFFFFF"/>
                </a:solidFill>
                <a:latin typeface="Arial"/>
                <a:ea typeface="Arial"/>
                <a:cs typeface="Arial"/>
                <a:sym typeface="Arial"/>
              </a:rPr>
              <a:t>All Courses Other than Seminar</a:t>
            </a:r>
            <a:endParaRPr/>
          </a:p>
        </p:txBody>
      </p:sp>
      <p:sp>
        <p:nvSpPr>
          <p:cNvPr id="195" name="Google Shape;195;p21"/>
          <p:cNvSpPr txBox="1"/>
          <p:nvPr/>
        </p:nvSpPr>
        <p:spPr>
          <a:xfrm>
            <a:off x="355948" y="1870740"/>
            <a:ext cx="6945300" cy="361200"/>
          </a:xfrm>
          <a:prstGeom prst="rect">
            <a:avLst/>
          </a:prstGeom>
          <a:noFill/>
          <a:ln>
            <a:noFill/>
          </a:ln>
        </p:spPr>
        <p:txBody>
          <a:bodyPr spcFirstLastPara="1" wrap="square" lIns="0" tIns="34175" rIns="34175" bIns="34175" anchor="t" anchorCtr="0">
            <a:spAutoFit/>
          </a:bodyPr>
          <a:lstStyle/>
          <a:p>
            <a:pPr marL="0" marR="0" lvl="0" indent="0" algn="l" rtl="0">
              <a:spcBef>
                <a:spcPts val="0"/>
              </a:spcBef>
              <a:spcAft>
                <a:spcPts val="0"/>
              </a:spcAft>
              <a:buNone/>
            </a:pPr>
            <a:r>
              <a:rPr lang="en-US" sz="1899" b="1" i="0" u="none" strike="noStrike" cap="none">
                <a:solidFill>
                  <a:srgbClr val="004E6F"/>
                </a:solidFill>
                <a:latin typeface="Arial"/>
                <a:ea typeface="Arial"/>
                <a:cs typeface="Arial"/>
                <a:sym typeface="Arial"/>
              </a:rPr>
              <a:t>Percent of 10th Graders Achieving a Score of 3 or Higher</a:t>
            </a:r>
            <a:endParaRPr/>
          </a:p>
        </p:txBody>
      </p:sp>
      <p:sp>
        <p:nvSpPr>
          <p:cNvPr id="196" name="Google Shape;196;p21"/>
          <p:cNvSpPr/>
          <p:nvPr/>
        </p:nvSpPr>
        <p:spPr>
          <a:xfrm>
            <a:off x="348790" y="4757259"/>
            <a:ext cx="6945300" cy="716700"/>
          </a:xfrm>
          <a:prstGeom prst="rect">
            <a:avLst/>
          </a:prstGeom>
          <a:solidFill>
            <a:srgbClr val="E1F3FA"/>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7" name="Google Shape;197;p21"/>
          <p:cNvSpPr/>
          <p:nvPr/>
        </p:nvSpPr>
        <p:spPr>
          <a:xfrm>
            <a:off x="348789" y="4756908"/>
            <a:ext cx="3542100" cy="716700"/>
          </a:xfrm>
          <a:prstGeom prst="rect">
            <a:avLst/>
          </a:prstGeom>
          <a:solidFill>
            <a:schemeClr val="accent3"/>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198" name="Google Shape;198;p21"/>
          <p:cNvSpPr txBox="1"/>
          <p:nvPr/>
        </p:nvSpPr>
        <p:spPr>
          <a:xfrm>
            <a:off x="508558" y="4949184"/>
            <a:ext cx="2613000" cy="3321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1709" b="1" i="0" u="none" strike="noStrike" cap="none">
                <a:solidFill>
                  <a:srgbClr val="FFFFFF"/>
                </a:solidFill>
                <a:latin typeface="Arial"/>
                <a:ea typeface="Arial"/>
                <a:cs typeface="Arial"/>
                <a:sym typeface="Arial"/>
              </a:rPr>
              <a:t>World History: Modern*</a:t>
            </a:r>
            <a:endParaRPr/>
          </a:p>
        </p:txBody>
      </p:sp>
      <p:sp>
        <p:nvSpPr>
          <p:cNvPr id="199" name="Google Shape;199;p21"/>
          <p:cNvSpPr txBox="1"/>
          <p:nvPr/>
        </p:nvSpPr>
        <p:spPr>
          <a:xfrm>
            <a:off x="355948" y="5617281"/>
            <a:ext cx="3152400" cy="244500"/>
          </a:xfrm>
          <a:prstGeom prst="rect">
            <a:avLst/>
          </a:prstGeom>
          <a:noFill/>
          <a:ln>
            <a:noFill/>
          </a:ln>
        </p:spPr>
        <p:txBody>
          <a:bodyPr spcFirstLastPara="1" wrap="square" lIns="0" tIns="34175" rIns="34175" bIns="34175" anchor="t" anchorCtr="0">
            <a:spAutoFit/>
          </a:bodyPr>
          <a:lstStyle/>
          <a:p>
            <a:pPr marL="0" marR="0" lvl="0" indent="0" algn="l" rtl="0">
              <a:spcBef>
                <a:spcPts val="0"/>
              </a:spcBef>
              <a:spcAft>
                <a:spcPts val="0"/>
              </a:spcAft>
              <a:buNone/>
            </a:pPr>
            <a:r>
              <a:rPr lang="en-US" sz="1139" b="1" i="0" u="none" strike="noStrike" cap="none">
                <a:solidFill>
                  <a:srgbClr val="1E1E1E"/>
                </a:solidFill>
                <a:latin typeface="Arial"/>
                <a:ea typeface="Arial"/>
                <a:cs typeface="Arial"/>
                <a:sym typeface="Arial"/>
              </a:rPr>
              <a:t>* </a:t>
            </a:r>
            <a:r>
              <a:rPr lang="en-US" sz="1139" b="0" i="0" u="none" strike="noStrike" cap="none">
                <a:solidFill>
                  <a:srgbClr val="1E1E1E"/>
                </a:solidFill>
                <a:latin typeface="Arial"/>
                <a:ea typeface="Arial"/>
                <a:cs typeface="Arial"/>
                <a:sym typeface="Arial"/>
              </a:rPr>
              <a:t>Most popular AP course in Grade 10</a:t>
            </a:r>
            <a:endParaRPr/>
          </a:p>
        </p:txBody>
      </p:sp>
      <p:sp>
        <p:nvSpPr>
          <p:cNvPr id="200" name="Google Shape;200;p21"/>
          <p:cNvSpPr/>
          <p:nvPr/>
        </p:nvSpPr>
        <p:spPr>
          <a:xfrm>
            <a:off x="354625" y="3137611"/>
            <a:ext cx="6939300" cy="716700"/>
          </a:xfrm>
          <a:prstGeom prst="rect">
            <a:avLst/>
          </a:prstGeom>
          <a:solidFill>
            <a:srgbClr val="E1F3FA"/>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201" name="Google Shape;201;p21"/>
          <p:cNvSpPr/>
          <p:nvPr/>
        </p:nvSpPr>
        <p:spPr>
          <a:xfrm>
            <a:off x="360911" y="3137611"/>
            <a:ext cx="4823100" cy="716700"/>
          </a:xfrm>
          <a:prstGeom prst="rect">
            <a:avLst/>
          </a:prstGeom>
          <a:solidFill>
            <a:schemeClr val="accent4"/>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b="1" i="0" u="none" strike="noStrike" cap="none">
              <a:solidFill>
                <a:srgbClr val="FFFFFF"/>
              </a:solidFill>
              <a:latin typeface="Roboto Slab"/>
              <a:ea typeface="Roboto Slab"/>
              <a:cs typeface="Roboto Slab"/>
              <a:sym typeface="Roboto Slab"/>
            </a:endParaRPr>
          </a:p>
        </p:txBody>
      </p:sp>
      <p:sp>
        <p:nvSpPr>
          <p:cNvPr id="202" name="Google Shape;202;p21"/>
          <p:cNvSpPr txBox="1"/>
          <p:nvPr/>
        </p:nvSpPr>
        <p:spPr>
          <a:xfrm>
            <a:off x="508559" y="3199317"/>
            <a:ext cx="4384500" cy="5952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1709" b="1" i="0" u="none" strike="noStrike" cap="none">
                <a:solidFill>
                  <a:srgbClr val="FFFFFF"/>
                </a:solidFill>
                <a:latin typeface="Arial"/>
                <a:ea typeface="Arial"/>
                <a:cs typeface="Arial"/>
                <a:sym typeface="Arial"/>
              </a:rPr>
              <a:t>Seminar students in the 50</a:t>
            </a:r>
            <a:r>
              <a:rPr lang="en-US" sz="1709" b="1" i="0" u="none" strike="noStrike" cap="none" baseline="30000">
                <a:solidFill>
                  <a:srgbClr val="FFFFFF"/>
                </a:solidFill>
                <a:latin typeface="Arial"/>
                <a:ea typeface="Arial"/>
                <a:cs typeface="Arial"/>
                <a:sym typeface="Arial"/>
              </a:rPr>
              <a:t>th</a:t>
            </a:r>
            <a:r>
              <a:rPr lang="en-US" sz="1709" b="1" i="0" u="none" strike="noStrike" cap="none">
                <a:solidFill>
                  <a:srgbClr val="FFFFFF"/>
                </a:solidFill>
                <a:latin typeface="Arial"/>
                <a:ea typeface="Arial"/>
                <a:cs typeface="Arial"/>
                <a:sym typeface="Arial"/>
              </a:rPr>
              <a:t> PSAT/NMSQT</a:t>
            </a:r>
            <a:r>
              <a:rPr lang="en-US" sz="1709" b="1" i="0" u="none" strike="noStrike" cap="none" baseline="30000">
                <a:solidFill>
                  <a:srgbClr val="FFFFFF"/>
                </a:solidFill>
                <a:latin typeface="Arial"/>
                <a:ea typeface="Arial"/>
                <a:cs typeface="Arial"/>
                <a:sym typeface="Arial"/>
              </a:rPr>
              <a:t>®</a:t>
            </a:r>
            <a:r>
              <a:rPr lang="en-US" sz="1709" b="1" i="0" u="none" strike="noStrike" cap="none">
                <a:solidFill>
                  <a:srgbClr val="FFFFFF"/>
                </a:solidFill>
                <a:latin typeface="Arial"/>
                <a:ea typeface="Arial"/>
                <a:cs typeface="Arial"/>
                <a:sym typeface="Arial"/>
              </a:rPr>
              <a:t> percentile</a:t>
            </a:r>
            <a:endParaRPr/>
          </a:p>
        </p:txBody>
      </p:sp>
      <p:sp>
        <p:nvSpPr>
          <p:cNvPr id="203" name="Google Shape;203;p21"/>
          <p:cNvSpPr txBox="1"/>
          <p:nvPr/>
        </p:nvSpPr>
        <p:spPr>
          <a:xfrm>
            <a:off x="6351408" y="2383609"/>
            <a:ext cx="1020900" cy="5952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3418" b="1" i="0" u="none" strike="noStrike" cap="none">
                <a:solidFill>
                  <a:srgbClr val="006298"/>
                </a:solidFill>
                <a:latin typeface="Arial"/>
                <a:ea typeface="Arial"/>
                <a:cs typeface="Arial"/>
                <a:sym typeface="Arial"/>
              </a:rPr>
              <a:t>86%</a:t>
            </a:r>
            <a:endParaRPr/>
          </a:p>
        </p:txBody>
      </p:sp>
      <p:sp>
        <p:nvSpPr>
          <p:cNvPr id="204" name="Google Shape;204;p21"/>
          <p:cNvSpPr txBox="1"/>
          <p:nvPr/>
        </p:nvSpPr>
        <p:spPr>
          <a:xfrm>
            <a:off x="4352580" y="4018730"/>
            <a:ext cx="954000" cy="5952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3418" b="1" i="0" u="none" strike="noStrike" cap="none">
                <a:solidFill>
                  <a:srgbClr val="888B94"/>
                </a:solidFill>
                <a:latin typeface="Arial"/>
                <a:ea typeface="Arial"/>
                <a:cs typeface="Arial"/>
                <a:sym typeface="Arial"/>
              </a:rPr>
              <a:t>56%</a:t>
            </a:r>
            <a:endParaRPr>
              <a:solidFill>
                <a:srgbClr val="888B94"/>
              </a:solidFill>
            </a:endParaRPr>
          </a:p>
        </p:txBody>
      </p:sp>
      <p:sp>
        <p:nvSpPr>
          <p:cNvPr id="205" name="Google Shape;205;p21"/>
          <p:cNvSpPr txBox="1"/>
          <p:nvPr/>
        </p:nvSpPr>
        <p:spPr>
          <a:xfrm>
            <a:off x="3995681" y="4818039"/>
            <a:ext cx="940800" cy="5952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3418" b="1" i="0" u="none" strike="noStrike" cap="none">
                <a:solidFill>
                  <a:srgbClr val="888B90"/>
                </a:solidFill>
                <a:latin typeface="Arial"/>
                <a:ea typeface="Arial"/>
                <a:cs typeface="Arial"/>
                <a:sym typeface="Arial"/>
              </a:rPr>
              <a:t>51%</a:t>
            </a:r>
            <a:endParaRPr>
              <a:solidFill>
                <a:srgbClr val="888B90"/>
              </a:solidFill>
            </a:endParaRPr>
          </a:p>
        </p:txBody>
      </p:sp>
      <p:sp>
        <p:nvSpPr>
          <p:cNvPr id="206" name="Google Shape;206;p21"/>
          <p:cNvSpPr txBox="1"/>
          <p:nvPr/>
        </p:nvSpPr>
        <p:spPr>
          <a:xfrm>
            <a:off x="5269346" y="3201872"/>
            <a:ext cx="1020900" cy="595200"/>
          </a:xfrm>
          <a:prstGeom prst="rect">
            <a:avLst/>
          </a:prstGeom>
          <a:noFill/>
          <a:ln>
            <a:noFill/>
          </a:ln>
        </p:spPr>
        <p:txBody>
          <a:bodyPr spcFirstLastPara="1" wrap="square" lIns="34175" tIns="34175" rIns="34175" bIns="34175" anchor="t" anchorCtr="0">
            <a:spAutoFit/>
          </a:bodyPr>
          <a:lstStyle/>
          <a:p>
            <a:pPr marL="0" marR="0" lvl="0" indent="0" algn="l" rtl="0">
              <a:spcBef>
                <a:spcPts val="0"/>
              </a:spcBef>
              <a:spcAft>
                <a:spcPts val="0"/>
              </a:spcAft>
              <a:buNone/>
            </a:pPr>
            <a:r>
              <a:rPr lang="en-US" sz="3418" b="1" i="0" u="none" strike="noStrike" cap="none">
                <a:solidFill>
                  <a:srgbClr val="006298"/>
                </a:solidFill>
                <a:latin typeface="Arial"/>
                <a:ea typeface="Arial"/>
                <a:cs typeface="Arial"/>
                <a:sym typeface="Arial"/>
              </a:rPr>
              <a:t>72%</a:t>
            </a:r>
            <a:endParaRPr/>
          </a:p>
        </p:txBody>
      </p:sp>
      <p:sp>
        <p:nvSpPr>
          <p:cNvPr id="207" name="Google Shape;207;p21"/>
          <p:cNvSpPr txBox="1"/>
          <p:nvPr/>
        </p:nvSpPr>
        <p:spPr>
          <a:xfrm>
            <a:off x="7900534" y="2184224"/>
            <a:ext cx="3542100" cy="2968500"/>
          </a:xfrm>
          <a:prstGeom prst="rect">
            <a:avLst/>
          </a:prstGeom>
          <a:noFill/>
          <a:ln>
            <a:noFill/>
          </a:ln>
        </p:spPr>
        <p:txBody>
          <a:bodyPr spcFirstLastPara="1" wrap="square" lIns="34175" tIns="34175" rIns="34175" bIns="34175" anchor="t" anchorCtr="0">
            <a:spAutoFit/>
          </a:bodyPr>
          <a:lstStyle/>
          <a:p>
            <a:pPr marL="0" marR="0" lvl="0" indent="0" algn="ctr" rtl="0">
              <a:lnSpc>
                <a:spcPct val="110000"/>
              </a:lnSpc>
              <a:spcBef>
                <a:spcPts val="0"/>
              </a:spcBef>
              <a:spcAft>
                <a:spcPts val="0"/>
              </a:spcAft>
              <a:buNone/>
            </a:pPr>
            <a:r>
              <a:rPr lang="en-US" sz="1899" b="1" i="0" u="none" strike="noStrike" cap="none">
                <a:solidFill>
                  <a:schemeClr val="accent4"/>
                </a:solidFill>
                <a:latin typeface="Arial"/>
                <a:ea typeface="Arial"/>
                <a:cs typeface="Arial"/>
                <a:sym typeface="Arial"/>
              </a:rPr>
              <a:t>What the Data Shows</a:t>
            </a:r>
            <a:endParaRPr>
              <a:solidFill>
                <a:schemeClr val="accent4"/>
              </a:solidFill>
            </a:endParaRPr>
          </a:p>
          <a:p>
            <a:pPr marL="0" marR="0" lvl="0" indent="0" algn="ctr" rtl="0">
              <a:lnSpc>
                <a:spcPct val="110000"/>
              </a:lnSpc>
              <a:spcBef>
                <a:spcPts val="0"/>
              </a:spcBef>
              <a:spcAft>
                <a:spcPts val="0"/>
              </a:spcAft>
              <a:buNone/>
            </a:pPr>
            <a:endParaRPr sz="1709" b="1" i="0" u="none" strike="noStrike" cap="none">
              <a:solidFill>
                <a:srgbClr val="1E1E1E"/>
              </a:solidFill>
              <a:latin typeface="Arial"/>
              <a:ea typeface="Arial"/>
              <a:cs typeface="Arial"/>
              <a:sym typeface="Arial"/>
            </a:endParaRPr>
          </a:p>
          <a:p>
            <a:pPr marL="0" marR="0" lvl="0" indent="0" algn="ctr" rtl="0">
              <a:lnSpc>
                <a:spcPct val="110000"/>
              </a:lnSpc>
              <a:spcBef>
                <a:spcPts val="0"/>
              </a:spcBef>
              <a:spcAft>
                <a:spcPts val="0"/>
              </a:spcAft>
              <a:buNone/>
            </a:pPr>
            <a:r>
              <a:rPr lang="en-US" sz="1709" b="1" i="0" u="none" strike="noStrike" cap="none">
                <a:solidFill>
                  <a:srgbClr val="1E1E1E"/>
                </a:solidFill>
                <a:latin typeface="Arial"/>
                <a:ea typeface="Arial"/>
                <a:cs typeface="Arial"/>
                <a:sym typeface="Arial"/>
              </a:rPr>
              <a:t>More than 8 out of 10 </a:t>
            </a:r>
            <a:endParaRPr/>
          </a:p>
          <a:p>
            <a:pPr marL="0" marR="0" lvl="0" indent="0" algn="ctr" rtl="0">
              <a:lnSpc>
                <a:spcPct val="110000"/>
              </a:lnSpc>
              <a:spcBef>
                <a:spcPts val="0"/>
              </a:spcBef>
              <a:spcAft>
                <a:spcPts val="0"/>
              </a:spcAft>
              <a:buNone/>
            </a:pPr>
            <a:r>
              <a:rPr lang="en-US" sz="1709" b="0" i="0" u="none" strike="noStrike" cap="none">
                <a:solidFill>
                  <a:srgbClr val="1E1E1E"/>
                </a:solidFill>
                <a:latin typeface="Arial"/>
                <a:ea typeface="Arial"/>
                <a:cs typeface="Arial"/>
                <a:sym typeface="Arial"/>
              </a:rPr>
              <a:t>10th graders who took AP Seminar achieved a score of </a:t>
            </a:r>
            <a:r>
              <a:rPr lang="en-US" sz="1709" b="1" i="0" u="none" strike="noStrike" cap="none">
                <a:solidFill>
                  <a:srgbClr val="1E1E1E"/>
                </a:solidFill>
                <a:latin typeface="Arial"/>
                <a:ea typeface="Arial"/>
                <a:cs typeface="Arial"/>
                <a:sym typeface="Arial"/>
              </a:rPr>
              <a:t>3 or higher</a:t>
            </a:r>
            <a:r>
              <a:rPr lang="en-US" sz="1709" b="0" i="0" u="none" strike="noStrike" cap="none">
                <a:solidFill>
                  <a:srgbClr val="1E1E1E"/>
                </a:solidFill>
                <a:latin typeface="Arial"/>
                <a:ea typeface="Arial"/>
                <a:cs typeface="Arial"/>
                <a:sym typeface="Arial"/>
              </a:rPr>
              <a:t>. </a:t>
            </a:r>
            <a:endParaRPr sz="1709" b="0" i="0" u="none" strike="noStrike" cap="none">
              <a:solidFill>
                <a:srgbClr val="1E1E1E"/>
              </a:solidFill>
              <a:latin typeface="Arial"/>
              <a:ea typeface="Arial"/>
              <a:cs typeface="Arial"/>
              <a:sym typeface="Arial"/>
            </a:endParaRPr>
          </a:p>
          <a:p>
            <a:pPr marL="0" marR="0" lvl="0" indent="0" algn="ctr" rtl="0">
              <a:lnSpc>
                <a:spcPct val="110000"/>
              </a:lnSpc>
              <a:spcBef>
                <a:spcPts val="0"/>
              </a:spcBef>
              <a:spcAft>
                <a:spcPts val="0"/>
              </a:spcAft>
              <a:buNone/>
            </a:pPr>
            <a:endParaRPr sz="1709" b="0" i="0" u="none" strike="noStrike" cap="none">
              <a:solidFill>
                <a:srgbClr val="1E1E1E"/>
              </a:solidFill>
              <a:latin typeface="Arial"/>
              <a:ea typeface="Arial"/>
              <a:cs typeface="Arial"/>
              <a:sym typeface="Arial"/>
            </a:endParaRPr>
          </a:p>
          <a:p>
            <a:pPr marL="0" marR="0" lvl="0" indent="0" algn="ctr" rtl="0">
              <a:lnSpc>
                <a:spcPct val="110000"/>
              </a:lnSpc>
              <a:spcBef>
                <a:spcPts val="0"/>
              </a:spcBef>
              <a:spcAft>
                <a:spcPts val="0"/>
              </a:spcAft>
              <a:buNone/>
            </a:pPr>
            <a:r>
              <a:rPr lang="en-US" sz="1709" b="0" i="0" u="none" strike="noStrike" cap="none">
                <a:solidFill>
                  <a:srgbClr val="1E1E1E"/>
                </a:solidFill>
                <a:latin typeface="Arial"/>
                <a:ea typeface="Arial"/>
                <a:cs typeface="Arial"/>
                <a:sym typeface="Arial"/>
              </a:rPr>
              <a:t>Schools were </a:t>
            </a:r>
            <a:r>
              <a:rPr lang="en-US" sz="1709" b="1" i="0" u="none" strike="noStrike" cap="none">
                <a:solidFill>
                  <a:srgbClr val="1E1E1E"/>
                </a:solidFill>
                <a:latin typeface="Arial"/>
                <a:ea typeface="Arial"/>
                <a:cs typeface="Arial"/>
                <a:sym typeface="Arial"/>
              </a:rPr>
              <a:t>right</a:t>
            </a:r>
            <a:r>
              <a:rPr lang="en-US" sz="1709" b="0" i="0" u="none" strike="noStrike" cap="none">
                <a:solidFill>
                  <a:srgbClr val="1E1E1E"/>
                </a:solidFill>
                <a:latin typeface="Arial"/>
                <a:ea typeface="Arial"/>
                <a:cs typeface="Arial"/>
                <a:sym typeface="Arial"/>
              </a:rPr>
              <a:t> to position </a:t>
            </a:r>
            <a:br>
              <a:rPr lang="en-US" sz="1709" b="0" i="0" u="none" strike="noStrike" cap="none">
                <a:solidFill>
                  <a:srgbClr val="1E1E1E"/>
                </a:solidFill>
                <a:latin typeface="Arial"/>
                <a:ea typeface="Arial"/>
                <a:cs typeface="Arial"/>
                <a:sym typeface="Arial"/>
              </a:rPr>
            </a:br>
            <a:r>
              <a:rPr lang="en-US" sz="1709" b="0" i="0" u="none" strike="noStrike" cap="none">
                <a:solidFill>
                  <a:srgbClr val="1E1E1E"/>
                </a:solidFill>
                <a:latin typeface="Arial"/>
                <a:ea typeface="Arial"/>
                <a:cs typeface="Arial"/>
                <a:sym typeface="Arial"/>
              </a:rPr>
              <a:t>it as a </a:t>
            </a:r>
            <a:r>
              <a:rPr lang="en-US" sz="1709" b="1" i="0" u="none" strike="noStrike" cap="none">
                <a:solidFill>
                  <a:srgbClr val="1E1E1E"/>
                </a:solidFill>
                <a:latin typeface="Arial"/>
                <a:ea typeface="Arial"/>
                <a:cs typeface="Arial"/>
                <a:sym typeface="Arial"/>
              </a:rPr>
              <a:t>10th grade course</a:t>
            </a:r>
            <a:r>
              <a:rPr lang="en-US" sz="1709" b="0" i="0" u="none" strike="noStrike" cap="none">
                <a:solidFill>
                  <a:srgbClr val="1E1E1E"/>
                </a:solidFill>
                <a:latin typeface="Arial"/>
                <a:ea typeface="Arial"/>
                <a:cs typeface="Arial"/>
                <a:sym typeface="Arial"/>
              </a:rPr>
              <a:t>. </a:t>
            </a:r>
            <a:br>
              <a:rPr lang="en-US" sz="1709" b="0" i="0" u="none" strike="noStrike" cap="none">
                <a:solidFill>
                  <a:srgbClr val="1E1E1E"/>
                </a:solidFill>
                <a:latin typeface="Arial"/>
                <a:ea typeface="Arial"/>
                <a:cs typeface="Arial"/>
                <a:sym typeface="Arial"/>
              </a:rPr>
            </a:br>
            <a:r>
              <a:rPr lang="en-US" sz="1709" b="1" i="0" u="none" strike="noStrike" cap="none">
                <a:solidFill>
                  <a:schemeClr val="accent4"/>
                </a:solidFill>
                <a:latin typeface="Arial"/>
                <a:ea typeface="Arial"/>
                <a:cs typeface="Arial"/>
                <a:sym typeface="Arial"/>
              </a:rPr>
              <a:t>10th grade students are very successful in AP Seminar.</a:t>
            </a:r>
            <a:endParaRPr>
              <a:solidFill>
                <a:schemeClr val="accent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2"/>
          <p:cNvSpPr txBox="1"/>
          <p:nvPr/>
        </p:nvSpPr>
        <p:spPr>
          <a:xfrm>
            <a:off x="356461" y="538394"/>
            <a:ext cx="11286300" cy="413100"/>
          </a:xfrm>
          <a:prstGeom prst="rect">
            <a:avLst/>
          </a:prstGeom>
          <a:noFill/>
          <a:ln>
            <a:noFill/>
          </a:ln>
        </p:spPr>
        <p:txBody>
          <a:bodyPr spcFirstLastPara="1" wrap="square" lIns="0" tIns="0" rIns="72000" bIns="0" anchor="t" anchorCtr="0">
            <a:noAutofit/>
          </a:bodyPr>
          <a:lstStyle/>
          <a:p>
            <a:pPr marL="0" lvl="0" indent="0" algn="l" rtl="0">
              <a:spcBef>
                <a:spcPts val="0"/>
              </a:spcBef>
              <a:spcAft>
                <a:spcPts val="0"/>
              </a:spcAft>
              <a:buNone/>
            </a:pPr>
            <a:r>
              <a:rPr lang="en-US" sz="3418">
                <a:solidFill>
                  <a:srgbClr val="1E1E1E"/>
                </a:solidFill>
              </a:rPr>
              <a:t>Next Steps to Offer AP Seminar: English 10 </a:t>
            </a:r>
            <a:endParaRPr sz="3418">
              <a:solidFill>
                <a:srgbClr val="1E1E1E"/>
              </a:solidFill>
            </a:endParaRPr>
          </a:p>
        </p:txBody>
      </p:sp>
      <p:sp>
        <p:nvSpPr>
          <p:cNvPr id="214" name="Google Shape;214;p22"/>
          <p:cNvSpPr/>
          <p:nvPr/>
        </p:nvSpPr>
        <p:spPr>
          <a:xfrm>
            <a:off x="8200049" y="1309236"/>
            <a:ext cx="3635400" cy="4449600"/>
          </a:xfrm>
          <a:prstGeom prst="rect">
            <a:avLst/>
          </a:prstGeom>
          <a:solidFill>
            <a:srgbClr val="F8F8F8"/>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a:solidFill>
                <a:srgbClr val="1E1E1E"/>
              </a:solidFill>
              <a:latin typeface="Roboto"/>
              <a:ea typeface="Roboto"/>
              <a:cs typeface="Roboto"/>
              <a:sym typeface="Roboto"/>
            </a:endParaRPr>
          </a:p>
        </p:txBody>
      </p:sp>
      <p:sp>
        <p:nvSpPr>
          <p:cNvPr id="215" name="Google Shape;215;p22"/>
          <p:cNvSpPr/>
          <p:nvPr/>
        </p:nvSpPr>
        <p:spPr>
          <a:xfrm>
            <a:off x="4278255" y="1309235"/>
            <a:ext cx="3635400" cy="4449600"/>
          </a:xfrm>
          <a:prstGeom prst="rect">
            <a:avLst/>
          </a:prstGeom>
          <a:solidFill>
            <a:srgbClr val="F8F8F8"/>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a:solidFill>
                <a:srgbClr val="1E1E1E"/>
              </a:solidFill>
              <a:latin typeface="Roboto"/>
              <a:ea typeface="Roboto"/>
              <a:cs typeface="Roboto"/>
              <a:sym typeface="Roboto"/>
            </a:endParaRPr>
          </a:p>
        </p:txBody>
      </p:sp>
      <p:sp>
        <p:nvSpPr>
          <p:cNvPr id="216" name="Google Shape;216;p22"/>
          <p:cNvSpPr/>
          <p:nvPr/>
        </p:nvSpPr>
        <p:spPr>
          <a:xfrm>
            <a:off x="356462" y="1309235"/>
            <a:ext cx="3635400" cy="4449600"/>
          </a:xfrm>
          <a:prstGeom prst="rect">
            <a:avLst/>
          </a:prstGeom>
          <a:solidFill>
            <a:srgbClr val="F8F8F8"/>
          </a:solidFill>
          <a:ln>
            <a:noFill/>
          </a:ln>
        </p:spPr>
        <p:txBody>
          <a:bodyPr spcFirstLastPara="1" wrap="square" lIns="34175" tIns="34175" rIns="34175" bIns="34175" anchor="ctr" anchorCtr="0">
            <a:noAutofit/>
          </a:bodyPr>
          <a:lstStyle/>
          <a:p>
            <a:pPr marL="0" marR="0" lvl="0" indent="0" algn="ctr" rtl="0">
              <a:spcBef>
                <a:spcPts val="0"/>
              </a:spcBef>
              <a:spcAft>
                <a:spcPts val="0"/>
              </a:spcAft>
              <a:buNone/>
            </a:pPr>
            <a:endParaRPr sz="1899">
              <a:solidFill>
                <a:srgbClr val="1E1E1E"/>
              </a:solidFill>
              <a:latin typeface="Roboto"/>
              <a:ea typeface="Roboto"/>
              <a:cs typeface="Roboto"/>
              <a:sym typeface="Roboto"/>
            </a:endParaRPr>
          </a:p>
        </p:txBody>
      </p:sp>
      <p:sp>
        <p:nvSpPr>
          <p:cNvPr id="217" name="Google Shape;217;p22"/>
          <p:cNvSpPr/>
          <p:nvPr/>
        </p:nvSpPr>
        <p:spPr>
          <a:xfrm>
            <a:off x="356461" y="2862321"/>
            <a:ext cx="3635400" cy="9213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endParaRPr sz="2563" b="1">
              <a:solidFill>
                <a:srgbClr val="1E1E1E"/>
              </a:solidFill>
              <a:latin typeface="Roboto Slab"/>
              <a:ea typeface="Roboto Slab"/>
              <a:cs typeface="Roboto Slab"/>
              <a:sym typeface="Roboto Slab"/>
            </a:endParaRPr>
          </a:p>
        </p:txBody>
      </p:sp>
      <p:sp>
        <p:nvSpPr>
          <p:cNvPr id="218" name="Google Shape;218;p22"/>
          <p:cNvSpPr/>
          <p:nvPr/>
        </p:nvSpPr>
        <p:spPr>
          <a:xfrm>
            <a:off x="4278254" y="2862321"/>
            <a:ext cx="3635400" cy="9213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2500" b="1">
                <a:solidFill>
                  <a:srgbClr val="1E1E1E"/>
                </a:solidFill>
                <a:latin typeface="Roboto"/>
                <a:ea typeface="Roboto"/>
                <a:cs typeface="Roboto"/>
                <a:sym typeface="Roboto"/>
              </a:rPr>
              <a:t>Plan to Attend</a:t>
            </a:r>
            <a:endParaRPr/>
          </a:p>
          <a:p>
            <a:pPr marL="0" marR="0" lvl="0" indent="0" algn="ctr" rtl="0">
              <a:spcBef>
                <a:spcPts val="0"/>
              </a:spcBef>
              <a:spcAft>
                <a:spcPts val="0"/>
              </a:spcAft>
              <a:buNone/>
            </a:pPr>
            <a:r>
              <a:rPr lang="en-US" sz="2500" b="1">
                <a:solidFill>
                  <a:srgbClr val="1E1E1E"/>
                </a:solidFill>
                <a:latin typeface="Roboto"/>
                <a:ea typeface="Roboto"/>
                <a:cs typeface="Roboto"/>
                <a:sym typeface="Roboto"/>
              </a:rPr>
              <a:t>Professional Learning </a:t>
            </a:r>
            <a:endParaRPr/>
          </a:p>
        </p:txBody>
      </p:sp>
      <p:sp>
        <p:nvSpPr>
          <p:cNvPr id="219" name="Google Shape;219;p22"/>
          <p:cNvSpPr/>
          <p:nvPr/>
        </p:nvSpPr>
        <p:spPr>
          <a:xfrm>
            <a:off x="8200045" y="2862321"/>
            <a:ext cx="3635400" cy="9213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2500" b="1">
                <a:solidFill>
                  <a:srgbClr val="1E1E1E"/>
                </a:solidFill>
                <a:latin typeface="Roboto"/>
                <a:ea typeface="Roboto"/>
                <a:cs typeface="Roboto"/>
                <a:sym typeface="Roboto"/>
              </a:rPr>
              <a:t>Implementation </a:t>
            </a:r>
            <a:endParaRPr/>
          </a:p>
          <a:p>
            <a:pPr marL="0" marR="0" lvl="0" indent="0" algn="ctr" rtl="0">
              <a:spcBef>
                <a:spcPts val="0"/>
              </a:spcBef>
              <a:spcAft>
                <a:spcPts val="0"/>
              </a:spcAft>
              <a:buNone/>
            </a:pPr>
            <a:r>
              <a:rPr lang="en-US" sz="2500" b="1">
                <a:solidFill>
                  <a:srgbClr val="1E1E1E"/>
                </a:solidFill>
                <a:latin typeface="Roboto"/>
                <a:ea typeface="Roboto"/>
                <a:cs typeface="Roboto"/>
                <a:sym typeface="Roboto"/>
              </a:rPr>
              <a:t>Toolkit</a:t>
            </a:r>
            <a:endParaRPr/>
          </a:p>
        </p:txBody>
      </p:sp>
      <p:sp>
        <p:nvSpPr>
          <p:cNvPr id="220" name="Google Shape;220;p22"/>
          <p:cNvSpPr/>
          <p:nvPr/>
        </p:nvSpPr>
        <p:spPr>
          <a:xfrm>
            <a:off x="3526165" y="2465443"/>
            <a:ext cx="1010100" cy="1356600"/>
          </a:xfrm>
          <a:prstGeom prst="rect">
            <a:avLst/>
          </a:prstGeom>
          <a:noFill/>
          <a:ln>
            <a:noFill/>
          </a:ln>
        </p:spPr>
        <p:txBody>
          <a:bodyPr spcFirstLastPara="1" wrap="square" lIns="86800" tIns="43400" rIns="86800" bIns="43400" anchor="t" anchorCtr="0">
            <a:noAutofit/>
          </a:bodyPr>
          <a:lstStyle/>
          <a:p>
            <a:pPr marL="0" marR="0" lvl="0" indent="0" algn="l" rtl="0">
              <a:spcBef>
                <a:spcPts val="0"/>
              </a:spcBef>
              <a:spcAft>
                <a:spcPts val="0"/>
              </a:spcAft>
              <a:buNone/>
            </a:pPr>
            <a:endParaRPr sz="1709">
              <a:solidFill>
                <a:srgbClr val="1E1E1E"/>
              </a:solidFill>
              <a:latin typeface="Roboto"/>
              <a:ea typeface="Roboto"/>
              <a:cs typeface="Roboto"/>
              <a:sym typeface="Roboto"/>
            </a:endParaRPr>
          </a:p>
        </p:txBody>
      </p:sp>
      <p:sp>
        <p:nvSpPr>
          <p:cNvPr id="221" name="Google Shape;221;p22"/>
          <p:cNvSpPr/>
          <p:nvPr/>
        </p:nvSpPr>
        <p:spPr>
          <a:xfrm>
            <a:off x="4240234" y="4070411"/>
            <a:ext cx="3816600" cy="1815900"/>
          </a:xfrm>
          <a:prstGeom prst="rect">
            <a:avLst/>
          </a:prstGeom>
          <a:noFill/>
          <a:ln>
            <a:noFill/>
          </a:ln>
        </p:spPr>
        <p:txBody>
          <a:bodyPr spcFirstLastPara="1" wrap="square" lIns="434075" tIns="45700" rIns="434075" bIns="45700" anchor="ctr" anchorCtr="0">
            <a:noAutofit/>
          </a:bodyPr>
          <a:lstStyle/>
          <a:p>
            <a:pPr marL="0" marR="0" lvl="0" indent="0" algn="l" rtl="0">
              <a:spcBef>
                <a:spcPts val="0"/>
              </a:spcBef>
              <a:spcAft>
                <a:spcPts val="0"/>
              </a:spcAft>
              <a:buNone/>
            </a:pPr>
            <a:r>
              <a:rPr lang="en-US" sz="1400" b="1">
                <a:solidFill>
                  <a:srgbClr val="1E1E1E"/>
                </a:solidFill>
                <a:latin typeface="Roboto"/>
                <a:ea typeface="Roboto"/>
                <a:cs typeface="Roboto"/>
                <a:sym typeface="Roboto"/>
              </a:rPr>
              <a:t>AP Summer Institute</a:t>
            </a:r>
            <a:r>
              <a:rPr lang="en-US" sz="1400">
                <a:solidFill>
                  <a:srgbClr val="1E1E1E"/>
                </a:solidFill>
                <a:latin typeface="Roboto"/>
                <a:ea typeface="Roboto"/>
                <a:cs typeface="Roboto"/>
                <a:sym typeface="Roboto"/>
              </a:rPr>
              <a:t>: Teachers </a:t>
            </a:r>
            <a:r>
              <a:rPr lang="en-US" sz="1400" b="0" i="0">
                <a:solidFill>
                  <a:srgbClr val="1E1E1E"/>
                </a:solidFill>
                <a:latin typeface="Roboto"/>
                <a:ea typeface="Roboto"/>
                <a:cs typeface="Roboto"/>
                <a:sym typeface="Roboto"/>
              </a:rPr>
              <a:t>must complete a one-time </a:t>
            </a:r>
            <a:r>
              <a:rPr lang="en-US" sz="1400" b="1" i="0">
                <a:solidFill>
                  <a:srgbClr val="1E1E1E"/>
                </a:solidFill>
                <a:latin typeface="Roboto"/>
                <a:ea typeface="Roboto"/>
                <a:cs typeface="Roboto"/>
                <a:sym typeface="Roboto"/>
              </a:rPr>
              <a:t>five-day workshop</a:t>
            </a:r>
            <a:r>
              <a:rPr lang="en-US" sz="1400" b="0" i="0">
                <a:solidFill>
                  <a:srgbClr val="1E1E1E"/>
                </a:solidFill>
                <a:latin typeface="Roboto"/>
                <a:ea typeface="Roboto"/>
                <a:cs typeface="Roboto"/>
                <a:sym typeface="Roboto"/>
              </a:rPr>
              <a:t> the summer prior to teaching the course. </a:t>
            </a:r>
            <a:r>
              <a:rPr lang="en-US" sz="1400">
                <a:solidFill>
                  <a:srgbClr val="1E1E1E"/>
                </a:solidFill>
                <a:latin typeface="Roboto"/>
                <a:ea typeface="Roboto"/>
                <a:cs typeface="Roboto"/>
                <a:sym typeface="Roboto"/>
              </a:rPr>
              <a:t>There will be two Kansas-specific (virtual, in-person) trainings offered at no cost.</a:t>
            </a:r>
            <a:br>
              <a:rPr lang="en-US" sz="1400" b="0" i="0">
                <a:solidFill>
                  <a:srgbClr val="1E1E1E"/>
                </a:solidFill>
                <a:latin typeface="Roboto"/>
                <a:ea typeface="Roboto"/>
                <a:cs typeface="Roboto"/>
                <a:sym typeface="Roboto"/>
              </a:rPr>
            </a:br>
            <a:endParaRPr sz="1400" b="0" i="0">
              <a:solidFill>
                <a:srgbClr val="009CDE"/>
              </a:solidFill>
              <a:latin typeface="Roboto"/>
              <a:ea typeface="Roboto"/>
              <a:cs typeface="Roboto"/>
              <a:sym typeface="Roboto"/>
            </a:endParaRPr>
          </a:p>
          <a:p>
            <a:pPr marL="285750" marR="0" lvl="0" indent="-196850" algn="l" rtl="0">
              <a:spcBef>
                <a:spcPts val="0"/>
              </a:spcBef>
              <a:spcAft>
                <a:spcPts val="0"/>
              </a:spcAft>
              <a:buClr>
                <a:srgbClr val="1E1E1E"/>
              </a:buClr>
              <a:buSzPts val="1400"/>
              <a:buFont typeface="Arial"/>
              <a:buNone/>
            </a:pPr>
            <a:endParaRPr sz="1400" b="0" i="0">
              <a:solidFill>
                <a:srgbClr val="1E1E1E"/>
              </a:solidFill>
              <a:latin typeface="Roboto"/>
              <a:ea typeface="Roboto"/>
              <a:cs typeface="Roboto"/>
              <a:sym typeface="Roboto"/>
            </a:endParaRPr>
          </a:p>
        </p:txBody>
      </p:sp>
      <p:sp>
        <p:nvSpPr>
          <p:cNvPr id="222" name="Google Shape;222;p22"/>
          <p:cNvSpPr/>
          <p:nvPr/>
        </p:nvSpPr>
        <p:spPr>
          <a:xfrm>
            <a:off x="8078105" y="3781572"/>
            <a:ext cx="3879300" cy="2677800"/>
          </a:xfrm>
          <a:prstGeom prst="rect">
            <a:avLst/>
          </a:prstGeom>
          <a:noFill/>
          <a:ln>
            <a:noFill/>
          </a:ln>
        </p:spPr>
        <p:txBody>
          <a:bodyPr spcFirstLastPara="1" wrap="square" lIns="434075" tIns="45700" rIns="434075" bIns="45700" anchor="ctr" anchorCtr="0">
            <a:noAutofit/>
          </a:bodyPr>
          <a:lstStyle/>
          <a:p>
            <a:pPr marL="0" marR="0" lvl="0" indent="0" algn="l" rtl="0">
              <a:spcBef>
                <a:spcPts val="0"/>
              </a:spcBef>
              <a:spcAft>
                <a:spcPts val="0"/>
              </a:spcAft>
              <a:buNone/>
            </a:pPr>
            <a:r>
              <a:rPr lang="en-US" sz="1400" b="1" i="0">
                <a:solidFill>
                  <a:srgbClr val="1E1E1E"/>
                </a:solidFill>
                <a:latin typeface="Roboto"/>
                <a:ea typeface="Roboto"/>
                <a:cs typeface="Roboto"/>
                <a:sym typeface="Roboto"/>
              </a:rPr>
              <a:t>Promote the course to students and parents</a:t>
            </a:r>
            <a:r>
              <a:rPr lang="en-US" sz="1400" b="0" i="0">
                <a:solidFill>
                  <a:srgbClr val="1E1E1E"/>
                </a:solidFill>
                <a:latin typeface="Roboto"/>
                <a:ea typeface="Roboto"/>
                <a:cs typeface="Roboto"/>
                <a:sym typeface="Roboto"/>
              </a:rPr>
              <a:t>: We have outreach templates that schools and districts can customize to share more information about the new course with students and parents.</a:t>
            </a:r>
            <a:br>
              <a:rPr lang="en-US" sz="1400" b="0" i="0">
                <a:solidFill>
                  <a:srgbClr val="1E1E1E"/>
                </a:solidFill>
                <a:latin typeface="Roboto"/>
                <a:ea typeface="Roboto"/>
                <a:cs typeface="Roboto"/>
                <a:sym typeface="Roboto"/>
              </a:rPr>
            </a:br>
            <a:endParaRPr sz="1400" b="0" i="0">
              <a:solidFill>
                <a:srgbClr val="1E1E1E"/>
              </a:solidFill>
              <a:latin typeface="Roboto"/>
              <a:ea typeface="Roboto"/>
              <a:cs typeface="Roboto"/>
              <a:sym typeface="Roboto"/>
            </a:endParaRPr>
          </a:p>
          <a:p>
            <a:pPr marL="0" marR="0" lvl="0" indent="0" algn="l" rtl="0">
              <a:spcBef>
                <a:spcPts val="0"/>
              </a:spcBef>
              <a:spcAft>
                <a:spcPts val="0"/>
              </a:spcAft>
              <a:buNone/>
            </a:pPr>
            <a:r>
              <a:rPr lang="en-US" sz="1400" u="sng">
                <a:solidFill>
                  <a:srgbClr val="009CDE"/>
                </a:solidFill>
                <a:latin typeface="Roboto"/>
                <a:ea typeface="Roboto"/>
                <a:cs typeface="Roboto"/>
                <a:sym typeface="Roboto"/>
                <a:hlinkClick r:id="rId3">
                  <a:extLst>
                    <a:ext uri="{A12FA001-AC4F-418D-AE19-62706E023703}">
                      <ahyp:hlinkClr xmlns:ahyp="http://schemas.microsoft.com/office/drawing/2018/hyperlinkcolor" val="tx"/>
                    </a:ext>
                  </a:extLst>
                </a:hlinkClick>
              </a:rPr>
              <a:t>AP Seminar Implementation Toolkit</a:t>
            </a:r>
            <a:endParaRPr sz="1400" u="sng">
              <a:solidFill>
                <a:srgbClr val="009CDE"/>
              </a:solidFill>
              <a:latin typeface="Roboto"/>
              <a:ea typeface="Roboto"/>
              <a:cs typeface="Roboto"/>
              <a:sym typeface="Roboto"/>
            </a:endParaRPr>
          </a:p>
          <a:p>
            <a:pPr marL="0" marR="0" lvl="0" indent="0" algn="l" rtl="0">
              <a:spcBef>
                <a:spcPts val="0"/>
              </a:spcBef>
              <a:spcAft>
                <a:spcPts val="0"/>
              </a:spcAft>
              <a:buNone/>
            </a:pPr>
            <a:endParaRPr sz="1400" u="sng">
              <a:solidFill>
                <a:srgbClr val="009CDE"/>
              </a:solidFill>
              <a:latin typeface="Arial"/>
              <a:ea typeface="Arial"/>
              <a:cs typeface="Arial"/>
              <a:sym typeface="Arial"/>
            </a:endParaRPr>
          </a:p>
          <a:p>
            <a:pPr marL="0" marR="0" lvl="0" indent="0" algn="l" rtl="0">
              <a:spcBef>
                <a:spcPts val="0"/>
              </a:spcBef>
              <a:spcAft>
                <a:spcPts val="0"/>
              </a:spcAft>
              <a:buNone/>
            </a:pPr>
            <a:endParaRPr sz="1400" b="0" i="0">
              <a:solidFill>
                <a:srgbClr val="1E1E1E"/>
              </a:solidFill>
              <a:latin typeface="Roboto"/>
              <a:ea typeface="Roboto"/>
              <a:cs typeface="Roboto"/>
              <a:sym typeface="Roboto"/>
            </a:endParaRPr>
          </a:p>
          <a:p>
            <a:pPr marL="0" marR="0" lvl="0" indent="0" algn="l" rtl="0">
              <a:spcBef>
                <a:spcPts val="0"/>
              </a:spcBef>
              <a:spcAft>
                <a:spcPts val="0"/>
              </a:spcAft>
              <a:buNone/>
            </a:pPr>
            <a:endParaRPr sz="1400" b="0" i="0">
              <a:solidFill>
                <a:srgbClr val="1E1E1E"/>
              </a:solidFill>
              <a:latin typeface="Roboto"/>
              <a:ea typeface="Roboto"/>
              <a:cs typeface="Roboto"/>
              <a:sym typeface="Roboto"/>
            </a:endParaRPr>
          </a:p>
          <a:p>
            <a:pPr marL="0" marR="0" lvl="0" indent="0" algn="l" rtl="0">
              <a:spcBef>
                <a:spcPts val="0"/>
              </a:spcBef>
              <a:spcAft>
                <a:spcPts val="0"/>
              </a:spcAft>
              <a:buNone/>
            </a:pPr>
            <a:endParaRPr sz="1400" b="1" u="sng">
              <a:solidFill>
                <a:srgbClr val="005F99"/>
              </a:solidFill>
              <a:latin typeface="Arial"/>
              <a:ea typeface="Arial"/>
              <a:cs typeface="Arial"/>
              <a:sym typeface="Arial"/>
            </a:endParaRPr>
          </a:p>
        </p:txBody>
      </p:sp>
      <p:sp>
        <p:nvSpPr>
          <p:cNvPr id="223" name="Google Shape;223;p22"/>
          <p:cNvSpPr/>
          <p:nvPr/>
        </p:nvSpPr>
        <p:spPr>
          <a:xfrm>
            <a:off x="1673324" y="1657830"/>
            <a:ext cx="954900" cy="954900"/>
          </a:xfrm>
          <a:prstGeom prst="ellipse">
            <a:avLst/>
          </a:prstGeom>
          <a:solidFill>
            <a:srgbClr val="71C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9">
              <a:solidFill>
                <a:srgbClr val="1E1E1E"/>
              </a:solidFill>
              <a:latin typeface="Roboto"/>
              <a:ea typeface="Roboto"/>
              <a:cs typeface="Roboto"/>
              <a:sym typeface="Roboto"/>
            </a:endParaRPr>
          </a:p>
        </p:txBody>
      </p:sp>
      <p:sp>
        <p:nvSpPr>
          <p:cNvPr id="224" name="Google Shape;224;p22"/>
          <p:cNvSpPr/>
          <p:nvPr/>
        </p:nvSpPr>
        <p:spPr>
          <a:xfrm>
            <a:off x="5608708" y="1655731"/>
            <a:ext cx="954900" cy="954900"/>
          </a:xfrm>
          <a:prstGeom prst="ellipse">
            <a:avLst/>
          </a:prstGeom>
          <a:solidFill>
            <a:srgbClr val="71C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09">
              <a:solidFill>
                <a:srgbClr val="1E1E1E"/>
              </a:solidFill>
              <a:latin typeface="Roboto"/>
              <a:ea typeface="Roboto"/>
              <a:cs typeface="Roboto"/>
              <a:sym typeface="Roboto"/>
            </a:endParaRPr>
          </a:p>
        </p:txBody>
      </p:sp>
      <p:sp>
        <p:nvSpPr>
          <p:cNvPr id="225" name="Google Shape;225;p22"/>
          <p:cNvSpPr/>
          <p:nvPr/>
        </p:nvSpPr>
        <p:spPr>
          <a:xfrm>
            <a:off x="9550105" y="1653601"/>
            <a:ext cx="954900" cy="954900"/>
          </a:xfrm>
          <a:prstGeom prst="ellipse">
            <a:avLst/>
          </a:prstGeom>
          <a:solidFill>
            <a:srgbClr val="71C5E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709">
                <a:solidFill>
                  <a:srgbClr val="1E1E1E"/>
                </a:solidFill>
                <a:latin typeface="Roboto"/>
                <a:ea typeface="Roboto"/>
                <a:cs typeface="Roboto"/>
                <a:sym typeface="Roboto"/>
              </a:rPr>
              <a:t> </a:t>
            </a:r>
            <a:endParaRPr/>
          </a:p>
        </p:txBody>
      </p:sp>
      <p:sp>
        <p:nvSpPr>
          <p:cNvPr id="226" name="Google Shape;226;p22"/>
          <p:cNvSpPr/>
          <p:nvPr/>
        </p:nvSpPr>
        <p:spPr>
          <a:xfrm>
            <a:off x="395795" y="2860222"/>
            <a:ext cx="3635400" cy="921300"/>
          </a:xfrm>
          <a:prstGeom prst="rect">
            <a:avLst/>
          </a:prstGeom>
          <a:noFill/>
          <a:ln>
            <a:noFill/>
          </a:ln>
        </p:spPr>
        <p:txBody>
          <a:bodyPr spcFirstLastPara="1" wrap="square" lIns="86800" tIns="45700" rIns="86800" bIns="45700" anchor="t" anchorCtr="0">
            <a:noAutofit/>
          </a:bodyPr>
          <a:lstStyle/>
          <a:p>
            <a:pPr marL="0" marR="0" lvl="0" indent="0" algn="ctr" rtl="0">
              <a:spcBef>
                <a:spcPts val="0"/>
              </a:spcBef>
              <a:spcAft>
                <a:spcPts val="0"/>
              </a:spcAft>
              <a:buNone/>
            </a:pPr>
            <a:r>
              <a:rPr lang="en-US" sz="2500" b="1">
                <a:solidFill>
                  <a:srgbClr val="1E1E1E"/>
                </a:solidFill>
                <a:latin typeface="Roboto"/>
                <a:ea typeface="Roboto"/>
                <a:cs typeface="Roboto"/>
                <a:sym typeface="Roboto"/>
              </a:rPr>
              <a:t>AP Seminar </a:t>
            </a:r>
            <a:endParaRPr/>
          </a:p>
          <a:p>
            <a:pPr marL="0" marR="0" lvl="0" indent="0" algn="ctr" rtl="0">
              <a:spcBef>
                <a:spcPts val="0"/>
              </a:spcBef>
              <a:spcAft>
                <a:spcPts val="0"/>
              </a:spcAft>
              <a:buNone/>
            </a:pPr>
            <a:r>
              <a:rPr lang="en-US" sz="2500" b="1">
                <a:solidFill>
                  <a:srgbClr val="1E1E1E"/>
                </a:solidFill>
                <a:latin typeface="Roboto"/>
                <a:ea typeface="Roboto"/>
                <a:cs typeface="Roboto"/>
                <a:sym typeface="Roboto"/>
              </a:rPr>
              <a:t>Sign-up Form</a:t>
            </a:r>
            <a:endParaRPr sz="2500" b="1">
              <a:solidFill>
                <a:srgbClr val="1E1E1E"/>
              </a:solidFill>
              <a:latin typeface="Roboto Slab"/>
              <a:ea typeface="Roboto Slab"/>
              <a:cs typeface="Roboto Slab"/>
              <a:sym typeface="Roboto Slab"/>
            </a:endParaRPr>
          </a:p>
        </p:txBody>
      </p:sp>
      <p:sp>
        <p:nvSpPr>
          <p:cNvPr id="227" name="Google Shape;227;p22"/>
          <p:cNvSpPr/>
          <p:nvPr/>
        </p:nvSpPr>
        <p:spPr>
          <a:xfrm>
            <a:off x="41626" y="3947565"/>
            <a:ext cx="4055400" cy="1385100"/>
          </a:xfrm>
          <a:prstGeom prst="rect">
            <a:avLst/>
          </a:prstGeom>
          <a:noFill/>
          <a:ln>
            <a:noFill/>
          </a:ln>
        </p:spPr>
        <p:txBody>
          <a:bodyPr spcFirstLastPara="1" wrap="square" lIns="434075" tIns="45700" rIns="434075" bIns="45700" anchor="ctr" anchorCtr="0">
            <a:noAutofit/>
          </a:bodyPr>
          <a:lstStyle/>
          <a:p>
            <a:pPr marL="287516" marR="0" lvl="1" indent="0" algn="l" rtl="0">
              <a:spcBef>
                <a:spcPts val="0"/>
              </a:spcBef>
              <a:spcAft>
                <a:spcPts val="0"/>
              </a:spcAft>
              <a:buNone/>
            </a:pPr>
            <a:r>
              <a:rPr lang="en-US" sz="1400" b="0" i="0" u="none" strike="noStrike" cap="none">
                <a:solidFill>
                  <a:srgbClr val="1E1E1E"/>
                </a:solidFill>
                <a:latin typeface="Roboto"/>
                <a:ea typeface="Roboto"/>
                <a:cs typeface="Roboto"/>
                <a:sym typeface="Roboto"/>
              </a:rPr>
              <a:t>Schools interested in offering </a:t>
            </a:r>
            <a:r>
              <a:rPr lang="en-US" sz="1400" b="1" i="0" u="none" strike="noStrike" cap="none">
                <a:solidFill>
                  <a:srgbClr val="1E1E1E"/>
                </a:solidFill>
                <a:latin typeface="Roboto"/>
                <a:ea typeface="Roboto"/>
                <a:cs typeface="Roboto"/>
                <a:sym typeface="Roboto"/>
              </a:rPr>
              <a:t>AP Seminar: English 10 </a:t>
            </a:r>
            <a:r>
              <a:rPr lang="en-US" sz="1400" b="0" i="0" u="none" strike="noStrike" cap="none">
                <a:solidFill>
                  <a:srgbClr val="1E1E1E"/>
                </a:solidFill>
                <a:latin typeface="Roboto"/>
                <a:ea typeface="Roboto"/>
                <a:cs typeface="Roboto"/>
                <a:sym typeface="Roboto"/>
              </a:rPr>
              <a:t>should have a school leader complete the free </a:t>
            </a:r>
            <a:r>
              <a:rPr lang="en-US" sz="1400" b="0" i="0" u="sng" strike="noStrike" cap="none">
                <a:solidFill>
                  <a:srgbClr val="009CDE"/>
                </a:solidFill>
                <a:latin typeface="Roboto"/>
                <a:ea typeface="Roboto"/>
                <a:cs typeface="Roboto"/>
                <a:sym typeface="Roboto"/>
                <a:hlinkClick r:id="rId4">
                  <a:extLst>
                    <a:ext uri="{A12FA001-AC4F-418D-AE19-62706E023703}">
                      <ahyp:hlinkClr xmlns:ahyp="http://schemas.microsoft.com/office/drawing/2018/hyperlinkcolor" val="tx"/>
                    </a:ext>
                  </a:extLst>
                </a:hlinkClick>
              </a:rPr>
              <a:t>2023-24 AP Seminar Sign Up Form</a:t>
            </a:r>
            <a:r>
              <a:rPr lang="en-US" sz="1400" b="0" i="0" u="none" strike="noStrike" cap="none">
                <a:solidFill>
                  <a:srgbClr val="009CDE"/>
                </a:solidFill>
                <a:latin typeface="Roboto"/>
                <a:ea typeface="Roboto"/>
                <a:cs typeface="Roboto"/>
                <a:sym typeface="Roboto"/>
              </a:rPr>
              <a:t>. </a:t>
            </a:r>
            <a:r>
              <a:rPr lang="en-US" sz="1400" b="0" i="0" u="none" strike="noStrike" cap="none">
                <a:solidFill>
                  <a:srgbClr val="1E1E1E"/>
                </a:solidFill>
                <a:latin typeface="Roboto"/>
                <a:ea typeface="Roboto"/>
                <a:cs typeface="Roboto"/>
                <a:sym typeface="Roboto"/>
              </a:rPr>
              <a:t>We encourage you to submit the form as soon as possible. </a:t>
            </a:r>
            <a:endParaRPr sz="1400" b="0" i="0" u="none" strike="noStrike" cap="none">
              <a:solidFill>
                <a:srgbClr val="1E1E1E"/>
              </a:solidFill>
              <a:latin typeface="Roboto"/>
              <a:ea typeface="Roboto"/>
              <a:cs typeface="Roboto"/>
              <a:sym typeface="Roboto"/>
            </a:endParaRPr>
          </a:p>
        </p:txBody>
      </p:sp>
      <p:sp>
        <p:nvSpPr>
          <p:cNvPr id="228" name="Google Shape;228;p22"/>
          <p:cNvSpPr txBox="1"/>
          <p:nvPr/>
        </p:nvSpPr>
        <p:spPr>
          <a:xfrm>
            <a:off x="1828598" y="1914535"/>
            <a:ext cx="644400" cy="442200"/>
          </a:xfrm>
          <a:prstGeom prst="rect">
            <a:avLst/>
          </a:prstGeom>
          <a:noFill/>
          <a:ln>
            <a:noFill/>
          </a:ln>
        </p:spPr>
        <p:txBody>
          <a:bodyPr spcFirstLastPara="1" wrap="square" lIns="36000" tIns="36000" rIns="36000" bIns="36000" anchor="t" anchorCtr="0">
            <a:spAutoFit/>
          </a:bodyPr>
          <a:lstStyle/>
          <a:p>
            <a:pPr marL="0" marR="0" lvl="0" indent="0" algn="ctr" rtl="0">
              <a:spcBef>
                <a:spcPts val="0"/>
              </a:spcBef>
              <a:spcAft>
                <a:spcPts val="0"/>
              </a:spcAft>
              <a:buNone/>
            </a:pPr>
            <a:r>
              <a:rPr lang="en-US" sz="2400" b="1">
                <a:solidFill>
                  <a:srgbClr val="FFFFFF"/>
                </a:solidFill>
                <a:latin typeface="Roboto"/>
                <a:ea typeface="Roboto"/>
                <a:cs typeface="Roboto"/>
                <a:sym typeface="Roboto"/>
              </a:rPr>
              <a:t>1</a:t>
            </a:r>
            <a:endParaRPr/>
          </a:p>
        </p:txBody>
      </p:sp>
      <p:sp>
        <p:nvSpPr>
          <p:cNvPr id="229" name="Google Shape;229;p22"/>
          <p:cNvSpPr txBox="1"/>
          <p:nvPr/>
        </p:nvSpPr>
        <p:spPr>
          <a:xfrm>
            <a:off x="5773783" y="1908866"/>
            <a:ext cx="644400" cy="442200"/>
          </a:xfrm>
          <a:prstGeom prst="rect">
            <a:avLst/>
          </a:prstGeom>
          <a:noFill/>
          <a:ln>
            <a:noFill/>
          </a:ln>
        </p:spPr>
        <p:txBody>
          <a:bodyPr spcFirstLastPara="1" wrap="square" lIns="36000" tIns="36000" rIns="36000" bIns="36000" anchor="t" anchorCtr="0">
            <a:spAutoFit/>
          </a:bodyPr>
          <a:lstStyle/>
          <a:p>
            <a:pPr marL="0" marR="0" lvl="0" indent="0" algn="ctr" rtl="0">
              <a:spcBef>
                <a:spcPts val="0"/>
              </a:spcBef>
              <a:spcAft>
                <a:spcPts val="0"/>
              </a:spcAft>
              <a:buNone/>
            </a:pPr>
            <a:r>
              <a:rPr lang="en-US" sz="2400" b="1">
                <a:solidFill>
                  <a:srgbClr val="FFFFFF"/>
                </a:solidFill>
                <a:latin typeface="Roboto"/>
                <a:ea typeface="Roboto"/>
                <a:cs typeface="Roboto"/>
                <a:sym typeface="Roboto"/>
              </a:rPr>
              <a:t>2</a:t>
            </a:r>
            <a:endParaRPr/>
          </a:p>
        </p:txBody>
      </p:sp>
      <p:sp>
        <p:nvSpPr>
          <p:cNvPr id="230" name="Google Shape;230;p22"/>
          <p:cNvSpPr txBox="1"/>
          <p:nvPr/>
        </p:nvSpPr>
        <p:spPr>
          <a:xfrm>
            <a:off x="9705379" y="1908867"/>
            <a:ext cx="644400" cy="442200"/>
          </a:xfrm>
          <a:prstGeom prst="rect">
            <a:avLst/>
          </a:prstGeom>
          <a:noFill/>
          <a:ln>
            <a:noFill/>
          </a:ln>
        </p:spPr>
        <p:txBody>
          <a:bodyPr spcFirstLastPara="1" wrap="square" lIns="36000" tIns="36000" rIns="36000" bIns="36000" anchor="t" anchorCtr="0">
            <a:spAutoFit/>
          </a:bodyPr>
          <a:lstStyle/>
          <a:p>
            <a:pPr marL="0" marR="0" lvl="0" indent="0" algn="ctr" rtl="0">
              <a:spcBef>
                <a:spcPts val="0"/>
              </a:spcBef>
              <a:spcAft>
                <a:spcPts val="0"/>
              </a:spcAft>
              <a:buNone/>
            </a:pPr>
            <a:r>
              <a:rPr lang="en-US" sz="2400" b="1">
                <a:solidFill>
                  <a:srgbClr val="FFFFFF"/>
                </a:solidFill>
                <a:latin typeface="Roboto"/>
                <a:ea typeface="Roboto"/>
                <a:cs typeface="Roboto"/>
                <a:sym typeface="Roboto"/>
              </a:rPr>
              <a:t>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3"/>
          <p:cNvSpPr txBox="1">
            <a:spLocks noGrp="1"/>
          </p:cNvSpPr>
          <p:nvPr>
            <p:ph type="body" idx="1"/>
          </p:nvPr>
        </p:nvSpPr>
        <p:spPr>
          <a:xfrm>
            <a:off x="838200" y="1644073"/>
            <a:ext cx="10515600" cy="45330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sp>
        <p:nvSpPr>
          <p:cNvPr id="237" name="Google Shape;237;p2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238" name="Google Shape;238;p23"/>
          <p:cNvSpPr txBox="1"/>
          <p:nvPr/>
        </p:nvSpPr>
        <p:spPr>
          <a:xfrm>
            <a:off x="356461" y="538394"/>
            <a:ext cx="11459700" cy="413100"/>
          </a:xfrm>
          <a:prstGeom prst="rect">
            <a:avLst/>
          </a:prstGeom>
          <a:noFill/>
          <a:ln>
            <a:noFill/>
          </a:ln>
        </p:spPr>
        <p:txBody>
          <a:bodyPr spcFirstLastPara="1" wrap="square" lIns="0" tIns="0" rIns="72000" bIns="0" anchor="t" anchorCtr="0">
            <a:noAutofit/>
          </a:bodyPr>
          <a:lstStyle/>
          <a:p>
            <a:pPr marL="0" lvl="0" indent="0" algn="l" rtl="0">
              <a:spcBef>
                <a:spcPts val="0"/>
              </a:spcBef>
              <a:spcAft>
                <a:spcPts val="0"/>
              </a:spcAft>
              <a:buNone/>
            </a:pPr>
            <a:r>
              <a:rPr lang="en-US" sz="3418">
                <a:solidFill>
                  <a:srgbClr val="1E1E1E"/>
                </a:solidFill>
              </a:rPr>
              <a:t>Free Professional Learning for Kansas Educators</a:t>
            </a:r>
            <a:endParaRPr sz="3418">
              <a:solidFill>
                <a:srgbClr val="1E1E1E"/>
              </a:solidFill>
            </a:endParaRPr>
          </a:p>
        </p:txBody>
      </p:sp>
      <p:sp>
        <p:nvSpPr>
          <p:cNvPr id="239" name="Google Shape;239;p23"/>
          <p:cNvSpPr txBox="1"/>
          <p:nvPr/>
        </p:nvSpPr>
        <p:spPr>
          <a:xfrm>
            <a:off x="356461" y="1740545"/>
            <a:ext cx="11459700" cy="4408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800" b="1">
                <a:solidFill>
                  <a:srgbClr val="1E1E1E"/>
                </a:solidFill>
                <a:latin typeface="Roboto"/>
                <a:ea typeface="Roboto"/>
                <a:cs typeface="Roboto"/>
                <a:sym typeface="Roboto"/>
              </a:rPr>
              <a:t>What? </a:t>
            </a:r>
            <a:endParaRPr sz="1800" b="1">
              <a:solidFill>
                <a:srgbClr val="1E1E1E"/>
              </a:solidFill>
              <a:latin typeface="Roboto"/>
              <a:ea typeface="Roboto"/>
              <a:cs typeface="Roboto"/>
              <a:sym typeface="Roboto"/>
            </a:endParaRPr>
          </a:p>
          <a:p>
            <a:pPr marL="257727" lvl="0" indent="-257727" algn="l" rtl="0">
              <a:spcBef>
                <a:spcPts val="0"/>
              </a:spcBef>
              <a:spcAft>
                <a:spcPts val="0"/>
              </a:spcAft>
              <a:buClr>
                <a:srgbClr val="009CDE"/>
              </a:buClr>
              <a:buSzPts val="1440"/>
              <a:buFont typeface="Verdana"/>
              <a:buChar char="•"/>
            </a:pPr>
            <a:r>
              <a:rPr lang="en-US" sz="1800" b="1">
                <a:solidFill>
                  <a:srgbClr val="1E1E1E"/>
                </a:solidFill>
                <a:latin typeface="Roboto"/>
                <a:ea typeface="Roboto"/>
                <a:cs typeface="Roboto"/>
                <a:sym typeface="Roboto"/>
              </a:rPr>
              <a:t>Fee waivers </a:t>
            </a:r>
            <a:r>
              <a:rPr lang="en-US" sz="1800">
                <a:solidFill>
                  <a:srgbClr val="1E1E1E"/>
                </a:solidFill>
                <a:latin typeface="Roboto"/>
                <a:ea typeface="Roboto"/>
                <a:cs typeface="Roboto"/>
                <a:sym typeface="Roboto"/>
              </a:rPr>
              <a:t>will be provided to all Kansas educators intending to elevate their current English course with </a:t>
            </a:r>
            <a:r>
              <a:rPr lang="en-US" sz="1800" b="1">
                <a:solidFill>
                  <a:srgbClr val="1E1E1E"/>
                </a:solidFill>
                <a:latin typeface="Roboto"/>
                <a:ea typeface="Roboto"/>
                <a:cs typeface="Roboto"/>
                <a:sym typeface="Roboto"/>
              </a:rPr>
              <a:t>AP Seminar: English 10 </a:t>
            </a:r>
            <a:r>
              <a:rPr lang="en-US" sz="1800">
                <a:solidFill>
                  <a:srgbClr val="1E1E1E"/>
                </a:solidFill>
                <a:latin typeface="Roboto"/>
                <a:ea typeface="Roboto"/>
                <a:cs typeface="Roboto"/>
                <a:sym typeface="Roboto"/>
              </a:rPr>
              <a:t>in the 2023-24 academic year. This is a $1,095.00 savings!</a:t>
            </a:r>
            <a:br>
              <a:rPr lang="en-US" sz="1800">
                <a:solidFill>
                  <a:srgbClr val="1E1E1E"/>
                </a:solidFill>
                <a:latin typeface="Roboto"/>
                <a:ea typeface="Roboto"/>
                <a:cs typeface="Roboto"/>
                <a:sym typeface="Roboto"/>
              </a:rPr>
            </a:br>
            <a:endParaRPr sz="1800">
              <a:solidFill>
                <a:srgbClr val="1E1E1E"/>
              </a:solidFill>
              <a:latin typeface="Roboto"/>
              <a:ea typeface="Roboto"/>
              <a:cs typeface="Roboto"/>
              <a:sym typeface="Roboto"/>
            </a:endParaRPr>
          </a:p>
          <a:p>
            <a:pPr marL="0" lvl="0" indent="0" algn="l" rtl="0">
              <a:spcBef>
                <a:spcPts val="0"/>
              </a:spcBef>
              <a:spcAft>
                <a:spcPts val="0"/>
              </a:spcAft>
              <a:buNone/>
            </a:pPr>
            <a:r>
              <a:rPr lang="en-US" sz="1800" b="1">
                <a:solidFill>
                  <a:srgbClr val="1E1E1E"/>
                </a:solidFill>
                <a:latin typeface="Roboto"/>
                <a:ea typeface="Roboto"/>
                <a:cs typeface="Roboto"/>
                <a:sym typeface="Roboto"/>
              </a:rPr>
              <a:t>When? </a:t>
            </a:r>
            <a:endParaRPr sz="1709">
              <a:solidFill>
                <a:srgbClr val="1E1E1E"/>
              </a:solidFill>
            </a:endParaRPr>
          </a:p>
          <a:p>
            <a:pPr marL="257727" lvl="0" indent="-257727" algn="l" rtl="0">
              <a:spcBef>
                <a:spcPts val="0"/>
              </a:spcBef>
              <a:spcAft>
                <a:spcPts val="0"/>
              </a:spcAft>
              <a:buClr>
                <a:srgbClr val="009CDE"/>
              </a:buClr>
              <a:buSzPts val="1440"/>
              <a:buFont typeface="Verdana"/>
              <a:buChar char="•"/>
            </a:pPr>
            <a:r>
              <a:rPr lang="en-US" sz="1800">
                <a:solidFill>
                  <a:srgbClr val="1E1E1E"/>
                </a:solidFill>
                <a:latin typeface="Roboto"/>
                <a:ea typeface="Roboto"/>
                <a:cs typeface="Roboto"/>
                <a:sym typeface="Roboto"/>
              </a:rPr>
              <a:t>Throughout the summer, from June-August. </a:t>
            </a:r>
            <a:endParaRPr sz="1709">
              <a:solidFill>
                <a:srgbClr val="1E1E1E"/>
              </a:solidFill>
            </a:endParaRPr>
          </a:p>
          <a:p>
            <a:pPr marL="0" lvl="0" indent="0" algn="l" rtl="0">
              <a:spcBef>
                <a:spcPts val="0"/>
              </a:spcBef>
              <a:spcAft>
                <a:spcPts val="0"/>
              </a:spcAft>
              <a:buNone/>
            </a:pPr>
            <a:endParaRPr sz="1800">
              <a:solidFill>
                <a:srgbClr val="1E1E1E"/>
              </a:solidFill>
              <a:latin typeface="Roboto"/>
              <a:ea typeface="Roboto"/>
              <a:cs typeface="Roboto"/>
              <a:sym typeface="Roboto"/>
            </a:endParaRPr>
          </a:p>
          <a:p>
            <a:pPr marL="0" lvl="0" indent="0" algn="l" rtl="0">
              <a:spcBef>
                <a:spcPts val="0"/>
              </a:spcBef>
              <a:spcAft>
                <a:spcPts val="0"/>
              </a:spcAft>
              <a:buNone/>
            </a:pPr>
            <a:r>
              <a:rPr lang="en-US" sz="1800" b="1">
                <a:solidFill>
                  <a:srgbClr val="1E1E1E"/>
                </a:solidFill>
                <a:latin typeface="Roboto"/>
                <a:ea typeface="Roboto"/>
                <a:cs typeface="Roboto"/>
                <a:sym typeface="Roboto"/>
              </a:rPr>
              <a:t>Where?</a:t>
            </a:r>
            <a:endParaRPr sz="1709">
              <a:solidFill>
                <a:srgbClr val="1E1E1E"/>
              </a:solidFill>
            </a:endParaRPr>
          </a:p>
          <a:p>
            <a:pPr marL="257727" lvl="0" indent="-257727" algn="l" rtl="0">
              <a:spcBef>
                <a:spcPts val="0"/>
              </a:spcBef>
              <a:spcAft>
                <a:spcPts val="0"/>
              </a:spcAft>
              <a:buClr>
                <a:srgbClr val="009CDE"/>
              </a:buClr>
              <a:buSzPts val="1440"/>
              <a:buFont typeface="Verdana"/>
              <a:buChar char="•"/>
            </a:pPr>
            <a:r>
              <a:rPr lang="en-US" sz="1800">
                <a:solidFill>
                  <a:srgbClr val="1E1E1E"/>
                </a:solidFill>
                <a:latin typeface="Roboto"/>
                <a:ea typeface="Roboto"/>
                <a:cs typeface="Roboto"/>
                <a:sym typeface="Roboto"/>
              </a:rPr>
              <a:t>An in-person session at </a:t>
            </a:r>
            <a:r>
              <a:rPr lang="en-US" sz="1800" b="1">
                <a:solidFill>
                  <a:srgbClr val="1E1E1E"/>
                </a:solidFill>
                <a:latin typeface="Roboto"/>
                <a:ea typeface="Roboto"/>
                <a:cs typeface="Roboto"/>
                <a:sym typeface="Roboto"/>
              </a:rPr>
              <a:t>Olathe Public Schools </a:t>
            </a:r>
            <a:r>
              <a:rPr lang="en-US" sz="1800">
                <a:solidFill>
                  <a:srgbClr val="1E1E1E"/>
                </a:solidFill>
                <a:latin typeface="Roboto"/>
                <a:ea typeface="Roboto"/>
                <a:cs typeface="Roboto"/>
                <a:sym typeface="Roboto"/>
              </a:rPr>
              <a:t>in June;</a:t>
            </a:r>
            <a:endParaRPr sz="1709">
              <a:solidFill>
                <a:srgbClr val="1E1E1E"/>
              </a:solidFill>
            </a:endParaRPr>
          </a:p>
          <a:p>
            <a:pPr marL="257727" lvl="0" indent="-257727" algn="l" rtl="0">
              <a:spcBef>
                <a:spcPts val="0"/>
              </a:spcBef>
              <a:spcAft>
                <a:spcPts val="0"/>
              </a:spcAft>
              <a:buClr>
                <a:srgbClr val="009CDE"/>
              </a:buClr>
              <a:buSzPts val="1440"/>
              <a:buFont typeface="Verdana"/>
              <a:buChar char="•"/>
            </a:pPr>
            <a:r>
              <a:rPr lang="en-US" sz="1800">
                <a:solidFill>
                  <a:srgbClr val="1E1E1E"/>
                </a:solidFill>
                <a:latin typeface="Roboto"/>
                <a:ea typeface="Roboto"/>
                <a:cs typeface="Roboto"/>
                <a:sym typeface="Roboto"/>
              </a:rPr>
              <a:t>Multiple online offerings from June-August. </a:t>
            </a:r>
            <a:endParaRPr sz="1709">
              <a:solidFill>
                <a:srgbClr val="1E1E1E"/>
              </a:solidFill>
            </a:endParaRPr>
          </a:p>
          <a:p>
            <a:pPr marL="0" lvl="0" indent="0" algn="l" rtl="0">
              <a:spcBef>
                <a:spcPts val="0"/>
              </a:spcBef>
              <a:spcAft>
                <a:spcPts val="0"/>
              </a:spcAft>
              <a:buNone/>
            </a:pPr>
            <a:endParaRPr sz="1800">
              <a:solidFill>
                <a:srgbClr val="1E1E1E"/>
              </a:solidFill>
              <a:latin typeface="Roboto"/>
              <a:ea typeface="Roboto"/>
              <a:cs typeface="Roboto"/>
              <a:sym typeface="Roboto"/>
            </a:endParaRPr>
          </a:p>
          <a:p>
            <a:pPr marL="0" lvl="0" indent="0" algn="l" rtl="0">
              <a:spcBef>
                <a:spcPts val="0"/>
              </a:spcBef>
              <a:spcAft>
                <a:spcPts val="0"/>
              </a:spcAft>
              <a:buNone/>
            </a:pPr>
            <a:r>
              <a:rPr lang="en-US" sz="1800" b="1">
                <a:solidFill>
                  <a:srgbClr val="1E1E1E"/>
                </a:solidFill>
                <a:latin typeface="Roboto"/>
                <a:ea typeface="Roboto"/>
                <a:cs typeface="Roboto"/>
                <a:sym typeface="Roboto"/>
              </a:rPr>
              <a:t>How?</a:t>
            </a:r>
            <a:endParaRPr sz="1709">
              <a:solidFill>
                <a:srgbClr val="1E1E1E"/>
              </a:solidFill>
            </a:endParaRPr>
          </a:p>
          <a:p>
            <a:pPr marL="257727" lvl="0" indent="-257727" algn="l" rtl="0">
              <a:spcBef>
                <a:spcPts val="0"/>
              </a:spcBef>
              <a:spcAft>
                <a:spcPts val="0"/>
              </a:spcAft>
              <a:buClr>
                <a:srgbClr val="009CDE"/>
              </a:buClr>
              <a:buSzPts val="1440"/>
              <a:buFont typeface="Verdana"/>
              <a:buChar char="•"/>
            </a:pPr>
            <a:r>
              <a:rPr lang="en-US" sz="1800">
                <a:solidFill>
                  <a:srgbClr val="1E1E1E"/>
                </a:solidFill>
                <a:latin typeface="Roboto"/>
                <a:ea typeface="Roboto"/>
                <a:cs typeface="Roboto"/>
                <a:sym typeface="Roboto"/>
              </a:rPr>
              <a:t>The first step is to complete the </a:t>
            </a:r>
            <a:r>
              <a:rPr lang="en-US" sz="1800" u="sng">
                <a:solidFill>
                  <a:srgbClr val="009CDE"/>
                </a:solidFill>
                <a:hlinkClick r:id="rId3">
                  <a:extLst>
                    <a:ext uri="{A12FA001-AC4F-418D-AE19-62706E023703}">
                      <ahyp:hlinkClr xmlns:ahyp="http://schemas.microsoft.com/office/drawing/2018/hyperlinkcolor" val="tx"/>
                    </a:ext>
                  </a:extLst>
                </a:hlinkClick>
              </a:rPr>
              <a:t>2023-24 AP Seminar Sign Up Form</a:t>
            </a:r>
            <a:r>
              <a:rPr lang="en-US" sz="1800">
                <a:solidFill>
                  <a:srgbClr val="1E1E1E"/>
                </a:solidFill>
                <a:latin typeface="Roboto"/>
                <a:ea typeface="Roboto"/>
                <a:cs typeface="Roboto"/>
                <a:sym typeface="Roboto"/>
              </a:rPr>
              <a:t>. </a:t>
            </a:r>
            <a:endParaRPr sz="1709">
              <a:solidFill>
                <a:srgbClr val="1E1E1E"/>
              </a:solidFill>
            </a:endParaRPr>
          </a:p>
          <a:p>
            <a:pPr marL="257727" lvl="0" indent="-257727" algn="l" rtl="0">
              <a:spcBef>
                <a:spcPts val="0"/>
              </a:spcBef>
              <a:spcAft>
                <a:spcPts val="0"/>
              </a:spcAft>
              <a:buClr>
                <a:srgbClr val="009CDE"/>
              </a:buClr>
              <a:buSzPts val="1440"/>
              <a:buFont typeface="Verdana"/>
              <a:buChar char="•"/>
            </a:pPr>
            <a:r>
              <a:rPr lang="en-US" sz="1800">
                <a:solidFill>
                  <a:srgbClr val="1E1E1E"/>
                </a:solidFill>
                <a:latin typeface="Roboto"/>
                <a:ea typeface="Roboto"/>
                <a:cs typeface="Roboto"/>
                <a:sym typeface="Roboto"/>
              </a:rPr>
              <a:t>Registration information and fee waiver codes will be shared in March. </a:t>
            </a:r>
            <a:endParaRPr sz="1709">
              <a:solidFill>
                <a:srgbClr val="1E1E1E"/>
              </a:solidFill>
            </a:endParaRPr>
          </a:p>
        </p:txBody>
      </p:sp>
      <p:sp>
        <p:nvSpPr>
          <p:cNvPr id="240" name="Google Shape;240;p23"/>
          <p:cNvSpPr txBox="1"/>
          <p:nvPr/>
        </p:nvSpPr>
        <p:spPr>
          <a:xfrm>
            <a:off x="356461" y="1078726"/>
            <a:ext cx="6511200" cy="534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US" sz="1709" b="1">
                <a:solidFill>
                  <a:srgbClr val="009CDE"/>
                </a:solidFill>
                <a:latin typeface="Roboto"/>
                <a:ea typeface="Roboto"/>
                <a:cs typeface="Roboto"/>
                <a:sym typeface="Roboto"/>
              </a:rPr>
              <a:t>AP Summer Institute </a:t>
            </a:r>
            <a:endParaRPr sz="1709" b="1">
              <a:solidFill>
                <a:srgbClr val="009CDE"/>
              </a:solidFill>
              <a:latin typeface="Roboto"/>
              <a:ea typeface="Roboto"/>
              <a:cs typeface="Roboto"/>
              <a:sym typeface="Roboto"/>
            </a:endParaRPr>
          </a:p>
        </p:txBody>
      </p:sp>
      <p:pic>
        <p:nvPicPr>
          <p:cNvPr id="241" name="Google Shape;241;p23"/>
          <p:cNvPicPr preferRelativeResize="0"/>
          <p:nvPr/>
        </p:nvPicPr>
        <p:blipFill rotWithShape="1">
          <a:blip r:embed="rId4">
            <a:alphaModFix/>
          </a:blip>
          <a:srcRect/>
          <a:stretch/>
        </p:blipFill>
        <p:spPr>
          <a:xfrm>
            <a:off x="9096595" y="4818222"/>
            <a:ext cx="2517853" cy="129798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4"/>
          <p:cNvSpPr txBox="1">
            <a:spLocks noGrp="1"/>
          </p:cNvSpPr>
          <p:nvPr>
            <p:ph type="title"/>
          </p:nvPr>
        </p:nvSpPr>
        <p:spPr>
          <a:xfrm>
            <a:off x="839788" y="365126"/>
            <a:ext cx="10515600" cy="11493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Open Sans SemiBold"/>
              <a:buNone/>
            </a:pPr>
            <a:r>
              <a:rPr lang="en-US"/>
              <a:t>Community of Practice</a:t>
            </a:r>
            <a:endParaRPr/>
          </a:p>
        </p:txBody>
      </p:sp>
      <p:sp>
        <p:nvSpPr>
          <p:cNvPr id="248" name="Google Shape;248;p24"/>
          <p:cNvSpPr txBox="1">
            <a:spLocks noGrp="1"/>
          </p:cNvSpPr>
          <p:nvPr>
            <p:ph type="body" idx="1"/>
          </p:nvPr>
        </p:nvSpPr>
        <p:spPr>
          <a:xfrm>
            <a:off x="839788" y="1681162"/>
            <a:ext cx="5157787" cy="91425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2800"/>
              <a:buNone/>
            </a:pPr>
            <a:r>
              <a:rPr lang="en-US"/>
              <a:t>The Writing Revolution</a:t>
            </a:r>
            <a:endParaRPr/>
          </a:p>
          <a:p>
            <a:pPr marL="0" lvl="0" indent="0" algn="l" rtl="0">
              <a:spcBef>
                <a:spcPts val="0"/>
              </a:spcBef>
              <a:spcAft>
                <a:spcPts val="0"/>
              </a:spcAft>
              <a:buNone/>
            </a:pPr>
            <a:r>
              <a:rPr lang="en-US" sz="2400" b="0" u="sng">
                <a:solidFill>
                  <a:schemeClr val="accent1"/>
                </a:solidFill>
                <a:hlinkClick r:id="rId3">
                  <a:extLst>
                    <a:ext uri="{A12FA001-AC4F-418D-AE19-62706E023703}">
                      <ahyp:hlinkClr xmlns:ahyp="http://schemas.microsoft.com/office/drawing/2018/hyperlinkcolor" val="tx"/>
                    </a:ext>
                  </a:extLst>
                </a:hlinkClick>
              </a:rPr>
              <a:t>REGISTRATION</a:t>
            </a:r>
            <a:endParaRPr>
              <a:solidFill>
                <a:schemeClr val="accent1"/>
              </a:solidFill>
            </a:endParaRPr>
          </a:p>
        </p:txBody>
      </p:sp>
      <p:sp>
        <p:nvSpPr>
          <p:cNvPr id="249" name="Google Shape;249;p24"/>
          <p:cNvSpPr txBox="1">
            <a:spLocks noGrp="1"/>
          </p:cNvSpPr>
          <p:nvPr>
            <p:ph type="body" idx="2"/>
          </p:nvPr>
        </p:nvSpPr>
        <p:spPr>
          <a:xfrm>
            <a:off x="839800" y="2671748"/>
            <a:ext cx="5157900" cy="34965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US"/>
              <a:t>mentoring and implementation support </a:t>
            </a:r>
            <a:r>
              <a:rPr lang="en-US">
                <a:latin typeface="Open Sans"/>
                <a:ea typeface="Open Sans"/>
                <a:cs typeface="Open Sans"/>
                <a:sym typeface="Open Sans"/>
              </a:rPr>
              <a:t>Mondays, 4-6 PM</a:t>
            </a:r>
            <a:endParaRPr>
              <a:latin typeface="Open Sans"/>
              <a:ea typeface="Open Sans"/>
              <a:cs typeface="Open Sans"/>
              <a:sym typeface="Open Sans"/>
            </a:endParaRPr>
          </a:p>
          <a:p>
            <a:pPr marL="914400" lvl="1" indent="-355600" algn="l" rtl="0">
              <a:lnSpc>
                <a:spcPct val="115000"/>
              </a:lnSpc>
              <a:spcBef>
                <a:spcPts val="0"/>
              </a:spcBef>
              <a:spcAft>
                <a:spcPts val="0"/>
              </a:spcAft>
              <a:buSzPts val="2000"/>
              <a:buFont typeface="Open Sans Light"/>
              <a:buChar char="•"/>
            </a:pPr>
            <a:r>
              <a:rPr lang="en-US">
                <a:solidFill>
                  <a:srgbClr val="000000"/>
                </a:solidFill>
              </a:rPr>
              <a:t>February 6 &amp; 20</a:t>
            </a:r>
            <a:endParaRPr>
              <a:solidFill>
                <a:srgbClr val="000000"/>
              </a:solidFill>
            </a:endParaRPr>
          </a:p>
          <a:p>
            <a:pPr marL="914400" lvl="1" indent="-355600" algn="l" rtl="0">
              <a:lnSpc>
                <a:spcPct val="115000"/>
              </a:lnSpc>
              <a:spcBef>
                <a:spcPts val="0"/>
              </a:spcBef>
              <a:spcAft>
                <a:spcPts val="0"/>
              </a:spcAft>
              <a:buSzPts val="2000"/>
              <a:buFont typeface="Open Sans Light"/>
              <a:buChar char="•"/>
            </a:pPr>
            <a:r>
              <a:rPr lang="en-US">
                <a:solidFill>
                  <a:srgbClr val="000000"/>
                </a:solidFill>
              </a:rPr>
              <a:t>March 6 &amp; 27</a:t>
            </a:r>
            <a:endParaRPr>
              <a:solidFill>
                <a:srgbClr val="000000"/>
              </a:solidFill>
            </a:endParaRPr>
          </a:p>
          <a:p>
            <a:pPr marL="914400" lvl="1" indent="-355600" algn="l" rtl="0">
              <a:lnSpc>
                <a:spcPct val="115000"/>
              </a:lnSpc>
              <a:spcBef>
                <a:spcPts val="0"/>
              </a:spcBef>
              <a:spcAft>
                <a:spcPts val="0"/>
              </a:spcAft>
              <a:buSzPts val="2000"/>
              <a:buFont typeface="Open Sans Light"/>
              <a:buChar char="•"/>
            </a:pPr>
            <a:r>
              <a:rPr lang="en-US">
                <a:solidFill>
                  <a:srgbClr val="000000"/>
                </a:solidFill>
              </a:rPr>
              <a:t>April 10 &amp; 24</a:t>
            </a:r>
            <a:endParaRPr>
              <a:solidFill>
                <a:srgbClr val="000000"/>
              </a:solidFill>
            </a:endParaRPr>
          </a:p>
          <a:p>
            <a:pPr marL="457200" lvl="0" indent="-381000" algn="l" rtl="0">
              <a:lnSpc>
                <a:spcPct val="115000"/>
              </a:lnSpc>
              <a:spcBef>
                <a:spcPts val="0"/>
              </a:spcBef>
              <a:spcAft>
                <a:spcPts val="0"/>
              </a:spcAft>
              <a:buClr>
                <a:srgbClr val="000000"/>
              </a:buClr>
              <a:buSzPts val="2400"/>
              <a:buChar char="•"/>
            </a:pPr>
            <a:r>
              <a:rPr lang="en-US">
                <a:solidFill>
                  <a:srgbClr val="000000"/>
                </a:solidFill>
              </a:rPr>
              <a:t>topics</a:t>
            </a:r>
            <a:endParaRPr>
              <a:solidFill>
                <a:srgbClr val="000000"/>
              </a:solidFill>
            </a:endParaRPr>
          </a:p>
          <a:p>
            <a:pPr marL="914400" lvl="1" indent="-317500" algn="l" rtl="0">
              <a:lnSpc>
                <a:spcPct val="90000"/>
              </a:lnSpc>
              <a:spcBef>
                <a:spcPts val="0"/>
              </a:spcBef>
              <a:spcAft>
                <a:spcPts val="0"/>
              </a:spcAft>
              <a:buClr>
                <a:schemeClr val="accent4"/>
              </a:buClr>
              <a:buSzPts val="1400"/>
              <a:buFont typeface="Open Sans Light"/>
              <a:buChar char="•"/>
            </a:pPr>
            <a:r>
              <a:rPr lang="en-US" sz="1400">
                <a:solidFill>
                  <a:schemeClr val="accent4"/>
                </a:solidFill>
              </a:rPr>
              <a:t>sentence-level work</a:t>
            </a:r>
            <a:endParaRPr sz="1400">
              <a:solidFill>
                <a:schemeClr val="accent4"/>
              </a:solidFill>
            </a:endParaRPr>
          </a:p>
          <a:p>
            <a:pPr marL="914400" lvl="1" indent="-317500" algn="l" rtl="0">
              <a:lnSpc>
                <a:spcPct val="90000"/>
              </a:lnSpc>
              <a:spcBef>
                <a:spcPts val="0"/>
              </a:spcBef>
              <a:spcAft>
                <a:spcPts val="0"/>
              </a:spcAft>
              <a:buClr>
                <a:schemeClr val="accent4"/>
              </a:buClr>
              <a:buSzPts val="1400"/>
              <a:buFont typeface="Open Sans Light"/>
              <a:buChar char="•"/>
            </a:pPr>
            <a:r>
              <a:rPr lang="en-US" sz="1400">
                <a:solidFill>
                  <a:schemeClr val="accent4"/>
                </a:solidFill>
              </a:rPr>
              <a:t>planning &amp; prewriting</a:t>
            </a:r>
            <a:endParaRPr sz="1400">
              <a:solidFill>
                <a:schemeClr val="accent4"/>
              </a:solidFill>
            </a:endParaRPr>
          </a:p>
          <a:p>
            <a:pPr marL="914400" lvl="1" indent="-317500" algn="l" rtl="0">
              <a:lnSpc>
                <a:spcPct val="90000"/>
              </a:lnSpc>
              <a:spcBef>
                <a:spcPts val="0"/>
              </a:spcBef>
              <a:spcAft>
                <a:spcPts val="0"/>
              </a:spcAft>
              <a:buClr>
                <a:schemeClr val="accent4"/>
              </a:buClr>
              <a:buSzPts val="1400"/>
              <a:buFont typeface="Open Sans Light"/>
              <a:buChar char="•"/>
            </a:pPr>
            <a:r>
              <a:rPr lang="en-US" sz="1400">
                <a:solidFill>
                  <a:schemeClr val="accent4"/>
                </a:solidFill>
              </a:rPr>
              <a:t>ongoing writing</a:t>
            </a:r>
            <a:endParaRPr sz="1400">
              <a:solidFill>
                <a:schemeClr val="accent4"/>
              </a:solidFill>
            </a:endParaRPr>
          </a:p>
          <a:p>
            <a:pPr marL="914400" lvl="1" indent="-317500" algn="l" rtl="0">
              <a:lnSpc>
                <a:spcPct val="90000"/>
              </a:lnSpc>
              <a:spcBef>
                <a:spcPts val="0"/>
              </a:spcBef>
              <a:spcAft>
                <a:spcPts val="0"/>
              </a:spcAft>
              <a:buClr>
                <a:schemeClr val="accent4"/>
              </a:buClr>
              <a:buSzPts val="1400"/>
              <a:buFont typeface="Open Sans Light"/>
              <a:buChar char="•"/>
            </a:pPr>
            <a:r>
              <a:rPr lang="en-US" sz="1400">
                <a:solidFill>
                  <a:schemeClr val="accent4"/>
                </a:solidFill>
              </a:rPr>
              <a:t>revision</a:t>
            </a:r>
            <a:endParaRPr sz="1400">
              <a:solidFill>
                <a:schemeClr val="accent4"/>
              </a:solidFill>
            </a:endParaRPr>
          </a:p>
          <a:p>
            <a:pPr marL="914400" lvl="1" indent="-317500" algn="l" rtl="0">
              <a:lnSpc>
                <a:spcPct val="90000"/>
              </a:lnSpc>
              <a:spcBef>
                <a:spcPts val="0"/>
              </a:spcBef>
              <a:spcAft>
                <a:spcPts val="0"/>
              </a:spcAft>
              <a:buClr>
                <a:schemeClr val="accent4"/>
              </a:buClr>
              <a:buSzPts val="1400"/>
              <a:buFont typeface="Open Sans Light"/>
              <a:buChar char="•"/>
            </a:pPr>
            <a:r>
              <a:rPr lang="en-US" sz="1400">
                <a:solidFill>
                  <a:schemeClr val="accent4"/>
                </a:solidFill>
              </a:rPr>
              <a:t>assessment</a:t>
            </a:r>
            <a:endParaRPr sz="1400">
              <a:solidFill>
                <a:schemeClr val="accent4"/>
              </a:solidFill>
            </a:endParaRPr>
          </a:p>
          <a:p>
            <a:pPr marL="0" lvl="0" indent="0" algn="l" rtl="0">
              <a:lnSpc>
                <a:spcPct val="90000"/>
              </a:lnSpc>
              <a:spcBef>
                <a:spcPts val="0"/>
              </a:spcBef>
              <a:spcAft>
                <a:spcPts val="0"/>
              </a:spcAft>
              <a:buNone/>
            </a:pPr>
            <a:endParaRPr>
              <a:latin typeface="Open Sans SemiBold"/>
              <a:ea typeface="Open Sans SemiBold"/>
              <a:cs typeface="Open Sans SemiBold"/>
              <a:sym typeface="Open Sans SemiBold"/>
            </a:endParaRPr>
          </a:p>
        </p:txBody>
      </p:sp>
      <p:sp>
        <p:nvSpPr>
          <p:cNvPr id="250" name="Google Shape;250;p24"/>
          <p:cNvSpPr txBox="1">
            <a:spLocks noGrp="1"/>
          </p:cNvSpPr>
          <p:nvPr>
            <p:ph type="body" idx="3"/>
          </p:nvPr>
        </p:nvSpPr>
        <p:spPr>
          <a:xfrm>
            <a:off x="6172200" y="1681162"/>
            <a:ext cx="5183100" cy="9144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2800"/>
              <a:buNone/>
            </a:pPr>
            <a:r>
              <a:rPr lang="en-US"/>
              <a:t>Bringing Words to Life</a:t>
            </a:r>
            <a:endParaRPr/>
          </a:p>
          <a:p>
            <a:pPr marL="0" lvl="0" indent="0" algn="l" rtl="0">
              <a:spcBef>
                <a:spcPts val="0"/>
              </a:spcBef>
              <a:spcAft>
                <a:spcPts val="0"/>
              </a:spcAft>
              <a:buNone/>
            </a:pPr>
            <a:r>
              <a:rPr lang="en-US" sz="2400" b="0" u="sng">
                <a:solidFill>
                  <a:schemeClr val="accent1"/>
                </a:solidFill>
                <a:hlinkClick r:id="rId4">
                  <a:extLst>
                    <a:ext uri="{A12FA001-AC4F-418D-AE19-62706E023703}">
                      <ahyp:hlinkClr xmlns:ahyp="http://schemas.microsoft.com/office/drawing/2018/hyperlinkcolor" val="tx"/>
                    </a:ext>
                  </a:extLst>
                </a:hlinkClick>
              </a:rPr>
              <a:t>REGISTRATION</a:t>
            </a:r>
            <a:endParaRPr/>
          </a:p>
        </p:txBody>
      </p:sp>
      <p:sp>
        <p:nvSpPr>
          <p:cNvPr id="251" name="Google Shape;251;p24"/>
          <p:cNvSpPr txBox="1">
            <a:spLocks noGrp="1"/>
          </p:cNvSpPr>
          <p:nvPr>
            <p:ph type="body" idx="4"/>
          </p:nvPr>
        </p:nvSpPr>
        <p:spPr>
          <a:xfrm>
            <a:off x="6172200" y="2671761"/>
            <a:ext cx="5183100" cy="29808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US"/>
              <a:t>mentoring and implementation support </a:t>
            </a:r>
            <a:r>
              <a:rPr lang="en-US">
                <a:latin typeface="Open Sans"/>
                <a:ea typeface="Open Sans"/>
                <a:cs typeface="Open Sans"/>
                <a:sym typeface="Open Sans"/>
              </a:rPr>
              <a:t>Thursdays, 4-6 PM</a:t>
            </a:r>
            <a:endParaRPr>
              <a:latin typeface="Open Sans"/>
              <a:ea typeface="Open Sans"/>
              <a:cs typeface="Open Sans"/>
              <a:sym typeface="Open Sans"/>
            </a:endParaRPr>
          </a:p>
          <a:p>
            <a:pPr marL="914400" lvl="1" indent="-355600" algn="l" rtl="0">
              <a:lnSpc>
                <a:spcPct val="90000"/>
              </a:lnSpc>
              <a:spcBef>
                <a:spcPts val="0"/>
              </a:spcBef>
              <a:spcAft>
                <a:spcPts val="0"/>
              </a:spcAft>
              <a:buSzPts val="2000"/>
              <a:buFont typeface="Open Sans Light"/>
              <a:buChar char="•"/>
            </a:pPr>
            <a:r>
              <a:rPr lang="en-US">
                <a:solidFill>
                  <a:srgbClr val="232333"/>
                </a:solidFill>
                <a:highlight>
                  <a:srgbClr val="FFFFFF"/>
                </a:highlight>
              </a:rPr>
              <a:t>February 9 &amp; 23</a:t>
            </a:r>
            <a:endParaRPr>
              <a:solidFill>
                <a:srgbClr val="232333"/>
              </a:solidFill>
              <a:highlight>
                <a:srgbClr val="FFFFFF"/>
              </a:highlight>
            </a:endParaRPr>
          </a:p>
          <a:p>
            <a:pPr marL="914400" lvl="1" indent="-355600" algn="l" rtl="0">
              <a:lnSpc>
                <a:spcPct val="90000"/>
              </a:lnSpc>
              <a:spcBef>
                <a:spcPts val="0"/>
              </a:spcBef>
              <a:spcAft>
                <a:spcPts val="0"/>
              </a:spcAft>
              <a:buSzPts val="2000"/>
              <a:buFont typeface="Open Sans Light"/>
              <a:buChar char="•"/>
            </a:pPr>
            <a:r>
              <a:rPr lang="en-US">
                <a:solidFill>
                  <a:srgbClr val="232333"/>
                </a:solidFill>
                <a:highlight>
                  <a:srgbClr val="FFFFFF"/>
                </a:highlight>
              </a:rPr>
              <a:t>March 9 &amp; 30 </a:t>
            </a:r>
            <a:endParaRPr>
              <a:solidFill>
                <a:srgbClr val="232333"/>
              </a:solidFill>
              <a:highlight>
                <a:srgbClr val="FFFFFF"/>
              </a:highlight>
            </a:endParaRPr>
          </a:p>
          <a:p>
            <a:pPr marL="914400" lvl="1" indent="-355600" algn="l" rtl="0">
              <a:lnSpc>
                <a:spcPct val="90000"/>
              </a:lnSpc>
              <a:spcBef>
                <a:spcPts val="0"/>
              </a:spcBef>
              <a:spcAft>
                <a:spcPts val="0"/>
              </a:spcAft>
              <a:buSzPts val="2000"/>
              <a:buFont typeface="Open Sans Light"/>
              <a:buChar char="•"/>
            </a:pPr>
            <a:r>
              <a:rPr lang="en-US">
                <a:solidFill>
                  <a:srgbClr val="232333"/>
                </a:solidFill>
                <a:highlight>
                  <a:srgbClr val="FFFFFF"/>
                </a:highlight>
              </a:rPr>
              <a:t>April 13 &amp; 27</a:t>
            </a:r>
            <a:endParaRPr/>
          </a:p>
          <a:p>
            <a:pPr marL="457200" lvl="0" indent="-381000" algn="l" rtl="0">
              <a:lnSpc>
                <a:spcPct val="115000"/>
              </a:lnSpc>
              <a:spcBef>
                <a:spcPts val="0"/>
              </a:spcBef>
              <a:spcAft>
                <a:spcPts val="0"/>
              </a:spcAft>
              <a:buClr>
                <a:srgbClr val="000000"/>
              </a:buClr>
              <a:buSzPts val="2400"/>
              <a:buChar char="•"/>
            </a:pPr>
            <a:r>
              <a:rPr lang="en-US">
                <a:solidFill>
                  <a:srgbClr val="000000"/>
                </a:solidFill>
              </a:rPr>
              <a:t>topics</a:t>
            </a:r>
            <a:endParaRPr>
              <a:solidFill>
                <a:srgbClr val="000000"/>
              </a:solidFill>
            </a:endParaRPr>
          </a:p>
          <a:p>
            <a:pPr marL="914400" lvl="1" indent="-317500" algn="l" rtl="0">
              <a:spcBef>
                <a:spcPts val="0"/>
              </a:spcBef>
              <a:spcAft>
                <a:spcPts val="0"/>
              </a:spcAft>
              <a:buClr>
                <a:schemeClr val="accent4"/>
              </a:buClr>
              <a:buSzPts val="1400"/>
              <a:buFont typeface="Open Sans Light"/>
              <a:buChar char="•"/>
            </a:pPr>
            <a:r>
              <a:rPr lang="en-US" sz="1400">
                <a:solidFill>
                  <a:schemeClr val="accent4"/>
                </a:solidFill>
              </a:rPr>
              <a:t>word selection &amp; the explicit teach</a:t>
            </a:r>
            <a:endParaRPr sz="1400">
              <a:solidFill>
                <a:schemeClr val="accent4"/>
              </a:solidFill>
            </a:endParaRPr>
          </a:p>
          <a:p>
            <a:pPr marL="914400" lvl="1" indent="-317500" algn="l" rtl="0">
              <a:spcBef>
                <a:spcPts val="0"/>
              </a:spcBef>
              <a:spcAft>
                <a:spcPts val="0"/>
              </a:spcAft>
              <a:buClr>
                <a:schemeClr val="accent4"/>
              </a:buClr>
              <a:buSzPts val="1400"/>
              <a:buChar char="•"/>
            </a:pPr>
            <a:r>
              <a:rPr lang="en-US" sz="1400">
                <a:solidFill>
                  <a:schemeClr val="accent4"/>
                </a:solidFill>
              </a:rPr>
              <a:t>transferring vocabulary into student lexicons</a:t>
            </a:r>
            <a:endParaRPr sz="1400">
              <a:solidFill>
                <a:schemeClr val="accent4"/>
              </a:solidFill>
            </a:endParaRPr>
          </a:p>
          <a:p>
            <a:pPr marL="914400" lvl="1" indent="-317500" algn="l" rtl="0">
              <a:spcBef>
                <a:spcPts val="0"/>
              </a:spcBef>
              <a:spcAft>
                <a:spcPts val="0"/>
              </a:spcAft>
              <a:buClr>
                <a:schemeClr val="accent4"/>
              </a:buClr>
              <a:buSzPts val="1400"/>
              <a:buChar char="•"/>
            </a:pPr>
            <a:r>
              <a:rPr lang="en-US" sz="1400">
                <a:solidFill>
                  <a:schemeClr val="accent4"/>
                </a:solidFill>
              </a:rPr>
              <a:t>managing assessment &amp; walls that teach</a:t>
            </a:r>
            <a:endParaRPr sz="1400">
              <a:solidFill>
                <a:schemeClr val="accent4"/>
              </a:solidFill>
            </a:endParaRPr>
          </a:p>
          <a:p>
            <a:pPr marL="914400" lvl="1" indent="-317500" algn="l" rtl="0">
              <a:spcBef>
                <a:spcPts val="0"/>
              </a:spcBef>
              <a:spcAft>
                <a:spcPts val="0"/>
              </a:spcAft>
              <a:buClr>
                <a:schemeClr val="accent4"/>
              </a:buClr>
              <a:buSzPts val="1400"/>
              <a:buChar char="•"/>
            </a:pPr>
            <a:r>
              <a:rPr lang="en-US" sz="1400">
                <a:solidFill>
                  <a:schemeClr val="accent4"/>
                </a:solidFill>
              </a:rPr>
              <a:t>clarifying teaching of tier 3 words related to subject matter</a:t>
            </a:r>
            <a:endParaRPr sz="1400">
              <a:solidFill>
                <a:schemeClr val="accent4"/>
              </a:solidFill>
            </a:endParaRPr>
          </a:p>
          <a:p>
            <a:pPr marL="228600" lvl="0" indent="-76200" algn="l" rtl="0">
              <a:lnSpc>
                <a:spcPct val="90000"/>
              </a:lnSpc>
              <a:spcBef>
                <a:spcPts val="0"/>
              </a:spcBef>
              <a:spcAft>
                <a:spcPts val="0"/>
              </a:spcAft>
              <a:buSzPts val="2400"/>
              <a:buNone/>
            </a:pPr>
            <a:endParaRPr/>
          </a:p>
        </p:txBody>
      </p:sp>
    </p:spTree>
  </p:cSld>
  <p:clrMapOvr>
    <a:masterClrMapping/>
  </p:clrMapOvr>
</p:sld>
</file>

<file path=ppt/theme/theme1.xml><?xml version="1.0" encoding="utf-8"?>
<a:theme xmlns:a="http://schemas.openxmlformats.org/drawingml/2006/main" name="Custom Design">
  <a:themeElements>
    <a:clrScheme name="KSDE">
      <a:dk1>
        <a:srgbClr val="12284C"/>
      </a:dk1>
      <a:lt1>
        <a:srgbClr val="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900</Words>
  <Application>Microsoft Office PowerPoint</Application>
  <PresentationFormat>Widescreen</PresentationFormat>
  <Paragraphs>140</Paragraphs>
  <Slides>8</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Calibri</vt:lpstr>
      <vt:lpstr>Noto Sans Symbols</vt:lpstr>
      <vt:lpstr>Open Sans</vt:lpstr>
      <vt:lpstr>Open Sans Light</vt:lpstr>
      <vt:lpstr>Open Sans SemiBold</vt:lpstr>
      <vt:lpstr>Roboto</vt:lpstr>
      <vt:lpstr>Roboto Slab</vt:lpstr>
      <vt:lpstr>Times New Roman</vt:lpstr>
      <vt:lpstr>Verdana</vt:lpstr>
      <vt:lpstr>Custom Design</vt:lpstr>
      <vt:lpstr>Project Managers</vt:lpstr>
      <vt:lpstr>Come investigate further                         AP Seminar: English 10 </vt:lpstr>
      <vt:lpstr>Why AP Seminar: English 10?</vt:lpstr>
      <vt:lpstr>Why AP Seminar?</vt:lpstr>
      <vt:lpstr>AP Seminar Success in Grade 10</vt:lpstr>
      <vt:lpstr>PowerPoint Presentation</vt:lpstr>
      <vt:lpstr>PowerPoint Presentation</vt:lpstr>
      <vt:lpstr>Community of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Managers</dc:title>
  <dc:creator>Pat Bone</dc:creator>
  <cp:lastModifiedBy>Pat Bone</cp:lastModifiedBy>
  <cp:revision>1</cp:revision>
  <dcterms:modified xsi:type="dcterms:W3CDTF">2023-01-19T21:20:58Z</dcterms:modified>
</cp:coreProperties>
</file>