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
      <p:font typeface="Open Sans Light" panose="020B0306030504020204" pitchFamily="34" charset="0"/>
      <p:regular r:id="rId20"/>
      <p:bold r:id="rId21"/>
      <p:italic r:id="rId22"/>
      <p:boldItalic r:id="rId23"/>
    </p:embeddedFont>
    <p:embeddedFont>
      <p:font typeface="Open Sans SemiBold" panose="020B07060308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08" y="10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scd.org/publications/books/118022/chapters/An-ASCD-Study-Guide-for-Design-Thinking-for-School-Leaders@-Five-Roles-and-Mindsets-That-Ignite-Positive-Change.aspx"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rive.google.com/file/d/1Los5GXmt8bz86b0fhRLJ1miQTbdd33rS/view?usp=sh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c7e34dab4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c7e34dab4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Tammy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7e34dab4b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7e34dab4b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Jay </a:t>
            </a:r>
            <a:endParaRPr/>
          </a:p>
          <a:p>
            <a:pPr marL="0" lvl="0" indent="0" algn="l" rtl="0">
              <a:spcBef>
                <a:spcPts val="0"/>
              </a:spcBef>
              <a:spcAft>
                <a:spcPts val="0"/>
              </a:spcAft>
              <a:buNone/>
            </a:pPr>
            <a:endParaRPr/>
          </a:p>
          <a:p>
            <a:pPr marL="0" lvl="0" indent="0" algn="l" rtl="0">
              <a:spcBef>
                <a:spcPts val="0"/>
              </a:spcBef>
              <a:spcAft>
                <a:spcPts val="0"/>
              </a:spcAft>
              <a:buNone/>
            </a:pPr>
            <a:r>
              <a:rPr lang="en"/>
              <a:t>Design Thinking for School Leaders: Five Roles and Mindsets that Ignite Positive Change </a:t>
            </a:r>
            <a:endParaRPr/>
          </a:p>
          <a:p>
            <a:pPr marL="0" lvl="0" indent="0" algn="l" rtl="0">
              <a:spcBef>
                <a:spcPts val="0"/>
              </a:spcBef>
              <a:spcAft>
                <a:spcPts val="0"/>
              </a:spcAft>
              <a:buNone/>
            </a:pPr>
            <a:r>
              <a:rPr lang="en" u="sng">
                <a:solidFill>
                  <a:schemeClr val="hlink"/>
                </a:solidFill>
                <a:hlinkClick r:id="rId3"/>
              </a:rPr>
              <a:t>http://www.ascd.org/publications/books/118022/chapters/An-ASCD-Study-Guide-for-Design-Thinking-for-School-Leaders@-Five-Roles-and-Mindsets-That-Ignite-Positive-Change.aspx</a:t>
            </a: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a814fdecb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a814fdecb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Jay</a:t>
            </a:r>
            <a:endParaRPr/>
          </a:p>
          <a:p>
            <a:pPr marL="0" lvl="0" indent="0" algn="l" rtl="0">
              <a:spcBef>
                <a:spcPts val="0"/>
              </a:spcBef>
              <a:spcAft>
                <a:spcPts val="0"/>
              </a:spcAft>
              <a:buClr>
                <a:schemeClr val="dk1"/>
              </a:buClr>
              <a:buSzPts val="1100"/>
              <a:buFont typeface="Arial"/>
              <a:buNone/>
            </a:pPr>
            <a:r>
              <a:rPr lang="en"/>
              <a:t>Which represents your 20-21 school year?  Why?</a:t>
            </a:r>
            <a:endParaRPr/>
          </a:p>
          <a:p>
            <a:pPr marL="0" lvl="0" indent="0" algn="l" rtl="0">
              <a:spcBef>
                <a:spcPts val="0"/>
              </a:spcBef>
              <a:spcAft>
                <a:spcPts val="0"/>
              </a:spcAft>
              <a:buClr>
                <a:schemeClr val="dk1"/>
              </a:buClr>
              <a:buSzPts val="1100"/>
              <a:buFont typeface="Arial"/>
              <a:buNone/>
            </a:pPr>
            <a:r>
              <a:rPr lang="en"/>
              <a:t>Which represents how you want your school year next year?  Why?</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How might you design the learning experiences students need to reach your vision for next school year?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c7e34dab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c7e34dab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c7e34dab4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c7e34dab4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https://drive.google.com/file/d/1Los5GXmt8bz86b0fhRLJ1miQTbdd33rS/view?usp=sharing</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The Redesign Team puts out a monthly Redesign Newsletter. You can access the April newsletter by clicking on the link found on this slide. In this newsletter, you will find updates on various projects including our Design Thinking for Navigating Next training; updates on our new school culture survey; highlights from our PBL Student showcase; as well as cohort specific resources and updates. </a:t>
            </a:r>
            <a:endParaRPr/>
          </a:p>
          <a:p>
            <a:pPr marL="0" lvl="0" indent="0" algn="l" rtl="0">
              <a:spcBef>
                <a:spcPts val="0"/>
              </a:spcBef>
              <a:spcAft>
                <a:spcPts val="0"/>
              </a:spcAft>
              <a:buNone/>
            </a:pPr>
            <a:endParaRPr/>
          </a:p>
          <a:p>
            <a:pPr marL="0" lvl="0" indent="0" algn="l" rtl="0">
              <a:spcBef>
                <a:spcPts val="0"/>
              </a:spcBef>
              <a:spcAft>
                <a:spcPts val="0"/>
              </a:spcAft>
              <a:buNone/>
            </a:pPr>
            <a:r>
              <a:rPr lang="en"/>
              <a:t>Our newsletter is also shared via the monthly DLS Staff Update, and we provide monthly updates through Hot Topics as well. If you would like to stay up to date on Redesign information, you can join our Redesign Stakeholders listserv by emailing Theresa Cote and requesting to join. You can also review our webpage where we consistently make updates on events, resources, and ‘happenings’ in Redesign.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ca814fdecb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ca814fdecb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ca814fdecb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ca814fdecb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ca814fdecb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ca814fdecb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Sarah </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
        <p:cNvGrpSpPr/>
        <p:nvPr/>
      </p:nvGrpSpPr>
      <p:grpSpPr>
        <a:xfrm>
          <a:off x="0" y="0"/>
          <a:ext cx="0" cy="0"/>
          <a:chOff x="0" y="0"/>
          <a:chExt cx="0" cy="0"/>
        </a:xfrm>
      </p:grpSpPr>
      <p:pic>
        <p:nvPicPr>
          <p:cNvPr id="13" name="Google Shape;13;p2"/>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14" name="Google Shape;14;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5" name="Google Shape;15;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6" name="Google Shape;16;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17" name="Google Shape;17;p2"/>
          <p:cNvSpPr txBox="1">
            <a:spLocks noGrp="1"/>
          </p:cNvSpPr>
          <p:nvPr>
            <p:ph type="title"/>
          </p:nvPr>
        </p:nvSpPr>
        <p:spPr>
          <a:xfrm>
            <a:off x="628650" y="3217936"/>
            <a:ext cx="8515500" cy="668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8" name="Google Shape;18;p2"/>
          <p:cNvSpPr txBox="1">
            <a:spLocks noGrp="1"/>
          </p:cNvSpPr>
          <p:nvPr>
            <p:ph type="body" idx="1"/>
          </p:nvPr>
        </p:nvSpPr>
        <p:spPr>
          <a:xfrm>
            <a:off x="2686050" y="3998454"/>
            <a:ext cx="6457800" cy="5160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1800"/>
              <a:buNone/>
              <a:defRPr sz="1800">
                <a:solidFill>
                  <a:schemeClr val="dk1"/>
                </a:solidFill>
              </a:defRPr>
            </a:lvl1pPr>
            <a:lvl2pPr marL="914400" lvl="1" indent="-228600" algn="l" rtl="0">
              <a:lnSpc>
                <a:spcPct val="90000"/>
              </a:lnSpc>
              <a:spcBef>
                <a:spcPts val="400"/>
              </a:spcBef>
              <a:spcAft>
                <a:spcPts val="0"/>
              </a:spcAft>
              <a:buSzPts val="1500"/>
              <a:buNone/>
              <a:defRPr sz="1500">
                <a:solidFill>
                  <a:srgbClr val="888B94"/>
                </a:solidFill>
              </a:defRPr>
            </a:lvl2pPr>
            <a:lvl3pPr marL="1371600" lvl="2" indent="-228600" algn="l" rtl="0">
              <a:lnSpc>
                <a:spcPct val="90000"/>
              </a:lnSpc>
              <a:spcBef>
                <a:spcPts val="400"/>
              </a:spcBef>
              <a:spcAft>
                <a:spcPts val="0"/>
              </a:spcAft>
              <a:buSzPts val="1400"/>
              <a:buNone/>
              <a:defRPr sz="1400">
                <a:solidFill>
                  <a:srgbClr val="888B94"/>
                </a:solidFill>
              </a:defRPr>
            </a:lvl3pPr>
            <a:lvl4pPr marL="1828800" lvl="3" indent="-228600" algn="l" rtl="0">
              <a:lnSpc>
                <a:spcPct val="90000"/>
              </a:lnSpc>
              <a:spcBef>
                <a:spcPts val="400"/>
              </a:spcBef>
              <a:spcAft>
                <a:spcPts val="0"/>
              </a:spcAft>
              <a:buSzPts val="1200"/>
              <a:buNone/>
              <a:defRPr sz="1200">
                <a:solidFill>
                  <a:srgbClr val="888B94"/>
                </a:solidFill>
              </a:defRPr>
            </a:lvl4pPr>
            <a:lvl5pPr marL="2286000" lvl="4" indent="-228600" algn="l" rtl="0">
              <a:lnSpc>
                <a:spcPct val="90000"/>
              </a:lnSpc>
              <a:spcBef>
                <a:spcPts val="400"/>
              </a:spcBef>
              <a:spcAft>
                <a:spcPts val="0"/>
              </a:spcAft>
              <a:buSzPts val="1200"/>
              <a:buNone/>
              <a:defRPr sz="1200">
                <a:solidFill>
                  <a:srgbClr val="888B94"/>
                </a:solidFill>
              </a:defRPr>
            </a:lvl5pPr>
            <a:lvl6pPr marL="2743200" lvl="5" indent="-228600" algn="l" rtl="0">
              <a:lnSpc>
                <a:spcPct val="90000"/>
              </a:lnSpc>
              <a:spcBef>
                <a:spcPts val="400"/>
              </a:spcBef>
              <a:spcAft>
                <a:spcPts val="0"/>
              </a:spcAft>
              <a:buClr>
                <a:srgbClr val="888B94"/>
              </a:buClr>
              <a:buSzPts val="1200"/>
              <a:buNone/>
              <a:defRPr sz="1200">
                <a:solidFill>
                  <a:srgbClr val="888B94"/>
                </a:solidFill>
              </a:defRPr>
            </a:lvl6pPr>
            <a:lvl7pPr marL="3200400" lvl="6" indent="-228600" algn="l" rtl="0">
              <a:lnSpc>
                <a:spcPct val="90000"/>
              </a:lnSpc>
              <a:spcBef>
                <a:spcPts val="400"/>
              </a:spcBef>
              <a:spcAft>
                <a:spcPts val="0"/>
              </a:spcAft>
              <a:buClr>
                <a:srgbClr val="888B94"/>
              </a:buClr>
              <a:buSzPts val="1200"/>
              <a:buNone/>
              <a:defRPr sz="1200">
                <a:solidFill>
                  <a:srgbClr val="888B94"/>
                </a:solidFill>
              </a:defRPr>
            </a:lvl7pPr>
            <a:lvl8pPr marL="3657600" lvl="7" indent="-228600" algn="l" rtl="0">
              <a:lnSpc>
                <a:spcPct val="90000"/>
              </a:lnSpc>
              <a:spcBef>
                <a:spcPts val="400"/>
              </a:spcBef>
              <a:spcAft>
                <a:spcPts val="0"/>
              </a:spcAft>
              <a:buClr>
                <a:srgbClr val="888B94"/>
              </a:buClr>
              <a:buSzPts val="1200"/>
              <a:buNone/>
              <a:defRPr sz="1200">
                <a:solidFill>
                  <a:srgbClr val="888B94"/>
                </a:solidFill>
              </a:defRPr>
            </a:lvl8pPr>
            <a:lvl9pPr marL="4114800" lvl="8" indent="-228600" algn="l" rtl="0">
              <a:lnSpc>
                <a:spcPct val="90000"/>
              </a:lnSpc>
              <a:spcBef>
                <a:spcPts val="400"/>
              </a:spcBef>
              <a:spcAft>
                <a:spcPts val="0"/>
              </a:spcAft>
              <a:buClr>
                <a:srgbClr val="888B94"/>
              </a:buClr>
              <a:buSzPts val="1200"/>
              <a:buNone/>
              <a:defRPr sz="1200">
                <a:solidFill>
                  <a:srgbClr val="888B94"/>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6"/>
        <p:cNvGrpSpPr/>
        <p:nvPr/>
      </p:nvGrpSpPr>
      <p:grpSpPr>
        <a:xfrm>
          <a:off x="0" y="0"/>
          <a:ext cx="0" cy="0"/>
          <a:chOff x="0" y="0"/>
          <a:chExt cx="0" cy="0"/>
        </a:xfrm>
      </p:grpSpPr>
      <p:sp>
        <p:nvSpPr>
          <p:cNvPr id="77" name="Google Shape;77;p11"/>
          <p:cNvSpPr>
            <a:spLocks noGrp="1"/>
          </p:cNvSpPr>
          <p:nvPr>
            <p:ph type="media" idx="2"/>
          </p:nvPr>
        </p:nvSpPr>
        <p:spPr>
          <a:xfrm>
            <a:off x="851188" y="602672"/>
            <a:ext cx="7441500" cy="36993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800"/>
              </a:spcBef>
              <a:spcAft>
                <a:spcPts val="0"/>
              </a:spcAft>
              <a:buClr>
                <a:schemeClr val="accent2"/>
              </a:buClr>
              <a:buSzPts val="2100"/>
              <a:buFont typeface="Arial"/>
              <a:buNone/>
              <a:defRPr sz="21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400"/>
              </a:spcBef>
              <a:spcAft>
                <a:spcPts val="0"/>
              </a:spcAft>
              <a:buClr>
                <a:srgbClr val="3171D1"/>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78" name="Google Shape;78;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9" name="Google Shape;79;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2 consultant information">
  <p:cSld name="2 consultant information">
    <p:spTree>
      <p:nvGrpSpPr>
        <p:cNvPr id="1" name="Shape 81"/>
        <p:cNvGrpSpPr/>
        <p:nvPr/>
      </p:nvGrpSpPr>
      <p:grpSpPr>
        <a:xfrm>
          <a:off x="0" y="0"/>
          <a:ext cx="0" cy="0"/>
          <a:chOff x="0" y="0"/>
          <a:chExt cx="0" cy="0"/>
        </a:xfrm>
      </p:grpSpPr>
      <p:pic>
        <p:nvPicPr>
          <p:cNvPr id="82" name="Google Shape;82;p12" descr="Kansans Can contact page&#10;Kansas State Department of Education&#10;www.ksde.org&#10;#KansansCan&#10;Kansas leads the world in the success of each student."/>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3" name="Google Shape;83;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4" name="Google Shape;84;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5" name="Google Shape;85;p1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86" name="Google Shape;86;p12"/>
          <p:cNvSpPr txBox="1">
            <a:spLocks noGrp="1"/>
          </p:cNvSpPr>
          <p:nvPr>
            <p:ph type="body" idx="1"/>
          </p:nvPr>
        </p:nvSpPr>
        <p:spPr>
          <a:xfrm>
            <a:off x="933667" y="2376055"/>
            <a:ext cx="3444300" cy="1765500"/>
          </a:xfrm>
          <a:prstGeom prst="rect">
            <a:avLst/>
          </a:prstGeom>
          <a:no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1500"/>
              <a:buNone/>
              <a:defRPr sz="1500" b="0"/>
            </a:lvl1pPr>
            <a:lvl2pPr marL="914400" lvl="1" indent="-228600" algn="l" rtl="0">
              <a:lnSpc>
                <a:spcPct val="90000"/>
              </a:lnSpc>
              <a:spcBef>
                <a:spcPts val="400"/>
              </a:spcBef>
              <a:spcAft>
                <a:spcPts val="0"/>
              </a:spcAft>
              <a:buSzPts val="1500"/>
              <a:buNone/>
              <a:defRPr sz="1500"/>
            </a:lvl2pPr>
            <a:lvl3pPr marL="1371600" lvl="2" indent="-228600" algn="l" rtl="0">
              <a:lnSpc>
                <a:spcPct val="90000"/>
              </a:lnSpc>
              <a:spcBef>
                <a:spcPts val="400"/>
              </a:spcBef>
              <a:spcAft>
                <a:spcPts val="0"/>
              </a:spcAft>
              <a:buSzPts val="1500"/>
              <a:buNone/>
              <a:defRPr/>
            </a:lvl3pPr>
            <a:lvl4pPr marL="1828800" lvl="3" indent="-228600" algn="l" rtl="0">
              <a:lnSpc>
                <a:spcPct val="90000"/>
              </a:lnSpc>
              <a:spcBef>
                <a:spcPts val="400"/>
              </a:spcBef>
              <a:spcAft>
                <a:spcPts val="0"/>
              </a:spcAft>
              <a:buSzPts val="1400"/>
              <a:buNone/>
              <a:defRPr/>
            </a:lvl4pPr>
            <a:lvl5pPr marL="2286000" lvl="4" indent="-228600" algn="l"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7" name="Google Shape;87;p12"/>
          <p:cNvSpPr txBox="1">
            <a:spLocks noGrp="1"/>
          </p:cNvSpPr>
          <p:nvPr>
            <p:ph type="body" idx="2"/>
          </p:nvPr>
        </p:nvSpPr>
        <p:spPr>
          <a:xfrm>
            <a:off x="4754057" y="2376055"/>
            <a:ext cx="3444300" cy="1765500"/>
          </a:xfrm>
          <a:prstGeom prst="rect">
            <a:avLst/>
          </a:prstGeom>
          <a:noFill/>
          <a:ln>
            <a:noFill/>
          </a:ln>
        </p:spPr>
        <p:txBody>
          <a:bodyPr spcFirstLastPara="1" wrap="square" lIns="68575" tIns="34275" rIns="68575" bIns="34275" anchor="ctr" anchorCtr="0">
            <a:noAutofit/>
          </a:bodyPr>
          <a:lstStyle>
            <a:lvl1pPr marL="457200" lvl="0" indent="-228600" algn="l" rtl="0">
              <a:lnSpc>
                <a:spcPct val="90000"/>
              </a:lnSpc>
              <a:spcBef>
                <a:spcPts val="800"/>
              </a:spcBef>
              <a:spcAft>
                <a:spcPts val="0"/>
              </a:spcAft>
              <a:buSzPts val="1500"/>
              <a:buNone/>
              <a:defRPr sz="1500" b="0"/>
            </a:lvl1pPr>
            <a:lvl2pPr marL="914400" lvl="1" indent="-228600" algn="l" rtl="0">
              <a:lnSpc>
                <a:spcPct val="90000"/>
              </a:lnSpc>
              <a:spcBef>
                <a:spcPts val="400"/>
              </a:spcBef>
              <a:spcAft>
                <a:spcPts val="0"/>
              </a:spcAft>
              <a:buSzPts val="1500"/>
              <a:buNone/>
              <a:defRPr sz="1500"/>
            </a:lvl2pPr>
            <a:lvl3pPr marL="1371600" lvl="2" indent="-228600" algn="l" rtl="0">
              <a:lnSpc>
                <a:spcPct val="90000"/>
              </a:lnSpc>
              <a:spcBef>
                <a:spcPts val="400"/>
              </a:spcBef>
              <a:spcAft>
                <a:spcPts val="0"/>
              </a:spcAft>
              <a:buSzPts val="1500"/>
              <a:buNone/>
              <a:defRPr/>
            </a:lvl3pPr>
            <a:lvl4pPr marL="1828800" lvl="3" indent="-228600" algn="l" rtl="0">
              <a:lnSpc>
                <a:spcPct val="90000"/>
              </a:lnSpc>
              <a:spcBef>
                <a:spcPts val="400"/>
              </a:spcBef>
              <a:spcAft>
                <a:spcPts val="0"/>
              </a:spcAft>
              <a:buSzPts val="1400"/>
              <a:buNone/>
              <a:defRPr/>
            </a:lvl4pPr>
            <a:lvl5pPr marL="2286000" lvl="4" indent="-228600" algn="l"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12"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p:cNvSpPr txBox="1"/>
          <p:nvPr/>
        </p:nvSpPr>
        <p:spPr>
          <a:xfrm>
            <a:off x="933667" y="4246418"/>
            <a:ext cx="7264800" cy="3810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chemeClr val="dk1"/>
                </a:solidFill>
                <a:latin typeface="Open Sans Light"/>
                <a:ea typeface="Open Sans Light"/>
                <a:cs typeface="Open Sans Light"/>
                <a:sym typeface="Open Sans Light"/>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endParaRPr sz="11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9"/>
        <p:cNvGrpSpPr/>
        <p:nvPr/>
      </p:nvGrpSpPr>
      <p:grpSpPr>
        <a:xfrm>
          <a:off x="0" y="0"/>
          <a:ext cx="0" cy="0"/>
          <a:chOff x="0" y="0"/>
          <a:chExt cx="0" cy="0"/>
        </a:xfrm>
      </p:grpSpPr>
      <p:sp>
        <p:nvSpPr>
          <p:cNvPr id="90" name="Google Shape;90;p1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Open Sans SemiBold"/>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1" name="Google Shape;91;p13"/>
          <p:cNvSpPr txBox="1">
            <a:spLocks noGrp="1"/>
          </p:cNvSpPr>
          <p:nvPr>
            <p:ph type="body" idx="1"/>
          </p:nvPr>
        </p:nvSpPr>
        <p:spPr>
          <a:xfrm>
            <a:off x="3887391" y="342901"/>
            <a:ext cx="4629000" cy="4053000"/>
          </a:xfrm>
          <a:prstGeom prst="rect">
            <a:avLst/>
          </a:prstGeom>
          <a:noFill/>
          <a:ln>
            <a:noFill/>
          </a:ln>
        </p:spPr>
        <p:txBody>
          <a:bodyPr spcFirstLastPara="1" wrap="square" lIns="68575" tIns="34275" rIns="68575" bIns="34275" anchor="ctr" anchorCtr="0">
            <a:noAutofit/>
          </a:bodyPr>
          <a:lstStyle>
            <a:lvl1pPr marL="457200" lvl="0" indent="-381000" algn="l" rtl="0">
              <a:lnSpc>
                <a:spcPct val="90000"/>
              </a:lnSpc>
              <a:spcBef>
                <a:spcPts val="800"/>
              </a:spcBef>
              <a:spcAft>
                <a:spcPts val="0"/>
              </a:spcAft>
              <a:buSzPts val="2400"/>
              <a:buChar char="•"/>
              <a:defRPr sz="2400"/>
            </a:lvl1pPr>
            <a:lvl2pPr marL="914400" lvl="1" indent="-361950" algn="l" rtl="0">
              <a:lnSpc>
                <a:spcPct val="90000"/>
              </a:lnSpc>
              <a:spcBef>
                <a:spcPts val="400"/>
              </a:spcBef>
              <a:spcAft>
                <a:spcPts val="0"/>
              </a:spcAft>
              <a:buSzPts val="2100"/>
              <a:buChar char="•"/>
              <a:defRPr sz="2100"/>
            </a:lvl2pPr>
            <a:lvl3pPr marL="1371600" lvl="2" indent="-342900" algn="l" rtl="0">
              <a:lnSpc>
                <a:spcPct val="90000"/>
              </a:lnSpc>
              <a:spcBef>
                <a:spcPts val="400"/>
              </a:spcBef>
              <a:spcAft>
                <a:spcPts val="0"/>
              </a:spcAft>
              <a:buSzPts val="1800"/>
              <a:buChar char="•"/>
              <a:defRPr sz="1800"/>
            </a:lvl3pPr>
            <a:lvl4pPr marL="1828800" lvl="3" indent="-323850" algn="l" rtl="0">
              <a:lnSpc>
                <a:spcPct val="90000"/>
              </a:lnSpc>
              <a:spcBef>
                <a:spcPts val="400"/>
              </a:spcBef>
              <a:spcAft>
                <a:spcPts val="0"/>
              </a:spcAft>
              <a:buSzPts val="1500"/>
              <a:buChar char="•"/>
              <a:defRPr sz="1500"/>
            </a:lvl4pPr>
            <a:lvl5pPr marL="2286000" lvl="4" indent="-323850" algn="l" rtl="0">
              <a:lnSpc>
                <a:spcPct val="90000"/>
              </a:lnSpc>
              <a:spcBef>
                <a:spcPts val="400"/>
              </a:spcBef>
              <a:spcAft>
                <a:spcPts val="0"/>
              </a:spcAft>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2" name="Google Shape;92;p13"/>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1200"/>
              <a:buNone/>
              <a:defRPr sz="1200"/>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93" name="Google Shape;9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photo">
  <p:cSld name="photo">
    <p:spTree>
      <p:nvGrpSpPr>
        <p:cNvPr id="1" name="Shape 96"/>
        <p:cNvGrpSpPr/>
        <p:nvPr/>
      </p:nvGrpSpPr>
      <p:grpSpPr>
        <a:xfrm>
          <a:off x="0" y="0"/>
          <a:ext cx="0" cy="0"/>
          <a:chOff x="0" y="0"/>
          <a:chExt cx="0" cy="0"/>
        </a:xfrm>
      </p:grpSpPr>
      <p:pic>
        <p:nvPicPr>
          <p:cNvPr id="97" name="Google Shape;97;p14"/>
          <p:cNvPicPr preferRelativeResize="0"/>
          <p:nvPr/>
        </p:nvPicPr>
        <p:blipFill rotWithShape="1">
          <a:blip r:embed="rId2">
            <a:alphaModFix/>
          </a:blip>
          <a:srcRect/>
          <a:stretch/>
        </p:blipFill>
        <p:spPr>
          <a:xfrm>
            <a:off x="1143" y="1928"/>
            <a:ext cx="9141714" cy="5139644"/>
          </a:xfrm>
          <a:prstGeom prst="rect">
            <a:avLst/>
          </a:prstGeom>
          <a:noFill/>
          <a:ln>
            <a:noFill/>
          </a:ln>
        </p:spPr>
      </p:pic>
      <p:sp>
        <p:nvSpPr>
          <p:cNvPr id="98" name="Google Shape;9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9" name="Google Shape;9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0" name="Google Shape;10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101" name="Google Shape;101;p14"/>
          <p:cNvSpPr>
            <a:spLocks noGrp="1"/>
          </p:cNvSpPr>
          <p:nvPr>
            <p:ph type="pic" idx="2"/>
          </p:nvPr>
        </p:nvSpPr>
        <p:spPr>
          <a:xfrm>
            <a:off x="0" y="0"/>
            <a:ext cx="9141600" cy="3837600"/>
          </a:xfrm>
          <a:prstGeom prst="rect">
            <a:avLst/>
          </a:prstGeom>
          <a:noFill/>
          <a:ln>
            <a:noFill/>
          </a:ln>
        </p:spPr>
        <p:txBody>
          <a:bodyPr spcFirstLastPara="1" wrap="square" lIns="68575" tIns="34275" rIns="68575" bIns="34275" anchor="ctr" anchorCtr="0">
            <a:noAutofit/>
          </a:bodyPr>
          <a:lstStyle>
            <a:lvl1pPr marR="0" lvl="0" algn="ctr" rtl="0">
              <a:lnSpc>
                <a:spcPct val="90000"/>
              </a:lnSpc>
              <a:spcBef>
                <a:spcPts val="800"/>
              </a:spcBef>
              <a:spcAft>
                <a:spcPts val="0"/>
              </a:spcAft>
              <a:buClr>
                <a:schemeClr val="accent2"/>
              </a:buClr>
              <a:buSzPts val="2100"/>
              <a:buFont typeface="Arial"/>
              <a:buNone/>
              <a:defRPr sz="21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400"/>
              </a:spcBef>
              <a:spcAft>
                <a:spcPts val="0"/>
              </a:spcAft>
              <a:buClr>
                <a:srgbClr val="3171D1"/>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102" name="Google Shape;102;p14"/>
          <p:cNvSpPr txBox="1">
            <a:spLocks noGrp="1"/>
          </p:cNvSpPr>
          <p:nvPr>
            <p:ph type="title"/>
          </p:nvPr>
        </p:nvSpPr>
        <p:spPr>
          <a:xfrm>
            <a:off x="628650" y="3913909"/>
            <a:ext cx="7815600" cy="753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lt1"/>
              </a:buClr>
              <a:buSzPts val="2400"/>
              <a:buFont typeface="Open Sans SemiBold"/>
              <a:buNone/>
              <a:defRPr sz="24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only logo">
  <p:cSld name="Title only logo">
    <p:spTree>
      <p:nvGrpSpPr>
        <p:cNvPr id="1" name="Shape 103"/>
        <p:cNvGrpSpPr/>
        <p:nvPr/>
      </p:nvGrpSpPr>
      <p:grpSpPr>
        <a:xfrm>
          <a:off x="0" y="0"/>
          <a:ext cx="0" cy="0"/>
          <a:chOff x="0" y="0"/>
          <a:chExt cx="0" cy="0"/>
        </a:xfrm>
      </p:grpSpPr>
      <p:pic>
        <p:nvPicPr>
          <p:cNvPr id="104" name="Google Shape;104;p15"/>
          <p:cNvPicPr preferRelativeResize="0"/>
          <p:nvPr/>
        </p:nvPicPr>
        <p:blipFill rotWithShape="1">
          <a:blip r:embed="rId2">
            <a:alphaModFix/>
          </a:blip>
          <a:srcRect/>
          <a:stretch/>
        </p:blipFill>
        <p:spPr>
          <a:xfrm>
            <a:off x="2285" y="1285"/>
            <a:ext cx="9139430" cy="5140929"/>
          </a:xfrm>
          <a:prstGeom prst="rect">
            <a:avLst/>
          </a:prstGeom>
          <a:noFill/>
          <a:ln>
            <a:noFill/>
          </a:ln>
        </p:spPr>
      </p:pic>
      <p:sp>
        <p:nvSpPr>
          <p:cNvPr id="105" name="Google Shape;105;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6" name="Google Shape;106;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7" name="Google Shape;107;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15"/>
          <p:cNvSpPr txBox="1">
            <a:spLocks noGrp="1"/>
          </p:cNvSpPr>
          <p:nvPr>
            <p:ph type="title"/>
          </p:nvPr>
        </p:nvSpPr>
        <p:spPr>
          <a:xfrm>
            <a:off x="628650" y="207466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Open Sans SemiBold"/>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p16"/>
          <p:cNvSpPr txBox="1">
            <a:spLocks noGrp="1"/>
          </p:cNvSpPr>
          <p:nvPr>
            <p:ph type="ctrTitle"/>
          </p:nvPr>
        </p:nvSpPr>
        <p:spPr>
          <a:xfrm>
            <a:off x="311708" y="744575"/>
            <a:ext cx="8520600" cy="2052600"/>
          </a:xfrm>
          <a:prstGeom prst="rect">
            <a:avLst/>
          </a:prstGeom>
        </p:spPr>
        <p:txBody>
          <a:bodyPr spcFirstLastPara="1" wrap="square" lIns="68575" tIns="34275" rIns="68575" bIns="3427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1" name="Google Shape;111;p16"/>
          <p:cNvSpPr txBox="1">
            <a:spLocks noGrp="1"/>
          </p:cNvSpPr>
          <p:nvPr>
            <p:ph type="subTitle" idx="1"/>
          </p:nvPr>
        </p:nvSpPr>
        <p:spPr>
          <a:xfrm>
            <a:off x="311700" y="2834125"/>
            <a:ext cx="8520600" cy="792600"/>
          </a:xfrm>
          <a:prstGeom prst="rect">
            <a:avLst/>
          </a:prstGeom>
        </p:spPr>
        <p:txBody>
          <a:bodyPr spcFirstLastPara="1" wrap="square" lIns="68575" tIns="34275" rIns="68575" bIns="34275" anchor="t" anchorCtr="0">
            <a:noAutofit/>
          </a:bodyPr>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112" name="Google Shape;112;p1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3"/>
        <p:cNvGrpSpPr/>
        <p:nvPr/>
      </p:nvGrpSpPr>
      <p:grpSpPr>
        <a:xfrm>
          <a:off x="0" y="0"/>
          <a:ext cx="0" cy="0"/>
          <a:chOff x="0" y="0"/>
          <a:chExt cx="0" cy="0"/>
        </a:xfrm>
      </p:grpSpPr>
      <p:sp>
        <p:nvSpPr>
          <p:cNvPr id="114" name="Google Shape;114;p17"/>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5" name="Google Shape;115;p17"/>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61950" rtl="0">
              <a:spcBef>
                <a:spcPts val="800"/>
              </a:spcBef>
              <a:spcAft>
                <a:spcPts val="0"/>
              </a:spcAft>
              <a:buSzPts val="2100"/>
              <a:buChar char="•"/>
              <a:defRPr/>
            </a:lvl1pPr>
            <a:lvl2pPr marL="914400" lvl="1" indent="-342900" rtl="0">
              <a:spcBef>
                <a:spcPts val="400"/>
              </a:spcBef>
              <a:spcAft>
                <a:spcPts val="0"/>
              </a:spcAft>
              <a:buSzPts val="1800"/>
              <a:buChar char="•"/>
              <a:defRPr/>
            </a:lvl2pPr>
            <a:lvl3pPr marL="1371600" lvl="2" indent="-323850" rtl="0">
              <a:spcBef>
                <a:spcPts val="400"/>
              </a:spcBef>
              <a:spcAft>
                <a:spcPts val="0"/>
              </a:spcAft>
              <a:buSzPts val="1500"/>
              <a:buChar char="•"/>
              <a:defRPr/>
            </a:lvl3pPr>
            <a:lvl4pPr marL="1828800" lvl="3" indent="-317500" rtl="0">
              <a:spcBef>
                <a:spcPts val="400"/>
              </a:spcBef>
              <a:spcAft>
                <a:spcPts val="0"/>
              </a:spcAft>
              <a:buSzPts val="1400"/>
              <a:buChar char="•"/>
              <a:defRPr/>
            </a:lvl4pPr>
            <a:lvl5pPr marL="2286000" lvl="4" indent="-317500" rtl="0">
              <a:spcBef>
                <a:spcPts val="400"/>
              </a:spcBef>
              <a:spcAft>
                <a:spcPts val="0"/>
              </a:spcAft>
              <a:buSzPts val="1400"/>
              <a:buChar char="•"/>
              <a:defRPr/>
            </a:lvl5pPr>
            <a:lvl6pPr marL="2743200" lvl="5" indent="-317500" rtl="0">
              <a:spcBef>
                <a:spcPts val="400"/>
              </a:spcBef>
              <a:spcAft>
                <a:spcPts val="0"/>
              </a:spcAft>
              <a:buSzPts val="1400"/>
              <a:buChar char="•"/>
              <a:defRPr/>
            </a:lvl6pPr>
            <a:lvl7pPr marL="3200400" lvl="6" indent="-317500" rtl="0">
              <a:spcBef>
                <a:spcPts val="400"/>
              </a:spcBef>
              <a:spcAft>
                <a:spcPts val="0"/>
              </a:spcAft>
              <a:buSzPts val="1400"/>
              <a:buChar char="•"/>
              <a:defRPr/>
            </a:lvl7pPr>
            <a:lvl8pPr marL="3657600" lvl="7" indent="-317500" rtl="0">
              <a:spcBef>
                <a:spcPts val="400"/>
              </a:spcBef>
              <a:spcAft>
                <a:spcPts val="0"/>
              </a:spcAft>
              <a:buSzPts val="1400"/>
              <a:buChar char="•"/>
              <a:defRPr/>
            </a:lvl8pPr>
            <a:lvl9pPr marL="4114800" lvl="8" indent="-317500" rtl="0">
              <a:spcBef>
                <a:spcPts val="400"/>
              </a:spcBef>
              <a:spcAft>
                <a:spcPts val="0"/>
              </a:spcAft>
              <a:buSzPts val="1400"/>
              <a:buChar char="•"/>
              <a:defRPr/>
            </a:lvl9pPr>
          </a:lstStyle>
          <a:p>
            <a:endParaRPr/>
          </a:p>
        </p:txBody>
      </p:sp>
      <p:sp>
        <p:nvSpPr>
          <p:cNvPr id="116" name="Google Shape;116;p17"/>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311700" y="445025"/>
            <a:ext cx="8520600" cy="572700"/>
          </a:xfrm>
          <a:prstGeom prst="rect">
            <a:avLst/>
          </a:prstGeom>
        </p:spPr>
        <p:txBody>
          <a:bodyPr spcFirstLastPara="1" wrap="square" lIns="68575" tIns="34275" rIns="68575" bIns="34275" anchor="ctr" anchorCtr="0">
            <a:noAutofit/>
          </a:bodyPr>
          <a:lstStyle>
            <a:lvl1pPr lvl="0" rtl="0">
              <a:spcBef>
                <a:spcPts val="0"/>
              </a:spcBef>
              <a:spcAft>
                <a:spcPts val="0"/>
              </a:spcAft>
              <a:buSzPts val="33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9" name="Google Shape;119;p18"/>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20" name="Google Shape;120;p18"/>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8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400"/>
              </a:spcBef>
              <a:spcAft>
                <a:spcPts val="0"/>
              </a:spcAft>
              <a:buSzPts val="1200"/>
              <a:buChar char="•"/>
              <a:defRPr sz="1200"/>
            </a:lvl4pPr>
            <a:lvl5pPr marL="2286000" lvl="4" indent="-304800" rtl="0">
              <a:spcBef>
                <a:spcPts val="400"/>
              </a:spcBef>
              <a:spcAft>
                <a:spcPts val="0"/>
              </a:spcAft>
              <a:buSzPts val="1200"/>
              <a:buChar char="•"/>
              <a:defRPr sz="1200"/>
            </a:lvl5pPr>
            <a:lvl6pPr marL="2743200" lvl="5" indent="-304800" rtl="0">
              <a:spcBef>
                <a:spcPts val="400"/>
              </a:spcBef>
              <a:spcAft>
                <a:spcPts val="0"/>
              </a:spcAft>
              <a:buSzPts val="1200"/>
              <a:buChar char="•"/>
              <a:defRPr sz="1200"/>
            </a:lvl6pPr>
            <a:lvl7pPr marL="3200400" lvl="6" indent="-304800" rtl="0">
              <a:spcBef>
                <a:spcPts val="400"/>
              </a:spcBef>
              <a:spcAft>
                <a:spcPts val="0"/>
              </a:spcAft>
              <a:buSzPts val="1200"/>
              <a:buChar char="•"/>
              <a:defRPr sz="1200"/>
            </a:lvl7pPr>
            <a:lvl8pPr marL="3657600" lvl="7" indent="-304800" rtl="0">
              <a:spcBef>
                <a:spcPts val="400"/>
              </a:spcBef>
              <a:spcAft>
                <a:spcPts val="0"/>
              </a:spcAft>
              <a:buSzPts val="1200"/>
              <a:buChar char="•"/>
              <a:defRPr sz="1200"/>
            </a:lvl8pPr>
            <a:lvl9pPr marL="4114800" lvl="8" indent="-304800" rtl="0">
              <a:spcBef>
                <a:spcPts val="400"/>
              </a:spcBef>
              <a:spcAft>
                <a:spcPts val="0"/>
              </a:spcAft>
              <a:buSzPts val="1200"/>
              <a:buChar char="•"/>
              <a:defRPr sz="1200"/>
            </a:lvl9pPr>
          </a:lstStyle>
          <a:p>
            <a:endParaRPr/>
          </a:p>
        </p:txBody>
      </p:sp>
      <p:sp>
        <p:nvSpPr>
          <p:cNvPr id="121" name="Google Shape;121;p18"/>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1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25" name="Google Shape;125;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6" name="Google Shape;126;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7" name="Google Shape;127;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20"/>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233055"/>
            <a:ext cx="7886700" cy="3399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1" name="Google Shape;21;p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2" name="Google Shape;22;p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3" name="Google Shape;23;p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ontent" type="objOnly">
  <p:cSld name="OBJECT_ONLY">
    <p:spTree>
      <p:nvGrpSpPr>
        <p:cNvPr id="1" name="Shape 130"/>
        <p:cNvGrpSpPr/>
        <p:nvPr/>
      </p:nvGrpSpPr>
      <p:grpSpPr>
        <a:xfrm>
          <a:off x="0" y="0"/>
          <a:ext cx="0" cy="0"/>
          <a:chOff x="0" y="0"/>
          <a:chExt cx="0" cy="0"/>
        </a:xfrm>
      </p:grpSpPr>
      <p:sp>
        <p:nvSpPr>
          <p:cNvPr id="131" name="Google Shape;131;p21"/>
          <p:cNvSpPr txBox="1">
            <a:spLocks noGrp="1"/>
          </p:cNvSpPr>
          <p:nvPr>
            <p:ph type="body" idx="1"/>
          </p:nvPr>
        </p:nvSpPr>
        <p:spPr>
          <a:xfrm>
            <a:off x="685800" y="457200"/>
            <a:ext cx="7772400" cy="4114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32" name="Google Shape;132;p21"/>
          <p:cNvSpPr txBox="1">
            <a:spLocks noGrp="1"/>
          </p:cNvSpPr>
          <p:nvPr>
            <p:ph type="sldNum" idx="12"/>
          </p:nvPr>
        </p:nvSpPr>
        <p:spPr>
          <a:xfrm>
            <a:off x="7543800" y="4821174"/>
            <a:ext cx="1524000" cy="2055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i="0">
                <a:solidFill>
                  <a:schemeClr val="lt1"/>
                </a:solidFill>
                <a:latin typeface="Calibri"/>
                <a:ea typeface="Calibri"/>
                <a:cs typeface="Calibri"/>
                <a:sym typeface="Calibri"/>
              </a:defRPr>
            </a:lvl1pPr>
            <a:lvl2pPr marL="0" marR="0" lvl="1" indent="0" algn="r" rtl="0">
              <a:spcBef>
                <a:spcPts val="0"/>
              </a:spcBef>
              <a:buNone/>
              <a:defRPr sz="900" i="0">
                <a:solidFill>
                  <a:schemeClr val="lt1"/>
                </a:solidFill>
                <a:latin typeface="Calibri"/>
                <a:ea typeface="Calibri"/>
                <a:cs typeface="Calibri"/>
                <a:sym typeface="Calibri"/>
              </a:defRPr>
            </a:lvl2pPr>
            <a:lvl3pPr marL="0" marR="0" lvl="2" indent="0" algn="r" rtl="0">
              <a:spcBef>
                <a:spcPts val="0"/>
              </a:spcBef>
              <a:buNone/>
              <a:defRPr sz="900" i="0">
                <a:solidFill>
                  <a:schemeClr val="lt1"/>
                </a:solidFill>
                <a:latin typeface="Calibri"/>
                <a:ea typeface="Calibri"/>
                <a:cs typeface="Calibri"/>
                <a:sym typeface="Calibri"/>
              </a:defRPr>
            </a:lvl3pPr>
            <a:lvl4pPr marL="0" marR="0" lvl="3" indent="0" algn="r" rtl="0">
              <a:spcBef>
                <a:spcPts val="0"/>
              </a:spcBef>
              <a:buNone/>
              <a:defRPr sz="900" i="0">
                <a:solidFill>
                  <a:schemeClr val="lt1"/>
                </a:solidFill>
                <a:latin typeface="Calibri"/>
                <a:ea typeface="Calibri"/>
                <a:cs typeface="Calibri"/>
                <a:sym typeface="Calibri"/>
              </a:defRPr>
            </a:lvl4pPr>
            <a:lvl5pPr marL="0" marR="0" lvl="4" indent="0" algn="r" rtl="0">
              <a:spcBef>
                <a:spcPts val="0"/>
              </a:spcBef>
              <a:buNone/>
              <a:defRPr sz="900" i="0">
                <a:solidFill>
                  <a:schemeClr val="lt1"/>
                </a:solidFill>
                <a:latin typeface="Calibri"/>
                <a:ea typeface="Calibri"/>
                <a:cs typeface="Calibri"/>
                <a:sym typeface="Calibri"/>
              </a:defRPr>
            </a:lvl5pPr>
            <a:lvl6pPr marL="0" marR="0" lvl="5" indent="0" algn="r" rtl="0">
              <a:spcBef>
                <a:spcPts val="0"/>
              </a:spcBef>
              <a:buNone/>
              <a:defRPr sz="900" i="0">
                <a:solidFill>
                  <a:schemeClr val="lt1"/>
                </a:solidFill>
                <a:latin typeface="Calibri"/>
                <a:ea typeface="Calibri"/>
                <a:cs typeface="Calibri"/>
                <a:sym typeface="Calibri"/>
              </a:defRPr>
            </a:lvl6pPr>
            <a:lvl7pPr marL="0" marR="0" lvl="6" indent="0" algn="r" rtl="0">
              <a:spcBef>
                <a:spcPts val="0"/>
              </a:spcBef>
              <a:buNone/>
              <a:defRPr sz="900" i="0">
                <a:solidFill>
                  <a:schemeClr val="lt1"/>
                </a:solidFill>
                <a:latin typeface="Calibri"/>
                <a:ea typeface="Calibri"/>
                <a:cs typeface="Calibri"/>
                <a:sym typeface="Calibri"/>
              </a:defRPr>
            </a:lvl7pPr>
            <a:lvl8pPr marL="0" marR="0" lvl="7" indent="0" algn="r" rtl="0">
              <a:spcBef>
                <a:spcPts val="0"/>
              </a:spcBef>
              <a:buNone/>
              <a:defRPr sz="900" i="0">
                <a:solidFill>
                  <a:schemeClr val="lt1"/>
                </a:solidFill>
                <a:latin typeface="Calibri"/>
                <a:ea typeface="Calibri"/>
                <a:cs typeface="Calibri"/>
                <a:sym typeface="Calibri"/>
              </a:defRPr>
            </a:lvl8pPr>
            <a:lvl9pPr marL="0" marR="0" lvl="8" indent="0" algn="r" rtl="0">
              <a:spcBef>
                <a:spcPts val="0"/>
              </a:spcBef>
              <a:buNone/>
              <a:defRPr sz="90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Open Sans SemiBold"/>
              <a:buNone/>
              <a:defRPr sz="24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27" name="Google Shape;27;p4"/>
          <p:cNvSpPr>
            <a:spLocks noGrp="1"/>
          </p:cNvSpPr>
          <p:nvPr>
            <p:ph type="pic" idx="2"/>
          </p:nvPr>
        </p:nvSpPr>
        <p:spPr>
          <a:xfrm>
            <a:off x="3887391" y="342901"/>
            <a:ext cx="4629000" cy="40530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800"/>
              </a:spcBef>
              <a:spcAft>
                <a:spcPts val="0"/>
              </a:spcAft>
              <a:buClr>
                <a:schemeClr val="accent2"/>
              </a:buClr>
              <a:buSzPts val="2400"/>
              <a:buFont typeface="Arial"/>
              <a:buNone/>
              <a:defRPr sz="2400" b="0" i="0" u="none" strike="noStrike" cap="none">
                <a:solidFill>
                  <a:schemeClr val="dk1"/>
                </a:solidFill>
                <a:latin typeface="Open Sans Light"/>
                <a:ea typeface="Open Sans Light"/>
                <a:cs typeface="Open Sans Light"/>
                <a:sym typeface="Open Sans Light"/>
              </a:defRPr>
            </a:lvl1pPr>
            <a:lvl2pPr marR="0" lvl="1" algn="l" rtl="0">
              <a:lnSpc>
                <a:spcPct val="90000"/>
              </a:lnSpc>
              <a:spcBef>
                <a:spcPts val="400"/>
              </a:spcBef>
              <a:spcAft>
                <a:spcPts val="0"/>
              </a:spcAft>
              <a:buClr>
                <a:schemeClr val="accent1"/>
              </a:buClr>
              <a:buSzPts val="2100"/>
              <a:buFont typeface="Arial"/>
              <a:buNone/>
              <a:defRPr sz="2100" b="0" i="0" u="none" strike="noStrike" cap="none">
                <a:solidFill>
                  <a:schemeClr val="dk1"/>
                </a:solidFill>
                <a:latin typeface="Open Sans Light"/>
                <a:ea typeface="Open Sans Light"/>
                <a:cs typeface="Open Sans Light"/>
                <a:sym typeface="Open Sans Light"/>
              </a:defRPr>
            </a:lvl2pPr>
            <a:lvl3pPr marR="0" lvl="2" algn="l" rtl="0">
              <a:lnSpc>
                <a:spcPct val="90000"/>
              </a:lnSpc>
              <a:spcBef>
                <a:spcPts val="400"/>
              </a:spcBef>
              <a:spcAft>
                <a:spcPts val="0"/>
              </a:spcAft>
              <a:buClr>
                <a:srgbClr val="3171D1"/>
              </a:buClr>
              <a:buSzPts val="1800"/>
              <a:buFont typeface="Arial"/>
              <a:buNone/>
              <a:defRPr sz="1800" b="0" i="0" u="none" strike="noStrike" cap="none">
                <a:solidFill>
                  <a:schemeClr val="dk1"/>
                </a:solidFill>
                <a:latin typeface="Open Sans Light"/>
                <a:ea typeface="Open Sans Light"/>
                <a:cs typeface="Open Sans Light"/>
                <a:sym typeface="Open Sans Light"/>
              </a:defRPr>
            </a:lvl3pPr>
            <a:lvl4pPr marR="0" lvl="3" algn="l" rtl="0">
              <a:lnSpc>
                <a:spcPct val="90000"/>
              </a:lnSpc>
              <a:spcBef>
                <a:spcPts val="400"/>
              </a:spcBef>
              <a:spcAft>
                <a:spcPts val="0"/>
              </a:spcAft>
              <a:buClr>
                <a:schemeClr val="accent2"/>
              </a:buClr>
              <a:buSzPts val="1500"/>
              <a:buFont typeface="Arial"/>
              <a:buNone/>
              <a:defRPr sz="1500" b="0" i="0" u="none" strike="noStrike" cap="none">
                <a:solidFill>
                  <a:schemeClr val="dk1"/>
                </a:solidFill>
                <a:latin typeface="Open Sans Light"/>
                <a:ea typeface="Open Sans Light"/>
                <a:cs typeface="Open Sans Light"/>
                <a:sym typeface="Open Sans Light"/>
              </a:defRPr>
            </a:lvl4pPr>
            <a:lvl5pPr marR="0" lvl="4" algn="l" rtl="0">
              <a:lnSpc>
                <a:spcPct val="90000"/>
              </a:lnSpc>
              <a:spcBef>
                <a:spcPts val="400"/>
              </a:spcBef>
              <a:spcAft>
                <a:spcPts val="0"/>
              </a:spcAft>
              <a:buClr>
                <a:srgbClr val="888B90"/>
              </a:buClr>
              <a:buSzPts val="1500"/>
              <a:buFont typeface="Arial"/>
              <a:buNone/>
              <a:defRPr sz="1500" b="0" i="0" u="none" strike="noStrike" cap="none">
                <a:solidFill>
                  <a:schemeClr val="dk1"/>
                </a:solidFill>
                <a:latin typeface="Open Sans Light"/>
                <a:ea typeface="Open Sans Light"/>
                <a:cs typeface="Open Sans Light"/>
                <a:sym typeface="Open Sans Light"/>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Open Sans Light"/>
                <a:ea typeface="Open Sans Light"/>
                <a:cs typeface="Open Sans Light"/>
                <a:sym typeface="Open Sans Light"/>
              </a:defRPr>
            </a:lvl9pPr>
          </a:lstStyle>
          <a:p>
            <a:endParaRPr/>
          </a:p>
        </p:txBody>
      </p:sp>
      <p:sp>
        <p:nvSpPr>
          <p:cNvPr id="28" name="Google Shape;28;p4"/>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SzPts val="1200"/>
              <a:buNone/>
              <a:defRPr sz="1200"/>
            </a:lvl1pPr>
            <a:lvl2pPr marL="914400" lvl="1" indent="-228600" algn="l" rtl="0">
              <a:lnSpc>
                <a:spcPct val="90000"/>
              </a:lnSpc>
              <a:spcBef>
                <a:spcPts val="400"/>
              </a:spcBef>
              <a:spcAft>
                <a:spcPts val="0"/>
              </a:spcAft>
              <a:buSzPts val="1100"/>
              <a:buNone/>
              <a:defRPr sz="1100"/>
            </a:lvl2pPr>
            <a:lvl3pPr marL="1371600" lvl="2" indent="-228600" algn="l" rtl="0">
              <a:lnSpc>
                <a:spcPct val="90000"/>
              </a:lnSpc>
              <a:spcBef>
                <a:spcPts val="400"/>
              </a:spcBef>
              <a:spcAft>
                <a:spcPts val="0"/>
              </a:spcAft>
              <a:buSzPts val="900"/>
              <a:buNone/>
              <a:defRPr sz="900"/>
            </a:lvl3pPr>
            <a:lvl4pPr marL="1828800" lvl="3" indent="-228600" algn="l" rtl="0">
              <a:lnSpc>
                <a:spcPct val="90000"/>
              </a:lnSpc>
              <a:spcBef>
                <a:spcPts val="400"/>
              </a:spcBef>
              <a:spcAft>
                <a:spcPts val="0"/>
              </a:spcAft>
              <a:buSzPts val="800"/>
              <a:buNone/>
              <a:defRPr sz="800"/>
            </a:lvl4pPr>
            <a:lvl5pPr marL="2286000" lvl="4" indent="-228600" algn="l" rtl="0">
              <a:lnSpc>
                <a:spcPct val="90000"/>
              </a:lnSpc>
              <a:spcBef>
                <a:spcPts val="400"/>
              </a:spcBef>
              <a:spcAft>
                <a:spcPts val="0"/>
              </a:spcAft>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9" name="Google Shape;29;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0" name="Google Shape;30;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1" name="Google Shape;31;p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 name="Google Shape;34;p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SzPts val="1400"/>
              <a:buChar char="•"/>
              <a:defRPr/>
            </a:lvl1pPr>
            <a:lvl2pPr marL="914400" lvl="1" indent="-317500" algn="l" rtl="0">
              <a:lnSpc>
                <a:spcPct val="90000"/>
              </a:lnSpc>
              <a:spcBef>
                <a:spcPts val="400"/>
              </a:spcBef>
              <a:spcAft>
                <a:spcPts val="0"/>
              </a:spcAft>
              <a:buSzPts val="1400"/>
              <a:buChar char="•"/>
              <a:defRPr/>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 name="Google Shape;35;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6" name="Google Shape;36;p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37" name="Google Shape;37;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38" name="Google Shape;38;p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a:stretch/>
        </p:blipFill>
        <p:spPr>
          <a:xfrm>
            <a:off x="890" y="501"/>
            <a:ext cx="9142220" cy="5142499"/>
          </a:xfrm>
          <a:prstGeom prst="rect">
            <a:avLst/>
          </a:prstGeom>
          <a:noFill/>
          <a:ln>
            <a:noFill/>
          </a:ln>
        </p:spPr>
      </p:pic>
      <p:sp>
        <p:nvSpPr>
          <p:cNvPr id="41" name="Google Shape;41;p6"/>
          <p:cNvSpPr txBox="1">
            <a:spLocks noGrp="1"/>
          </p:cNvSpPr>
          <p:nvPr>
            <p:ph type="title"/>
          </p:nvPr>
        </p:nvSpPr>
        <p:spPr>
          <a:xfrm>
            <a:off x="1420092" y="317500"/>
            <a:ext cx="6255300" cy="2034900"/>
          </a:xfrm>
          <a:prstGeom prst="rect">
            <a:avLst/>
          </a:prstGeom>
          <a:noFill/>
          <a:ln>
            <a:noFill/>
          </a:ln>
        </p:spPr>
        <p:txBody>
          <a:bodyPr spcFirstLastPara="1" wrap="square" lIns="68575" tIns="34275" rIns="342900" bIns="34275" anchor="b" anchorCtr="0">
            <a:noAutofit/>
          </a:bodyPr>
          <a:lstStyle>
            <a:lvl1pPr lvl="0" algn="l" rtl="0">
              <a:lnSpc>
                <a:spcPct val="90000"/>
              </a:lnSpc>
              <a:spcBef>
                <a:spcPts val="0"/>
              </a:spcBef>
              <a:spcAft>
                <a:spcPts val="0"/>
              </a:spcAft>
              <a:buClr>
                <a:schemeClr val="lt1"/>
              </a:buClr>
              <a:buSzPts val="4500"/>
              <a:buFont typeface="Open Sans SemiBold"/>
              <a:buNone/>
              <a:defRPr sz="4500">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2" name="Google Shape;42;p6"/>
          <p:cNvSpPr txBox="1">
            <a:spLocks noGrp="1"/>
          </p:cNvSpPr>
          <p:nvPr>
            <p:ph type="body" idx="1"/>
          </p:nvPr>
        </p:nvSpPr>
        <p:spPr>
          <a:xfrm>
            <a:off x="1420092" y="2434701"/>
            <a:ext cx="6255300" cy="1125000"/>
          </a:xfrm>
          <a:prstGeom prst="rect">
            <a:avLst/>
          </a:prstGeom>
          <a:noFill/>
          <a:ln>
            <a:noFill/>
          </a:ln>
        </p:spPr>
        <p:txBody>
          <a:bodyPr spcFirstLastPara="1" wrap="square" lIns="68575" tIns="137150" rIns="342900" bIns="137150" anchor="t" anchorCtr="0">
            <a:noAutofit/>
          </a:bodyPr>
          <a:lstStyle>
            <a:lvl1pPr marL="457200" lvl="0" indent="-228600" algn="l" rtl="0">
              <a:lnSpc>
                <a:spcPct val="90000"/>
              </a:lnSpc>
              <a:spcBef>
                <a:spcPts val="800"/>
              </a:spcBef>
              <a:spcAft>
                <a:spcPts val="0"/>
              </a:spcAft>
              <a:buSzPts val="1800"/>
              <a:buNone/>
              <a:defRPr sz="1800">
                <a:solidFill>
                  <a:schemeClr val="lt1"/>
                </a:solidFill>
              </a:defRPr>
            </a:lvl1pPr>
            <a:lvl2pPr marL="914400" lvl="1" indent="-228600" algn="l" rtl="0">
              <a:lnSpc>
                <a:spcPct val="90000"/>
              </a:lnSpc>
              <a:spcBef>
                <a:spcPts val="400"/>
              </a:spcBef>
              <a:spcAft>
                <a:spcPts val="0"/>
              </a:spcAft>
              <a:buSzPts val="1500"/>
              <a:buNone/>
              <a:defRPr sz="1500">
                <a:solidFill>
                  <a:srgbClr val="888B94"/>
                </a:solidFill>
              </a:defRPr>
            </a:lvl2pPr>
            <a:lvl3pPr marL="1371600" lvl="2" indent="-228600" algn="l" rtl="0">
              <a:lnSpc>
                <a:spcPct val="90000"/>
              </a:lnSpc>
              <a:spcBef>
                <a:spcPts val="400"/>
              </a:spcBef>
              <a:spcAft>
                <a:spcPts val="0"/>
              </a:spcAft>
              <a:buSzPts val="1400"/>
              <a:buNone/>
              <a:defRPr sz="1400">
                <a:solidFill>
                  <a:srgbClr val="888B94"/>
                </a:solidFill>
              </a:defRPr>
            </a:lvl3pPr>
            <a:lvl4pPr marL="1828800" lvl="3" indent="-228600" algn="l" rtl="0">
              <a:lnSpc>
                <a:spcPct val="90000"/>
              </a:lnSpc>
              <a:spcBef>
                <a:spcPts val="400"/>
              </a:spcBef>
              <a:spcAft>
                <a:spcPts val="0"/>
              </a:spcAft>
              <a:buSzPts val="1200"/>
              <a:buNone/>
              <a:defRPr sz="1200">
                <a:solidFill>
                  <a:srgbClr val="888B94"/>
                </a:solidFill>
              </a:defRPr>
            </a:lvl4pPr>
            <a:lvl5pPr marL="2286000" lvl="4" indent="-228600" algn="l" rtl="0">
              <a:lnSpc>
                <a:spcPct val="90000"/>
              </a:lnSpc>
              <a:spcBef>
                <a:spcPts val="400"/>
              </a:spcBef>
              <a:spcAft>
                <a:spcPts val="0"/>
              </a:spcAft>
              <a:buSzPts val="1200"/>
              <a:buNone/>
              <a:defRPr sz="1200">
                <a:solidFill>
                  <a:srgbClr val="888B94"/>
                </a:solidFill>
              </a:defRPr>
            </a:lvl5pPr>
            <a:lvl6pPr marL="2743200" lvl="5" indent="-228600" algn="l" rtl="0">
              <a:lnSpc>
                <a:spcPct val="90000"/>
              </a:lnSpc>
              <a:spcBef>
                <a:spcPts val="400"/>
              </a:spcBef>
              <a:spcAft>
                <a:spcPts val="0"/>
              </a:spcAft>
              <a:buClr>
                <a:srgbClr val="888B94"/>
              </a:buClr>
              <a:buSzPts val="1200"/>
              <a:buNone/>
              <a:defRPr sz="1200">
                <a:solidFill>
                  <a:srgbClr val="888B94"/>
                </a:solidFill>
              </a:defRPr>
            </a:lvl6pPr>
            <a:lvl7pPr marL="3200400" lvl="6" indent="-228600" algn="l" rtl="0">
              <a:lnSpc>
                <a:spcPct val="90000"/>
              </a:lnSpc>
              <a:spcBef>
                <a:spcPts val="400"/>
              </a:spcBef>
              <a:spcAft>
                <a:spcPts val="0"/>
              </a:spcAft>
              <a:buClr>
                <a:srgbClr val="888B94"/>
              </a:buClr>
              <a:buSzPts val="1200"/>
              <a:buNone/>
              <a:defRPr sz="1200">
                <a:solidFill>
                  <a:srgbClr val="888B94"/>
                </a:solidFill>
              </a:defRPr>
            </a:lvl7pPr>
            <a:lvl8pPr marL="3657600" lvl="7" indent="-228600" algn="l" rtl="0">
              <a:lnSpc>
                <a:spcPct val="90000"/>
              </a:lnSpc>
              <a:spcBef>
                <a:spcPts val="400"/>
              </a:spcBef>
              <a:spcAft>
                <a:spcPts val="0"/>
              </a:spcAft>
              <a:buClr>
                <a:srgbClr val="888B94"/>
              </a:buClr>
              <a:buSzPts val="1200"/>
              <a:buNone/>
              <a:defRPr sz="1200">
                <a:solidFill>
                  <a:srgbClr val="888B94"/>
                </a:solidFill>
              </a:defRPr>
            </a:lvl8pPr>
            <a:lvl9pPr marL="4114800" lvl="8" indent="-228600" algn="l" rtl="0">
              <a:lnSpc>
                <a:spcPct val="90000"/>
              </a:lnSpc>
              <a:spcBef>
                <a:spcPts val="400"/>
              </a:spcBef>
              <a:spcAft>
                <a:spcPts val="0"/>
              </a:spcAft>
              <a:buClr>
                <a:srgbClr val="888B94"/>
              </a:buClr>
              <a:buSzPts val="1200"/>
              <a:buNone/>
              <a:defRPr sz="1200">
                <a:solidFill>
                  <a:srgbClr val="888B94"/>
                </a:solidFill>
              </a:defRPr>
            </a:lvl9pPr>
          </a:lstStyle>
          <a:p>
            <a:endParaRPr/>
          </a:p>
        </p:txBody>
      </p:sp>
      <p:sp>
        <p:nvSpPr>
          <p:cNvPr id="43" name="Google Shape;43;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4" name="Google Shape;44;p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5" name="Google Shape;45;p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48" name="Google Shape;48;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49" name="Google Shape;49;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0" name="Google Shape;50;p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7"/>
          <p:cNvSpPr txBox="1">
            <a:spLocks noGrp="1"/>
          </p:cNvSpPr>
          <p:nvPr>
            <p:ph type="body" idx="1"/>
          </p:nvPr>
        </p:nvSpPr>
        <p:spPr>
          <a:xfrm>
            <a:off x="628650" y="1094185"/>
            <a:ext cx="7794900" cy="2113200"/>
          </a:xfrm>
          <a:prstGeom prst="rect">
            <a:avLst/>
          </a:prstGeom>
          <a:noFill/>
          <a:ln>
            <a:noFill/>
          </a:ln>
        </p:spPr>
        <p:txBody>
          <a:bodyPr spcFirstLastPara="1" wrap="square" lIns="1234425" tIns="685800" rIns="1234425" bIns="685800" anchor="t" anchorCtr="0">
            <a:noAutofit/>
          </a:bodyPr>
          <a:lstStyle>
            <a:lvl1pPr marL="457200" lvl="0" indent="-228600" algn="l" rtl="0">
              <a:lnSpc>
                <a:spcPct val="90000"/>
              </a:lnSpc>
              <a:spcBef>
                <a:spcPts val="800"/>
              </a:spcBef>
              <a:spcAft>
                <a:spcPts val="0"/>
              </a:spcAft>
              <a:buSzPts val="2700"/>
              <a:buNone/>
              <a:defRPr sz="2700" i="1"/>
            </a:lvl1pPr>
            <a:lvl2pPr marL="914400" lvl="1" indent="-228600" algn="l" rtl="0">
              <a:lnSpc>
                <a:spcPct val="90000"/>
              </a:lnSpc>
              <a:spcBef>
                <a:spcPts val="400"/>
              </a:spcBef>
              <a:spcAft>
                <a:spcPts val="0"/>
              </a:spcAft>
              <a:buSzPts val="1800"/>
              <a:buNone/>
              <a:defRPr/>
            </a:lvl2pPr>
            <a:lvl3pPr marL="1371600" lvl="2" indent="-228600" algn="l" rtl="0">
              <a:lnSpc>
                <a:spcPct val="90000"/>
              </a:lnSpc>
              <a:spcBef>
                <a:spcPts val="400"/>
              </a:spcBef>
              <a:spcAft>
                <a:spcPts val="0"/>
              </a:spcAft>
              <a:buSzPts val="1500"/>
              <a:buNone/>
              <a:defRPr/>
            </a:lvl3pPr>
            <a:lvl4pPr marL="1828800" lvl="3" indent="-228600" algn="l" rtl="0">
              <a:lnSpc>
                <a:spcPct val="90000"/>
              </a:lnSpc>
              <a:spcBef>
                <a:spcPts val="400"/>
              </a:spcBef>
              <a:spcAft>
                <a:spcPts val="0"/>
              </a:spcAft>
              <a:buSzPts val="1400"/>
              <a:buNone/>
              <a:defRPr/>
            </a:lvl4pPr>
            <a:lvl5pPr marL="2286000" lvl="4" indent="-228600" algn="l"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2" name="Google Shape;52;p7"/>
          <p:cNvSpPr txBox="1">
            <a:spLocks noGrp="1"/>
          </p:cNvSpPr>
          <p:nvPr>
            <p:ph type="body" idx="2"/>
          </p:nvPr>
        </p:nvSpPr>
        <p:spPr>
          <a:xfrm>
            <a:off x="621506" y="3213497"/>
            <a:ext cx="7802100" cy="638100"/>
          </a:xfrm>
          <a:prstGeom prst="rect">
            <a:avLst/>
          </a:prstGeom>
          <a:noFill/>
          <a:ln>
            <a:noFill/>
          </a:ln>
        </p:spPr>
        <p:txBody>
          <a:bodyPr spcFirstLastPara="1" wrap="square" lIns="68575" tIns="34275" rIns="68575" bIns="34275" anchor="b" anchorCtr="0">
            <a:noAutofit/>
          </a:bodyPr>
          <a:lstStyle>
            <a:lvl1pPr marL="457200" lvl="0" indent="-228600" algn="r" rtl="0">
              <a:lnSpc>
                <a:spcPct val="90000"/>
              </a:lnSpc>
              <a:spcBef>
                <a:spcPts val="800"/>
              </a:spcBef>
              <a:spcAft>
                <a:spcPts val="0"/>
              </a:spcAft>
              <a:buSzPts val="1400"/>
              <a:buNone/>
              <a:defRPr sz="1400"/>
            </a:lvl1pPr>
            <a:lvl2pPr marL="914400" lvl="1" indent="-228600" algn="r" rtl="0">
              <a:lnSpc>
                <a:spcPct val="90000"/>
              </a:lnSpc>
              <a:spcBef>
                <a:spcPts val="400"/>
              </a:spcBef>
              <a:spcAft>
                <a:spcPts val="0"/>
              </a:spcAft>
              <a:buSzPts val="1800"/>
              <a:buNone/>
              <a:defRPr/>
            </a:lvl2pPr>
            <a:lvl3pPr marL="1371600" lvl="2" indent="-228600" algn="r" rtl="0">
              <a:lnSpc>
                <a:spcPct val="90000"/>
              </a:lnSpc>
              <a:spcBef>
                <a:spcPts val="400"/>
              </a:spcBef>
              <a:spcAft>
                <a:spcPts val="0"/>
              </a:spcAft>
              <a:buSzPts val="1500"/>
              <a:buNone/>
              <a:defRPr/>
            </a:lvl3pPr>
            <a:lvl4pPr marL="1828800" lvl="3" indent="-228600" algn="r" rtl="0">
              <a:lnSpc>
                <a:spcPct val="90000"/>
              </a:lnSpc>
              <a:spcBef>
                <a:spcPts val="400"/>
              </a:spcBef>
              <a:spcAft>
                <a:spcPts val="0"/>
              </a:spcAft>
              <a:buSzPts val="1400"/>
              <a:buNone/>
              <a:defRPr/>
            </a:lvl4pPr>
            <a:lvl5pPr marL="2286000" lvl="4" indent="-228600" algn="r" rtl="0">
              <a:lnSpc>
                <a:spcPct val="90000"/>
              </a:lnSpc>
              <a:spcBef>
                <a:spcPts val="400"/>
              </a:spcBef>
              <a:spcAft>
                <a:spcPts val="0"/>
              </a:spcAft>
              <a:buSzPts val="1400"/>
              <a:buNone/>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3"/>
        <p:cNvGrpSpPr/>
        <p:nvPr/>
      </p:nvGrpSpPr>
      <p:grpSpPr>
        <a:xfrm>
          <a:off x="0" y="0"/>
          <a:ext cx="0" cy="0"/>
          <a:chOff x="0" y="0"/>
          <a:chExt cx="0" cy="0"/>
        </a:xfrm>
      </p:grpSpPr>
      <p:pic>
        <p:nvPicPr>
          <p:cNvPr id="54" name="Google Shape;54;p8"/>
          <p:cNvPicPr preferRelativeResize="0"/>
          <p:nvPr/>
        </p:nvPicPr>
        <p:blipFill rotWithShape="1">
          <a:blip r:embed="rId2">
            <a:alphaModFix/>
          </a:blip>
          <a:srcRect/>
          <a:stretch/>
        </p:blipFill>
        <p:spPr>
          <a:xfrm>
            <a:off x="889" y="499"/>
            <a:ext cx="9142225" cy="5142499"/>
          </a:xfrm>
          <a:prstGeom prst="rect">
            <a:avLst/>
          </a:prstGeom>
          <a:noFill/>
          <a:ln>
            <a:noFill/>
          </a:ln>
        </p:spPr>
      </p:pic>
      <p:sp>
        <p:nvSpPr>
          <p:cNvPr id="55" name="Google Shape;55;p8"/>
          <p:cNvSpPr txBox="1">
            <a:spLocks noGrp="1"/>
          </p:cNvSpPr>
          <p:nvPr>
            <p:ph type="subTitle" idx="1"/>
          </p:nvPr>
        </p:nvSpPr>
        <p:spPr>
          <a:xfrm>
            <a:off x="1143000" y="3244850"/>
            <a:ext cx="5610000" cy="7782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SzPts val="1800"/>
              <a:buNone/>
              <a:defRPr sz="1800">
                <a:solidFill>
                  <a:schemeClr val="lt1"/>
                </a:solidFill>
              </a:defRPr>
            </a:lvl1pPr>
            <a:lvl2pPr lvl="1" algn="ctr" rtl="0">
              <a:lnSpc>
                <a:spcPct val="90000"/>
              </a:lnSpc>
              <a:spcBef>
                <a:spcPts val="400"/>
              </a:spcBef>
              <a:spcAft>
                <a:spcPts val="0"/>
              </a:spcAft>
              <a:buSzPts val="1500"/>
              <a:buNone/>
              <a:defRPr sz="1500"/>
            </a:lvl2pPr>
            <a:lvl3pPr lvl="2" algn="ctr" rtl="0">
              <a:lnSpc>
                <a:spcPct val="90000"/>
              </a:lnSpc>
              <a:spcBef>
                <a:spcPts val="400"/>
              </a:spcBef>
              <a:spcAft>
                <a:spcPts val="0"/>
              </a:spcAft>
              <a:buSzPts val="1400"/>
              <a:buNone/>
              <a:defRPr sz="1400"/>
            </a:lvl3pPr>
            <a:lvl4pPr lvl="3" algn="ctr" rtl="0">
              <a:lnSpc>
                <a:spcPct val="90000"/>
              </a:lnSpc>
              <a:spcBef>
                <a:spcPts val="400"/>
              </a:spcBef>
              <a:spcAft>
                <a:spcPts val="0"/>
              </a:spcAft>
              <a:buSzPts val="1200"/>
              <a:buNone/>
              <a:defRPr sz="1200"/>
            </a:lvl4pPr>
            <a:lvl5pPr lvl="4" algn="ctr" rtl="0">
              <a:lnSpc>
                <a:spcPct val="90000"/>
              </a:lnSpc>
              <a:spcBef>
                <a:spcPts val="400"/>
              </a:spcBef>
              <a:spcAft>
                <a:spcPts val="0"/>
              </a:spcAft>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6" name="Google Shape;56;p8"/>
          <p:cNvSpPr txBox="1">
            <a:spLocks noGrp="1"/>
          </p:cNvSpPr>
          <p:nvPr>
            <p:ph type="title"/>
          </p:nvPr>
        </p:nvSpPr>
        <p:spPr>
          <a:xfrm>
            <a:off x="1143000" y="1198418"/>
            <a:ext cx="5610000" cy="20463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Open Sans SemiBold"/>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9" name="Google Shape;59;p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star">
  <p:cSld name="Title only star">
    <p:spTree>
      <p:nvGrpSpPr>
        <p:cNvPr id="1" name="Shape 60"/>
        <p:cNvGrpSpPr/>
        <p:nvPr/>
      </p:nvGrpSpPr>
      <p:grpSpPr>
        <a:xfrm>
          <a:off x="0" y="0"/>
          <a:ext cx="0" cy="0"/>
          <a:chOff x="0" y="0"/>
          <a:chExt cx="0" cy="0"/>
        </a:xfrm>
      </p:grpSpPr>
      <p:pic>
        <p:nvPicPr>
          <p:cNvPr id="61" name="Google Shape;61;p9"/>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62" name="Google Shape;62;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3" name="Google Shape;63;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4" name="Google Shape;64;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65" name="Google Shape;65;p9"/>
          <p:cNvSpPr txBox="1">
            <a:spLocks noGrp="1"/>
          </p:cNvSpPr>
          <p:nvPr>
            <p:ph type="title"/>
          </p:nvPr>
        </p:nvSpPr>
        <p:spPr>
          <a:xfrm>
            <a:off x="628650" y="207466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lt1"/>
              </a:buClr>
              <a:buSzPts val="3300"/>
              <a:buFont typeface="Open Sans SemiBold"/>
              <a:buNone/>
              <a:defRPr>
                <a:solidFill>
                  <a:schemeClr val="lt1"/>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66"/>
        <p:cNvGrpSpPr/>
        <p:nvPr/>
      </p:nvGrpSpPr>
      <p:grpSpPr>
        <a:xfrm>
          <a:off x="0" y="0"/>
          <a:ext cx="0" cy="0"/>
          <a:chOff x="0" y="0"/>
          <a:chExt cx="0" cy="0"/>
        </a:xfrm>
      </p:grpSpPr>
      <p:pic>
        <p:nvPicPr>
          <p:cNvPr id="67" name="Google Shape;67;p10"/>
          <p:cNvPicPr preferRelativeResize="0"/>
          <p:nvPr/>
        </p:nvPicPr>
        <p:blipFill rotWithShape="1">
          <a:blip r:embed="rId2">
            <a:alphaModFix/>
          </a:blip>
          <a:srcRect/>
          <a:stretch/>
        </p:blipFill>
        <p:spPr>
          <a:xfrm>
            <a:off x="0" y="1285"/>
            <a:ext cx="9144000" cy="5140929"/>
          </a:xfrm>
          <a:prstGeom prst="rect">
            <a:avLst/>
          </a:prstGeom>
          <a:noFill/>
          <a:ln>
            <a:noFill/>
          </a:ln>
        </p:spPr>
      </p:pic>
      <p:sp>
        <p:nvSpPr>
          <p:cNvPr id="68" name="Google Shape;68;p10"/>
          <p:cNvSpPr txBox="1">
            <a:spLocks noGrp="1"/>
          </p:cNvSpPr>
          <p:nvPr>
            <p:ph type="title"/>
          </p:nvPr>
        </p:nvSpPr>
        <p:spPr>
          <a:xfrm>
            <a:off x="629841" y="273844"/>
            <a:ext cx="7886700" cy="8619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9" name="Google Shape;69;p10"/>
          <p:cNvSpPr txBox="1">
            <a:spLocks noGrp="1"/>
          </p:cNvSpPr>
          <p:nvPr>
            <p:ph type="body" idx="1"/>
          </p:nvPr>
        </p:nvSpPr>
        <p:spPr>
          <a:xfrm>
            <a:off x="629841" y="1260871"/>
            <a:ext cx="3868200" cy="6858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SzPts val="2100"/>
              <a:buNone/>
              <a:defRPr sz="2100" b="1">
                <a:latin typeface="Open Sans SemiBold"/>
                <a:ea typeface="Open Sans SemiBold"/>
                <a:cs typeface="Open Sans SemiBold"/>
                <a:sym typeface="Open Sans SemiBold"/>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0" name="Google Shape;70;p10"/>
          <p:cNvSpPr txBox="1">
            <a:spLocks noGrp="1"/>
          </p:cNvSpPr>
          <p:nvPr>
            <p:ph type="body" idx="2"/>
          </p:nvPr>
        </p:nvSpPr>
        <p:spPr>
          <a:xfrm>
            <a:off x="629841" y="2003821"/>
            <a:ext cx="3868200" cy="2235600"/>
          </a:xfrm>
          <a:prstGeom prst="rect">
            <a:avLst/>
          </a:prstGeom>
          <a:noFill/>
          <a:ln>
            <a:noFill/>
          </a:ln>
        </p:spPr>
        <p:txBody>
          <a:bodyPr spcFirstLastPara="1" wrap="square" lIns="68575" tIns="34275" rIns="68575" bIns="34275" anchor="t" anchorCtr="0">
            <a:noAutofit/>
          </a:bodyPr>
          <a:lstStyle>
            <a:lvl1pPr marL="457200" lvl="0" indent="-342900" algn="l" rtl="0">
              <a:lnSpc>
                <a:spcPct val="90000"/>
              </a:lnSpc>
              <a:spcBef>
                <a:spcPts val="800"/>
              </a:spcBef>
              <a:spcAft>
                <a:spcPts val="0"/>
              </a:spcAft>
              <a:buSzPts val="1800"/>
              <a:buChar char="•"/>
              <a:defRPr sz="1800"/>
            </a:lvl1pPr>
            <a:lvl2pPr marL="914400" lvl="1" indent="-323850" algn="l" rtl="0">
              <a:lnSpc>
                <a:spcPct val="90000"/>
              </a:lnSpc>
              <a:spcBef>
                <a:spcPts val="400"/>
              </a:spcBef>
              <a:spcAft>
                <a:spcPts val="0"/>
              </a:spcAft>
              <a:buSzPts val="1500"/>
              <a:buChar char="•"/>
              <a:defRPr sz="1500"/>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1" name="Google Shape;71;p10"/>
          <p:cNvSpPr txBox="1">
            <a:spLocks noGrp="1"/>
          </p:cNvSpPr>
          <p:nvPr>
            <p:ph type="body" idx="3"/>
          </p:nvPr>
        </p:nvSpPr>
        <p:spPr>
          <a:xfrm>
            <a:off x="4629150" y="1260871"/>
            <a:ext cx="3887400" cy="6858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SzPts val="2100"/>
              <a:buNone/>
              <a:defRPr sz="2100" b="1">
                <a:latin typeface="Open Sans SemiBold"/>
                <a:ea typeface="Open Sans SemiBold"/>
                <a:cs typeface="Open Sans SemiBold"/>
                <a:sym typeface="Open Sans SemiBold"/>
              </a:defRPr>
            </a:lvl1pPr>
            <a:lvl2pPr marL="914400" lvl="1" indent="-228600" algn="l" rtl="0">
              <a:lnSpc>
                <a:spcPct val="90000"/>
              </a:lnSpc>
              <a:spcBef>
                <a:spcPts val="400"/>
              </a:spcBef>
              <a:spcAft>
                <a:spcPts val="0"/>
              </a:spcAft>
              <a:buSzPts val="1500"/>
              <a:buNone/>
              <a:defRPr sz="1500" b="1"/>
            </a:lvl2pPr>
            <a:lvl3pPr marL="1371600" lvl="2" indent="-228600" algn="l" rtl="0">
              <a:lnSpc>
                <a:spcPct val="90000"/>
              </a:lnSpc>
              <a:spcBef>
                <a:spcPts val="400"/>
              </a:spcBef>
              <a:spcAft>
                <a:spcPts val="0"/>
              </a:spcAft>
              <a:buSzPts val="1400"/>
              <a:buNone/>
              <a:defRPr sz="1400" b="1"/>
            </a:lvl3pPr>
            <a:lvl4pPr marL="1828800" lvl="3" indent="-228600" algn="l" rtl="0">
              <a:lnSpc>
                <a:spcPct val="90000"/>
              </a:lnSpc>
              <a:spcBef>
                <a:spcPts val="400"/>
              </a:spcBef>
              <a:spcAft>
                <a:spcPts val="0"/>
              </a:spcAft>
              <a:buSzPts val="1200"/>
              <a:buNone/>
              <a:defRPr sz="1200" b="1"/>
            </a:lvl4pPr>
            <a:lvl5pPr marL="2286000" lvl="4" indent="-228600" algn="l" rtl="0">
              <a:lnSpc>
                <a:spcPct val="90000"/>
              </a:lnSpc>
              <a:spcBef>
                <a:spcPts val="400"/>
              </a:spcBef>
              <a:spcAft>
                <a:spcPts val="0"/>
              </a:spcAft>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72" name="Google Shape;72;p10"/>
          <p:cNvSpPr txBox="1">
            <a:spLocks noGrp="1"/>
          </p:cNvSpPr>
          <p:nvPr>
            <p:ph type="body" idx="4"/>
          </p:nvPr>
        </p:nvSpPr>
        <p:spPr>
          <a:xfrm>
            <a:off x="4629150" y="2003821"/>
            <a:ext cx="3887400" cy="2235600"/>
          </a:xfrm>
          <a:prstGeom prst="rect">
            <a:avLst/>
          </a:prstGeom>
          <a:noFill/>
          <a:ln>
            <a:noFill/>
          </a:ln>
        </p:spPr>
        <p:txBody>
          <a:bodyPr spcFirstLastPara="1" wrap="square" lIns="68575" tIns="34275" rIns="68575" bIns="34275" anchor="t" anchorCtr="0">
            <a:noAutofit/>
          </a:bodyPr>
          <a:lstStyle>
            <a:lvl1pPr marL="457200" lvl="0" indent="-342900" algn="l" rtl="0">
              <a:lnSpc>
                <a:spcPct val="90000"/>
              </a:lnSpc>
              <a:spcBef>
                <a:spcPts val="800"/>
              </a:spcBef>
              <a:spcAft>
                <a:spcPts val="0"/>
              </a:spcAft>
              <a:buSzPts val="1800"/>
              <a:buChar char="•"/>
              <a:defRPr sz="1800"/>
            </a:lvl1pPr>
            <a:lvl2pPr marL="914400" lvl="1" indent="-323850" algn="l" rtl="0">
              <a:lnSpc>
                <a:spcPct val="90000"/>
              </a:lnSpc>
              <a:spcBef>
                <a:spcPts val="400"/>
              </a:spcBef>
              <a:spcAft>
                <a:spcPts val="0"/>
              </a:spcAft>
              <a:buSzPts val="1500"/>
              <a:buChar char="•"/>
              <a:defRPr sz="1500"/>
            </a:lvl2pPr>
            <a:lvl3pPr marL="1371600" lvl="2" indent="-317500" algn="l" rtl="0">
              <a:lnSpc>
                <a:spcPct val="90000"/>
              </a:lnSpc>
              <a:spcBef>
                <a:spcPts val="400"/>
              </a:spcBef>
              <a:spcAft>
                <a:spcPts val="0"/>
              </a:spcAft>
              <a:buSzPts val="1400"/>
              <a:buChar char="•"/>
              <a:defRPr/>
            </a:lvl3pPr>
            <a:lvl4pPr marL="1828800" lvl="3" indent="-317500" algn="l" rtl="0">
              <a:lnSpc>
                <a:spcPct val="90000"/>
              </a:lnSpc>
              <a:spcBef>
                <a:spcPts val="400"/>
              </a:spcBef>
              <a:spcAft>
                <a:spcPts val="0"/>
              </a:spcAft>
              <a:buSzPts val="1400"/>
              <a:buChar char="•"/>
              <a:defRPr/>
            </a:lvl4pPr>
            <a:lvl5pPr marL="2286000" lvl="4" indent="-317500" algn="l" rtl="0">
              <a:lnSpc>
                <a:spcPct val="90000"/>
              </a:lnSpc>
              <a:spcBef>
                <a:spcPts val="400"/>
              </a:spcBef>
              <a:spcAft>
                <a:spcPts val="0"/>
              </a:spcAft>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3" name="Google Shape;73;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5" name="Google Shape;75;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22">
            <a:alphaModFix/>
          </a:blip>
          <a:srcRect/>
          <a:stretch/>
        </p:blipFill>
        <p:spPr>
          <a:xfrm>
            <a:off x="0" y="1285"/>
            <a:ext cx="9144000" cy="5140929"/>
          </a:xfrm>
          <a:prstGeom prst="rect">
            <a:avLst/>
          </a:prstGeom>
          <a:noFill/>
          <a:ln>
            <a:noFill/>
          </a:ln>
        </p:spPr>
      </p:pic>
      <p:sp>
        <p:nvSpPr>
          <p:cNvPr id="7" name="Google Shape;7;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8" name="Google Shape;8;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B94"/>
                </a:solidFill>
                <a:latin typeface="Open Sans Light"/>
                <a:ea typeface="Open Sans Light"/>
                <a:cs typeface="Open Sans Light"/>
                <a:sym typeface="Open Sans Ligh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Open Sans Light"/>
                <a:ea typeface="Open Sans Light"/>
                <a:cs typeface="Open Sans Light"/>
                <a:sym typeface="Open Sans Light"/>
              </a:defRPr>
            </a:lvl9pPr>
          </a:lstStyle>
          <a:p>
            <a:endParaRPr/>
          </a:p>
        </p:txBody>
      </p:sp>
      <p:sp>
        <p:nvSpPr>
          <p:cNvPr id="9" name="Google Shape;9;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B94"/>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Open Sans SemiBold"/>
              <a:buNone/>
              <a:defRPr sz="3300" b="0" i="0" u="none" strike="noStrike" cap="none">
                <a:solidFill>
                  <a:schemeClr val="dk1"/>
                </a:solidFill>
                <a:latin typeface="Open Sans SemiBold"/>
                <a:ea typeface="Open Sans SemiBold"/>
                <a:cs typeface="Open Sans SemiBold"/>
                <a:sym typeface="Open Sans SemiBold"/>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accent2"/>
              </a:buClr>
              <a:buSzPts val="2100"/>
              <a:buFont typeface="Arial"/>
              <a:buChar char="•"/>
              <a:defRPr sz="2100" b="0" i="0" u="none" strike="noStrike" cap="none">
                <a:solidFill>
                  <a:schemeClr val="dk1"/>
                </a:solidFill>
                <a:latin typeface="Open Sans Light"/>
                <a:ea typeface="Open Sans Light"/>
                <a:cs typeface="Open Sans Light"/>
                <a:sym typeface="Open Sans Light"/>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Open Sans Light"/>
                <a:ea typeface="Open Sans Light"/>
                <a:cs typeface="Open Sans Light"/>
                <a:sym typeface="Open Sans Light"/>
              </a:defRPr>
            </a:lvl2pPr>
            <a:lvl3pPr marL="1371600" marR="0" lvl="2" indent="-323850" algn="l" rtl="0">
              <a:lnSpc>
                <a:spcPct val="90000"/>
              </a:lnSpc>
              <a:spcBef>
                <a:spcPts val="400"/>
              </a:spcBef>
              <a:spcAft>
                <a:spcPts val="0"/>
              </a:spcAft>
              <a:buClr>
                <a:srgbClr val="3171D1"/>
              </a:buClr>
              <a:buSzPts val="1500"/>
              <a:buFont typeface="Arial"/>
              <a:buChar char="•"/>
              <a:defRPr sz="1500" b="0" i="0" u="none" strike="noStrike" cap="none">
                <a:solidFill>
                  <a:schemeClr val="dk1"/>
                </a:solidFill>
                <a:latin typeface="Open Sans Light"/>
                <a:ea typeface="Open Sans Light"/>
                <a:cs typeface="Open Sans Light"/>
                <a:sym typeface="Open Sans Light"/>
              </a:defRPr>
            </a:lvl3pPr>
            <a:lvl4pPr marL="1828800" marR="0" lvl="3" indent="-317500" algn="l" rtl="0">
              <a:lnSpc>
                <a:spcPct val="90000"/>
              </a:lnSpc>
              <a:spcBef>
                <a:spcPts val="400"/>
              </a:spcBef>
              <a:spcAft>
                <a:spcPts val="0"/>
              </a:spcAft>
              <a:buClr>
                <a:schemeClr val="accent2"/>
              </a:buClr>
              <a:buSzPts val="1400"/>
              <a:buFont typeface="Arial"/>
              <a:buChar char="•"/>
              <a:defRPr sz="1400" b="0" i="0" u="none" strike="noStrike" cap="none">
                <a:solidFill>
                  <a:schemeClr val="dk1"/>
                </a:solidFill>
                <a:latin typeface="Open Sans Light"/>
                <a:ea typeface="Open Sans Light"/>
                <a:cs typeface="Open Sans Light"/>
                <a:sym typeface="Open Sans Light"/>
              </a:defRPr>
            </a:lvl4pPr>
            <a:lvl5pPr marL="2286000" marR="0" lvl="4" indent="-317500" algn="l" rtl="0">
              <a:lnSpc>
                <a:spcPct val="90000"/>
              </a:lnSpc>
              <a:spcBef>
                <a:spcPts val="400"/>
              </a:spcBef>
              <a:spcAft>
                <a:spcPts val="0"/>
              </a:spcAft>
              <a:buClr>
                <a:srgbClr val="888B90"/>
              </a:buClr>
              <a:buSzPts val="1400"/>
              <a:buFont typeface="Arial"/>
              <a:buChar char="•"/>
              <a:defRPr sz="1400" b="0" i="0" u="none" strike="noStrike" cap="none">
                <a:solidFill>
                  <a:schemeClr val="dk1"/>
                </a:solidFill>
                <a:latin typeface="Open Sans Light"/>
                <a:ea typeface="Open Sans Light"/>
                <a:cs typeface="Open Sans Light"/>
                <a:sym typeface="Open Sans Ligh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Open Sans Light"/>
                <a:ea typeface="Open Sans Light"/>
                <a:cs typeface="Open Sans Light"/>
                <a:sym typeface="Open Sa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kansasteachingandleadingproject.org/learning-environment-consideration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hyperlink" Target="https://ksde.zoom.us/meeting/register/tJMldeytpjojE9KevHbDuFFGwvjXiv-rpG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bestpracticesclearinghouse.ed.gov/"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hyperlink" Target="https://docs.google.com/forms/d/e/1FAIpQLSc9QmHZUM7_oXSxKFLnF7R7c83SJhv7OVyHgvLr2Ky3s6ydww/viewform?usp=sf_lin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Los5GXmt8bz86b0fhRLJ1miQTbdd33rS/view?usp=sharing"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hyperlink" Target="mailto:tcote@ksde.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sde.org/Agency/Fiscal-and-Administrative-Services/Communications-and-Recognition-Programs/Vision-Kansans-Can/Kansans-Can-School-Redesign-Project/PBL-Showcase-March-2021" TargetMode="Externa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hyperlink" Target="https://drive.google.com/file/d/1VerbrtRvk3_fV6grMvS9R3WMzTwPXbs7/view?usp=sharing" TargetMode="External"/><Relationship Id="rId4" Type="http://schemas.openxmlformats.org/officeDocument/2006/relationships/hyperlink" Target="https://drive.google.com/file/d/1Z-I7X4c2BZ3iv0-pbyetpjvKWj1BO7gV/view?usp=sharing"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hyperlink" Target="https://www.ksde.org/Agency/Fiscal-and-Administrative-Services/Communications-and-Recognition-Programs/Vision-Kansans-Can/Kansans-Can-School-Redesign-Project/Apollo-III" TargetMode="External"/><Relationship Id="rId7" Type="http://schemas.openxmlformats.org/officeDocument/2006/relationships/hyperlink" Target="https://drive.google.com/file/d/1ttr5vAHpUDP3w3_Fj26yMWjZCsgUz8yY/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hyperlink" Target="https://www.ksde.org/Portals/0/Communications/KC_School_Redesign/Apollo%203%20Redesign%20Application.pdf?ver=2021-02-23-081219-683" TargetMode="External"/><Relationship Id="rId5" Type="http://schemas.openxmlformats.org/officeDocument/2006/relationships/hyperlink" Target="https://www.ksde.org/Portals/0/Communications/KC_School_Redesign/Apollo%203%20Redesign%20Application.docx?ver=2021-02-23-081219-683" TargetMode="External"/><Relationship Id="rId4" Type="http://schemas.openxmlformats.org/officeDocument/2006/relationships/hyperlink" Target="https://youtu.be/1pDg3FdiW5k" TargetMode="External"/><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mailto:redesign@ksde.org"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mailto:sperryman@ksde.org" TargetMode="External"/><Relationship Id="rId5" Type="http://schemas.openxmlformats.org/officeDocument/2006/relationships/hyperlink" Target="mailto:tmitchell@ksde.org" TargetMode="External"/><Relationship Id="rId4" Type="http://schemas.openxmlformats.org/officeDocument/2006/relationships/hyperlink" Target="mailto:jscott@ksd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1420092" y="317500"/>
            <a:ext cx="6255300" cy="2034900"/>
          </a:xfrm>
          <a:prstGeom prst="rect">
            <a:avLst/>
          </a:prstGeom>
        </p:spPr>
        <p:txBody>
          <a:bodyPr spcFirstLastPara="1" wrap="square" lIns="68575" tIns="34275" rIns="342900" bIns="34275" anchor="b" anchorCtr="0">
            <a:noAutofit/>
          </a:bodyPr>
          <a:lstStyle/>
          <a:p>
            <a:pPr marL="0" lvl="0" indent="0" algn="l" rtl="0">
              <a:spcBef>
                <a:spcPts val="0"/>
              </a:spcBef>
              <a:spcAft>
                <a:spcPts val="0"/>
              </a:spcAft>
              <a:buNone/>
            </a:pPr>
            <a:r>
              <a:rPr lang="en"/>
              <a:t>Curriculum Leaders: April 16, 2021</a:t>
            </a:r>
            <a:endParaRPr/>
          </a:p>
        </p:txBody>
      </p:sp>
      <p:sp>
        <p:nvSpPr>
          <p:cNvPr id="138" name="Google Shape;138;p22"/>
          <p:cNvSpPr txBox="1">
            <a:spLocks noGrp="1"/>
          </p:cNvSpPr>
          <p:nvPr>
            <p:ph type="body" idx="1"/>
          </p:nvPr>
        </p:nvSpPr>
        <p:spPr>
          <a:xfrm>
            <a:off x="1420092" y="2434701"/>
            <a:ext cx="6255300" cy="1125000"/>
          </a:xfrm>
          <a:prstGeom prst="rect">
            <a:avLst/>
          </a:prstGeom>
        </p:spPr>
        <p:txBody>
          <a:bodyPr spcFirstLastPara="1" wrap="square" lIns="68575" tIns="137150" rIns="342900" bIns="137150" anchor="t" anchorCtr="0">
            <a:noAutofit/>
          </a:bodyPr>
          <a:lstStyle/>
          <a:p>
            <a:pPr marL="0" lvl="0" indent="0" algn="l" rtl="0">
              <a:spcBef>
                <a:spcPts val="800"/>
              </a:spcBef>
              <a:spcAft>
                <a:spcPts val="0"/>
              </a:spcAft>
              <a:buNone/>
            </a:pPr>
            <a:r>
              <a:rPr lang="en"/>
              <a:t>Redesign Update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p:nvPr>
        </p:nvSpPr>
        <p:spPr>
          <a:xfrm>
            <a:off x="172641" y="38100"/>
            <a:ext cx="2949300" cy="12000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000"/>
              <a:t>Designing for Next</a:t>
            </a:r>
            <a:endParaRPr sz="3000"/>
          </a:p>
        </p:txBody>
      </p:sp>
      <p:sp>
        <p:nvSpPr>
          <p:cNvPr id="144" name="Google Shape;144;p23"/>
          <p:cNvSpPr txBox="1">
            <a:spLocks noGrp="1"/>
          </p:cNvSpPr>
          <p:nvPr>
            <p:ph type="body" idx="1"/>
          </p:nvPr>
        </p:nvSpPr>
        <p:spPr>
          <a:xfrm>
            <a:off x="172641" y="1543050"/>
            <a:ext cx="2949300" cy="2858700"/>
          </a:xfrm>
          <a:prstGeom prst="rect">
            <a:avLst/>
          </a:prstGeom>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Char char="●"/>
            </a:pPr>
            <a:r>
              <a:rPr lang="en" sz="1600">
                <a:solidFill>
                  <a:schemeClr val="accent2"/>
                </a:solidFill>
              </a:rPr>
              <a:t>Which image represents your 20-21 school year?  Why?</a:t>
            </a:r>
            <a:endParaRPr sz="1600">
              <a:solidFill>
                <a:schemeClr val="accent2"/>
              </a:solidFill>
            </a:endParaRPr>
          </a:p>
          <a:p>
            <a:pPr marL="457200" lvl="0" indent="-330200" algn="l" rtl="0">
              <a:lnSpc>
                <a:spcPct val="100000"/>
              </a:lnSpc>
              <a:spcBef>
                <a:spcPts val="0"/>
              </a:spcBef>
              <a:spcAft>
                <a:spcPts val="0"/>
              </a:spcAft>
              <a:buSzPts val="1600"/>
              <a:buChar char="●"/>
            </a:pPr>
            <a:r>
              <a:rPr lang="en" sz="1600">
                <a:solidFill>
                  <a:schemeClr val="accent2"/>
                </a:solidFill>
              </a:rPr>
              <a:t>Which represents how you want school for next year?  Why?</a:t>
            </a:r>
            <a:endParaRPr sz="1600">
              <a:solidFill>
                <a:schemeClr val="accent2"/>
              </a:solidFill>
            </a:endParaRPr>
          </a:p>
          <a:p>
            <a:pPr marL="457200" lvl="0" indent="-330200" algn="l" rtl="0">
              <a:lnSpc>
                <a:spcPct val="100000"/>
              </a:lnSpc>
              <a:spcBef>
                <a:spcPts val="0"/>
              </a:spcBef>
              <a:spcAft>
                <a:spcPts val="0"/>
              </a:spcAft>
              <a:buSzPts val="1600"/>
              <a:buChar char="●"/>
            </a:pPr>
            <a:r>
              <a:rPr lang="en" sz="1600">
                <a:solidFill>
                  <a:schemeClr val="accent2"/>
                </a:solidFill>
              </a:rPr>
              <a:t>How might you design learning experiences that students need to reach your vision for next school year?</a:t>
            </a:r>
            <a:endParaRPr sz="1700">
              <a:solidFill>
                <a:schemeClr val="accent2"/>
              </a:solidFill>
            </a:endParaRPr>
          </a:p>
        </p:txBody>
      </p:sp>
      <p:pic>
        <p:nvPicPr>
          <p:cNvPr id="145" name="Google Shape;145;p23"/>
          <p:cNvPicPr preferRelativeResize="0"/>
          <p:nvPr/>
        </p:nvPicPr>
        <p:blipFill>
          <a:blip r:embed="rId3">
            <a:alphaModFix/>
          </a:blip>
          <a:stretch>
            <a:fillRect/>
          </a:stretch>
        </p:blipFill>
        <p:spPr>
          <a:xfrm>
            <a:off x="3376900" y="763099"/>
            <a:ext cx="5678975" cy="3455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xEl>
                                              <p:pRg st="0" end="0"/>
                                            </p:txEl>
                                          </p:spTgt>
                                        </p:tgtEl>
                                        <p:attrNameLst>
                                          <p:attrName>style.visibility</p:attrName>
                                        </p:attrNameLst>
                                      </p:cBhvr>
                                      <p:to>
                                        <p:strVal val="visible"/>
                                      </p:to>
                                    </p:set>
                                    <p:animEffect transition="in" filter="fade">
                                      <p:cBhvr>
                                        <p:cTn id="7" dur="1000"/>
                                        <p:tgtEl>
                                          <p:spTgt spid="1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4">
                                            <p:txEl>
                                              <p:pRg st="1" end="1"/>
                                            </p:txEl>
                                          </p:spTgt>
                                        </p:tgtEl>
                                        <p:attrNameLst>
                                          <p:attrName>style.visibility</p:attrName>
                                        </p:attrNameLst>
                                      </p:cBhvr>
                                      <p:to>
                                        <p:strVal val="visible"/>
                                      </p:to>
                                    </p:set>
                                    <p:animEffect transition="in" filter="fade">
                                      <p:cBhvr>
                                        <p:cTn id="12" dur="1000"/>
                                        <p:tgtEl>
                                          <p:spTgt spid="1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4">
                                            <p:txEl>
                                              <p:pRg st="2" end="2"/>
                                            </p:txEl>
                                          </p:spTgt>
                                        </p:tgtEl>
                                        <p:attrNameLst>
                                          <p:attrName>style.visibility</p:attrName>
                                        </p:attrNameLst>
                                      </p:cBhvr>
                                      <p:to>
                                        <p:strVal val="visible"/>
                                      </p:to>
                                    </p:set>
                                    <p:animEffect transition="in" filter="fade">
                                      <p:cBhvr>
                                        <p:cTn id="17" dur="1000"/>
                                        <p:tgtEl>
                                          <p:spTgt spid="1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body" idx="1"/>
          </p:nvPr>
        </p:nvSpPr>
        <p:spPr>
          <a:xfrm>
            <a:off x="628650" y="1094185"/>
            <a:ext cx="7794900" cy="2113200"/>
          </a:xfrm>
          <a:prstGeom prst="rect">
            <a:avLst/>
          </a:prstGeom>
        </p:spPr>
        <p:txBody>
          <a:bodyPr spcFirstLastPara="1" wrap="square" lIns="1234425" tIns="685800" rIns="1234425" bIns="685800" anchor="t" anchorCtr="0">
            <a:noAutofit/>
          </a:bodyPr>
          <a:lstStyle/>
          <a:p>
            <a:pPr marL="0" lvl="0" indent="0" algn="l" rtl="0">
              <a:spcBef>
                <a:spcPts val="800"/>
              </a:spcBef>
              <a:spcAft>
                <a:spcPts val="0"/>
              </a:spcAft>
              <a:buNone/>
            </a:pPr>
            <a:r>
              <a:rPr lang="en"/>
              <a:t>“It’s so much easier to suggest solutions when you don’t know too much about the problem.”</a:t>
            </a:r>
            <a:endParaRPr/>
          </a:p>
        </p:txBody>
      </p:sp>
      <p:sp>
        <p:nvSpPr>
          <p:cNvPr id="151" name="Google Shape;151;p24"/>
          <p:cNvSpPr txBox="1">
            <a:spLocks noGrp="1"/>
          </p:cNvSpPr>
          <p:nvPr>
            <p:ph type="body" idx="2"/>
          </p:nvPr>
        </p:nvSpPr>
        <p:spPr>
          <a:xfrm>
            <a:off x="670956" y="3287322"/>
            <a:ext cx="7802100" cy="638100"/>
          </a:xfrm>
          <a:prstGeom prst="rect">
            <a:avLst/>
          </a:prstGeom>
        </p:spPr>
        <p:txBody>
          <a:bodyPr spcFirstLastPara="1" wrap="square" lIns="68575" tIns="34275" rIns="68575" bIns="34275" anchor="b" anchorCtr="0">
            <a:noAutofit/>
          </a:bodyPr>
          <a:lstStyle/>
          <a:p>
            <a:pPr marL="0" lvl="0" indent="0" algn="r" rtl="0">
              <a:spcBef>
                <a:spcPts val="800"/>
              </a:spcBef>
              <a:spcAft>
                <a:spcPts val="0"/>
              </a:spcAft>
              <a:buNone/>
            </a:pPr>
            <a:r>
              <a:rPr lang="en"/>
              <a:t>Malcolm Forbes, American entrepreneur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629853" y="38100"/>
            <a:ext cx="3942300" cy="12000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3000"/>
              <a:t>Training Opportunity</a:t>
            </a:r>
            <a:endParaRPr sz="3000"/>
          </a:p>
        </p:txBody>
      </p:sp>
      <p:sp>
        <p:nvSpPr>
          <p:cNvPr id="157" name="Google Shape;157;p25"/>
          <p:cNvSpPr txBox="1">
            <a:spLocks noGrp="1"/>
          </p:cNvSpPr>
          <p:nvPr>
            <p:ph type="body" idx="2"/>
          </p:nvPr>
        </p:nvSpPr>
        <p:spPr>
          <a:xfrm>
            <a:off x="629853" y="1238250"/>
            <a:ext cx="3942300" cy="2858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sz="2000" i="1"/>
              <a:t>Design Thinking for Navigating Next: 3-Part Series</a:t>
            </a:r>
            <a:br>
              <a:rPr lang="en" sz="2000"/>
            </a:br>
            <a:r>
              <a:rPr lang="en" sz="1800"/>
              <a:t>Teaching and Leading Project Page- </a:t>
            </a:r>
            <a:r>
              <a:rPr lang="en" sz="1800" u="sng">
                <a:solidFill>
                  <a:schemeClr val="accent1"/>
                </a:solidFill>
                <a:hlinkClick r:id="rId3">
                  <a:extLst>
                    <a:ext uri="{A12FA001-AC4F-418D-AE19-62706E023703}">
                      <ahyp:hlinkClr xmlns:ahyp="http://schemas.microsoft.com/office/drawing/2018/hyperlinkcolor" val="tx"/>
                    </a:ext>
                  </a:extLst>
                </a:hlinkClick>
              </a:rPr>
              <a:t>Learning Environment</a:t>
            </a:r>
            <a:endParaRPr sz="1800">
              <a:solidFill>
                <a:schemeClr val="accent1"/>
              </a:solidFill>
            </a:endParaRPr>
          </a:p>
          <a:p>
            <a:pPr marL="457200" lvl="0" indent="-330200" algn="l" rtl="0">
              <a:spcBef>
                <a:spcPts val="800"/>
              </a:spcBef>
              <a:spcAft>
                <a:spcPts val="0"/>
              </a:spcAft>
              <a:buClr>
                <a:schemeClr val="dk1"/>
              </a:buClr>
              <a:buSzPts val="1600"/>
              <a:buChar char="●"/>
            </a:pPr>
            <a:r>
              <a:rPr lang="en" sz="1600"/>
              <a:t>Part 1- Design Thinking</a:t>
            </a:r>
            <a:endParaRPr sz="1600"/>
          </a:p>
          <a:p>
            <a:pPr marL="457200" lvl="0" indent="-330200" algn="l" rtl="0">
              <a:spcBef>
                <a:spcPts val="0"/>
              </a:spcBef>
              <a:spcAft>
                <a:spcPts val="0"/>
              </a:spcAft>
              <a:buClr>
                <a:schemeClr val="dk1"/>
              </a:buClr>
              <a:buSzPts val="1600"/>
              <a:buChar char="●"/>
            </a:pPr>
            <a:r>
              <a:rPr lang="en" sz="1600"/>
              <a:t>Part 2- Utilizing 4 Disciplines of Execution with Design Thinking </a:t>
            </a:r>
            <a:endParaRPr sz="1600"/>
          </a:p>
          <a:p>
            <a:pPr marL="457200" lvl="0" indent="-330200" algn="l" rtl="0">
              <a:spcBef>
                <a:spcPts val="0"/>
              </a:spcBef>
              <a:spcAft>
                <a:spcPts val="0"/>
              </a:spcAft>
              <a:buClr>
                <a:schemeClr val="dk1"/>
              </a:buClr>
              <a:buSzPts val="1600"/>
              <a:buChar char="●"/>
            </a:pPr>
            <a:r>
              <a:rPr lang="en" sz="1600"/>
              <a:t>Part 3- LIVE- Blending Design Thinking &amp; 4DX to Navigating Next</a:t>
            </a:r>
            <a:endParaRPr sz="1600"/>
          </a:p>
          <a:p>
            <a:pPr marL="914400" lvl="1" indent="-317500" algn="l" rtl="0">
              <a:spcBef>
                <a:spcPts val="0"/>
              </a:spcBef>
              <a:spcAft>
                <a:spcPts val="0"/>
              </a:spcAft>
              <a:buSzPts val="1400"/>
              <a:buChar char="○"/>
            </a:pPr>
            <a:r>
              <a:rPr lang="en" sz="1400"/>
              <a:t>April 20, 2021 from 9:00-10:00 a.m. (</a:t>
            </a:r>
            <a:r>
              <a:rPr lang="en" sz="1400" u="sng">
                <a:solidFill>
                  <a:schemeClr val="accent1"/>
                </a:solidFill>
                <a:hlinkClick r:id="rId4">
                  <a:extLst>
                    <a:ext uri="{A12FA001-AC4F-418D-AE19-62706E023703}">
                      <ahyp:hlinkClr xmlns:ahyp="http://schemas.microsoft.com/office/drawing/2018/hyperlinkcolor" val="tx"/>
                    </a:ext>
                  </a:extLst>
                </a:hlinkClick>
              </a:rPr>
              <a:t>Zoom Registration</a:t>
            </a:r>
            <a:r>
              <a:rPr lang="en" sz="1400"/>
              <a:t>) </a:t>
            </a:r>
            <a:endParaRPr sz="2000" i="1"/>
          </a:p>
        </p:txBody>
      </p:sp>
      <p:pic>
        <p:nvPicPr>
          <p:cNvPr id="158" name="Google Shape;158;p25"/>
          <p:cNvPicPr preferRelativeResize="0"/>
          <p:nvPr/>
        </p:nvPicPr>
        <p:blipFill rotWithShape="1">
          <a:blip r:embed="rId5">
            <a:alphaModFix/>
          </a:blip>
          <a:srcRect l="12376" r="11554" b="19100"/>
          <a:stretch/>
        </p:blipFill>
        <p:spPr>
          <a:xfrm>
            <a:off x="5121175" y="200650"/>
            <a:ext cx="3068150" cy="4258803"/>
          </a:xfrm>
          <a:prstGeom prst="rect">
            <a:avLst/>
          </a:prstGeom>
          <a:noFill/>
          <a:ln w="9525" cap="flat" cmpd="sng">
            <a:solidFill>
              <a:schemeClr val="accent2"/>
            </a:solidFill>
            <a:prstDash val="solid"/>
            <a:round/>
            <a:headEnd type="none" w="sm" len="sm"/>
            <a:tailEnd type="none" w="sm" len="sm"/>
          </a:ln>
          <a:effectLst>
            <a:outerShdw blurRad="57150" dist="209550" dir="9000000" algn="bl" rotWithShape="0">
              <a:schemeClr val="accent2">
                <a:alpha val="50000"/>
              </a:scheme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629841" y="342900"/>
            <a:ext cx="2949300" cy="12000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 sz="3000"/>
              <a:t>Opportunity </a:t>
            </a:r>
            <a:endParaRPr sz="3000"/>
          </a:p>
        </p:txBody>
      </p:sp>
      <p:sp>
        <p:nvSpPr>
          <p:cNvPr id="164" name="Google Shape;164;p26"/>
          <p:cNvSpPr txBox="1">
            <a:spLocks noGrp="1"/>
          </p:cNvSpPr>
          <p:nvPr>
            <p:ph type="body" idx="2"/>
          </p:nvPr>
        </p:nvSpPr>
        <p:spPr>
          <a:xfrm>
            <a:off x="629851" y="1543050"/>
            <a:ext cx="3171000" cy="2858700"/>
          </a:xfrm>
          <a:prstGeom prst="rect">
            <a:avLst/>
          </a:prstGeom>
        </p:spPr>
        <p:txBody>
          <a:bodyPr spcFirstLastPara="1" wrap="square" lIns="68575" tIns="34275" rIns="68575" bIns="34275" anchor="t" anchorCtr="0">
            <a:noAutofit/>
          </a:bodyPr>
          <a:lstStyle/>
          <a:p>
            <a:pPr marL="457200" lvl="0" indent="-336550" algn="l" rtl="0">
              <a:spcBef>
                <a:spcPts val="800"/>
              </a:spcBef>
              <a:spcAft>
                <a:spcPts val="0"/>
              </a:spcAft>
              <a:buSzPts val="1700"/>
              <a:buChar char="●"/>
            </a:pPr>
            <a:r>
              <a:rPr lang="en" sz="1700"/>
              <a:t>Tell your story: </a:t>
            </a:r>
            <a:endParaRPr sz="1700"/>
          </a:p>
          <a:p>
            <a:pPr marL="914400" lvl="1" indent="-330200" algn="l" rtl="0">
              <a:spcBef>
                <a:spcPts val="0"/>
              </a:spcBef>
              <a:spcAft>
                <a:spcPts val="0"/>
              </a:spcAft>
              <a:buSzPts val="1600"/>
              <a:buChar char="○"/>
            </a:pPr>
            <a:r>
              <a:rPr lang="en" sz="1600"/>
              <a:t>Best Practice</a:t>
            </a:r>
            <a:endParaRPr sz="1600"/>
          </a:p>
          <a:p>
            <a:pPr marL="914400" lvl="1" indent="-330200" algn="l" rtl="0">
              <a:spcBef>
                <a:spcPts val="0"/>
              </a:spcBef>
              <a:spcAft>
                <a:spcPts val="0"/>
              </a:spcAft>
              <a:buSzPts val="1600"/>
              <a:buChar char="○"/>
            </a:pPr>
            <a:r>
              <a:rPr lang="en" sz="1600"/>
              <a:t>Lesson Learned</a:t>
            </a:r>
            <a:endParaRPr sz="1600"/>
          </a:p>
          <a:p>
            <a:pPr marL="457200" lvl="0" indent="-336550" algn="l" rtl="0">
              <a:spcBef>
                <a:spcPts val="0"/>
              </a:spcBef>
              <a:spcAft>
                <a:spcPts val="0"/>
              </a:spcAft>
              <a:buSzPts val="1700"/>
              <a:buChar char="●"/>
            </a:pPr>
            <a:r>
              <a:rPr lang="en" sz="1700"/>
              <a:t>Addressing: </a:t>
            </a:r>
            <a:endParaRPr sz="1700"/>
          </a:p>
          <a:p>
            <a:pPr marL="914400" lvl="1" indent="-330200" algn="l" rtl="0">
              <a:spcBef>
                <a:spcPts val="0"/>
              </a:spcBef>
              <a:spcAft>
                <a:spcPts val="0"/>
              </a:spcAft>
              <a:buSzPts val="1600"/>
              <a:buChar char="○"/>
            </a:pPr>
            <a:r>
              <a:rPr lang="en" sz="1600"/>
              <a:t>Health &amp; Safety</a:t>
            </a:r>
            <a:endParaRPr sz="1600"/>
          </a:p>
          <a:p>
            <a:pPr marL="914400" lvl="1" indent="-330200" algn="l" rtl="0">
              <a:spcBef>
                <a:spcPts val="0"/>
              </a:spcBef>
              <a:spcAft>
                <a:spcPts val="0"/>
              </a:spcAft>
              <a:buSzPts val="1600"/>
              <a:buChar char="○"/>
            </a:pPr>
            <a:r>
              <a:rPr lang="en" sz="1600"/>
              <a:t>Supporting Students</a:t>
            </a:r>
            <a:endParaRPr sz="1600"/>
          </a:p>
          <a:p>
            <a:pPr marL="914400" lvl="1" indent="-330200" algn="l" rtl="0">
              <a:spcBef>
                <a:spcPts val="0"/>
              </a:spcBef>
              <a:spcAft>
                <a:spcPts val="0"/>
              </a:spcAft>
              <a:buSzPts val="1600"/>
              <a:buChar char="○"/>
            </a:pPr>
            <a:r>
              <a:rPr lang="en" sz="1600"/>
              <a:t>Supporting Teachers</a:t>
            </a:r>
            <a:endParaRPr sz="1600"/>
          </a:p>
          <a:p>
            <a:pPr marL="457200" lvl="0" indent="-336550" algn="l" rtl="0">
              <a:spcBef>
                <a:spcPts val="0"/>
              </a:spcBef>
              <a:spcAft>
                <a:spcPts val="0"/>
              </a:spcAft>
              <a:buSzPts val="1700"/>
              <a:buChar char="●"/>
            </a:pPr>
            <a:r>
              <a:rPr lang="en" sz="1700"/>
              <a:t>Submit</a:t>
            </a:r>
            <a:endParaRPr sz="1700"/>
          </a:p>
          <a:p>
            <a:pPr marL="914400" lvl="1" indent="-330200" algn="l" rtl="0">
              <a:spcBef>
                <a:spcPts val="0"/>
              </a:spcBef>
              <a:spcAft>
                <a:spcPts val="0"/>
              </a:spcAft>
              <a:buSzPts val="1600"/>
              <a:buChar char="○"/>
            </a:pPr>
            <a:r>
              <a:rPr lang="en" sz="1600" u="sng">
                <a:solidFill>
                  <a:schemeClr val="hlink"/>
                </a:solidFill>
                <a:hlinkClick r:id="rId3"/>
              </a:rPr>
              <a:t>Independently</a:t>
            </a:r>
            <a:endParaRPr sz="1600"/>
          </a:p>
          <a:p>
            <a:pPr marL="914400" lvl="1" indent="-330200" algn="l" rtl="0">
              <a:spcBef>
                <a:spcPts val="0"/>
              </a:spcBef>
              <a:spcAft>
                <a:spcPts val="0"/>
              </a:spcAft>
              <a:buSzPts val="1600"/>
              <a:buChar char="○"/>
            </a:pPr>
            <a:r>
              <a:rPr lang="en" sz="1600" u="sng">
                <a:solidFill>
                  <a:schemeClr val="hlink"/>
                </a:solidFill>
                <a:hlinkClick r:id="rId4"/>
              </a:rPr>
              <a:t>Through KSDE</a:t>
            </a:r>
            <a:endParaRPr sz="1600"/>
          </a:p>
          <a:p>
            <a:pPr marL="1371600" lvl="2" indent="-317500" algn="l" rtl="0">
              <a:spcBef>
                <a:spcPts val="0"/>
              </a:spcBef>
              <a:spcAft>
                <a:spcPts val="0"/>
              </a:spcAft>
              <a:buSzPts val="1400"/>
              <a:buChar char="■"/>
            </a:pPr>
            <a:r>
              <a:rPr lang="en" sz="1400"/>
              <a:t>Due April 30, 2021</a:t>
            </a:r>
            <a:endParaRPr sz="1400"/>
          </a:p>
        </p:txBody>
      </p:sp>
      <p:pic>
        <p:nvPicPr>
          <p:cNvPr id="165" name="Google Shape;165;p26"/>
          <p:cNvPicPr preferRelativeResize="0"/>
          <p:nvPr/>
        </p:nvPicPr>
        <p:blipFill>
          <a:blip r:embed="rId5">
            <a:alphaModFix/>
          </a:blip>
          <a:stretch>
            <a:fillRect/>
          </a:stretch>
        </p:blipFill>
        <p:spPr>
          <a:xfrm>
            <a:off x="4571999" y="342901"/>
            <a:ext cx="3479150" cy="4131525"/>
          </a:xfrm>
          <a:prstGeom prst="rect">
            <a:avLst/>
          </a:prstGeom>
          <a:noFill/>
          <a:ln w="9525" cap="flat" cmpd="sng">
            <a:solidFill>
              <a:schemeClr val="dk2"/>
            </a:solidFill>
            <a:prstDash val="solid"/>
            <a:round/>
            <a:headEnd type="none" w="sm" len="sm"/>
            <a:tailEnd type="none" w="sm" len="sm"/>
          </a:ln>
          <a:effectLst>
            <a:outerShdw blurRad="57150" dist="304800" dir="9600000" algn="bl" rotWithShape="0">
              <a:schemeClr val="dk2">
                <a:alpha val="50000"/>
              </a:scheme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p:nvPr/>
        </p:nvSpPr>
        <p:spPr>
          <a:xfrm>
            <a:off x="339750" y="1366875"/>
            <a:ext cx="8464500" cy="249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900" b="1"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Redesign April Newsletter</a:t>
            </a:r>
            <a:endParaRPr sz="3900" b="1">
              <a:solidFill>
                <a:schemeClr val="accent1"/>
              </a:solidFill>
              <a:latin typeface="Open Sans"/>
              <a:ea typeface="Open Sans"/>
              <a:cs typeface="Open Sans"/>
              <a:sym typeface="Open Sans"/>
            </a:endParaRPr>
          </a:p>
          <a:p>
            <a:pPr marL="0" lvl="0" indent="0" algn="ctr" rtl="0">
              <a:spcBef>
                <a:spcPts val="0"/>
              </a:spcBef>
              <a:spcAft>
                <a:spcPts val="0"/>
              </a:spcAft>
              <a:buNone/>
            </a:pPr>
            <a:endParaRPr sz="3900" b="1">
              <a:latin typeface="Open Sans"/>
              <a:ea typeface="Open Sans"/>
              <a:cs typeface="Open Sans"/>
              <a:sym typeface="Open Sans"/>
            </a:endParaRPr>
          </a:p>
          <a:p>
            <a:pPr marL="0" lvl="0" indent="0" algn="ctr" rtl="0">
              <a:spcBef>
                <a:spcPts val="0"/>
              </a:spcBef>
              <a:spcAft>
                <a:spcPts val="0"/>
              </a:spcAft>
              <a:buNone/>
            </a:pPr>
            <a:r>
              <a:rPr lang="en" sz="2400" b="1">
                <a:latin typeface="Open Sans"/>
                <a:ea typeface="Open Sans"/>
                <a:cs typeface="Open Sans"/>
                <a:sym typeface="Open Sans"/>
              </a:rPr>
              <a:t>Receive our monthly newsletter by joining the Redesign Stakeholders listserv. Email Theresa Cote (</a:t>
            </a:r>
            <a:r>
              <a:rPr lang="en" sz="2400" b="1" u="sng">
                <a:solidFill>
                  <a:schemeClr val="hlink"/>
                </a:solidFill>
                <a:latin typeface="Open Sans"/>
                <a:ea typeface="Open Sans"/>
                <a:cs typeface="Open Sans"/>
                <a:sym typeface="Open Sans"/>
                <a:hlinkClick r:id="rId4"/>
              </a:rPr>
              <a:t>tcote@ksde.org</a:t>
            </a:r>
            <a:r>
              <a:rPr lang="en" sz="2400" b="1">
                <a:latin typeface="Open Sans"/>
                <a:ea typeface="Open Sans"/>
                <a:cs typeface="Open Sans"/>
                <a:sym typeface="Open Sans"/>
              </a:rPr>
              <a:t>) to join. </a:t>
            </a:r>
            <a:endParaRPr sz="2400" b="1">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2021 Highlights</a:t>
            </a:r>
            <a:endParaRPr/>
          </a:p>
        </p:txBody>
      </p:sp>
      <p:sp>
        <p:nvSpPr>
          <p:cNvPr id="176" name="Google Shape;176;p28"/>
          <p:cNvSpPr txBox="1">
            <a:spLocks noGrp="1"/>
          </p:cNvSpPr>
          <p:nvPr>
            <p:ph type="body" idx="1"/>
          </p:nvPr>
        </p:nvSpPr>
        <p:spPr>
          <a:xfrm>
            <a:off x="628650" y="1216819"/>
            <a:ext cx="7886700" cy="3263400"/>
          </a:xfrm>
          <a:prstGeom prst="rect">
            <a:avLst/>
          </a:prstGeom>
        </p:spPr>
        <p:txBody>
          <a:bodyPr spcFirstLastPara="1" wrap="square" lIns="68575" tIns="34275" rIns="68575" bIns="34275" anchor="t" anchorCtr="0">
            <a:noAutofit/>
          </a:bodyPr>
          <a:lstStyle/>
          <a:p>
            <a:pPr marL="457200" lvl="0" indent="-342900" algn="l" rtl="0">
              <a:spcBef>
                <a:spcPts val="800"/>
              </a:spcBef>
              <a:spcAft>
                <a:spcPts val="0"/>
              </a:spcAft>
              <a:buClr>
                <a:schemeClr val="accent2"/>
              </a:buClr>
              <a:buSzPts val="1800"/>
              <a:buChar char="●"/>
            </a:pPr>
            <a:r>
              <a:rPr lang="en" sz="1800"/>
              <a:t>3 new schools have Launched</a:t>
            </a:r>
            <a:endParaRPr sz="1800"/>
          </a:p>
          <a:p>
            <a:pPr marL="914400" lvl="1" indent="-342900" algn="l" rtl="0">
              <a:spcBef>
                <a:spcPts val="0"/>
              </a:spcBef>
              <a:spcAft>
                <a:spcPts val="0"/>
              </a:spcAft>
              <a:buSzPts val="1800"/>
              <a:buChar char="○"/>
            </a:pPr>
            <a:r>
              <a:rPr lang="en"/>
              <a:t>West Elementary, Goodland USD 352</a:t>
            </a:r>
            <a:endParaRPr/>
          </a:p>
          <a:p>
            <a:pPr marL="914400" lvl="1" indent="-342900" algn="l" rtl="0">
              <a:spcBef>
                <a:spcPts val="0"/>
              </a:spcBef>
              <a:spcAft>
                <a:spcPts val="0"/>
              </a:spcAft>
              <a:buSzPts val="1800"/>
              <a:buChar char="○"/>
            </a:pPr>
            <a:r>
              <a:rPr lang="en"/>
              <a:t>Medicine Lodge Grade School, Barber County North USD 254</a:t>
            </a:r>
            <a:endParaRPr/>
          </a:p>
          <a:p>
            <a:pPr marL="914400" lvl="1" indent="-342900" algn="l" rtl="0">
              <a:spcBef>
                <a:spcPts val="0"/>
              </a:spcBef>
              <a:spcAft>
                <a:spcPts val="0"/>
              </a:spcAft>
              <a:buSzPts val="1800"/>
              <a:buChar char="○"/>
            </a:pPr>
            <a:r>
              <a:rPr lang="en"/>
              <a:t>Medicine Lodge Jr/Sr High School, Barber County North USD 254</a:t>
            </a:r>
            <a:endParaRPr/>
          </a:p>
          <a:p>
            <a:pPr marL="457200" lvl="0" indent="-342900" algn="l" rtl="0">
              <a:spcBef>
                <a:spcPts val="0"/>
              </a:spcBef>
              <a:spcAft>
                <a:spcPts val="0"/>
              </a:spcAft>
              <a:buClr>
                <a:schemeClr val="accent2"/>
              </a:buClr>
              <a:buSzPts val="1800"/>
              <a:buChar char="●"/>
            </a:pPr>
            <a:r>
              <a:rPr lang="en" sz="1800" u="sng">
                <a:solidFill>
                  <a:schemeClr val="accent1"/>
                </a:solidFill>
                <a:hlinkClick r:id="rId3">
                  <a:extLst>
                    <a:ext uri="{A12FA001-AC4F-418D-AE19-62706E023703}">
                      <ahyp:hlinkClr xmlns:ahyp="http://schemas.microsoft.com/office/drawing/2018/hyperlinkcolor" val="tx"/>
                    </a:ext>
                  </a:extLst>
                </a:hlinkClick>
              </a:rPr>
              <a:t>PBL Student Showcase</a:t>
            </a:r>
            <a:endParaRPr sz="1800">
              <a:solidFill>
                <a:schemeClr val="accent1"/>
              </a:solidFill>
            </a:endParaRPr>
          </a:p>
          <a:p>
            <a:pPr marL="914400" lvl="1" indent="-342900" algn="l" rtl="0">
              <a:spcBef>
                <a:spcPts val="0"/>
              </a:spcBef>
              <a:spcAft>
                <a:spcPts val="0"/>
              </a:spcAft>
              <a:buSzPts val="1800"/>
              <a:buChar char="○"/>
            </a:pPr>
            <a:r>
              <a:rPr lang="en"/>
              <a:t>5 Schools</a:t>
            </a:r>
            <a:endParaRPr/>
          </a:p>
          <a:p>
            <a:pPr marL="914400" lvl="1" indent="-342900" algn="l" rtl="0">
              <a:spcBef>
                <a:spcPts val="0"/>
              </a:spcBef>
              <a:spcAft>
                <a:spcPts val="0"/>
              </a:spcAft>
              <a:buSzPts val="1800"/>
              <a:buChar char="○"/>
            </a:pPr>
            <a:r>
              <a:rPr lang="en"/>
              <a:t>20 Videos</a:t>
            </a:r>
            <a:endParaRPr/>
          </a:p>
          <a:p>
            <a:pPr marL="914400" lvl="1" indent="-342900" algn="l" rtl="0">
              <a:spcBef>
                <a:spcPts val="0"/>
              </a:spcBef>
              <a:spcAft>
                <a:spcPts val="0"/>
              </a:spcAft>
              <a:buSzPts val="1800"/>
              <a:buChar char="○"/>
            </a:pPr>
            <a:r>
              <a:rPr lang="en"/>
              <a:t>318 Unique Page Views</a:t>
            </a:r>
            <a:endParaRPr/>
          </a:p>
          <a:p>
            <a:pPr marL="1371600" lvl="2" indent="-342900" algn="l" rtl="0">
              <a:spcBef>
                <a:spcPts val="0"/>
              </a:spcBef>
              <a:spcAft>
                <a:spcPts val="0"/>
              </a:spcAft>
              <a:buSzPts val="1800"/>
              <a:buChar char="■"/>
            </a:pPr>
            <a:r>
              <a:rPr lang="en" sz="1800"/>
              <a:t>500 Page Visits </a:t>
            </a:r>
            <a:endParaRPr sz="1800"/>
          </a:p>
          <a:p>
            <a:pPr marL="457200" lvl="0" indent="-342900" algn="l" rtl="0">
              <a:spcBef>
                <a:spcPts val="0"/>
              </a:spcBef>
              <a:spcAft>
                <a:spcPts val="0"/>
              </a:spcAft>
              <a:buClr>
                <a:schemeClr val="dk1"/>
              </a:buClr>
              <a:buSzPts val="1800"/>
              <a:buChar char="●"/>
            </a:pPr>
            <a:r>
              <a:rPr lang="en" sz="1800"/>
              <a:t>Culture Survey</a:t>
            </a:r>
            <a:endParaRPr sz="1800"/>
          </a:p>
          <a:p>
            <a:pPr marL="914400" lvl="1" indent="-342900" algn="l" rtl="0">
              <a:spcBef>
                <a:spcPts val="0"/>
              </a:spcBef>
              <a:spcAft>
                <a:spcPts val="0"/>
              </a:spcAft>
              <a:buSzPts val="1800"/>
              <a:buChar char="○"/>
            </a:pPr>
            <a:r>
              <a:rPr lang="en"/>
              <a:t>5 Constructs [Preview the </a:t>
            </a:r>
            <a:r>
              <a:rPr lang="en" u="sng">
                <a:solidFill>
                  <a:schemeClr val="accent1"/>
                </a:solidFill>
                <a:hlinkClick r:id="rId4">
                  <a:extLst>
                    <a:ext uri="{A12FA001-AC4F-418D-AE19-62706E023703}">
                      <ahyp:hlinkClr xmlns:ahyp="http://schemas.microsoft.com/office/drawing/2018/hyperlinkcolor" val="tx"/>
                    </a:ext>
                  </a:extLst>
                </a:hlinkClick>
              </a:rPr>
              <a:t>Questions </a:t>
            </a:r>
            <a:r>
              <a:rPr lang="en"/>
              <a:t>&amp; View </a:t>
            </a:r>
            <a:r>
              <a:rPr lang="en" u="sng">
                <a:solidFill>
                  <a:schemeClr val="accent1"/>
                </a:solidFill>
                <a:hlinkClick r:id="rId5">
                  <a:extLst>
                    <a:ext uri="{A12FA001-AC4F-418D-AE19-62706E023703}">
                      <ahyp:hlinkClr xmlns:ahyp="http://schemas.microsoft.com/office/drawing/2018/hyperlinkcolor" val="tx"/>
                    </a:ext>
                  </a:extLst>
                </a:hlinkClick>
              </a:rPr>
              <a:t>Sample Report</a:t>
            </a:r>
            <a:r>
              <a:rPr lang="en"/>
              <a:t>]  </a:t>
            </a:r>
            <a:endParaRPr/>
          </a:p>
          <a:p>
            <a:pPr marL="914400" lvl="1" indent="-342900" algn="l" rtl="0">
              <a:spcBef>
                <a:spcPts val="0"/>
              </a:spcBef>
              <a:spcAft>
                <a:spcPts val="0"/>
              </a:spcAft>
              <a:buSzPts val="1800"/>
              <a:buChar char="○"/>
            </a:pPr>
            <a:r>
              <a:rPr lang="en"/>
              <a:t>~2000 Responses to Date</a:t>
            </a:r>
            <a:endParaRPr/>
          </a:p>
          <a:p>
            <a:pPr marL="914400" lvl="1" indent="-342900" algn="l" rtl="0">
              <a:spcBef>
                <a:spcPts val="0"/>
              </a:spcBef>
              <a:spcAft>
                <a:spcPts val="0"/>
              </a:spcAft>
              <a:buSzPts val="1800"/>
              <a:buChar char="○"/>
            </a:pPr>
            <a:r>
              <a:rPr lang="en"/>
              <a:t>~18 Schools to Date</a:t>
            </a:r>
            <a:endParaRPr/>
          </a:p>
        </p:txBody>
      </p:sp>
      <p:pic>
        <p:nvPicPr>
          <p:cNvPr id="177" name="Google Shape;177;p28"/>
          <p:cNvPicPr preferRelativeResize="0"/>
          <p:nvPr/>
        </p:nvPicPr>
        <p:blipFill rotWithShape="1">
          <a:blip r:embed="rId6">
            <a:alphaModFix/>
          </a:blip>
          <a:srcRect l="12114" r="15818" b="18340"/>
          <a:stretch/>
        </p:blipFill>
        <p:spPr>
          <a:xfrm>
            <a:off x="4490175" y="2571760"/>
            <a:ext cx="2214900" cy="6964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
              <a:t>Upcoming Highlights</a:t>
            </a:r>
            <a:endParaRPr/>
          </a:p>
        </p:txBody>
      </p:sp>
      <p:sp>
        <p:nvSpPr>
          <p:cNvPr id="183" name="Google Shape;183;p29"/>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457200" lvl="0" indent="-317500" algn="l" rtl="0">
              <a:spcBef>
                <a:spcPts val="800"/>
              </a:spcBef>
              <a:spcAft>
                <a:spcPts val="0"/>
              </a:spcAft>
              <a:buClr>
                <a:schemeClr val="accent2"/>
              </a:buClr>
              <a:buSzPts val="1400"/>
              <a:buChar char="●"/>
            </a:pPr>
            <a:r>
              <a:rPr lang="en" u="sng">
                <a:solidFill>
                  <a:schemeClr val="accent1"/>
                </a:solidFill>
                <a:hlinkClick r:id="rId3">
                  <a:extLst>
                    <a:ext uri="{A12FA001-AC4F-418D-AE19-62706E023703}">
                      <ahyp:hlinkClr xmlns:ahyp="http://schemas.microsoft.com/office/drawing/2018/hyperlinkcolor" val="tx"/>
                    </a:ext>
                  </a:extLst>
                </a:hlinkClick>
              </a:rPr>
              <a:t>Apollo 3</a:t>
            </a:r>
            <a:endParaRPr>
              <a:solidFill>
                <a:schemeClr val="accent1"/>
              </a:solidFill>
            </a:endParaRPr>
          </a:p>
          <a:p>
            <a:pPr marL="914400" lvl="1" indent="-317500" algn="l" rtl="0">
              <a:spcBef>
                <a:spcPts val="0"/>
              </a:spcBef>
              <a:spcAft>
                <a:spcPts val="0"/>
              </a:spcAft>
              <a:buClr>
                <a:schemeClr val="accent2"/>
              </a:buClr>
              <a:buSzPts val="1400"/>
              <a:buChar char="○"/>
            </a:pPr>
            <a:r>
              <a:rPr lang="en"/>
              <a:t>March 1 Informational </a:t>
            </a:r>
            <a:r>
              <a:rPr lang="en" u="sng">
                <a:solidFill>
                  <a:schemeClr val="accent1"/>
                </a:solidFill>
                <a:hlinkClick r:id="rId4">
                  <a:extLst>
                    <a:ext uri="{A12FA001-AC4F-418D-AE19-62706E023703}">
                      <ahyp:hlinkClr xmlns:ahyp="http://schemas.microsoft.com/office/drawing/2018/hyperlinkcolor" val="tx"/>
                    </a:ext>
                  </a:extLst>
                </a:hlinkClick>
              </a:rPr>
              <a:t>Webinar</a:t>
            </a:r>
            <a:r>
              <a:rPr lang="en"/>
              <a:t>	</a:t>
            </a:r>
            <a:endParaRPr/>
          </a:p>
          <a:p>
            <a:pPr marL="1371600" lvl="2" indent="-317500" algn="l" rtl="0">
              <a:spcBef>
                <a:spcPts val="0"/>
              </a:spcBef>
              <a:spcAft>
                <a:spcPts val="0"/>
              </a:spcAft>
              <a:buSzPts val="1400"/>
              <a:buChar char="■"/>
            </a:pPr>
            <a:r>
              <a:rPr lang="en"/>
              <a:t>~30 Schools!</a:t>
            </a:r>
            <a:endParaRPr/>
          </a:p>
          <a:p>
            <a:pPr marL="914400" lvl="1" indent="-317500" algn="l" rtl="0">
              <a:spcBef>
                <a:spcPts val="0"/>
              </a:spcBef>
              <a:spcAft>
                <a:spcPts val="0"/>
              </a:spcAft>
              <a:buClr>
                <a:schemeClr val="accent2"/>
              </a:buClr>
              <a:buSzPts val="1400"/>
              <a:buChar char="○"/>
            </a:pPr>
            <a:r>
              <a:rPr lang="en"/>
              <a:t>Applications </a:t>
            </a:r>
            <a:r>
              <a:rPr lang="en" b="1">
                <a:latin typeface="Open Sans"/>
                <a:ea typeface="Open Sans"/>
                <a:cs typeface="Open Sans"/>
                <a:sym typeface="Open Sans"/>
              </a:rPr>
              <a:t>Due May 31, 2021</a:t>
            </a:r>
            <a:endParaRPr b="1">
              <a:latin typeface="Open Sans"/>
              <a:ea typeface="Open Sans"/>
              <a:cs typeface="Open Sans"/>
              <a:sym typeface="Open Sans"/>
            </a:endParaRPr>
          </a:p>
          <a:p>
            <a:pPr marL="1371600" lvl="2" indent="-317500" algn="l" rtl="0">
              <a:spcBef>
                <a:spcPts val="0"/>
              </a:spcBef>
              <a:spcAft>
                <a:spcPts val="0"/>
              </a:spcAft>
              <a:buSzPts val="1400"/>
              <a:buChar char="■"/>
            </a:pPr>
            <a:r>
              <a:rPr lang="en"/>
              <a:t>Present to State Board on June 8, 2021</a:t>
            </a:r>
            <a:endParaRPr/>
          </a:p>
          <a:p>
            <a:pPr marL="914400" lvl="1" indent="-317500" algn="l" rtl="0">
              <a:spcBef>
                <a:spcPts val="0"/>
              </a:spcBef>
              <a:spcAft>
                <a:spcPts val="0"/>
              </a:spcAft>
              <a:buClr>
                <a:schemeClr val="accent2"/>
              </a:buClr>
              <a:buSzPts val="1400"/>
              <a:buChar char="○"/>
            </a:pPr>
            <a:r>
              <a:rPr lang="en"/>
              <a:t>Application (</a:t>
            </a:r>
            <a:r>
              <a:rPr lang="en" u="sng">
                <a:solidFill>
                  <a:schemeClr val="accent1"/>
                </a:solidFill>
                <a:hlinkClick r:id="rId5">
                  <a:extLst>
                    <a:ext uri="{A12FA001-AC4F-418D-AE19-62706E023703}">
                      <ahyp:hlinkClr xmlns:ahyp="http://schemas.microsoft.com/office/drawing/2018/hyperlinkcolor" val="tx"/>
                    </a:ext>
                  </a:extLst>
                </a:hlinkClick>
              </a:rPr>
              <a:t>word</a:t>
            </a:r>
            <a:r>
              <a:rPr lang="en"/>
              <a:t>/</a:t>
            </a:r>
            <a:r>
              <a:rPr lang="en" u="sng">
                <a:solidFill>
                  <a:schemeClr val="accent1"/>
                </a:solidFill>
                <a:hlinkClick r:id="rId6">
                  <a:extLst>
                    <a:ext uri="{A12FA001-AC4F-418D-AE19-62706E023703}">
                      <ahyp:hlinkClr xmlns:ahyp="http://schemas.microsoft.com/office/drawing/2018/hyperlinkcolor" val="tx"/>
                    </a:ext>
                  </a:extLst>
                </a:hlinkClick>
              </a:rPr>
              <a:t>pdf</a:t>
            </a:r>
            <a:r>
              <a:rPr lang="en"/>
              <a:t>)</a:t>
            </a:r>
            <a:endParaRPr/>
          </a:p>
          <a:p>
            <a:pPr marL="1371600" lvl="2" indent="-317500" algn="l" rtl="0">
              <a:spcBef>
                <a:spcPts val="0"/>
              </a:spcBef>
              <a:spcAft>
                <a:spcPts val="0"/>
              </a:spcAft>
              <a:buSzPts val="1400"/>
              <a:buChar char="■"/>
            </a:pPr>
            <a:r>
              <a:rPr lang="en"/>
              <a:t>80% Vote</a:t>
            </a:r>
            <a:endParaRPr/>
          </a:p>
          <a:p>
            <a:pPr marL="1371600" lvl="2" indent="-317500" algn="l" rtl="0">
              <a:spcBef>
                <a:spcPts val="0"/>
              </a:spcBef>
              <a:spcAft>
                <a:spcPts val="0"/>
              </a:spcAft>
              <a:buSzPts val="1400"/>
              <a:buChar char="■"/>
            </a:pPr>
            <a:r>
              <a:rPr lang="en"/>
              <a:t>Board Letter of Support</a:t>
            </a:r>
            <a:endParaRPr/>
          </a:p>
          <a:p>
            <a:pPr marL="1371600" lvl="2" indent="-317500" algn="l" rtl="0">
              <a:spcBef>
                <a:spcPts val="0"/>
              </a:spcBef>
              <a:spcAft>
                <a:spcPts val="0"/>
              </a:spcAft>
              <a:buSzPts val="1400"/>
              <a:buChar char="■"/>
            </a:pPr>
            <a:r>
              <a:rPr lang="en"/>
              <a:t>Union Letter of Support</a:t>
            </a:r>
            <a:endParaRPr/>
          </a:p>
          <a:p>
            <a:pPr marL="1371600" lvl="2" indent="-317500" algn="l" rtl="0">
              <a:spcBef>
                <a:spcPts val="0"/>
              </a:spcBef>
              <a:spcAft>
                <a:spcPts val="0"/>
              </a:spcAft>
              <a:buClr>
                <a:schemeClr val="accent5"/>
              </a:buClr>
              <a:buSzPts val="1400"/>
              <a:buChar char="■"/>
            </a:pPr>
            <a:r>
              <a:rPr lang="en" sz="1500"/>
              <a:t>Collective Why &amp; Culture Survey</a:t>
            </a:r>
            <a:endParaRPr/>
          </a:p>
          <a:p>
            <a:pPr marL="457200" lvl="0" indent="-317500" algn="l" rtl="0">
              <a:spcBef>
                <a:spcPts val="0"/>
              </a:spcBef>
              <a:spcAft>
                <a:spcPts val="0"/>
              </a:spcAft>
              <a:buClr>
                <a:schemeClr val="accent2"/>
              </a:buClr>
              <a:buSzPts val="1400"/>
              <a:buChar char="●"/>
            </a:pPr>
            <a:r>
              <a:rPr lang="en"/>
              <a:t>New Leadership Bootcamp</a:t>
            </a:r>
            <a:endParaRPr/>
          </a:p>
          <a:p>
            <a:pPr marL="914400" lvl="1" indent="-317500" algn="l" rtl="0">
              <a:spcBef>
                <a:spcPts val="0"/>
              </a:spcBef>
              <a:spcAft>
                <a:spcPts val="0"/>
              </a:spcAft>
              <a:buClr>
                <a:schemeClr val="accent2"/>
              </a:buClr>
              <a:buSzPts val="1400"/>
              <a:buChar char="○"/>
            </a:pPr>
            <a:r>
              <a:rPr lang="en"/>
              <a:t>July 27, 2021 from 9:00-3:30</a:t>
            </a:r>
            <a:endParaRPr/>
          </a:p>
          <a:p>
            <a:pPr marL="914400" lvl="1" indent="-317500" algn="l" rtl="0">
              <a:spcBef>
                <a:spcPts val="0"/>
              </a:spcBef>
              <a:spcAft>
                <a:spcPts val="0"/>
              </a:spcAft>
              <a:buClr>
                <a:schemeClr val="accent2"/>
              </a:buClr>
              <a:buSzPts val="1400"/>
              <a:buChar char="○"/>
            </a:pPr>
            <a:r>
              <a:rPr lang="en" u="sng">
                <a:solidFill>
                  <a:schemeClr val="accent1"/>
                </a:solidFill>
                <a:hlinkClick r:id="rId7">
                  <a:extLst>
                    <a:ext uri="{A12FA001-AC4F-418D-AE19-62706E023703}">
                      <ahyp:hlinkClr xmlns:ahyp="http://schemas.microsoft.com/office/drawing/2018/hyperlinkcolor" val="tx"/>
                    </a:ext>
                  </a:extLst>
                </a:hlinkClick>
              </a:rPr>
              <a:t>Save the Date</a:t>
            </a:r>
            <a:endParaRPr>
              <a:solidFill>
                <a:schemeClr val="accent1"/>
              </a:solidFill>
            </a:endParaRPr>
          </a:p>
        </p:txBody>
      </p:sp>
      <p:pic>
        <p:nvPicPr>
          <p:cNvPr id="184" name="Google Shape;184;p29"/>
          <p:cNvPicPr preferRelativeResize="0"/>
          <p:nvPr/>
        </p:nvPicPr>
        <p:blipFill>
          <a:blip r:embed="rId8">
            <a:alphaModFix/>
          </a:blip>
          <a:stretch>
            <a:fillRect/>
          </a:stretch>
        </p:blipFill>
        <p:spPr>
          <a:xfrm>
            <a:off x="5625625" y="416913"/>
            <a:ext cx="3094274" cy="895475"/>
          </a:xfrm>
          <a:prstGeom prst="rect">
            <a:avLst/>
          </a:prstGeom>
          <a:noFill/>
          <a:ln>
            <a:noFill/>
          </a:ln>
        </p:spPr>
      </p:pic>
      <p:pic>
        <p:nvPicPr>
          <p:cNvPr id="185" name="Google Shape;185;p29"/>
          <p:cNvPicPr preferRelativeResize="0"/>
          <p:nvPr/>
        </p:nvPicPr>
        <p:blipFill rotWithShape="1">
          <a:blip r:embed="rId9">
            <a:alphaModFix/>
          </a:blip>
          <a:srcRect l="35303" t="7871" r="33986" b="8474"/>
          <a:stretch/>
        </p:blipFill>
        <p:spPr>
          <a:xfrm>
            <a:off x="6171801" y="1643234"/>
            <a:ext cx="2001926" cy="2715375"/>
          </a:xfrm>
          <a:prstGeom prst="rect">
            <a:avLst/>
          </a:prstGeom>
          <a:noFill/>
          <a:ln w="9525" cap="flat" cmpd="sng">
            <a:solidFill>
              <a:schemeClr val="accent2"/>
            </a:solidFill>
            <a:prstDash val="solid"/>
            <a:round/>
            <a:headEnd type="none" w="sm" len="sm"/>
            <a:tailEnd type="none" w="sm" len="sm"/>
          </a:ln>
          <a:effectLst>
            <a:outerShdw blurRad="57150" dist="304800" dir="10800000" algn="bl" rotWithShape="0">
              <a:schemeClr val="accent2">
                <a:alpha val="50000"/>
              </a:scheme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0"/>
          <p:cNvSpPr txBox="1">
            <a:spLocks noGrp="1"/>
          </p:cNvSpPr>
          <p:nvPr>
            <p:ph type="body" idx="1"/>
          </p:nvPr>
        </p:nvSpPr>
        <p:spPr>
          <a:xfrm>
            <a:off x="634775" y="2376050"/>
            <a:ext cx="3743100" cy="17655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None/>
            </a:pPr>
            <a:r>
              <a:rPr lang="en" sz="2000"/>
              <a:t>KSDE Redesign Team - </a:t>
            </a:r>
            <a:r>
              <a:rPr lang="en" sz="2000" u="sng">
                <a:solidFill>
                  <a:schemeClr val="hlink"/>
                </a:solidFill>
                <a:hlinkClick r:id="rId3"/>
              </a:rPr>
              <a:t>redesign@ksde.org</a:t>
            </a:r>
            <a:endParaRPr sz="2000"/>
          </a:p>
          <a:p>
            <a:pPr marL="0" lvl="0" indent="0" algn="l" rtl="0">
              <a:spcBef>
                <a:spcPts val="800"/>
              </a:spcBef>
              <a:spcAft>
                <a:spcPts val="0"/>
              </a:spcAft>
              <a:buNone/>
            </a:pPr>
            <a:r>
              <a:rPr lang="en" sz="2000"/>
              <a:t>Jay Scott - </a:t>
            </a:r>
            <a:br>
              <a:rPr lang="en" sz="2000"/>
            </a:br>
            <a:r>
              <a:rPr lang="en" sz="2000" u="sng">
                <a:solidFill>
                  <a:schemeClr val="hlink"/>
                </a:solidFill>
                <a:hlinkClick r:id="rId4"/>
              </a:rPr>
              <a:t>jscott@ksde.org</a:t>
            </a:r>
            <a:endParaRPr sz="2000"/>
          </a:p>
        </p:txBody>
      </p:sp>
      <p:sp>
        <p:nvSpPr>
          <p:cNvPr id="191" name="Google Shape;191;p30"/>
          <p:cNvSpPr txBox="1">
            <a:spLocks noGrp="1"/>
          </p:cNvSpPr>
          <p:nvPr>
            <p:ph type="body" idx="2"/>
          </p:nvPr>
        </p:nvSpPr>
        <p:spPr>
          <a:xfrm>
            <a:off x="4874874" y="2376050"/>
            <a:ext cx="3743100" cy="1765500"/>
          </a:xfrm>
          <a:prstGeom prst="rect">
            <a:avLst/>
          </a:prstGeom>
        </p:spPr>
        <p:txBody>
          <a:bodyPr spcFirstLastPara="1" wrap="square" lIns="68575" tIns="34275" rIns="68575" bIns="34275" anchor="ctr" anchorCtr="0">
            <a:noAutofit/>
          </a:bodyPr>
          <a:lstStyle/>
          <a:p>
            <a:pPr marL="0" lvl="0" indent="0" algn="l" rtl="0">
              <a:spcBef>
                <a:spcPts val="800"/>
              </a:spcBef>
              <a:spcAft>
                <a:spcPts val="0"/>
              </a:spcAft>
              <a:buNone/>
            </a:pPr>
            <a:endParaRPr sz="2000"/>
          </a:p>
          <a:p>
            <a:pPr marL="0" lvl="0" indent="0" algn="l" rtl="0">
              <a:spcBef>
                <a:spcPts val="800"/>
              </a:spcBef>
              <a:spcAft>
                <a:spcPts val="0"/>
              </a:spcAft>
              <a:buNone/>
            </a:pPr>
            <a:r>
              <a:rPr lang="en" sz="2000"/>
              <a:t>Tammy Mitchell - </a:t>
            </a:r>
            <a:r>
              <a:rPr lang="en" sz="2000" u="sng">
                <a:hlinkClick r:id="rId5"/>
              </a:rPr>
              <a:t>tmitchell@ksde.org</a:t>
            </a:r>
            <a:endParaRPr sz="2000"/>
          </a:p>
          <a:p>
            <a:pPr marL="0" lvl="0" indent="0" algn="l" rtl="0">
              <a:spcBef>
                <a:spcPts val="800"/>
              </a:spcBef>
              <a:spcAft>
                <a:spcPts val="0"/>
              </a:spcAft>
              <a:buNone/>
            </a:pPr>
            <a:r>
              <a:rPr lang="en" sz="2000"/>
              <a:t>Sarah Perryman - </a:t>
            </a:r>
            <a:r>
              <a:rPr lang="en" sz="2000" u="sng">
                <a:hlinkClick r:id="rId6"/>
              </a:rPr>
              <a:t>sperryman@ksde.org</a:t>
            </a:r>
            <a:endParaRPr sz="2000"/>
          </a:p>
          <a:p>
            <a:pPr marL="0" lvl="0" indent="0" algn="l" rtl="0">
              <a:spcBef>
                <a:spcPts val="800"/>
              </a:spcBef>
              <a:spcAft>
                <a:spcPts val="0"/>
              </a:spcAft>
              <a:buNone/>
            </a:pPr>
            <a:endParaRPr sz="2000"/>
          </a:p>
        </p:txBody>
      </p:sp>
    </p:spTree>
  </p:cSld>
  <p:clrMapOvr>
    <a:masterClrMapping/>
  </p:clrMapOvr>
</p:sld>
</file>

<file path=ppt/theme/theme1.xml><?xml version="1.0" encoding="utf-8"?>
<a:theme xmlns:a="http://schemas.openxmlformats.org/drawingml/2006/main" name="Custom Design">
  <a:themeElements>
    <a:clrScheme name="KSDE">
      <a:dk1>
        <a:srgbClr val="12284C"/>
      </a:dk1>
      <a:lt1>
        <a:srgbClr val="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604</Words>
  <Application>Microsoft Office PowerPoint</Application>
  <PresentationFormat>On-screen Show (16:9)</PresentationFormat>
  <Paragraphs>87</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Open Sans SemiBold</vt:lpstr>
      <vt:lpstr>Calibri</vt:lpstr>
      <vt:lpstr>Arial</vt:lpstr>
      <vt:lpstr>Open Sans</vt:lpstr>
      <vt:lpstr>Open Sans Light</vt:lpstr>
      <vt:lpstr>Custom Design</vt:lpstr>
      <vt:lpstr>Curriculum Leaders: April 16, 2021</vt:lpstr>
      <vt:lpstr>Designing for Next</vt:lpstr>
      <vt:lpstr>PowerPoint Presentation</vt:lpstr>
      <vt:lpstr>Training Opportunity</vt:lpstr>
      <vt:lpstr>Opportunity </vt:lpstr>
      <vt:lpstr>PowerPoint Presentation</vt:lpstr>
      <vt:lpstr>2021 Highlights</vt:lpstr>
      <vt:lpstr>Upcoming Highlights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Leaders: April 16, 2021</dc:title>
  <dc:creator>Theresa Cote</dc:creator>
  <cp:lastModifiedBy>Theresa Cote</cp:lastModifiedBy>
  <cp:revision>1</cp:revision>
  <dcterms:modified xsi:type="dcterms:W3CDTF">2021-04-14T20:41:45Z</dcterms:modified>
</cp:coreProperties>
</file>