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5143500" cx="9144000"/>
  <p:notesSz cx="6858000" cy="9144000"/>
  <p:embeddedFontLst>
    <p:embeddedFont>
      <p:font typeface="Arial Narrow"/>
      <p:regular r:id="rId24"/>
      <p:bold r:id="rId25"/>
      <p:italic r:id="rId26"/>
      <p:boldItalic r:id="rId27"/>
    </p:embeddedFont>
    <p:embeddedFont>
      <p:font typeface="Montserrat"/>
      <p:regular r:id="rId28"/>
      <p:bold r:id="rId29"/>
      <p:italic r:id="rId30"/>
      <p:boldItalic r:id="rId31"/>
    </p:embeddedFont>
    <p:embeddedFont>
      <p:font typeface="Open Sans SemiBold"/>
      <p:regular r:id="rId32"/>
      <p:bold r:id="rId33"/>
      <p:italic r:id="rId34"/>
      <p:boldItalic r:id="rId35"/>
    </p:embeddedFont>
    <p:embeddedFont>
      <p:font typeface="Roboto Light"/>
      <p:regular r:id="rId36"/>
      <p:bold r:id="rId37"/>
      <p:italic r:id="rId38"/>
      <p:boldItalic r:id="rId39"/>
    </p:embeddedFont>
    <p:embeddedFont>
      <p:font typeface="Open Sans Light"/>
      <p:regular r:id="rId40"/>
      <p:bold r:id="rId41"/>
      <p:italic r:id="rId42"/>
      <p:boldItalic r:id="rId43"/>
    </p:embeddedFont>
    <p:embeddedFont>
      <p:font typeface="Open Sans"/>
      <p:regular r:id="rId44"/>
      <p:bold r:id="rId45"/>
      <p:italic r:id="rId46"/>
      <p:boldItalic r:id="rId4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OpenSansLight-regular.fntdata"/><Relationship Id="rId20" Type="http://schemas.openxmlformats.org/officeDocument/2006/relationships/slide" Target="slides/slide15.xml"/><Relationship Id="rId42" Type="http://schemas.openxmlformats.org/officeDocument/2006/relationships/font" Target="fonts/OpenSansLight-italic.fntdata"/><Relationship Id="rId41" Type="http://schemas.openxmlformats.org/officeDocument/2006/relationships/font" Target="fonts/OpenSansLight-bold.fntdata"/><Relationship Id="rId22" Type="http://schemas.openxmlformats.org/officeDocument/2006/relationships/slide" Target="slides/slide17.xml"/><Relationship Id="rId44" Type="http://schemas.openxmlformats.org/officeDocument/2006/relationships/font" Target="fonts/OpenSans-regular.fntdata"/><Relationship Id="rId21" Type="http://schemas.openxmlformats.org/officeDocument/2006/relationships/slide" Target="slides/slide16.xml"/><Relationship Id="rId43" Type="http://schemas.openxmlformats.org/officeDocument/2006/relationships/font" Target="fonts/OpenSansLight-boldItalic.fntdata"/><Relationship Id="rId24" Type="http://schemas.openxmlformats.org/officeDocument/2006/relationships/font" Target="fonts/ArialNarrow-regular.fntdata"/><Relationship Id="rId46" Type="http://schemas.openxmlformats.org/officeDocument/2006/relationships/font" Target="fonts/OpenSans-italic.fntdata"/><Relationship Id="rId23" Type="http://schemas.openxmlformats.org/officeDocument/2006/relationships/slide" Target="slides/slide18.xml"/><Relationship Id="rId45" Type="http://schemas.openxmlformats.org/officeDocument/2006/relationships/font" Target="fonts/OpenSans-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ArialNarrow-italic.fntdata"/><Relationship Id="rId25" Type="http://schemas.openxmlformats.org/officeDocument/2006/relationships/font" Target="fonts/ArialNarrow-bold.fntdata"/><Relationship Id="rId47" Type="http://schemas.openxmlformats.org/officeDocument/2006/relationships/font" Target="fonts/OpenSans-boldItalic.fntdata"/><Relationship Id="rId28" Type="http://schemas.openxmlformats.org/officeDocument/2006/relationships/font" Target="fonts/Montserrat-regular.fntdata"/><Relationship Id="rId27" Type="http://schemas.openxmlformats.org/officeDocument/2006/relationships/font" Target="fonts/ArialNarrow-bold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Montserrat-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Montserrat-boldItalic.fntdata"/><Relationship Id="rId30" Type="http://schemas.openxmlformats.org/officeDocument/2006/relationships/font" Target="fonts/Montserrat-italic.fntdata"/><Relationship Id="rId11" Type="http://schemas.openxmlformats.org/officeDocument/2006/relationships/slide" Target="slides/slide6.xml"/><Relationship Id="rId33" Type="http://schemas.openxmlformats.org/officeDocument/2006/relationships/font" Target="fonts/OpenSansSemiBold-bold.fntdata"/><Relationship Id="rId10" Type="http://schemas.openxmlformats.org/officeDocument/2006/relationships/slide" Target="slides/slide5.xml"/><Relationship Id="rId32" Type="http://schemas.openxmlformats.org/officeDocument/2006/relationships/font" Target="fonts/OpenSansSemiBold-regular.fntdata"/><Relationship Id="rId13" Type="http://schemas.openxmlformats.org/officeDocument/2006/relationships/slide" Target="slides/slide8.xml"/><Relationship Id="rId35" Type="http://schemas.openxmlformats.org/officeDocument/2006/relationships/font" Target="fonts/OpenSansSemiBold-boldItalic.fntdata"/><Relationship Id="rId12" Type="http://schemas.openxmlformats.org/officeDocument/2006/relationships/slide" Target="slides/slide7.xml"/><Relationship Id="rId34" Type="http://schemas.openxmlformats.org/officeDocument/2006/relationships/font" Target="fonts/OpenSansSemiBold-italic.fntdata"/><Relationship Id="rId15" Type="http://schemas.openxmlformats.org/officeDocument/2006/relationships/slide" Target="slides/slide10.xml"/><Relationship Id="rId37" Type="http://schemas.openxmlformats.org/officeDocument/2006/relationships/font" Target="fonts/RobotoLight-bold.fntdata"/><Relationship Id="rId14" Type="http://schemas.openxmlformats.org/officeDocument/2006/relationships/slide" Target="slides/slide9.xml"/><Relationship Id="rId36" Type="http://schemas.openxmlformats.org/officeDocument/2006/relationships/font" Target="fonts/RobotoLight-regular.fntdata"/><Relationship Id="rId17" Type="http://schemas.openxmlformats.org/officeDocument/2006/relationships/slide" Target="slides/slide12.xml"/><Relationship Id="rId39" Type="http://schemas.openxmlformats.org/officeDocument/2006/relationships/font" Target="fonts/RobotoLight-boldItalic.fntdata"/><Relationship Id="rId16" Type="http://schemas.openxmlformats.org/officeDocument/2006/relationships/slide" Target="slides/slide11.xml"/><Relationship Id="rId38" Type="http://schemas.openxmlformats.org/officeDocument/2006/relationships/font" Target="fonts/RobotoLight-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ksde.org/Portals/0/TLA/Accreditation/Culture%20Survey%20Guidance%202023.pdf?ver=2023-02-24-145039-217"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ksde.org/LinkClick.aspx?fileticket=EwDsNPsv5sM%3d&amp;tabid=1509&amp;portalid=0&amp;mid=6016"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ksde.org/LinkClick.aspx?fileticket=-3WmFo2Xf34%3d&amp;tabid=1509&amp;portalid=0&amp;mid=6016" TargetMode="External"/><Relationship Id="rId3" Type="http://schemas.openxmlformats.org/officeDocument/2006/relationships/hyperlink" Target="mailto:accreditation@ksde.org"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1a89bd588d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1a89bd588d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Jay</a:t>
            </a:r>
            <a:endParaRPr/>
          </a:p>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2115848a27d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2115848a27d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2115848a27d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6" name="Google Shape;276;g2115848a27d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Guidance -</a:t>
            </a:r>
            <a:r>
              <a:rPr lang="en" u="sng">
                <a:solidFill>
                  <a:schemeClr val="hlink"/>
                </a:solidFill>
                <a:hlinkClick r:id="rId2"/>
              </a:rPr>
              <a:t>https://www.ksde.org/Portals/0/TLA/Accreditation/Culture%20Survey%20Guidance%202023.pdf?ver=2023-02-24-145039-217</a:t>
            </a:r>
            <a:r>
              <a:rPr lang="en"/>
              <a:t> </a:t>
            </a:r>
            <a:endParaRPr/>
          </a:p>
          <a:p>
            <a:pPr indent="-298450" lvl="0" marL="457200" rtl="0" algn="l">
              <a:spcBef>
                <a:spcPts val="0"/>
              </a:spcBef>
              <a:spcAft>
                <a:spcPts val="0"/>
              </a:spcAft>
              <a:buSzPts val="1100"/>
              <a:buChar char="●"/>
            </a:pPr>
            <a:r>
              <a:rPr lang="en"/>
              <a:t>DO NOT WRITE ON THE PDF ITEM VIEW; YOU MUST TAKE THE SURVEY VIA QUALTRICS</a:t>
            </a:r>
            <a:endParaRPr/>
          </a:p>
          <a:p>
            <a:pPr indent="-298450" lvl="0" marL="457200" rtl="0" algn="l">
              <a:spcBef>
                <a:spcPts val="0"/>
              </a:spcBef>
              <a:spcAft>
                <a:spcPts val="0"/>
              </a:spcAft>
              <a:buSzPts val="1100"/>
              <a:buChar char="●"/>
            </a:pPr>
            <a:r>
              <a:rPr lang="en"/>
              <a:t>If you have staff who work at more than one building, our recommendation is that they complete the survey for the location in which they receive their annual evaluation. So if one building does that over another, choose that building; if the district does the evaluation, then they should answer as a district level user.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2115848a27d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3" name="Google Shape;283;g2115848a27d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2115848a27d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0" name="Google Shape;290;g2115848a27d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Culture Toolkit - </a:t>
            </a:r>
            <a:r>
              <a:rPr lang="en" u="sng">
                <a:solidFill>
                  <a:schemeClr val="hlink"/>
                </a:solidFill>
                <a:hlinkClick r:id="rId2"/>
              </a:rPr>
              <a:t>https://www.ksde.org/LinkClick.aspx?fileticket=EwDsNPsv5sM%3d&amp;tabid=1509&amp;portalid=0&amp;mid=6016</a:t>
            </a:r>
            <a:r>
              <a:rPr lang="en"/>
              <a:t> </a:t>
            </a:r>
            <a:endParaRPr/>
          </a:p>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2115848a27d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2115848a27d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2115848a27d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3" name="Google Shape;303;g2115848a27d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1a89bd588d0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9" name="Google Shape;309;g1a89bd588d0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Jay</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1a89bd588d0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5" name="Google Shape;315;g1a89bd588d0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Sarah</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1a89bd588d0_0_48: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Jay</a:t>
            </a:r>
            <a:endParaRPr/>
          </a:p>
        </p:txBody>
      </p:sp>
      <p:sp>
        <p:nvSpPr>
          <p:cNvPr id="321" name="Google Shape;321;g1a89bd588d0_0_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1a89bd588d0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1a89bd588d0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Jay</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1a89bd588d0_0_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1a89bd588d0_0_1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Jay</a:t>
            </a:r>
            <a:endParaRPr/>
          </a:p>
        </p:txBody>
      </p:sp>
      <p:sp>
        <p:nvSpPr>
          <p:cNvPr id="211" name="Google Shape;211;g1a89bd588d0_0_10: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200"/>
              <a:buFont typeface="Arial"/>
              <a:buNone/>
            </a:pPr>
            <a:fld id="{00000000-1234-1234-1234-123412341234}" type="slidenum">
              <a:rPr lang="en"/>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1a89bd588d0_0_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1a89bd588d0_0_27: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Jay</a:t>
            </a:r>
            <a:endParaRPr/>
          </a:p>
        </p:txBody>
      </p:sp>
      <p:sp>
        <p:nvSpPr>
          <p:cNvPr id="228" name="Google Shape;228;g1a89bd588d0_0_27: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200"/>
              <a:buFont typeface="Arial"/>
              <a:buNone/>
            </a:pPr>
            <a:fld id="{00000000-1234-1234-1234-123412341234}" type="slidenum">
              <a:rPr lang="en"/>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1f71054a7c9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1f71054a7c9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1f71054a7c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1f71054a7c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2115848a27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2115848a27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 sz="900">
                <a:solidFill>
                  <a:srgbClr val="12284C"/>
                </a:solidFill>
                <a:latin typeface="Open Sans Light"/>
                <a:ea typeface="Open Sans Light"/>
                <a:cs typeface="Open Sans Light"/>
                <a:sym typeface="Open Sans Light"/>
              </a:rPr>
              <a:t>What is it? </a:t>
            </a:r>
            <a:endParaRPr b="1" sz="900">
              <a:solidFill>
                <a:srgbClr val="12284C"/>
              </a:solidFill>
              <a:latin typeface="Open Sans Light"/>
              <a:ea typeface="Open Sans Light"/>
              <a:cs typeface="Open Sans Light"/>
              <a:sym typeface="Open Sans Light"/>
            </a:endParaRPr>
          </a:p>
          <a:p>
            <a:pPr indent="-285750" lvl="0" marL="457200" rtl="0" algn="l">
              <a:lnSpc>
                <a:spcPct val="100000"/>
              </a:lnSpc>
              <a:spcBef>
                <a:spcPts val="0"/>
              </a:spcBef>
              <a:spcAft>
                <a:spcPts val="0"/>
              </a:spcAft>
              <a:buClr>
                <a:srgbClr val="12284C"/>
              </a:buClr>
              <a:buSzPts val="900"/>
              <a:buChar char="●"/>
            </a:pPr>
            <a:r>
              <a:rPr lang="en" sz="900">
                <a:solidFill>
                  <a:srgbClr val="12284C"/>
                </a:solidFill>
                <a:latin typeface="Open Sans Light"/>
                <a:ea typeface="Open Sans Light"/>
                <a:cs typeface="Open Sans Light"/>
                <a:sym typeface="Open Sans Light"/>
              </a:rPr>
              <a:t>Perception Survey </a:t>
            </a:r>
            <a:endParaRPr sz="900">
              <a:solidFill>
                <a:srgbClr val="12284C"/>
              </a:solidFill>
              <a:latin typeface="Open Sans Light"/>
              <a:ea typeface="Open Sans Light"/>
              <a:cs typeface="Open Sans Light"/>
              <a:sym typeface="Open Sans Light"/>
            </a:endParaRPr>
          </a:p>
          <a:p>
            <a:pPr indent="0" lvl="0" marL="0" rtl="0" algn="l">
              <a:lnSpc>
                <a:spcPct val="100000"/>
              </a:lnSpc>
              <a:spcBef>
                <a:spcPts val="0"/>
              </a:spcBef>
              <a:spcAft>
                <a:spcPts val="0"/>
              </a:spcAft>
              <a:buClr>
                <a:schemeClr val="dk1"/>
              </a:buClr>
              <a:buSzPts val="1100"/>
              <a:buFont typeface="Arial"/>
              <a:buNone/>
            </a:pPr>
            <a:r>
              <a:rPr b="1" lang="en" sz="900">
                <a:solidFill>
                  <a:srgbClr val="12284C"/>
                </a:solidFill>
                <a:latin typeface="Open Sans Light"/>
                <a:ea typeface="Open Sans Light"/>
                <a:cs typeface="Open Sans Light"/>
                <a:sym typeface="Open Sans Light"/>
              </a:rPr>
              <a:t>Who takes it? </a:t>
            </a:r>
            <a:endParaRPr b="1" sz="900">
              <a:solidFill>
                <a:srgbClr val="12284C"/>
              </a:solidFill>
              <a:latin typeface="Open Sans Light"/>
              <a:ea typeface="Open Sans Light"/>
              <a:cs typeface="Open Sans Light"/>
              <a:sym typeface="Open Sans Light"/>
            </a:endParaRPr>
          </a:p>
          <a:p>
            <a:pPr indent="-285750" lvl="0" marL="457200" rtl="0" algn="l">
              <a:lnSpc>
                <a:spcPct val="100000"/>
              </a:lnSpc>
              <a:spcBef>
                <a:spcPts val="0"/>
              </a:spcBef>
              <a:spcAft>
                <a:spcPts val="0"/>
              </a:spcAft>
              <a:buClr>
                <a:srgbClr val="12284C"/>
              </a:buClr>
              <a:buSzPts val="900"/>
              <a:buChar char="●"/>
            </a:pPr>
            <a:r>
              <a:rPr lang="en" sz="900">
                <a:solidFill>
                  <a:srgbClr val="12284C"/>
                </a:solidFill>
                <a:latin typeface="Open Sans Light"/>
                <a:ea typeface="Open Sans Light"/>
                <a:cs typeface="Open Sans Light"/>
                <a:sym typeface="Open Sans Light"/>
              </a:rPr>
              <a:t>All Certified Staff/Administrators</a:t>
            </a:r>
            <a:endParaRPr sz="900">
              <a:solidFill>
                <a:srgbClr val="12284C"/>
              </a:solidFill>
              <a:latin typeface="Open Sans Light"/>
              <a:ea typeface="Open Sans Light"/>
              <a:cs typeface="Open Sans Light"/>
              <a:sym typeface="Open Sans Light"/>
            </a:endParaRPr>
          </a:p>
          <a:p>
            <a:pPr indent="0" lvl="0" marL="0" rtl="0" algn="l">
              <a:lnSpc>
                <a:spcPct val="100000"/>
              </a:lnSpc>
              <a:spcBef>
                <a:spcPts val="0"/>
              </a:spcBef>
              <a:spcAft>
                <a:spcPts val="0"/>
              </a:spcAft>
              <a:buClr>
                <a:schemeClr val="dk1"/>
              </a:buClr>
              <a:buSzPts val="1100"/>
              <a:buFont typeface="Arial"/>
              <a:buNone/>
            </a:pPr>
            <a:r>
              <a:rPr b="1" lang="en" sz="900">
                <a:solidFill>
                  <a:srgbClr val="12284C"/>
                </a:solidFill>
                <a:latin typeface="Open Sans Light"/>
                <a:ea typeface="Open Sans Light"/>
                <a:cs typeface="Open Sans Light"/>
                <a:sym typeface="Open Sans Light"/>
              </a:rPr>
              <a:t>How do you administer the survey? </a:t>
            </a:r>
            <a:endParaRPr b="1" sz="900">
              <a:solidFill>
                <a:srgbClr val="12284C"/>
              </a:solidFill>
              <a:latin typeface="Open Sans Light"/>
              <a:ea typeface="Open Sans Light"/>
              <a:cs typeface="Open Sans Light"/>
              <a:sym typeface="Open Sans Light"/>
            </a:endParaRPr>
          </a:p>
          <a:p>
            <a:pPr indent="-285750" lvl="0" marL="457200" rtl="0" algn="l">
              <a:lnSpc>
                <a:spcPct val="100000"/>
              </a:lnSpc>
              <a:spcBef>
                <a:spcPts val="0"/>
              </a:spcBef>
              <a:spcAft>
                <a:spcPts val="0"/>
              </a:spcAft>
              <a:buClr>
                <a:srgbClr val="12284C"/>
              </a:buClr>
              <a:buSzPts val="900"/>
              <a:buChar char="●"/>
            </a:pPr>
            <a:r>
              <a:rPr lang="en" sz="900">
                <a:solidFill>
                  <a:srgbClr val="12284C"/>
                </a:solidFill>
                <a:latin typeface="Open Sans Light"/>
                <a:ea typeface="Open Sans Light"/>
                <a:cs typeface="Open Sans Light"/>
                <a:sym typeface="Open Sans Light"/>
              </a:rPr>
              <a:t>Via a Qualtrics Link (</a:t>
            </a:r>
            <a:r>
              <a:rPr lang="en" sz="900" u="sng">
                <a:solidFill>
                  <a:schemeClr val="hlink"/>
                </a:solidFill>
                <a:latin typeface="Open Sans Light"/>
                <a:ea typeface="Open Sans Light"/>
                <a:cs typeface="Open Sans Light"/>
                <a:sym typeface="Open Sans Light"/>
                <a:hlinkClick r:id="rId2"/>
              </a:rPr>
              <a:t>Preview Items</a:t>
            </a:r>
            <a:r>
              <a:rPr lang="en" sz="900">
                <a:solidFill>
                  <a:srgbClr val="12284C"/>
                </a:solidFill>
                <a:latin typeface="Open Sans Light"/>
                <a:ea typeface="Open Sans Light"/>
                <a:cs typeface="Open Sans Light"/>
                <a:sym typeface="Open Sans Light"/>
              </a:rPr>
              <a:t>)</a:t>
            </a:r>
            <a:endParaRPr sz="900">
              <a:solidFill>
                <a:srgbClr val="12284C"/>
              </a:solidFill>
              <a:latin typeface="Open Sans Light"/>
              <a:ea typeface="Open Sans Light"/>
              <a:cs typeface="Open Sans Light"/>
              <a:sym typeface="Open Sans Light"/>
            </a:endParaRPr>
          </a:p>
          <a:p>
            <a:pPr indent="0" lvl="0" marL="0" rtl="0" algn="l">
              <a:lnSpc>
                <a:spcPct val="100000"/>
              </a:lnSpc>
              <a:spcBef>
                <a:spcPts val="0"/>
              </a:spcBef>
              <a:spcAft>
                <a:spcPts val="0"/>
              </a:spcAft>
              <a:buClr>
                <a:schemeClr val="dk1"/>
              </a:buClr>
              <a:buSzPts val="1100"/>
              <a:buFont typeface="Arial"/>
              <a:buNone/>
            </a:pPr>
            <a:r>
              <a:rPr b="1" lang="en" sz="900">
                <a:solidFill>
                  <a:srgbClr val="12284C"/>
                </a:solidFill>
                <a:latin typeface="Open Sans Light"/>
                <a:ea typeface="Open Sans Light"/>
                <a:cs typeface="Open Sans Light"/>
                <a:sym typeface="Open Sans Light"/>
              </a:rPr>
              <a:t>How do I get my data? </a:t>
            </a:r>
            <a:endParaRPr b="1" sz="900">
              <a:solidFill>
                <a:srgbClr val="12284C"/>
              </a:solidFill>
              <a:latin typeface="Open Sans Light"/>
              <a:ea typeface="Open Sans Light"/>
              <a:cs typeface="Open Sans Light"/>
              <a:sym typeface="Open Sans Light"/>
            </a:endParaRPr>
          </a:p>
          <a:p>
            <a:pPr indent="-285750" lvl="0" marL="457200" rtl="0" algn="l">
              <a:lnSpc>
                <a:spcPct val="100000"/>
              </a:lnSpc>
              <a:spcBef>
                <a:spcPts val="0"/>
              </a:spcBef>
              <a:spcAft>
                <a:spcPts val="0"/>
              </a:spcAft>
              <a:buClr>
                <a:srgbClr val="12284C"/>
              </a:buClr>
              <a:buSzPts val="900"/>
              <a:buChar char="●"/>
            </a:pPr>
            <a:r>
              <a:rPr lang="en" sz="900">
                <a:solidFill>
                  <a:srgbClr val="12284C"/>
                </a:solidFill>
                <a:latin typeface="Open Sans Light"/>
                <a:ea typeface="Open Sans Light"/>
                <a:cs typeface="Open Sans Light"/>
                <a:sym typeface="Open Sans Light"/>
              </a:rPr>
              <a:t>Email </a:t>
            </a:r>
            <a:r>
              <a:rPr lang="en" sz="900" u="sng">
                <a:solidFill>
                  <a:srgbClr val="FFA400"/>
                </a:solidFill>
                <a:latin typeface="Open Sans Light"/>
                <a:ea typeface="Open Sans Light"/>
                <a:cs typeface="Open Sans Light"/>
                <a:sym typeface="Open Sans Light"/>
                <a:hlinkClick r:id="rId3">
                  <a:extLst>
                    <a:ext uri="{A12FA001-AC4F-418D-AE19-62706E023703}">
                      <ahyp:hlinkClr val="tx"/>
                    </a:ext>
                  </a:extLst>
                </a:hlinkClick>
              </a:rPr>
              <a:t>accreditation@ksde.org</a:t>
            </a:r>
            <a:endParaRPr sz="10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2115848a27d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2115848a27d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2115848a27d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0" name="Google Shape;260;g2115848a27d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spTree>
      <p:nvGrpSpPr>
        <p:cNvPr id="12" name="Shape 12"/>
        <p:cNvGrpSpPr/>
        <p:nvPr/>
      </p:nvGrpSpPr>
      <p:grpSpPr>
        <a:xfrm>
          <a:off x="0" y="0"/>
          <a:ext cx="0" cy="0"/>
          <a:chOff x="0" y="0"/>
          <a:chExt cx="0" cy="0"/>
        </a:xfrm>
      </p:grpSpPr>
      <p:pic>
        <p:nvPicPr>
          <p:cNvPr id="13" name="Google Shape;13;p2"/>
          <p:cNvPicPr preferRelativeResize="0"/>
          <p:nvPr/>
        </p:nvPicPr>
        <p:blipFill rotWithShape="1">
          <a:blip r:embed="rId2">
            <a:alphaModFix/>
          </a:blip>
          <a:srcRect b="0" l="0" r="0" t="0"/>
          <a:stretch/>
        </p:blipFill>
        <p:spPr>
          <a:xfrm>
            <a:off x="890" y="501"/>
            <a:ext cx="9142220" cy="5142499"/>
          </a:xfrm>
          <a:prstGeom prst="rect">
            <a:avLst/>
          </a:prstGeom>
          <a:noFill/>
          <a:ln>
            <a:noFill/>
          </a:ln>
        </p:spPr>
      </p:pic>
      <p:sp>
        <p:nvSpPr>
          <p:cNvPr id="14" name="Google Shape;14;p2"/>
          <p:cNvSpPr txBox="1"/>
          <p:nvPr>
            <p:ph type="title"/>
          </p:nvPr>
        </p:nvSpPr>
        <p:spPr>
          <a:xfrm>
            <a:off x="1420092" y="317501"/>
            <a:ext cx="6255300" cy="2034900"/>
          </a:xfrm>
          <a:prstGeom prst="rect">
            <a:avLst/>
          </a:prstGeom>
          <a:noFill/>
          <a:ln>
            <a:noFill/>
          </a:ln>
        </p:spPr>
        <p:txBody>
          <a:bodyPr anchorCtr="0" anchor="b" bIns="34275" lIns="68575" spcFirstLastPara="1" rIns="342900" wrap="square" tIns="34275">
            <a:normAutofit/>
          </a:bodyPr>
          <a:lstStyle>
            <a:lvl1pPr lvl="0" rtl="0" algn="l">
              <a:lnSpc>
                <a:spcPct val="90000"/>
              </a:lnSpc>
              <a:spcBef>
                <a:spcPts val="0"/>
              </a:spcBef>
              <a:spcAft>
                <a:spcPts val="0"/>
              </a:spcAft>
              <a:buClr>
                <a:schemeClr val="lt1"/>
              </a:buClr>
              <a:buSzPts val="4500"/>
              <a:buFont typeface="Open Sans SemiBold"/>
              <a:buNone/>
              <a:defRPr sz="4500">
                <a:solidFill>
                  <a:schemeClr val="lt1"/>
                </a:solidFill>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5" name="Google Shape;15;p2"/>
          <p:cNvSpPr txBox="1"/>
          <p:nvPr>
            <p:ph idx="1" type="body"/>
          </p:nvPr>
        </p:nvSpPr>
        <p:spPr>
          <a:xfrm>
            <a:off x="1420092" y="2434701"/>
            <a:ext cx="6255300" cy="1125300"/>
          </a:xfrm>
          <a:prstGeom prst="rect">
            <a:avLst/>
          </a:prstGeom>
          <a:noFill/>
          <a:ln>
            <a:noFill/>
          </a:ln>
        </p:spPr>
        <p:txBody>
          <a:bodyPr anchorCtr="0" anchor="t" bIns="137150" lIns="68575" spcFirstLastPara="1" rIns="342900" wrap="square" tIns="137150">
            <a:normAutofit/>
          </a:bodyPr>
          <a:lstStyle>
            <a:lvl1pPr indent="-228600" lvl="0" marL="457200" rtl="0" algn="l">
              <a:lnSpc>
                <a:spcPct val="90000"/>
              </a:lnSpc>
              <a:spcBef>
                <a:spcPts val="800"/>
              </a:spcBef>
              <a:spcAft>
                <a:spcPts val="0"/>
              </a:spcAft>
              <a:buSzPts val="1800"/>
              <a:buNone/>
              <a:defRPr sz="1800">
                <a:solidFill>
                  <a:schemeClr val="lt1"/>
                </a:solidFill>
              </a:defRPr>
            </a:lvl1pPr>
            <a:lvl2pPr indent="-228600" lvl="1" marL="914400" rtl="0" algn="l">
              <a:lnSpc>
                <a:spcPct val="90000"/>
              </a:lnSpc>
              <a:spcBef>
                <a:spcPts val="400"/>
              </a:spcBef>
              <a:spcAft>
                <a:spcPts val="0"/>
              </a:spcAft>
              <a:buSzPts val="1500"/>
              <a:buNone/>
              <a:defRPr sz="1500">
                <a:solidFill>
                  <a:srgbClr val="888B94"/>
                </a:solidFill>
              </a:defRPr>
            </a:lvl2pPr>
            <a:lvl3pPr indent="-228600" lvl="2" marL="1371600" rtl="0" algn="l">
              <a:lnSpc>
                <a:spcPct val="90000"/>
              </a:lnSpc>
              <a:spcBef>
                <a:spcPts val="400"/>
              </a:spcBef>
              <a:spcAft>
                <a:spcPts val="0"/>
              </a:spcAft>
              <a:buSzPts val="1400"/>
              <a:buNone/>
              <a:defRPr sz="1400">
                <a:solidFill>
                  <a:srgbClr val="888B94"/>
                </a:solidFill>
              </a:defRPr>
            </a:lvl3pPr>
            <a:lvl4pPr indent="-228600" lvl="3" marL="1828800" rtl="0" algn="l">
              <a:lnSpc>
                <a:spcPct val="90000"/>
              </a:lnSpc>
              <a:spcBef>
                <a:spcPts val="400"/>
              </a:spcBef>
              <a:spcAft>
                <a:spcPts val="0"/>
              </a:spcAft>
              <a:buSzPts val="1200"/>
              <a:buNone/>
              <a:defRPr sz="1200">
                <a:solidFill>
                  <a:srgbClr val="888B94"/>
                </a:solidFill>
              </a:defRPr>
            </a:lvl4pPr>
            <a:lvl5pPr indent="-228600" lvl="4" marL="2286000" rtl="0" algn="l">
              <a:lnSpc>
                <a:spcPct val="90000"/>
              </a:lnSpc>
              <a:spcBef>
                <a:spcPts val="400"/>
              </a:spcBef>
              <a:spcAft>
                <a:spcPts val="0"/>
              </a:spcAft>
              <a:buSzPts val="1200"/>
              <a:buNone/>
              <a:defRPr sz="1200">
                <a:solidFill>
                  <a:srgbClr val="888B94"/>
                </a:solidFill>
              </a:defRPr>
            </a:lvl5pPr>
            <a:lvl6pPr indent="-228600" lvl="5" marL="2743200" rtl="0" algn="l">
              <a:lnSpc>
                <a:spcPct val="90000"/>
              </a:lnSpc>
              <a:spcBef>
                <a:spcPts val="400"/>
              </a:spcBef>
              <a:spcAft>
                <a:spcPts val="0"/>
              </a:spcAft>
              <a:buClr>
                <a:srgbClr val="888B94"/>
              </a:buClr>
              <a:buSzPts val="1200"/>
              <a:buNone/>
              <a:defRPr sz="1200">
                <a:solidFill>
                  <a:srgbClr val="888B94"/>
                </a:solidFill>
              </a:defRPr>
            </a:lvl6pPr>
            <a:lvl7pPr indent="-228600" lvl="6" marL="3200400" rtl="0" algn="l">
              <a:lnSpc>
                <a:spcPct val="90000"/>
              </a:lnSpc>
              <a:spcBef>
                <a:spcPts val="400"/>
              </a:spcBef>
              <a:spcAft>
                <a:spcPts val="0"/>
              </a:spcAft>
              <a:buClr>
                <a:srgbClr val="888B94"/>
              </a:buClr>
              <a:buSzPts val="1200"/>
              <a:buNone/>
              <a:defRPr sz="1200">
                <a:solidFill>
                  <a:srgbClr val="888B94"/>
                </a:solidFill>
              </a:defRPr>
            </a:lvl7pPr>
            <a:lvl8pPr indent="-228600" lvl="7" marL="3657600" rtl="0" algn="l">
              <a:lnSpc>
                <a:spcPct val="90000"/>
              </a:lnSpc>
              <a:spcBef>
                <a:spcPts val="400"/>
              </a:spcBef>
              <a:spcAft>
                <a:spcPts val="0"/>
              </a:spcAft>
              <a:buClr>
                <a:srgbClr val="888B94"/>
              </a:buClr>
              <a:buSzPts val="1200"/>
              <a:buNone/>
              <a:defRPr sz="1200">
                <a:solidFill>
                  <a:srgbClr val="888B94"/>
                </a:solidFill>
              </a:defRPr>
            </a:lvl8pPr>
            <a:lvl9pPr indent="-228600" lvl="8" marL="4114800" rtl="0" algn="l">
              <a:lnSpc>
                <a:spcPct val="90000"/>
              </a:lnSpc>
              <a:spcBef>
                <a:spcPts val="400"/>
              </a:spcBef>
              <a:spcAft>
                <a:spcPts val="0"/>
              </a:spcAft>
              <a:buClr>
                <a:srgbClr val="888B94"/>
              </a:buClr>
              <a:buSzPts val="1200"/>
              <a:buNone/>
              <a:defRPr sz="1200">
                <a:solidFill>
                  <a:srgbClr val="888B94"/>
                </a:solidFill>
              </a:defRPr>
            </a:lvl9pPr>
          </a:lstStyle>
          <a:p/>
        </p:txBody>
      </p:sp>
      <p:sp>
        <p:nvSpPr>
          <p:cNvPr id="16" name="Google Shape;16;p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7" name="Google Shape;17;p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8" name="Google Shape;18;p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wo Content">
  <p:cSld name="1_Two Content">
    <p:spTree>
      <p:nvGrpSpPr>
        <p:cNvPr id="71" name="Shape 71"/>
        <p:cNvGrpSpPr/>
        <p:nvPr/>
      </p:nvGrpSpPr>
      <p:grpSpPr>
        <a:xfrm>
          <a:off x="0" y="0"/>
          <a:ext cx="0" cy="0"/>
          <a:chOff x="0" y="0"/>
          <a:chExt cx="0" cy="0"/>
        </a:xfrm>
      </p:grpSpPr>
      <p:sp>
        <p:nvSpPr>
          <p:cNvPr id="72" name="Google Shape;72;p11"/>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normAutofit/>
          </a:bodyPr>
          <a:lstStyle>
            <a:lvl1pPr indent="-361950" lvl="0" marL="457200" rtl="0" algn="l">
              <a:lnSpc>
                <a:spcPct val="90000"/>
              </a:lnSpc>
              <a:spcBef>
                <a:spcPts val="800"/>
              </a:spcBef>
              <a:spcAft>
                <a:spcPts val="0"/>
              </a:spcAft>
              <a:buSzPts val="2100"/>
              <a:buChar char="•"/>
              <a:defRPr/>
            </a:lvl1pPr>
            <a:lvl2pPr indent="-342900" lvl="1" marL="914400" rtl="0" algn="l">
              <a:lnSpc>
                <a:spcPct val="90000"/>
              </a:lnSpc>
              <a:spcBef>
                <a:spcPts val="400"/>
              </a:spcBef>
              <a:spcAft>
                <a:spcPts val="0"/>
              </a:spcAft>
              <a:buSzPts val="1800"/>
              <a:buChar char="•"/>
              <a:defRPr/>
            </a:lvl2pPr>
            <a:lvl3pPr indent="-323850" lvl="2" marL="1371600" rtl="0" algn="l">
              <a:lnSpc>
                <a:spcPct val="90000"/>
              </a:lnSpc>
              <a:spcBef>
                <a:spcPts val="400"/>
              </a:spcBef>
              <a:spcAft>
                <a:spcPts val="0"/>
              </a:spcAft>
              <a:buSzPts val="15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SzPts val="1400"/>
              <a:buChar char="•"/>
              <a:defRPr/>
            </a:lvl6pPr>
            <a:lvl7pPr indent="-317500" lvl="6" marL="3200400" rtl="0" algn="l">
              <a:lnSpc>
                <a:spcPct val="90000"/>
              </a:lnSpc>
              <a:spcBef>
                <a:spcPts val="400"/>
              </a:spcBef>
              <a:spcAft>
                <a:spcPts val="0"/>
              </a:spcAft>
              <a:buSzPts val="1400"/>
              <a:buChar char="•"/>
              <a:defRPr/>
            </a:lvl7pPr>
            <a:lvl8pPr indent="-317500" lvl="7" marL="3657600" rtl="0" algn="l">
              <a:lnSpc>
                <a:spcPct val="90000"/>
              </a:lnSpc>
              <a:spcBef>
                <a:spcPts val="400"/>
              </a:spcBef>
              <a:spcAft>
                <a:spcPts val="0"/>
              </a:spcAft>
              <a:buSzPts val="1400"/>
              <a:buChar char="•"/>
              <a:defRPr/>
            </a:lvl8pPr>
            <a:lvl9pPr indent="-317500" lvl="8" marL="4114800" rtl="0" algn="l">
              <a:lnSpc>
                <a:spcPct val="90000"/>
              </a:lnSpc>
              <a:spcBef>
                <a:spcPts val="400"/>
              </a:spcBef>
              <a:spcAft>
                <a:spcPts val="0"/>
              </a:spcAft>
              <a:buSzPts val="1400"/>
              <a:buChar char="•"/>
              <a:defRPr/>
            </a:lvl9pPr>
          </a:lstStyle>
          <a:p/>
        </p:txBody>
      </p:sp>
      <p:sp>
        <p:nvSpPr>
          <p:cNvPr id="73" name="Google Shape;73;p11"/>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normAutofit/>
          </a:bodyPr>
          <a:lstStyle>
            <a:lvl1pPr indent="-361950" lvl="0" marL="457200" rtl="0" algn="l">
              <a:lnSpc>
                <a:spcPct val="90000"/>
              </a:lnSpc>
              <a:spcBef>
                <a:spcPts val="800"/>
              </a:spcBef>
              <a:spcAft>
                <a:spcPts val="0"/>
              </a:spcAft>
              <a:buSzPts val="2100"/>
              <a:buChar char="•"/>
              <a:defRPr/>
            </a:lvl1pPr>
            <a:lvl2pPr indent="-342900" lvl="1" marL="914400" rtl="0" algn="l">
              <a:lnSpc>
                <a:spcPct val="90000"/>
              </a:lnSpc>
              <a:spcBef>
                <a:spcPts val="400"/>
              </a:spcBef>
              <a:spcAft>
                <a:spcPts val="0"/>
              </a:spcAft>
              <a:buSzPts val="1800"/>
              <a:buChar char="•"/>
              <a:defRPr/>
            </a:lvl2pPr>
            <a:lvl3pPr indent="-323850" lvl="2" marL="1371600" rtl="0" algn="l">
              <a:lnSpc>
                <a:spcPct val="90000"/>
              </a:lnSpc>
              <a:spcBef>
                <a:spcPts val="400"/>
              </a:spcBef>
              <a:spcAft>
                <a:spcPts val="0"/>
              </a:spcAft>
              <a:buSzPts val="15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SzPts val="1400"/>
              <a:buChar char="•"/>
              <a:defRPr/>
            </a:lvl6pPr>
            <a:lvl7pPr indent="-317500" lvl="6" marL="3200400" rtl="0" algn="l">
              <a:lnSpc>
                <a:spcPct val="90000"/>
              </a:lnSpc>
              <a:spcBef>
                <a:spcPts val="400"/>
              </a:spcBef>
              <a:spcAft>
                <a:spcPts val="0"/>
              </a:spcAft>
              <a:buSzPts val="1400"/>
              <a:buChar char="•"/>
              <a:defRPr/>
            </a:lvl7pPr>
            <a:lvl8pPr indent="-317500" lvl="7" marL="3657600" rtl="0" algn="l">
              <a:lnSpc>
                <a:spcPct val="90000"/>
              </a:lnSpc>
              <a:spcBef>
                <a:spcPts val="400"/>
              </a:spcBef>
              <a:spcAft>
                <a:spcPts val="0"/>
              </a:spcAft>
              <a:buSzPts val="1400"/>
              <a:buChar char="•"/>
              <a:defRPr/>
            </a:lvl8pPr>
            <a:lvl9pPr indent="-317500" lvl="8" marL="4114800" rtl="0" algn="l">
              <a:lnSpc>
                <a:spcPct val="90000"/>
              </a:lnSpc>
              <a:spcBef>
                <a:spcPts val="400"/>
              </a:spcBef>
              <a:spcAft>
                <a:spcPts val="0"/>
              </a:spcAft>
              <a:buSzPts val="1400"/>
              <a:buChar char="•"/>
              <a:defRPr/>
            </a:lvl9pPr>
          </a:lstStyle>
          <a:p/>
        </p:txBody>
      </p:sp>
      <p:sp>
        <p:nvSpPr>
          <p:cNvPr id="74" name="Google Shape;74;p1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75" name="Google Shape;75;p1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76" name="Google Shape;76;p1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SzPts val="900"/>
              <a:buNone/>
              <a:defRPr/>
            </a:lvl1pPr>
            <a:lvl2pPr indent="0" lvl="1" marL="0" marR="0" rtl="0" algn="r">
              <a:lnSpc>
                <a:spcPct val="100000"/>
              </a:lnSpc>
              <a:spcBef>
                <a:spcPts val="0"/>
              </a:spcBef>
              <a:spcAft>
                <a:spcPts val="0"/>
              </a:spcAft>
              <a:buSzPts val="900"/>
              <a:buNone/>
              <a:defRPr/>
            </a:lvl2pPr>
            <a:lvl3pPr indent="0" lvl="2" marL="0" marR="0" rtl="0" algn="r">
              <a:lnSpc>
                <a:spcPct val="100000"/>
              </a:lnSpc>
              <a:spcBef>
                <a:spcPts val="0"/>
              </a:spcBef>
              <a:spcAft>
                <a:spcPts val="0"/>
              </a:spcAft>
              <a:buSzPts val="900"/>
              <a:buNone/>
              <a:defRPr/>
            </a:lvl3pPr>
            <a:lvl4pPr indent="0" lvl="3" marL="0" marR="0" rtl="0" algn="r">
              <a:lnSpc>
                <a:spcPct val="100000"/>
              </a:lnSpc>
              <a:spcBef>
                <a:spcPts val="0"/>
              </a:spcBef>
              <a:spcAft>
                <a:spcPts val="0"/>
              </a:spcAft>
              <a:buSzPts val="900"/>
              <a:buNone/>
              <a:defRPr/>
            </a:lvl4pPr>
            <a:lvl5pPr indent="0" lvl="4" marL="0" marR="0" rtl="0" algn="r">
              <a:lnSpc>
                <a:spcPct val="100000"/>
              </a:lnSpc>
              <a:spcBef>
                <a:spcPts val="0"/>
              </a:spcBef>
              <a:spcAft>
                <a:spcPts val="0"/>
              </a:spcAft>
              <a:buSzPts val="900"/>
              <a:buNone/>
              <a:defRPr/>
            </a:lvl5pPr>
            <a:lvl6pPr indent="0" lvl="5" marL="0" marR="0" rtl="0" algn="r">
              <a:lnSpc>
                <a:spcPct val="100000"/>
              </a:lnSpc>
              <a:spcBef>
                <a:spcPts val="0"/>
              </a:spcBef>
              <a:spcAft>
                <a:spcPts val="0"/>
              </a:spcAft>
              <a:buSzPts val="900"/>
              <a:buNone/>
              <a:defRPr/>
            </a:lvl6pPr>
            <a:lvl7pPr indent="0" lvl="6" marL="0" marR="0" rtl="0" algn="r">
              <a:lnSpc>
                <a:spcPct val="100000"/>
              </a:lnSpc>
              <a:spcBef>
                <a:spcPts val="0"/>
              </a:spcBef>
              <a:spcAft>
                <a:spcPts val="0"/>
              </a:spcAft>
              <a:buSzPts val="900"/>
              <a:buNone/>
              <a:defRPr/>
            </a:lvl7pPr>
            <a:lvl8pPr indent="0" lvl="7" marL="0" marR="0" rtl="0" algn="r">
              <a:lnSpc>
                <a:spcPct val="100000"/>
              </a:lnSpc>
              <a:spcBef>
                <a:spcPts val="0"/>
              </a:spcBef>
              <a:spcAft>
                <a:spcPts val="0"/>
              </a:spcAft>
              <a:buSzPts val="900"/>
              <a:buNone/>
              <a:defRPr/>
            </a:lvl8pPr>
            <a:lvl9pPr indent="0" lvl="8" marL="0" marR="0" rtl="0" algn="r">
              <a:lnSpc>
                <a:spcPct val="100000"/>
              </a:lnSpc>
              <a:spcBef>
                <a:spcPts val="0"/>
              </a:spcBef>
              <a:spcAft>
                <a:spcPts val="0"/>
              </a:spcAft>
              <a:buSzPts val="900"/>
              <a:buNone/>
              <a:defRPr/>
            </a:lvl9pPr>
          </a:lstStyle>
          <a:p>
            <a:pPr indent="0" lvl="0" marL="0" rtl="0" algn="r">
              <a:spcBef>
                <a:spcPts val="0"/>
              </a:spcBef>
              <a:spcAft>
                <a:spcPts val="0"/>
              </a:spcAft>
              <a:buNone/>
            </a:pPr>
            <a:fld id="{00000000-1234-1234-1234-123412341234}" type="slidenum">
              <a:rPr lang="en"/>
              <a:t>‹#›</a:t>
            </a:fld>
            <a:endParaRPr/>
          </a:p>
        </p:txBody>
      </p:sp>
      <p:sp>
        <p:nvSpPr>
          <p:cNvPr id="77" name="Google Shape;77;p11"/>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SzPts val="33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howMasterSp="0" type="twoTxTwoObj">
  <p:cSld name="TWO_OBJECTS_WITH_TEXT">
    <p:spTree>
      <p:nvGrpSpPr>
        <p:cNvPr id="78" name="Shape 78"/>
        <p:cNvGrpSpPr/>
        <p:nvPr/>
      </p:nvGrpSpPr>
      <p:grpSpPr>
        <a:xfrm>
          <a:off x="0" y="0"/>
          <a:ext cx="0" cy="0"/>
          <a:chOff x="0" y="0"/>
          <a:chExt cx="0" cy="0"/>
        </a:xfrm>
      </p:grpSpPr>
      <p:pic>
        <p:nvPicPr>
          <p:cNvPr id="79" name="Google Shape;79;p12"/>
          <p:cNvPicPr preferRelativeResize="0"/>
          <p:nvPr/>
        </p:nvPicPr>
        <p:blipFill rotWithShape="1">
          <a:blip r:embed="rId2">
            <a:alphaModFix/>
          </a:blip>
          <a:srcRect b="0" l="0" r="0" t="0"/>
          <a:stretch/>
        </p:blipFill>
        <p:spPr>
          <a:xfrm>
            <a:off x="0" y="1285"/>
            <a:ext cx="9144000" cy="5140929"/>
          </a:xfrm>
          <a:prstGeom prst="rect">
            <a:avLst/>
          </a:prstGeom>
          <a:noFill/>
          <a:ln>
            <a:noFill/>
          </a:ln>
        </p:spPr>
      </p:pic>
      <p:sp>
        <p:nvSpPr>
          <p:cNvPr id="80" name="Google Shape;80;p12"/>
          <p:cNvSpPr txBox="1"/>
          <p:nvPr>
            <p:ph type="title"/>
          </p:nvPr>
        </p:nvSpPr>
        <p:spPr>
          <a:xfrm>
            <a:off x="629841" y="273844"/>
            <a:ext cx="7886700" cy="8619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81" name="Google Shape;81;p12"/>
          <p:cNvSpPr txBox="1"/>
          <p:nvPr>
            <p:ph idx="1" type="body"/>
          </p:nvPr>
        </p:nvSpPr>
        <p:spPr>
          <a:xfrm>
            <a:off x="629841" y="1260872"/>
            <a:ext cx="3868500" cy="685800"/>
          </a:xfrm>
          <a:prstGeom prst="rect">
            <a:avLst/>
          </a:prstGeom>
          <a:noFill/>
          <a:ln>
            <a:noFill/>
          </a:ln>
        </p:spPr>
        <p:txBody>
          <a:bodyPr anchorCtr="0" anchor="b" bIns="34275" lIns="68575" spcFirstLastPara="1" rIns="68575" wrap="square" tIns="34275">
            <a:normAutofit/>
          </a:bodyPr>
          <a:lstStyle>
            <a:lvl1pPr indent="-228600" lvl="0" marL="457200" rtl="0" algn="l">
              <a:lnSpc>
                <a:spcPct val="90000"/>
              </a:lnSpc>
              <a:spcBef>
                <a:spcPts val="800"/>
              </a:spcBef>
              <a:spcAft>
                <a:spcPts val="0"/>
              </a:spcAft>
              <a:buSzPts val="2100"/>
              <a:buNone/>
              <a:defRPr b="1" sz="2100">
                <a:latin typeface="Open Sans SemiBold"/>
                <a:ea typeface="Open Sans SemiBold"/>
                <a:cs typeface="Open Sans SemiBold"/>
                <a:sym typeface="Open Sans SemiBold"/>
              </a:defRPr>
            </a:lvl1pPr>
            <a:lvl2pPr indent="-228600" lvl="1" marL="914400" rtl="0" algn="l">
              <a:lnSpc>
                <a:spcPct val="90000"/>
              </a:lnSpc>
              <a:spcBef>
                <a:spcPts val="400"/>
              </a:spcBef>
              <a:spcAft>
                <a:spcPts val="0"/>
              </a:spcAft>
              <a:buSzPts val="1500"/>
              <a:buNone/>
              <a:defRPr b="1" sz="1500"/>
            </a:lvl2pPr>
            <a:lvl3pPr indent="-228600" lvl="2" marL="1371600" rtl="0" algn="l">
              <a:lnSpc>
                <a:spcPct val="90000"/>
              </a:lnSpc>
              <a:spcBef>
                <a:spcPts val="400"/>
              </a:spcBef>
              <a:spcAft>
                <a:spcPts val="0"/>
              </a:spcAft>
              <a:buSzPts val="1400"/>
              <a:buNone/>
              <a:defRPr b="1" sz="1400"/>
            </a:lvl3pPr>
            <a:lvl4pPr indent="-228600" lvl="3" marL="1828800" rtl="0" algn="l">
              <a:lnSpc>
                <a:spcPct val="90000"/>
              </a:lnSpc>
              <a:spcBef>
                <a:spcPts val="400"/>
              </a:spcBef>
              <a:spcAft>
                <a:spcPts val="0"/>
              </a:spcAft>
              <a:buSzPts val="1200"/>
              <a:buNone/>
              <a:defRPr b="1" sz="1200"/>
            </a:lvl4pPr>
            <a:lvl5pPr indent="-228600" lvl="4" marL="2286000" rtl="0" algn="l">
              <a:lnSpc>
                <a:spcPct val="90000"/>
              </a:lnSpc>
              <a:spcBef>
                <a:spcPts val="400"/>
              </a:spcBef>
              <a:spcAft>
                <a:spcPts val="0"/>
              </a:spcAft>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82" name="Google Shape;82;p12"/>
          <p:cNvSpPr txBox="1"/>
          <p:nvPr>
            <p:ph idx="2" type="body"/>
          </p:nvPr>
        </p:nvSpPr>
        <p:spPr>
          <a:xfrm>
            <a:off x="629841" y="2003821"/>
            <a:ext cx="3868500" cy="2235600"/>
          </a:xfrm>
          <a:prstGeom prst="rect">
            <a:avLst/>
          </a:prstGeom>
          <a:noFill/>
          <a:ln>
            <a:noFill/>
          </a:ln>
        </p:spPr>
        <p:txBody>
          <a:bodyPr anchorCtr="0" anchor="t" bIns="34275" lIns="68575" spcFirstLastPara="1" rIns="68575" wrap="square" tIns="34275">
            <a:normAutofit/>
          </a:bodyPr>
          <a:lstStyle>
            <a:lvl1pPr indent="-342900" lvl="0" marL="457200" rtl="0" algn="l">
              <a:lnSpc>
                <a:spcPct val="90000"/>
              </a:lnSpc>
              <a:spcBef>
                <a:spcPts val="800"/>
              </a:spcBef>
              <a:spcAft>
                <a:spcPts val="0"/>
              </a:spcAft>
              <a:buSzPts val="1800"/>
              <a:buChar char="•"/>
              <a:defRPr sz="1800"/>
            </a:lvl1pPr>
            <a:lvl2pPr indent="-323850" lvl="1" marL="914400" rtl="0" algn="l">
              <a:lnSpc>
                <a:spcPct val="90000"/>
              </a:lnSpc>
              <a:spcBef>
                <a:spcPts val="400"/>
              </a:spcBef>
              <a:spcAft>
                <a:spcPts val="0"/>
              </a:spcAft>
              <a:buSzPts val="1500"/>
              <a:buChar char="•"/>
              <a:defRPr sz="1500"/>
            </a:lvl2pPr>
            <a:lvl3pPr indent="-317500" lvl="2" marL="1371600" rtl="0" algn="l">
              <a:lnSpc>
                <a:spcPct val="90000"/>
              </a:lnSpc>
              <a:spcBef>
                <a:spcPts val="400"/>
              </a:spcBef>
              <a:spcAft>
                <a:spcPts val="0"/>
              </a:spcAft>
              <a:buSzPts val="14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83" name="Google Shape;83;p12"/>
          <p:cNvSpPr txBox="1"/>
          <p:nvPr>
            <p:ph idx="3" type="body"/>
          </p:nvPr>
        </p:nvSpPr>
        <p:spPr>
          <a:xfrm>
            <a:off x="4629150" y="1260872"/>
            <a:ext cx="3887400" cy="685800"/>
          </a:xfrm>
          <a:prstGeom prst="rect">
            <a:avLst/>
          </a:prstGeom>
          <a:noFill/>
          <a:ln>
            <a:noFill/>
          </a:ln>
        </p:spPr>
        <p:txBody>
          <a:bodyPr anchorCtr="0" anchor="b" bIns="34275" lIns="68575" spcFirstLastPara="1" rIns="68575" wrap="square" tIns="34275">
            <a:normAutofit/>
          </a:bodyPr>
          <a:lstStyle>
            <a:lvl1pPr indent="-228600" lvl="0" marL="457200" rtl="0" algn="l">
              <a:lnSpc>
                <a:spcPct val="90000"/>
              </a:lnSpc>
              <a:spcBef>
                <a:spcPts val="800"/>
              </a:spcBef>
              <a:spcAft>
                <a:spcPts val="0"/>
              </a:spcAft>
              <a:buSzPts val="2100"/>
              <a:buNone/>
              <a:defRPr b="1" sz="2100">
                <a:latin typeface="Open Sans SemiBold"/>
                <a:ea typeface="Open Sans SemiBold"/>
                <a:cs typeface="Open Sans SemiBold"/>
                <a:sym typeface="Open Sans SemiBold"/>
              </a:defRPr>
            </a:lvl1pPr>
            <a:lvl2pPr indent="-228600" lvl="1" marL="914400" rtl="0" algn="l">
              <a:lnSpc>
                <a:spcPct val="90000"/>
              </a:lnSpc>
              <a:spcBef>
                <a:spcPts val="400"/>
              </a:spcBef>
              <a:spcAft>
                <a:spcPts val="0"/>
              </a:spcAft>
              <a:buSzPts val="1500"/>
              <a:buNone/>
              <a:defRPr b="1" sz="1500"/>
            </a:lvl2pPr>
            <a:lvl3pPr indent="-228600" lvl="2" marL="1371600" rtl="0" algn="l">
              <a:lnSpc>
                <a:spcPct val="90000"/>
              </a:lnSpc>
              <a:spcBef>
                <a:spcPts val="400"/>
              </a:spcBef>
              <a:spcAft>
                <a:spcPts val="0"/>
              </a:spcAft>
              <a:buSzPts val="1400"/>
              <a:buNone/>
              <a:defRPr b="1" sz="1400"/>
            </a:lvl3pPr>
            <a:lvl4pPr indent="-228600" lvl="3" marL="1828800" rtl="0" algn="l">
              <a:lnSpc>
                <a:spcPct val="90000"/>
              </a:lnSpc>
              <a:spcBef>
                <a:spcPts val="400"/>
              </a:spcBef>
              <a:spcAft>
                <a:spcPts val="0"/>
              </a:spcAft>
              <a:buSzPts val="1200"/>
              <a:buNone/>
              <a:defRPr b="1" sz="1200"/>
            </a:lvl4pPr>
            <a:lvl5pPr indent="-228600" lvl="4" marL="2286000" rtl="0" algn="l">
              <a:lnSpc>
                <a:spcPct val="90000"/>
              </a:lnSpc>
              <a:spcBef>
                <a:spcPts val="400"/>
              </a:spcBef>
              <a:spcAft>
                <a:spcPts val="0"/>
              </a:spcAft>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84" name="Google Shape;84;p12"/>
          <p:cNvSpPr txBox="1"/>
          <p:nvPr>
            <p:ph idx="4" type="body"/>
          </p:nvPr>
        </p:nvSpPr>
        <p:spPr>
          <a:xfrm>
            <a:off x="4629150" y="2003821"/>
            <a:ext cx="3887400" cy="2235600"/>
          </a:xfrm>
          <a:prstGeom prst="rect">
            <a:avLst/>
          </a:prstGeom>
          <a:noFill/>
          <a:ln>
            <a:noFill/>
          </a:ln>
        </p:spPr>
        <p:txBody>
          <a:bodyPr anchorCtr="0" anchor="t" bIns="34275" lIns="68575" spcFirstLastPara="1" rIns="68575" wrap="square" tIns="34275">
            <a:normAutofit/>
          </a:bodyPr>
          <a:lstStyle>
            <a:lvl1pPr indent="-342900" lvl="0" marL="457200" rtl="0" algn="l">
              <a:lnSpc>
                <a:spcPct val="90000"/>
              </a:lnSpc>
              <a:spcBef>
                <a:spcPts val="800"/>
              </a:spcBef>
              <a:spcAft>
                <a:spcPts val="0"/>
              </a:spcAft>
              <a:buSzPts val="1800"/>
              <a:buChar char="•"/>
              <a:defRPr sz="1800"/>
            </a:lvl1pPr>
            <a:lvl2pPr indent="-323850" lvl="1" marL="914400" rtl="0" algn="l">
              <a:lnSpc>
                <a:spcPct val="90000"/>
              </a:lnSpc>
              <a:spcBef>
                <a:spcPts val="400"/>
              </a:spcBef>
              <a:spcAft>
                <a:spcPts val="0"/>
              </a:spcAft>
              <a:buSzPts val="1500"/>
              <a:buChar char="•"/>
              <a:defRPr sz="1500"/>
            </a:lvl2pPr>
            <a:lvl3pPr indent="-317500" lvl="2" marL="1371600" rtl="0" algn="l">
              <a:lnSpc>
                <a:spcPct val="90000"/>
              </a:lnSpc>
              <a:spcBef>
                <a:spcPts val="400"/>
              </a:spcBef>
              <a:spcAft>
                <a:spcPts val="0"/>
              </a:spcAft>
              <a:buSzPts val="14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85" name="Google Shape;85;p1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86" name="Google Shape;86;p1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87" name="Google Shape;87;p1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
    <p:spTree>
      <p:nvGrpSpPr>
        <p:cNvPr id="88" name="Shape 88"/>
        <p:cNvGrpSpPr/>
        <p:nvPr/>
      </p:nvGrpSpPr>
      <p:grpSpPr>
        <a:xfrm>
          <a:off x="0" y="0"/>
          <a:ext cx="0" cy="0"/>
          <a:chOff x="0" y="0"/>
          <a:chExt cx="0" cy="0"/>
        </a:xfrm>
      </p:grpSpPr>
      <p:pic>
        <p:nvPicPr>
          <p:cNvPr id="89" name="Google Shape;89;p13"/>
          <p:cNvPicPr preferRelativeResize="0"/>
          <p:nvPr/>
        </p:nvPicPr>
        <p:blipFill rotWithShape="1">
          <a:blip r:embed="rId2">
            <a:alphaModFix/>
          </a:blip>
          <a:srcRect b="0" l="0" r="0" t="0"/>
          <a:stretch/>
        </p:blipFill>
        <p:spPr>
          <a:xfrm>
            <a:off x="889" y="499"/>
            <a:ext cx="9142225" cy="5142502"/>
          </a:xfrm>
          <a:prstGeom prst="rect">
            <a:avLst/>
          </a:prstGeom>
          <a:noFill/>
          <a:ln>
            <a:noFill/>
          </a:ln>
        </p:spPr>
      </p:pic>
      <p:sp>
        <p:nvSpPr>
          <p:cNvPr id="90" name="Google Shape;90;p13"/>
          <p:cNvSpPr txBox="1"/>
          <p:nvPr>
            <p:ph idx="1" type="subTitle"/>
          </p:nvPr>
        </p:nvSpPr>
        <p:spPr>
          <a:xfrm>
            <a:off x="1143000" y="3244850"/>
            <a:ext cx="5610300" cy="7782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800"/>
              </a:spcBef>
              <a:spcAft>
                <a:spcPts val="0"/>
              </a:spcAft>
              <a:buSzPts val="1800"/>
              <a:buNone/>
              <a:defRPr sz="1800">
                <a:solidFill>
                  <a:schemeClr val="lt1"/>
                </a:solidFill>
              </a:defRPr>
            </a:lvl1pPr>
            <a:lvl2pPr lvl="1" rtl="0" algn="ctr">
              <a:lnSpc>
                <a:spcPct val="90000"/>
              </a:lnSpc>
              <a:spcBef>
                <a:spcPts val="400"/>
              </a:spcBef>
              <a:spcAft>
                <a:spcPts val="0"/>
              </a:spcAft>
              <a:buSzPts val="1500"/>
              <a:buNone/>
              <a:defRPr sz="1500"/>
            </a:lvl2pPr>
            <a:lvl3pPr lvl="2" rtl="0" algn="ctr">
              <a:lnSpc>
                <a:spcPct val="90000"/>
              </a:lnSpc>
              <a:spcBef>
                <a:spcPts val="400"/>
              </a:spcBef>
              <a:spcAft>
                <a:spcPts val="0"/>
              </a:spcAft>
              <a:buSzPts val="1400"/>
              <a:buNone/>
              <a:defRPr sz="1400"/>
            </a:lvl3pPr>
            <a:lvl4pPr lvl="3" rtl="0" algn="ctr">
              <a:lnSpc>
                <a:spcPct val="90000"/>
              </a:lnSpc>
              <a:spcBef>
                <a:spcPts val="400"/>
              </a:spcBef>
              <a:spcAft>
                <a:spcPts val="0"/>
              </a:spcAft>
              <a:buSzPts val="1200"/>
              <a:buNone/>
              <a:defRPr sz="1200"/>
            </a:lvl4pPr>
            <a:lvl5pPr lvl="4" rtl="0" algn="ctr">
              <a:lnSpc>
                <a:spcPct val="90000"/>
              </a:lnSpc>
              <a:spcBef>
                <a:spcPts val="400"/>
              </a:spcBef>
              <a:spcAft>
                <a:spcPts val="0"/>
              </a:spcAft>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91" name="Google Shape;91;p13"/>
          <p:cNvSpPr txBox="1"/>
          <p:nvPr>
            <p:ph type="title"/>
          </p:nvPr>
        </p:nvSpPr>
        <p:spPr>
          <a:xfrm>
            <a:off x="1143000" y="1198418"/>
            <a:ext cx="5610300" cy="20463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lt1"/>
              </a:buClr>
              <a:buSzPts val="3300"/>
              <a:buFont typeface="Open Sans SemiBold"/>
              <a:buNone/>
              <a:defRPr>
                <a:solidFill>
                  <a:schemeClr val="lt1"/>
                </a:solidFill>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92" name="Google Shape;92;p1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93" name="Google Shape;93;p1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94" name="Google Shape;94;p1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showMasterSp="0">
  <p:cSld name="Custom Layout">
    <p:spTree>
      <p:nvGrpSpPr>
        <p:cNvPr id="95" name="Shape 95"/>
        <p:cNvGrpSpPr/>
        <p:nvPr/>
      </p:nvGrpSpPr>
      <p:grpSpPr>
        <a:xfrm>
          <a:off x="0" y="0"/>
          <a:ext cx="0" cy="0"/>
          <a:chOff x="0" y="0"/>
          <a:chExt cx="0" cy="0"/>
        </a:xfrm>
      </p:grpSpPr>
      <p:pic>
        <p:nvPicPr>
          <p:cNvPr id="96" name="Google Shape;96;p14"/>
          <p:cNvPicPr preferRelativeResize="0"/>
          <p:nvPr/>
        </p:nvPicPr>
        <p:blipFill rotWithShape="1">
          <a:blip r:embed="rId2">
            <a:alphaModFix/>
          </a:blip>
          <a:srcRect b="0" l="0" r="0" t="0"/>
          <a:stretch/>
        </p:blipFill>
        <p:spPr>
          <a:xfrm>
            <a:off x="0" y="1285"/>
            <a:ext cx="9144000" cy="5140929"/>
          </a:xfrm>
          <a:prstGeom prst="rect">
            <a:avLst/>
          </a:prstGeom>
          <a:noFill/>
          <a:ln>
            <a:noFill/>
          </a:ln>
        </p:spPr>
      </p:pic>
      <p:sp>
        <p:nvSpPr>
          <p:cNvPr id="97" name="Google Shape;97;p1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98" name="Google Shape;98;p1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99" name="Google Shape;99;p1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9pPr>
          </a:lstStyle>
          <a:p>
            <a:pPr indent="0" lvl="0" marL="0" rtl="0" algn="r">
              <a:spcBef>
                <a:spcPts val="0"/>
              </a:spcBef>
              <a:spcAft>
                <a:spcPts val="0"/>
              </a:spcAft>
              <a:buNone/>
            </a:pPr>
            <a:fld id="{00000000-1234-1234-1234-123412341234}" type="slidenum">
              <a:rPr lang="en"/>
              <a:t>‹#›</a:t>
            </a:fld>
            <a:endParaRPr/>
          </a:p>
        </p:txBody>
      </p:sp>
      <p:sp>
        <p:nvSpPr>
          <p:cNvPr id="100" name="Google Shape;100;p14"/>
          <p:cNvSpPr txBox="1"/>
          <p:nvPr>
            <p:ph type="title"/>
          </p:nvPr>
        </p:nvSpPr>
        <p:spPr>
          <a:xfrm>
            <a:off x="628650" y="3217936"/>
            <a:ext cx="8515500" cy="6684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01" name="Google Shape;101;p14"/>
          <p:cNvSpPr txBox="1"/>
          <p:nvPr>
            <p:ph idx="1" type="body"/>
          </p:nvPr>
        </p:nvSpPr>
        <p:spPr>
          <a:xfrm>
            <a:off x="2686050" y="3998454"/>
            <a:ext cx="6458100" cy="5160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SzPts val="1800"/>
              <a:buNone/>
              <a:defRPr sz="1800">
                <a:solidFill>
                  <a:schemeClr val="dk1"/>
                </a:solidFill>
              </a:defRPr>
            </a:lvl1pPr>
            <a:lvl2pPr indent="-228600" lvl="1" marL="914400" rtl="0" algn="l">
              <a:lnSpc>
                <a:spcPct val="90000"/>
              </a:lnSpc>
              <a:spcBef>
                <a:spcPts val="400"/>
              </a:spcBef>
              <a:spcAft>
                <a:spcPts val="0"/>
              </a:spcAft>
              <a:buSzPts val="1500"/>
              <a:buNone/>
              <a:defRPr sz="1500">
                <a:solidFill>
                  <a:srgbClr val="888B94"/>
                </a:solidFill>
              </a:defRPr>
            </a:lvl2pPr>
            <a:lvl3pPr indent="-228600" lvl="2" marL="1371600" rtl="0" algn="l">
              <a:lnSpc>
                <a:spcPct val="90000"/>
              </a:lnSpc>
              <a:spcBef>
                <a:spcPts val="400"/>
              </a:spcBef>
              <a:spcAft>
                <a:spcPts val="0"/>
              </a:spcAft>
              <a:buSzPts val="1400"/>
              <a:buNone/>
              <a:defRPr sz="1400">
                <a:solidFill>
                  <a:srgbClr val="888B94"/>
                </a:solidFill>
              </a:defRPr>
            </a:lvl3pPr>
            <a:lvl4pPr indent="-228600" lvl="3" marL="1828800" rtl="0" algn="l">
              <a:lnSpc>
                <a:spcPct val="90000"/>
              </a:lnSpc>
              <a:spcBef>
                <a:spcPts val="400"/>
              </a:spcBef>
              <a:spcAft>
                <a:spcPts val="0"/>
              </a:spcAft>
              <a:buSzPts val="1200"/>
              <a:buNone/>
              <a:defRPr sz="1200">
                <a:solidFill>
                  <a:srgbClr val="888B94"/>
                </a:solidFill>
              </a:defRPr>
            </a:lvl4pPr>
            <a:lvl5pPr indent="-228600" lvl="4" marL="2286000" rtl="0" algn="l">
              <a:lnSpc>
                <a:spcPct val="90000"/>
              </a:lnSpc>
              <a:spcBef>
                <a:spcPts val="400"/>
              </a:spcBef>
              <a:spcAft>
                <a:spcPts val="0"/>
              </a:spcAft>
              <a:buSzPts val="1200"/>
              <a:buNone/>
              <a:defRPr sz="1200">
                <a:solidFill>
                  <a:srgbClr val="888B94"/>
                </a:solidFill>
              </a:defRPr>
            </a:lvl5pPr>
            <a:lvl6pPr indent="-228600" lvl="5" marL="2743200" rtl="0" algn="l">
              <a:lnSpc>
                <a:spcPct val="90000"/>
              </a:lnSpc>
              <a:spcBef>
                <a:spcPts val="400"/>
              </a:spcBef>
              <a:spcAft>
                <a:spcPts val="0"/>
              </a:spcAft>
              <a:buClr>
                <a:srgbClr val="888B94"/>
              </a:buClr>
              <a:buSzPts val="1200"/>
              <a:buNone/>
              <a:defRPr sz="1200">
                <a:solidFill>
                  <a:srgbClr val="888B94"/>
                </a:solidFill>
              </a:defRPr>
            </a:lvl6pPr>
            <a:lvl7pPr indent="-228600" lvl="6" marL="3200400" rtl="0" algn="l">
              <a:lnSpc>
                <a:spcPct val="90000"/>
              </a:lnSpc>
              <a:spcBef>
                <a:spcPts val="400"/>
              </a:spcBef>
              <a:spcAft>
                <a:spcPts val="0"/>
              </a:spcAft>
              <a:buClr>
                <a:srgbClr val="888B94"/>
              </a:buClr>
              <a:buSzPts val="1200"/>
              <a:buNone/>
              <a:defRPr sz="1200">
                <a:solidFill>
                  <a:srgbClr val="888B94"/>
                </a:solidFill>
              </a:defRPr>
            </a:lvl7pPr>
            <a:lvl8pPr indent="-228600" lvl="7" marL="3657600" rtl="0" algn="l">
              <a:lnSpc>
                <a:spcPct val="90000"/>
              </a:lnSpc>
              <a:spcBef>
                <a:spcPts val="400"/>
              </a:spcBef>
              <a:spcAft>
                <a:spcPts val="0"/>
              </a:spcAft>
              <a:buClr>
                <a:srgbClr val="888B94"/>
              </a:buClr>
              <a:buSzPts val="1200"/>
              <a:buNone/>
              <a:defRPr sz="1200">
                <a:solidFill>
                  <a:srgbClr val="888B94"/>
                </a:solidFill>
              </a:defRPr>
            </a:lvl8pPr>
            <a:lvl9pPr indent="-228600" lvl="8" marL="4114800" rtl="0" algn="l">
              <a:lnSpc>
                <a:spcPct val="90000"/>
              </a:lnSpc>
              <a:spcBef>
                <a:spcPts val="400"/>
              </a:spcBef>
              <a:spcAft>
                <a:spcPts val="0"/>
              </a:spcAft>
              <a:buClr>
                <a:srgbClr val="888B94"/>
              </a:buClr>
              <a:buSzPts val="1200"/>
              <a:buNone/>
              <a:defRPr sz="1200">
                <a:solidFill>
                  <a:srgbClr val="888B94"/>
                </a:solidFill>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logo" showMasterSp="0">
  <p:cSld name="Title only logo">
    <p:spTree>
      <p:nvGrpSpPr>
        <p:cNvPr id="102" name="Shape 102"/>
        <p:cNvGrpSpPr/>
        <p:nvPr/>
      </p:nvGrpSpPr>
      <p:grpSpPr>
        <a:xfrm>
          <a:off x="0" y="0"/>
          <a:ext cx="0" cy="0"/>
          <a:chOff x="0" y="0"/>
          <a:chExt cx="0" cy="0"/>
        </a:xfrm>
      </p:grpSpPr>
      <p:pic>
        <p:nvPicPr>
          <p:cNvPr id="103" name="Google Shape;103;p15"/>
          <p:cNvPicPr preferRelativeResize="0"/>
          <p:nvPr/>
        </p:nvPicPr>
        <p:blipFill rotWithShape="1">
          <a:blip r:embed="rId2">
            <a:alphaModFix/>
          </a:blip>
          <a:srcRect b="0" l="0" r="0" t="0"/>
          <a:stretch/>
        </p:blipFill>
        <p:spPr>
          <a:xfrm>
            <a:off x="2285" y="1285"/>
            <a:ext cx="9139430" cy="5140929"/>
          </a:xfrm>
          <a:prstGeom prst="rect">
            <a:avLst/>
          </a:prstGeom>
          <a:noFill/>
          <a:ln>
            <a:noFill/>
          </a:ln>
        </p:spPr>
      </p:pic>
      <p:sp>
        <p:nvSpPr>
          <p:cNvPr id="104" name="Google Shape;104;p1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05" name="Google Shape;105;p1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06" name="Google Shape;106;p1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9pPr>
          </a:lstStyle>
          <a:p>
            <a:pPr indent="0" lvl="0" marL="0" rtl="0" algn="r">
              <a:spcBef>
                <a:spcPts val="0"/>
              </a:spcBef>
              <a:spcAft>
                <a:spcPts val="0"/>
              </a:spcAft>
              <a:buNone/>
            </a:pPr>
            <a:fld id="{00000000-1234-1234-1234-123412341234}" type="slidenum">
              <a:rPr lang="en"/>
              <a:t>‹#›</a:t>
            </a:fld>
            <a:endParaRPr/>
          </a:p>
        </p:txBody>
      </p:sp>
      <p:sp>
        <p:nvSpPr>
          <p:cNvPr id="107" name="Google Shape;107;p15"/>
          <p:cNvSpPr txBox="1"/>
          <p:nvPr>
            <p:ph type="title"/>
          </p:nvPr>
        </p:nvSpPr>
        <p:spPr>
          <a:xfrm>
            <a:off x="628650" y="207466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lt1"/>
              </a:buClr>
              <a:buSzPts val="3300"/>
              <a:buFont typeface="Open Sans SemiBold"/>
              <a:buNone/>
              <a:defRPr>
                <a:solidFill>
                  <a:schemeClr val="lt1"/>
                </a:solidFill>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08" name="Shape 108"/>
        <p:cNvGrpSpPr/>
        <p:nvPr/>
      </p:nvGrpSpPr>
      <p:grpSpPr>
        <a:xfrm>
          <a:off x="0" y="0"/>
          <a:ext cx="0" cy="0"/>
          <a:chOff x="0" y="0"/>
          <a:chExt cx="0" cy="0"/>
        </a:xfrm>
      </p:grpSpPr>
      <p:sp>
        <p:nvSpPr>
          <p:cNvPr id="109" name="Google Shape;109;p16"/>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1"/>
              </a:buClr>
              <a:buSzPts val="2400"/>
              <a:buFont typeface="Open Sans SemiBold"/>
              <a:buNone/>
              <a:defRPr sz="24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10" name="Google Shape;110;p16"/>
          <p:cNvSpPr txBox="1"/>
          <p:nvPr>
            <p:ph idx="1" type="body"/>
          </p:nvPr>
        </p:nvSpPr>
        <p:spPr>
          <a:xfrm>
            <a:off x="3887391" y="342901"/>
            <a:ext cx="4629300" cy="4053000"/>
          </a:xfrm>
          <a:prstGeom prst="rect">
            <a:avLst/>
          </a:prstGeom>
          <a:noFill/>
          <a:ln>
            <a:noFill/>
          </a:ln>
        </p:spPr>
        <p:txBody>
          <a:bodyPr anchorCtr="0" anchor="ctr" bIns="34275" lIns="68575" spcFirstLastPara="1" rIns="68575" wrap="square" tIns="34275">
            <a:normAutofit/>
          </a:bodyPr>
          <a:lstStyle>
            <a:lvl1pPr indent="-381000" lvl="0" marL="457200" rtl="0" algn="l">
              <a:lnSpc>
                <a:spcPct val="90000"/>
              </a:lnSpc>
              <a:spcBef>
                <a:spcPts val="800"/>
              </a:spcBef>
              <a:spcAft>
                <a:spcPts val="0"/>
              </a:spcAft>
              <a:buSzPts val="2400"/>
              <a:buChar char="•"/>
              <a:defRPr sz="2400"/>
            </a:lvl1pPr>
            <a:lvl2pPr indent="-361950" lvl="1" marL="914400" rtl="0" algn="l">
              <a:lnSpc>
                <a:spcPct val="90000"/>
              </a:lnSpc>
              <a:spcBef>
                <a:spcPts val="400"/>
              </a:spcBef>
              <a:spcAft>
                <a:spcPts val="0"/>
              </a:spcAft>
              <a:buSzPts val="2100"/>
              <a:buChar char="•"/>
              <a:defRPr sz="2100"/>
            </a:lvl2pPr>
            <a:lvl3pPr indent="-342900" lvl="2" marL="1371600" rtl="0" algn="l">
              <a:lnSpc>
                <a:spcPct val="90000"/>
              </a:lnSpc>
              <a:spcBef>
                <a:spcPts val="400"/>
              </a:spcBef>
              <a:spcAft>
                <a:spcPts val="0"/>
              </a:spcAft>
              <a:buSzPts val="1800"/>
              <a:buChar char="•"/>
              <a:defRPr sz="1800"/>
            </a:lvl3pPr>
            <a:lvl4pPr indent="-323850" lvl="3" marL="1828800" rtl="0" algn="l">
              <a:lnSpc>
                <a:spcPct val="90000"/>
              </a:lnSpc>
              <a:spcBef>
                <a:spcPts val="400"/>
              </a:spcBef>
              <a:spcAft>
                <a:spcPts val="0"/>
              </a:spcAft>
              <a:buSzPts val="1500"/>
              <a:buChar char="•"/>
              <a:defRPr sz="1500"/>
            </a:lvl4pPr>
            <a:lvl5pPr indent="-323850" lvl="4" marL="2286000" rtl="0" algn="l">
              <a:lnSpc>
                <a:spcPct val="90000"/>
              </a:lnSpc>
              <a:spcBef>
                <a:spcPts val="400"/>
              </a:spcBef>
              <a:spcAft>
                <a:spcPts val="0"/>
              </a:spcAft>
              <a:buSzPts val="1500"/>
              <a:buChar char="•"/>
              <a:defRPr sz="1500"/>
            </a:lvl5pPr>
            <a:lvl6pPr indent="-323850" lvl="5" marL="2743200" rtl="0" algn="l">
              <a:lnSpc>
                <a:spcPct val="90000"/>
              </a:lnSpc>
              <a:spcBef>
                <a:spcPts val="400"/>
              </a:spcBef>
              <a:spcAft>
                <a:spcPts val="0"/>
              </a:spcAft>
              <a:buClr>
                <a:schemeClr val="dk1"/>
              </a:buClr>
              <a:buSzPts val="1500"/>
              <a:buChar char="•"/>
              <a:defRPr sz="1500"/>
            </a:lvl6pPr>
            <a:lvl7pPr indent="-323850" lvl="6" marL="3200400" rtl="0" algn="l">
              <a:lnSpc>
                <a:spcPct val="90000"/>
              </a:lnSpc>
              <a:spcBef>
                <a:spcPts val="400"/>
              </a:spcBef>
              <a:spcAft>
                <a:spcPts val="0"/>
              </a:spcAft>
              <a:buClr>
                <a:schemeClr val="dk1"/>
              </a:buClr>
              <a:buSzPts val="1500"/>
              <a:buChar char="•"/>
              <a:defRPr sz="1500"/>
            </a:lvl7pPr>
            <a:lvl8pPr indent="-323850" lvl="7" marL="3657600" rtl="0" algn="l">
              <a:lnSpc>
                <a:spcPct val="90000"/>
              </a:lnSpc>
              <a:spcBef>
                <a:spcPts val="400"/>
              </a:spcBef>
              <a:spcAft>
                <a:spcPts val="0"/>
              </a:spcAft>
              <a:buClr>
                <a:schemeClr val="dk1"/>
              </a:buClr>
              <a:buSzPts val="1500"/>
              <a:buChar char="•"/>
              <a:defRPr sz="1500"/>
            </a:lvl8pPr>
            <a:lvl9pPr indent="-323850" lvl="8" marL="4114800" rtl="0" algn="l">
              <a:lnSpc>
                <a:spcPct val="90000"/>
              </a:lnSpc>
              <a:spcBef>
                <a:spcPts val="400"/>
              </a:spcBef>
              <a:spcAft>
                <a:spcPts val="0"/>
              </a:spcAft>
              <a:buClr>
                <a:schemeClr val="dk1"/>
              </a:buClr>
              <a:buSzPts val="1500"/>
              <a:buChar char="•"/>
              <a:defRPr sz="1500"/>
            </a:lvl9pPr>
          </a:lstStyle>
          <a:p/>
        </p:txBody>
      </p:sp>
      <p:sp>
        <p:nvSpPr>
          <p:cNvPr id="111" name="Google Shape;111;p16"/>
          <p:cNvSpPr txBox="1"/>
          <p:nvPr>
            <p:ph idx="2" type="body"/>
          </p:nvPr>
        </p:nvSpPr>
        <p:spPr>
          <a:xfrm>
            <a:off x="629841" y="1543050"/>
            <a:ext cx="2949000" cy="28587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SzPts val="1200"/>
              <a:buNone/>
              <a:defRPr sz="1200"/>
            </a:lvl1pPr>
            <a:lvl2pPr indent="-228600" lvl="1" marL="914400" rtl="0" algn="l">
              <a:lnSpc>
                <a:spcPct val="90000"/>
              </a:lnSpc>
              <a:spcBef>
                <a:spcPts val="400"/>
              </a:spcBef>
              <a:spcAft>
                <a:spcPts val="0"/>
              </a:spcAft>
              <a:buSzPts val="1100"/>
              <a:buNone/>
              <a:defRPr sz="1100"/>
            </a:lvl2pPr>
            <a:lvl3pPr indent="-228600" lvl="2" marL="1371600" rtl="0" algn="l">
              <a:lnSpc>
                <a:spcPct val="90000"/>
              </a:lnSpc>
              <a:spcBef>
                <a:spcPts val="400"/>
              </a:spcBef>
              <a:spcAft>
                <a:spcPts val="0"/>
              </a:spcAft>
              <a:buSzPts val="900"/>
              <a:buNone/>
              <a:defRPr sz="900"/>
            </a:lvl3pPr>
            <a:lvl4pPr indent="-228600" lvl="3" marL="1828800" rtl="0" algn="l">
              <a:lnSpc>
                <a:spcPct val="90000"/>
              </a:lnSpc>
              <a:spcBef>
                <a:spcPts val="400"/>
              </a:spcBef>
              <a:spcAft>
                <a:spcPts val="0"/>
              </a:spcAft>
              <a:buSzPts val="800"/>
              <a:buNone/>
              <a:defRPr sz="800"/>
            </a:lvl4pPr>
            <a:lvl5pPr indent="-228600" lvl="4" marL="2286000" rtl="0" algn="l">
              <a:lnSpc>
                <a:spcPct val="90000"/>
              </a:lnSpc>
              <a:spcBef>
                <a:spcPts val="400"/>
              </a:spcBef>
              <a:spcAft>
                <a:spcPts val="0"/>
              </a:spcAft>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112" name="Google Shape;112;p1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13" name="Google Shape;113;p1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14" name="Google Shape;114;p1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nsultant information" showMasterSp="0">
  <p:cSld name="2 consultant information">
    <p:spTree>
      <p:nvGrpSpPr>
        <p:cNvPr id="115" name="Shape 115"/>
        <p:cNvGrpSpPr/>
        <p:nvPr/>
      </p:nvGrpSpPr>
      <p:grpSpPr>
        <a:xfrm>
          <a:off x="0" y="0"/>
          <a:ext cx="0" cy="0"/>
          <a:chOff x="0" y="0"/>
          <a:chExt cx="0" cy="0"/>
        </a:xfrm>
      </p:grpSpPr>
      <p:pic>
        <p:nvPicPr>
          <p:cNvPr descr="Kansans Can contact page&#10;Kansas State Department of Education&#10;www.ksde.org&#10;#KansansCan&#10;Kansas leads the world in the success of each student." id="116" name="Google Shape;116;p17"/>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117" name="Google Shape;117;p1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18" name="Google Shape;118;p1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19" name="Google Shape;119;p1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9pPr>
          </a:lstStyle>
          <a:p>
            <a:pPr indent="0" lvl="0" marL="0" rtl="0" algn="r">
              <a:spcBef>
                <a:spcPts val="0"/>
              </a:spcBef>
              <a:spcAft>
                <a:spcPts val="0"/>
              </a:spcAft>
              <a:buNone/>
            </a:pPr>
            <a:fld id="{00000000-1234-1234-1234-123412341234}" type="slidenum">
              <a:rPr lang="en"/>
              <a:t>‹#›</a:t>
            </a:fld>
            <a:endParaRPr/>
          </a:p>
        </p:txBody>
      </p:sp>
      <p:sp>
        <p:nvSpPr>
          <p:cNvPr id="120" name="Google Shape;120;p17"/>
          <p:cNvSpPr txBox="1"/>
          <p:nvPr>
            <p:ph idx="1" type="body"/>
          </p:nvPr>
        </p:nvSpPr>
        <p:spPr>
          <a:xfrm>
            <a:off x="933667" y="2376055"/>
            <a:ext cx="3444300" cy="17655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SzPts val="1500"/>
              <a:buNone/>
              <a:defRPr b="0" sz="1500"/>
            </a:lvl1pPr>
            <a:lvl2pPr indent="-228600" lvl="1" marL="914400" rtl="0" algn="l">
              <a:lnSpc>
                <a:spcPct val="90000"/>
              </a:lnSpc>
              <a:spcBef>
                <a:spcPts val="400"/>
              </a:spcBef>
              <a:spcAft>
                <a:spcPts val="0"/>
              </a:spcAft>
              <a:buSzPts val="1500"/>
              <a:buNone/>
              <a:defRPr sz="1500"/>
            </a:lvl2pPr>
            <a:lvl3pPr indent="-228600" lvl="2" marL="1371600" rtl="0" algn="l">
              <a:lnSpc>
                <a:spcPct val="90000"/>
              </a:lnSpc>
              <a:spcBef>
                <a:spcPts val="400"/>
              </a:spcBef>
              <a:spcAft>
                <a:spcPts val="0"/>
              </a:spcAft>
              <a:buSzPts val="1500"/>
              <a:buNone/>
              <a:defRPr/>
            </a:lvl3pPr>
            <a:lvl4pPr indent="-228600" lvl="3" marL="1828800" rtl="0" algn="l">
              <a:lnSpc>
                <a:spcPct val="90000"/>
              </a:lnSpc>
              <a:spcBef>
                <a:spcPts val="400"/>
              </a:spcBef>
              <a:spcAft>
                <a:spcPts val="0"/>
              </a:spcAft>
              <a:buSzPts val="1400"/>
              <a:buNone/>
              <a:defRPr/>
            </a:lvl4pPr>
            <a:lvl5pPr indent="-228600" lvl="4" marL="2286000" rtl="0" algn="l">
              <a:lnSpc>
                <a:spcPct val="90000"/>
              </a:lnSpc>
              <a:spcBef>
                <a:spcPts val="400"/>
              </a:spcBef>
              <a:spcAft>
                <a:spcPts val="0"/>
              </a:spcAft>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21" name="Google Shape;121;p17"/>
          <p:cNvSpPr txBox="1"/>
          <p:nvPr>
            <p:ph idx="2" type="body"/>
          </p:nvPr>
        </p:nvSpPr>
        <p:spPr>
          <a:xfrm>
            <a:off x="4754057" y="2376055"/>
            <a:ext cx="3444300" cy="17655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SzPts val="1500"/>
              <a:buNone/>
              <a:defRPr b="0" sz="1500"/>
            </a:lvl1pPr>
            <a:lvl2pPr indent="-228600" lvl="1" marL="914400" rtl="0" algn="l">
              <a:lnSpc>
                <a:spcPct val="90000"/>
              </a:lnSpc>
              <a:spcBef>
                <a:spcPts val="400"/>
              </a:spcBef>
              <a:spcAft>
                <a:spcPts val="0"/>
              </a:spcAft>
              <a:buSzPts val="1500"/>
              <a:buNone/>
              <a:defRPr sz="1500"/>
            </a:lvl2pPr>
            <a:lvl3pPr indent="-228600" lvl="2" marL="1371600" rtl="0" algn="l">
              <a:lnSpc>
                <a:spcPct val="90000"/>
              </a:lnSpc>
              <a:spcBef>
                <a:spcPts val="400"/>
              </a:spcBef>
              <a:spcAft>
                <a:spcPts val="0"/>
              </a:spcAft>
              <a:buSzPts val="1500"/>
              <a:buNone/>
              <a:defRPr/>
            </a:lvl3pPr>
            <a:lvl4pPr indent="-228600" lvl="3" marL="1828800" rtl="0" algn="l">
              <a:lnSpc>
                <a:spcPct val="90000"/>
              </a:lnSpc>
              <a:spcBef>
                <a:spcPts val="400"/>
              </a:spcBef>
              <a:spcAft>
                <a:spcPts val="0"/>
              </a:spcAft>
              <a:buSzPts val="1400"/>
              <a:buNone/>
              <a:defRPr/>
            </a:lvl4pPr>
            <a:lvl5pPr indent="-228600" lvl="4" marL="2286000" rtl="0" algn="l">
              <a:lnSpc>
                <a:spcPct val="90000"/>
              </a:lnSpc>
              <a:spcBef>
                <a:spcPts val="400"/>
              </a:spcBef>
              <a:spcAft>
                <a:spcPts val="0"/>
              </a:spcAft>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descr="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 id="122" name="Google Shape;122;p17"/>
          <p:cNvSpPr txBox="1"/>
          <p:nvPr/>
        </p:nvSpPr>
        <p:spPr>
          <a:xfrm>
            <a:off x="933667" y="4246418"/>
            <a:ext cx="7264800" cy="3924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700"/>
              <a:buFont typeface="Arial"/>
              <a:buNone/>
            </a:pPr>
            <a:r>
              <a:rPr b="0" i="0" lang="en" sz="700" u="none" cap="none" strike="noStrike">
                <a:solidFill>
                  <a:schemeClr val="dk1"/>
                </a:solidFill>
                <a:latin typeface="Open Sans Light"/>
                <a:ea typeface="Open Sans Light"/>
                <a:cs typeface="Open Sans Light"/>
                <a:sym typeface="Open Sans Light"/>
              </a:rPr>
              <a:t>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a:t>
            </a:r>
            <a:endParaRPr b="0" i="0" sz="11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3" name="Shape 123"/>
        <p:cNvGrpSpPr/>
        <p:nvPr/>
      </p:nvGrpSpPr>
      <p:grpSpPr>
        <a:xfrm>
          <a:off x="0" y="0"/>
          <a:ext cx="0" cy="0"/>
          <a:chOff x="0" y="0"/>
          <a:chExt cx="0" cy="0"/>
        </a:xfrm>
      </p:grpSpPr>
      <p:sp>
        <p:nvSpPr>
          <p:cNvPr id="124" name="Google Shape;124;p1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lgn="l">
              <a:lnSpc>
                <a:spcPct val="90000"/>
              </a:lnSpc>
              <a:spcBef>
                <a:spcPts val="0"/>
              </a:spcBef>
              <a:spcAft>
                <a:spcPts val="0"/>
              </a:spcAft>
              <a:buSzPts val="28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125" name="Google Shape;125;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26" name="Shape 126"/>
        <p:cNvGrpSpPr/>
        <p:nvPr/>
      </p:nvGrpSpPr>
      <p:grpSpPr>
        <a:xfrm>
          <a:off x="0" y="0"/>
          <a:ext cx="0" cy="0"/>
          <a:chOff x="0" y="0"/>
          <a:chExt cx="0" cy="0"/>
        </a:xfrm>
      </p:grpSpPr>
      <p:sp>
        <p:nvSpPr>
          <p:cNvPr id="127" name="Google Shape;127;p19"/>
          <p:cNvSpPr txBox="1"/>
          <p:nvPr>
            <p:ph type="ctrTitle"/>
          </p:nvPr>
        </p:nvSpPr>
        <p:spPr>
          <a:xfrm>
            <a:off x="311708" y="744575"/>
            <a:ext cx="8520600" cy="2052600"/>
          </a:xfrm>
          <a:prstGeom prst="rect">
            <a:avLst/>
          </a:prstGeom>
        </p:spPr>
        <p:txBody>
          <a:bodyPr anchorCtr="0" anchor="b" bIns="34275" lIns="68575" spcFirstLastPara="1" rIns="68575" wrap="square" tIns="34275">
            <a:norm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28" name="Google Shape;128;p19"/>
          <p:cNvSpPr txBox="1"/>
          <p:nvPr>
            <p:ph idx="1" type="subTitle"/>
          </p:nvPr>
        </p:nvSpPr>
        <p:spPr>
          <a:xfrm>
            <a:off x="311700" y="2834125"/>
            <a:ext cx="8520600" cy="792600"/>
          </a:xfrm>
          <a:prstGeom prst="rect">
            <a:avLst/>
          </a:prstGeom>
        </p:spPr>
        <p:txBody>
          <a:bodyPr anchorCtr="0" anchor="t" bIns="34275" lIns="68575" spcFirstLastPara="1" rIns="68575" wrap="square" tIns="34275">
            <a:normAutofit/>
          </a:bodyPr>
          <a:lstStyle>
            <a:lvl1pPr lvl="0" rtl="0" algn="ctr">
              <a:lnSpc>
                <a:spcPct val="100000"/>
              </a:lnSpc>
              <a:spcBef>
                <a:spcPts val="800"/>
              </a:spcBef>
              <a:spcAft>
                <a:spcPts val="0"/>
              </a:spcAft>
              <a:buSzPts val="2800"/>
              <a:buNone/>
              <a:defRPr sz="2800"/>
            </a:lvl1pPr>
            <a:lvl2pPr lvl="1" rtl="0" algn="ctr">
              <a:lnSpc>
                <a:spcPct val="100000"/>
              </a:lnSpc>
              <a:spcBef>
                <a:spcPts val="400"/>
              </a:spcBef>
              <a:spcAft>
                <a:spcPts val="0"/>
              </a:spcAft>
              <a:buSzPts val="2800"/>
              <a:buNone/>
              <a:defRPr sz="2800"/>
            </a:lvl2pPr>
            <a:lvl3pPr lvl="2" rtl="0" algn="ctr">
              <a:lnSpc>
                <a:spcPct val="100000"/>
              </a:lnSpc>
              <a:spcBef>
                <a:spcPts val="400"/>
              </a:spcBef>
              <a:spcAft>
                <a:spcPts val="0"/>
              </a:spcAft>
              <a:buSzPts val="2800"/>
              <a:buNone/>
              <a:defRPr sz="2800"/>
            </a:lvl3pPr>
            <a:lvl4pPr lvl="3" rtl="0" algn="ctr">
              <a:lnSpc>
                <a:spcPct val="100000"/>
              </a:lnSpc>
              <a:spcBef>
                <a:spcPts val="400"/>
              </a:spcBef>
              <a:spcAft>
                <a:spcPts val="0"/>
              </a:spcAft>
              <a:buSzPts val="2800"/>
              <a:buNone/>
              <a:defRPr sz="2800"/>
            </a:lvl4pPr>
            <a:lvl5pPr lvl="4" rtl="0" algn="ctr">
              <a:lnSpc>
                <a:spcPct val="100000"/>
              </a:lnSpc>
              <a:spcBef>
                <a:spcPts val="400"/>
              </a:spcBef>
              <a:spcAft>
                <a:spcPts val="0"/>
              </a:spcAft>
              <a:buSzPts val="2800"/>
              <a:buNone/>
              <a:defRPr sz="2800"/>
            </a:lvl5pPr>
            <a:lvl6pPr lvl="5" rtl="0" algn="ctr">
              <a:lnSpc>
                <a:spcPct val="100000"/>
              </a:lnSpc>
              <a:spcBef>
                <a:spcPts val="400"/>
              </a:spcBef>
              <a:spcAft>
                <a:spcPts val="0"/>
              </a:spcAft>
              <a:buSzPts val="2800"/>
              <a:buNone/>
              <a:defRPr sz="2800"/>
            </a:lvl6pPr>
            <a:lvl7pPr lvl="6" rtl="0" algn="ctr">
              <a:lnSpc>
                <a:spcPct val="100000"/>
              </a:lnSpc>
              <a:spcBef>
                <a:spcPts val="400"/>
              </a:spcBef>
              <a:spcAft>
                <a:spcPts val="0"/>
              </a:spcAft>
              <a:buSzPts val="2800"/>
              <a:buNone/>
              <a:defRPr sz="2800"/>
            </a:lvl7pPr>
            <a:lvl8pPr lvl="7" rtl="0" algn="ctr">
              <a:lnSpc>
                <a:spcPct val="100000"/>
              </a:lnSpc>
              <a:spcBef>
                <a:spcPts val="400"/>
              </a:spcBef>
              <a:spcAft>
                <a:spcPts val="0"/>
              </a:spcAft>
              <a:buSzPts val="2800"/>
              <a:buNone/>
              <a:defRPr sz="2800"/>
            </a:lvl8pPr>
            <a:lvl9pPr lvl="8" rtl="0" algn="ctr">
              <a:lnSpc>
                <a:spcPct val="100000"/>
              </a:lnSpc>
              <a:spcBef>
                <a:spcPts val="400"/>
              </a:spcBef>
              <a:spcAft>
                <a:spcPts val="0"/>
              </a:spcAft>
              <a:buSzPts val="2800"/>
              <a:buNone/>
              <a:defRPr sz="2800"/>
            </a:lvl9pPr>
          </a:lstStyle>
          <a:p/>
        </p:txBody>
      </p:sp>
      <p:sp>
        <p:nvSpPr>
          <p:cNvPr id="129" name="Google Shape;129;p19"/>
          <p:cNvSpPr txBox="1"/>
          <p:nvPr>
            <p:ph idx="12" type="sldNum"/>
          </p:nvPr>
        </p:nvSpPr>
        <p:spPr>
          <a:xfrm>
            <a:off x="8472458" y="4663217"/>
            <a:ext cx="548700" cy="393600"/>
          </a:xfrm>
          <a:prstGeom prst="rect">
            <a:avLst/>
          </a:prstGeom>
        </p:spPr>
        <p:txBody>
          <a:bodyPr anchorCtr="0" anchor="ctr" bIns="34275" lIns="68575" spcFirstLastPara="1" rIns="68575" wrap="square" tIns="342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30" name="Shape 130"/>
        <p:cNvGrpSpPr/>
        <p:nvPr/>
      </p:nvGrpSpPr>
      <p:grpSpPr>
        <a:xfrm>
          <a:off x="0" y="0"/>
          <a:ext cx="0" cy="0"/>
          <a:chOff x="0" y="0"/>
          <a:chExt cx="0" cy="0"/>
        </a:xfrm>
      </p:grpSpPr>
      <p:sp>
        <p:nvSpPr>
          <p:cNvPr id="131" name="Google Shape;131;p20"/>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20"/>
          <p:cNvSpPr txBox="1"/>
          <p:nvPr>
            <p:ph type="title"/>
          </p:nvPr>
        </p:nvSpPr>
        <p:spPr>
          <a:xfrm>
            <a:off x="265500" y="1233175"/>
            <a:ext cx="4045200" cy="1482300"/>
          </a:xfrm>
          <a:prstGeom prst="rect">
            <a:avLst/>
          </a:prstGeom>
        </p:spPr>
        <p:txBody>
          <a:bodyPr anchorCtr="0" anchor="b" bIns="34275" lIns="68575" spcFirstLastPara="1" rIns="68575" wrap="square" tIns="34275">
            <a:norm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133" name="Google Shape;133;p20"/>
          <p:cNvSpPr txBox="1"/>
          <p:nvPr>
            <p:ph idx="1" type="subTitle"/>
          </p:nvPr>
        </p:nvSpPr>
        <p:spPr>
          <a:xfrm>
            <a:off x="265500" y="2803075"/>
            <a:ext cx="4045200" cy="1235100"/>
          </a:xfrm>
          <a:prstGeom prst="rect">
            <a:avLst/>
          </a:prstGeom>
        </p:spPr>
        <p:txBody>
          <a:bodyPr anchorCtr="0" anchor="t" bIns="34275" lIns="68575" spcFirstLastPara="1" rIns="68575" wrap="square" tIns="34275">
            <a:normAutofit/>
          </a:bodyPr>
          <a:lstStyle>
            <a:lvl1pPr lvl="0" rtl="0" algn="ctr">
              <a:lnSpc>
                <a:spcPct val="100000"/>
              </a:lnSpc>
              <a:spcBef>
                <a:spcPts val="800"/>
              </a:spcBef>
              <a:spcAft>
                <a:spcPts val="0"/>
              </a:spcAft>
              <a:buSzPts val="2100"/>
              <a:buNone/>
              <a:defRPr sz="2100"/>
            </a:lvl1pPr>
            <a:lvl2pPr lvl="1" rtl="0" algn="ctr">
              <a:lnSpc>
                <a:spcPct val="100000"/>
              </a:lnSpc>
              <a:spcBef>
                <a:spcPts val="400"/>
              </a:spcBef>
              <a:spcAft>
                <a:spcPts val="0"/>
              </a:spcAft>
              <a:buSzPts val="2100"/>
              <a:buNone/>
              <a:defRPr sz="2100"/>
            </a:lvl2pPr>
            <a:lvl3pPr lvl="2" rtl="0" algn="ctr">
              <a:lnSpc>
                <a:spcPct val="100000"/>
              </a:lnSpc>
              <a:spcBef>
                <a:spcPts val="400"/>
              </a:spcBef>
              <a:spcAft>
                <a:spcPts val="0"/>
              </a:spcAft>
              <a:buSzPts val="2100"/>
              <a:buNone/>
              <a:defRPr sz="2100"/>
            </a:lvl3pPr>
            <a:lvl4pPr lvl="3" rtl="0" algn="ctr">
              <a:lnSpc>
                <a:spcPct val="100000"/>
              </a:lnSpc>
              <a:spcBef>
                <a:spcPts val="400"/>
              </a:spcBef>
              <a:spcAft>
                <a:spcPts val="0"/>
              </a:spcAft>
              <a:buSzPts val="2100"/>
              <a:buNone/>
              <a:defRPr sz="2100"/>
            </a:lvl4pPr>
            <a:lvl5pPr lvl="4" rtl="0" algn="ctr">
              <a:lnSpc>
                <a:spcPct val="100000"/>
              </a:lnSpc>
              <a:spcBef>
                <a:spcPts val="400"/>
              </a:spcBef>
              <a:spcAft>
                <a:spcPts val="0"/>
              </a:spcAft>
              <a:buSzPts val="2100"/>
              <a:buNone/>
              <a:defRPr sz="2100"/>
            </a:lvl5pPr>
            <a:lvl6pPr lvl="5" rtl="0" algn="ctr">
              <a:lnSpc>
                <a:spcPct val="100000"/>
              </a:lnSpc>
              <a:spcBef>
                <a:spcPts val="400"/>
              </a:spcBef>
              <a:spcAft>
                <a:spcPts val="0"/>
              </a:spcAft>
              <a:buSzPts val="2100"/>
              <a:buNone/>
              <a:defRPr sz="2100"/>
            </a:lvl6pPr>
            <a:lvl7pPr lvl="6" rtl="0" algn="ctr">
              <a:lnSpc>
                <a:spcPct val="100000"/>
              </a:lnSpc>
              <a:spcBef>
                <a:spcPts val="400"/>
              </a:spcBef>
              <a:spcAft>
                <a:spcPts val="0"/>
              </a:spcAft>
              <a:buSzPts val="2100"/>
              <a:buNone/>
              <a:defRPr sz="2100"/>
            </a:lvl7pPr>
            <a:lvl8pPr lvl="7" rtl="0" algn="ctr">
              <a:lnSpc>
                <a:spcPct val="100000"/>
              </a:lnSpc>
              <a:spcBef>
                <a:spcPts val="400"/>
              </a:spcBef>
              <a:spcAft>
                <a:spcPts val="0"/>
              </a:spcAft>
              <a:buSzPts val="2100"/>
              <a:buNone/>
              <a:defRPr sz="2100"/>
            </a:lvl8pPr>
            <a:lvl9pPr lvl="8" rtl="0" algn="ctr">
              <a:lnSpc>
                <a:spcPct val="100000"/>
              </a:lnSpc>
              <a:spcBef>
                <a:spcPts val="400"/>
              </a:spcBef>
              <a:spcAft>
                <a:spcPts val="0"/>
              </a:spcAft>
              <a:buSzPts val="2100"/>
              <a:buNone/>
              <a:defRPr sz="2100"/>
            </a:lvl9pPr>
          </a:lstStyle>
          <a:p/>
        </p:txBody>
      </p:sp>
      <p:sp>
        <p:nvSpPr>
          <p:cNvPr id="134" name="Google Shape;134;p20"/>
          <p:cNvSpPr txBox="1"/>
          <p:nvPr>
            <p:ph idx="2" type="body"/>
          </p:nvPr>
        </p:nvSpPr>
        <p:spPr>
          <a:xfrm>
            <a:off x="4939500" y="724075"/>
            <a:ext cx="3837000" cy="3695100"/>
          </a:xfrm>
          <a:prstGeom prst="rect">
            <a:avLst/>
          </a:prstGeom>
        </p:spPr>
        <p:txBody>
          <a:bodyPr anchorCtr="0" anchor="ctr" bIns="34275" lIns="68575" spcFirstLastPara="1" rIns="68575" wrap="square" tIns="34275">
            <a:normAutofit/>
          </a:bodyPr>
          <a:lstStyle>
            <a:lvl1pPr indent="-361950" lvl="0" marL="457200" rtl="0">
              <a:spcBef>
                <a:spcPts val="800"/>
              </a:spcBef>
              <a:spcAft>
                <a:spcPts val="0"/>
              </a:spcAft>
              <a:buSzPts val="2100"/>
              <a:buChar char="•"/>
              <a:defRPr/>
            </a:lvl1pPr>
            <a:lvl2pPr indent="-342900" lvl="1" marL="914400" rtl="0">
              <a:spcBef>
                <a:spcPts val="400"/>
              </a:spcBef>
              <a:spcAft>
                <a:spcPts val="0"/>
              </a:spcAft>
              <a:buSzPts val="1800"/>
              <a:buChar char="•"/>
              <a:defRPr/>
            </a:lvl2pPr>
            <a:lvl3pPr indent="-323850" lvl="2" marL="1371600" rtl="0">
              <a:spcBef>
                <a:spcPts val="400"/>
              </a:spcBef>
              <a:spcAft>
                <a:spcPts val="0"/>
              </a:spcAft>
              <a:buSzPts val="1500"/>
              <a:buChar char="•"/>
              <a:defRPr/>
            </a:lvl3pPr>
            <a:lvl4pPr indent="-317500" lvl="3" marL="1828800" rtl="0">
              <a:spcBef>
                <a:spcPts val="400"/>
              </a:spcBef>
              <a:spcAft>
                <a:spcPts val="0"/>
              </a:spcAft>
              <a:buSzPts val="1400"/>
              <a:buChar char="•"/>
              <a:defRPr/>
            </a:lvl4pPr>
            <a:lvl5pPr indent="-317500" lvl="4" marL="2286000" rtl="0">
              <a:spcBef>
                <a:spcPts val="400"/>
              </a:spcBef>
              <a:spcAft>
                <a:spcPts val="0"/>
              </a:spcAft>
              <a:buSzPts val="1400"/>
              <a:buChar char="•"/>
              <a:defRPr/>
            </a:lvl5pPr>
            <a:lvl6pPr indent="-317500" lvl="5" marL="2743200" rtl="0">
              <a:spcBef>
                <a:spcPts val="400"/>
              </a:spcBef>
              <a:spcAft>
                <a:spcPts val="0"/>
              </a:spcAft>
              <a:buSzPts val="1400"/>
              <a:buChar char="•"/>
              <a:defRPr/>
            </a:lvl6pPr>
            <a:lvl7pPr indent="-317500" lvl="6" marL="3200400" rtl="0">
              <a:spcBef>
                <a:spcPts val="400"/>
              </a:spcBef>
              <a:spcAft>
                <a:spcPts val="0"/>
              </a:spcAft>
              <a:buSzPts val="1400"/>
              <a:buChar char="•"/>
              <a:defRPr/>
            </a:lvl7pPr>
            <a:lvl8pPr indent="-317500" lvl="7" marL="3657600" rtl="0">
              <a:spcBef>
                <a:spcPts val="400"/>
              </a:spcBef>
              <a:spcAft>
                <a:spcPts val="0"/>
              </a:spcAft>
              <a:buSzPts val="1400"/>
              <a:buChar char="•"/>
              <a:defRPr/>
            </a:lvl8pPr>
            <a:lvl9pPr indent="-317500" lvl="8" marL="4114800" rtl="0">
              <a:spcBef>
                <a:spcPts val="400"/>
              </a:spcBef>
              <a:spcAft>
                <a:spcPts val="0"/>
              </a:spcAft>
              <a:buSzPts val="1400"/>
              <a:buChar char="•"/>
              <a:defRPr/>
            </a:lvl9pPr>
          </a:lstStyle>
          <a:p/>
        </p:txBody>
      </p:sp>
      <p:sp>
        <p:nvSpPr>
          <p:cNvPr id="135" name="Google Shape;135;p20"/>
          <p:cNvSpPr txBox="1"/>
          <p:nvPr>
            <p:ph idx="12" type="sldNum"/>
          </p:nvPr>
        </p:nvSpPr>
        <p:spPr>
          <a:xfrm>
            <a:off x="8472458" y="4663217"/>
            <a:ext cx="548700" cy="393600"/>
          </a:xfrm>
          <a:prstGeom prst="rect">
            <a:avLst/>
          </a:prstGeom>
        </p:spPr>
        <p:txBody>
          <a:bodyPr anchorCtr="0" anchor="ctr" bIns="34275" lIns="68575" spcFirstLastPara="1" rIns="68575" wrap="square" tIns="342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9" name="Shape 19"/>
        <p:cNvGrpSpPr/>
        <p:nvPr/>
      </p:nvGrpSpPr>
      <p:grpSpPr>
        <a:xfrm>
          <a:off x="0" y="0"/>
          <a:ext cx="0" cy="0"/>
          <a:chOff x="0" y="0"/>
          <a:chExt cx="0" cy="0"/>
        </a:xfrm>
      </p:grpSpPr>
      <p:sp>
        <p:nvSpPr>
          <p:cNvPr id="20" name="Google Shape;20;p3"/>
          <p:cNvSpPr txBox="1"/>
          <p:nvPr>
            <p:ph idx="1" type="body"/>
          </p:nvPr>
        </p:nvSpPr>
        <p:spPr>
          <a:xfrm>
            <a:off x="628650" y="1233055"/>
            <a:ext cx="7886700" cy="33996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SzPts val="1400"/>
              <a:buChar char="•"/>
              <a:defRPr/>
            </a:lvl1pPr>
            <a:lvl2pPr indent="-317500" lvl="1" marL="914400" rtl="0" algn="l">
              <a:lnSpc>
                <a:spcPct val="90000"/>
              </a:lnSpc>
              <a:spcBef>
                <a:spcPts val="400"/>
              </a:spcBef>
              <a:spcAft>
                <a:spcPts val="0"/>
              </a:spcAft>
              <a:buSzPts val="1400"/>
              <a:buChar char="•"/>
              <a:defRPr/>
            </a:lvl2pPr>
            <a:lvl3pPr indent="-317500" lvl="2" marL="1371600" rtl="0" algn="l">
              <a:lnSpc>
                <a:spcPct val="90000"/>
              </a:lnSpc>
              <a:spcBef>
                <a:spcPts val="400"/>
              </a:spcBef>
              <a:spcAft>
                <a:spcPts val="0"/>
              </a:spcAft>
              <a:buSzPts val="14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1" name="Google Shape;21;p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2" name="Google Shape;22;p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3" name="Google Shape;23;p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9pPr>
          </a:lstStyle>
          <a:p>
            <a:pPr indent="0" lvl="0" marL="0" rtl="0" algn="r">
              <a:spcBef>
                <a:spcPts val="0"/>
              </a:spcBef>
              <a:spcAft>
                <a:spcPts val="0"/>
              </a:spcAft>
              <a:buNone/>
            </a:pPr>
            <a:fld id="{00000000-1234-1234-1234-123412341234}" type="slidenum">
              <a:rPr lang="en"/>
              <a:t>‹#›</a:t>
            </a:fld>
            <a:endParaRPr/>
          </a:p>
        </p:txBody>
      </p:sp>
      <p:sp>
        <p:nvSpPr>
          <p:cNvPr id="24" name="Google Shape;24;p3"/>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36" name="Shape 136"/>
        <p:cNvGrpSpPr/>
        <p:nvPr/>
      </p:nvGrpSpPr>
      <p:grpSpPr>
        <a:xfrm>
          <a:off x="0" y="0"/>
          <a:ext cx="0" cy="0"/>
          <a:chOff x="0" y="0"/>
          <a:chExt cx="0" cy="0"/>
        </a:xfrm>
      </p:grpSpPr>
      <p:sp>
        <p:nvSpPr>
          <p:cNvPr id="137" name="Google Shape;137;p21"/>
          <p:cNvSpPr txBox="1"/>
          <p:nvPr>
            <p:ph type="title"/>
          </p:nvPr>
        </p:nvSpPr>
        <p:spPr>
          <a:xfrm>
            <a:off x="311700" y="445025"/>
            <a:ext cx="8520600" cy="572700"/>
          </a:xfrm>
          <a:prstGeom prst="rect">
            <a:avLst/>
          </a:prstGeom>
        </p:spPr>
        <p:txBody>
          <a:bodyPr anchorCtr="0" anchor="ctr" bIns="34275" lIns="68575" spcFirstLastPara="1" rIns="68575" wrap="square" tIns="34275">
            <a:normAutofit/>
          </a:bodyPr>
          <a:lstStyle>
            <a:lvl1pPr lvl="0" rtl="0">
              <a:spcBef>
                <a:spcPts val="0"/>
              </a:spcBef>
              <a:spcAft>
                <a:spcPts val="0"/>
              </a:spcAft>
              <a:buSzPts val="33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38" name="Google Shape;138;p21"/>
          <p:cNvSpPr txBox="1"/>
          <p:nvPr>
            <p:ph idx="1" type="body"/>
          </p:nvPr>
        </p:nvSpPr>
        <p:spPr>
          <a:xfrm>
            <a:off x="311700" y="1152475"/>
            <a:ext cx="8520600" cy="3416400"/>
          </a:xfrm>
          <a:prstGeom prst="rect">
            <a:avLst/>
          </a:prstGeom>
        </p:spPr>
        <p:txBody>
          <a:bodyPr anchorCtr="0" anchor="t" bIns="34275" lIns="68575" spcFirstLastPara="1" rIns="68575" wrap="square" tIns="34275">
            <a:normAutofit/>
          </a:bodyPr>
          <a:lstStyle>
            <a:lvl1pPr indent="-361950" lvl="0" marL="457200" rtl="0">
              <a:spcBef>
                <a:spcPts val="800"/>
              </a:spcBef>
              <a:spcAft>
                <a:spcPts val="0"/>
              </a:spcAft>
              <a:buSzPts val="2100"/>
              <a:buChar char="•"/>
              <a:defRPr/>
            </a:lvl1pPr>
            <a:lvl2pPr indent="-342900" lvl="1" marL="914400" rtl="0">
              <a:spcBef>
                <a:spcPts val="400"/>
              </a:spcBef>
              <a:spcAft>
                <a:spcPts val="0"/>
              </a:spcAft>
              <a:buSzPts val="1800"/>
              <a:buChar char="•"/>
              <a:defRPr/>
            </a:lvl2pPr>
            <a:lvl3pPr indent="-323850" lvl="2" marL="1371600" rtl="0">
              <a:spcBef>
                <a:spcPts val="400"/>
              </a:spcBef>
              <a:spcAft>
                <a:spcPts val="0"/>
              </a:spcAft>
              <a:buSzPts val="1500"/>
              <a:buChar char="•"/>
              <a:defRPr/>
            </a:lvl3pPr>
            <a:lvl4pPr indent="-317500" lvl="3" marL="1828800" rtl="0">
              <a:spcBef>
                <a:spcPts val="400"/>
              </a:spcBef>
              <a:spcAft>
                <a:spcPts val="0"/>
              </a:spcAft>
              <a:buSzPts val="1400"/>
              <a:buChar char="•"/>
              <a:defRPr/>
            </a:lvl4pPr>
            <a:lvl5pPr indent="-317500" lvl="4" marL="2286000" rtl="0">
              <a:spcBef>
                <a:spcPts val="400"/>
              </a:spcBef>
              <a:spcAft>
                <a:spcPts val="0"/>
              </a:spcAft>
              <a:buSzPts val="1400"/>
              <a:buChar char="•"/>
              <a:defRPr/>
            </a:lvl5pPr>
            <a:lvl6pPr indent="-317500" lvl="5" marL="2743200" rtl="0">
              <a:spcBef>
                <a:spcPts val="400"/>
              </a:spcBef>
              <a:spcAft>
                <a:spcPts val="0"/>
              </a:spcAft>
              <a:buSzPts val="1400"/>
              <a:buChar char="•"/>
              <a:defRPr/>
            </a:lvl6pPr>
            <a:lvl7pPr indent="-317500" lvl="6" marL="3200400" rtl="0">
              <a:spcBef>
                <a:spcPts val="400"/>
              </a:spcBef>
              <a:spcAft>
                <a:spcPts val="0"/>
              </a:spcAft>
              <a:buSzPts val="1400"/>
              <a:buChar char="•"/>
              <a:defRPr/>
            </a:lvl7pPr>
            <a:lvl8pPr indent="-317500" lvl="7" marL="3657600" rtl="0">
              <a:spcBef>
                <a:spcPts val="400"/>
              </a:spcBef>
              <a:spcAft>
                <a:spcPts val="0"/>
              </a:spcAft>
              <a:buSzPts val="1400"/>
              <a:buChar char="•"/>
              <a:defRPr/>
            </a:lvl8pPr>
            <a:lvl9pPr indent="-317500" lvl="8" marL="4114800" rtl="0">
              <a:spcBef>
                <a:spcPts val="400"/>
              </a:spcBef>
              <a:spcAft>
                <a:spcPts val="0"/>
              </a:spcAft>
              <a:buSzPts val="1400"/>
              <a:buChar char="•"/>
              <a:defRPr/>
            </a:lvl9pPr>
          </a:lstStyle>
          <a:p/>
        </p:txBody>
      </p:sp>
      <p:sp>
        <p:nvSpPr>
          <p:cNvPr id="139" name="Google Shape;139;p21"/>
          <p:cNvSpPr txBox="1"/>
          <p:nvPr>
            <p:ph idx="12" type="sldNum"/>
          </p:nvPr>
        </p:nvSpPr>
        <p:spPr>
          <a:xfrm>
            <a:off x="8472458" y="4663217"/>
            <a:ext cx="548700" cy="393600"/>
          </a:xfrm>
          <a:prstGeom prst="rect">
            <a:avLst/>
          </a:prstGeom>
        </p:spPr>
        <p:txBody>
          <a:bodyPr anchorCtr="0" anchor="ctr" bIns="34275" lIns="68575" spcFirstLastPara="1" rIns="68575" wrap="square" tIns="342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showMasterSp="0">
  <p:cSld name="SECTION_HEADER_1">
    <p:spTree>
      <p:nvGrpSpPr>
        <p:cNvPr id="140" name="Shape 140"/>
        <p:cNvGrpSpPr/>
        <p:nvPr/>
      </p:nvGrpSpPr>
      <p:grpSpPr>
        <a:xfrm>
          <a:off x="0" y="0"/>
          <a:ext cx="0" cy="0"/>
          <a:chOff x="0" y="0"/>
          <a:chExt cx="0" cy="0"/>
        </a:xfrm>
      </p:grpSpPr>
      <p:pic>
        <p:nvPicPr>
          <p:cNvPr id="141" name="Google Shape;141;p22"/>
          <p:cNvPicPr preferRelativeResize="0"/>
          <p:nvPr/>
        </p:nvPicPr>
        <p:blipFill rotWithShape="1">
          <a:blip r:embed="rId2">
            <a:alphaModFix/>
          </a:blip>
          <a:srcRect b="0" l="0" r="0" t="0"/>
          <a:stretch/>
        </p:blipFill>
        <p:spPr>
          <a:xfrm>
            <a:off x="890" y="501"/>
            <a:ext cx="9142220" cy="5142499"/>
          </a:xfrm>
          <a:prstGeom prst="rect">
            <a:avLst/>
          </a:prstGeom>
          <a:noFill/>
          <a:ln>
            <a:noFill/>
          </a:ln>
        </p:spPr>
      </p:pic>
      <p:sp>
        <p:nvSpPr>
          <p:cNvPr id="142" name="Google Shape;142;p22"/>
          <p:cNvSpPr txBox="1"/>
          <p:nvPr>
            <p:ph type="title"/>
          </p:nvPr>
        </p:nvSpPr>
        <p:spPr>
          <a:xfrm>
            <a:off x="1420092" y="317501"/>
            <a:ext cx="6255300" cy="2034900"/>
          </a:xfrm>
          <a:prstGeom prst="rect">
            <a:avLst/>
          </a:prstGeom>
          <a:noFill/>
          <a:ln>
            <a:noFill/>
          </a:ln>
        </p:spPr>
        <p:txBody>
          <a:bodyPr anchorCtr="0" anchor="b" bIns="34275" lIns="68575" spcFirstLastPara="1" rIns="342900" wrap="square" tIns="34275">
            <a:normAutofit/>
          </a:bodyPr>
          <a:lstStyle>
            <a:lvl1pPr lvl="0" rtl="0" algn="l">
              <a:lnSpc>
                <a:spcPct val="90000"/>
              </a:lnSpc>
              <a:spcBef>
                <a:spcPts val="0"/>
              </a:spcBef>
              <a:spcAft>
                <a:spcPts val="0"/>
              </a:spcAft>
              <a:buClr>
                <a:schemeClr val="lt1"/>
              </a:buClr>
              <a:buSzPts val="4500"/>
              <a:buFont typeface="Open Sans SemiBold"/>
              <a:buNone/>
              <a:defRPr sz="4500">
                <a:solidFill>
                  <a:schemeClr val="lt1"/>
                </a:solidFill>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43" name="Google Shape;143;p22"/>
          <p:cNvSpPr txBox="1"/>
          <p:nvPr>
            <p:ph idx="1" type="body"/>
          </p:nvPr>
        </p:nvSpPr>
        <p:spPr>
          <a:xfrm>
            <a:off x="1420092" y="2434701"/>
            <a:ext cx="6255300" cy="1125300"/>
          </a:xfrm>
          <a:prstGeom prst="rect">
            <a:avLst/>
          </a:prstGeom>
          <a:noFill/>
          <a:ln>
            <a:noFill/>
          </a:ln>
        </p:spPr>
        <p:txBody>
          <a:bodyPr anchorCtr="0" anchor="t" bIns="137150" lIns="68575" spcFirstLastPara="1" rIns="342900" wrap="square" tIns="137150">
            <a:normAutofit/>
          </a:bodyPr>
          <a:lstStyle>
            <a:lvl1pPr indent="-228600" lvl="0" marL="457200" rtl="0" algn="l">
              <a:lnSpc>
                <a:spcPct val="90000"/>
              </a:lnSpc>
              <a:spcBef>
                <a:spcPts val="800"/>
              </a:spcBef>
              <a:spcAft>
                <a:spcPts val="0"/>
              </a:spcAft>
              <a:buSzPts val="1800"/>
              <a:buNone/>
              <a:defRPr sz="1800">
                <a:solidFill>
                  <a:schemeClr val="lt1"/>
                </a:solidFill>
              </a:defRPr>
            </a:lvl1pPr>
            <a:lvl2pPr indent="-228600" lvl="1" marL="914400" rtl="0" algn="l">
              <a:lnSpc>
                <a:spcPct val="90000"/>
              </a:lnSpc>
              <a:spcBef>
                <a:spcPts val="400"/>
              </a:spcBef>
              <a:spcAft>
                <a:spcPts val="0"/>
              </a:spcAft>
              <a:buSzPts val="1500"/>
              <a:buNone/>
              <a:defRPr sz="1500">
                <a:solidFill>
                  <a:srgbClr val="888B94"/>
                </a:solidFill>
              </a:defRPr>
            </a:lvl2pPr>
            <a:lvl3pPr indent="-228600" lvl="2" marL="1371600" rtl="0" algn="l">
              <a:lnSpc>
                <a:spcPct val="90000"/>
              </a:lnSpc>
              <a:spcBef>
                <a:spcPts val="400"/>
              </a:spcBef>
              <a:spcAft>
                <a:spcPts val="0"/>
              </a:spcAft>
              <a:buSzPts val="1400"/>
              <a:buNone/>
              <a:defRPr sz="1400">
                <a:solidFill>
                  <a:srgbClr val="888B94"/>
                </a:solidFill>
              </a:defRPr>
            </a:lvl3pPr>
            <a:lvl4pPr indent="-228600" lvl="3" marL="1828800" rtl="0" algn="l">
              <a:lnSpc>
                <a:spcPct val="90000"/>
              </a:lnSpc>
              <a:spcBef>
                <a:spcPts val="400"/>
              </a:spcBef>
              <a:spcAft>
                <a:spcPts val="0"/>
              </a:spcAft>
              <a:buSzPts val="1200"/>
              <a:buNone/>
              <a:defRPr sz="1200">
                <a:solidFill>
                  <a:srgbClr val="888B94"/>
                </a:solidFill>
              </a:defRPr>
            </a:lvl4pPr>
            <a:lvl5pPr indent="-228600" lvl="4" marL="2286000" rtl="0" algn="l">
              <a:lnSpc>
                <a:spcPct val="90000"/>
              </a:lnSpc>
              <a:spcBef>
                <a:spcPts val="400"/>
              </a:spcBef>
              <a:spcAft>
                <a:spcPts val="0"/>
              </a:spcAft>
              <a:buSzPts val="1200"/>
              <a:buNone/>
              <a:defRPr sz="1200">
                <a:solidFill>
                  <a:srgbClr val="888B94"/>
                </a:solidFill>
              </a:defRPr>
            </a:lvl5pPr>
            <a:lvl6pPr indent="-228600" lvl="5" marL="2743200" rtl="0" algn="l">
              <a:lnSpc>
                <a:spcPct val="90000"/>
              </a:lnSpc>
              <a:spcBef>
                <a:spcPts val="400"/>
              </a:spcBef>
              <a:spcAft>
                <a:spcPts val="0"/>
              </a:spcAft>
              <a:buClr>
                <a:srgbClr val="888B94"/>
              </a:buClr>
              <a:buSzPts val="1200"/>
              <a:buNone/>
              <a:defRPr sz="1200">
                <a:solidFill>
                  <a:srgbClr val="888B94"/>
                </a:solidFill>
              </a:defRPr>
            </a:lvl6pPr>
            <a:lvl7pPr indent="-228600" lvl="6" marL="3200400" rtl="0" algn="l">
              <a:lnSpc>
                <a:spcPct val="90000"/>
              </a:lnSpc>
              <a:spcBef>
                <a:spcPts val="400"/>
              </a:spcBef>
              <a:spcAft>
                <a:spcPts val="0"/>
              </a:spcAft>
              <a:buClr>
                <a:srgbClr val="888B94"/>
              </a:buClr>
              <a:buSzPts val="1200"/>
              <a:buNone/>
              <a:defRPr sz="1200">
                <a:solidFill>
                  <a:srgbClr val="888B94"/>
                </a:solidFill>
              </a:defRPr>
            </a:lvl7pPr>
            <a:lvl8pPr indent="-228600" lvl="7" marL="3657600" rtl="0" algn="l">
              <a:lnSpc>
                <a:spcPct val="90000"/>
              </a:lnSpc>
              <a:spcBef>
                <a:spcPts val="400"/>
              </a:spcBef>
              <a:spcAft>
                <a:spcPts val="0"/>
              </a:spcAft>
              <a:buClr>
                <a:srgbClr val="888B94"/>
              </a:buClr>
              <a:buSzPts val="1200"/>
              <a:buNone/>
              <a:defRPr sz="1200">
                <a:solidFill>
                  <a:srgbClr val="888B94"/>
                </a:solidFill>
              </a:defRPr>
            </a:lvl8pPr>
            <a:lvl9pPr indent="-228600" lvl="8" marL="4114800" rtl="0" algn="l">
              <a:lnSpc>
                <a:spcPct val="90000"/>
              </a:lnSpc>
              <a:spcBef>
                <a:spcPts val="400"/>
              </a:spcBef>
              <a:spcAft>
                <a:spcPts val="0"/>
              </a:spcAft>
              <a:buClr>
                <a:srgbClr val="888B94"/>
              </a:buClr>
              <a:buSzPts val="1200"/>
              <a:buNone/>
              <a:defRPr sz="1200">
                <a:solidFill>
                  <a:srgbClr val="888B94"/>
                </a:solidFill>
              </a:defRPr>
            </a:lvl9pPr>
          </a:lstStyle>
          <a:p/>
        </p:txBody>
      </p:sp>
      <p:sp>
        <p:nvSpPr>
          <p:cNvPr id="144" name="Google Shape;144;p2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45" name="Google Shape;145;p2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46" name="Google Shape;146;p2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type="obj">
  <p:cSld name="OBJECT">
    <p:spTree>
      <p:nvGrpSpPr>
        <p:cNvPr id="147" name="Shape 147"/>
        <p:cNvGrpSpPr/>
        <p:nvPr/>
      </p:nvGrpSpPr>
      <p:grpSpPr>
        <a:xfrm>
          <a:off x="0" y="0"/>
          <a:ext cx="0" cy="0"/>
          <a:chOff x="0" y="0"/>
          <a:chExt cx="0" cy="0"/>
        </a:xfrm>
      </p:grpSpPr>
      <p:sp>
        <p:nvSpPr>
          <p:cNvPr id="148" name="Google Shape;148;p23"/>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49" name="Google Shape;149;p23"/>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50" name="Google Shape;150;p2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51" name="Google Shape;151;p2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52" name="Google Shape;152;p2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1">
  <p:cSld name="PICTURE_WITH_CAPTION_TEXT_1">
    <p:spTree>
      <p:nvGrpSpPr>
        <p:cNvPr id="153" name="Shape 153"/>
        <p:cNvGrpSpPr/>
        <p:nvPr/>
      </p:nvGrpSpPr>
      <p:grpSpPr>
        <a:xfrm>
          <a:off x="0" y="0"/>
          <a:ext cx="0" cy="0"/>
          <a:chOff x="0" y="0"/>
          <a:chExt cx="0" cy="0"/>
        </a:xfrm>
      </p:grpSpPr>
      <p:sp>
        <p:nvSpPr>
          <p:cNvPr id="154" name="Google Shape;154;p24"/>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1"/>
              </a:buClr>
              <a:buSzPts val="2400"/>
              <a:buFont typeface="Open Sans SemiBold"/>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55" name="Google Shape;155;p24"/>
          <p:cNvSpPr/>
          <p:nvPr>
            <p:ph idx="2" type="pic"/>
          </p:nvPr>
        </p:nvSpPr>
        <p:spPr>
          <a:xfrm>
            <a:off x="3887391" y="342901"/>
            <a:ext cx="4629300" cy="4053000"/>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800"/>
              </a:spcBef>
              <a:spcAft>
                <a:spcPts val="0"/>
              </a:spcAft>
              <a:buClr>
                <a:schemeClr val="accent2"/>
              </a:buClr>
              <a:buSzPts val="2400"/>
              <a:buFont typeface="Arial"/>
              <a:buNone/>
              <a:defRPr b="0" i="0" sz="24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400"/>
              </a:spcBef>
              <a:spcAft>
                <a:spcPts val="0"/>
              </a:spcAft>
              <a:buClr>
                <a:schemeClr val="accent1"/>
              </a:buClr>
              <a:buSzPts val="2100"/>
              <a:buFont typeface="Arial"/>
              <a:buNone/>
              <a:defRPr b="0" i="0" sz="21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400"/>
              </a:spcBef>
              <a:spcAft>
                <a:spcPts val="0"/>
              </a:spcAft>
              <a:buClr>
                <a:srgbClr val="3171D1"/>
              </a:buClr>
              <a:buSzPts val="1800"/>
              <a:buFont typeface="Arial"/>
              <a:buNone/>
              <a:defRPr b="0" i="0" sz="18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400"/>
              </a:spcBef>
              <a:spcAft>
                <a:spcPts val="0"/>
              </a:spcAft>
              <a:buClr>
                <a:schemeClr val="accent2"/>
              </a:buClr>
              <a:buSzPts val="1500"/>
              <a:buFont typeface="Arial"/>
              <a:buNone/>
              <a:defRPr b="0" i="0" sz="15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400"/>
              </a:spcBef>
              <a:spcAft>
                <a:spcPts val="0"/>
              </a:spcAft>
              <a:buClr>
                <a:srgbClr val="888B90"/>
              </a:buClr>
              <a:buSzPts val="1500"/>
              <a:buFont typeface="Arial"/>
              <a:buNone/>
              <a:defRPr b="0" i="0" sz="15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Open Sans Light"/>
                <a:ea typeface="Open Sans Light"/>
                <a:cs typeface="Open Sans Light"/>
                <a:sym typeface="Open Sans Light"/>
              </a:defRPr>
            </a:lvl9pPr>
          </a:lstStyle>
          <a:p/>
        </p:txBody>
      </p:sp>
      <p:sp>
        <p:nvSpPr>
          <p:cNvPr id="156" name="Google Shape;156;p24"/>
          <p:cNvSpPr txBox="1"/>
          <p:nvPr>
            <p:ph idx="1" type="body"/>
          </p:nvPr>
        </p:nvSpPr>
        <p:spPr>
          <a:xfrm>
            <a:off x="629841" y="1543050"/>
            <a:ext cx="2949000" cy="28587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SzPts val="1200"/>
              <a:buNone/>
              <a:defRPr sz="1200"/>
            </a:lvl1pPr>
            <a:lvl2pPr indent="-228600" lvl="1" marL="914400" rtl="0" algn="l">
              <a:lnSpc>
                <a:spcPct val="90000"/>
              </a:lnSpc>
              <a:spcBef>
                <a:spcPts val="400"/>
              </a:spcBef>
              <a:spcAft>
                <a:spcPts val="0"/>
              </a:spcAft>
              <a:buSzPts val="1100"/>
              <a:buNone/>
              <a:defRPr sz="1100"/>
            </a:lvl2pPr>
            <a:lvl3pPr indent="-228600" lvl="2" marL="1371600" rtl="0" algn="l">
              <a:lnSpc>
                <a:spcPct val="90000"/>
              </a:lnSpc>
              <a:spcBef>
                <a:spcPts val="400"/>
              </a:spcBef>
              <a:spcAft>
                <a:spcPts val="0"/>
              </a:spcAft>
              <a:buSzPts val="900"/>
              <a:buNone/>
              <a:defRPr sz="900"/>
            </a:lvl3pPr>
            <a:lvl4pPr indent="-228600" lvl="3" marL="1828800" rtl="0" algn="l">
              <a:lnSpc>
                <a:spcPct val="90000"/>
              </a:lnSpc>
              <a:spcBef>
                <a:spcPts val="400"/>
              </a:spcBef>
              <a:spcAft>
                <a:spcPts val="0"/>
              </a:spcAft>
              <a:buSzPts val="800"/>
              <a:buNone/>
              <a:defRPr sz="800"/>
            </a:lvl4pPr>
            <a:lvl5pPr indent="-228600" lvl="4" marL="2286000" rtl="0" algn="l">
              <a:lnSpc>
                <a:spcPct val="90000"/>
              </a:lnSpc>
              <a:spcBef>
                <a:spcPts val="400"/>
              </a:spcBef>
              <a:spcAft>
                <a:spcPts val="0"/>
              </a:spcAft>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157" name="Google Shape;157;p2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58" name="Google Shape;158;p2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59" name="Google Shape;159;p2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showMasterSp="0">
  <p:cSld name="Custom Layout_2">
    <p:spTree>
      <p:nvGrpSpPr>
        <p:cNvPr id="160" name="Shape 160"/>
        <p:cNvGrpSpPr/>
        <p:nvPr/>
      </p:nvGrpSpPr>
      <p:grpSpPr>
        <a:xfrm>
          <a:off x="0" y="0"/>
          <a:ext cx="0" cy="0"/>
          <a:chOff x="0" y="0"/>
          <a:chExt cx="0" cy="0"/>
        </a:xfrm>
      </p:grpSpPr>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61" name="Shape 161"/>
        <p:cNvGrpSpPr/>
        <p:nvPr/>
      </p:nvGrpSpPr>
      <p:grpSpPr>
        <a:xfrm>
          <a:off x="0" y="0"/>
          <a:ext cx="0" cy="0"/>
          <a:chOff x="0" y="0"/>
          <a:chExt cx="0" cy="0"/>
        </a:xfrm>
      </p:grpSpPr>
      <p:sp>
        <p:nvSpPr>
          <p:cNvPr id="162" name="Google Shape;162;p26"/>
          <p:cNvSpPr txBox="1"/>
          <p:nvPr>
            <p:ph hasCustomPrompt="1" type="title"/>
          </p:nvPr>
        </p:nvSpPr>
        <p:spPr>
          <a:xfrm>
            <a:off x="311700" y="1106125"/>
            <a:ext cx="8520600" cy="1963500"/>
          </a:xfrm>
          <a:prstGeom prst="rect">
            <a:avLst/>
          </a:prstGeom>
        </p:spPr>
        <p:txBody>
          <a:bodyPr anchorCtr="0" anchor="b" bIns="34275" lIns="68575" spcFirstLastPara="1" rIns="68575" wrap="square" tIns="34275">
            <a:norm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63" name="Google Shape;163;p26"/>
          <p:cNvSpPr txBox="1"/>
          <p:nvPr>
            <p:ph idx="1" type="body"/>
          </p:nvPr>
        </p:nvSpPr>
        <p:spPr>
          <a:xfrm>
            <a:off x="311700" y="3152225"/>
            <a:ext cx="8520600" cy="1300800"/>
          </a:xfrm>
          <a:prstGeom prst="rect">
            <a:avLst/>
          </a:prstGeom>
        </p:spPr>
        <p:txBody>
          <a:bodyPr anchorCtr="0" anchor="t" bIns="34275" lIns="68575" spcFirstLastPara="1" rIns="68575" wrap="square" tIns="34275">
            <a:normAutofit/>
          </a:bodyPr>
          <a:lstStyle>
            <a:lvl1pPr indent="-361950" lvl="0" marL="457200" rtl="0" algn="ctr">
              <a:spcBef>
                <a:spcPts val="800"/>
              </a:spcBef>
              <a:spcAft>
                <a:spcPts val="0"/>
              </a:spcAft>
              <a:buSzPts val="2100"/>
              <a:buChar char="•"/>
              <a:defRPr/>
            </a:lvl1pPr>
            <a:lvl2pPr indent="-342900" lvl="1" marL="914400" rtl="0" algn="ctr">
              <a:spcBef>
                <a:spcPts val="400"/>
              </a:spcBef>
              <a:spcAft>
                <a:spcPts val="0"/>
              </a:spcAft>
              <a:buSzPts val="1800"/>
              <a:buChar char="•"/>
              <a:defRPr/>
            </a:lvl2pPr>
            <a:lvl3pPr indent="-323850" lvl="2" marL="1371600" rtl="0" algn="ctr">
              <a:spcBef>
                <a:spcPts val="400"/>
              </a:spcBef>
              <a:spcAft>
                <a:spcPts val="0"/>
              </a:spcAft>
              <a:buSzPts val="1500"/>
              <a:buChar char="•"/>
              <a:defRPr/>
            </a:lvl3pPr>
            <a:lvl4pPr indent="-317500" lvl="3" marL="1828800" rtl="0" algn="ctr">
              <a:spcBef>
                <a:spcPts val="400"/>
              </a:spcBef>
              <a:spcAft>
                <a:spcPts val="0"/>
              </a:spcAft>
              <a:buSzPts val="1400"/>
              <a:buChar char="•"/>
              <a:defRPr/>
            </a:lvl4pPr>
            <a:lvl5pPr indent="-317500" lvl="4" marL="2286000" rtl="0" algn="ctr">
              <a:spcBef>
                <a:spcPts val="400"/>
              </a:spcBef>
              <a:spcAft>
                <a:spcPts val="0"/>
              </a:spcAft>
              <a:buSzPts val="1400"/>
              <a:buChar char="•"/>
              <a:defRPr/>
            </a:lvl5pPr>
            <a:lvl6pPr indent="-317500" lvl="5" marL="2743200" rtl="0" algn="ctr">
              <a:spcBef>
                <a:spcPts val="400"/>
              </a:spcBef>
              <a:spcAft>
                <a:spcPts val="0"/>
              </a:spcAft>
              <a:buSzPts val="1400"/>
              <a:buChar char="•"/>
              <a:defRPr/>
            </a:lvl6pPr>
            <a:lvl7pPr indent="-317500" lvl="6" marL="3200400" rtl="0" algn="ctr">
              <a:spcBef>
                <a:spcPts val="400"/>
              </a:spcBef>
              <a:spcAft>
                <a:spcPts val="0"/>
              </a:spcAft>
              <a:buSzPts val="1400"/>
              <a:buChar char="•"/>
              <a:defRPr/>
            </a:lvl7pPr>
            <a:lvl8pPr indent="-317500" lvl="7" marL="3657600" rtl="0" algn="ctr">
              <a:spcBef>
                <a:spcPts val="400"/>
              </a:spcBef>
              <a:spcAft>
                <a:spcPts val="0"/>
              </a:spcAft>
              <a:buSzPts val="1400"/>
              <a:buChar char="•"/>
              <a:defRPr/>
            </a:lvl8pPr>
            <a:lvl9pPr indent="-317500" lvl="8" marL="4114800" rtl="0" algn="ctr">
              <a:spcBef>
                <a:spcPts val="400"/>
              </a:spcBef>
              <a:spcAft>
                <a:spcPts val="0"/>
              </a:spcAft>
              <a:buSzPts val="1400"/>
              <a:buChar char="•"/>
              <a:defRPr/>
            </a:lvl9pPr>
          </a:lstStyle>
          <a:p/>
        </p:txBody>
      </p:sp>
      <p:sp>
        <p:nvSpPr>
          <p:cNvPr id="164" name="Google Shape;164;p26"/>
          <p:cNvSpPr txBox="1"/>
          <p:nvPr>
            <p:ph idx="12" type="sldNum"/>
          </p:nvPr>
        </p:nvSpPr>
        <p:spPr>
          <a:xfrm>
            <a:off x="8472458" y="4663217"/>
            <a:ext cx="548700" cy="393600"/>
          </a:xfrm>
          <a:prstGeom prst="rect">
            <a:avLst/>
          </a:prstGeom>
        </p:spPr>
        <p:txBody>
          <a:bodyPr anchorCtr="0" anchor="ctr" bIns="34275" lIns="68575" spcFirstLastPara="1" rIns="68575" wrap="square" tIns="342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showMasterSp="0">
  <p:cSld name="Custom Layout_1">
    <p:spTree>
      <p:nvGrpSpPr>
        <p:cNvPr id="165" name="Shape 165"/>
        <p:cNvGrpSpPr/>
        <p:nvPr/>
      </p:nvGrpSpPr>
      <p:grpSpPr>
        <a:xfrm>
          <a:off x="0" y="0"/>
          <a:ext cx="0" cy="0"/>
          <a:chOff x="0" y="0"/>
          <a:chExt cx="0" cy="0"/>
        </a:xfrm>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lumn slide">
  <p:cSld name="2 column slide">
    <p:spTree>
      <p:nvGrpSpPr>
        <p:cNvPr id="166" name="Shape 166"/>
        <p:cNvGrpSpPr/>
        <p:nvPr/>
      </p:nvGrpSpPr>
      <p:grpSpPr>
        <a:xfrm>
          <a:off x="0" y="0"/>
          <a:ext cx="0" cy="0"/>
          <a:chOff x="0" y="0"/>
          <a:chExt cx="0" cy="0"/>
        </a:xfrm>
      </p:grpSpPr>
      <p:sp>
        <p:nvSpPr>
          <p:cNvPr id="167" name="Google Shape;167;p28"/>
          <p:cNvSpPr txBox="1"/>
          <p:nvPr>
            <p:ph type="title"/>
          </p:nvPr>
        </p:nvSpPr>
        <p:spPr>
          <a:xfrm>
            <a:off x="649224" y="370642"/>
            <a:ext cx="7845600" cy="677100"/>
          </a:xfrm>
          <a:prstGeom prst="rect">
            <a:avLst/>
          </a:prstGeom>
          <a:noFill/>
          <a:ln>
            <a:noFill/>
          </a:ln>
        </p:spPr>
        <p:txBody>
          <a:bodyPr anchorCtr="0" anchor="b" bIns="0" lIns="365750" spcFirstLastPara="1" rIns="91425" wrap="square" tIns="91425">
            <a:normAutofit/>
          </a:bodyPr>
          <a:lstStyle>
            <a:lvl1pPr lvl="0" rtl="0" algn="l">
              <a:spcBef>
                <a:spcPts val="0"/>
              </a:spcBef>
              <a:spcAft>
                <a:spcPts val="0"/>
              </a:spcAft>
              <a:buClr>
                <a:schemeClr val="dk1"/>
              </a:buClr>
              <a:buSzPts val="18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68" name="Google Shape;168;p28"/>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69" name="Google Shape;169;p28"/>
          <p:cNvSpPr txBox="1"/>
          <p:nvPr>
            <p:ph idx="11" type="ftr"/>
          </p:nvPr>
        </p:nvSpPr>
        <p:spPr>
          <a:xfrm>
            <a:off x="3124200" y="4767264"/>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70" name="Google Shape;170;p28"/>
          <p:cNvSpPr txBox="1"/>
          <p:nvPr>
            <p:ph idx="12" type="sldNum"/>
          </p:nvPr>
        </p:nvSpPr>
        <p:spPr>
          <a:xfrm>
            <a:off x="6553200" y="4767264"/>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171" name="Google Shape;171;p28"/>
          <p:cNvSpPr txBox="1"/>
          <p:nvPr>
            <p:ph idx="1" type="body"/>
          </p:nvPr>
        </p:nvSpPr>
        <p:spPr>
          <a:xfrm>
            <a:off x="649224" y="1326201"/>
            <a:ext cx="3657600" cy="1779000"/>
          </a:xfrm>
          <a:prstGeom prst="rect">
            <a:avLst/>
          </a:prstGeom>
          <a:blipFill rotWithShape="1">
            <a:blip r:embed="rId2">
              <a:alphaModFix/>
            </a:blip>
            <a:stretch>
              <a:fillRect b="0" l="0" r="0" t="0"/>
            </a:stretch>
          </a:blipFill>
          <a:ln>
            <a:noFill/>
          </a:ln>
        </p:spPr>
        <p:txBody>
          <a:bodyPr anchorCtr="0" anchor="t" bIns="91425" lIns="365750" spcFirstLastPara="1" rIns="365750" wrap="square" tIns="91425">
            <a:normAutofit/>
          </a:bodyPr>
          <a:lstStyle>
            <a:lvl1pPr indent="-381000" lvl="0" marL="457200" rtl="0" algn="l">
              <a:spcBef>
                <a:spcPts val="0"/>
              </a:spcBef>
              <a:spcAft>
                <a:spcPts val="0"/>
              </a:spcAft>
              <a:buSzPts val="2400"/>
              <a:buChar char="•"/>
              <a:defRPr>
                <a:latin typeface="Arial Narrow"/>
                <a:ea typeface="Arial Narrow"/>
                <a:cs typeface="Arial Narrow"/>
                <a:sym typeface="Arial Narrow"/>
              </a:defRPr>
            </a:lvl1pPr>
            <a:lvl2pPr indent="-373380" lvl="1" marL="914400" rtl="0" algn="l">
              <a:spcBef>
                <a:spcPts val="600"/>
              </a:spcBef>
              <a:spcAft>
                <a:spcPts val="0"/>
              </a:spcAft>
              <a:buSzPts val="2280"/>
              <a:buChar char="•"/>
              <a:defRPr>
                <a:latin typeface="Arial Narrow"/>
                <a:ea typeface="Arial Narrow"/>
                <a:cs typeface="Arial Narrow"/>
                <a:sym typeface="Arial Narrow"/>
              </a:defRPr>
            </a:lvl2pPr>
            <a:lvl3pPr indent="-365760" lvl="2" marL="1371600" rtl="0" algn="l">
              <a:spcBef>
                <a:spcPts val="600"/>
              </a:spcBef>
              <a:spcAft>
                <a:spcPts val="0"/>
              </a:spcAft>
              <a:buSzPts val="2160"/>
              <a:buChar char="•"/>
              <a:defRPr>
                <a:latin typeface="Arial Narrow"/>
                <a:ea typeface="Arial Narrow"/>
                <a:cs typeface="Arial Narrow"/>
                <a:sym typeface="Arial Narrow"/>
              </a:defRPr>
            </a:lvl3pPr>
            <a:lvl4pPr indent="-358139" lvl="3" marL="1828800" rtl="0" algn="l">
              <a:spcBef>
                <a:spcPts val="600"/>
              </a:spcBef>
              <a:spcAft>
                <a:spcPts val="0"/>
              </a:spcAft>
              <a:buSzPts val="2040"/>
              <a:buChar char="•"/>
              <a:defRPr>
                <a:latin typeface="Arial Narrow"/>
                <a:ea typeface="Arial Narrow"/>
                <a:cs typeface="Arial Narrow"/>
                <a:sym typeface="Arial Narrow"/>
              </a:defRPr>
            </a:lvl4pPr>
            <a:lvl5pPr indent="-350520" lvl="4" marL="2286000" rtl="0" algn="l">
              <a:spcBef>
                <a:spcPts val="600"/>
              </a:spcBef>
              <a:spcAft>
                <a:spcPts val="0"/>
              </a:spcAft>
              <a:buSzPts val="1920"/>
              <a:buChar char="•"/>
              <a:defRPr>
                <a:latin typeface="Arial Narrow"/>
                <a:ea typeface="Arial Narrow"/>
                <a:cs typeface="Arial Narrow"/>
                <a:sym typeface="Arial Narrow"/>
              </a:defRPr>
            </a:lvl5pPr>
            <a:lvl6pPr indent="-342900" lvl="5" marL="2743200" rtl="0" algn="l">
              <a:spcBef>
                <a:spcPts val="60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172" name="Google Shape;172;p28"/>
          <p:cNvSpPr txBox="1"/>
          <p:nvPr>
            <p:ph idx="2" type="body"/>
          </p:nvPr>
        </p:nvSpPr>
        <p:spPr>
          <a:xfrm>
            <a:off x="4837176" y="1326201"/>
            <a:ext cx="3657600" cy="1779000"/>
          </a:xfrm>
          <a:prstGeom prst="rect">
            <a:avLst/>
          </a:prstGeom>
          <a:noFill/>
          <a:ln>
            <a:noFill/>
          </a:ln>
        </p:spPr>
        <p:txBody>
          <a:bodyPr anchorCtr="0" anchor="t" bIns="182875" lIns="365750" spcFirstLastPara="1" rIns="365750" wrap="square" tIns="91425">
            <a:normAutofit/>
          </a:bodyPr>
          <a:lstStyle>
            <a:lvl1pPr indent="-381000" lvl="0" marL="457200" rtl="0" algn="l">
              <a:spcBef>
                <a:spcPts val="0"/>
              </a:spcBef>
              <a:spcAft>
                <a:spcPts val="0"/>
              </a:spcAft>
              <a:buSzPts val="2400"/>
              <a:buChar char="•"/>
              <a:defRPr>
                <a:latin typeface="Arial Narrow"/>
                <a:ea typeface="Arial Narrow"/>
                <a:cs typeface="Arial Narrow"/>
                <a:sym typeface="Arial Narrow"/>
              </a:defRPr>
            </a:lvl1pPr>
            <a:lvl2pPr indent="-373380" lvl="1" marL="914400" rtl="0" algn="l">
              <a:spcBef>
                <a:spcPts val="600"/>
              </a:spcBef>
              <a:spcAft>
                <a:spcPts val="0"/>
              </a:spcAft>
              <a:buSzPts val="2280"/>
              <a:buChar char="•"/>
              <a:defRPr>
                <a:latin typeface="Arial Narrow"/>
                <a:ea typeface="Arial Narrow"/>
                <a:cs typeface="Arial Narrow"/>
                <a:sym typeface="Arial Narrow"/>
              </a:defRPr>
            </a:lvl2pPr>
            <a:lvl3pPr indent="-365760" lvl="2" marL="1371600" rtl="0" algn="l">
              <a:spcBef>
                <a:spcPts val="600"/>
              </a:spcBef>
              <a:spcAft>
                <a:spcPts val="0"/>
              </a:spcAft>
              <a:buSzPts val="2160"/>
              <a:buChar char="•"/>
              <a:defRPr>
                <a:latin typeface="Arial Narrow"/>
                <a:ea typeface="Arial Narrow"/>
                <a:cs typeface="Arial Narrow"/>
                <a:sym typeface="Arial Narrow"/>
              </a:defRPr>
            </a:lvl3pPr>
            <a:lvl4pPr indent="-358139" lvl="3" marL="1828800" rtl="0" algn="l">
              <a:spcBef>
                <a:spcPts val="600"/>
              </a:spcBef>
              <a:spcAft>
                <a:spcPts val="0"/>
              </a:spcAft>
              <a:buSzPts val="2040"/>
              <a:buChar char="•"/>
              <a:defRPr>
                <a:latin typeface="Arial Narrow"/>
                <a:ea typeface="Arial Narrow"/>
                <a:cs typeface="Arial Narrow"/>
                <a:sym typeface="Arial Narrow"/>
              </a:defRPr>
            </a:lvl4pPr>
            <a:lvl5pPr indent="-350520" lvl="4" marL="2286000" rtl="0" algn="l">
              <a:spcBef>
                <a:spcPts val="600"/>
              </a:spcBef>
              <a:spcAft>
                <a:spcPts val="0"/>
              </a:spcAft>
              <a:buSzPts val="1920"/>
              <a:buChar char="•"/>
              <a:defRPr>
                <a:latin typeface="Arial Narrow"/>
                <a:ea typeface="Arial Narrow"/>
                <a:cs typeface="Arial Narrow"/>
                <a:sym typeface="Arial Narrow"/>
              </a:defRPr>
            </a:lvl5pPr>
            <a:lvl6pPr indent="-342900" lvl="5" marL="2743200" rtl="0" algn="l">
              <a:spcBef>
                <a:spcPts val="60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o Slide" showMasterSp="0">
  <p:cSld name="Video Slide">
    <p:spTree>
      <p:nvGrpSpPr>
        <p:cNvPr id="173" name="Shape 173"/>
        <p:cNvGrpSpPr/>
        <p:nvPr/>
      </p:nvGrpSpPr>
      <p:grpSpPr>
        <a:xfrm>
          <a:off x="0" y="0"/>
          <a:ext cx="0" cy="0"/>
          <a:chOff x="0" y="0"/>
          <a:chExt cx="0" cy="0"/>
        </a:xfrm>
      </p:grpSpPr>
      <p:sp>
        <p:nvSpPr>
          <p:cNvPr id="174" name="Google Shape;174;p29"/>
          <p:cNvSpPr/>
          <p:nvPr>
            <p:ph idx="2" type="media"/>
          </p:nvPr>
        </p:nvSpPr>
        <p:spPr>
          <a:xfrm>
            <a:off x="571500" y="57150"/>
            <a:ext cx="8001000" cy="4572000"/>
          </a:xfrm>
          <a:prstGeom prst="rect">
            <a:avLst/>
          </a:prstGeom>
          <a:solidFill>
            <a:srgbClr val="F2F2F2"/>
          </a:solidFill>
          <a:ln>
            <a:noFill/>
          </a:ln>
        </p:spPr>
        <p:txBody>
          <a:bodyPr anchorCtr="0" anchor="ctr" bIns="91425" lIns="365750" spcFirstLastPara="1" rIns="365750" wrap="square" tIns="91425">
            <a:noAutofit/>
          </a:bodyPr>
          <a:lstStyle>
            <a:lvl1pPr lvl="0" marR="0" rtl="0" algn="ctr">
              <a:spcBef>
                <a:spcPts val="0"/>
              </a:spcBef>
              <a:spcAft>
                <a:spcPts val="0"/>
              </a:spcAft>
              <a:buClr>
                <a:schemeClr val="dk2"/>
              </a:buClr>
              <a:buSzPts val="2400"/>
              <a:buFont typeface="Arial"/>
              <a:buNone/>
              <a:defRPr b="0" i="0" sz="2400" u="none" cap="none" strike="noStrike">
                <a:solidFill>
                  <a:schemeClr val="dk1"/>
                </a:solidFill>
                <a:latin typeface="Arial Narrow"/>
                <a:ea typeface="Arial Narrow"/>
                <a:cs typeface="Arial Narrow"/>
                <a:sym typeface="Arial Narrow"/>
              </a:defRPr>
            </a:lvl1pPr>
            <a:lvl2pPr lvl="1" marR="0" rtl="0" algn="l">
              <a:spcBef>
                <a:spcPts val="600"/>
              </a:spcBef>
              <a:spcAft>
                <a:spcPts val="0"/>
              </a:spcAft>
              <a:buClr>
                <a:schemeClr val="dk2"/>
              </a:buClr>
              <a:buSzPts val="2280"/>
              <a:buFont typeface="Arial"/>
              <a:buChar char="•"/>
              <a:defRPr b="0" i="0" sz="2400" u="none" cap="none" strike="noStrike">
                <a:solidFill>
                  <a:schemeClr val="dk1"/>
                </a:solidFill>
                <a:latin typeface="Arial Narrow"/>
                <a:ea typeface="Arial Narrow"/>
                <a:cs typeface="Arial Narrow"/>
                <a:sym typeface="Arial Narrow"/>
              </a:defRPr>
            </a:lvl2pPr>
            <a:lvl3pPr lvl="2" marR="0" rtl="0" algn="l">
              <a:spcBef>
                <a:spcPts val="600"/>
              </a:spcBef>
              <a:spcAft>
                <a:spcPts val="0"/>
              </a:spcAft>
              <a:buClr>
                <a:schemeClr val="dk2"/>
              </a:buClr>
              <a:buSzPts val="2160"/>
              <a:buFont typeface="Arial"/>
              <a:buChar char="•"/>
              <a:defRPr b="0" i="0" sz="2400" u="none" cap="none" strike="noStrike">
                <a:solidFill>
                  <a:schemeClr val="dk1"/>
                </a:solidFill>
                <a:latin typeface="Arial Narrow"/>
                <a:ea typeface="Arial Narrow"/>
                <a:cs typeface="Arial Narrow"/>
                <a:sym typeface="Arial Narrow"/>
              </a:defRPr>
            </a:lvl3pPr>
            <a:lvl4pPr lvl="3" marR="0" rtl="0" algn="l">
              <a:spcBef>
                <a:spcPts val="600"/>
              </a:spcBef>
              <a:spcAft>
                <a:spcPts val="0"/>
              </a:spcAft>
              <a:buClr>
                <a:schemeClr val="dk2"/>
              </a:buClr>
              <a:buSzPts val="2040"/>
              <a:buFont typeface="Arial"/>
              <a:buChar char="•"/>
              <a:defRPr b="0" i="0" sz="2400" u="none" cap="none" strike="noStrike">
                <a:solidFill>
                  <a:schemeClr val="dk1"/>
                </a:solidFill>
                <a:latin typeface="Arial Narrow"/>
                <a:ea typeface="Arial Narrow"/>
                <a:cs typeface="Arial Narrow"/>
                <a:sym typeface="Arial Narrow"/>
              </a:defRPr>
            </a:lvl4pPr>
            <a:lvl5pPr lvl="4" marR="0" rtl="0" algn="l">
              <a:spcBef>
                <a:spcPts val="600"/>
              </a:spcBef>
              <a:spcAft>
                <a:spcPts val="0"/>
              </a:spcAft>
              <a:buClr>
                <a:schemeClr val="dk2"/>
              </a:buClr>
              <a:buSzPts val="1920"/>
              <a:buFont typeface="Arial"/>
              <a:buChar char="•"/>
              <a:defRPr b="0" i="0" sz="2400" u="none" cap="none" strike="noStrike">
                <a:solidFill>
                  <a:schemeClr val="dk1"/>
                </a:solidFill>
                <a:latin typeface="Arial Narrow"/>
                <a:ea typeface="Arial Narrow"/>
                <a:cs typeface="Arial Narrow"/>
                <a:sym typeface="Arial Narrow"/>
              </a:defRPr>
            </a:lvl5pPr>
            <a:lvl6pPr lvl="5" marR="0" rtl="0" algn="l">
              <a:spcBef>
                <a:spcPts val="6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9pPr>
          </a:lstStyle>
          <a:p/>
        </p:txBody>
      </p:sp>
      <p:sp>
        <p:nvSpPr>
          <p:cNvPr id="175" name="Google Shape;175;p29"/>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76" name="Google Shape;176;p29"/>
          <p:cNvSpPr txBox="1"/>
          <p:nvPr>
            <p:ph idx="11" type="ftr"/>
          </p:nvPr>
        </p:nvSpPr>
        <p:spPr>
          <a:xfrm>
            <a:off x="3124200" y="4767264"/>
            <a:ext cx="2895600" cy="319200"/>
          </a:xfrm>
          <a:prstGeom prst="rect">
            <a:avLst/>
          </a:prstGeom>
          <a:noFill/>
          <a:ln>
            <a:noFill/>
          </a:ln>
        </p:spPr>
        <p:txBody>
          <a:bodyPr anchorCtr="0" anchor="b" bIns="45700" lIns="91425" spcFirstLastPara="1" rIns="91425" wrap="square" tIns="45700">
            <a:noAutofit/>
          </a:bodyPr>
          <a:lstStyle>
            <a:lvl1pPr lvl="0" rtl="0" algn="ctr">
              <a:spcBef>
                <a:spcPts val="0"/>
              </a:spcBef>
              <a:spcAft>
                <a:spcPts val="0"/>
              </a:spcAft>
              <a:buSzPts val="1100"/>
              <a:buNone/>
              <a:defRPr sz="800"/>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77" name="Google Shape;177;p29"/>
          <p:cNvSpPr txBox="1"/>
          <p:nvPr>
            <p:ph idx="12" type="sldNum"/>
          </p:nvPr>
        </p:nvSpPr>
        <p:spPr>
          <a:xfrm>
            <a:off x="6553200" y="4767264"/>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178" name="Google Shape;178;p29"/>
          <p:cNvSpPr txBox="1"/>
          <p:nvPr/>
        </p:nvSpPr>
        <p:spPr>
          <a:xfrm>
            <a:off x="210364" y="4870906"/>
            <a:ext cx="6038100" cy="2154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lang="en" sz="700">
                <a:solidFill>
                  <a:schemeClr val="dk2"/>
                </a:solidFill>
                <a:latin typeface="Arial Narrow"/>
                <a:ea typeface="Arial Narrow"/>
                <a:cs typeface="Arial Narrow"/>
                <a:sym typeface="Arial Narrow"/>
              </a:rPr>
              <a:t>KANSAS</a:t>
            </a:r>
            <a:r>
              <a:rPr lang="en" sz="700">
                <a:solidFill>
                  <a:schemeClr val="dk2"/>
                </a:solidFill>
                <a:latin typeface="Arial Narrow"/>
                <a:ea typeface="Arial Narrow"/>
                <a:cs typeface="Arial Narrow"/>
                <a:sym typeface="Arial Narrow"/>
              </a:rPr>
              <a:t> STATE DEPARTMENT OF EDUCATION </a:t>
            </a:r>
            <a:r>
              <a:rPr i="1" lang="en" sz="700">
                <a:solidFill>
                  <a:schemeClr val="dk2"/>
                </a:solidFill>
                <a:latin typeface="Arial Narrow"/>
                <a:ea typeface="Arial Narrow"/>
                <a:cs typeface="Arial Narrow"/>
                <a:sym typeface="Arial Narrow"/>
              </a:rPr>
              <a:t>| www.ksde.org | </a:t>
            </a:r>
            <a:r>
              <a:rPr lang="en" sz="800">
                <a:solidFill>
                  <a:srgbClr val="15284B"/>
                </a:solidFill>
                <a:latin typeface="Arial Narrow"/>
                <a:ea typeface="Arial Narrow"/>
                <a:cs typeface="Arial Narrow"/>
                <a:sym typeface="Arial Narrow"/>
              </a:rPr>
              <a:t>Kansas leads the world in the success of each student</a:t>
            </a:r>
            <a:endParaRPr sz="200">
              <a:solidFill>
                <a:schemeClr val="dk1"/>
              </a:solidFill>
              <a:latin typeface="Arial Narrow"/>
              <a:ea typeface="Arial Narrow"/>
              <a:cs typeface="Arial Narrow"/>
              <a:sym typeface="Arial Narrow"/>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1" showMasterSp="0">
  <p:cSld name="photo_1">
    <p:spTree>
      <p:nvGrpSpPr>
        <p:cNvPr id="179" name="Shape 179"/>
        <p:cNvGrpSpPr/>
        <p:nvPr/>
      </p:nvGrpSpPr>
      <p:grpSpPr>
        <a:xfrm>
          <a:off x="0" y="0"/>
          <a:ext cx="0" cy="0"/>
          <a:chOff x="0" y="0"/>
          <a:chExt cx="0" cy="0"/>
        </a:xfrm>
      </p:grpSpPr>
      <p:pic>
        <p:nvPicPr>
          <p:cNvPr id="180" name="Google Shape;180;p30"/>
          <p:cNvPicPr preferRelativeResize="0"/>
          <p:nvPr/>
        </p:nvPicPr>
        <p:blipFill rotWithShape="1">
          <a:blip r:embed="rId2">
            <a:alphaModFix/>
          </a:blip>
          <a:srcRect b="0" l="0" r="0" t="0"/>
          <a:stretch/>
        </p:blipFill>
        <p:spPr>
          <a:xfrm>
            <a:off x="1144" y="1928"/>
            <a:ext cx="9141714" cy="5139644"/>
          </a:xfrm>
          <a:prstGeom prst="rect">
            <a:avLst/>
          </a:prstGeom>
          <a:noFill/>
          <a:ln>
            <a:noFill/>
          </a:ln>
        </p:spPr>
      </p:pic>
      <p:sp>
        <p:nvSpPr>
          <p:cNvPr id="181" name="Google Shape;181;p3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82" name="Google Shape;182;p3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83" name="Google Shape;183;p3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184" name="Google Shape;184;p30"/>
          <p:cNvSpPr/>
          <p:nvPr>
            <p:ph idx="2" type="pic"/>
          </p:nvPr>
        </p:nvSpPr>
        <p:spPr>
          <a:xfrm>
            <a:off x="0" y="0"/>
            <a:ext cx="9141900" cy="3837600"/>
          </a:xfrm>
          <a:prstGeom prst="rect">
            <a:avLst/>
          </a:prstGeom>
          <a:noFill/>
          <a:ln>
            <a:noFill/>
          </a:ln>
        </p:spPr>
        <p:txBody>
          <a:bodyPr anchorCtr="0" anchor="ctr" bIns="34275" lIns="68575" spcFirstLastPara="1" rIns="68575" wrap="square" tIns="34275">
            <a:noAutofit/>
          </a:bodyPr>
          <a:lstStyle>
            <a:lvl1pPr lvl="0" marR="0" rtl="0" algn="ctr">
              <a:lnSpc>
                <a:spcPct val="90000"/>
              </a:lnSpc>
              <a:spcBef>
                <a:spcPts val="800"/>
              </a:spcBef>
              <a:spcAft>
                <a:spcPts val="0"/>
              </a:spcAft>
              <a:buClr>
                <a:schemeClr val="accent2"/>
              </a:buClr>
              <a:buSzPts val="2100"/>
              <a:buFont typeface="Arial"/>
              <a:buNone/>
              <a:defRPr b="0" i="0" sz="21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400"/>
              </a:spcBef>
              <a:spcAft>
                <a:spcPts val="0"/>
              </a:spcAft>
              <a:buClr>
                <a:schemeClr val="accent1"/>
              </a:buClr>
              <a:buSzPts val="1800"/>
              <a:buFont typeface="Arial"/>
              <a:buChar char="•"/>
              <a:defRPr b="0" i="0" sz="18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400"/>
              </a:spcBef>
              <a:spcAft>
                <a:spcPts val="0"/>
              </a:spcAft>
              <a:buClr>
                <a:srgbClr val="3171D1"/>
              </a:buClr>
              <a:buSzPts val="1500"/>
              <a:buFont typeface="Arial"/>
              <a:buChar char="•"/>
              <a:defRPr b="0" i="0" sz="15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400"/>
              </a:spcBef>
              <a:spcAft>
                <a:spcPts val="0"/>
              </a:spcAft>
              <a:buClr>
                <a:schemeClr val="accent2"/>
              </a:buClr>
              <a:buSzPts val="1400"/>
              <a:buFont typeface="Arial"/>
              <a:buChar char="•"/>
              <a:defRPr b="0" i="0" sz="14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400"/>
              </a:spcBef>
              <a:spcAft>
                <a:spcPts val="0"/>
              </a:spcAft>
              <a:buClr>
                <a:srgbClr val="888B90"/>
              </a:buClr>
              <a:buSzPts val="1400"/>
              <a:buFont typeface="Arial"/>
              <a:buChar char="•"/>
              <a:defRPr b="0" i="0" sz="14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9pPr>
          </a:lstStyle>
          <a:p/>
        </p:txBody>
      </p:sp>
      <p:sp>
        <p:nvSpPr>
          <p:cNvPr id="185" name="Google Shape;185;p30"/>
          <p:cNvSpPr txBox="1"/>
          <p:nvPr>
            <p:ph type="title"/>
          </p:nvPr>
        </p:nvSpPr>
        <p:spPr>
          <a:xfrm>
            <a:off x="628650" y="3913909"/>
            <a:ext cx="7815600" cy="7530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lt1"/>
              </a:buClr>
              <a:buSzPts val="2400"/>
              <a:buFont typeface="Open Sans SemiBold"/>
              <a:buNone/>
              <a:defRPr sz="240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o">
  <p:cSld name="video">
    <p:spTree>
      <p:nvGrpSpPr>
        <p:cNvPr id="25" name="Shape 25"/>
        <p:cNvGrpSpPr/>
        <p:nvPr/>
      </p:nvGrpSpPr>
      <p:grpSpPr>
        <a:xfrm>
          <a:off x="0" y="0"/>
          <a:ext cx="0" cy="0"/>
          <a:chOff x="0" y="0"/>
          <a:chExt cx="0" cy="0"/>
        </a:xfrm>
      </p:grpSpPr>
      <p:sp>
        <p:nvSpPr>
          <p:cNvPr id="26" name="Google Shape;26;p4"/>
          <p:cNvSpPr/>
          <p:nvPr>
            <p:ph idx="2" type="media"/>
          </p:nvPr>
        </p:nvSpPr>
        <p:spPr>
          <a:xfrm>
            <a:off x="851189" y="602672"/>
            <a:ext cx="7441800" cy="3699300"/>
          </a:xfrm>
          <a:prstGeom prst="rect">
            <a:avLst/>
          </a:prstGeom>
          <a:noFill/>
          <a:ln>
            <a:noFill/>
          </a:ln>
        </p:spPr>
        <p:txBody>
          <a:bodyPr anchorCtr="0" anchor="ctr" bIns="34275" lIns="68575" spcFirstLastPara="1" rIns="68575" wrap="square" tIns="34275">
            <a:noAutofit/>
          </a:bodyPr>
          <a:lstStyle>
            <a:lvl1pPr lvl="0" marR="0" rtl="0" algn="ctr">
              <a:lnSpc>
                <a:spcPct val="90000"/>
              </a:lnSpc>
              <a:spcBef>
                <a:spcPts val="800"/>
              </a:spcBef>
              <a:spcAft>
                <a:spcPts val="0"/>
              </a:spcAft>
              <a:buClr>
                <a:schemeClr val="accent2"/>
              </a:buClr>
              <a:buSzPts val="2100"/>
              <a:buFont typeface="Arial"/>
              <a:buNone/>
              <a:defRPr b="0" i="0" sz="21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400"/>
              </a:spcBef>
              <a:spcAft>
                <a:spcPts val="0"/>
              </a:spcAft>
              <a:buClr>
                <a:schemeClr val="accent1"/>
              </a:buClr>
              <a:buSzPts val="1800"/>
              <a:buFont typeface="Arial"/>
              <a:buChar char="•"/>
              <a:defRPr b="0" i="0" sz="18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400"/>
              </a:spcBef>
              <a:spcAft>
                <a:spcPts val="0"/>
              </a:spcAft>
              <a:buClr>
                <a:srgbClr val="3171D1"/>
              </a:buClr>
              <a:buSzPts val="1500"/>
              <a:buFont typeface="Arial"/>
              <a:buChar char="•"/>
              <a:defRPr b="0" i="0" sz="15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400"/>
              </a:spcBef>
              <a:spcAft>
                <a:spcPts val="0"/>
              </a:spcAft>
              <a:buClr>
                <a:schemeClr val="accent2"/>
              </a:buClr>
              <a:buSzPts val="1400"/>
              <a:buFont typeface="Arial"/>
              <a:buChar char="•"/>
              <a:defRPr b="0" i="0" sz="14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400"/>
              </a:spcBef>
              <a:spcAft>
                <a:spcPts val="0"/>
              </a:spcAft>
              <a:buClr>
                <a:srgbClr val="888B90"/>
              </a:buClr>
              <a:buSzPts val="1400"/>
              <a:buFont typeface="Arial"/>
              <a:buChar char="•"/>
              <a:defRPr b="0" i="0" sz="14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9pPr>
          </a:lstStyle>
          <a:p/>
        </p:txBody>
      </p:sp>
      <p:sp>
        <p:nvSpPr>
          <p:cNvPr id="27" name="Google Shape;27;p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8" name="Google Shape;28;p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9" name="Google Shape;29;p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p:cSld name="TITLE_AND_BODY_1">
    <p:spTree>
      <p:nvGrpSpPr>
        <p:cNvPr id="186" name="Shape 186"/>
        <p:cNvGrpSpPr/>
        <p:nvPr/>
      </p:nvGrpSpPr>
      <p:grpSpPr>
        <a:xfrm>
          <a:off x="0" y="0"/>
          <a:ext cx="0" cy="0"/>
          <a:chOff x="0" y="0"/>
          <a:chExt cx="0" cy="0"/>
        </a:xfrm>
      </p:grpSpPr>
      <p:sp>
        <p:nvSpPr>
          <p:cNvPr id="187" name="Google Shape;187;p31"/>
          <p:cNvSpPr txBox="1"/>
          <p:nvPr>
            <p:ph idx="12" type="sldNum"/>
          </p:nvPr>
        </p:nvSpPr>
        <p:spPr>
          <a:xfrm>
            <a:off x="8472458" y="4663217"/>
            <a:ext cx="548700" cy="393600"/>
          </a:xfrm>
          <a:prstGeom prst="rect">
            <a:avLst/>
          </a:prstGeom>
        </p:spPr>
        <p:txBody>
          <a:bodyPr anchorCtr="0" anchor="ctr" bIns="34275" lIns="68575" spcFirstLastPara="1" rIns="68575" wrap="square" tIns="34275">
            <a:noAutofit/>
          </a:bodyPr>
          <a:lstStyle>
            <a:lvl1pPr lvl="0" rtl="0">
              <a:buNone/>
              <a:defRPr>
                <a:solidFill>
                  <a:srgbClr val="666666"/>
                </a:solidFill>
                <a:latin typeface="Roboto Light"/>
                <a:ea typeface="Roboto Light"/>
                <a:cs typeface="Roboto Light"/>
                <a:sym typeface="Roboto Light"/>
              </a:defRPr>
            </a:lvl1pPr>
            <a:lvl2pPr lvl="1" rtl="0">
              <a:buNone/>
              <a:defRPr>
                <a:solidFill>
                  <a:srgbClr val="666666"/>
                </a:solidFill>
                <a:latin typeface="Roboto Light"/>
                <a:ea typeface="Roboto Light"/>
                <a:cs typeface="Roboto Light"/>
                <a:sym typeface="Roboto Light"/>
              </a:defRPr>
            </a:lvl2pPr>
            <a:lvl3pPr lvl="2" rtl="0">
              <a:buNone/>
              <a:defRPr>
                <a:solidFill>
                  <a:srgbClr val="666666"/>
                </a:solidFill>
                <a:latin typeface="Roboto Light"/>
                <a:ea typeface="Roboto Light"/>
                <a:cs typeface="Roboto Light"/>
                <a:sym typeface="Roboto Light"/>
              </a:defRPr>
            </a:lvl3pPr>
            <a:lvl4pPr lvl="3" rtl="0">
              <a:buNone/>
              <a:defRPr>
                <a:solidFill>
                  <a:srgbClr val="666666"/>
                </a:solidFill>
                <a:latin typeface="Roboto Light"/>
                <a:ea typeface="Roboto Light"/>
                <a:cs typeface="Roboto Light"/>
                <a:sym typeface="Roboto Light"/>
              </a:defRPr>
            </a:lvl4pPr>
            <a:lvl5pPr lvl="4" rtl="0">
              <a:buNone/>
              <a:defRPr>
                <a:solidFill>
                  <a:srgbClr val="666666"/>
                </a:solidFill>
                <a:latin typeface="Roboto Light"/>
                <a:ea typeface="Roboto Light"/>
                <a:cs typeface="Roboto Light"/>
                <a:sym typeface="Roboto Light"/>
              </a:defRPr>
            </a:lvl5pPr>
            <a:lvl6pPr lvl="5" rtl="0">
              <a:buNone/>
              <a:defRPr>
                <a:solidFill>
                  <a:srgbClr val="666666"/>
                </a:solidFill>
                <a:latin typeface="Roboto Light"/>
                <a:ea typeface="Roboto Light"/>
                <a:cs typeface="Roboto Light"/>
                <a:sym typeface="Roboto Light"/>
              </a:defRPr>
            </a:lvl6pPr>
            <a:lvl7pPr lvl="6" rtl="0">
              <a:buNone/>
              <a:defRPr>
                <a:solidFill>
                  <a:srgbClr val="666666"/>
                </a:solidFill>
                <a:latin typeface="Roboto Light"/>
                <a:ea typeface="Roboto Light"/>
                <a:cs typeface="Roboto Light"/>
                <a:sym typeface="Roboto Light"/>
              </a:defRPr>
            </a:lvl7pPr>
            <a:lvl8pPr lvl="7" rtl="0">
              <a:buNone/>
              <a:defRPr>
                <a:solidFill>
                  <a:srgbClr val="666666"/>
                </a:solidFill>
                <a:latin typeface="Roboto Light"/>
                <a:ea typeface="Roboto Light"/>
                <a:cs typeface="Roboto Light"/>
                <a:sym typeface="Roboto Light"/>
              </a:defRPr>
            </a:lvl8pPr>
            <a:lvl9pPr lvl="8" rtl="0">
              <a:buNone/>
              <a:defRPr>
                <a:solidFill>
                  <a:srgbClr val="666666"/>
                </a:solidFill>
                <a:latin typeface="Roboto Light"/>
                <a:ea typeface="Roboto Light"/>
                <a:cs typeface="Roboto Light"/>
                <a:sym typeface="Roboto Light"/>
              </a:defRPr>
            </a:lvl9pPr>
          </a:lstStyle>
          <a:p>
            <a:pPr indent="0" lvl="0" marL="0" rtl="0" algn="r">
              <a:spcBef>
                <a:spcPts val="0"/>
              </a:spcBef>
              <a:spcAft>
                <a:spcPts val="0"/>
              </a:spcAft>
              <a:buNone/>
            </a:pPr>
            <a:fld id="{00000000-1234-1234-1234-123412341234}" type="slidenum">
              <a:rPr lang="en"/>
              <a:t>‹#›</a:t>
            </a:fld>
            <a:endParaRPr/>
          </a:p>
        </p:txBody>
      </p:sp>
      <p:sp>
        <p:nvSpPr>
          <p:cNvPr id="188" name="Google Shape;188;p31"/>
          <p:cNvSpPr/>
          <p:nvPr/>
        </p:nvSpPr>
        <p:spPr>
          <a:xfrm>
            <a:off x="0" y="0"/>
            <a:ext cx="8198400" cy="543600"/>
          </a:xfrm>
          <a:prstGeom prst="rect">
            <a:avLst/>
          </a:prstGeom>
          <a:gradFill>
            <a:gsLst>
              <a:gs pos="0">
                <a:srgbClr val="FFFFFF"/>
              </a:gs>
              <a:gs pos="17000">
                <a:srgbClr val="F9F9F9"/>
              </a:gs>
              <a:gs pos="100000">
                <a:srgbClr val="F3F3F3"/>
              </a:gs>
            </a:gsLst>
            <a:lin ang="1080002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oboto Light"/>
              <a:ea typeface="Roboto Light"/>
              <a:cs typeface="Roboto Light"/>
              <a:sym typeface="Roboto Light"/>
            </a:endParaRPr>
          </a:p>
        </p:txBody>
      </p:sp>
      <p:sp>
        <p:nvSpPr>
          <p:cNvPr id="189" name="Google Shape;189;p31"/>
          <p:cNvSpPr txBox="1"/>
          <p:nvPr>
            <p:ph type="ctrTitle"/>
          </p:nvPr>
        </p:nvSpPr>
        <p:spPr>
          <a:xfrm>
            <a:off x="193900" y="138450"/>
            <a:ext cx="8453100" cy="744900"/>
          </a:xfrm>
          <a:prstGeom prst="rect">
            <a:avLst/>
          </a:prstGeom>
        </p:spPr>
        <p:txBody>
          <a:bodyPr anchorCtr="0" anchor="t" bIns="0" lIns="0" spcFirstLastPara="1" rIns="0" wrap="square" tIns="0">
            <a:normAutofit/>
          </a:bodyPr>
          <a:lstStyle>
            <a:lvl1pPr lvl="0" rtl="0">
              <a:spcBef>
                <a:spcPts val="0"/>
              </a:spcBef>
              <a:spcAft>
                <a:spcPts val="0"/>
              </a:spcAft>
              <a:buClr>
                <a:srgbClr val="808285"/>
              </a:buClr>
              <a:buSzPts val="2400"/>
              <a:buFont typeface="Open Sans Light"/>
              <a:buNone/>
              <a:defRPr sz="2400">
                <a:solidFill>
                  <a:srgbClr val="808285"/>
                </a:solidFill>
                <a:latin typeface="Open Sans Light"/>
                <a:ea typeface="Open Sans Light"/>
                <a:cs typeface="Open Sans Light"/>
                <a:sym typeface="Open Sans Light"/>
              </a:defRPr>
            </a:lvl1pPr>
            <a:lvl2pPr lvl="1" rtl="0">
              <a:spcBef>
                <a:spcPts val="0"/>
              </a:spcBef>
              <a:spcAft>
                <a:spcPts val="0"/>
              </a:spcAft>
              <a:buSzPts val="5200"/>
              <a:buFont typeface="Open Sans Light"/>
              <a:buNone/>
              <a:defRPr sz="5200">
                <a:latin typeface="Open Sans Light"/>
                <a:ea typeface="Open Sans Light"/>
                <a:cs typeface="Open Sans Light"/>
                <a:sym typeface="Open Sans Light"/>
              </a:defRPr>
            </a:lvl2pPr>
            <a:lvl3pPr lvl="2" rtl="0">
              <a:spcBef>
                <a:spcPts val="0"/>
              </a:spcBef>
              <a:spcAft>
                <a:spcPts val="0"/>
              </a:spcAft>
              <a:buSzPts val="5200"/>
              <a:buFont typeface="Open Sans Light"/>
              <a:buNone/>
              <a:defRPr sz="5200">
                <a:latin typeface="Open Sans Light"/>
                <a:ea typeface="Open Sans Light"/>
                <a:cs typeface="Open Sans Light"/>
                <a:sym typeface="Open Sans Light"/>
              </a:defRPr>
            </a:lvl3pPr>
            <a:lvl4pPr lvl="3" rtl="0">
              <a:spcBef>
                <a:spcPts val="0"/>
              </a:spcBef>
              <a:spcAft>
                <a:spcPts val="0"/>
              </a:spcAft>
              <a:buSzPts val="5200"/>
              <a:buFont typeface="Open Sans Light"/>
              <a:buNone/>
              <a:defRPr sz="5200">
                <a:latin typeface="Open Sans Light"/>
                <a:ea typeface="Open Sans Light"/>
                <a:cs typeface="Open Sans Light"/>
                <a:sym typeface="Open Sans Light"/>
              </a:defRPr>
            </a:lvl4pPr>
            <a:lvl5pPr lvl="4" rtl="0">
              <a:spcBef>
                <a:spcPts val="0"/>
              </a:spcBef>
              <a:spcAft>
                <a:spcPts val="0"/>
              </a:spcAft>
              <a:buSzPts val="5200"/>
              <a:buFont typeface="Open Sans Light"/>
              <a:buNone/>
              <a:defRPr sz="5200">
                <a:latin typeface="Open Sans Light"/>
                <a:ea typeface="Open Sans Light"/>
                <a:cs typeface="Open Sans Light"/>
                <a:sym typeface="Open Sans Light"/>
              </a:defRPr>
            </a:lvl5pPr>
            <a:lvl6pPr lvl="5" rtl="0">
              <a:spcBef>
                <a:spcPts val="0"/>
              </a:spcBef>
              <a:spcAft>
                <a:spcPts val="0"/>
              </a:spcAft>
              <a:buSzPts val="5200"/>
              <a:buFont typeface="Open Sans Light"/>
              <a:buNone/>
              <a:defRPr sz="5200">
                <a:latin typeface="Open Sans Light"/>
                <a:ea typeface="Open Sans Light"/>
                <a:cs typeface="Open Sans Light"/>
                <a:sym typeface="Open Sans Light"/>
              </a:defRPr>
            </a:lvl6pPr>
            <a:lvl7pPr lvl="6" rtl="0">
              <a:spcBef>
                <a:spcPts val="0"/>
              </a:spcBef>
              <a:spcAft>
                <a:spcPts val="0"/>
              </a:spcAft>
              <a:buSzPts val="5200"/>
              <a:buFont typeface="Open Sans Light"/>
              <a:buNone/>
              <a:defRPr sz="5200">
                <a:latin typeface="Open Sans Light"/>
                <a:ea typeface="Open Sans Light"/>
                <a:cs typeface="Open Sans Light"/>
                <a:sym typeface="Open Sans Light"/>
              </a:defRPr>
            </a:lvl7pPr>
            <a:lvl8pPr lvl="7" rtl="0">
              <a:spcBef>
                <a:spcPts val="0"/>
              </a:spcBef>
              <a:spcAft>
                <a:spcPts val="0"/>
              </a:spcAft>
              <a:buSzPts val="5200"/>
              <a:buFont typeface="Open Sans Light"/>
              <a:buNone/>
              <a:defRPr sz="5200">
                <a:latin typeface="Open Sans Light"/>
                <a:ea typeface="Open Sans Light"/>
                <a:cs typeface="Open Sans Light"/>
                <a:sym typeface="Open Sans Light"/>
              </a:defRPr>
            </a:lvl8pPr>
            <a:lvl9pPr lvl="8" rtl="0">
              <a:spcBef>
                <a:spcPts val="0"/>
              </a:spcBef>
              <a:spcAft>
                <a:spcPts val="0"/>
              </a:spcAft>
              <a:buSzPts val="5200"/>
              <a:buFont typeface="Open Sans Light"/>
              <a:buNone/>
              <a:defRPr sz="5200">
                <a:latin typeface="Open Sans Light"/>
                <a:ea typeface="Open Sans Light"/>
                <a:cs typeface="Open Sans Light"/>
                <a:sym typeface="Open Sans Light"/>
              </a:defRPr>
            </a:lvl9pPr>
          </a:lstStyle>
          <a:p/>
        </p:txBody>
      </p:sp>
      <p:sp>
        <p:nvSpPr>
          <p:cNvPr id="190" name="Google Shape;190;p31"/>
          <p:cNvSpPr txBox="1"/>
          <p:nvPr>
            <p:ph idx="1" type="body"/>
          </p:nvPr>
        </p:nvSpPr>
        <p:spPr>
          <a:xfrm>
            <a:off x="193900" y="619075"/>
            <a:ext cx="8783700" cy="3929700"/>
          </a:xfrm>
          <a:prstGeom prst="rect">
            <a:avLst/>
          </a:prstGeom>
        </p:spPr>
        <p:txBody>
          <a:bodyPr anchorCtr="0" anchor="t" bIns="0" lIns="0" spcFirstLastPara="1" rIns="0" wrap="square" tIns="0">
            <a:normAutofit/>
          </a:bodyPr>
          <a:lstStyle>
            <a:lvl1pPr indent="-342900" lvl="0" marL="457200" rtl="0">
              <a:lnSpc>
                <a:spcPct val="100000"/>
              </a:lnSpc>
              <a:spcBef>
                <a:spcPts val="300"/>
              </a:spcBef>
              <a:spcAft>
                <a:spcPts val="0"/>
              </a:spcAft>
              <a:buClr>
                <a:srgbClr val="818285"/>
              </a:buClr>
              <a:buSzPts val="1800"/>
              <a:buFont typeface="Open Sans Light"/>
              <a:buChar char="•"/>
              <a:defRPr sz="1800">
                <a:solidFill>
                  <a:srgbClr val="818285"/>
                </a:solidFill>
                <a:latin typeface="Open Sans Light"/>
                <a:ea typeface="Open Sans Light"/>
                <a:cs typeface="Open Sans Light"/>
                <a:sym typeface="Open Sans Light"/>
              </a:defRPr>
            </a:lvl1pPr>
            <a:lvl2pPr indent="-342900" lvl="1" marL="914400" rtl="0">
              <a:lnSpc>
                <a:spcPct val="100000"/>
              </a:lnSpc>
              <a:spcBef>
                <a:spcPts val="300"/>
              </a:spcBef>
              <a:spcAft>
                <a:spcPts val="0"/>
              </a:spcAft>
              <a:buClr>
                <a:srgbClr val="818285"/>
              </a:buClr>
              <a:buSzPts val="1800"/>
              <a:buFont typeface="Open Sans Light"/>
              <a:buChar char="•"/>
              <a:defRPr sz="1800">
                <a:solidFill>
                  <a:srgbClr val="818285"/>
                </a:solidFill>
                <a:latin typeface="Open Sans Light"/>
                <a:ea typeface="Open Sans Light"/>
                <a:cs typeface="Open Sans Light"/>
                <a:sym typeface="Open Sans Light"/>
              </a:defRPr>
            </a:lvl2pPr>
            <a:lvl3pPr indent="-342900" lvl="2" marL="1371600" rtl="0">
              <a:lnSpc>
                <a:spcPct val="100000"/>
              </a:lnSpc>
              <a:spcBef>
                <a:spcPts val="300"/>
              </a:spcBef>
              <a:spcAft>
                <a:spcPts val="0"/>
              </a:spcAft>
              <a:buClr>
                <a:srgbClr val="818285"/>
              </a:buClr>
              <a:buSzPts val="1800"/>
              <a:buFont typeface="Open Sans Light"/>
              <a:buChar char="•"/>
              <a:defRPr sz="1800">
                <a:solidFill>
                  <a:srgbClr val="818285"/>
                </a:solidFill>
                <a:latin typeface="Open Sans Light"/>
                <a:ea typeface="Open Sans Light"/>
                <a:cs typeface="Open Sans Light"/>
                <a:sym typeface="Open Sans Light"/>
              </a:defRPr>
            </a:lvl3pPr>
            <a:lvl4pPr indent="-317500" lvl="3" marL="1828800" rtl="0">
              <a:lnSpc>
                <a:spcPct val="100000"/>
              </a:lnSpc>
              <a:spcBef>
                <a:spcPts val="300"/>
              </a:spcBef>
              <a:spcAft>
                <a:spcPts val="0"/>
              </a:spcAft>
              <a:buClr>
                <a:srgbClr val="818285"/>
              </a:buClr>
              <a:buSzPts val="1400"/>
              <a:buFont typeface="Open Sans Light"/>
              <a:buChar char="•"/>
              <a:defRPr>
                <a:solidFill>
                  <a:srgbClr val="818285"/>
                </a:solidFill>
                <a:latin typeface="Open Sans Light"/>
                <a:ea typeface="Open Sans Light"/>
                <a:cs typeface="Open Sans Light"/>
                <a:sym typeface="Open Sans Light"/>
              </a:defRPr>
            </a:lvl4pPr>
            <a:lvl5pPr indent="-317500" lvl="4" marL="2286000" rtl="0">
              <a:lnSpc>
                <a:spcPct val="100000"/>
              </a:lnSpc>
              <a:spcBef>
                <a:spcPts val="300"/>
              </a:spcBef>
              <a:spcAft>
                <a:spcPts val="0"/>
              </a:spcAft>
              <a:buClr>
                <a:srgbClr val="818285"/>
              </a:buClr>
              <a:buSzPts val="1400"/>
              <a:buFont typeface="Open Sans Light"/>
              <a:buChar char="•"/>
              <a:defRPr>
                <a:solidFill>
                  <a:srgbClr val="818285"/>
                </a:solidFill>
                <a:latin typeface="Open Sans Light"/>
                <a:ea typeface="Open Sans Light"/>
                <a:cs typeface="Open Sans Light"/>
                <a:sym typeface="Open Sans Light"/>
              </a:defRPr>
            </a:lvl5pPr>
            <a:lvl6pPr indent="-317500" lvl="5" marL="2743200" rtl="0">
              <a:lnSpc>
                <a:spcPct val="100000"/>
              </a:lnSpc>
              <a:spcBef>
                <a:spcPts val="300"/>
              </a:spcBef>
              <a:spcAft>
                <a:spcPts val="0"/>
              </a:spcAft>
              <a:buClr>
                <a:srgbClr val="818285"/>
              </a:buClr>
              <a:buSzPts val="1400"/>
              <a:buFont typeface="Open Sans Light"/>
              <a:buChar char="•"/>
              <a:defRPr>
                <a:solidFill>
                  <a:srgbClr val="818285"/>
                </a:solidFill>
                <a:latin typeface="Open Sans Light"/>
                <a:ea typeface="Open Sans Light"/>
                <a:cs typeface="Open Sans Light"/>
                <a:sym typeface="Open Sans Light"/>
              </a:defRPr>
            </a:lvl6pPr>
            <a:lvl7pPr indent="-317500" lvl="6" marL="3200400" rtl="0">
              <a:lnSpc>
                <a:spcPct val="100000"/>
              </a:lnSpc>
              <a:spcBef>
                <a:spcPts val="300"/>
              </a:spcBef>
              <a:spcAft>
                <a:spcPts val="0"/>
              </a:spcAft>
              <a:buClr>
                <a:srgbClr val="818285"/>
              </a:buClr>
              <a:buSzPts val="1400"/>
              <a:buFont typeface="Open Sans Light"/>
              <a:buChar char="•"/>
              <a:defRPr>
                <a:solidFill>
                  <a:srgbClr val="818285"/>
                </a:solidFill>
                <a:latin typeface="Open Sans Light"/>
                <a:ea typeface="Open Sans Light"/>
                <a:cs typeface="Open Sans Light"/>
                <a:sym typeface="Open Sans Light"/>
              </a:defRPr>
            </a:lvl7pPr>
            <a:lvl8pPr indent="-317500" lvl="7" marL="3657600" rtl="0">
              <a:lnSpc>
                <a:spcPct val="100000"/>
              </a:lnSpc>
              <a:spcBef>
                <a:spcPts val="300"/>
              </a:spcBef>
              <a:spcAft>
                <a:spcPts val="0"/>
              </a:spcAft>
              <a:buClr>
                <a:srgbClr val="818285"/>
              </a:buClr>
              <a:buSzPts val="1400"/>
              <a:buFont typeface="Open Sans Light"/>
              <a:buChar char="•"/>
              <a:defRPr>
                <a:solidFill>
                  <a:srgbClr val="818285"/>
                </a:solidFill>
                <a:latin typeface="Open Sans Light"/>
                <a:ea typeface="Open Sans Light"/>
                <a:cs typeface="Open Sans Light"/>
                <a:sym typeface="Open Sans Light"/>
              </a:defRPr>
            </a:lvl8pPr>
            <a:lvl9pPr indent="-317500" lvl="8" marL="4114800" rtl="0">
              <a:lnSpc>
                <a:spcPct val="100000"/>
              </a:lnSpc>
              <a:spcBef>
                <a:spcPts val="300"/>
              </a:spcBef>
              <a:spcAft>
                <a:spcPts val="0"/>
              </a:spcAft>
              <a:buClr>
                <a:srgbClr val="818285"/>
              </a:buClr>
              <a:buSzPts val="1400"/>
              <a:buFont typeface="Open Sans Light"/>
              <a:buChar char="•"/>
              <a:defRPr>
                <a:solidFill>
                  <a:srgbClr val="818285"/>
                </a:solidFill>
                <a:latin typeface="Open Sans Light"/>
                <a:ea typeface="Open Sans Light"/>
                <a:cs typeface="Open Sans Light"/>
                <a:sym typeface="Open Sans Light"/>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cSld name="TITLE_1">
    <p:spTree>
      <p:nvGrpSpPr>
        <p:cNvPr id="191" name="Shape 191"/>
        <p:cNvGrpSpPr/>
        <p:nvPr/>
      </p:nvGrpSpPr>
      <p:grpSpPr>
        <a:xfrm>
          <a:off x="0" y="0"/>
          <a:ext cx="0" cy="0"/>
          <a:chOff x="0" y="0"/>
          <a:chExt cx="0" cy="0"/>
        </a:xfrm>
      </p:grpSpPr>
      <p:sp>
        <p:nvSpPr>
          <p:cNvPr id="192" name="Google Shape;192;p32"/>
          <p:cNvSpPr/>
          <p:nvPr/>
        </p:nvSpPr>
        <p:spPr>
          <a:xfrm>
            <a:off x="218925" y="-9675"/>
            <a:ext cx="5276875" cy="5167075"/>
          </a:xfrm>
          <a:custGeom>
            <a:rect b="b" l="l" r="r" t="t"/>
            <a:pathLst>
              <a:path extrusionOk="0" h="206683" w="211075">
                <a:moveTo>
                  <a:pt x="387" y="0"/>
                </a:moveTo>
                <a:lnTo>
                  <a:pt x="0" y="206683"/>
                </a:lnTo>
                <a:lnTo>
                  <a:pt x="211075" y="206545"/>
                </a:lnTo>
                <a:lnTo>
                  <a:pt x="155812" y="301"/>
                </a:lnTo>
                <a:close/>
              </a:path>
            </a:pathLst>
          </a:custGeom>
          <a:solidFill>
            <a:srgbClr val="000000">
              <a:alpha val="7060"/>
            </a:srgbClr>
          </a:solidFill>
          <a:ln>
            <a:noFill/>
          </a:ln>
        </p:spPr>
      </p:sp>
      <p:sp>
        <p:nvSpPr>
          <p:cNvPr id="193" name="Google Shape;193;p32"/>
          <p:cNvSpPr/>
          <p:nvPr/>
        </p:nvSpPr>
        <p:spPr>
          <a:xfrm>
            <a:off x="-9675" y="-9675"/>
            <a:ext cx="5276875" cy="5167075"/>
          </a:xfrm>
          <a:custGeom>
            <a:rect b="b" l="l" r="r" t="t"/>
            <a:pathLst>
              <a:path extrusionOk="0" h="206683" w="211075">
                <a:moveTo>
                  <a:pt x="387" y="0"/>
                </a:moveTo>
                <a:lnTo>
                  <a:pt x="0" y="206683"/>
                </a:lnTo>
                <a:lnTo>
                  <a:pt x="211075" y="206545"/>
                </a:lnTo>
                <a:lnTo>
                  <a:pt x="155812" y="301"/>
                </a:lnTo>
                <a:close/>
              </a:path>
            </a:pathLst>
          </a:custGeom>
          <a:solidFill>
            <a:srgbClr val="FFFFFF"/>
          </a:solidFill>
          <a:ln>
            <a:noFill/>
          </a:ln>
        </p:spPr>
      </p:sp>
      <p:sp>
        <p:nvSpPr>
          <p:cNvPr id="194" name="Google Shape;194;p32"/>
          <p:cNvSpPr txBox="1"/>
          <p:nvPr>
            <p:ph type="ctrTitle"/>
          </p:nvPr>
        </p:nvSpPr>
        <p:spPr>
          <a:xfrm>
            <a:off x="648300" y="3404550"/>
            <a:ext cx="3530700" cy="1182000"/>
          </a:xfrm>
          <a:prstGeom prst="rect">
            <a:avLst/>
          </a:prstGeom>
          <a:noFill/>
          <a:ln>
            <a:noFill/>
          </a:ln>
        </p:spPr>
        <p:txBody>
          <a:bodyPr anchorCtr="0" anchor="b" bIns="34275" lIns="68575" spcFirstLastPara="1" rIns="68575" wrap="square" tIns="34275">
            <a:normAutofit/>
          </a:bodyPr>
          <a:lstStyle>
            <a:lvl1pPr lvl="0" marR="0" rtl="0" algn="l">
              <a:lnSpc>
                <a:spcPct val="100000"/>
              </a:lnSpc>
              <a:spcBef>
                <a:spcPts val="0"/>
              </a:spcBef>
              <a:spcAft>
                <a:spcPts val="0"/>
              </a:spcAft>
              <a:buClr>
                <a:srgbClr val="8B6F4E"/>
              </a:buClr>
              <a:buSzPts val="3000"/>
              <a:buFont typeface="Montserrat"/>
              <a:buNone/>
              <a:defRPr b="1" i="0" sz="3000" u="none" cap="none" strike="noStrike">
                <a:solidFill>
                  <a:srgbClr val="8B6F4E"/>
                </a:solidFill>
                <a:latin typeface="Montserrat"/>
                <a:ea typeface="Montserrat"/>
                <a:cs typeface="Montserrat"/>
                <a:sym typeface="Montserrat"/>
              </a:defRPr>
            </a:lvl1pPr>
            <a:lvl2pPr lvl="1" rtl="0">
              <a:spcBef>
                <a:spcPts val="0"/>
              </a:spcBef>
              <a:spcAft>
                <a:spcPts val="0"/>
              </a:spcAft>
              <a:buClr>
                <a:srgbClr val="8B6F4E"/>
              </a:buClr>
              <a:buSzPts val="3000"/>
              <a:buFont typeface="Montserrat"/>
              <a:buNone/>
              <a:defRPr b="1" sz="3000">
                <a:solidFill>
                  <a:srgbClr val="8B6F4E"/>
                </a:solidFill>
                <a:latin typeface="Montserrat"/>
                <a:ea typeface="Montserrat"/>
                <a:cs typeface="Montserrat"/>
                <a:sym typeface="Montserrat"/>
              </a:defRPr>
            </a:lvl2pPr>
            <a:lvl3pPr lvl="2" rtl="0">
              <a:spcBef>
                <a:spcPts val="0"/>
              </a:spcBef>
              <a:spcAft>
                <a:spcPts val="0"/>
              </a:spcAft>
              <a:buClr>
                <a:srgbClr val="8B6F4E"/>
              </a:buClr>
              <a:buSzPts val="3000"/>
              <a:buFont typeface="Montserrat"/>
              <a:buNone/>
              <a:defRPr b="1" sz="3000">
                <a:solidFill>
                  <a:srgbClr val="8B6F4E"/>
                </a:solidFill>
                <a:latin typeface="Montserrat"/>
                <a:ea typeface="Montserrat"/>
                <a:cs typeface="Montserrat"/>
                <a:sym typeface="Montserrat"/>
              </a:defRPr>
            </a:lvl3pPr>
            <a:lvl4pPr lvl="3" rtl="0">
              <a:spcBef>
                <a:spcPts val="0"/>
              </a:spcBef>
              <a:spcAft>
                <a:spcPts val="0"/>
              </a:spcAft>
              <a:buClr>
                <a:srgbClr val="8B6F4E"/>
              </a:buClr>
              <a:buSzPts val="3000"/>
              <a:buFont typeface="Montserrat"/>
              <a:buNone/>
              <a:defRPr b="1" sz="3000">
                <a:solidFill>
                  <a:srgbClr val="8B6F4E"/>
                </a:solidFill>
                <a:latin typeface="Montserrat"/>
                <a:ea typeface="Montserrat"/>
                <a:cs typeface="Montserrat"/>
                <a:sym typeface="Montserrat"/>
              </a:defRPr>
            </a:lvl4pPr>
            <a:lvl5pPr lvl="4" rtl="0">
              <a:spcBef>
                <a:spcPts val="0"/>
              </a:spcBef>
              <a:spcAft>
                <a:spcPts val="0"/>
              </a:spcAft>
              <a:buClr>
                <a:srgbClr val="8B6F4E"/>
              </a:buClr>
              <a:buSzPts val="3000"/>
              <a:buFont typeface="Montserrat"/>
              <a:buNone/>
              <a:defRPr b="1" sz="3000">
                <a:solidFill>
                  <a:srgbClr val="8B6F4E"/>
                </a:solidFill>
                <a:latin typeface="Montserrat"/>
                <a:ea typeface="Montserrat"/>
                <a:cs typeface="Montserrat"/>
                <a:sym typeface="Montserrat"/>
              </a:defRPr>
            </a:lvl5pPr>
            <a:lvl6pPr lvl="5" rtl="0">
              <a:spcBef>
                <a:spcPts val="0"/>
              </a:spcBef>
              <a:spcAft>
                <a:spcPts val="0"/>
              </a:spcAft>
              <a:buClr>
                <a:srgbClr val="8B6F4E"/>
              </a:buClr>
              <a:buSzPts val="3000"/>
              <a:buFont typeface="Montserrat"/>
              <a:buNone/>
              <a:defRPr b="1" sz="3000">
                <a:solidFill>
                  <a:srgbClr val="8B6F4E"/>
                </a:solidFill>
                <a:latin typeface="Montserrat"/>
                <a:ea typeface="Montserrat"/>
                <a:cs typeface="Montserrat"/>
                <a:sym typeface="Montserrat"/>
              </a:defRPr>
            </a:lvl6pPr>
            <a:lvl7pPr lvl="6" rtl="0">
              <a:spcBef>
                <a:spcPts val="0"/>
              </a:spcBef>
              <a:spcAft>
                <a:spcPts val="0"/>
              </a:spcAft>
              <a:buClr>
                <a:srgbClr val="8B6F4E"/>
              </a:buClr>
              <a:buSzPts val="3000"/>
              <a:buFont typeface="Montserrat"/>
              <a:buNone/>
              <a:defRPr b="1" sz="3000">
                <a:solidFill>
                  <a:srgbClr val="8B6F4E"/>
                </a:solidFill>
                <a:latin typeface="Montserrat"/>
                <a:ea typeface="Montserrat"/>
                <a:cs typeface="Montserrat"/>
                <a:sym typeface="Montserrat"/>
              </a:defRPr>
            </a:lvl7pPr>
            <a:lvl8pPr lvl="7" rtl="0">
              <a:spcBef>
                <a:spcPts val="0"/>
              </a:spcBef>
              <a:spcAft>
                <a:spcPts val="0"/>
              </a:spcAft>
              <a:buClr>
                <a:srgbClr val="8B6F4E"/>
              </a:buClr>
              <a:buSzPts val="3000"/>
              <a:buFont typeface="Montserrat"/>
              <a:buNone/>
              <a:defRPr b="1" sz="3000">
                <a:solidFill>
                  <a:srgbClr val="8B6F4E"/>
                </a:solidFill>
                <a:latin typeface="Montserrat"/>
                <a:ea typeface="Montserrat"/>
                <a:cs typeface="Montserrat"/>
                <a:sym typeface="Montserrat"/>
              </a:defRPr>
            </a:lvl8pPr>
            <a:lvl9pPr lvl="8" rtl="0">
              <a:spcBef>
                <a:spcPts val="0"/>
              </a:spcBef>
              <a:spcAft>
                <a:spcPts val="0"/>
              </a:spcAft>
              <a:buClr>
                <a:srgbClr val="8B6F4E"/>
              </a:buClr>
              <a:buSzPts val="3000"/>
              <a:buFont typeface="Montserrat"/>
              <a:buNone/>
              <a:defRPr b="1" sz="3000">
                <a:solidFill>
                  <a:srgbClr val="8B6F4E"/>
                </a:solidFill>
                <a:latin typeface="Montserrat"/>
                <a:ea typeface="Montserrat"/>
                <a:cs typeface="Montserrat"/>
                <a:sym typeface="Montserrat"/>
              </a:defRPr>
            </a:lvl9pPr>
          </a:lstStyle>
          <a:p/>
        </p:txBody>
      </p:sp>
      <p:sp>
        <p:nvSpPr>
          <p:cNvPr id="195" name="Google Shape;195;p32"/>
          <p:cNvSpPr txBox="1"/>
          <p:nvPr>
            <p:ph idx="12" type="sldNum"/>
          </p:nvPr>
        </p:nvSpPr>
        <p:spPr>
          <a:xfrm>
            <a:off x="8556784" y="4749851"/>
            <a:ext cx="548700" cy="393600"/>
          </a:xfrm>
          <a:prstGeom prst="rect">
            <a:avLst/>
          </a:prstGeom>
        </p:spPr>
        <p:txBody>
          <a:bodyPr anchorCtr="0" anchor="t" bIns="34275" lIns="68575" spcFirstLastPara="1" rIns="68575" wrap="square" tIns="342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0" name="Shape 30"/>
        <p:cNvGrpSpPr/>
        <p:nvPr/>
      </p:nvGrpSpPr>
      <p:grpSpPr>
        <a:xfrm>
          <a:off x="0" y="0"/>
          <a:ext cx="0" cy="0"/>
          <a:chOff x="0" y="0"/>
          <a:chExt cx="0" cy="0"/>
        </a:xfrm>
      </p:grpSpPr>
      <p:sp>
        <p:nvSpPr>
          <p:cNvPr id="31" name="Google Shape;31;p5"/>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SzPts val="1400"/>
              <a:buChar char="•"/>
              <a:defRPr/>
            </a:lvl1pPr>
            <a:lvl2pPr indent="-317500" lvl="1" marL="914400" rtl="0" algn="l">
              <a:lnSpc>
                <a:spcPct val="90000"/>
              </a:lnSpc>
              <a:spcBef>
                <a:spcPts val="400"/>
              </a:spcBef>
              <a:spcAft>
                <a:spcPts val="0"/>
              </a:spcAft>
              <a:buSzPts val="1400"/>
              <a:buChar char="•"/>
              <a:defRPr/>
            </a:lvl2pPr>
            <a:lvl3pPr indent="-317500" lvl="2" marL="1371600" rtl="0" algn="l">
              <a:lnSpc>
                <a:spcPct val="90000"/>
              </a:lnSpc>
              <a:spcBef>
                <a:spcPts val="400"/>
              </a:spcBef>
              <a:spcAft>
                <a:spcPts val="0"/>
              </a:spcAft>
              <a:buSzPts val="14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2" name="Google Shape;32;p5"/>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SzPts val="1400"/>
              <a:buChar char="•"/>
              <a:defRPr/>
            </a:lvl1pPr>
            <a:lvl2pPr indent="-317500" lvl="1" marL="914400" rtl="0" algn="l">
              <a:lnSpc>
                <a:spcPct val="90000"/>
              </a:lnSpc>
              <a:spcBef>
                <a:spcPts val="400"/>
              </a:spcBef>
              <a:spcAft>
                <a:spcPts val="0"/>
              </a:spcAft>
              <a:buSzPts val="1400"/>
              <a:buChar char="•"/>
              <a:defRPr/>
            </a:lvl2pPr>
            <a:lvl3pPr indent="-317500" lvl="2" marL="1371600" rtl="0" algn="l">
              <a:lnSpc>
                <a:spcPct val="90000"/>
              </a:lnSpc>
              <a:spcBef>
                <a:spcPts val="400"/>
              </a:spcBef>
              <a:spcAft>
                <a:spcPts val="0"/>
              </a:spcAft>
              <a:buSzPts val="14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3" name="Google Shape;33;p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34" name="Google Shape;34;p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35" name="Google Shape;35;p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9pPr>
          </a:lstStyle>
          <a:p>
            <a:pPr indent="0" lvl="0" marL="0" rtl="0" algn="r">
              <a:spcBef>
                <a:spcPts val="0"/>
              </a:spcBef>
              <a:spcAft>
                <a:spcPts val="0"/>
              </a:spcAft>
              <a:buNone/>
            </a:pPr>
            <a:fld id="{00000000-1234-1234-1234-123412341234}" type="slidenum">
              <a:rPr lang="en"/>
              <a:t>‹#›</a:t>
            </a:fld>
            <a:endParaRPr/>
          </a:p>
        </p:txBody>
      </p:sp>
      <p:sp>
        <p:nvSpPr>
          <p:cNvPr id="36" name="Google Shape;36;p5"/>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showMasterSp="0">
  <p:cSld name="photo">
    <p:spTree>
      <p:nvGrpSpPr>
        <p:cNvPr id="37" name="Shape 37"/>
        <p:cNvGrpSpPr/>
        <p:nvPr/>
      </p:nvGrpSpPr>
      <p:grpSpPr>
        <a:xfrm>
          <a:off x="0" y="0"/>
          <a:ext cx="0" cy="0"/>
          <a:chOff x="0" y="0"/>
          <a:chExt cx="0" cy="0"/>
        </a:xfrm>
      </p:grpSpPr>
      <p:pic>
        <p:nvPicPr>
          <p:cNvPr id="38" name="Google Shape;38;p6"/>
          <p:cNvPicPr preferRelativeResize="0"/>
          <p:nvPr/>
        </p:nvPicPr>
        <p:blipFill rotWithShape="1">
          <a:blip r:embed="rId2">
            <a:alphaModFix/>
          </a:blip>
          <a:srcRect b="0" l="0" r="0" t="0"/>
          <a:stretch/>
        </p:blipFill>
        <p:spPr>
          <a:xfrm>
            <a:off x="1143" y="1928"/>
            <a:ext cx="9141714" cy="5139644"/>
          </a:xfrm>
          <a:prstGeom prst="rect">
            <a:avLst/>
          </a:prstGeom>
          <a:noFill/>
          <a:ln>
            <a:noFill/>
          </a:ln>
        </p:spPr>
      </p:pic>
      <p:sp>
        <p:nvSpPr>
          <p:cNvPr id="39" name="Google Shape;39;p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40" name="Google Shape;40;p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41" name="Google Shape;41;p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9pPr>
          </a:lstStyle>
          <a:p>
            <a:pPr indent="0" lvl="0" marL="0" rtl="0" algn="r">
              <a:spcBef>
                <a:spcPts val="0"/>
              </a:spcBef>
              <a:spcAft>
                <a:spcPts val="0"/>
              </a:spcAft>
              <a:buNone/>
            </a:pPr>
            <a:fld id="{00000000-1234-1234-1234-123412341234}" type="slidenum">
              <a:rPr lang="en"/>
              <a:t>‹#›</a:t>
            </a:fld>
            <a:endParaRPr/>
          </a:p>
        </p:txBody>
      </p:sp>
      <p:sp>
        <p:nvSpPr>
          <p:cNvPr id="42" name="Google Shape;42;p6"/>
          <p:cNvSpPr/>
          <p:nvPr>
            <p:ph idx="2" type="pic"/>
          </p:nvPr>
        </p:nvSpPr>
        <p:spPr>
          <a:xfrm>
            <a:off x="0" y="0"/>
            <a:ext cx="9141900" cy="3837600"/>
          </a:xfrm>
          <a:prstGeom prst="rect">
            <a:avLst/>
          </a:prstGeom>
          <a:noFill/>
          <a:ln>
            <a:noFill/>
          </a:ln>
        </p:spPr>
      </p:sp>
      <p:sp>
        <p:nvSpPr>
          <p:cNvPr id="43" name="Google Shape;43;p6"/>
          <p:cNvSpPr txBox="1"/>
          <p:nvPr>
            <p:ph type="title"/>
          </p:nvPr>
        </p:nvSpPr>
        <p:spPr>
          <a:xfrm>
            <a:off x="628650" y="3913909"/>
            <a:ext cx="7815600" cy="7530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lt1"/>
              </a:buClr>
              <a:buSzPts val="2400"/>
              <a:buFont typeface="Open Sans SemiBold"/>
              <a:buNone/>
              <a:defRPr sz="2400">
                <a:solidFill>
                  <a:schemeClr val="lt1"/>
                </a:solidFill>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tar" showMasterSp="0">
  <p:cSld name="Title only star">
    <p:spTree>
      <p:nvGrpSpPr>
        <p:cNvPr id="44" name="Shape 44"/>
        <p:cNvGrpSpPr/>
        <p:nvPr/>
      </p:nvGrpSpPr>
      <p:grpSpPr>
        <a:xfrm>
          <a:off x="0" y="0"/>
          <a:ext cx="0" cy="0"/>
          <a:chOff x="0" y="0"/>
          <a:chExt cx="0" cy="0"/>
        </a:xfrm>
      </p:grpSpPr>
      <p:pic>
        <p:nvPicPr>
          <p:cNvPr id="45" name="Google Shape;45;p7"/>
          <p:cNvPicPr preferRelativeResize="0"/>
          <p:nvPr/>
        </p:nvPicPr>
        <p:blipFill rotWithShape="1">
          <a:blip r:embed="rId2">
            <a:alphaModFix/>
          </a:blip>
          <a:srcRect b="0" l="0" r="0" t="0"/>
          <a:stretch/>
        </p:blipFill>
        <p:spPr>
          <a:xfrm>
            <a:off x="0" y="1285"/>
            <a:ext cx="9144000" cy="5140929"/>
          </a:xfrm>
          <a:prstGeom prst="rect">
            <a:avLst/>
          </a:prstGeom>
          <a:noFill/>
          <a:ln>
            <a:noFill/>
          </a:ln>
        </p:spPr>
      </p:pic>
      <p:sp>
        <p:nvSpPr>
          <p:cNvPr id="46" name="Google Shape;46;p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47" name="Google Shape;47;p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48" name="Google Shape;48;p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9pPr>
          </a:lstStyle>
          <a:p>
            <a:pPr indent="0" lvl="0" marL="0" rtl="0" algn="r">
              <a:spcBef>
                <a:spcPts val="0"/>
              </a:spcBef>
              <a:spcAft>
                <a:spcPts val="0"/>
              </a:spcAft>
              <a:buNone/>
            </a:pPr>
            <a:fld id="{00000000-1234-1234-1234-123412341234}" type="slidenum">
              <a:rPr lang="en"/>
              <a:t>‹#›</a:t>
            </a:fld>
            <a:endParaRPr/>
          </a:p>
        </p:txBody>
      </p:sp>
      <p:sp>
        <p:nvSpPr>
          <p:cNvPr id="49" name="Google Shape;49;p7"/>
          <p:cNvSpPr txBox="1"/>
          <p:nvPr>
            <p:ph type="title"/>
          </p:nvPr>
        </p:nvSpPr>
        <p:spPr>
          <a:xfrm>
            <a:off x="628650" y="207466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lt1"/>
              </a:buClr>
              <a:buSzPts val="3300"/>
              <a:buFont typeface="Open Sans SemiBold"/>
              <a:buNone/>
              <a:defRPr>
                <a:solidFill>
                  <a:schemeClr val="lt1"/>
                </a:solidFill>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50" name="Shape 50"/>
        <p:cNvGrpSpPr/>
        <p:nvPr/>
      </p:nvGrpSpPr>
      <p:grpSpPr>
        <a:xfrm>
          <a:off x="0" y="0"/>
          <a:ext cx="0" cy="0"/>
          <a:chOff x="0" y="0"/>
          <a:chExt cx="0" cy="0"/>
        </a:xfrm>
      </p:grpSpPr>
      <p:sp>
        <p:nvSpPr>
          <p:cNvPr id="51" name="Google Shape;51;p8"/>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1"/>
              </a:buClr>
              <a:buSzPts val="2400"/>
              <a:buFont typeface="Open Sans SemiBold"/>
              <a:buNone/>
              <a:defRPr sz="24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52" name="Google Shape;52;p8"/>
          <p:cNvSpPr/>
          <p:nvPr>
            <p:ph idx="2" type="pic"/>
          </p:nvPr>
        </p:nvSpPr>
        <p:spPr>
          <a:xfrm>
            <a:off x="3887391" y="342901"/>
            <a:ext cx="4629300" cy="4053000"/>
          </a:xfrm>
          <a:prstGeom prst="rect">
            <a:avLst/>
          </a:prstGeom>
          <a:noFill/>
          <a:ln>
            <a:noFill/>
          </a:ln>
        </p:spPr>
      </p:sp>
      <p:sp>
        <p:nvSpPr>
          <p:cNvPr id="53" name="Google Shape;53;p8"/>
          <p:cNvSpPr txBox="1"/>
          <p:nvPr>
            <p:ph idx="1" type="body"/>
          </p:nvPr>
        </p:nvSpPr>
        <p:spPr>
          <a:xfrm>
            <a:off x="629841" y="1543050"/>
            <a:ext cx="2949000" cy="28587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SzPts val="1200"/>
              <a:buNone/>
              <a:defRPr sz="1200"/>
            </a:lvl1pPr>
            <a:lvl2pPr indent="-228600" lvl="1" marL="914400" rtl="0" algn="l">
              <a:lnSpc>
                <a:spcPct val="90000"/>
              </a:lnSpc>
              <a:spcBef>
                <a:spcPts val="400"/>
              </a:spcBef>
              <a:spcAft>
                <a:spcPts val="0"/>
              </a:spcAft>
              <a:buSzPts val="1100"/>
              <a:buNone/>
              <a:defRPr sz="1100"/>
            </a:lvl2pPr>
            <a:lvl3pPr indent="-228600" lvl="2" marL="1371600" rtl="0" algn="l">
              <a:lnSpc>
                <a:spcPct val="90000"/>
              </a:lnSpc>
              <a:spcBef>
                <a:spcPts val="400"/>
              </a:spcBef>
              <a:spcAft>
                <a:spcPts val="0"/>
              </a:spcAft>
              <a:buSzPts val="900"/>
              <a:buNone/>
              <a:defRPr sz="900"/>
            </a:lvl3pPr>
            <a:lvl4pPr indent="-228600" lvl="3" marL="1828800" rtl="0" algn="l">
              <a:lnSpc>
                <a:spcPct val="90000"/>
              </a:lnSpc>
              <a:spcBef>
                <a:spcPts val="400"/>
              </a:spcBef>
              <a:spcAft>
                <a:spcPts val="0"/>
              </a:spcAft>
              <a:buSzPts val="800"/>
              <a:buNone/>
              <a:defRPr sz="800"/>
            </a:lvl4pPr>
            <a:lvl5pPr indent="-228600" lvl="4" marL="2286000" rtl="0" algn="l">
              <a:lnSpc>
                <a:spcPct val="90000"/>
              </a:lnSpc>
              <a:spcBef>
                <a:spcPts val="400"/>
              </a:spcBef>
              <a:spcAft>
                <a:spcPts val="0"/>
              </a:spcAft>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54" name="Google Shape;54;p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55" name="Google Shape;55;p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56" name="Google Shape;56;p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howMasterSp="0">
  <p:cSld name="Quote">
    <p:spTree>
      <p:nvGrpSpPr>
        <p:cNvPr id="57" name="Shape 57"/>
        <p:cNvGrpSpPr/>
        <p:nvPr/>
      </p:nvGrpSpPr>
      <p:grpSpPr>
        <a:xfrm>
          <a:off x="0" y="0"/>
          <a:ext cx="0" cy="0"/>
          <a:chOff x="0" y="0"/>
          <a:chExt cx="0" cy="0"/>
        </a:xfrm>
      </p:grpSpPr>
      <p:pic>
        <p:nvPicPr>
          <p:cNvPr id="58" name="Google Shape;58;p9"/>
          <p:cNvPicPr preferRelativeResize="0"/>
          <p:nvPr/>
        </p:nvPicPr>
        <p:blipFill rotWithShape="1">
          <a:blip r:embed="rId2">
            <a:alphaModFix/>
          </a:blip>
          <a:srcRect b="0" l="0" r="0" t="0"/>
          <a:stretch/>
        </p:blipFill>
        <p:spPr>
          <a:xfrm>
            <a:off x="0" y="1285"/>
            <a:ext cx="9144000" cy="5140929"/>
          </a:xfrm>
          <a:prstGeom prst="rect">
            <a:avLst/>
          </a:prstGeom>
          <a:noFill/>
          <a:ln>
            <a:noFill/>
          </a:ln>
        </p:spPr>
      </p:pic>
      <p:sp>
        <p:nvSpPr>
          <p:cNvPr id="59" name="Google Shape;59;p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60" name="Google Shape;60;p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61" name="Google Shape;61;p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9pPr>
          </a:lstStyle>
          <a:p>
            <a:pPr indent="0" lvl="0" marL="0" rtl="0" algn="r">
              <a:spcBef>
                <a:spcPts val="0"/>
              </a:spcBef>
              <a:spcAft>
                <a:spcPts val="0"/>
              </a:spcAft>
              <a:buNone/>
            </a:pPr>
            <a:fld id="{00000000-1234-1234-1234-123412341234}" type="slidenum">
              <a:rPr lang="en"/>
              <a:t>‹#›</a:t>
            </a:fld>
            <a:endParaRPr/>
          </a:p>
        </p:txBody>
      </p:sp>
      <p:sp>
        <p:nvSpPr>
          <p:cNvPr id="62" name="Google Shape;62;p9"/>
          <p:cNvSpPr txBox="1"/>
          <p:nvPr>
            <p:ph idx="1" type="body"/>
          </p:nvPr>
        </p:nvSpPr>
        <p:spPr>
          <a:xfrm>
            <a:off x="628650" y="1094185"/>
            <a:ext cx="7795200" cy="2113200"/>
          </a:xfrm>
          <a:prstGeom prst="rect">
            <a:avLst/>
          </a:prstGeom>
          <a:noFill/>
          <a:ln>
            <a:noFill/>
          </a:ln>
        </p:spPr>
        <p:txBody>
          <a:bodyPr anchorCtr="0" anchor="t" bIns="685800" lIns="1234425" spcFirstLastPara="1" rIns="1234425" wrap="square" tIns="685800">
            <a:normAutofit/>
          </a:bodyPr>
          <a:lstStyle>
            <a:lvl1pPr indent="-228600" lvl="0" marL="457200" rtl="0" algn="l">
              <a:lnSpc>
                <a:spcPct val="90000"/>
              </a:lnSpc>
              <a:spcBef>
                <a:spcPts val="800"/>
              </a:spcBef>
              <a:spcAft>
                <a:spcPts val="0"/>
              </a:spcAft>
              <a:buSzPts val="2700"/>
              <a:buNone/>
              <a:defRPr i="1" sz="2700"/>
            </a:lvl1pPr>
            <a:lvl2pPr indent="-228600" lvl="1" marL="914400" rtl="0" algn="l">
              <a:lnSpc>
                <a:spcPct val="90000"/>
              </a:lnSpc>
              <a:spcBef>
                <a:spcPts val="400"/>
              </a:spcBef>
              <a:spcAft>
                <a:spcPts val="0"/>
              </a:spcAft>
              <a:buSzPts val="1800"/>
              <a:buNone/>
              <a:defRPr/>
            </a:lvl2pPr>
            <a:lvl3pPr indent="-228600" lvl="2" marL="1371600" rtl="0" algn="l">
              <a:lnSpc>
                <a:spcPct val="90000"/>
              </a:lnSpc>
              <a:spcBef>
                <a:spcPts val="400"/>
              </a:spcBef>
              <a:spcAft>
                <a:spcPts val="0"/>
              </a:spcAft>
              <a:buSzPts val="1500"/>
              <a:buNone/>
              <a:defRPr/>
            </a:lvl3pPr>
            <a:lvl4pPr indent="-228600" lvl="3" marL="1828800" rtl="0" algn="l">
              <a:lnSpc>
                <a:spcPct val="90000"/>
              </a:lnSpc>
              <a:spcBef>
                <a:spcPts val="400"/>
              </a:spcBef>
              <a:spcAft>
                <a:spcPts val="0"/>
              </a:spcAft>
              <a:buSzPts val="1400"/>
              <a:buNone/>
              <a:defRPr/>
            </a:lvl4pPr>
            <a:lvl5pPr indent="-228600" lvl="4" marL="2286000" rtl="0" algn="l">
              <a:lnSpc>
                <a:spcPct val="90000"/>
              </a:lnSpc>
              <a:spcBef>
                <a:spcPts val="400"/>
              </a:spcBef>
              <a:spcAft>
                <a:spcPts val="0"/>
              </a:spcAft>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3" name="Google Shape;63;p9"/>
          <p:cNvSpPr txBox="1"/>
          <p:nvPr>
            <p:ph idx="2" type="body"/>
          </p:nvPr>
        </p:nvSpPr>
        <p:spPr>
          <a:xfrm>
            <a:off x="621506" y="3213497"/>
            <a:ext cx="7802100" cy="638100"/>
          </a:xfrm>
          <a:prstGeom prst="rect">
            <a:avLst/>
          </a:prstGeom>
          <a:noFill/>
          <a:ln>
            <a:noFill/>
          </a:ln>
        </p:spPr>
        <p:txBody>
          <a:bodyPr anchorCtr="0" anchor="b" bIns="34275" lIns="68575" spcFirstLastPara="1" rIns="68575" wrap="square" tIns="34275">
            <a:normAutofit/>
          </a:bodyPr>
          <a:lstStyle>
            <a:lvl1pPr indent="-228600" lvl="0" marL="457200" rtl="0" algn="r">
              <a:lnSpc>
                <a:spcPct val="90000"/>
              </a:lnSpc>
              <a:spcBef>
                <a:spcPts val="800"/>
              </a:spcBef>
              <a:spcAft>
                <a:spcPts val="0"/>
              </a:spcAft>
              <a:buSzPts val="1400"/>
              <a:buNone/>
              <a:defRPr sz="1400"/>
            </a:lvl1pPr>
            <a:lvl2pPr indent="-228600" lvl="1" marL="914400" rtl="0" algn="r">
              <a:lnSpc>
                <a:spcPct val="90000"/>
              </a:lnSpc>
              <a:spcBef>
                <a:spcPts val="400"/>
              </a:spcBef>
              <a:spcAft>
                <a:spcPts val="0"/>
              </a:spcAft>
              <a:buSzPts val="1800"/>
              <a:buNone/>
              <a:defRPr/>
            </a:lvl2pPr>
            <a:lvl3pPr indent="-228600" lvl="2" marL="1371600" rtl="0" algn="r">
              <a:lnSpc>
                <a:spcPct val="90000"/>
              </a:lnSpc>
              <a:spcBef>
                <a:spcPts val="400"/>
              </a:spcBef>
              <a:spcAft>
                <a:spcPts val="0"/>
              </a:spcAft>
              <a:buSzPts val="1500"/>
              <a:buNone/>
              <a:defRPr/>
            </a:lvl3pPr>
            <a:lvl4pPr indent="-228600" lvl="3" marL="1828800" rtl="0" algn="r">
              <a:lnSpc>
                <a:spcPct val="90000"/>
              </a:lnSpc>
              <a:spcBef>
                <a:spcPts val="400"/>
              </a:spcBef>
              <a:spcAft>
                <a:spcPts val="0"/>
              </a:spcAft>
              <a:buSzPts val="1400"/>
              <a:buNone/>
              <a:defRPr/>
            </a:lvl4pPr>
            <a:lvl5pPr indent="-228600" lvl="4" marL="2286000" rtl="0" algn="r">
              <a:lnSpc>
                <a:spcPct val="90000"/>
              </a:lnSpc>
              <a:spcBef>
                <a:spcPts val="400"/>
              </a:spcBef>
              <a:spcAft>
                <a:spcPts val="0"/>
              </a:spcAft>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Quote" showMasterSp="0">
  <p:cSld name="1_Quote">
    <p:spTree>
      <p:nvGrpSpPr>
        <p:cNvPr id="64" name="Shape 64"/>
        <p:cNvGrpSpPr/>
        <p:nvPr/>
      </p:nvGrpSpPr>
      <p:grpSpPr>
        <a:xfrm>
          <a:off x="0" y="0"/>
          <a:ext cx="0" cy="0"/>
          <a:chOff x="0" y="0"/>
          <a:chExt cx="0" cy="0"/>
        </a:xfrm>
      </p:grpSpPr>
      <p:pic>
        <p:nvPicPr>
          <p:cNvPr id="65" name="Google Shape;65;p10"/>
          <p:cNvPicPr preferRelativeResize="0"/>
          <p:nvPr/>
        </p:nvPicPr>
        <p:blipFill rotWithShape="1">
          <a:blip r:embed="rId2">
            <a:alphaModFix/>
          </a:blip>
          <a:srcRect b="0" l="0" r="0" t="0"/>
          <a:stretch/>
        </p:blipFill>
        <p:spPr>
          <a:xfrm>
            <a:off x="0" y="1285"/>
            <a:ext cx="9144000" cy="5140929"/>
          </a:xfrm>
          <a:prstGeom prst="rect">
            <a:avLst/>
          </a:prstGeom>
          <a:noFill/>
          <a:ln>
            <a:noFill/>
          </a:ln>
        </p:spPr>
      </p:pic>
      <p:sp>
        <p:nvSpPr>
          <p:cNvPr id="66" name="Google Shape;66;p1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67" name="Google Shape;67;p1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68" name="Google Shape;68;p1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SzPts val="900"/>
              <a:buNone/>
              <a:defRPr/>
            </a:lvl1pPr>
            <a:lvl2pPr indent="0" lvl="1" marL="0" marR="0" rtl="0" algn="r">
              <a:lnSpc>
                <a:spcPct val="100000"/>
              </a:lnSpc>
              <a:spcBef>
                <a:spcPts val="0"/>
              </a:spcBef>
              <a:spcAft>
                <a:spcPts val="0"/>
              </a:spcAft>
              <a:buSzPts val="900"/>
              <a:buNone/>
              <a:defRPr/>
            </a:lvl2pPr>
            <a:lvl3pPr indent="0" lvl="2" marL="0" marR="0" rtl="0" algn="r">
              <a:lnSpc>
                <a:spcPct val="100000"/>
              </a:lnSpc>
              <a:spcBef>
                <a:spcPts val="0"/>
              </a:spcBef>
              <a:spcAft>
                <a:spcPts val="0"/>
              </a:spcAft>
              <a:buSzPts val="900"/>
              <a:buNone/>
              <a:defRPr/>
            </a:lvl3pPr>
            <a:lvl4pPr indent="0" lvl="3" marL="0" marR="0" rtl="0" algn="r">
              <a:lnSpc>
                <a:spcPct val="100000"/>
              </a:lnSpc>
              <a:spcBef>
                <a:spcPts val="0"/>
              </a:spcBef>
              <a:spcAft>
                <a:spcPts val="0"/>
              </a:spcAft>
              <a:buSzPts val="900"/>
              <a:buNone/>
              <a:defRPr/>
            </a:lvl4pPr>
            <a:lvl5pPr indent="0" lvl="4" marL="0" marR="0" rtl="0" algn="r">
              <a:lnSpc>
                <a:spcPct val="100000"/>
              </a:lnSpc>
              <a:spcBef>
                <a:spcPts val="0"/>
              </a:spcBef>
              <a:spcAft>
                <a:spcPts val="0"/>
              </a:spcAft>
              <a:buSzPts val="900"/>
              <a:buNone/>
              <a:defRPr/>
            </a:lvl5pPr>
            <a:lvl6pPr indent="0" lvl="5" marL="0" marR="0" rtl="0" algn="r">
              <a:lnSpc>
                <a:spcPct val="100000"/>
              </a:lnSpc>
              <a:spcBef>
                <a:spcPts val="0"/>
              </a:spcBef>
              <a:spcAft>
                <a:spcPts val="0"/>
              </a:spcAft>
              <a:buSzPts val="900"/>
              <a:buNone/>
              <a:defRPr/>
            </a:lvl6pPr>
            <a:lvl7pPr indent="0" lvl="6" marL="0" marR="0" rtl="0" algn="r">
              <a:lnSpc>
                <a:spcPct val="100000"/>
              </a:lnSpc>
              <a:spcBef>
                <a:spcPts val="0"/>
              </a:spcBef>
              <a:spcAft>
                <a:spcPts val="0"/>
              </a:spcAft>
              <a:buSzPts val="900"/>
              <a:buNone/>
              <a:defRPr/>
            </a:lvl7pPr>
            <a:lvl8pPr indent="0" lvl="7" marL="0" marR="0" rtl="0" algn="r">
              <a:lnSpc>
                <a:spcPct val="100000"/>
              </a:lnSpc>
              <a:spcBef>
                <a:spcPts val="0"/>
              </a:spcBef>
              <a:spcAft>
                <a:spcPts val="0"/>
              </a:spcAft>
              <a:buSzPts val="900"/>
              <a:buNone/>
              <a:defRPr/>
            </a:lvl8pPr>
            <a:lvl9pPr indent="0" lvl="8" marL="0" marR="0" rtl="0" algn="r">
              <a:lnSpc>
                <a:spcPct val="100000"/>
              </a:lnSpc>
              <a:spcBef>
                <a:spcPts val="0"/>
              </a:spcBef>
              <a:spcAft>
                <a:spcPts val="0"/>
              </a:spcAft>
              <a:buSzPts val="900"/>
              <a:buNone/>
              <a:defRPr/>
            </a:lvl9pPr>
          </a:lstStyle>
          <a:p>
            <a:pPr indent="0" lvl="0" marL="0" rtl="0" algn="r">
              <a:spcBef>
                <a:spcPts val="0"/>
              </a:spcBef>
              <a:spcAft>
                <a:spcPts val="0"/>
              </a:spcAft>
              <a:buNone/>
            </a:pPr>
            <a:fld id="{00000000-1234-1234-1234-123412341234}" type="slidenum">
              <a:rPr lang="en"/>
              <a:t>‹#›</a:t>
            </a:fld>
            <a:endParaRPr/>
          </a:p>
        </p:txBody>
      </p:sp>
      <p:sp>
        <p:nvSpPr>
          <p:cNvPr id="69" name="Google Shape;69;p10"/>
          <p:cNvSpPr txBox="1"/>
          <p:nvPr>
            <p:ph idx="1" type="body"/>
          </p:nvPr>
        </p:nvSpPr>
        <p:spPr>
          <a:xfrm>
            <a:off x="628650" y="1094185"/>
            <a:ext cx="7795200" cy="2113200"/>
          </a:xfrm>
          <a:prstGeom prst="rect">
            <a:avLst/>
          </a:prstGeom>
          <a:noFill/>
          <a:ln>
            <a:noFill/>
          </a:ln>
        </p:spPr>
        <p:txBody>
          <a:bodyPr anchorCtr="0" anchor="t" bIns="685800" lIns="1234425" spcFirstLastPara="1" rIns="1234425" wrap="square" tIns="685800">
            <a:normAutofit/>
          </a:bodyPr>
          <a:lstStyle>
            <a:lvl1pPr indent="-228600" lvl="0" marL="457200" rtl="0" algn="l">
              <a:lnSpc>
                <a:spcPct val="90000"/>
              </a:lnSpc>
              <a:spcBef>
                <a:spcPts val="800"/>
              </a:spcBef>
              <a:spcAft>
                <a:spcPts val="0"/>
              </a:spcAft>
              <a:buSzPts val="2100"/>
              <a:buNone/>
              <a:defRPr i="1" sz="2700"/>
            </a:lvl1pPr>
            <a:lvl2pPr indent="-228600" lvl="1" marL="914400" rtl="0" algn="l">
              <a:lnSpc>
                <a:spcPct val="90000"/>
              </a:lnSpc>
              <a:spcBef>
                <a:spcPts val="400"/>
              </a:spcBef>
              <a:spcAft>
                <a:spcPts val="0"/>
              </a:spcAft>
              <a:buSzPts val="1800"/>
              <a:buNone/>
              <a:defRPr/>
            </a:lvl2pPr>
            <a:lvl3pPr indent="-228600" lvl="2" marL="1371600" rtl="0" algn="l">
              <a:lnSpc>
                <a:spcPct val="90000"/>
              </a:lnSpc>
              <a:spcBef>
                <a:spcPts val="400"/>
              </a:spcBef>
              <a:spcAft>
                <a:spcPts val="0"/>
              </a:spcAft>
              <a:buSzPts val="1500"/>
              <a:buNone/>
              <a:defRPr/>
            </a:lvl3pPr>
            <a:lvl4pPr indent="-228600" lvl="3" marL="1828800" rtl="0" algn="l">
              <a:lnSpc>
                <a:spcPct val="90000"/>
              </a:lnSpc>
              <a:spcBef>
                <a:spcPts val="400"/>
              </a:spcBef>
              <a:spcAft>
                <a:spcPts val="0"/>
              </a:spcAft>
              <a:buSzPts val="1400"/>
              <a:buNone/>
              <a:defRPr/>
            </a:lvl4pPr>
            <a:lvl5pPr indent="-228600" lvl="4" marL="2286000" rtl="0" algn="l">
              <a:lnSpc>
                <a:spcPct val="90000"/>
              </a:lnSpc>
              <a:spcBef>
                <a:spcPts val="400"/>
              </a:spcBef>
              <a:spcAft>
                <a:spcPts val="0"/>
              </a:spcAft>
              <a:buSzPts val="1400"/>
              <a:buNone/>
              <a:defRPr/>
            </a:lvl5pPr>
            <a:lvl6pPr indent="-317500" lvl="5" marL="2743200" rtl="0" algn="l">
              <a:lnSpc>
                <a:spcPct val="90000"/>
              </a:lnSpc>
              <a:spcBef>
                <a:spcPts val="400"/>
              </a:spcBef>
              <a:spcAft>
                <a:spcPts val="0"/>
              </a:spcAft>
              <a:buSzPts val="1400"/>
              <a:buChar char="•"/>
              <a:defRPr/>
            </a:lvl6pPr>
            <a:lvl7pPr indent="-317500" lvl="6" marL="3200400" rtl="0" algn="l">
              <a:lnSpc>
                <a:spcPct val="90000"/>
              </a:lnSpc>
              <a:spcBef>
                <a:spcPts val="400"/>
              </a:spcBef>
              <a:spcAft>
                <a:spcPts val="0"/>
              </a:spcAft>
              <a:buSzPts val="1400"/>
              <a:buChar char="•"/>
              <a:defRPr/>
            </a:lvl7pPr>
            <a:lvl8pPr indent="-317500" lvl="7" marL="3657600" rtl="0" algn="l">
              <a:lnSpc>
                <a:spcPct val="90000"/>
              </a:lnSpc>
              <a:spcBef>
                <a:spcPts val="400"/>
              </a:spcBef>
              <a:spcAft>
                <a:spcPts val="0"/>
              </a:spcAft>
              <a:buSzPts val="1400"/>
              <a:buChar char="•"/>
              <a:defRPr/>
            </a:lvl8pPr>
            <a:lvl9pPr indent="-317500" lvl="8" marL="4114800" rtl="0" algn="l">
              <a:lnSpc>
                <a:spcPct val="90000"/>
              </a:lnSpc>
              <a:spcBef>
                <a:spcPts val="400"/>
              </a:spcBef>
              <a:spcAft>
                <a:spcPts val="0"/>
              </a:spcAft>
              <a:buSzPts val="1400"/>
              <a:buChar char="•"/>
              <a:defRPr/>
            </a:lvl9pPr>
          </a:lstStyle>
          <a:p/>
        </p:txBody>
      </p:sp>
      <p:sp>
        <p:nvSpPr>
          <p:cNvPr id="70" name="Google Shape;70;p10"/>
          <p:cNvSpPr txBox="1"/>
          <p:nvPr>
            <p:ph idx="2" type="body"/>
          </p:nvPr>
        </p:nvSpPr>
        <p:spPr>
          <a:xfrm>
            <a:off x="621506" y="3213497"/>
            <a:ext cx="7802100" cy="638100"/>
          </a:xfrm>
          <a:prstGeom prst="rect">
            <a:avLst/>
          </a:prstGeom>
          <a:noFill/>
          <a:ln>
            <a:noFill/>
          </a:ln>
        </p:spPr>
        <p:txBody>
          <a:bodyPr anchorCtr="0" anchor="b" bIns="34275" lIns="68575" spcFirstLastPara="1" rIns="68575" wrap="square" tIns="34275">
            <a:normAutofit/>
          </a:bodyPr>
          <a:lstStyle>
            <a:lvl1pPr indent="-228600" lvl="0" marL="457200" rtl="0" algn="r">
              <a:lnSpc>
                <a:spcPct val="90000"/>
              </a:lnSpc>
              <a:spcBef>
                <a:spcPts val="800"/>
              </a:spcBef>
              <a:spcAft>
                <a:spcPts val="0"/>
              </a:spcAft>
              <a:buSzPts val="2100"/>
              <a:buNone/>
              <a:defRPr sz="1400"/>
            </a:lvl1pPr>
            <a:lvl2pPr indent="-228600" lvl="1" marL="914400" rtl="0" algn="r">
              <a:lnSpc>
                <a:spcPct val="90000"/>
              </a:lnSpc>
              <a:spcBef>
                <a:spcPts val="400"/>
              </a:spcBef>
              <a:spcAft>
                <a:spcPts val="0"/>
              </a:spcAft>
              <a:buSzPts val="1800"/>
              <a:buNone/>
              <a:defRPr/>
            </a:lvl2pPr>
            <a:lvl3pPr indent="-228600" lvl="2" marL="1371600" rtl="0" algn="r">
              <a:lnSpc>
                <a:spcPct val="90000"/>
              </a:lnSpc>
              <a:spcBef>
                <a:spcPts val="400"/>
              </a:spcBef>
              <a:spcAft>
                <a:spcPts val="0"/>
              </a:spcAft>
              <a:buSzPts val="1500"/>
              <a:buNone/>
              <a:defRPr/>
            </a:lvl3pPr>
            <a:lvl4pPr indent="-228600" lvl="3" marL="1828800" rtl="0" algn="r">
              <a:lnSpc>
                <a:spcPct val="90000"/>
              </a:lnSpc>
              <a:spcBef>
                <a:spcPts val="400"/>
              </a:spcBef>
              <a:spcAft>
                <a:spcPts val="0"/>
              </a:spcAft>
              <a:buSzPts val="1400"/>
              <a:buNone/>
              <a:defRPr/>
            </a:lvl4pPr>
            <a:lvl5pPr indent="-228600" lvl="4" marL="2286000" rtl="0" algn="r">
              <a:lnSpc>
                <a:spcPct val="90000"/>
              </a:lnSpc>
              <a:spcBef>
                <a:spcPts val="400"/>
              </a:spcBef>
              <a:spcAft>
                <a:spcPts val="0"/>
              </a:spcAft>
              <a:buSzPts val="1400"/>
              <a:buNone/>
              <a:defRPr/>
            </a:lvl5pPr>
            <a:lvl6pPr indent="-317500" lvl="5" marL="2743200" rtl="0" algn="l">
              <a:lnSpc>
                <a:spcPct val="90000"/>
              </a:lnSpc>
              <a:spcBef>
                <a:spcPts val="400"/>
              </a:spcBef>
              <a:spcAft>
                <a:spcPts val="0"/>
              </a:spcAft>
              <a:buSzPts val="1400"/>
              <a:buChar char="•"/>
              <a:defRPr/>
            </a:lvl6pPr>
            <a:lvl7pPr indent="-317500" lvl="6" marL="3200400" rtl="0" algn="l">
              <a:lnSpc>
                <a:spcPct val="90000"/>
              </a:lnSpc>
              <a:spcBef>
                <a:spcPts val="400"/>
              </a:spcBef>
              <a:spcAft>
                <a:spcPts val="0"/>
              </a:spcAft>
              <a:buSzPts val="1400"/>
              <a:buChar char="•"/>
              <a:defRPr/>
            </a:lvl7pPr>
            <a:lvl8pPr indent="-317500" lvl="7" marL="3657600" rtl="0" algn="l">
              <a:lnSpc>
                <a:spcPct val="90000"/>
              </a:lnSpc>
              <a:spcBef>
                <a:spcPts val="400"/>
              </a:spcBef>
              <a:spcAft>
                <a:spcPts val="0"/>
              </a:spcAft>
              <a:buSzPts val="1400"/>
              <a:buChar char="•"/>
              <a:defRPr/>
            </a:lvl8pPr>
            <a:lvl9pPr indent="-317500" lvl="8" marL="4114800" rtl="0" algn="l">
              <a:lnSpc>
                <a:spcPct val="90000"/>
              </a:lnSpc>
              <a:spcBef>
                <a:spcPts val="400"/>
              </a:spcBef>
              <a:spcAft>
                <a:spcPts val="0"/>
              </a:spcAft>
              <a:buSzPts val="1400"/>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9.xml"/><Relationship Id="rId22" Type="http://schemas.openxmlformats.org/officeDocument/2006/relationships/slideLayout" Target="../slideLayouts/slideLayout21.xml"/><Relationship Id="rId21" Type="http://schemas.openxmlformats.org/officeDocument/2006/relationships/slideLayout" Target="../slideLayouts/slideLayout20.xml"/><Relationship Id="rId24" Type="http://schemas.openxmlformats.org/officeDocument/2006/relationships/slideLayout" Target="../slideLayouts/slideLayout23.xml"/><Relationship Id="rId23" Type="http://schemas.openxmlformats.org/officeDocument/2006/relationships/slideLayout" Target="../slideLayouts/slideLayout22.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26" Type="http://schemas.openxmlformats.org/officeDocument/2006/relationships/slideLayout" Target="../slideLayouts/slideLayout25.xml"/><Relationship Id="rId25" Type="http://schemas.openxmlformats.org/officeDocument/2006/relationships/slideLayout" Target="../slideLayouts/slideLayout24.xml"/><Relationship Id="rId28" Type="http://schemas.openxmlformats.org/officeDocument/2006/relationships/slideLayout" Target="../slideLayouts/slideLayout27.xml"/><Relationship Id="rId27" Type="http://schemas.openxmlformats.org/officeDocument/2006/relationships/slideLayout" Target="../slideLayouts/slideLayout26.xml"/><Relationship Id="rId5" Type="http://schemas.openxmlformats.org/officeDocument/2006/relationships/slideLayout" Target="../slideLayouts/slideLayout4.xml"/><Relationship Id="rId6" Type="http://schemas.openxmlformats.org/officeDocument/2006/relationships/slideLayout" Target="../slideLayouts/slideLayout5.xml"/><Relationship Id="rId29" Type="http://schemas.openxmlformats.org/officeDocument/2006/relationships/slideLayout" Target="../slideLayouts/slideLayout28.xml"/><Relationship Id="rId7" Type="http://schemas.openxmlformats.org/officeDocument/2006/relationships/slideLayout" Target="../slideLayouts/slideLayout6.xml"/><Relationship Id="rId8" Type="http://schemas.openxmlformats.org/officeDocument/2006/relationships/slideLayout" Target="../slideLayouts/slideLayout7.xml"/><Relationship Id="rId31" Type="http://schemas.openxmlformats.org/officeDocument/2006/relationships/slideLayout" Target="../slideLayouts/slideLayout30.xml"/><Relationship Id="rId30" Type="http://schemas.openxmlformats.org/officeDocument/2006/relationships/slideLayout" Target="../slideLayouts/slideLayout29.xml"/><Relationship Id="rId11" Type="http://schemas.openxmlformats.org/officeDocument/2006/relationships/slideLayout" Target="../slideLayouts/slideLayout10.xml"/><Relationship Id="rId33" Type="http://schemas.openxmlformats.org/officeDocument/2006/relationships/theme" Target="../theme/theme2.xml"/><Relationship Id="rId10" Type="http://schemas.openxmlformats.org/officeDocument/2006/relationships/slideLayout" Target="../slideLayouts/slideLayout9.xml"/><Relationship Id="rId32" Type="http://schemas.openxmlformats.org/officeDocument/2006/relationships/slideLayout" Target="../slideLayouts/slideLayout31.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19" Type="http://schemas.openxmlformats.org/officeDocument/2006/relationships/slideLayout" Target="../slideLayouts/slideLayout18.xml"/><Relationship Id="rId1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pic>
        <p:nvPicPr>
          <p:cNvPr id="6" name="Google Shape;6;p1"/>
          <p:cNvPicPr preferRelativeResize="0"/>
          <p:nvPr/>
        </p:nvPicPr>
        <p:blipFill rotWithShape="1">
          <a:blip r:embed="rId1">
            <a:alphaModFix/>
          </a:blip>
          <a:srcRect b="0" l="0" r="0" t="0"/>
          <a:stretch/>
        </p:blipFill>
        <p:spPr>
          <a:xfrm>
            <a:off x="0" y="1285"/>
            <a:ext cx="9144000" cy="5140929"/>
          </a:xfrm>
          <a:prstGeom prst="rect">
            <a:avLst/>
          </a:prstGeom>
          <a:noFill/>
          <a:ln>
            <a:noFill/>
          </a:ln>
        </p:spPr>
      </p:pic>
      <p:sp>
        <p:nvSpPr>
          <p:cNvPr id="7" name="Google Shape;7;p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900" u="none" cap="none" strike="noStrike">
                <a:solidFill>
                  <a:srgbClr val="888B94"/>
                </a:solidFill>
                <a:latin typeface="Open Sans Light"/>
                <a:ea typeface="Open Sans Light"/>
                <a:cs typeface="Open Sans Light"/>
                <a:sym typeface="Open Sans Light"/>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Open Sans Light"/>
                <a:ea typeface="Open Sans Light"/>
                <a:cs typeface="Open Sans Light"/>
                <a:sym typeface="Open Sans Light"/>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Open Sans Light"/>
                <a:ea typeface="Open Sans Light"/>
                <a:cs typeface="Open Sans Light"/>
                <a:sym typeface="Open Sans Light"/>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Open Sans Light"/>
                <a:ea typeface="Open Sans Light"/>
                <a:cs typeface="Open Sans Light"/>
                <a:sym typeface="Open Sans Light"/>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Open Sans Light"/>
                <a:ea typeface="Open Sans Light"/>
                <a:cs typeface="Open Sans Light"/>
                <a:sym typeface="Open Sans Light"/>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Open Sans Light"/>
                <a:ea typeface="Open Sans Light"/>
                <a:cs typeface="Open Sans Light"/>
                <a:sym typeface="Open Sans Light"/>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Open Sans Light"/>
                <a:ea typeface="Open Sans Light"/>
                <a:cs typeface="Open Sans Light"/>
                <a:sym typeface="Open Sans Light"/>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Open Sans Light"/>
                <a:ea typeface="Open Sans Light"/>
                <a:cs typeface="Open Sans Light"/>
                <a:sym typeface="Open Sans Light"/>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Open Sans Light"/>
                <a:ea typeface="Open Sans Light"/>
                <a:cs typeface="Open Sans Light"/>
                <a:sym typeface="Open Sans Light"/>
              </a:defRPr>
            </a:lvl9pPr>
          </a:lstStyle>
          <a:p/>
        </p:txBody>
      </p:sp>
      <p:sp>
        <p:nvSpPr>
          <p:cNvPr id="8" name="Google Shape;8;p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900" u="none" cap="none" strike="noStrike">
                <a:solidFill>
                  <a:srgbClr val="888B94"/>
                </a:solidFill>
                <a:latin typeface="Open Sans Light"/>
                <a:ea typeface="Open Sans Light"/>
                <a:cs typeface="Open Sans Light"/>
                <a:sym typeface="Open Sans Light"/>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Open Sans Light"/>
                <a:ea typeface="Open Sans Light"/>
                <a:cs typeface="Open Sans Light"/>
                <a:sym typeface="Open Sans Light"/>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Open Sans Light"/>
                <a:ea typeface="Open Sans Light"/>
                <a:cs typeface="Open Sans Light"/>
                <a:sym typeface="Open Sans Light"/>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Open Sans Light"/>
                <a:ea typeface="Open Sans Light"/>
                <a:cs typeface="Open Sans Light"/>
                <a:sym typeface="Open Sans Light"/>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Open Sans Light"/>
                <a:ea typeface="Open Sans Light"/>
                <a:cs typeface="Open Sans Light"/>
                <a:sym typeface="Open Sans Light"/>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Open Sans Light"/>
                <a:ea typeface="Open Sans Light"/>
                <a:cs typeface="Open Sans Light"/>
                <a:sym typeface="Open Sans Light"/>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Open Sans Light"/>
                <a:ea typeface="Open Sans Light"/>
                <a:cs typeface="Open Sans Light"/>
                <a:sym typeface="Open Sans Light"/>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Open Sans Light"/>
                <a:ea typeface="Open Sans Light"/>
                <a:cs typeface="Open Sans Light"/>
                <a:sym typeface="Open Sans Light"/>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Open Sans Light"/>
                <a:ea typeface="Open Sans Light"/>
                <a:cs typeface="Open Sans Light"/>
                <a:sym typeface="Open Sans Light"/>
              </a:defRPr>
            </a:lvl9pPr>
          </a:lstStyle>
          <a:p/>
        </p:txBody>
      </p:sp>
      <p:sp>
        <p:nvSpPr>
          <p:cNvPr id="9" name="Google Shape;9;p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9pPr>
          </a:lstStyle>
          <a:p>
            <a:pPr indent="0" lvl="0" marL="0" rtl="0" algn="r">
              <a:spcBef>
                <a:spcPts val="0"/>
              </a:spcBef>
              <a:spcAft>
                <a:spcPts val="0"/>
              </a:spcAft>
              <a:buNone/>
            </a:pPr>
            <a:fld id="{00000000-1234-1234-1234-123412341234}" type="slidenum">
              <a:rPr lang="en"/>
              <a:t>‹#›</a:t>
            </a:fld>
            <a:endParaRPr/>
          </a:p>
        </p:txBody>
      </p:sp>
      <p:sp>
        <p:nvSpPr>
          <p:cNvPr id="10" name="Google Shape;10;p1"/>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marR="0" rtl="0" algn="l">
              <a:lnSpc>
                <a:spcPct val="90000"/>
              </a:lnSpc>
              <a:spcBef>
                <a:spcPts val="0"/>
              </a:spcBef>
              <a:spcAft>
                <a:spcPts val="0"/>
              </a:spcAft>
              <a:buClr>
                <a:schemeClr val="dk1"/>
              </a:buClr>
              <a:buSzPts val="3300"/>
              <a:buFont typeface="Open Sans SemiBold"/>
              <a:buNone/>
              <a:defRPr b="0" i="0" sz="3300" u="none" cap="none" strike="noStrike">
                <a:solidFill>
                  <a:schemeClr val="dk1"/>
                </a:solidFill>
                <a:latin typeface="Open Sans SemiBold"/>
                <a:ea typeface="Open Sans SemiBold"/>
                <a:cs typeface="Open Sans SemiBold"/>
                <a:sym typeface="Open Sans SemiBold"/>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11" name="Google Shape;11;p1"/>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61950" lvl="0" marL="457200" marR="0" rtl="0" algn="l">
              <a:lnSpc>
                <a:spcPct val="90000"/>
              </a:lnSpc>
              <a:spcBef>
                <a:spcPts val="800"/>
              </a:spcBef>
              <a:spcAft>
                <a:spcPts val="0"/>
              </a:spcAft>
              <a:buClr>
                <a:schemeClr val="accent2"/>
              </a:buClr>
              <a:buSzPts val="2100"/>
              <a:buFont typeface="Arial"/>
              <a:buChar char="•"/>
              <a:defRPr b="0" i="0" sz="2100" u="none" cap="none" strike="noStrike">
                <a:solidFill>
                  <a:schemeClr val="dk1"/>
                </a:solidFill>
                <a:latin typeface="Open Sans Light"/>
                <a:ea typeface="Open Sans Light"/>
                <a:cs typeface="Open Sans Light"/>
                <a:sym typeface="Open Sans Light"/>
              </a:defRPr>
            </a:lvl1pPr>
            <a:lvl2pPr indent="-342900" lvl="1" marL="914400" marR="0" rtl="0" algn="l">
              <a:lnSpc>
                <a:spcPct val="90000"/>
              </a:lnSpc>
              <a:spcBef>
                <a:spcPts val="400"/>
              </a:spcBef>
              <a:spcAft>
                <a:spcPts val="0"/>
              </a:spcAft>
              <a:buClr>
                <a:schemeClr val="accent1"/>
              </a:buClr>
              <a:buSzPts val="1800"/>
              <a:buFont typeface="Arial"/>
              <a:buChar char="•"/>
              <a:defRPr b="0" i="0" sz="1800" u="none" cap="none" strike="noStrike">
                <a:solidFill>
                  <a:schemeClr val="dk1"/>
                </a:solidFill>
                <a:latin typeface="Open Sans Light"/>
                <a:ea typeface="Open Sans Light"/>
                <a:cs typeface="Open Sans Light"/>
                <a:sym typeface="Open Sans Light"/>
              </a:defRPr>
            </a:lvl2pPr>
            <a:lvl3pPr indent="-323850" lvl="2" marL="1371600" marR="0" rtl="0" algn="l">
              <a:lnSpc>
                <a:spcPct val="90000"/>
              </a:lnSpc>
              <a:spcBef>
                <a:spcPts val="400"/>
              </a:spcBef>
              <a:spcAft>
                <a:spcPts val="0"/>
              </a:spcAft>
              <a:buClr>
                <a:srgbClr val="3171D1"/>
              </a:buClr>
              <a:buSzPts val="1500"/>
              <a:buFont typeface="Arial"/>
              <a:buChar char="•"/>
              <a:defRPr b="0" i="0" sz="1500" u="none" cap="none" strike="noStrike">
                <a:solidFill>
                  <a:schemeClr val="dk1"/>
                </a:solidFill>
                <a:latin typeface="Open Sans Light"/>
                <a:ea typeface="Open Sans Light"/>
                <a:cs typeface="Open Sans Light"/>
                <a:sym typeface="Open Sans Light"/>
              </a:defRPr>
            </a:lvl3pPr>
            <a:lvl4pPr indent="-317500" lvl="3" marL="1828800" marR="0" rtl="0" algn="l">
              <a:lnSpc>
                <a:spcPct val="90000"/>
              </a:lnSpc>
              <a:spcBef>
                <a:spcPts val="400"/>
              </a:spcBef>
              <a:spcAft>
                <a:spcPts val="0"/>
              </a:spcAft>
              <a:buClr>
                <a:schemeClr val="accent2"/>
              </a:buClr>
              <a:buSzPts val="1400"/>
              <a:buFont typeface="Arial"/>
              <a:buChar char="•"/>
              <a:defRPr b="0" i="0" sz="1400" u="none" cap="none" strike="noStrike">
                <a:solidFill>
                  <a:schemeClr val="dk1"/>
                </a:solidFill>
                <a:latin typeface="Open Sans Light"/>
                <a:ea typeface="Open Sans Light"/>
                <a:cs typeface="Open Sans Light"/>
                <a:sym typeface="Open Sans Light"/>
              </a:defRPr>
            </a:lvl4pPr>
            <a:lvl5pPr indent="-317500" lvl="4" marL="2286000" marR="0" rtl="0" algn="l">
              <a:lnSpc>
                <a:spcPct val="90000"/>
              </a:lnSpc>
              <a:spcBef>
                <a:spcPts val="400"/>
              </a:spcBef>
              <a:spcAft>
                <a:spcPts val="0"/>
              </a:spcAft>
              <a:buClr>
                <a:srgbClr val="888B90"/>
              </a:buClr>
              <a:buSzPts val="1400"/>
              <a:buFont typeface="Arial"/>
              <a:buChar char="•"/>
              <a:defRPr b="0" i="0" sz="1400" u="none" cap="none" strike="noStrike">
                <a:solidFill>
                  <a:schemeClr val="dk1"/>
                </a:solidFill>
                <a:latin typeface="Open Sans Light"/>
                <a:ea typeface="Open Sans Light"/>
                <a:cs typeface="Open Sans Light"/>
                <a:sym typeface="Open Sans Light"/>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9pPr>
          </a:lstStyle>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 id="2147483668" r:id="rId22"/>
    <p:sldLayoutId id="2147483669" r:id="rId23"/>
    <p:sldLayoutId id="2147483670" r:id="rId24"/>
    <p:sldLayoutId id="2147483671" r:id="rId25"/>
    <p:sldLayoutId id="2147483672" r:id="rId26"/>
    <p:sldLayoutId id="2147483673" r:id="rId27"/>
    <p:sldLayoutId id="2147483674" r:id="rId28"/>
    <p:sldLayoutId id="2147483675" r:id="rId29"/>
    <p:sldLayoutId id="2147483676" r:id="rId30"/>
    <p:sldLayoutId id="2147483677" r:id="rId31"/>
    <p:sldLayoutId id="2147483678" r:id="rId3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xml"/><Relationship Id="rId3" Type="http://schemas.openxmlformats.org/officeDocument/2006/relationships/hyperlink" Target="https://www.ksde.org/Portals/0/TLA/Accreditation/Email%20for%20districts%20to%20send%20out%20to%20all%20certified%20staff_.pdf?ver=2023-02-24-144610-703" TargetMode="External"/><Relationship Id="rId4" Type="http://schemas.openxmlformats.org/officeDocument/2006/relationships/hyperlink" Target="https://ksde.sjc1.qualtrics.com/jfe/form/SV_ezlXTJs8s45QAmy"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2.xml"/><Relationship Id="rId3" Type="http://schemas.openxmlformats.org/officeDocument/2006/relationships/hyperlink" Target="https://www.ksde.org/Portals/0/TLA/Accreditation/dashboard-export-07-26-pm-2023-03-06.pdf?ver=2023-03-06-132818-950" TargetMode="External"/><Relationship Id="rId4" Type="http://schemas.openxmlformats.org/officeDocument/2006/relationships/hyperlink" Target="mailto:accreditation@ksde.org" TargetMode="External"/><Relationship Id="rId5" Type="http://schemas.openxmlformats.org/officeDocument/2006/relationships/hyperlink" Target="mailto:sperryman@ksde.org"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3.xml"/><Relationship Id="rId3" Type="http://schemas.openxmlformats.org/officeDocument/2006/relationships/hyperlink" Target="https://www.ksde.org/Agency/Division-of-Learning-Services/Teacher-Licensure-TL/KESA/KESA-Systems-Information" TargetMode="External"/><Relationship Id="rId4" Type="http://schemas.openxmlformats.org/officeDocument/2006/relationships/hyperlink" Target="https://www.ksde.org/LinkClick.aspx?fileticket=EwDsNPsv5sM%3d&amp;tabid=1509&amp;portalid=0&amp;mid=6016" TargetMode="External"/><Relationship Id="rId5"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hyperlink" Target="https://www.ksde.org/Portals/0/TLA/Accreditation/Culture%20Survey%20Guidance%202023.pdf?ver=2023-02-24-145039-217" TargetMode="External"/><Relationship Id="rId4" Type="http://schemas.openxmlformats.org/officeDocument/2006/relationships/hyperlink" Target="https://www.ksde.org/Portals/0/TLA/Accreditation/Culture%20Survey%202023.pptx?ver=2023-02-24-144127-897" TargetMode="External"/><Relationship Id="rId5" Type="http://schemas.openxmlformats.org/officeDocument/2006/relationships/hyperlink" Target="https://www.ksde.org/Portals/0/TLA/Accreditation/Culture%20Survey-%20FAQ.pdf?ver=2023-02-24-142513-460" TargetMode="External"/><Relationship Id="rId6" Type="http://schemas.openxmlformats.org/officeDocument/2006/relationships/hyperlink" Target="https://www.ksde.org/Portals/0/TLA/Accreditation/Email%20for%20districts%20to%20send%20out%20to%20all%20certified%20staff_.pdf?ver=2023-02-24-144610-703" TargetMode="External"/><Relationship Id="rId7" Type="http://schemas.openxmlformats.org/officeDocument/2006/relationships/hyperlink" Target="https://www.ksde.org/Portals/0/TLA/Accreditation/dashboard-export-07-26-pm-2023-03-06.pdf?ver=2023-03-06-132818-950" TargetMode="External"/><Relationship Id="rId8" Type="http://schemas.openxmlformats.org/officeDocument/2006/relationships/hyperlink" Target="https://www.ksde.org/LinkClick.aspx?fileticket=EwDsNPsv5sM%3d&amp;tabid=1509&amp;portalid=0&amp;mid=6016"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7.xml"/><Relationship Id="rId3" Type="http://schemas.openxmlformats.org/officeDocument/2006/relationships/hyperlink" Target="https://ksde.zoom.us/meeting/register/tZYtcO-orTIpGd1qpkeru-Pk82oS9mpLVHY6"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8.xml"/><Relationship Id="rId3" Type="http://schemas.openxmlformats.org/officeDocument/2006/relationships/hyperlink" Target="mailto:accredotation@ksde.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xml"/><Relationship Id="rId3" Type="http://schemas.openxmlformats.org/officeDocument/2006/relationships/image" Target="../media/image18.jpg"/><Relationship Id="rId4" Type="http://schemas.openxmlformats.org/officeDocument/2006/relationships/image" Target="../media/image11.jpg"/><Relationship Id="rId5" Type="http://schemas.openxmlformats.org/officeDocument/2006/relationships/image" Target="../media/image17.jpg"/><Relationship Id="rId6" Type="http://schemas.openxmlformats.org/officeDocument/2006/relationships/image" Target="../media/image10.jpg"/><Relationship Id="rId7" Type="http://schemas.openxmlformats.org/officeDocument/2006/relationships/image" Target="../media/image1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7.xml"/><Relationship Id="rId3"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s://www.ksde.org/LinkClick.aspx?fileticket=-3WmFo2Xf34%3d&amp;tabid=1509&amp;portalid=0&amp;mid=6016" TargetMode="Externa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33"/>
          <p:cNvSpPr txBox="1"/>
          <p:nvPr>
            <p:ph type="title"/>
          </p:nvPr>
        </p:nvSpPr>
        <p:spPr>
          <a:xfrm>
            <a:off x="1420092" y="317501"/>
            <a:ext cx="6255300" cy="2034900"/>
          </a:xfrm>
          <a:prstGeom prst="rect">
            <a:avLst/>
          </a:prstGeom>
        </p:spPr>
        <p:txBody>
          <a:bodyPr anchorCtr="0" anchor="b" bIns="34275" lIns="68575" spcFirstLastPara="1" rIns="342900" wrap="square" tIns="34275">
            <a:normAutofit/>
          </a:bodyPr>
          <a:lstStyle/>
          <a:p>
            <a:pPr indent="0" lvl="0" marL="0" rtl="0" algn="l">
              <a:spcBef>
                <a:spcPts val="0"/>
              </a:spcBef>
              <a:spcAft>
                <a:spcPts val="0"/>
              </a:spcAft>
              <a:buNone/>
            </a:pPr>
            <a:r>
              <a:rPr lang="en"/>
              <a:t>Accreditation &amp; Design Monthly Update</a:t>
            </a:r>
            <a:endParaRPr/>
          </a:p>
        </p:txBody>
      </p:sp>
      <p:sp>
        <p:nvSpPr>
          <p:cNvPr id="201" name="Google Shape;201;p33"/>
          <p:cNvSpPr txBox="1"/>
          <p:nvPr>
            <p:ph idx="1" type="body"/>
          </p:nvPr>
        </p:nvSpPr>
        <p:spPr>
          <a:xfrm>
            <a:off x="1420092" y="2434701"/>
            <a:ext cx="6255300" cy="1125300"/>
          </a:xfrm>
          <a:prstGeom prst="rect">
            <a:avLst/>
          </a:prstGeom>
        </p:spPr>
        <p:txBody>
          <a:bodyPr anchorCtr="0" anchor="t" bIns="137150" lIns="68575" spcFirstLastPara="1" rIns="342900" wrap="square" tIns="137150">
            <a:normAutofit/>
          </a:bodyPr>
          <a:lstStyle/>
          <a:p>
            <a:pPr indent="0" lvl="0" marL="0" rtl="0" algn="l">
              <a:spcBef>
                <a:spcPts val="800"/>
              </a:spcBef>
              <a:spcAft>
                <a:spcPts val="0"/>
              </a:spcAft>
              <a:buNone/>
            </a:pPr>
            <a:r>
              <a:rPr lang="en"/>
              <a:t>March 7</a:t>
            </a:r>
            <a:r>
              <a:rPr lang="en"/>
              <a:t>, 2023</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42"/>
          <p:cNvSpPr txBox="1"/>
          <p:nvPr>
            <p:ph idx="1" type="body"/>
          </p:nvPr>
        </p:nvSpPr>
        <p:spPr>
          <a:xfrm>
            <a:off x="629841" y="1260872"/>
            <a:ext cx="3868500" cy="685800"/>
          </a:xfrm>
          <a:prstGeom prst="rect">
            <a:avLst/>
          </a:prstGeom>
        </p:spPr>
        <p:txBody>
          <a:bodyPr anchorCtr="0" anchor="b" bIns="34275" lIns="68575" spcFirstLastPara="1" rIns="68575" wrap="square" tIns="34275">
            <a:normAutofit/>
          </a:bodyPr>
          <a:lstStyle/>
          <a:p>
            <a:pPr indent="0" lvl="0" marL="0" rtl="0" algn="l">
              <a:spcBef>
                <a:spcPts val="800"/>
              </a:spcBef>
              <a:spcAft>
                <a:spcPts val="0"/>
              </a:spcAft>
              <a:buNone/>
            </a:pPr>
            <a:r>
              <a:rPr lang="en"/>
              <a:t>Recommended - Certified</a:t>
            </a:r>
            <a:endParaRPr/>
          </a:p>
        </p:txBody>
      </p:sp>
      <p:sp>
        <p:nvSpPr>
          <p:cNvPr id="270" name="Google Shape;270;p42"/>
          <p:cNvSpPr txBox="1"/>
          <p:nvPr>
            <p:ph type="title"/>
          </p:nvPr>
        </p:nvSpPr>
        <p:spPr>
          <a:xfrm>
            <a:off x="629841" y="273844"/>
            <a:ext cx="7886700" cy="8619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Who takes the survey? </a:t>
            </a:r>
            <a:endParaRPr/>
          </a:p>
        </p:txBody>
      </p:sp>
      <p:sp>
        <p:nvSpPr>
          <p:cNvPr id="271" name="Google Shape;271;p42"/>
          <p:cNvSpPr txBox="1"/>
          <p:nvPr>
            <p:ph idx="2" type="body"/>
          </p:nvPr>
        </p:nvSpPr>
        <p:spPr>
          <a:xfrm>
            <a:off x="629841" y="2003821"/>
            <a:ext cx="3868500" cy="2235600"/>
          </a:xfrm>
          <a:prstGeom prst="rect">
            <a:avLst/>
          </a:prstGeom>
        </p:spPr>
        <p:txBody>
          <a:bodyPr anchorCtr="0" anchor="t" bIns="34275" lIns="68575" spcFirstLastPara="1" rIns="68575" wrap="square" tIns="34275">
            <a:normAutofit/>
          </a:bodyPr>
          <a:lstStyle/>
          <a:p>
            <a:pPr indent="-381000" lvl="0" marL="457200" rtl="0" algn="l">
              <a:spcBef>
                <a:spcPts val="800"/>
              </a:spcBef>
              <a:spcAft>
                <a:spcPts val="0"/>
              </a:spcAft>
              <a:buClr>
                <a:schemeClr val="dk1"/>
              </a:buClr>
              <a:buSzPts val="2400"/>
              <a:buFont typeface="Open Sans Light"/>
              <a:buChar char="●"/>
            </a:pPr>
            <a:r>
              <a:rPr lang="en" sz="2400"/>
              <a:t>Administrators</a:t>
            </a:r>
            <a:endParaRPr sz="2400"/>
          </a:p>
          <a:p>
            <a:pPr indent="-381000" lvl="0" marL="457200" rtl="0" algn="l">
              <a:spcBef>
                <a:spcPts val="0"/>
              </a:spcBef>
              <a:spcAft>
                <a:spcPts val="0"/>
              </a:spcAft>
              <a:buClr>
                <a:schemeClr val="dk1"/>
              </a:buClr>
              <a:buSzPts val="2400"/>
              <a:buFont typeface="Open Sans Light"/>
              <a:buChar char="●"/>
            </a:pPr>
            <a:r>
              <a:rPr lang="en" sz="2400"/>
              <a:t>Certified Staff</a:t>
            </a:r>
            <a:endParaRPr sz="1800"/>
          </a:p>
        </p:txBody>
      </p:sp>
      <p:sp>
        <p:nvSpPr>
          <p:cNvPr id="272" name="Google Shape;272;p42"/>
          <p:cNvSpPr txBox="1"/>
          <p:nvPr>
            <p:ph idx="3" type="body"/>
          </p:nvPr>
        </p:nvSpPr>
        <p:spPr>
          <a:xfrm>
            <a:off x="4629150" y="1260872"/>
            <a:ext cx="3887400" cy="685800"/>
          </a:xfrm>
          <a:prstGeom prst="rect">
            <a:avLst/>
          </a:prstGeom>
        </p:spPr>
        <p:txBody>
          <a:bodyPr anchorCtr="0" anchor="b" bIns="34275" lIns="68575" spcFirstLastPara="1" rIns="68575" wrap="square" tIns="34275">
            <a:normAutofit/>
          </a:bodyPr>
          <a:lstStyle/>
          <a:p>
            <a:pPr indent="0" lvl="0" marL="0" rtl="0" algn="l">
              <a:spcBef>
                <a:spcPts val="800"/>
              </a:spcBef>
              <a:spcAft>
                <a:spcPts val="0"/>
              </a:spcAft>
              <a:buNone/>
            </a:pPr>
            <a:r>
              <a:rPr lang="en"/>
              <a:t>Consider - Classified </a:t>
            </a:r>
            <a:endParaRPr/>
          </a:p>
        </p:txBody>
      </p:sp>
      <p:sp>
        <p:nvSpPr>
          <p:cNvPr id="273" name="Google Shape;273;p42"/>
          <p:cNvSpPr txBox="1"/>
          <p:nvPr>
            <p:ph idx="4" type="body"/>
          </p:nvPr>
        </p:nvSpPr>
        <p:spPr>
          <a:xfrm>
            <a:off x="4629150" y="2003821"/>
            <a:ext cx="3887400" cy="2235600"/>
          </a:xfrm>
          <a:prstGeom prst="rect">
            <a:avLst/>
          </a:prstGeom>
        </p:spPr>
        <p:txBody>
          <a:bodyPr anchorCtr="0" anchor="t" bIns="34275" lIns="68575" spcFirstLastPara="1" rIns="68575" wrap="square" tIns="34275">
            <a:normAutofit/>
          </a:bodyPr>
          <a:lstStyle/>
          <a:p>
            <a:pPr indent="-361950" lvl="0" marL="457200" rtl="0" algn="l">
              <a:spcBef>
                <a:spcPts val="800"/>
              </a:spcBef>
              <a:spcAft>
                <a:spcPts val="0"/>
              </a:spcAft>
              <a:buSzPts val="2100"/>
              <a:buChar char="●"/>
            </a:pPr>
            <a:r>
              <a:rPr lang="en" sz="2100"/>
              <a:t>Paraprofessionals</a:t>
            </a:r>
            <a:endParaRPr sz="2100"/>
          </a:p>
          <a:p>
            <a:pPr indent="-361950" lvl="0" marL="457200" rtl="0" algn="l">
              <a:spcBef>
                <a:spcPts val="0"/>
              </a:spcBef>
              <a:spcAft>
                <a:spcPts val="0"/>
              </a:spcAft>
              <a:buSzPts val="2100"/>
              <a:buChar char="●"/>
            </a:pPr>
            <a:r>
              <a:rPr lang="en" sz="2100"/>
              <a:t>Teacher Aides</a:t>
            </a:r>
            <a:endParaRPr sz="2100"/>
          </a:p>
          <a:p>
            <a:pPr indent="0" lvl="0" marL="0" rtl="0" algn="l">
              <a:spcBef>
                <a:spcPts val="800"/>
              </a:spcBef>
              <a:spcAft>
                <a:spcPts val="0"/>
              </a:spcAft>
              <a:buNone/>
            </a:pPr>
            <a:r>
              <a:t/>
            </a:r>
            <a:endParaRPr sz="2100"/>
          </a:p>
          <a:p>
            <a:pPr indent="0" lvl="0" marL="0" rtl="0" algn="l">
              <a:spcBef>
                <a:spcPts val="800"/>
              </a:spcBef>
              <a:spcAft>
                <a:spcPts val="0"/>
              </a:spcAft>
              <a:buNone/>
            </a:pPr>
            <a:r>
              <a:t/>
            </a:r>
            <a:endParaRPr sz="2100"/>
          </a:p>
          <a:p>
            <a:pPr indent="-361950" lvl="0" marL="457200" rtl="0" algn="l">
              <a:spcBef>
                <a:spcPts val="800"/>
              </a:spcBef>
              <a:spcAft>
                <a:spcPts val="0"/>
              </a:spcAft>
              <a:buSzPts val="2100"/>
              <a:buChar char="●"/>
            </a:pPr>
            <a:r>
              <a:rPr lang="en" sz="2100"/>
              <a:t>Food Service</a:t>
            </a:r>
            <a:endParaRPr sz="2100"/>
          </a:p>
          <a:p>
            <a:pPr indent="-361950" lvl="0" marL="457200" rtl="0" algn="l">
              <a:spcBef>
                <a:spcPts val="0"/>
              </a:spcBef>
              <a:spcAft>
                <a:spcPts val="0"/>
              </a:spcAft>
              <a:buSzPts val="2100"/>
              <a:buChar char="●"/>
            </a:pPr>
            <a:r>
              <a:rPr lang="en" sz="2100"/>
              <a:t>Maintenance </a:t>
            </a:r>
            <a:endParaRPr sz="21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9"/>
                                        </p:tgtEl>
                                        <p:attrNameLst>
                                          <p:attrName>style.visibility</p:attrName>
                                        </p:attrNameLst>
                                      </p:cBhvr>
                                      <p:to>
                                        <p:strVal val="visible"/>
                                      </p:to>
                                    </p:set>
                                    <p:animEffect filter="fade" transition="in">
                                      <p:cBhvr>
                                        <p:cTn dur="1000"/>
                                        <p:tgtEl>
                                          <p:spTgt spid="269"/>
                                        </p:tgtEl>
                                      </p:cBhvr>
                                    </p:animEffect>
                                  </p:childTnLst>
                                </p:cTn>
                              </p:par>
                              <p:par>
                                <p:cTn fill="hold" nodeType="withEffect" presetClass="entr" presetID="10" presetSubtype="0">
                                  <p:stCondLst>
                                    <p:cond delay="0"/>
                                  </p:stCondLst>
                                  <p:childTnLst>
                                    <p:set>
                                      <p:cBhvr>
                                        <p:cTn dur="1" fill="hold">
                                          <p:stCondLst>
                                            <p:cond delay="0"/>
                                          </p:stCondLst>
                                        </p:cTn>
                                        <p:tgtEl>
                                          <p:spTgt spid="271"/>
                                        </p:tgtEl>
                                        <p:attrNameLst>
                                          <p:attrName>style.visibility</p:attrName>
                                        </p:attrNameLst>
                                      </p:cBhvr>
                                      <p:to>
                                        <p:strVal val="visible"/>
                                      </p:to>
                                    </p:set>
                                    <p:animEffect filter="fade" transition="in">
                                      <p:cBhvr>
                                        <p:cTn dur="1000"/>
                                        <p:tgtEl>
                                          <p:spTgt spid="27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2"/>
                                        </p:tgtEl>
                                        <p:attrNameLst>
                                          <p:attrName>style.visibility</p:attrName>
                                        </p:attrNameLst>
                                      </p:cBhvr>
                                      <p:to>
                                        <p:strVal val="visible"/>
                                      </p:to>
                                    </p:set>
                                    <p:animEffect filter="fade" transition="in">
                                      <p:cBhvr>
                                        <p:cTn dur="1000"/>
                                        <p:tgtEl>
                                          <p:spTgt spid="272"/>
                                        </p:tgtEl>
                                      </p:cBhvr>
                                    </p:animEffect>
                                  </p:childTnLst>
                                </p:cTn>
                              </p:par>
                              <p:par>
                                <p:cTn fill="hold" nodeType="withEffect" presetClass="entr" presetID="10" presetSubtype="0">
                                  <p:stCondLst>
                                    <p:cond delay="0"/>
                                  </p:stCondLst>
                                  <p:childTnLst>
                                    <p:set>
                                      <p:cBhvr>
                                        <p:cTn dur="1" fill="hold">
                                          <p:stCondLst>
                                            <p:cond delay="0"/>
                                          </p:stCondLst>
                                        </p:cTn>
                                        <p:tgtEl>
                                          <p:spTgt spid="273"/>
                                        </p:tgtEl>
                                        <p:attrNameLst>
                                          <p:attrName>style.visibility</p:attrName>
                                        </p:attrNameLst>
                                      </p:cBhvr>
                                      <p:to>
                                        <p:strVal val="visible"/>
                                      </p:to>
                                    </p:set>
                                    <p:animEffect filter="fade" transition="in">
                                      <p:cBhvr>
                                        <p:cTn dur="1000"/>
                                        <p:tgtEl>
                                          <p:spTgt spid="27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43"/>
          <p:cNvSpPr txBox="1"/>
          <p:nvPr>
            <p:ph idx="1" type="body"/>
          </p:nvPr>
        </p:nvSpPr>
        <p:spPr>
          <a:xfrm>
            <a:off x="628650" y="1369219"/>
            <a:ext cx="3886200" cy="3263400"/>
          </a:xfrm>
          <a:prstGeom prst="rect">
            <a:avLst/>
          </a:prstGeom>
        </p:spPr>
        <p:txBody>
          <a:bodyPr anchorCtr="0" anchor="t" bIns="34275" lIns="68575" spcFirstLastPara="1" rIns="68575" wrap="square" tIns="34275">
            <a:normAutofit lnSpcReduction="20000"/>
          </a:bodyPr>
          <a:lstStyle/>
          <a:p>
            <a:pPr indent="-361950" lvl="0" marL="457200" rtl="0" algn="l">
              <a:spcBef>
                <a:spcPts val="800"/>
              </a:spcBef>
              <a:spcAft>
                <a:spcPts val="0"/>
              </a:spcAft>
              <a:buSzPts val="2100"/>
              <a:buChar char="●"/>
            </a:pPr>
            <a:r>
              <a:rPr lang="en"/>
              <a:t>Introduce the Survey to Staff</a:t>
            </a:r>
            <a:endParaRPr/>
          </a:p>
          <a:p>
            <a:pPr indent="-342900" lvl="1" marL="914400" rtl="0" algn="l">
              <a:spcBef>
                <a:spcPts val="0"/>
              </a:spcBef>
              <a:spcAft>
                <a:spcPts val="0"/>
              </a:spcAft>
              <a:buSzPts val="1800"/>
              <a:buChar char="○"/>
            </a:pPr>
            <a:r>
              <a:rPr lang="en"/>
              <a:t>Purpose</a:t>
            </a:r>
            <a:endParaRPr/>
          </a:p>
          <a:p>
            <a:pPr indent="-342900" lvl="1" marL="914400" rtl="0" algn="l">
              <a:spcBef>
                <a:spcPts val="0"/>
              </a:spcBef>
              <a:spcAft>
                <a:spcPts val="0"/>
              </a:spcAft>
              <a:buSzPts val="1800"/>
              <a:buChar char="○"/>
            </a:pPr>
            <a:r>
              <a:rPr lang="en"/>
              <a:t>Content</a:t>
            </a:r>
            <a:endParaRPr/>
          </a:p>
          <a:p>
            <a:pPr indent="-342900" lvl="1" marL="914400" rtl="0" algn="l">
              <a:spcBef>
                <a:spcPts val="0"/>
              </a:spcBef>
              <a:spcAft>
                <a:spcPts val="0"/>
              </a:spcAft>
              <a:buSzPts val="1800"/>
              <a:buChar char="○"/>
            </a:pPr>
            <a:r>
              <a:rPr lang="en"/>
              <a:t>Location Selection</a:t>
            </a:r>
            <a:endParaRPr/>
          </a:p>
          <a:p>
            <a:pPr indent="-342900" lvl="1" marL="914400" rtl="0" algn="l">
              <a:spcBef>
                <a:spcPts val="0"/>
              </a:spcBef>
              <a:spcAft>
                <a:spcPts val="0"/>
              </a:spcAft>
              <a:buSzPts val="1800"/>
              <a:buChar char="○"/>
            </a:pPr>
            <a:r>
              <a:rPr lang="en" u="sng">
                <a:solidFill>
                  <a:schemeClr val="accent1"/>
                </a:solidFill>
                <a:hlinkClick r:id="rId3">
                  <a:extLst>
                    <a:ext uri="{A12FA001-AC4F-418D-AE19-62706E023703}">
                      <ahyp:hlinkClr val="tx"/>
                    </a:ext>
                  </a:extLst>
                </a:hlinkClick>
              </a:rPr>
              <a:t>Email Sample</a:t>
            </a:r>
            <a:endParaRPr>
              <a:solidFill>
                <a:schemeClr val="accent1"/>
              </a:solidFill>
            </a:endParaRPr>
          </a:p>
          <a:p>
            <a:pPr indent="0" lvl="0" marL="914400" rtl="0" algn="l">
              <a:spcBef>
                <a:spcPts val="800"/>
              </a:spcBef>
              <a:spcAft>
                <a:spcPts val="0"/>
              </a:spcAft>
              <a:buNone/>
            </a:pPr>
            <a:r>
              <a:t/>
            </a:r>
            <a:endParaRPr/>
          </a:p>
          <a:p>
            <a:pPr indent="-361950" lvl="0" marL="457200" rtl="0" algn="l">
              <a:spcBef>
                <a:spcPts val="800"/>
              </a:spcBef>
              <a:spcAft>
                <a:spcPts val="0"/>
              </a:spcAft>
              <a:buSzPts val="2100"/>
              <a:buChar char="●"/>
            </a:pPr>
            <a:r>
              <a:rPr lang="en"/>
              <a:t>Establish a Window for Survey Completion</a:t>
            </a:r>
            <a:endParaRPr/>
          </a:p>
          <a:p>
            <a:pPr indent="0" lvl="0" marL="457200" rtl="0" algn="l">
              <a:spcBef>
                <a:spcPts val="800"/>
              </a:spcBef>
              <a:spcAft>
                <a:spcPts val="0"/>
              </a:spcAft>
              <a:buNone/>
            </a:pPr>
            <a:r>
              <a:rPr lang="en"/>
              <a:t> </a:t>
            </a:r>
            <a:endParaRPr/>
          </a:p>
          <a:p>
            <a:pPr indent="-361950" lvl="0" marL="457200" rtl="0" algn="l">
              <a:spcBef>
                <a:spcPts val="800"/>
              </a:spcBef>
              <a:spcAft>
                <a:spcPts val="0"/>
              </a:spcAft>
              <a:buSzPts val="2100"/>
              <a:buChar char="●"/>
            </a:pPr>
            <a:r>
              <a:rPr lang="en"/>
              <a:t>Share Link with Directions for Survey Completion</a:t>
            </a:r>
            <a:endParaRPr/>
          </a:p>
        </p:txBody>
      </p:sp>
      <p:sp>
        <p:nvSpPr>
          <p:cNvPr id="279" name="Google Shape;279;p43"/>
          <p:cNvSpPr txBox="1"/>
          <p:nvPr>
            <p:ph idx="2" type="body"/>
          </p:nvPr>
        </p:nvSpPr>
        <p:spPr>
          <a:xfrm>
            <a:off x="5010150" y="1369219"/>
            <a:ext cx="3886200" cy="3263400"/>
          </a:xfrm>
          <a:prstGeom prst="rect">
            <a:avLst/>
          </a:prstGeom>
        </p:spPr>
        <p:txBody>
          <a:bodyPr anchorCtr="0" anchor="t" bIns="34275" lIns="68575" spcFirstLastPara="1" rIns="68575" wrap="square" tIns="34275">
            <a:normAutofit/>
          </a:bodyPr>
          <a:lstStyle/>
          <a:p>
            <a:pPr indent="0" lvl="0" marL="0" rtl="0" algn="ctr">
              <a:spcBef>
                <a:spcPts val="800"/>
              </a:spcBef>
              <a:spcAft>
                <a:spcPts val="0"/>
              </a:spcAft>
              <a:buNone/>
            </a:pPr>
            <a:r>
              <a:rPr lang="en" sz="2200" u="sng"/>
              <a:t>1-Take/User</a:t>
            </a:r>
            <a:endParaRPr sz="2200" u="sng"/>
          </a:p>
          <a:p>
            <a:pPr indent="0" lvl="0" marL="0" rtl="0" algn="ctr">
              <a:spcBef>
                <a:spcPts val="800"/>
              </a:spcBef>
              <a:spcAft>
                <a:spcPts val="0"/>
              </a:spcAft>
              <a:buNone/>
            </a:pPr>
            <a:r>
              <a:t/>
            </a:r>
            <a:endParaRPr sz="2200"/>
          </a:p>
          <a:p>
            <a:pPr indent="0" lvl="0" marL="0" rtl="0" algn="ctr">
              <a:spcBef>
                <a:spcPts val="800"/>
              </a:spcBef>
              <a:spcAft>
                <a:spcPts val="0"/>
              </a:spcAft>
              <a:buNone/>
            </a:pPr>
            <a:r>
              <a:rPr lang="en" sz="2200"/>
              <a:t>Survey Link: </a:t>
            </a:r>
            <a:r>
              <a:rPr lang="en" sz="2200" u="sng">
                <a:solidFill>
                  <a:schemeClr val="accent1"/>
                </a:solidFill>
                <a:hlinkClick r:id="rId4">
                  <a:extLst>
                    <a:ext uri="{A12FA001-AC4F-418D-AE19-62706E023703}">
                      <ahyp:hlinkClr val="tx"/>
                    </a:ext>
                  </a:extLst>
                </a:hlinkClick>
              </a:rPr>
              <a:t>https://ksde.sjc1.qualtrics.com/jfe/form/SV_ezlXTJs8s45QAmy</a:t>
            </a:r>
            <a:r>
              <a:rPr lang="en" sz="2200">
                <a:solidFill>
                  <a:schemeClr val="accent1"/>
                </a:solidFill>
              </a:rPr>
              <a:t> </a:t>
            </a:r>
            <a:endParaRPr sz="2200">
              <a:solidFill>
                <a:schemeClr val="accent1"/>
              </a:solidFill>
            </a:endParaRPr>
          </a:p>
        </p:txBody>
      </p:sp>
      <p:sp>
        <p:nvSpPr>
          <p:cNvPr id="280" name="Google Shape;280;p43"/>
          <p:cNvSpPr txBox="1"/>
          <p:nvPr>
            <p:ph type="title"/>
          </p:nvPr>
        </p:nvSpPr>
        <p:spPr>
          <a:xfrm>
            <a:off x="628650" y="273844"/>
            <a:ext cx="78867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How do you administer the survey?</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8">
                                            <p:txEl>
                                              <p:pRg end="0" st="0"/>
                                            </p:txEl>
                                          </p:spTgt>
                                        </p:tgtEl>
                                        <p:attrNameLst>
                                          <p:attrName>style.visibility</p:attrName>
                                        </p:attrNameLst>
                                      </p:cBhvr>
                                      <p:to>
                                        <p:strVal val="visible"/>
                                      </p:to>
                                    </p:set>
                                    <p:animEffect filter="fade" transition="in">
                                      <p:cBhvr>
                                        <p:cTn dur="1000"/>
                                        <p:tgtEl>
                                          <p:spTgt spid="27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8">
                                            <p:txEl>
                                              <p:pRg end="1" st="1"/>
                                            </p:txEl>
                                          </p:spTgt>
                                        </p:tgtEl>
                                        <p:attrNameLst>
                                          <p:attrName>style.visibility</p:attrName>
                                        </p:attrNameLst>
                                      </p:cBhvr>
                                      <p:to>
                                        <p:strVal val="visible"/>
                                      </p:to>
                                    </p:set>
                                    <p:animEffect filter="fade" transition="in">
                                      <p:cBhvr>
                                        <p:cTn dur="1000"/>
                                        <p:tgtEl>
                                          <p:spTgt spid="27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8">
                                            <p:txEl>
                                              <p:pRg end="2" st="2"/>
                                            </p:txEl>
                                          </p:spTgt>
                                        </p:tgtEl>
                                        <p:attrNameLst>
                                          <p:attrName>style.visibility</p:attrName>
                                        </p:attrNameLst>
                                      </p:cBhvr>
                                      <p:to>
                                        <p:strVal val="visible"/>
                                      </p:to>
                                    </p:set>
                                    <p:animEffect filter="fade" transition="in">
                                      <p:cBhvr>
                                        <p:cTn dur="1000"/>
                                        <p:tgtEl>
                                          <p:spTgt spid="27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8">
                                            <p:txEl>
                                              <p:pRg end="3" st="3"/>
                                            </p:txEl>
                                          </p:spTgt>
                                        </p:tgtEl>
                                        <p:attrNameLst>
                                          <p:attrName>style.visibility</p:attrName>
                                        </p:attrNameLst>
                                      </p:cBhvr>
                                      <p:to>
                                        <p:strVal val="visible"/>
                                      </p:to>
                                    </p:set>
                                    <p:animEffect filter="fade" transition="in">
                                      <p:cBhvr>
                                        <p:cTn dur="1000"/>
                                        <p:tgtEl>
                                          <p:spTgt spid="278">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8">
                                            <p:txEl>
                                              <p:pRg end="4" st="4"/>
                                            </p:txEl>
                                          </p:spTgt>
                                        </p:tgtEl>
                                        <p:attrNameLst>
                                          <p:attrName>style.visibility</p:attrName>
                                        </p:attrNameLst>
                                      </p:cBhvr>
                                      <p:to>
                                        <p:strVal val="visible"/>
                                      </p:to>
                                    </p:set>
                                    <p:animEffect filter="fade" transition="in">
                                      <p:cBhvr>
                                        <p:cTn dur="1000"/>
                                        <p:tgtEl>
                                          <p:spTgt spid="278">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8">
                                            <p:txEl>
                                              <p:pRg end="5" st="5"/>
                                            </p:txEl>
                                          </p:spTgt>
                                        </p:tgtEl>
                                        <p:attrNameLst>
                                          <p:attrName>style.visibility</p:attrName>
                                        </p:attrNameLst>
                                      </p:cBhvr>
                                      <p:to>
                                        <p:strVal val="visible"/>
                                      </p:to>
                                    </p:set>
                                    <p:animEffect filter="fade" transition="in">
                                      <p:cBhvr>
                                        <p:cTn dur="1000"/>
                                        <p:tgtEl>
                                          <p:spTgt spid="278">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8">
                                            <p:txEl>
                                              <p:pRg end="6" st="6"/>
                                            </p:txEl>
                                          </p:spTgt>
                                        </p:tgtEl>
                                        <p:attrNameLst>
                                          <p:attrName>style.visibility</p:attrName>
                                        </p:attrNameLst>
                                      </p:cBhvr>
                                      <p:to>
                                        <p:strVal val="visible"/>
                                      </p:to>
                                    </p:set>
                                    <p:animEffect filter="fade" transition="in">
                                      <p:cBhvr>
                                        <p:cTn dur="1000"/>
                                        <p:tgtEl>
                                          <p:spTgt spid="278">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8">
                                            <p:txEl>
                                              <p:pRg end="7" st="7"/>
                                            </p:txEl>
                                          </p:spTgt>
                                        </p:tgtEl>
                                        <p:attrNameLst>
                                          <p:attrName>style.visibility</p:attrName>
                                        </p:attrNameLst>
                                      </p:cBhvr>
                                      <p:to>
                                        <p:strVal val="visible"/>
                                      </p:to>
                                    </p:set>
                                    <p:animEffect filter="fade" transition="in">
                                      <p:cBhvr>
                                        <p:cTn dur="1000"/>
                                        <p:tgtEl>
                                          <p:spTgt spid="278">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8">
                                            <p:txEl>
                                              <p:pRg end="8" st="8"/>
                                            </p:txEl>
                                          </p:spTgt>
                                        </p:tgtEl>
                                        <p:attrNameLst>
                                          <p:attrName>style.visibility</p:attrName>
                                        </p:attrNameLst>
                                      </p:cBhvr>
                                      <p:to>
                                        <p:strVal val="visible"/>
                                      </p:to>
                                    </p:set>
                                    <p:animEffect filter="fade" transition="in">
                                      <p:cBhvr>
                                        <p:cTn dur="1000"/>
                                        <p:tgtEl>
                                          <p:spTgt spid="278">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9"/>
                                        </p:tgtEl>
                                        <p:attrNameLst>
                                          <p:attrName>style.visibility</p:attrName>
                                        </p:attrNameLst>
                                      </p:cBhvr>
                                      <p:to>
                                        <p:strVal val="visible"/>
                                      </p:to>
                                    </p:set>
                                    <p:animEffect filter="fade" transition="in">
                                      <p:cBhvr>
                                        <p:cTn dur="1000"/>
                                        <p:tgtEl>
                                          <p:spTgt spid="27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44"/>
          <p:cNvSpPr txBox="1"/>
          <p:nvPr>
            <p:ph type="title"/>
          </p:nvPr>
        </p:nvSpPr>
        <p:spPr>
          <a:xfrm>
            <a:off x="629841" y="190500"/>
            <a:ext cx="2949000" cy="1200300"/>
          </a:xfrm>
          <a:prstGeom prst="rect">
            <a:avLst/>
          </a:prstGeom>
        </p:spPr>
        <p:txBody>
          <a:bodyPr anchorCtr="0" anchor="b" bIns="34275" lIns="68575" spcFirstLastPara="1" rIns="68575" wrap="square" tIns="34275">
            <a:normAutofit/>
          </a:bodyPr>
          <a:lstStyle/>
          <a:p>
            <a:pPr indent="0" lvl="0" marL="0" rtl="0" algn="l">
              <a:spcBef>
                <a:spcPts val="0"/>
              </a:spcBef>
              <a:spcAft>
                <a:spcPts val="0"/>
              </a:spcAft>
              <a:buNone/>
            </a:pPr>
            <a:r>
              <a:rPr lang="en"/>
              <a:t>How do I get my data? </a:t>
            </a:r>
            <a:endParaRPr/>
          </a:p>
        </p:txBody>
      </p:sp>
      <p:sp>
        <p:nvSpPr>
          <p:cNvPr id="286" name="Google Shape;286;p44"/>
          <p:cNvSpPr txBox="1"/>
          <p:nvPr>
            <p:ph idx="1" type="body"/>
          </p:nvPr>
        </p:nvSpPr>
        <p:spPr>
          <a:xfrm>
            <a:off x="3887391" y="342901"/>
            <a:ext cx="4629300" cy="4053000"/>
          </a:xfrm>
          <a:prstGeom prst="rect">
            <a:avLst/>
          </a:prstGeom>
        </p:spPr>
        <p:txBody>
          <a:bodyPr anchorCtr="0" anchor="ctr" bIns="34275" lIns="68575" spcFirstLastPara="1" rIns="68575" wrap="square" tIns="34275">
            <a:normAutofit/>
          </a:bodyPr>
          <a:lstStyle/>
          <a:p>
            <a:pPr indent="0" lvl="0" marL="0" rtl="0" algn="l">
              <a:spcBef>
                <a:spcPts val="800"/>
              </a:spcBef>
              <a:spcAft>
                <a:spcPts val="0"/>
              </a:spcAft>
              <a:buNone/>
            </a:pPr>
            <a:r>
              <a:rPr lang="en"/>
              <a:t>Options: </a:t>
            </a:r>
            <a:endParaRPr/>
          </a:p>
          <a:p>
            <a:pPr indent="-381000" lvl="0" marL="457200" rtl="0" algn="l">
              <a:spcBef>
                <a:spcPts val="800"/>
              </a:spcBef>
              <a:spcAft>
                <a:spcPts val="0"/>
              </a:spcAft>
              <a:buSzPts val="2400"/>
              <a:buChar char="●"/>
            </a:pPr>
            <a:r>
              <a:rPr lang="en"/>
              <a:t>1 Aggregate Report (</a:t>
            </a:r>
            <a:r>
              <a:rPr lang="en" u="sng">
                <a:solidFill>
                  <a:schemeClr val="accent1"/>
                </a:solidFill>
                <a:hlinkClick r:id="rId3">
                  <a:extLst>
                    <a:ext uri="{A12FA001-AC4F-418D-AE19-62706E023703}">
                      <ahyp:hlinkClr val="tx"/>
                    </a:ext>
                  </a:extLst>
                </a:hlinkClick>
              </a:rPr>
              <a:t>Sample</a:t>
            </a:r>
            <a:r>
              <a:rPr lang="en"/>
              <a:t>)</a:t>
            </a:r>
            <a:endParaRPr/>
          </a:p>
          <a:p>
            <a:pPr indent="-361950" lvl="1" marL="914400" rtl="0" algn="l">
              <a:spcBef>
                <a:spcPts val="0"/>
              </a:spcBef>
              <a:spcAft>
                <a:spcPts val="0"/>
              </a:spcAft>
              <a:buSzPts val="2100"/>
              <a:buChar char="○"/>
            </a:pPr>
            <a:r>
              <a:rPr lang="en"/>
              <a:t>District Level</a:t>
            </a:r>
            <a:endParaRPr/>
          </a:p>
          <a:p>
            <a:pPr indent="-361950" lvl="1" marL="914400" rtl="0" algn="l">
              <a:spcBef>
                <a:spcPts val="0"/>
              </a:spcBef>
              <a:spcAft>
                <a:spcPts val="0"/>
              </a:spcAft>
              <a:buSzPts val="2100"/>
              <a:buChar char="○"/>
            </a:pPr>
            <a:r>
              <a:rPr lang="en"/>
              <a:t>All Building Level Responses</a:t>
            </a:r>
            <a:endParaRPr/>
          </a:p>
          <a:p>
            <a:pPr indent="0" lvl="0" marL="0" rtl="0" algn="l">
              <a:spcBef>
                <a:spcPts val="800"/>
              </a:spcBef>
              <a:spcAft>
                <a:spcPts val="0"/>
              </a:spcAft>
              <a:buNone/>
            </a:pPr>
            <a:r>
              <a:rPr lang="en"/>
              <a:t>+</a:t>
            </a:r>
            <a:endParaRPr/>
          </a:p>
          <a:p>
            <a:pPr indent="-381000" lvl="0" marL="457200" rtl="0" algn="l">
              <a:spcBef>
                <a:spcPts val="800"/>
              </a:spcBef>
              <a:spcAft>
                <a:spcPts val="0"/>
              </a:spcAft>
              <a:buSzPts val="2400"/>
              <a:buChar char="●"/>
            </a:pPr>
            <a:r>
              <a:rPr lang="en"/>
              <a:t>Building-Level (ELE/MS/HS) </a:t>
            </a:r>
            <a:endParaRPr/>
          </a:p>
          <a:p>
            <a:pPr indent="-381000" lvl="0" marL="457200" rtl="0" algn="l">
              <a:spcBef>
                <a:spcPts val="0"/>
              </a:spcBef>
              <a:spcAft>
                <a:spcPts val="0"/>
              </a:spcAft>
              <a:buSzPts val="2400"/>
              <a:buChar char="●"/>
            </a:pPr>
            <a:r>
              <a:rPr lang="en"/>
              <a:t>Individual Buildings</a:t>
            </a:r>
            <a:endParaRPr/>
          </a:p>
        </p:txBody>
      </p:sp>
      <p:sp>
        <p:nvSpPr>
          <p:cNvPr id="287" name="Google Shape;287;p44"/>
          <p:cNvSpPr txBox="1"/>
          <p:nvPr>
            <p:ph idx="2" type="body"/>
          </p:nvPr>
        </p:nvSpPr>
        <p:spPr>
          <a:xfrm>
            <a:off x="629841" y="1695450"/>
            <a:ext cx="2949000" cy="2858700"/>
          </a:xfrm>
          <a:prstGeom prst="rect">
            <a:avLst/>
          </a:prstGeom>
        </p:spPr>
        <p:txBody>
          <a:bodyPr anchorCtr="0" anchor="t" bIns="34275" lIns="68575" spcFirstLastPara="1" rIns="68575" wrap="square" tIns="34275">
            <a:noAutofit/>
          </a:bodyPr>
          <a:lstStyle/>
          <a:p>
            <a:pPr indent="0" lvl="0" marL="0" rtl="0" algn="ctr">
              <a:spcBef>
                <a:spcPts val="800"/>
              </a:spcBef>
              <a:spcAft>
                <a:spcPts val="0"/>
              </a:spcAft>
              <a:buNone/>
            </a:pPr>
            <a:r>
              <a:rPr lang="en" sz="1700"/>
              <a:t>Email </a:t>
            </a:r>
            <a:r>
              <a:rPr lang="en" sz="1700" u="sng">
                <a:solidFill>
                  <a:schemeClr val="hlink"/>
                </a:solidFill>
                <a:hlinkClick r:id="rId4"/>
              </a:rPr>
              <a:t>accreditation@ksde.org</a:t>
            </a:r>
            <a:endParaRPr sz="1700"/>
          </a:p>
          <a:p>
            <a:pPr indent="0" lvl="0" marL="0" rtl="0" algn="ctr">
              <a:spcBef>
                <a:spcPts val="800"/>
              </a:spcBef>
              <a:spcAft>
                <a:spcPts val="0"/>
              </a:spcAft>
              <a:buNone/>
            </a:pPr>
            <a:r>
              <a:t/>
            </a:r>
            <a:endParaRPr sz="1700"/>
          </a:p>
          <a:p>
            <a:pPr indent="0" lvl="0" marL="0" rtl="0" algn="ctr">
              <a:spcBef>
                <a:spcPts val="800"/>
              </a:spcBef>
              <a:spcAft>
                <a:spcPts val="0"/>
              </a:spcAft>
              <a:buNone/>
            </a:pPr>
            <a:r>
              <a:rPr lang="en" sz="1700"/>
              <a:t>Expect a 3-5 Business Day Turn-Around</a:t>
            </a:r>
            <a:endParaRPr sz="1700"/>
          </a:p>
          <a:p>
            <a:pPr indent="0" lvl="0" marL="0" rtl="0" algn="ctr">
              <a:spcBef>
                <a:spcPts val="800"/>
              </a:spcBef>
              <a:spcAft>
                <a:spcPts val="0"/>
              </a:spcAft>
              <a:buNone/>
            </a:pPr>
            <a:r>
              <a:t/>
            </a:r>
            <a:endParaRPr sz="1700"/>
          </a:p>
          <a:p>
            <a:pPr indent="0" lvl="0" marL="0" rtl="0" algn="ctr">
              <a:spcBef>
                <a:spcPts val="800"/>
              </a:spcBef>
              <a:spcAft>
                <a:spcPts val="0"/>
              </a:spcAft>
              <a:buNone/>
            </a:pPr>
            <a:r>
              <a:rPr lang="en" sz="1700"/>
              <a:t>Sarah Perryman (</a:t>
            </a:r>
            <a:r>
              <a:rPr lang="en" sz="1700" u="sng">
                <a:solidFill>
                  <a:schemeClr val="hlink"/>
                </a:solidFill>
                <a:hlinkClick r:id="rId5"/>
              </a:rPr>
              <a:t>sperryman@ksde.org</a:t>
            </a:r>
            <a:r>
              <a:rPr lang="en" sz="1700"/>
              <a:t>) </a:t>
            </a:r>
            <a:endParaRPr sz="17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7"/>
                                        </p:tgtEl>
                                        <p:attrNameLst>
                                          <p:attrName>style.visibility</p:attrName>
                                        </p:attrNameLst>
                                      </p:cBhvr>
                                      <p:to>
                                        <p:strVal val="visible"/>
                                      </p:to>
                                    </p:set>
                                    <p:animEffect filter="fade" transition="in">
                                      <p:cBhvr>
                                        <p:cTn dur="1000"/>
                                        <p:tgtEl>
                                          <p:spTgt spid="28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6">
                                            <p:txEl>
                                              <p:pRg end="0" st="0"/>
                                            </p:txEl>
                                          </p:spTgt>
                                        </p:tgtEl>
                                        <p:attrNameLst>
                                          <p:attrName>style.visibility</p:attrName>
                                        </p:attrNameLst>
                                      </p:cBhvr>
                                      <p:to>
                                        <p:strVal val="visible"/>
                                      </p:to>
                                    </p:set>
                                    <p:animEffect filter="fade" transition="in">
                                      <p:cBhvr>
                                        <p:cTn dur="1000"/>
                                        <p:tgtEl>
                                          <p:spTgt spid="28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6">
                                            <p:txEl>
                                              <p:pRg end="1" st="1"/>
                                            </p:txEl>
                                          </p:spTgt>
                                        </p:tgtEl>
                                        <p:attrNameLst>
                                          <p:attrName>style.visibility</p:attrName>
                                        </p:attrNameLst>
                                      </p:cBhvr>
                                      <p:to>
                                        <p:strVal val="visible"/>
                                      </p:to>
                                    </p:set>
                                    <p:animEffect filter="fade" transition="in">
                                      <p:cBhvr>
                                        <p:cTn dur="1000"/>
                                        <p:tgtEl>
                                          <p:spTgt spid="28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6">
                                            <p:txEl>
                                              <p:pRg end="2" st="2"/>
                                            </p:txEl>
                                          </p:spTgt>
                                        </p:tgtEl>
                                        <p:attrNameLst>
                                          <p:attrName>style.visibility</p:attrName>
                                        </p:attrNameLst>
                                      </p:cBhvr>
                                      <p:to>
                                        <p:strVal val="visible"/>
                                      </p:to>
                                    </p:set>
                                    <p:animEffect filter="fade" transition="in">
                                      <p:cBhvr>
                                        <p:cTn dur="1000"/>
                                        <p:tgtEl>
                                          <p:spTgt spid="28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6">
                                            <p:txEl>
                                              <p:pRg end="3" st="3"/>
                                            </p:txEl>
                                          </p:spTgt>
                                        </p:tgtEl>
                                        <p:attrNameLst>
                                          <p:attrName>style.visibility</p:attrName>
                                        </p:attrNameLst>
                                      </p:cBhvr>
                                      <p:to>
                                        <p:strVal val="visible"/>
                                      </p:to>
                                    </p:set>
                                    <p:animEffect filter="fade" transition="in">
                                      <p:cBhvr>
                                        <p:cTn dur="1000"/>
                                        <p:tgtEl>
                                          <p:spTgt spid="286">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6">
                                            <p:txEl>
                                              <p:pRg end="4" st="4"/>
                                            </p:txEl>
                                          </p:spTgt>
                                        </p:tgtEl>
                                        <p:attrNameLst>
                                          <p:attrName>style.visibility</p:attrName>
                                        </p:attrNameLst>
                                      </p:cBhvr>
                                      <p:to>
                                        <p:strVal val="visible"/>
                                      </p:to>
                                    </p:set>
                                    <p:animEffect filter="fade" transition="in">
                                      <p:cBhvr>
                                        <p:cTn dur="1000"/>
                                        <p:tgtEl>
                                          <p:spTgt spid="286">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6">
                                            <p:txEl>
                                              <p:pRg end="5" st="5"/>
                                            </p:txEl>
                                          </p:spTgt>
                                        </p:tgtEl>
                                        <p:attrNameLst>
                                          <p:attrName>style.visibility</p:attrName>
                                        </p:attrNameLst>
                                      </p:cBhvr>
                                      <p:to>
                                        <p:strVal val="visible"/>
                                      </p:to>
                                    </p:set>
                                    <p:animEffect filter="fade" transition="in">
                                      <p:cBhvr>
                                        <p:cTn dur="1000"/>
                                        <p:tgtEl>
                                          <p:spTgt spid="286">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6">
                                            <p:txEl>
                                              <p:pRg end="6" st="6"/>
                                            </p:txEl>
                                          </p:spTgt>
                                        </p:tgtEl>
                                        <p:attrNameLst>
                                          <p:attrName>style.visibility</p:attrName>
                                        </p:attrNameLst>
                                      </p:cBhvr>
                                      <p:to>
                                        <p:strVal val="visible"/>
                                      </p:to>
                                    </p:set>
                                    <p:animEffect filter="fade" transition="in">
                                      <p:cBhvr>
                                        <p:cTn dur="1000"/>
                                        <p:tgtEl>
                                          <p:spTgt spid="286">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45"/>
          <p:cNvSpPr txBox="1"/>
          <p:nvPr>
            <p:ph type="title"/>
          </p:nvPr>
        </p:nvSpPr>
        <p:spPr>
          <a:xfrm>
            <a:off x="629841" y="190500"/>
            <a:ext cx="2949000" cy="1200300"/>
          </a:xfrm>
          <a:prstGeom prst="rect">
            <a:avLst/>
          </a:prstGeom>
        </p:spPr>
        <p:txBody>
          <a:bodyPr anchorCtr="0" anchor="b" bIns="34275" lIns="68575" spcFirstLastPara="1" rIns="68575" wrap="square" tIns="34275">
            <a:normAutofit/>
          </a:bodyPr>
          <a:lstStyle/>
          <a:p>
            <a:pPr indent="0" lvl="0" marL="0" rtl="0" algn="l">
              <a:spcBef>
                <a:spcPts val="0"/>
              </a:spcBef>
              <a:spcAft>
                <a:spcPts val="0"/>
              </a:spcAft>
              <a:buNone/>
            </a:pPr>
            <a:r>
              <a:rPr lang="en"/>
              <a:t>How do I use my data? </a:t>
            </a:r>
            <a:endParaRPr/>
          </a:p>
        </p:txBody>
      </p:sp>
      <p:sp>
        <p:nvSpPr>
          <p:cNvPr id="293" name="Google Shape;293;p45"/>
          <p:cNvSpPr txBox="1"/>
          <p:nvPr>
            <p:ph idx="2" type="body"/>
          </p:nvPr>
        </p:nvSpPr>
        <p:spPr>
          <a:xfrm>
            <a:off x="629851" y="1543050"/>
            <a:ext cx="3144600" cy="2858700"/>
          </a:xfrm>
          <a:prstGeom prst="rect">
            <a:avLst/>
          </a:prstGeom>
        </p:spPr>
        <p:txBody>
          <a:bodyPr anchorCtr="0" anchor="t" bIns="34275" lIns="68575" spcFirstLastPara="1" rIns="68575" wrap="square" tIns="34275">
            <a:noAutofit/>
          </a:bodyPr>
          <a:lstStyle/>
          <a:p>
            <a:pPr indent="-317500" lvl="0" marL="457200" rtl="0" algn="l">
              <a:spcBef>
                <a:spcPts val="800"/>
              </a:spcBef>
              <a:spcAft>
                <a:spcPts val="0"/>
              </a:spcAft>
              <a:buSzPts val="1400"/>
              <a:buChar char="●"/>
            </a:pPr>
            <a:r>
              <a:rPr lang="en" sz="1400"/>
              <a:t>Use Items Across Components to Validate Responses</a:t>
            </a:r>
            <a:endParaRPr sz="1400"/>
          </a:p>
          <a:p>
            <a:pPr indent="-311150" lvl="1" marL="914400" rtl="0" algn="l">
              <a:spcBef>
                <a:spcPts val="0"/>
              </a:spcBef>
              <a:spcAft>
                <a:spcPts val="0"/>
              </a:spcAft>
              <a:buSzPts val="1300"/>
              <a:buChar char="○"/>
            </a:pPr>
            <a:r>
              <a:rPr lang="en" sz="1300"/>
              <a:t>Extrapolate Larger Themes</a:t>
            </a:r>
            <a:endParaRPr sz="1300"/>
          </a:p>
          <a:p>
            <a:pPr indent="0" lvl="0" marL="457200" rtl="0" algn="l">
              <a:spcBef>
                <a:spcPts val="800"/>
              </a:spcBef>
              <a:spcAft>
                <a:spcPts val="0"/>
              </a:spcAft>
              <a:buNone/>
            </a:pPr>
            <a:r>
              <a:t/>
            </a:r>
            <a:endParaRPr sz="1400"/>
          </a:p>
          <a:p>
            <a:pPr indent="-317500" lvl="0" marL="457200" rtl="0" algn="l">
              <a:spcBef>
                <a:spcPts val="800"/>
              </a:spcBef>
              <a:spcAft>
                <a:spcPts val="0"/>
              </a:spcAft>
              <a:buSzPts val="1400"/>
              <a:buChar char="●"/>
            </a:pPr>
            <a:r>
              <a:rPr lang="en" sz="1400"/>
              <a:t>Buildings can use this to inform their Legislated Building Needs Assessment</a:t>
            </a:r>
            <a:endParaRPr sz="1400"/>
          </a:p>
          <a:p>
            <a:pPr indent="0" lvl="0" marL="457200" rtl="0" algn="l">
              <a:spcBef>
                <a:spcPts val="800"/>
              </a:spcBef>
              <a:spcAft>
                <a:spcPts val="0"/>
              </a:spcAft>
              <a:buNone/>
            </a:pPr>
            <a:r>
              <a:t/>
            </a:r>
            <a:endParaRPr sz="1400"/>
          </a:p>
          <a:p>
            <a:pPr indent="-317500" lvl="0" marL="457200" rtl="0" algn="l">
              <a:spcBef>
                <a:spcPts val="800"/>
              </a:spcBef>
              <a:spcAft>
                <a:spcPts val="0"/>
              </a:spcAft>
              <a:buSzPts val="1400"/>
              <a:buChar char="●"/>
            </a:pPr>
            <a:r>
              <a:rPr lang="en" sz="1400"/>
              <a:t>Compare to Quantitative Data to Determine Trends &amp; Goals</a:t>
            </a:r>
            <a:endParaRPr sz="1400"/>
          </a:p>
          <a:p>
            <a:pPr indent="-311150" lvl="1" marL="914400" rtl="0" algn="l">
              <a:spcBef>
                <a:spcPts val="0"/>
              </a:spcBef>
              <a:spcAft>
                <a:spcPts val="0"/>
              </a:spcAft>
              <a:buSzPts val="1300"/>
              <a:buChar char="○"/>
            </a:pPr>
            <a:r>
              <a:rPr lang="en" sz="1300" u="sng">
                <a:solidFill>
                  <a:schemeClr val="accent1"/>
                </a:solidFill>
                <a:hlinkClick r:id="rId3">
                  <a:extLst>
                    <a:ext uri="{A12FA001-AC4F-418D-AE19-62706E023703}">
                      <ahyp:hlinkClr val="tx"/>
                    </a:ext>
                  </a:extLst>
                </a:hlinkClick>
              </a:rPr>
              <a:t>Data Analysis Action Steps</a:t>
            </a:r>
            <a:endParaRPr sz="1300">
              <a:solidFill>
                <a:schemeClr val="accent1"/>
              </a:solidFill>
            </a:endParaRPr>
          </a:p>
        </p:txBody>
      </p:sp>
      <p:pic>
        <p:nvPicPr>
          <p:cNvPr id="294" name="Google Shape;294;p45">
            <a:hlinkClick r:id="rId4"/>
          </p:cNvPr>
          <p:cNvPicPr preferRelativeResize="0"/>
          <p:nvPr/>
        </p:nvPicPr>
        <p:blipFill>
          <a:blip r:embed="rId5">
            <a:alphaModFix/>
          </a:blip>
          <a:stretch>
            <a:fillRect/>
          </a:stretch>
        </p:blipFill>
        <p:spPr>
          <a:xfrm>
            <a:off x="4121875" y="1312900"/>
            <a:ext cx="4787099" cy="2699975"/>
          </a:xfrm>
          <a:prstGeom prst="rect">
            <a:avLst/>
          </a:prstGeom>
          <a:noFill/>
          <a:ln cap="flat" cmpd="sng" w="9525">
            <a:solidFill>
              <a:schemeClr val="accent4"/>
            </a:solidFill>
            <a:prstDash val="solid"/>
            <a:round/>
            <a:headEnd len="sm" w="sm" type="none"/>
            <a:tailEnd len="sm" w="sm" type="none"/>
          </a:ln>
          <a:effectLst>
            <a:outerShdw blurRad="57150" rotWithShape="0" algn="bl" dir="7800000" dist="209550">
              <a:srgbClr val="000000">
                <a:alpha val="50000"/>
              </a:srgbClr>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3"/>
                                        </p:tgtEl>
                                        <p:attrNameLst>
                                          <p:attrName>style.visibility</p:attrName>
                                        </p:attrNameLst>
                                      </p:cBhvr>
                                      <p:to>
                                        <p:strVal val="visible"/>
                                      </p:to>
                                    </p:set>
                                    <p:animEffect filter="fade" transition="in">
                                      <p:cBhvr>
                                        <p:cTn dur="1000"/>
                                        <p:tgtEl>
                                          <p:spTgt spid="2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3"/>
                                        </p:tgtEl>
                                        <p:attrNameLst>
                                          <p:attrName>style.visibility</p:attrName>
                                        </p:attrNameLst>
                                      </p:cBhvr>
                                      <p:to>
                                        <p:strVal val="visible"/>
                                      </p:to>
                                    </p:set>
                                    <p:animEffect filter="fade" transition="in">
                                      <p:cBhvr>
                                        <p:cTn dur="1000"/>
                                        <p:tgtEl>
                                          <p:spTgt spid="29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46"/>
          <p:cNvSpPr txBox="1"/>
          <p:nvPr>
            <p:ph idx="1" type="body"/>
          </p:nvPr>
        </p:nvSpPr>
        <p:spPr>
          <a:xfrm>
            <a:off x="628650" y="1233055"/>
            <a:ext cx="7886700" cy="3399600"/>
          </a:xfrm>
          <a:prstGeom prst="rect">
            <a:avLst/>
          </a:prstGeom>
        </p:spPr>
        <p:txBody>
          <a:bodyPr anchorCtr="0" anchor="t" bIns="34275" lIns="68575" spcFirstLastPara="1" rIns="68575" wrap="square" tIns="34275">
            <a:normAutofit lnSpcReduction="20000"/>
          </a:bodyPr>
          <a:lstStyle/>
          <a:p>
            <a:pPr indent="0" lvl="0" marL="0" rtl="0" algn="l">
              <a:spcBef>
                <a:spcPts val="800"/>
              </a:spcBef>
              <a:spcAft>
                <a:spcPts val="0"/>
              </a:spcAft>
              <a:buNone/>
            </a:pPr>
            <a:r>
              <a:rPr lang="en"/>
              <a:t>Is KSDE collecting and reviewing the culture survey data or is KSDE merely administering this as a local data collection tool and providing customized reports?</a:t>
            </a:r>
            <a:endParaRPr/>
          </a:p>
          <a:p>
            <a:pPr indent="0" lvl="0" marL="0" rtl="0" algn="l">
              <a:spcBef>
                <a:spcPts val="800"/>
              </a:spcBef>
              <a:spcAft>
                <a:spcPts val="0"/>
              </a:spcAft>
              <a:buNone/>
            </a:pPr>
            <a:r>
              <a:t/>
            </a:r>
            <a:endParaRPr/>
          </a:p>
          <a:p>
            <a:pPr indent="0" lvl="0" marL="0" rtl="0" algn="l">
              <a:spcBef>
                <a:spcPts val="800"/>
              </a:spcBef>
              <a:spcAft>
                <a:spcPts val="0"/>
              </a:spcAft>
              <a:buNone/>
            </a:pPr>
            <a:r>
              <a:rPr lang="en"/>
              <a:t>How do I found out the number of responses to know if all my staff have completed the survey?</a:t>
            </a:r>
            <a:endParaRPr/>
          </a:p>
          <a:p>
            <a:pPr indent="0" lvl="0" marL="0" rtl="0" algn="l">
              <a:spcBef>
                <a:spcPts val="800"/>
              </a:spcBef>
              <a:spcAft>
                <a:spcPts val="0"/>
              </a:spcAft>
              <a:buNone/>
            </a:pPr>
            <a:r>
              <a:t/>
            </a:r>
            <a:endParaRPr/>
          </a:p>
          <a:p>
            <a:pPr indent="0" lvl="0" marL="0" rtl="0" algn="l">
              <a:spcBef>
                <a:spcPts val="800"/>
              </a:spcBef>
              <a:spcAft>
                <a:spcPts val="0"/>
              </a:spcAft>
              <a:buNone/>
            </a:pPr>
            <a:r>
              <a:rPr lang="en"/>
              <a:t>Do I have to complete the survey on the same device and in the same browser?</a:t>
            </a:r>
            <a:endParaRPr/>
          </a:p>
          <a:p>
            <a:pPr indent="0" lvl="0" marL="0" rtl="0" algn="l">
              <a:spcBef>
                <a:spcPts val="800"/>
              </a:spcBef>
              <a:spcAft>
                <a:spcPts val="0"/>
              </a:spcAft>
              <a:buNone/>
            </a:pPr>
            <a:r>
              <a:t/>
            </a:r>
            <a:endParaRPr/>
          </a:p>
          <a:p>
            <a:pPr indent="0" lvl="0" marL="0" rtl="0" algn="l">
              <a:spcBef>
                <a:spcPts val="800"/>
              </a:spcBef>
              <a:spcAft>
                <a:spcPts val="0"/>
              </a:spcAft>
              <a:buNone/>
            </a:pPr>
            <a:r>
              <a:rPr lang="en"/>
              <a:t>Building level reports are only available for buildings that receive ten or more responses, correct?</a:t>
            </a:r>
            <a:endParaRPr/>
          </a:p>
        </p:txBody>
      </p:sp>
      <p:sp>
        <p:nvSpPr>
          <p:cNvPr id="300" name="Google Shape;300;p46"/>
          <p:cNvSpPr txBox="1"/>
          <p:nvPr>
            <p:ph type="title"/>
          </p:nvPr>
        </p:nvSpPr>
        <p:spPr>
          <a:xfrm>
            <a:off x="628650" y="273844"/>
            <a:ext cx="78867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Qualtrics Details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9"/>
                                        </p:tgtEl>
                                        <p:attrNameLst>
                                          <p:attrName>style.visibility</p:attrName>
                                        </p:attrNameLst>
                                      </p:cBhvr>
                                      <p:to>
                                        <p:strVal val="visible"/>
                                      </p:to>
                                    </p:set>
                                    <p:animEffect filter="fade" transition="in">
                                      <p:cBhvr>
                                        <p:cTn dur="1000"/>
                                        <p:tgtEl>
                                          <p:spTgt spid="2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47"/>
          <p:cNvSpPr txBox="1"/>
          <p:nvPr>
            <p:ph idx="1" type="body"/>
          </p:nvPr>
        </p:nvSpPr>
        <p:spPr>
          <a:xfrm>
            <a:off x="628650" y="1233055"/>
            <a:ext cx="7886700" cy="3399600"/>
          </a:xfrm>
          <a:prstGeom prst="rect">
            <a:avLst/>
          </a:prstGeom>
        </p:spPr>
        <p:txBody>
          <a:bodyPr anchorCtr="0" anchor="t" bIns="34275" lIns="68575" spcFirstLastPara="1" rIns="68575" wrap="square" tIns="34275">
            <a:normAutofit/>
          </a:bodyPr>
          <a:lstStyle/>
          <a:p>
            <a:pPr indent="-342900" lvl="0" marL="457200" rtl="0" algn="l">
              <a:lnSpc>
                <a:spcPct val="166666"/>
              </a:lnSpc>
              <a:spcBef>
                <a:spcPts val="0"/>
              </a:spcBef>
              <a:spcAft>
                <a:spcPts val="0"/>
              </a:spcAft>
              <a:buClr>
                <a:schemeClr val="dk2"/>
              </a:buClr>
              <a:buSzPts val="1800"/>
              <a:buFont typeface="Open Sans Light"/>
              <a:buChar char="●"/>
            </a:pPr>
            <a:r>
              <a:rPr lang="en" sz="1800" u="sng">
                <a:solidFill>
                  <a:schemeClr val="accent1"/>
                </a:solidFill>
                <a:highlight>
                  <a:srgbClr val="FFFFFF"/>
                </a:highlight>
                <a:hlinkClick r:id="rId3">
                  <a:extLst>
                    <a:ext uri="{A12FA001-AC4F-418D-AE19-62706E023703}">
                      <ahyp:hlinkClr val="tx"/>
                    </a:ext>
                  </a:extLst>
                </a:hlinkClick>
              </a:rPr>
              <a:t>Administration Guidance Fact Sheet</a:t>
            </a:r>
            <a:endParaRPr sz="1800" u="sng">
              <a:solidFill>
                <a:schemeClr val="accent1"/>
              </a:solidFill>
              <a:highlight>
                <a:srgbClr val="FFFFFF"/>
              </a:highlight>
            </a:endParaRPr>
          </a:p>
          <a:p>
            <a:pPr indent="-342900" lvl="1" marL="914400" rtl="0" algn="l">
              <a:lnSpc>
                <a:spcPct val="166666"/>
              </a:lnSpc>
              <a:spcBef>
                <a:spcPts val="0"/>
              </a:spcBef>
              <a:spcAft>
                <a:spcPts val="0"/>
              </a:spcAft>
              <a:buSzPts val="1800"/>
              <a:buFont typeface="Open Sans Light"/>
              <a:buChar char="○"/>
            </a:pPr>
            <a:r>
              <a:rPr lang="en" sz="1800" u="sng">
                <a:solidFill>
                  <a:schemeClr val="accent1"/>
                </a:solidFill>
                <a:highlight>
                  <a:srgbClr val="FFFFFF"/>
                </a:highlight>
              </a:rPr>
              <a:t>Item Preview</a:t>
            </a:r>
            <a:endParaRPr sz="1800" u="sng">
              <a:solidFill>
                <a:schemeClr val="accent1"/>
              </a:solidFill>
              <a:highlight>
                <a:srgbClr val="FFFFFF"/>
              </a:highlight>
            </a:endParaRPr>
          </a:p>
          <a:p>
            <a:pPr indent="-342900" lvl="0" marL="457200" rtl="0" algn="l">
              <a:lnSpc>
                <a:spcPct val="166666"/>
              </a:lnSpc>
              <a:spcBef>
                <a:spcPts val="0"/>
              </a:spcBef>
              <a:spcAft>
                <a:spcPts val="0"/>
              </a:spcAft>
              <a:buClr>
                <a:schemeClr val="dk2"/>
              </a:buClr>
              <a:buSzPts val="1800"/>
              <a:buFont typeface="Open Sans Light"/>
              <a:buChar char="●"/>
            </a:pPr>
            <a:r>
              <a:rPr lang="en" sz="1800" u="sng">
                <a:solidFill>
                  <a:schemeClr val="accent1"/>
                </a:solidFill>
                <a:highlight>
                  <a:srgbClr val="FFFFFF"/>
                </a:highlight>
                <a:hlinkClick r:id="rId4">
                  <a:extLst>
                    <a:ext uri="{A12FA001-AC4F-418D-AE19-62706E023703}">
                      <ahyp:hlinkClr val="tx"/>
                    </a:ext>
                  </a:extLst>
                </a:hlinkClick>
              </a:rPr>
              <a:t>Introductory Slides for the Culture Survey</a:t>
            </a:r>
            <a:endParaRPr sz="1800" u="sng">
              <a:solidFill>
                <a:schemeClr val="accent1"/>
              </a:solidFill>
              <a:highlight>
                <a:srgbClr val="FFFFFF"/>
              </a:highlight>
            </a:endParaRPr>
          </a:p>
          <a:p>
            <a:pPr indent="-342900" lvl="0" marL="457200" rtl="0" algn="l">
              <a:lnSpc>
                <a:spcPct val="166666"/>
              </a:lnSpc>
              <a:spcBef>
                <a:spcPts val="0"/>
              </a:spcBef>
              <a:spcAft>
                <a:spcPts val="0"/>
              </a:spcAft>
              <a:buClr>
                <a:schemeClr val="dk2"/>
              </a:buClr>
              <a:buSzPts val="1800"/>
              <a:buFont typeface="Open Sans Light"/>
              <a:buChar char="●"/>
            </a:pPr>
            <a:r>
              <a:rPr lang="en" sz="1800" u="sng">
                <a:solidFill>
                  <a:schemeClr val="accent1"/>
                </a:solidFill>
                <a:highlight>
                  <a:srgbClr val="FFFFFF"/>
                </a:highlight>
                <a:hlinkClick r:id="rId5">
                  <a:extLst>
                    <a:ext uri="{A12FA001-AC4F-418D-AE19-62706E023703}">
                      <ahyp:hlinkClr val="tx"/>
                    </a:ext>
                  </a:extLst>
                </a:hlinkClick>
              </a:rPr>
              <a:t>Frequently Asked Questions Sheet</a:t>
            </a:r>
            <a:endParaRPr sz="1800" u="sng">
              <a:solidFill>
                <a:schemeClr val="accent1"/>
              </a:solidFill>
              <a:highlight>
                <a:srgbClr val="FFFFFF"/>
              </a:highlight>
            </a:endParaRPr>
          </a:p>
          <a:p>
            <a:pPr indent="-342900" lvl="0" marL="457200" rtl="0" algn="l">
              <a:lnSpc>
                <a:spcPct val="166666"/>
              </a:lnSpc>
              <a:spcBef>
                <a:spcPts val="0"/>
              </a:spcBef>
              <a:spcAft>
                <a:spcPts val="0"/>
              </a:spcAft>
              <a:buClr>
                <a:schemeClr val="dk2"/>
              </a:buClr>
              <a:buSzPts val="1800"/>
              <a:buFont typeface="Open Sans Light"/>
              <a:buChar char="●"/>
            </a:pPr>
            <a:r>
              <a:rPr lang="en" sz="1800" u="sng">
                <a:solidFill>
                  <a:schemeClr val="accent1"/>
                </a:solidFill>
                <a:highlight>
                  <a:srgbClr val="FFFFFF"/>
                </a:highlight>
                <a:hlinkClick r:id="rId6">
                  <a:extLst>
                    <a:ext uri="{A12FA001-AC4F-418D-AE19-62706E023703}">
                      <ahyp:hlinkClr val="tx"/>
                    </a:ext>
                  </a:extLst>
                </a:hlinkClick>
              </a:rPr>
              <a:t>Sample Email Template for Staff</a:t>
            </a:r>
            <a:endParaRPr sz="1800" u="sng">
              <a:solidFill>
                <a:schemeClr val="accent1"/>
              </a:solidFill>
              <a:highlight>
                <a:srgbClr val="FFFFFF"/>
              </a:highlight>
            </a:endParaRPr>
          </a:p>
          <a:p>
            <a:pPr indent="-342900" lvl="0" marL="457200" rtl="0" algn="l">
              <a:lnSpc>
                <a:spcPct val="166666"/>
              </a:lnSpc>
              <a:spcBef>
                <a:spcPts val="0"/>
              </a:spcBef>
              <a:spcAft>
                <a:spcPts val="0"/>
              </a:spcAft>
              <a:buClr>
                <a:schemeClr val="dk2"/>
              </a:buClr>
              <a:buSzPts val="1800"/>
              <a:buFont typeface="Open Sans Light"/>
              <a:buChar char="●"/>
            </a:pPr>
            <a:r>
              <a:rPr lang="en" sz="1800" u="sng">
                <a:solidFill>
                  <a:schemeClr val="accent1"/>
                </a:solidFill>
                <a:highlight>
                  <a:srgbClr val="FFFFFF"/>
                </a:highlight>
                <a:hlinkClick r:id="rId7">
                  <a:extLst>
                    <a:ext uri="{A12FA001-AC4F-418D-AE19-62706E023703}">
                      <ahyp:hlinkClr val="tx"/>
                    </a:ext>
                  </a:extLst>
                </a:hlinkClick>
              </a:rPr>
              <a:t>Sample Report</a:t>
            </a:r>
            <a:endParaRPr sz="1800" u="sng">
              <a:solidFill>
                <a:schemeClr val="accent1"/>
              </a:solidFill>
            </a:endParaRPr>
          </a:p>
          <a:p>
            <a:pPr indent="-342900" lvl="0" marL="457200" rtl="0" algn="l">
              <a:lnSpc>
                <a:spcPct val="166666"/>
              </a:lnSpc>
              <a:spcBef>
                <a:spcPts val="0"/>
              </a:spcBef>
              <a:spcAft>
                <a:spcPts val="0"/>
              </a:spcAft>
              <a:buClr>
                <a:schemeClr val="dk2"/>
              </a:buClr>
              <a:buSzPts val="1800"/>
              <a:buFont typeface="Open Sans Light"/>
              <a:buChar char="●"/>
            </a:pPr>
            <a:r>
              <a:rPr lang="en" sz="1800" u="sng">
                <a:solidFill>
                  <a:schemeClr val="accent1"/>
                </a:solidFill>
                <a:hlinkClick r:id="rId8">
                  <a:extLst>
                    <a:ext uri="{A12FA001-AC4F-418D-AE19-62706E023703}">
                      <ahyp:hlinkClr val="tx"/>
                    </a:ext>
                  </a:extLst>
                </a:hlinkClick>
              </a:rPr>
              <a:t>Culture Toolkit</a:t>
            </a:r>
            <a:endParaRPr sz="1800" u="sng">
              <a:solidFill>
                <a:schemeClr val="accent1"/>
              </a:solidFill>
            </a:endParaRPr>
          </a:p>
        </p:txBody>
      </p:sp>
      <p:sp>
        <p:nvSpPr>
          <p:cNvPr id="306" name="Google Shape;306;p47"/>
          <p:cNvSpPr txBox="1"/>
          <p:nvPr>
            <p:ph type="title"/>
          </p:nvPr>
        </p:nvSpPr>
        <p:spPr>
          <a:xfrm>
            <a:off x="628650" y="273844"/>
            <a:ext cx="78867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sz="4000"/>
              <a:t>Resources</a:t>
            </a:r>
            <a:endParaRPr sz="40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48"/>
          <p:cNvSpPr txBox="1"/>
          <p:nvPr>
            <p:ph type="ctrTitle"/>
          </p:nvPr>
        </p:nvSpPr>
        <p:spPr>
          <a:xfrm>
            <a:off x="311708" y="744575"/>
            <a:ext cx="8520600" cy="2052600"/>
          </a:xfrm>
          <a:prstGeom prst="rect">
            <a:avLst/>
          </a:prstGeom>
        </p:spPr>
        <p:txBody>
          <a:bodyPr anchorCtr="0" anchor="b" bIns="34275" lIns="68575" spcFirstLastPara="1" rIns="68575" wrap="square" tIns="34275">
            <a:normAutofit/>
          </a:bodyPr>
          <a:lstStyle/>
          <a:p>
            <a:pPr indent="0" lvl="0" marL="0" rtl="0" algn="ctr">
              <a:spcBef>
                <a:spcPts val="0"/>
              </a:spcBef>
              <a:spcAft>
                <a:spcPts val="0"/>
              </a:spcAft>
              <a:buNone/>
            </a:pPr>
            <a:r>
              <a:rPr lang="en"/>
              <a:t>Q &amp; A </a:t>
            </a:r>
            <a:endParaRPr/>
          </a:p>
        </p:txBody>
      </p:sp>
      <p:sp>
        <p:nvSpPr>
          <p:cNvPr id="312" name="Google Shape;312;p48"/>
          <p:cNvSpPr txBox="1"/>
          <p:nvPr>
            <p:ph idx="1" type="subTitle"/>
          </p:nvPr>
        </p:nvSpPr>
        <p:spPr>
          <a:xfrm>
            <a:off x="311700" y="2834125"/>
            <a:ext cx="8520600" cy="792600"/>
          </a:xfrm>
          <a:prstGeom prst="rect">
            <a:avLst/>
          </a:prstGeom>
        </p:spPr>
        <p:txBody>
          <a:bodyPr anchorCtr="0" anchor="t" bIns="34275" lIns="68575" spcFirstLastPara="1" rIns="68575" wrap="square" tIns="34275">
            <a:normAutofit/>
          </a:bodyPr>
          <a:lstStyle/>
          <a:p>
            <a:pPr indent="0" lvl="0" marL="0" rtl="0" algn="ctr">
              <a:spcBef>
                <a:spcPts val="800"/>
              </a:spcBef>
              <a:spcAft>
                <a:spcPts val="0"/>
              </a:spcAft>
              <a:buNone/>
            </a:pPr>
            <a:r>
              <a:rPr lang="en"/>
              <a:t>Open Discussion</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49"/>
          <p:cNvSpPr txBox="1"/>
          <p:nvPr>
            <p:ph type="title"/>
          </p:nvPr>
        </p:nvSpPr>
        <p:spPr>
          <a:xfrm>
            <a:off x="311700" y="445025"/>
            <a:ext cx="8520600" cy="5727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General </a:t>
            </a:r>
            <a:r>
              <a:rPr lang="en"/>
              <a:t>Reminders</a:t>
            </a:r>
            <a:endParaRPr/>
          </a:p>
        </p:txBody>
      </p:sp>
      <p:sp>
        <p:nvSpPr>
          <p:cNvPr id="318" name="Google Shape;318;p49"/>
          <p:cNvSpPr txBox="1"/>
          <p:nvPr>
            <p:ph idx="1" type="body"/>
          </p:nvPr>
        </p:nvSpPr>
        <p:spPr>
          <a:xfrm>
            <a:off x="311700" y="1152475"/>
            <a:ext cx="8520600" cy="3416400"/>
          </a:xfrm>
          <a:prstGeom prst="rect">
            <a:avLst/>
          </a:prstGeom>
        </p:spPr>
        <p:txBody>
          <a:bodyPr anchorCtr="0" anchor="t" bIns="34275" lIns="68575" spcFirstLastPara="1" rIns="68575" wrap="square" tIns="34275">
            <a:normAutofit/>
          </a:bodyPr>
          <a:lstStyle/>
          <a:p>
            <a:pPr indent="-361950" lvl="0" marL="457200" rtl="0" algn="l">
              <a:lnSpc>
                <a:spcPct val="200000"/>
              </a:lnSpc>
              <a:spcBef>
                <a:spcPts val="800"/>
              </a:spcBef>
              <a:spcAft>
                <a:spcPts val="0"/>
              </a:spcAft>
              <a:buClr>
                <a:schemeClr val="dk1"/>
              </a:buClr>
              <a:buSzPts val="2100"/>
              <a:buChar char="●"/>
            </a:pPr>
            <a:r>
              <a:rPr lang="en"/>
              <a:t>Check </a:t>
            </a:r>
            <a:r>
              <a:rPr lang="en"/>
              <a:t>KSDE Weekly for ADT Updates &amp; News</a:t>
            </a:r>
            <a:endParaRPr/>
          </a:p>
          <a:p>
            <a:pPr indent="-361950" lvl="0" marL="457200" rtl="0" algn="l">
              <a:lnSpc>
                <a:spcPct val="200000"/>
              </a:lnSpc>
              <a:spcBef>
                <a:spcPts val="0"/>
              </a:spcBef>
              <a:spcAft>
                <a:spcPts val="0"/>
              </a:spcAft>
              <a:buSzPts val="2100"/>
              <a:buChar char="●"/>
            </a:pPr>
            <a:r>
              <a:rPr lang="en"/>
              <a:t>Next Meeting = Final Meeting</a:t>
            </a:r>
            <a:endParaRPr/>
          </a:p>
          <a:p>
            <a:pPr indent="-342900" lvl="1" marL="914400" rtl="0" algn="l">
              <a:lnSpc>
                <a:spcPct val="200000"/>
              </a:lnSpc>
              <a:spcBef>
                <a:spcPts val="0"/>
              </a:spcBef>
              <a:spcAft>
                <a:spcPts val="0"/>
              </a:spcAft>
              <a:buSzPts val="1800"/>
              <a:buChar char="○"/>
            </a:pPr>
            <a:r>
              <a:rPr lang="en"/>
              <a:t>April 11, 2023 from 9:00-9:45 (via </a:t>
            </a:r>
            <a:r>
              <a:rPr lang="en" u="sng">
                <a:solidFill>
                  <a:schemeClr val="accent1"/>
                </a:solidFill>
                <a:hlinkClick r:id="rId3">
                  <a:extLst>
                    <a:ext uri="{A12FA001-AC4F-418D-AE19-62706E023703}">
                      <ahyp:hlinkClr val="tx"/>
                    </a:ext>
                  </a:extLst>
                </a:hlinkClick>
              </a:rPr>
              <a:t>zoom</a:t>
            </a:r>
            <a:r>
              <a:rPr lang="en"/>
              <a:t>)</a:t>
            </a:r>
            <a:endParaRPr/>
          </a:p>
          <a:p>
            <a:pPr indent="-342900" lvl="1" marL="914400" rtl="0" algn="l">
              <a:lnSpc>
                <a:spcPct val="200000"/>
              </a:lnSpc>
              <a:spcBef>
                <a:spcPts val="0"/>
              </a:spcBef>
              <a:spcAft>
                <a:spcPts val="0"/>
              </a:spcAft>
              <a:buSzPts val="1800"/>
              <a:buChar char="○"/>
            </a:pPr>
            <a:r>
              <a:rPr lang="en"/>
              <a:t>NO ‘year end wrap up’ in April </a:t>
            </a:r>
            <a:endParaRPr/>
          </a:p>
          <a:p>
            <a:pPr indent="-361950" lvl="0" marL="457200" rtl="0" algn="l">
              <a:lnSpc>
                <a:spcPct val="200000"/>
              </a:lnSpc>
              <a:spcBef>
                <a:spcPts val="0"/>
              </a:spcBef>
              <a:spcAft>
                <a:spcPts val="0"/>
              </a:spcAft>
              <a:buSzPts val="2100"/>
              <a:buChar char="●"/>
            </a:pPr>
            <a:r>
              <a:rPr lang="en"/>
              <a:t>What would you like to talk about next time?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50"/>
          <p:cNvSpPr txBox="1"/>
          <p:nvPr>
            <p:ph idx="1" type="body"/>
          </p:nvPr>
        </p:nvSpPr>
        <p:spPr>
          <a:xfrm>
            <a:off x="2622901" y="2376050"/>
            <a:ext cx="3898200" cy="1765500"/>
          </a:xfrm>
          <a:prstGeom prst="rect">
            <a:avLst/>
          </a:prstGeom>
          <a:noFill/>
          <a:ln>
            <a:noFill/>
          </a:ln>
        </p:spPr>
        <p:txBody>
          <a:bodyPr anchorCtr="0" anchor="ctr" bIns="34275" lIns="68575" spcFirstLastPara="1" rIns="68575" wrap="square" tIns="34275">
            <a:normAutofit/>
          </a:bodyPr>
          <a:lstStyle/>
          <a:p>
            <a:pPr indent="0" lvl="1" marL="342900" rtl="0" algn="ctr">
              <a:lnSpc>
                <a:spcPct val="150000"/>
              </a:lnSpc>
              <a:spcBef>
                <a:spcPts val="0"/>
              </a:spcBef>
              <a:spcAft>
                <a:spcPts val="0"/>
              </a:spcAft>
              <a:buSzPts val="1500"/>
              <a:buNone/>
            </a:pPr>
            <a:r>
              <a:rPr lang="en" sz="1800"/>
              <a:t>Accreditation and Design Team</a:t>
            </a:r>
            <a:br>
              <a:rPr lang="en" sz="1800"/>
            </a:br>
            <a:r>
              <a:rPr lang="en" sz="1800"/>
              <a:t>(785) 296-8012</a:t>
            </a:r>
            <a:br>
              <a:rPr lang="en" sz="1800"/>
            </a:br>
            <a:r>
              <a:rPr lang="en" sz="1800" u="sng">
                <a:solidFill>
                  <a:schemeClr val="hlink"/>
                </a:solidFill>
                <a:hlinkClick r:id="rId3"/>
              </a:rPr>
              <a:t>accreditation@ksde.org </a:t>
            </a:r>
            <a:endParaRPr sz="18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34"/>
          <p:cNvSpPr txBox="1"/>
          <p:nvPr>
            <p:ph type="title"/>
          </p:nvPr>
        </p:nvSpPr>
        <p:spPr>
          <a:xfrm>
            <a:off x="311700" y="445025"/>
            <a:ext cx="8520600" cy="5727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Agenda</a:t>
            </a:r>
            <a:endParaRPr/>
          </a:p>
        </p:txBody>
      </p:sp>
      <p:sp>
        <p:nvSpPr>
          <p:cNvPr id="207" name="Google Shape;207;p34"/>
          <p:cNvSpPr txBox="1"/>
          <p:nvPr>
            <p:ph idx="1" type="body"/>
          </p:nvPr>
        </p:nvSpPr>
        <p:spPr>
          <a:xfrm>
            <a:off x="311700" y="1152475"/>
            <a:ext cx="8520600" cy="3416400"/>
          </a:xfrm>
          <a:prstGeom prst="rect">
            <a:avLst/>
          </a:prstGeom>
        </p:spPr>
        <p:txBody>
          <a:bodyPr anchorCtr="0" anchor="t" bIns="34275" lIns="68575" spcFirstLastPara="1" rIns="68575" wrap="square" tIns="34275">
            <a:normAutofit/>
          </a:bodyPr>
          <a:lstStyle/>
          <a:p>
            <a:pPr indent="-361950" lvl="0" marL="457200" rtl="0" algn="l">
              <a:lnSpc>
                <a:spcPct val="115000"/>
              </a:lnSpc>
              <a:spcBef>
                <a:spcPts val="800"/>
              </a:spcBef>
              <a:spcAft>
                <a:spcPts val="0"/>
              </a:spcAft>
              <a:buSzPts val="2100"/>
              <a:buChar char="●"/>
            </a:pPr>
            <a:r>
              <a:rPr lang="en"/>
              <a:t>Welcome </a:t>
            </a:r>
            <a:endParaRPr/>
          </a:p>
          <a:p>
            <a:pPr indent="-361950" lvl="0" marL="457200" rtl="0" algn="l">
              <a:lnSpc>
                <a:spcPct val="115000"/>
              </a:lnSpc>
              <a:spcBef>
                <a:spcPts val="0"/>
              </a:spcBef>
              <a:spcAft>
                <a:spcPts val="0"/>
              </a:spcAft>
              <a:buSzPts val="2100"/>
              <a:buChar char="●"/>
            </a:pPr>
            <a:r>
              <a:rPr lang="en"/>
              <a:t>School/District Culture Survey</a:t>
            </a:r>
            <a:endParaRPr/>
          </a:p>
          <a:p>
            <a:pPr indent="-361950" lvl="0" marL="457200" rtl="0" algn="l">
              <a:lnSpc>
                <a:spcPct val="115000"/>
              </a:lnSpc>
              <a:spcBef>
                <a:spcPts val="0"/>
              </a:spcBef>
              <a:spcAft>
                <a:spcPts val="0"/>
              </a:spcAft>
              <a:buSzPts val="2100"/>
              <a:buChar char="●"/>
            </a:pPr>
            <a:r>
              <a:rPr lang="en"/>
              <a:t>Q &amp; A</a:t>
            </a:r>
            <a:endParaRPr/>
          </a:p>
          <a:p>
            <a:pPr indent="-361950" lvl="0" marL="457200" rtl="0" algn="l">
              <a:lnSpc>
                <a:spcPct val="115000"/>
              </a:lnSpc>
              <a:spcBef>
                <a:spcPts val="0"/>
              </a:spcBef>
              <a:spcAft>
                <a:spcPts val="0"/>
              </a:spcAft>
              <a:buSzPts val="2100"/>
              <a:buChar char="●"/>
            </a:pPr>
            <a:r>
              <a:rPr lang="en"/>
              <a:t>Reminders: </a:t>
            </a:r>
            <a:endParaRPr/>
          </a:p>
          <a:p>
            <a:pPr indent="-342900" lvl="1" marL="914400" rtl="0" algn="l">
              <a:lnSpc>
                <a:spcPct val="115000"/>
              </a:lnSpc>
              <a:spcBef>
                <a:spcPts val="0"/>
              </a:spcBef>
              <a:spcAft>
                <a:spcPts val="0"/>
              </a:spcAft>
              <a:buSzPts val="1800"/>
              <a:buChar char="○"/>
            </a:pPr>
            <a:r>
              <a:rPr lang="en"/>
              <a:t>Next Meeting/Final Meeting: </a:t>
            </a:r>
            <a:r>
              <a:rPr b="1" lang="en">
                <a:latin typeface="Open Sans"/>
                <a:ea typeface="Open Sans"/>
                <a:cs typeface="Open Sans"/>
                <a:sym typeface="Open Sans"/>
              </a:rPr>
              <a:t>April 11</a:t>
            </a:r>
            <a:r>
              <a:rPr lang="en"/>
              <a:t>, 2023 </a:t>
            </a:r>
            <a:endParaRPr/>
          </a:p>
          <a:p>
            <a:pPr indent="-323850" lvl="2" marL="1371600" rtl="0" algn="l">
              <a:lnSpc>
                <a:spcPct val="115000"/>
              </a:lnSpc>
              <a:spcBef>
                <a:spcPts val="0"/>
              </a:spcBef>
              <a:spcAft>
                <a:spcPts val="0"/>
              </a:spcAft>
              <a:buSzPts val="1500"/>
              <a:buChar char="■"/>
            </a:pPr>
            <a:r>
              <a:rPr lang="en"/>
              <a:t>What topics would you like to discuss in the future?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35"/>
          <p:cNvSpPr txBox="1"/>
          <p:nvPr>
            <p:ph type="title"/>
          </p:nvPr>
        </p:nvSpPr>
        <p:spPr>
          <a:xfrm>
            <a:off x="628650" y="273844"/>
            <a:ext cx="7886700" cy="9942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Accreditation &amp; Design Team</a:t>
            </a:r>
            <a:endParaRPr/>
          </a:p>
        </p:txBody>
      </p:sp>
      <p:sp>
        <p:nvSpPr>
          <p:cNvPr id="214" name="Google Shape;214;p35"/>
          <p:cNvSpPr txBox="1"/>
          <p:nvPr>
            <p:ph idx="1" type="body"/>
          </p:nvPr>
        </p:nvSpPr>
        <p:spPr>
          <a:xfrm>
            <a:off x="2030850" y="2793476"/>
            <a:ext cx="904200" cy="833700"/>
          </a:xfrm>
          <a:prstGeom prst="rect">
            <a:avLst/>
          </a:prstGeom>
        </p:spPr>
        <p:txBody>
          <a:bodyPr anchorCtr="0" anchor="t" bIns="34275" lIns="68575" spcFirstLastPara="1" rIns="68575" wrap="square" tIns="34275">
            <a:noAutofit/>
          </a:bodyPr>
          <a:lstStyle/>
          <a:p>
            <a:pPr indent="0" lvl="0" marL="0" rtl="0" algn="ctr">
              <a:lnSpc>
                <a:spcPct val="100000"/>
              </a:lnSpc>
              <a:spcBef>
                <a:spcPts val="800"/>
              </a:spcBef>
              <a:spcAft>
                <a:spcPts val="0"/>
              </a:spcAft>
              <a:buNone/>
            </a:pPr>
            <a:r>
              <a:rPr lang="en" sz="1200"/>
              <a:t>Jake Steel, Special Projects</a:t>
            </a:r>
            <a:endParaRPr sz="1200"/>
          </a:p>
        </p:txBody>
      </p:sp>
      <p:pic>
        <p:nvPicPr>
          <p:cNvPr id="215" name="Google Shape;215;p35"/>
          <p:cNvPicPr preferRelativeResize="0"/>
          <p:nvPr/>
        </p:nvPicPr>
        <p:blipFill rotWithShape="1">
          <a:blip r:embed="rId3">
            <a:alphaModFix/>
          </a:blip>
          <a:srcRect b="0" l="1706" r="7541" t="17627"/>
          <a:stretch/>
        </p:blipFill>
        <p:spPr>
          <a:xfrm>
            <a:off x="3490813" y="1473050"/>
            <a:ext cx="940725" cy="1098925"/>
          </a:xfrm>
          <a:prstGeom prst="rect">
            <a:avLst/>
          </a:prstGeom>
          <a:noFill/>
          <a:ln>
            <a:noFill/>
          </a:ln>
        </p:spPr>
      </p:pic>
      <p:pic>
        <p:nvPicPr>
          <p:cNvPr id="216" name="Google Shape;216;p35"/>
          <p:cNvPicPr preferRelativeResize="0"/>
          <p:nvPr/>
        </p:nvPicPr>
        <p:blipFill rotWithShape="1">
          <a:blip r:embed="rId4">
            <a:alphaModFix/>
          </a:blip>
          <a:srcRect b="0" l="14398" r="0" t="0"/>
          <a:stretch/>
        </p:blipFill>
        <p:spPr>
          <a:xfrm>
            <a:off x="1991700" y="1381003"/>
            <a:ext cx="982500" cy="1147721"/>
          </a:xfrm>
          <a:prstGeom prst="rect">
            <a:avLst/>
          </a:prstGeom>
          <a:noFill/>
          <a:ln>
            <a:noFill/>
          </a:ln>
        </p:spPr>
      </p:pic>
      <p:pic>
        <p:nvPicPr>
          <p:cNvPr id="217" name="Google Shape;217;p35"/>
          <p:cNvPicPr preferRelativeResize="0"/>
          <p:nvPr/>
        </p:nvPicPr>
        <p:blipFill>
          <a:blip r:embed="rId5">
            <a:alphaModFix/>
          </a:blip>
          <a:stretch>
            <a:fillRect/>
          </a:stretch>
        </p:blipFill>
        <p:spPr>
          <a:xfrm>
            <a:off x="6480630" y="1428652"/>
            <a:ext cx="859095" cy="1098925"/>
          </a:xfrm>
          <a:prstGeom prst="rect">
            <a:avLst/>
          </a:prstGeom>
          <a:noFill/>
          <a:ln>
            <a:noFill/>
          </a:ln>
        </p:spPr>
      </p:pic>
      <p:pic>
        <p:nvPicPr>
          <p:cNvPr id="218" name="Google Shape;218;p35"/>
          <p:cNvPicPr preferRelativeResize="0"/>
          <p:nvPr/>
        </p:nvPicPr>
        <p:blipFill>
          <a:blip r:embed="rId6">
            <a:alphaModFix/>
          </a:blip>
          <a:stretch>
            <a:fillRect/>
          </a:stretch>
        </p:blipFill>
        <p:spPr>
          <a:xfrm>
            <a:off x="4892616" y="1473112"/>
            <a:ext cx="1065221" cy="1098925"/>
          </a:xfrm>
          <a:prstGeom prst="rect">
            <a:avLst/>
          </a:prstGeom>
          <a:noFill/>
          <a:ln>
            <a:noFill/>
          </a:ln>
        </p:spPr>
      </p:pic>
      <p:pic>
        <p:nvPicPr>
          <p:cNvPr id="219" name="Google Shape;219;p35"/>
          <p:cNvPicPr preferRelativeResize="0"/>
          <p:nvPr/>
        </p:nvPicPr>
        <p:blipFill rotWithShape="1">
          <a:blip r:embed="rId7">
            <a:alphaModFix/>
          </a:blip>
          <a:srcRect b="0" l="-75" r="-25916" t="0"/>
          <a:stretch/>
        </p:blipFill>
        <p:spPr>
          <a:xfrm>
            <a:off x="7791350" y="1331100"/>
            <a:ext cx="982500" cy="1247525"/>
          </a:xfrm>
          <a:prstGeom prst="rect">
            <a:avLst/>
          </a:prstGeom>
          <a:noFill/>
          <a:ln>
            <a:noFill/>
          </a:ln>
        </p:spPr>
      </p:pic>
      <p:sp>
        <p:nvSpPr>
          <p:cNvPr id="220" name="Google Shape;220;p35"/>
          <p:cNvSpPr txBox="1"/>
          <p:nvPr>
            <p:ph idx="1" type="body"/>
          </p:nvPr>
        </p:nvSpPr>
        <p:spPr>
          <a:xfrm>
            <a:off x="3469925" y="2836725"/>
            <a:ext cx="982500" cy="833700"/>
          </a:xfrm>
          <a:prstGeom prst="rect">
            <a:avLst/>
          </a:prstGeom>
        </p:spPr>
        <p:txBody>
          <a:bodyPr anchorCtr="0" anchor="t" bIns="34275" lIns="68575" spcFirstLastPara="1" rIns="68575" wrap="square" tIns="34275">
            <a:noAutofit/>
          </a:bodyPr>
          <a:lstStyle/>
          <a:p>
            <a:pPr indent="0" lvl="0" marL="0" rtl="0" algn="ctr">
              <a:lnSpc>
                <a:spcPct val="100000"/>
              </a:lnSpc>
              <a:spcBef>
                <a:spcPts val="800"/>
              </a:spcBef>
              <a:spcAft>
                <a:spcPts val="0"/>
              </a:spcAft>
              <a:buNone/>
            </a:pPr>
            <a:r>
              <a:rPr lang="en" sz="1200"/>
              <a:t>Sarah Perryman, Coordinator</a:t>
            </a:r>
            <a:endParaRPr sz="1200"/>
          </a:p>
        </p:txBody>
      </p:sp>
      <p:sp>
        <p:nvSpPr>
          <p:cNvPr id="221" name="Google Shape;221;p35"/>
          <p:cNvSpPr txBox="1"/>
          <p:nvPr>
            <p:ph idx="1" type="body"/>
          </p:nvPr>
        </p:nvSpPr>
        <p:spPr>
          <a:xfrm>
            <a:off x="4907500" y="2836688"/>
            <a:ext cx="982500" cy="833700"/>
          </a:xfrm>
          <a:prstGeom prst="rect">
            <a:avLst/>
          </a:prstGeom>
        </p:spPr>
        <p:txBody>
          <a:bodyPr anchorCtr="0" anchor="t" bIns="34275" lIns="68575" spcFirstLastPara="1" rIns="68575" wrap="square" tIns="34275">
            <a:noAutofit/>
          </a:bodyPr>
          <a:lstStyle/>
          <a:p>
            <a:pPr indent="0" lvl="0" marL="0" rtl="0" algn="ctr">
              <a:lnSpc>
                <a:spcPct val="100000"/>
              </a:lnSpc>
              <a:spcBef>
                <a:spcPts val="800"/>
              </a:spcBef>
              <a:spcAft>
                <a:spcPts val="0"/>
              </a:spcAft>
              <a:buNone/>
            </a:pPr>
            <a:r>
              <a:rPr lang="en" sz="1200"/>
              <a:t>Catherine Chmidling, Assistant Director</a:t>
            </a:r>
            <a:endParaRPr sz="1200"/>
          </a:p>
        </p:txBody>
      </p:sp>
      <p:sp>
        <p:nvSpPr>
          <p:cNvPr id="222" name="Google Shape;222;p35"/>
          <p:cNvSpPr txBox="1"/>
          <p:nvPr>
            <p:ph idx="1" type="body"/>
          </p:nvPr>
        </p:nvSpPr>
        <p:spPr>
          <a:xfrm>
            <a:off x="6418925" y="2792325"/>
            <a:ext cx="982500" cy="833700"/>
          </a:xfrm>
          <a:prstGeom prst="rect">
            <a:avLst/>
          </a:prstGeom>
        </p:spPr>
        <p:txBody>
          <a:bodyPr anchorCtr="0" anchor="t" bIns="34275" lIns="68575" spcFirstLastPara="1" rIns="68575" wrap="square" tIns="34275">
            <a:noAutofit/>
          </a:bodyPr>
          <a:lstStyle/>
          <a:p>
            <a:pPr indent="0" lvl="0" marL="0" rtl="0" algn="ctr">
              <a:lnSpc>
                <a:spcPct val="100000"/>
              </a:lnSpc>
              <a:spcBef>
                <a:spcPts val="800"/>
              </a:spcBef>
              <a:spcAft>
                <a:spcPts val="0"/>
              </a:spcAft>
              <a:buNone/>
            </a:pPr>
            <a:r>
              <a:rPr lang="en" sz="1200"/>
              <a:t>Myron Melton, Assistant Director</a:t>
            </a:r>
            <a:endParaRPr sz="1200"/>
          </a:p>
        </p:txBody>
      </p:sp>
      <p:sp>
        <p:nvSpPr>
          <p:cNvPr id="223" name="Google Shape;223;p35"/>
          <p:cNvSpPr txBox="1"/>
          <p:nvPr>
            <p:ph idx="1" type="body"/>
          </p:nvPr>
        </p:nvSpPr>
        <p:spPr>
          <a:xfrm>
            <a:off x="7706138" y="2822550"/>
            <a:ext cx="982500" cy="833700"/>
          </a:xfrm>
          <a:prstGeom prst="rect">
            <a:avLst/>
          </a:prstGeom>
        </p:spPr>
        <p:txBody>
          <a:bodyPr anchorCtr="0" anchor="t" bIns="34275" lIns="68575" spcFirstLastPara="1" rIns="68575" wrap="square" tIns="34275">
            <a:noAutofit/>
          </a:bodyPr>
          <a:lstStyle/>
          <a:p>
            <a:pPr indent="0" lvl="0" marL="0" rtl="0" algn="ctr">
              <a:lnSpc>
                <a:spcPct val="100000"/>
              </a:lnSpc>
              <a:spcBef>
                <a:spcPts val="800"/>
              </a:spcBef>
              <a:spcAft>
                <a:spcPts val="0"/>
              </a:spcAft>
              <a:buNone/>
            </a:pPr>
            <a:r>
              <a:rPr lang="en" sz="1200"/>
              <a:t>Jay Scott, Director</a:t>
            </a:r>
            <a:endParaRPr sz="1200"/>
          </a:p>
        </p:txBody>
      </p:sp>
      <p:sp>
        <p:nvSpPr>
          <p:cNvPr id="224" name="Google Shape;224;p35"/>
          <p:cNvSpPr txBox="1"/>
          <p:nvPr>
            <p:ph idx="1" type="body"/>
          </p:nvPr>
        </p:nvSpPr>
        <p:spPr>
          <a:xfrm>
            <a:off x="450425" y="2792325"/>
            <a:ext cx="1157400" cy="833700"/>
          </a:xfrm>
          <a:prstGeom prst="rect">
            <a:avLst/>
          </a:prstGeom>
        </p:spPr>
        <p:txBody>
          <a:bodyPr anchorCtr="0" anchor="t" bIns="34275" lIns="68575" spcFirstLastPara="1" rIns="68575" wrap="square" tIns="34275">
            <a:noAutofit/>
          </a:bodyPr>
          <a:lstStyle/>
          <a:p>
            <a:pPr indent="0" lvl="0" marL="0" rtl="0" algn="ctr">
              <a:lnSpc>
                <a:spcPct val="100000"/>
              </a:lnSpc>
              <a:spcBef>
                <a:spcPts val="800"/>
              </a:spcBef>
              <a:spcAft>
                <a:spcPts val="0"/>
              </a:spcAft>
              <a:buNone/>
            </a:pPr>
            <a:r>
              <a:rPr lang="en" sz="1200"/>
              <a:t>TBD</a:t>
            </a:r>
            <a:r>
              <a:rPr lang="en" sz="1200"/>
              <a:t>, Administrative Specialist</a:t>
            </a:r>
            <a:endParaRPr sz="12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36"/>
          <p:cNvSpPr txBox="1"/>
          <p:nvPr>
            <p:ph type="title"/>
          </p:nvPr>
        </p:nvSpPr>
        <p:spPr>
          <a:xfrm>
            <a:off x="339905" y="227475"/>
            <a:ext cx="8464200" cy="745800"/>
          </a:xfrm>
          <a:prstGeom prst="rect">
            <a:avLst/>
          </a:prstGeom>
        </p:spPr>
        <p:txBody>
          <a:bodyPr anchorCtr="0" anchor="ctr" bIns="34275" lIns="68575" spcFirstLastPara="1" rIns="68575" wrap="square" tIns="34275">
            <a:noAutofit/>
          </a:bodyPr>
          <a:lstStyle/>
          <a:p>
            <a:pPr indent="0" lvl="0" marL="0" rtl="0" algn="ctr">
              <a:spcBef>
                <a:spcPts val="0"/>
              </a:spcBef>
              <a:spcAft>
                <a:spcPts val="0"/>
              </a:spcAft>
              <a:buNone/>
            </a:pPr>
            <a:r>
              <a:rPr lang="en"/>
              <a:t>Accreditation &amp; Design Team Mission</a:t>
            </a:r>
            <a:endParaRPr/>
          </a:p>
        </p:txBody>
      </p:sp>
      <p:sp>
        <p:nvSpPr>
          <p:cNvPr id="231" name="Google Shape;231;p36"/>
          <p:cNvSpPr txBox="1"/>
          <p:nvPr>
            <p:ph idx="1" type="body"/>
          </p:nvPr>
        </p:nvSpPr>
        <p:spPr>
          <a:xfrm>
            <a:off x="628650" y="1370506"/>
            <a:ext cx="7886700" cy="3263400"/>
          </a:xfrm>
          <a:prstGeom prst="rect">
            <a:avLst/>
          </a:prstGeom>
        </p:spPr>
        <p:txBody>
          <a:bodyPr anchorCtr="0" anchor="t" bIns="34275" lIns="68575" spcFirstLastPara="1" rIns="68575" wrap="square" tIns="34275">
            <a:noAutofit/>
          </a:bodyPr>
          <a:lstStyle/>
          <a:p>
            <a:pPr indent="0" lvl="0" marL="0" rtl="0" algn="ctr">
              <a:lnSpc>
                <a:spcPct val="100000"/>
              </a:lnSpc>
              <a:spcBef>
                <a:spcPts val="0"/>
              </a:spcBef>
              <a:spcAft>
                <a:spcPts val="0"/>
              </a:spcAft>
              <a:buNone/>
            </a:pPr>
            <a:r>
              <a:rPr lang="en" sz="2900">
                <a:latin typeface="Arial"/>
                <a:ea typeface="Arial"/>
                <a:cs typeface="Arial"/>
                <a:sym typeface="Arial"/>
              </a:rPr>
              <a:t>Within a system of accreditation and design, provide </a:t>
            </a:r>
            <a:r>
              <a:rPr b="1" lang="en" sz="2900">
                <a:latin typeface="Arial"/>
                <a:ea typeface="Arial"/>
                <a:cs typeface="Arial"/>
                <a:sym typeface="Arial"/>
              </a:rPr>
              <a:t>accountability</a:t>
            </a:r>
            <a:r>
              <a:rPr lang="en" sz="2900">
                <a:latin typeface="Arial"/>
                <a:ea typeface="Arial"/>
                <a:cs typeface="Arial"/>
                <a:sym typeface="Arial"/>
              </a:rPr>
              <a:t> along with </a:t>
            </a:r>
            <a:r>
              <a:rPr b="1" lang="en" sz="2900">
                <a:latin typeface="Arial"/>
                <a:ea typeface="Arial"/>
                <a:cs typeface="Arial"/>
                <a:sym typeface="Arial"/>
              </a:rPr>
              <a:t>support</a:t>
            </a:r>
            <a:r>
              <a:rPr lang="en" sz="2900">
                <a:latin typeface="Arial"/>
                <a:ea typeface="Arial"/>
                <a:cs typeface="Arial"/>
                <a:sym typeface="Arial"/>
              </a:rPr>
              <a:t> to move systems toward ensuring the success of each student.</a:t>
            </a:r>
            <a:endParaRPr sz="41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37"/>
          <p:cNvSpPr txBox="1"/>
          <p:nvPr>
            <p:ph type="title"/>
          </p:nvPr>
        </p:nvSpPr>
        <p:spPr>
          <a:xfrm>
            <a:off x="628650" y="273844"/>
            <a:ext cx="7886700" cy="9942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Why Change KESA?</a:t>
            </a:r>
            <a:endParaRPr/>
          </a:p>
        </p:txBody>
      </p:sp>
      <p:sp>
        <p:nvSpPr>
          <p:cNvPr id="237" name="Google Shape;237;p37"/>
          <p:cNvSpPr txBox="1"/>
          <p:nvPr>
            <p:ph idx="1" type="body"/>
          </p:nvPr>
        </p:nvSpPr>
        <p:spPr>
          <a:xfrm>
            <a:off x="628650" y="1369219"/>
            <a:ext cx="7886700" cy="3263400"/>
          </a:xfrm>
          <a:prstGeom prst="rect">
            <a:avLst/>
          </a:prstGeom>
        </p:spPr>
        <p:txBody>
          <a:bodyPr anchorCtr="0" anchor="t" bIns="34275" lIns="68575" spcFirstLastPara="1" rIns="68575" wrap="square" tIns="34275">
            <a:noAutofit/>
          </a:bodyPr>
          <a:lstStyle/>
          <a:p>
            <a:pPr indent="-317500" lvl="0" marL="457200" rtl="0" algn="l">
              <a:spcBef>
                <a:spcPts val="800"/>
              </a:spcBef>
              <a:spcAft>
                <a:spcPts val="0"/>
              </a:spcAft>
              <a:buSzPts val="1400"/>
              <a:buAutoNum type="arabicPeriod"/>
            </a:pPr>
            <a:r>
              <a:rPr lang="en"/>
              <a:t>Dissatisfaction with Current Student Outcomes, particularly Academics</a:t>
            </a:r>
            <a:endParaRPr/>
          </a:p>
          <a:p>
            <a:pPr indent="0" lvl="0" marL="0" rtl="0" algn="l">
              <a:spcBef>
                <a:spcPts val="800"/>
              </a:spcBef>
              <a:spcAft>
                <a:spcPts val="0"/>
              </a:spcAft>
              <a:buNone/>
            </a:pPr>
            <a:r>
              <a:t/>
            </a:r>
            <a:endParaRPr/>
          </a:p>
          <a:p>
            <a:pPr indent="-317500" lvl="0" marL="457200" rtl="0" algn="l">
              <a:spcBef>
                <a:spcPts val="800"/>
              </a:spcBef>
              <a:spcAft>
                <a:spcPts val="0"/>
              </a:spcAft>
              <a:buSzPts val="1400"/>
              <a:buAutoNum type="arabicPeriod"/>
            </a:pPr>
            <a:r>
              <a:rPr lang="en"/>
              <a:t>Lack of Clarity, Consistency</a:t>
            </a:r>
            <a:endParaRPr/>
          </a:p>
          <a:p>
            <a:pPr indent="0" lvl="0" marL="0" rtl="0" algn="l">
              <a:spcBef>
                <a:spcPts val="800"/>
              </a:spcBef>
              <a:spcAft>
                <a:spcPts val="0"/>
              </a:spcAft>
              <a:buNone/>
            </a:pPr>
            <a:r>
              <a:t/>
            </a:r>
            <a:endParaRPr/>
          </a:p>
          <a:p>
            <a:pPr indent="-317500" lvl="0" marL="457200" rtl="0" algn="l">
              <a:spcBef>
                <a:spcPts val="800"/>
              </a:spcBef>
              <a:spcAft>
                <a:spcPts val="0"/>
              </a:spcAft>
              <a:buSzPts val="1400"/>
              <a:buAutoNum type="arabicPeriod"/>
            </a:pPr>
            <a:r>
              <a:rPr lang="en"/>
              <a:t>Redundancy</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38"/>
          <p:cNvSpPr txBox="1"/>
          <p:nvPr>
            <p:ph type="title"/>
          </p:nvPr>
        </p:nvSpPr>
        <p:spPr>
          <a:xfrm>
            <a:off x="628650" y="273844"/>
            <a:ext cx="7886700" cy="9942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Purpose of KESA</a:t>
            </a:r>
            <a:endParaRPr/>
          </a:p>
        </p:txBody>
      </p:sp>
      <p:sp>
        <p:nvSpPr>
          <p:cNvPr id="243" name="Google Shape;243;p38"/>
          <p:cNvSpPr txBox="1"/>
          <p:nvPr>
            <p:ph idx="1" type="body"/>
          </p:nvPr>
        </p:nvSpPr>
        <p:spPr>
          <a:xfrm>
            <a:off x="628650" y="1369219"/>
            <a:ext cx="7886700" cy="3263400"/>
          </a:xfrm>
          <a:prstGeom prst="rect">
            <a:avLst/>
          </a:prstGeom>
        </p:spPr>
        <p:txBody>
          <a:bodyPr anchorCtr="0" anchor="t" bIns="34275" lIns="68575" spcFirstLastPara="1" rIns="68575" wrap="square" tIns="34275">
            <a:noAutofit/>
          </a:bodyPr>
          <a:lstStyle/>
          <a:p>
            <a:pPr indent="0" lvl="0" marL="0" rtl="0" algn="ctr">
              <a:lnSpc>
                <a:spcPct val="100000"/>
              </a:lnSpc>
              <a:spcBef>
                <a:spcPts val="1200"/>
              </a:spcBef>
              <a:spcAft>
                <a:spcPts val="0"/>
              </a:spcAft>
              <a:buNone/>
            </a:pPr>
            <a:r>
              <a:rPr lang="en" sz="1700">
                <a:solidFill>
                  <a:srgbClr val="000000"/>
                </a:solidFill>
              </a:rPr>
              <a:t>As a tool to support Kansas in leading the world in the success of each student, Kansas Education System Accreditation does the following:</a:t>
            </a:r>
            <a:endParaRPr sz="1700">
              <a:solidFill>
                <a:srgbClr val="000000"/>
              </a:solidFill>
            </a:endParaRPr>
          </a:p>
          <a:p>
            <a:pPr indent="-336550" lvl="0" marL="457200" rtl="0" algn="l">
              <a:lnSpc>
                <a:spcPct val="115000"/>
              </a:lnSpc>
              <a:spcBef>
                <a:spcPts val="1200"/>
              </a:spcBef>
              <a:spcAft>
                <a:spcPts val="0"/>
              </a:spcAft>
              <a:buClr>
                <a:srgbClr val="000000"/>
              </a:buClr>
              <a:buSzPts val="1700"/>
              <a:buFont typeface="Open Sans Light"/>
              <a:buAutoNum type="alphaLcPeriod"/>
            </a:pPr>
            <a:r>
              <a:rPr lang="en" sz="1700" u="sng">
                <a:solidFill>
                  <a:srgbClr val="000000"/>
                </a:solidFill>
              </a:rPr>
              <a:t>Ensures </a:t>
            </a:r>
            <a:r>
              <a:rPr lang="en" sz="1700">
                <a:solidFill>
                  <a:srgbClr val="000000"/>
                </a:solidFill>
              </a:rPr>
              <a:t>that each K-12 system meets a </a:t>
            </a:r>
            <a:r>
              <a:rPr lang="en" sz="1700" u="sng">
                <a:solidFill>
                  <a:srgbClr val="000000"/>
                </a:solidFill>
              </a:rPr>
              <a:t>minimum standard of quality</a:t>
            </a:r>
            <a:r>
              <a:rPr lang="en" sz="1700">
                <a:solidFill>
                  <a:srgbClr val="000000"/>
                </a:solidFill>
              </a:rPr>
              <a:t> for </a:t>
            </a:r>
            <a:r>
              <a:rPr b="1" lang="en" sz="1700" u="sng">
                <a:solidFill>
                  <a:srgbClr val="000000"/>
                </a:solidFill>
                <a:latin typeface="Open Sans"/>
                <a:ea typeface="Open Sans"/>
                <a:cs typeface="Open Sans"/>
                <a:sym typeface="Open Sans"/>
              </a:rPr>
              <a:t>compliance </a:t>
            </a:r>
            <a:r>
              <a:rPr lang="en" sz="1700">
                <a:solidFill>
                  <a:srgbClr val="000000"/>
                </a:solidFill>
              </a:rPr>
              <a:t>and </a:t>
            </a:r>
            <a:r>
              <a:rPr b="1" lang="en" sz="1700" u="sng">
                <a:solidFill>
                  <a:srgbClr val="000000"/>
                </a:solidFill>
                <a:latin typeface="Open Sans"/>
                <a:ea typeface="Open Sans"/>
                <a:cs typeface="Open Sans"/>
                <a:sym typeface="Open Sans"/>
              </a:rPr>
              <a:t>continuous improvement</a:t>
            </a:r>
            <a:r>
              <a:rPr lang="en" sz="1700">
                <a:solidFill>
                  <a:srgbClr val="000000"/>
                </a:solidFill>
              </a:rPr>
              <a:t>.</a:t>
            </a:r>
            <a:endParaRPr sz="1700">
              <a:solidFill>
                <a:srgbClr val="000000"/>
              </a:solidFill>
            </a:endParaRPr>
          </a:p>
          <a:p>
            <a:pPr indent="0" lvl="0" marL="457200" rtl="0" algn="l">
              <a:lnSpc>
                <a:spcPct val="115000"/>
              </a:lnSpc>
              <a:spcBef>
                <a:spcPts val="1000"/>
              </a:spcBef>
              <a:spcAft>
                <a:spcPts val="0"/>
              </a:spcAft>
              <a:buNone/>
            </a:pPr>
            <a:r>
              <a:rPr lang="en" sz="1700">
                <a:solidFill>
                  <a:srgbClr val="000000"/>
                </a:solidFill>
              </a:rPr>
              <a:t> </a:t>
            </a:r>
            <a:endParaRPr sz="1700">
              <a:solidFill>
                <a:srgbClr val="000000"/>
              </a:solidFill>
            </a:endParaRPr>
          </a:p>
          <a:p>
            <a:pPr indent="-336550" lvl="0" marL="457200" rtl="0" algn="l">
              <a:lnSpc>
                <a:spcPct val="115000"/>
              </a:lnSpc>
              <a:spcBef>
                <a:spcPts val="1000"/>
              </a:spcBef>
              <a:spcAft>
                <a:spcPts val="0"/>
              </a:spcAft>
              <a:buClr>
                <a:srgbClr val="000000"/>
              </a:buClr>
              <a:buSzPts val="1700"/>
              <a:buFont typeface="Open Sans Light"/>
              <a:buAutoNum type="alphaLcPeriod"/>
            </a:pPr>
            <a:r>
              <a:rPr lang="en" sz="1700" u="sng">
                <a:solidFill>
                  <a:srgbClr val="000000"/>
                </a:solidFill>
              </a:rPr>
              <a:t>Evaluates </a:t>
            </a:r>
            <a:r>
              <a:rPr lang="en" sz="1700">
                <a:solidFill>
                  <a:srgbClr val="000000"/>
                </a:solidFill>
              </a:rPr>
              <a:t>each system’s student </a:t>
            </a:r>
            <a:r>
              <a:rPr b="1" lang="en" sz="1700" u="sng">
                <a:solidFill>
                  <a:srgbClr val="000000"/>
                </a:solidFill>
                <a:latin typeface="Open Sans"/>
                <a:ea typeface="Open Sans"/>
                <a:cs typeface="Open Sans"/>
                <a:sym typeface="Open Sans"/>
              </a:rPr>
              <a:t>outcomes</a:t>
            </a:r>
            <a:r>
              <a:rPr lang="en" sz="1700">
                <a:solidFill>
                  <a:srgbClr val="000000"/>
                </a:solidFill>
              </a:rPr>
              <a:t>, both for a </a:t>
            </a:r>
            <a:r>
              <a:rPr lang="en" sz="1700" u="sng">
                <a:solidFill>
                  <a:srgbClr val="000000"/>
                </a:solidFill>
              </a:rPr>
              <a:t>minimum standard and excellence</a:t>
            </a:r>
            <a:r>
              <a:rPr lang="en" sz="1700">
                <a:solidFill>
                  <a:srgbClr val="000000"/>
                </a:solidFill>
              </a:rPr>
              <a:t> in student success. </a:t>
            </a:r>
            <a:endParaRPr sz="1700">
              <a:solidFill>
                <a:srgbClr val="000000"/>
              </a:solidFill>
            </a:endParaRPr>
          </a:p>
          <a:p>
            <a:pPr indent="0" lvl="0" marL="0" rtl="0" algn="l">
              <a:spcBef>
                <a:spcPts val="800"/>
              </a:spcBef>
              <a:spcAft>
                <a:spcPts val="0"/>
              </a:spcAft>
              <a:buNone/>
            </a:pPr>
            <a:r>
              <a:t/>
            </a:r>
            <a:endParaRPr sz="27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39"/>
          <p:cNvSpPr txBox="1"/>
          <p:nvPr>
            <p:ph type="title"/>
          </p:nvPr>
        </p:nvSpPr>
        <p:spPr>
          <a:xfrm>
            <a:off x="477450" y="213875"/>
            <a:ext cx="4952400" cy="795600"/>
          </a:xfrm>
          <a:prstGeom prst="rect">
            <a:avLst/>
          </a:prstGeom>
        </p:spPr>
        <p:txBody>
          <a:bodyPr anchorCtr="0" anchor="b" bIns="34275" lIns="68575" spcFirstLastPara="1" rIns="68575" wrap="square" tIns="34275">
            <a:normAutofit/>
          </a:bodyPr>
          <a:lstStyle/>
          <a:p>
            <a:pPr indent="0" lvl="0" marL="0" rtl="0" algn="l">
              <a:spcBef>
                <a:spcPts val="0"/>
              </a:spcBef>
              <a:spcAft>
                <a:spcPts val="0"/>
              </a:spcAft>
              <a:buNone/>
            </a:pPr>
            <a:r>
              <a:rPr lang="en"/>
              <a:t>Culture </a:t>
            </a:r>
            <a:r>
              <a:rPr lang="en"/>
              <a:t>Survey</a:t>
            </a:r>
            <a:endParaRPr/>
          </a:p>
        </p:txBody>
      </p:sp>
      <p:sp>
        <p:nvSpPr>
          <p:cNvPr id="249" name="Google Shape;249;p39"/>
          <p:cNvSpPr txBox="1"/>
          <p:nvPr>
            <p:ph idx="1" type="body"/>
          </p:nvPr>
        </p:nvSpPr>
        <p:spPr>
          <a:xfrm>
            <a:off x="513225" y="1238250"/>
            <a:ext cx="5692800" cy="3291300"/>
          </a:xfrm>
          <a:prstGeom prst="rect">
            <a:avLst/>
          </a:prstGeom>
        </p:spPr>
        <p:txBody>
          <a:bodyPr anchorCtr="0" anchor="t" bIns="34275" lIns="68575" spcFirstLastPara="1" rIns="68575" wrap="square" tIns="34275">
            <a:normAutofit fontScale="92500" lnSpcReduction="20000"/>
          </a:bodyPr>
          <a:lstStyle/>
          <a:p>
            <a:pPr indent="0" lvl="0" marL="0" rtl="0" algn="l">
              <a:lnSpc>
                <a:spcPct val="115000"/>
              </a:lnSpc>
              <a:spcBef>
                <a:spcPts val="800"/>
              </a:spcBef>
              <a:spcAft>
                <a:spcPts val="0"/>
              </a:spcAft>
              <a:buNone/>
            </a:pPr>
            <a:r>
              <a:rPr lang="en" sz="1900"/>
              <a:t>What is it? </a:t>
            </a:r>
            <a:endParaRPr sz="1900"/>
          </a:p>
          <a:p>
            <a:pPr indent="0" lvl="0" marL="0" rtl="0" algn="l">
              <a:lnSpc>
                <a:spcPct val="115000"/>
              </a:lnSpc>
              <a:spcBef>
                <a:spcPts val="800"/>
              </a:spcBef>
              <a:spcAft>
                <a:spcPts val="0"/>
              </a:spcAft>
              <a:buNone/>
            </a:pPr>
            <a:r>
              <a:t/>
            </a:r>
            <a:endParaRPr sz="1900"/>
          </a:p>
          <a:p>
            <a:pPr indent="0" lvl="0" marL="0" rtl="0" algn="l">
              <a:lnSpc>
                <a:spcPct val="115000"/>
              </a:lnSpc>
              <a:spcBef>
                <a:spcPts val="800"/>
              </a:spcBef>
              <a:spcAft>
                <a:spcPts val="0"/>
              </a:spcAft>
              <a:buNone/>
            </a:pPr>
            <a:r>
              <a:rPr lang="en" sz="1900"/>
              <a:t>Who takes it? </a:t>
            </a:r>
            <a:endParaRPr sz="1900"/>
          </a:p>
          <a:p>
            <a:pPr indent="0" lvl="0" marL="0" rtl="0" algn="l">
              <a:lnSpc>
                <a:spcPct val="115000"/>
              </a:lnSpc>
              <a:spcBef>
                <a:spcPts val="800"/>
              </a:spcBef>
              <a:spcAft>
                <a:spcPts val="0"/>
              </a:spcAft>
              <a:buNone/>
            </a:pPr>
            <a:r>
              <a:t/>
            </a:r>
            <a:endParaRPr sz="1900"/>
          </a:p>
          <a:p>
            <a:pPr indent="0" lvl="0" marL="0" rtl="0" algn="l">
              <a:lnSpc>
                <a:spcPct val="115000"/>
              </a:lnSpc>
              <a:spcBef>
                <a:spcPts val="800"/>
              </a:spcBef>
              <a:spcAft>
                <a:spcPts val="0"/>
              </a:spcAft>
              <a:buNone/>
            </a:pPr>
            <a:r>
              <a:rPr lang="en" sz="1900"/>
              <a:t>How do you administer the survey? </a:t>
            </a:r>
            <a:endParaRPr sz="1900"/>
          </a:p>
          <a:p>
            <a:pPr indent="0" lvl="0" marL="0" rtl="0" algn="l">
              <a:lnSpc>
                <a:spcPct val="115000"/>
              </a:lnSpc>
              <a:spcBef>
                <a:spcPts val="800"/>
              </a:spcBef>
              <a:spcAft>
                <a:spcPts val="0"/>
              </a:spcAft>
              <a:buNone/>
            </a:pPr>
            <a:r>
              <a:t/>
            </a:r>
            <a:endParaRPr sz="1900"/>
          </a:p>
          <a:p>
            <a:pPr indent="0" lvl="0" marL="0" rtl="0" algn="l">
              <a:lnSpc>
                <a:spcPct val="115000"/>
              </a:lnSpc>
              <a:spcBef>
                <a:spcPts val="800"/>
              </a:spcBef>
              <a:spcAft>
                <a:spcPts val="0"/>
              </a:spcAft>
              <a:buNone/>
            </a:pPr>
            <a:r>
              <a:rPr lang="en" sz="1900"/>
              <a:t>How do I get/use my data? </a:t>
            </a:r>
            <a:endParaRPr sz="1900"/>
          </a:p>
          <a:p>
            <a:pPr indent="0" lvl="0" marL="0" rtl="0" algn="l">
              <a:lnSpc>
                <a:spcPct val="115000"/>
              </a:lnSpc>
              <a:spcBef>
                <a:spcPts val="800"/>
              </a:spcBef>
              <a:spcAft>
                <a:spcPts val="0"/>
              </a:spcAft>
              <a:buNone/>
            </a:pPr>
            <a:r>
              <a:t/>
            </a:r>
            <a:endParaRPr sz="1900">
              <a:solidFill>
                <a:schemeClr val="accent2"/>
              </a:solidFill>
            </a:endParaRPr>
          </a:p>
          <a:p>
            <a:pPr indent="0" lvl="0" marL="457200" rtl="0" algn="l">
              <a:lnSpc>
                <a:spcPct val="115000"/>
              </a:lnSpc>
              <a:spcBef>
                <a:spcPts val="800"/>
              </a:spcBef>
              <a:spcAft>
                <a:spcPts val="0"/>
              </a:spcAft>
              <a:buNone/>
            </a:pPr>
            <a:r>
              <a:t/>
            </a:r>
            <a:endParaRPr sz="1900"/>
          </a:p>
        </p:txBody>
      </p:sp>
      <p:pic>
        <p:nvPicPr>
          <p:cNvPr id="250" name="Google Shape;250;p39"/>
          <p:cNvPicPr preferRelativeResize="0"/>
          <p:nvPr/>
        </p:nvPicPr>
        <p:blipFill>
          <a:blip r:embed="rId3">
            <a:alphaModFix/>
          </a:blip>
          <a:stretch>
            <a:fillRect/>
          </a:stretch>
        </p:blipFill>
        <p:spPr>
          <a:xfrm>
            <a:off x="5901225" y="685800"/>
            <a:ext cx="2633175" cy="342941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40"/>
          <p:cNvSpPr txBox="1"/>
          <p:nvPr>
            <p:ph idx="1" type="body"/>
          </p:nvPr>
        </p:nvSpPr>
        <p:spPr>
          <a:xfrm>
            <a:off x="628650" y="1369219"/>
            <a:ext cx="3886200" cy="32634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None/>
            </a:pPr>
            <a:r>
              <a:rPr b="1" lang="en">
                <a:latin typeface="Open Sans"/>
                <a:ea typeface="Open Sans"/>
                <a:cs typeface="Open Sans"/>
                <a:sym typeface="Open Sans"/>
              </a:rPr>
              <a:t>Is the Culture Survey required? </a:t>
            </a:r>
            <a:endParaRPr b="1">
              <a:latin typeface="Open Sans"/>
              <a:ea typeface="Open Sans"/>
              <a:cs typeface="Open Sans"/>
              <a:sym typeface="Open Sans"/>
            </a:endParaRPr>
          </a:p>
          <a:p>
            <a:pPr indent="0" lvl="0" marL="0" rtl="0" algn="l">
              <a:spcBef>
                <a:spcPts val="800"/>
              </a:spcBef>
              <a:spcAft>
                <a:spcPts val="0"/>
              </a:spcAft>
              <a:buNone/>
            </a:pPr>
            <a:r>
              <a:t/>
            </a:r>
            <a:endParaRPr/>
          </a:p>
          <a:p>
            <a:pPr indent="0" lvl="0" marL="0" rtl="0" algn="l">
              <a:spcBef>
                <a:spcPts val="800"/>
              </a:spcBef>
              <a:spcAft>
                <a:spcPts val="0"/>
              </a:spcAft>
              <a:buNone/>
            </a:pPr>
            <a:r>
              <a:rPr lang="en"/>
              <a:t>NO!</a:t>
            </a:r>
            <a:endParaRPr/>
          </a:p>
          <a:p>
            <a:pPr indent="0" lvl="0" marL="0" rtl="0" algn="l">
              <a:spcBef>
                <a:spcPts val="800"/>
              </a:spcBef>
              <a:spcAft>
                <a:spcPts val="0"/>
              </a:spcAft>
              <a:buNone/>
            </a:pPr>
            <a:r>
              <a:t/>
            </a:r>
            <a:endParaRPr/>
          </a:p>
          <a:p>
            <a:pPr indent="0" lvl="0" marL="0" rtl="0" algn="l">
              <a:spcBef>
                <a:spcPts val="800"/>
              </a:spcBef>
              <a:spcAft>
                <a:spcPts val="0"/>
              </a:spcAft>
              <a:buNone/>
            </a:pPr>
            <a:r>
              <a:rPr lang="en"/>
              <a:t>It’s one tool you can use to gather staff perception on culture in your system/school. </a:t>
            </a:r>
            <a:endParaRPr/>
          </a:p>
        </p:txBody>
      </p:sp>
      <p:sp>
        <p:nvSpPr>
          <p:cNvPr id="256" name="Google Shape;256;p40"/>
          <p:cNvSpPr txBox="1"/>
          <p:nvPr>
            <p:ph idx="2" type="body"/>
          </p:nvPr>
        </p:nvSpPr>
        <p:spPr>
          <a:xfrm>
            <a:off x="4629150" y="1369219"/>
            <a:ext cx="3886200" cy="32634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None/>
            </a:pPr>
            <a:r>
              <a:rPr b="1" lang="en">
                <a:latin typeface="Open Sans"/>
                <a:ea typeface="Open Sans"/>
                <a:cs typeface="Open Sans"/>
                <a:sym typeface="Open Sans"/>
              </a:rPr>
              <a:t>Is the Culture Survey a needs assessment? </a:t>
            </a:r>
            <a:endParaRPr b="1">
              <a:latin typeface="Open Sans"/>
              <a:ea typeface="Open Sans"/>
              <a:cs typeface="Open Sans"/>
              <a:sym typeface="Open Sans"/>
            </a:endParaRPr>
          </a:p>
          <a:p>
            <a:pPr indent="0" lvl="0" marL="0" rtl="0" algn="l">
              <a:spcBef>
                <a:spcPts val="800"/>
              </a:spcBef>
              <a:spcAft>
                <a:spcPts val="0"/>
              </a:spcAft>
              <a:buNone/>
            </a:pPr>
            <a:r>
              <a:t/>
            </a:r>
            <a:endParaRPr/>
          </a:p>
          <a:p>
            <a:pPr indent="0" lvl="0" marL="0" rtl="0" algn="l">
              <a:spcBef>
                <a:spcPts val="800"/>
              </a:spcBef>
              <a:spcAft>
                <a:spcPts val="0"/>
              </a:spcAft>
              <a:buNone/>
            </a:pPr>
            <a:r>
              <a:rPr lang="en"/>
              <a:t>NO!</a:t>
            </a:r>
            <a:endParaRPr/>
          </a:p>
          <a:p>
            <a:pPr indent="0" lvl="0" marL="0" rtl="0" algn="l">
              <a:spcBef>
                <a:spcPts val="800"/>
              </a:spcBef>
              <a:spcAft>
                <a:spcPts val="0"/>
              </a:spcAft>
              <a:buNone/>
            </a:pPr>
            <a:r>
              <a:t/>
            </a:r>
            <a:endParaRPr/>
          </a:p>
          <a:p>
            <a:pPr indent="0" lvl="0" marL="0" rtl="0" algn="l">
              <a:spcBef>
                <a:spcPts val="800"/>
              </a:spcBef>
              <a:spcAft>
                <a:spcPts val="0"/>
              </a:spcAft>
              <a:buNone/>
            </a:pPr>
            <a:r>
              <a:rPr lang="en"/>
              <a:t>It’s one </a:t>
            </a:r>
            <a:r>
              <a:rPr b="1" lang="en">
                <a:latin typeface="Open Sans"/>
                <a:ea typeface="Open Sans"/>
                <a:cs typeface="Open Sans"/>
                <a:sym typeface="Open Sans"/>
              </a:rPr>
              <a:t>part </a:t>
            </a:r>
            <a:r>
              <a:rPr lang="en"/>
              <a:t>of a comprehensive needs assessment, but it is not the whole thing. </a:t>
            </a:r>
            <a:endParaRPr/>
          </a:p>
        </p:txBody>
      </p:sp>
      <p:sp>
        <p:nvSpPr>
          <p:cNvPr id="257" name="Google Shape;257;p40"/>
          <p:cNvSpPr txBox="1"/>
          <p:nvPr>
            <p:ph type="title"/>
          </p:nvPr>
        </p:nvSpPr>
        <p:spPr>
          <a:xfrm>
            <a:off x="628650" y="273844"/>
            <a:ext cx="78867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Misconceptions- Clearing the Air</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5">
                                            <p:txEl>
                                              <p:pRg end="0" st="0"/>
                                            </p:txEl>
                                          </p:spTgt>
                                        </p:tgtEl>
                                        <p:attrNameLst>
                                          <p:attrName>style.visibility</p:attrName>
                                        </p:attrNameLst>
                                      </p:cBhvr>
                                      <p:to>
                                        <p:strVal val="visible"/>
                                      </p:to>
                                    </p:set>
                                    <p:animEffect filter="fade" transition="in">
                                      <p:cBhvr>
                                        <p:cTn dur="1000"/>
                                        <p:tgtEl>
                                          <p:spTgt spid="25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5">
                                            <p:txEl>
                                              <p:pRg end="1" st="1"/>
                                            </p:txEl>
                                          </p:spTgt>
                                        </p:tgtEl>
                                        <p:attrNameLst>
                                          <p:attrName>style.visibility</p:attrName>
                                        </p:attrNameLst>
                                      </p:cBhvr>
                                      <p:to>
                                        <p:strVal val="visible"/>
                                      </p:to>
                                    </p:set>
                                    <p:animEffect filter="fade" transition="in">
                                      <p:cBhvr>
                                        <p:cTn dur="1000"/>
                                        <p:tgtEl>
                                          <p:spTgt spid="25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5">
                                            <p:txEl>
                                              <p:pRg end="2" st="2"/>
                                            </p:txEl>
                                          </p:spTgt>
                                        </p:tgtEl>
                                        <p:attrNameLst>
                                          <p:attrName>style.visibility</p:attrName>
                                        </p:attrNameLst>
                                      </p:cBhvr>
                                      <p:to>
                                        <p:strVal val="visible"/>
                                      </p:to>
                                    </p:set>
                                    <p:animEffect filter="fade" transition="in">
                                      <p:cBhvr>
                                        <p:cTn dur="1000"/>
                                        <p:tgtEl>
                                          <p:spTgt spid="25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5">
                                            <p:txEl>
                                              <p:pRg end="3" st="3"/>
                                            </p:txEl>
                                          </p:spTgt>
                                        </p:tgtEl>
                                        <p:attrNameLst>
                                          <p:attrName>style.visibility</p:attrName>
                                        </p:attrNameLst>
                                      </p:cBhvr>
                                      <p:to>
                                        <p:strVal val="visible"/>
                                      </p:to>
                                    </p:set>
                                    <p:animEffect filter="fade" transition="in">
                                      <p:cBhvr>
                                        <p:cTn dur="1000"/>
                                        <p:tgtEl>
                                          <p:spTgt spid="25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5">
                                            <p:txEl>
                                              <p:pRg end="4" st="4"/>
                                            </p:txEl>
                                          </p:spTgt>
                                        </p:tgtEl>
                                        <p:attrNameLst>
                                          <p:attrName>style.visibility</p:attrName>
                                        </p:attrNameLst>
                                      </p:cBhvr>
                                      <p:to>
                                        <p:strVal val="visible"/>
                                      </p:to>
                                    </p:set>
                                    <p:animEffect filter="fade" transition="in">
                                      <p:cBhvr>
                                        <p:cTn dur="1000"/>
                                        <p:tgtEl>
                                          <p:spTgt spid="255">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6">
                                            <p:txEl>
                                              <p:pRg end="0" st="0"/>
                                            </p:txEl>
                                          </p:spTgt>
                                        </p:tgtEl>
                                        <p:attrNameLst>
                                          <p:attrName>style.visibility</p:attrName>
                                        </p:attrNameLst>
                                      </p:cBhvr>
                                      <p:to>
                                        <p:strVal val="visible"/>
                                      </p:to>
                                    </p:set>
                                    <p:animEffect filter="fade" transition="in">
                                      <p:cBhvr>
                                        <p:cTn dur="1000"/>
                                        <p:tgtEl>
                                          <p:spTgt spid="25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6">
                                            <p:txEl>
                                              <p:pRg end="1" st="1"/>
                                            </p:txEl>
                                          </p:spTgt>
                                        </p:tgtEl>
                                        <p:attrNameLst>
                                          <p:attrName>style.visibility</p:attrName>
                                        </p:attrNameLst>
                                      </p:cBhvr>
                                      <p:to>
                                        <p:strVal val="visible"/>
                                      </p:to>
                                    </p:set>
                                    <p:animEffect filter="fade" transition="in">
                                      <p:cBhvr>
                                        <p:cTn dur="1000"/>
                                        <p:tgtEl>
                                          <p:spTgt spid="25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6">
                                            <p:txEl>
                                              <p:pRg end="2" st="2"/>
                                            </p:txEl>
                                          </p:spTgt>
                                        </p:tgtEl>
                                        <p:attrNameLst>
                                          <p:attrName>style.visibility</p:attrName>
                                        </p:attrNameLst>
                                      </p:cBhvr>
                                      <p:to>
                                        <p:strVal val="visible"/>
                                      </p:to>
                                    </p:set>
                                    <p:animEffect filter="fade" transition="in">
                                      <p:cBhvr>
                                        <p:cTn dur="1000"/>
                                        <p:tgtEl>
                                          <p:spTgt spid="25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6">
                                            <p:txEl>
                                              <p:pRg end="3" st="3"/>
                                            </p:txEl>
                                          </p:spTgt>
                                        </p:tgtEl>
                                        <p:attrNameLst>
                                          <p:attrName>style.visibility</p:attrName>
                                        </p:attrNameLst>
                                      </p:cBhvr>
                                      <p:to>
                                        <p:strVal val="visible"/>
                                      </p:to>
                                    </p:set>
                                    <p:animEffect filter="fade" transition="in">
                                      <p:cBhvr>
                                        <p:cTn dur="1000"/>
                                        <p:tgtEl>
                                          <p:spTgt spid="256">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6">
                                            <p:txEl>
                                              <p:pRg end="4" st="4"/>
                                            </p:txEl>
                                          </p:spTgt>
                                        </p:tgtEl>
                                        <p:attrNameLst>
                                          <p:attrName>style.visibility</p:attrName>
                                        </p:attrNameLst>
                                      </p:cBhvr>
                                      <p:to>
                                        <p:strVal val="visible"/>
                                      </p:to>
                                    </p:set>
                                    <p:animEffect filter="fade" transition="in">
                                      <p:cBhvr>
                                        <p:cTn dur="1000"/>
                                        <p:tgtEl>
                                          <p:spTgt spid="256">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41"/>
          <p:cNvSpPr txBox="1"/>
          <p:nvPr>
            <p:ph idx="1" type="body"/>
          </p:nvPr>
        </p:nvSpPr>
        <p:spPr>
          <a:xfrm>
            <a:off x="628650" y="1233050"/>
            <a:ext cx="4138800" cy="3399600"/>
          </a:xfrm>
          <a:prstGeom prst="rect">
            <a:avLst/>
          </a:prstGeom>
        </p:spPr>
        <p:txBody>
          <a:bodyPr anchorCtr="0" anchor="t" bIns="34275" lIns="68575" spcFirstLastPara="1" rIns="68575" wrap="square" tIns="34275">
            <a:normAutofit/>
          </a:bodyPr>
          <a:lstStyle/>
          <a:p>
            <a:pPr indent="-317500" lvl="0" marL="457200" rtl="0" algn="l">
              <a:spcBef>
                <a:spcPts val="800"/>
              </a:spcBef>
              <a:spcAft>
                <a:spcPts val="0"/>
              </a:spcAft>
              <a:buSzPts val="1400"/>
              <a:buChar char="●"/>
            </a:pPr>
            <a:r>
              <a:rPr lang="en"/>
              <a:t>Perception Survey</a:t>
            </a:r>
            <a:endParaRPr/>
          </a:p>
          <a:p>
            <a:pPr indent="-317500" lvl="1" marL="914400" rtl="0" algn="l">
              <a:spcBef>
                <a:spcPts val="0"/>
              </a:spcBef>
              <a:spcAft>
                <a:spcPts val="0"/>
              </a:spcAft>
              <a:buSzPts val="1400"/>
              <a:buChar char="○"/>
            </a:pPr>
            <a:r>
              <a:rPr lang="en"/>
              <a:t>Created by: KSDE </a:t>
            </a:r>
            <a:r>
              <a:rPr lang="en"/>
              <a:t>Redesign</a:t>
            </a:r>
            <a:r>
              <a:rPr lang="en"/>
              <a:t> Team &amp; McRel</a:t>
            </a:r>
            <a:endParaRPr/>
          </a:p>
          <a:p>
            <a:pPr indent="0" lvl="0" marL="914400" rtl="0" algn="l">
              <a:spcBef>
                <a:spcPts val="800"/>
              </a:spcBef>
              <a:spcAft>
                <a:spcPts val="0"/>
              </a:spcAft>
              <a:buNone/>
            </a:pPr>
            <a:r>
              <a:t/>
            </a:r>
            <a:endParaRPr/>
          </a:p>
          <a:p>
            <a:pPr indent="-317500" lvl="0" marL="457200" rtl="0" algn="l">
              <a:spcBef>
                <a:spcPts val="800"/>
              </a:spcBef>
              <a:spcAft>
                <a:spcPts val="0"/>
              </a:spcAft>
              <a:buSzPts val="1400"/>
              <a:buChar char="●"/>
            </a:pPr>
            <a:r>
              <a:rPr lang="en"/>
              <a:t>5 Evaluated Constructs: (</a:t>
            </a:r>
            <a:r>
              <a:rPr lang="en" u="sng">
                <a:solidFill>
                  <a:schemeClr val="accent1"/>
                </a:solidFill>
                <a:hlinkClick r:id="rId3">
                  <a:extLst>
                    <a:ext uri="{A12FA001-AC4F-418D-AE19-62706E023703}">
                      <ahyp:hlinkClr val="tx"/>
                    </a:ext>
                  </a:extLst>
                </a:hlinkClick>
              </a:rPr>
              <a:t>Items</a:t>
            </a:r>
            <a:r>
              <a:rPr lang="en"/>
              <a:t>)</a:t>
            </a:r>
            <a:endParaRPr/>
          </a:p>
        </p:txBody>
      </p:sp>
      <p:sp>
        <p:nvSpPr>
          <p:cNvPr id="263" name="Google Shape;263;p41"/>
          <p:cNvSpPr txBox="1"/>
          <p:nvPr>
            <p:ph type="title"/>
          </p:nvPr>
        </p:nvSpPr>
        <p:spPr>
          <a:xfrm>
            <a:off x="628650" y="273844"/>
            <a:ext cx="78867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What is it? </a:t>
            </a:r>
            <a:endParaRPr/>
          </a:p>
        </p:txBody>
      </p:sp>
      <p:pic>
        <p:nvPicPr>
          <p:cNvPr id="264" name="Google Shape;264;p41"/>
          <p:cNvPicPr preferRelativeResize="0"/>
          <p:nvPr/>
        </p:nvPicPr>
        <p:blipFill>
          <a:blip r:embed="rId4">
            <a:alphaModFix/>
          </a:blip>
          <a:stretch>
            <a:fillRect/>
          </a:stretch>
        </p:blipFill>
        <p:spPr>
          <a:xfrm>
            <a:off x="5563375" y="1072975"/>
            <a:ext cx="2637250" cy="34347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2">
                                            <p:txEl>
                                              <p:pRg end="0" st="0"/>
                                            </p:txEl>
                                          </p:spTgt>
                                        </p:tgtEl>
                                        <p:attrNameLst>
                                          <p:attrName>style.visibility</p:attrName>
                                        </p:attrNameLst>
                                      </p:cBhvr>
                                      <p:to>
                                        <p:strVal val="visible"/>
                                      </p:to>
                                    </p:set>
                                    <p:animEffect filter="fade" transition="in">
                                      <p:cBhvr>
                                        <p:cTn dur="1000"/>
                                        <p:tgtEl>
                                          <p:spTgt spid="26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2">
                                            <p:txEl>
                                              <p:pRg end="1" st="1"/>
                                            </p:txEl>
                                          </p:spTgt>
                                        </p:tgtEl>
                                        <p:attrNameLst>
                                          <p:attrName>style.visibility</p:attrName>
                                        </p:attrNameLst>
                                      </p:cBhvr>
                                      <p:to>
                                        <p:strVal val="visible"/>
                                      </p:to>
                                    </p:set>
                                    <p:animEffect filter="fade" transition="in">
                                      <p:cBhvr>
                                        <p:cTn dur="1000"/>
                                        <p:tgtEl>
                                          <p:spTgt spid="26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2">
                                            <p:txEl>
                                              <p:pRg end="2" st="2"/>
                                            </p:txEl>
                                          </p:spTgt>
                                        </p:tgtEl>
                                        <p:attrNameLst>
                                          <p:attrName>style.visibility</p:attrName>
                                        </p:attrNameLst>
                                      </p:cBhvr>
                                      <p:to>
                                        <p:strVal val="visible"/>
                                      </p:to>
                                    </p:set>
                                    <p:animEffect filter="fade" transition="in">
                                      <p:cBhvr>
                                        <p:cTn dur="1000"/>
                                        <p:tgtEl>
                                          <p:spTgt spid="26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2">
                                            <p:txEl>
                                              <p:pRg end="3" st="3"/>
                                            </p:txEl>
                                          </p:spTgt>
                                        </p:tgtEl>
                                        <p:attrNameLst>
                                          <p:attrName>style.visibility</p:attrName>
                                        </p:attrNameLst>
                                      </p:cBhvr>
                                      <p:to>
                                        <p:strVal val="visible"/>
                                      </p:to>
                                    </p:set>
                                    <p:animEffect filter="fade" transition="in">
                                      <p:cBhvr>
                                        <p:cTn dur="1000"/>
                                        <p:tgtEl>
                                          <p:spTgt spid="262">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Design">
  <a:themeElements>
    <a:clrScheme name="KSDE">
      <a:dk1>
        <a:srgbClr val="12284C"/>
      </a:dk1>
      <a:lt1>
        <a:srgbClr val="FFFFFF"/>
      </a:lt1>
      <a:dk2>
        <a:srgbClr val="12284C"/>
      </a:dk2>
      <a:lt2>
        <a:srgbClr val="E7E6E6"/>
      </a:lt2>
      <a:accent1>
        <a:srgbClr val="FFA400"/>
      </a:accent1>
      <a:accent2>
        <a:srgbClr val="12284C"/>
      </a:accent2>
      <a:accent3>
        <a:srgbClr val="00B796"/>
      </a:accent3>
      <a:accent4>
        <a:srgbClr val="005587"/>
      </a:accent4>
      <a:accent5>
        <a:srgbClr val="D50032"/>
      </a:accent5>
      <a:accent6>
        <a:srgbClr val="3E4043"/>
      </a:accent6>
      <a:hlink>
        <a:srgbClr val="12284C"/>
      </a:hlink>
      <a:folHlink>
        <a:srgbClr val="53565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