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2" r:id="rId2"/>
    <p:sldMasterId id="2147483716" r:id="rId3"/>
    <p:sldMasterId id="2147483736" r:id="rId4"/>
    <p:sldMasterId id="2147483754" r:id="rId5"/>
    <p:sldMasterId id="2147483771" r:id="rId6"/>
  </p:sldMasterIdLst>
  <p:notesMasterIdLst>
    <p:notesMasterId r:id="rId13"/>
  </p:notesMasterIdLst>
  <p:handoutMasterIdLst>
    <p:handoutMasterId r:id="rId14"/>
  </p:handoutMasterIdLst>
  <p:sldIdLst>
    <p:sldId id="457" r:id="rId7"/>
    <p:sldId id="868" r:id="rId8"/>
    <p:sldId id="1067" r:id="rId9"/>
    <p:sldId id="949" r:id="rId10"/>
    <p:sldId id="274" r:id="rId11"/>
    <p:sldId id="45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1651"/>
    <a:srgbClr val="CC9900"/>
    <a:srgbClr val="C8D6DE"/>
    <a:srgbClr val="AEC8D5"/>
    <a:srgbClr val="909295"/>
    <a:srgbClr val="000000"/>
    <a:srgbClr val="E9B11C"/>
    <a:srgbClr val="612C19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332" autoAdjust="0"/>
    <p:restoredTop sz="96437" autoAdjust="0"/>
  </p:normalViewPr>
  <p:slideViewPr>
    <p:cSldViewPr snapToGrid="0" snapToObjects="1">
      <p:cViewPr varScale="1">
        <p:scale>
          <a:sx n="175" d="100"/>
          <a:sy n="175" d="100"/>
        </p:scale>
        <p:origin x="93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77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9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13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4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6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824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3" y="222250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1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419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1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7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9947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0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0250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5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2870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3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75713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714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2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1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088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7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579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5429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3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012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3903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5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4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668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0802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49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6719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4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556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9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3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4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1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091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99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865562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53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13395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807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7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95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165408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11982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381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1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29037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4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169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3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4737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57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1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7371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6" y="205979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6" y="1567544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4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802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60518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039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5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41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5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6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6265275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25044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522470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4" y="3600451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5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4" y="4025504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4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9" y="4767264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99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8848218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80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6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6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4" y="4767264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4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3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941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5471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677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Our Big Rocks…Our Overall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47C97-EA99-2748-B7EA-1A4A44A41C04}"/>
              </a:ext>
            </a:extLst>
          </p:cNvPr>
          <p:cNvSpPr txBox="1"/>
          <p:nvPr/>
        </p:nvSpPr>
        <p:spPr>
          <a:xfrm>
            <a:off x="2792061" y="945876"/>
            <a:ext cx="63519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100% of Students Graduate High School</a:t>
            </a:r>
          </a:p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100% of Students execute a Post Secondary Plan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45% attend a four year college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45% attend a two year college and/or have multiple certificates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5% are in apprentice programs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4% enlist in the military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1% attend 18-21 year old program</a:t>
            </a:r>
          </a:p>
        </p:txBody>
      </p:sp>
    </p:spTree>
    <p:extLst>
      <p:ext uri="{BB962C8B-B14F-4D97-AF65-F5344CB8AC3E}">
        <p14:creationId xmlns:p14="http://schemas.microsoft.com/office/powerpoint/2010/main" val="4276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90" y="145345"/>
            <a:ext cx="7200950" cy="67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5284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5284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23" name="Shape 723"/>
          <p:cNvGraphicFramePr/>
          <p:nvPr/>
        </p:nvGraphicFramePr>
        <p:xfrm>
          <a:off x="822384" y="895740"/>
          <a:ext cx="8281360" cy="4267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" y="691873"/>
            <a:ext cx="8271578" cy="3773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4" y="109660"/>
            <a:ext cx="5235832" cy="702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7" y="4458890"/>
            <a:ext cx="2008280" cy="280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1" y="684517"/>
            <a:ext cx="8289076" cy="3781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5"/>
            <a:ext cx="8289075" cy="3781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64" y="4458890"/>
            <a:ext cx="2008280" cy="280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7"/>
            <a:ext cx="8289075" cy="37816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01" y="4458890"/>
            <a:ext cx="2008280" cy="280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2" y="691377"/>
            <a:ext cx="8289074" cy="3781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38" y="4458890"/>
            <a:ext cx="2008280" cy="2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12444</TotalTime>
  <Words>207</Words>
  <Application>Microsoft Office PowerPoint</Application>
  <PresentationFormat>On-screen Show (16:9)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Century Gothic</vt:lpstr>
      <vt:lpstr>Open Sans</vt:lpstr>
      <vt:lpstr>Roboto</vt:lpstr>
      <vt:lpstr>Segoe UI</vt:lpstr>
      <vt:lpstr>Segoe UI Light</vt:lpstr>
      <vt:lpstr>1_KansansCAN-Blank-Template</vt:lpstr>
      <vt:lpstr>1_Office Theme</vt:lpstr>
      <vt:lpstr>3_KansansCAN-Blank-Template</vt:lpstr>
      <vt:lpstr>KansansCAN-Blank-Template</vt:lpstr>
      <vt:lpstr>2_Office Theme</vt:lpstr>
      <vt:lpstr>7_Office Theme</vt:lpstr>
      <vt:lpstr>Kansas Leads the World in the Success of Each Student.</vt:lpstr>
      <vt:lpstr>PowerPoint Presentation</vt:lpstr>
      <vt:lpstr>PowerPoint Presentation</vt:lpstr>
      <vt:lpstr>Kansas School Redesign Principles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204</cp:revision>
  <dcterms:created xsi:type="dcterms:W3CDTF">2012-10-22T13:49:38Z</dcterms:created>
  <dcterms:modified xsi:type="dcterms:W3CDTF">2019-07-23T19:35:07Z</dcterms:modified>
</cp:coreProperties>
</file>