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  <p:sldMasterId id="2147483826" r:id="rId3"/>
    <p:sldMasterId id="2147483840" r:id="rId4"/>
  </p:sldMasterIdLst>
  <p:notesMasterIdLst>
    <p:notesMasterId r:id="rId11"/>
  </p:notesMasterIdLst>
  <p:handoutMasterIdLst>
    <p:handoutMasterId r:id="rId12"/>
  </p:handoutMasterIdLst>
  <p:sldIdLst>
    <p:sldId id="256" r:id="rId5"/>
    <p:sldId id="829" r:id="rId6"/>
    <p:sldId id="799" r:id="rId7"/>
    <p:sldId id="796" r:id="rId8"/>
    <p:sldId id="828" r:id="rId9"/>
    <p:sldId id="456" r:id="rId10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23E"/>
    <a:srgbClr val="C2DF87"/>
    <a:srgbClr val="40B4E5"/>
    <a:srgbClr val="D25627"/>
    <a:srgbClr val="E57D3C"/>
    <a:srgbClr val="8E88A3"/>
    <a:srgbClr val="8B1C40"/>
    <a:srgbClr val="C126B8"/>
    <a:srgbClr val="430098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421" autoAdjust="0"/>
    <p:restoredTop sz="87349" autoAdjust="0"/>
  </p:normalViewPr>
  <p:slideViewPr>
    <p:cSldViewPr>
      <p:cViewPr varScale="1">
        <p:scale>
          <a:sx n="138" d="100"/>
          <a:sy n="138" d="100"/>
        </p:scale>
        <p:origin x="200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Jay - This is the vision for education in Kansas</a:t>
            </a:r>
            <a:r>
              <a:rPr lang="en-US" baseline="0" dirty="0">
                <a:latin typeface="+mn-lt"/>
              </a:rPr>
              <a:t> and the redesign initiative is all about aligning school systems to this vision.</a:t>
            </a:r>
          </a:p>
          <a:p>
            <a:endParaRPr lang="en-US" baseline="0" dirty="0">
              <a:latin typeface="+mn-lt"/>
            </a:endParaRPr>
          </a:p>
          <a:p>
            <a:r>
              <a:rPr lang="en-US" baseline="0" dirty="0">
                <a:latin typeface="+mn-lt"/>
              </a:rPr>
              <a:t>“Each” – personalizing learning for each student.</a:t>
            </a:r>
          </a:p>
          <a:p>
            <a:r>
              <a:rPr lang="en-US" baseline="0" dirty="0">
                <a:latin typeface="+mn-lt"/>
              </a:rPr>
              <a:t>What do you want success to mean for your students?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18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5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7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38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1/30/2019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054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3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3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7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275" indent="-457167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4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022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4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4" y="6385047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4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4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3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3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3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4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70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70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678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40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4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8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6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9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9" r:id="rId18"/>
    <p:sldLayoutId id="214748383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2" y="933042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3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4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1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3" indent="-243823" algn="l" defTabSz="121911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080" indent="-380972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BA67E-B11A-164E-BA6C-DD373CE82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25400"/>
            <a:ext cx="12191999" cy="421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66800" y="4343400"/>
            <a:ext cx="10604500" cy="1544012"/>
          </a:xfrm>
        </p:spPr>
        <p:txBody>
          <a:bodyPr>
            <a:no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6000" dirty="0">
                <a:solidFill>
                  <a:schemeClr val="tx2"/>
                </a:solidFill>
              </a:rPr>
              <a:t>Kansas leads the world in the </a:t>
            </a:r>
            <a:r>
              <a:rPr lang="en-US" sz="6000" b="1" dirty="0">
                <a:solidFill>
                  <a:schemeClr val="bg2"/>
                </a:solidFill>
              </a:rPr>
              <a:t>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-25400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1219170"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766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5268" y="1193801"/>
            <a:ext cx="8534400" cy="4830763"/>
          </a:xfrm>
        </p:spPr>
        <p:txBody>
          <a:bodyPr>
            <a:normAutofit/>
          </a:bodyPr>
          <a:lstStyle/>
          <a:p>
            <a:r>
              <a:rPr lang="en-US" sz="3600" b="1" i="1" u="sng" dirty="0">
                <a:solidFill>
                  <a:schemeClr val="tx2"/>
                </a:solidFill>
                <a:effectLst>
                  <a:outerShdw dist="38100" sx="1000" sy="1000" algn="ctr" rotWithShape="0">
                    <a:schemeClr val="tx2"/>
                  </a:outerShdw>
                </a:effectLst>
              </a:rPr>
              <a:t>Risk Factors than influence success</a:t>
            </a:r>
          </a:p>
          <a:p>
            <a:pPr marL="1447728" lvl="1" indent="-457178"/>
            <a:r>
              <a:rPr lang="en-US" sz="5400" dirty="0">
                <a:solidFill>
                  <a:schemeClr val="tx2"/>
                </a:solidFill>
              </a:rPr>
              <a:t>Cumulative Poverty</a:t>
            </a:r>
          </a:p>
          <a:p>
            <a:pPr marL="1447728" lvl="1" indent="-457178"/>
            <a:r>
              <a:rPr lang="en-US" sz="5400" dirty="0">
                <a:solidFill>
                  <a:schemeClr val="tx2"/>
                </a:solidFill>
              </a:rPr>
              <a:t>Chronic Absenteeism</a:t>
            </a:r>
          </a:p>
          <a:p>
            <a:pPr marL="1447728" lvl="1" indent="-457178"/>
            <a:r>
              <a:rPr lang="en-US" sz="5400" dirty="0">
                <a:solidFill>
                  <a:schemeClr val="tx2"/>
                </a:solidFill>
              </a:rPr>
              <a:t>Mobility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67" dirty="0"/>
              <a:t>Risk Factors</a:t>
            </a:r>
          </a:p>
        </p:txBody>
      </p:sp>
      <p:pic>
        <p:nvPicPr>
          <p:cNvPr id="5" name="Picture 4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" y="1193800"/>
            <a:ext cx="335280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5FCAFA-F970-9E41-A3C6-B4A43B2C8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1"/>
            <a:ext cx="12954000" cy="78901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72600" y="1600200"/>
            <a:ext cx="2743200" cy="320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2600" y="1600200"/>
            <a:ext cx="2743200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2600" y="1600200"/>
            <a:ext cx="27432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839200" y="1981200"/>
            <a:ext cx="990600" cy="30480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39200" y="2533650"/>
            <a:ext cx="1143000" cy="9525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8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41359</TotalTime>
  <Words>137</Words>
  <Application>Microsoft Office PowerPoint</Application>
  <PresentationFormat>Widescreen</PresentationFormat>
  <Paragraphs>20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Century Gothic</vt:lpstr>
      <vt:lpstr>KansansCAN-Blank-Template</vt:lpstr>
      <vt:lpstr>1_KansansCAN-Blank-Template</vt:lpstr>
      <vt:lpstr>1_Office Theme</vt:lpstr>
      <vt:lpstr>5_KansansCAN-Blank-Template</vt:lpstr>
      <vt:lpstr>Kansas Leads the World in the Success of Each Student.</vt:lpstr>
      <vt:lpstr>PowerPoint Presentation</vt:lpstr>
      <vt:lpstr>PowerPoint Presentation</vt:lpstr>
      <vt:lpstr>Risk Factors</vt:lpstr>
      <vt:lpstr>PowerPoint Presentation</vt:lpstr>
      <vt:lpstr>PowerPoint Presentation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Penny Rice</cp:lastModifiedBy>
  <cp:revision>916</cp:revision>
  <cp:lastPrinted>2017-03-27T17:24:31Z</cp:lastPrinted>
  <dcterms:created xsi:type="dcterms:W3CDTF">2015-08-04T16:12:34Z</dcterms:created>
  <dcterms:modified xsi:type="dcterms:W3CDTF">2019-01-30T17:17:48Z</dcterms:modified>
</cp:coreProperties>
</file>