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 id="2147484127" r:id="rId4"/>
    <p:sldMasterId id="2147484142" r:id="rId5"/>
  </p:sldMasterIdLst>
  <p:notesMasterIdLst>
    <p:notesMasterId r:id="rId45"/>
  </p:notesMasterIdLst>
  <p:handoutMasterIdLst>
    <p:handoutMasterId r:id="rId46"/>
  </p:handoutMasterIdLst>
  <p:sldIdLst>
    <p:sldId id="1374" r:id="rId6"/>
    <p:sldId id="1248" r:id="rId7"/>
    <p:sldId id="2134806240" r:id="rId8"/>
    <p:sldId id="1474" r:id="rId9"/>
    <p:sldId id="1240" r:id="rId10"/>
    <p:sldId id="1171" r:id="rId11"/>
    <p:sldId id="1257" r:id="rId12"/>
    <p:sldId id="2134806242" r:id="rId13"/>
    <p:sldId id="2134806236" r:id="rId14"/>
    <p:sldId id="258" r:id="rId15"/>
    <p:sldId id="276" r:id="rId16"/>
    <p:sldId id="1508" r:id="rId17"/>
    <p:sldId id="1476" r:id="rId18"/>
    <p:sldId id="1523" r:id="rId19"/>
    <p:sldId id="1526" r:id="rId20"/>
    <p:sldId id="1525" r:id="rId21"/>
    <p:sldId id="1527" r:id="rId22"/>
    <p:sldId id="1541" r:id="rId23"/>
    <p:sldId id="1520" r:id="rId24"/>
    <p:sldId id="1530" r:id="rId25"/>
    <p:sldId id="1534" r:id="rId26"/>
    <p:sldId id="1521" r:id="rId27"/>
    <p:sldId id="1532" r:id="rId28"/>
    <p:sldId id="1522" r:id="rId29"/>
    <p:sldId id="1533" r:id="rId30"/>
    <p:sldId id="1528" r:id="rId31"/>
    <p:sldId id="1535" r:id="rId32"/>
    <p:sldId id="1529" r:id="rId33"/>
    <p:sldId id="1536" r:id="rId34"/>
    <p:sldId id="1531" r:id="rId35"/>
    <p:sldId id="1537" r:id="rId36"/>
    <p:sldId id="1470" r:id="rId37"/>
    <p:sldId id="1538" r:id="rId38"/>
    <p:sldId id="1518" r:id="rId39"/>
    <p:sldId id="1519" r:id="rId40"/>
    <p:sldId id="1540" r:id="rId41"/>
    <p:sldId id="1539" r:id="rId42"/>
    <p:sldId id="2134806263" r:id="rId43"/>
    <p:sldId id="605" r:id="rId44"/>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00FB92"/>
    <a:srgbClr val="C2DF87"/>
    <a:srgbClr val="40B4E5"/>
    <a:srgbClr val="941651"/>
    <a:srgbClr val="D25627"/>
    <a:srgbClr val="E57D3C"/>
    <a:srgbClr val="8E88A3"/>
    <a:srgbClr val="8B1C40"/>
    <a:srgbClr val="F6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4583" autoAdjust="0"/>
    <p:restoredTop sz="86399" autoAdjust="0"/>
  </p:normalViewPr>
  <p:slideViewPr>
    <p:cSldViewPr>
      <p:cViewPr>
        <p:scale>
          <a:sx n="240" d="100"/>
          <a:sy n="240" d="100"/>
        </p:scale>
        <p:origin x="2856" y="208"/>
      </p:cViewPr>
      <p:guideLst>
        <p:guide orient="horz" pos="2160"/>
        <p:guide pos="3840"/>
      </p:guideLst>
    </p:cSldViewPr>
  </p:slideViewPr>
  <p:outlineViewPr>
    <p:cViewPr>
      <p:scale>
        <a:sx n="33" d="100"/>
        <a:sy n="33" d="100"/>
      </p:scale>
      <p:origin x="0" y="-1040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A70F9-90F0-42E0-B539-03869552677F}" type="doc">
      <dgm:prSet loTypeId="urn:microsoft.com/office/officeart/2008/layout/TitlePictureLineup" loCatId="picture" qsTypeId="urn:microsoft.com/office/officeart/2005/8/quickstyle/simple1" qsCatId="simple" csTypeId="urn:microsoft.com/office/officeart/2005/8/colors/accent0_3" csCatId="mainScheme" phldr="1"/>
      <dgm:spPr/>
      <dgm:t>
        <a:bodyPr/>
        <a:lstStyle/>
        <a:p>
          <a:endParaRPr lang="en-US"/>
        </a:p>
      </dgm:t>
    </dgm:pt>
    <dgm:pt modelId="{64C6133A-B273-4C1E-8881-FA7DAFD8757E}">
      <dgm:prSet phldrT="[Text]" custT="1"/>
      <dgm:spPr/>
      <dgm:t>
        <a:bodyPr/>
        <a:lstStyle/>
        <a:p>
          <a:pPr algn="l"/>
          <a:r>
            <a:rPr lang="en-US" sz="2400" b="0" i="0" dirty="0">
              <a:latin typeface="Open Sans Light" panose="020B0306030504020204" pitchFamily="34" charset="0"/>
              <a:ea typeface="Open Sans Light" panose="020B0306030504020204" pitchFamily="34" charset="0"/>
              <a:cs typeface="Open Sans Light" panose="020B0306030504020204" pitchFamily="34" charset="0"/>
            </a:rPr>
            <a:t>Diamond</a:t>
          </a:r>
        </a:p>
      </dgm:t>
    </dgm:pt>
    <dgm:pt modelId="{173E76C0-7C04-4744-A38B-B2E9F139352B}" type="parTrans" cxnId="{F6C63975-8E38-47D5-9C6A-58E530C31A91}">
      <dgm:prSet/>
      <dgm:spPr/>
      <dgm:t>
        <a:bodyPr/>
        <a:lstStyle/>
        <a:p>
          <a:endParaRPr lang="en-US"/>
        </a:p>
      </dgm:t>
    </dgm:pt>
    <dgm:pt modelId="{860E8A2A-6B44-4C3E-9D86-F958A148A321}" type="sibTrans" cxnId="{F6C63975-8E38-47D5-9C6A-58E530C31A91}">
      <dgm:prSet/>
      <dgm:spPr/>
      <dgm:t>
        <a:bodyPr/>
        <a:lstStyle/>
        <a:p>
          <a:endParaRPr lang="en-US"/>
        </a:p>
      </dgm:t>
    </dgm:pt>
    <dgm:pt modelId="{66A7BE02-1BDB-47F1-A783-E9A0C179C992}">
      <dgm:prSet phldrT="[Text]" custT="1"/>
      <dgm:spPr/>
      <dgm:t>
        <a:bodyPr/>
        <a:lstStyle/>
        <a:p>
          <a:pPr algn="l"/>
          <a:r>
            <a:rPr lang="en-US" sz="2400" b="0" i="0" dirty="0">
              <a:latin typeface="Open Sans Light" panose="020B0306030504020204" pitchFamily="34" charset="0"/>
              <a:ea typeface="Open Sans Light" panose="020B0306030504020204" pitchFamily="34" charset="0"/>
              <a:cs typeface="Open Sans Light" panose="020B0306030504020204" pitchFamily="34" charset="0"/>
            </a:rPr>
            <a:t>Gold</a:t>
          </a:r>
        </a:p>
      </dgm:t>
    </dgm:pt>
    <dgm:pt modelId="{7BFE9B69-5BD1-4F29-B057-3E067524ABFC}" type="parTrans" cxnId="{19D0DAF5-7DBD-4A6D-8B8F-AE3AF37FA461}">
      <dgm:prSet/>
      <dgm:spPr/>
      <dgm:t>
        <a:bodyPr/>
        <a:lstStyle/>
        <a:p>
          <a:endParaRPr lang="en-US"/>
        </a:p>
      </dgm:t>
    </dgm:pt>
    <dgm:pt modelId="{088B15BB-25BF-42FB-AD2F-C0C04DE4C4B5}" type="sibTrans" cxnId="{19D0DAF5-7DBD-4A6D-8B8F-AE3AF37FA461}">
      <dgm:prSet/>
      <dgm:spPr/>
      <dgm:t>
        <a:bodyPr/>
        <a:lstStyle/>
        <a:p>
          <a:endParaRPr lang="en-US"/>
        </a:p>
      </dgm:t>
    </dgm:pt>
    <dgm:pt modelId="{E77F657E-C423-4272-8B14-E1F5EF203A7C}">
      <dgm:prSet phldrT="[Text]" custT="1"/>
      <dgm:spPr/>
      <dgm:t>
        <a:bodyPr/>
        <a:lstStyle/>
        <a:p>
          <a:pPr algn="l"/>
          <a:r>
            <a:rPr lang="en-US" sz="2400" b="0" i="0" dirty="0">
              <a:latin typeface="Open Sans Light" panose="020B0306030504020204" pitchFamily="34" charset="0"/>
              <a:ea typeface="Open Sans Light" panose="020B0306030504020204" pitchFamily="34" charset="0"/>
              <a:cs typeface="Open Sans Light" panose="020B0306030504020204" pitchFamily="34" charset="0"/>
            </a:rPr>
            <a:t>Silver</a:t>
          </a:r>
        </a:p>
      </dgm:t>
    </dgm:pt>
    <dgm:pt modelId="{DF640B03-7B62-40FE-96D5-D53313E6B9CD}" type="parTrans" cxnId="{33FC4857-BA38-4192-9D8E-20867F96E21C}">
      <dgm:prSet/>
      <dgm:spPr/>
      <dgm:t>
        <a:bodyPr/>
        <a:lstStyle/>
        <a:p>
          <a:endParaRPr lang="en-US"/>
        </a:p>
      </dgm:t>
    </dgm:pt>
    <dgm:pt modelId="{FB17587E-1D04-4EA3-A97D-E807F41FC605}" type="sibTrans" cxnId="{33FC4857-BA38-4192-9D8E-20867F96E21C}">
      <dgm:prSet/>
      <dgm:spPr/>
      <dgm:t>
        <a:bodyPr/>
        <a:lstStyle/>
        <a:p>
          <a:endParaRPr lang="en-US"/>
        </a:p>
      </dgm:t>
    </dgm:pt>
    <dgm:pt modelId="{3AC84EDE-EFCC-4AB0-9DD0-CD8987B2CB29}">
      <dgm:prSet phldrT="[Text]" custT="1"/>
      <dgm:spPr/>
      <dgm:t>
        <a:bodyPr/>
        <a:lstStyle/>
        <a:p>
          <a:pPr algn="l"/>
          <a:r>
            <a:rPr lang="en-US" sz="2400" b="0" i="0" dirty="0">
              <a:latin typeface="Open Sans Light" panose="020B0306030504020204" pitchFamily="34" charset="0"/>
              <a:ea typeface="Open Sans Light" panose="020B0306030504020204" pitchFamily="34" charset="0"/>
              <a:cs typeface="Open Sans Light" panose="020B0306030504020204" pitchFamily="34" charset="0"/>
            </a:rPr>
            <a:t>Bronze</a:t>
          </a:r>
        </a:p>
      </dgm:t>
    </dgm:pt>
    <dgm:pt modelId="{4D500762-5837-46F9-AA24-C30E53CDB652}" type="parTrans" cxnId="{36DE1497-F769-4658-B1EC-B9C5D259DC0A}">
      <dgm:prSet/>
      <dgm:spPr/>
      <dgm:t>
        <a:bodyPr/>
        <a:lstStyle/>
        <a:p>
          <a:endParaRPr lang="en-US"/>
        </a:p>
      </dgm:t>
    </dgm:pt>
    <dgm:pt modelId="{01ED8C0C-E554-443A-895B-4D00BA5FAA3F}" type="sibTrans" cxnId="{36DE1497-F769-4658-B1EC-B9C5D259DC0A}">
      <dgm:prSet/>
      <dgm:spPr/>
      <dgm:t>
        <a:bodyPr/>
        <a:lstStyle/>
        <a:p>
          <a:endParaRPr lang="en-US"/>
        </a:p>
      </dgm:t>
    </dgm:pt>
    <dgm:pt modelId="{908CD6E4-2323-4EE5-831B-06EC9EC4BEA9}">
      <dgm:prSet phldrT="[Text]" custT="1"/>
      <dgm:spPr/>
      <dgm:t>
        <a:bodyPr/>
        <a:lstStyle/>
        <a:p>
          <a:pPr algn="l"/>
          <a:r>
            <a:rPr lang="en-US" sz="2400" b="0" i="0" dirty="0">
              <a:latin typeface="Open Sans Light" panose="020B0306030504020204" pitchFamily="34" charset="0"/>
              <a:ea typeface="Open Sans Light" panose="020B0306030504020204" pitchFamily="34" charset="0"/>
              <a:cs typeface="Open Sans Light" panose="020B0306030504020204" pitchFamily="34" charset="0"/>
            </a:rPr>
            <a:t>Copper</a:t>
          </a:r>
        </a:p>
      </dgm:t>
    </dgm:pt>
    <dgm:pt modelId="{57C25C66-EE20-499E-9F11-B8B2D2E03042}" type="parTrans" cxnId="{B89FAB73-3816-4C58-B184-F1BC1B839AE1}">
      <dgm:prSet/>
      <dgm:spPr/>
      <dgm:t>
        <a:bodyPr/>
        <a:lstStyle/>
        <a:p>
          <a:endParaRPr lang="en-US"/>
        </a:p>
      </dgm:t>
    </dgm:pt>
    <dgm:pt modelId="{70338ECB-4CD8-4064-BE82-AF6C351FA658}" type="sibTrans" cxnId="{B89FAB73-3816-4C58-B184-F1BC1B839AE1}">
      <dgm:prSet/>
      <dgm:spPr/>
      <dgm:t>
        <a:bodyPr/>
        <a:lstStyle/>
        <a:p>
          <a:endParaRPr lang="en-US"/>
        </a:p>
      </dgm:t>
    </dgm:pt>
    <dgm:pt modelId="{73B2DA0C-41D9-4833-927D-AD86E913A4DB}" type="pres">
      <dgm:prSet presAssocID="{7A7A70F9-90F0-42E0-B539-03869552677F}" presName="Name0" presStyleCnt="0">
        <dgm:presLayoutVars>
          <dgm:dir/>
        </dgm:presLayoutVars>
      </dgm:prSet>
      <dgm:spPr/>
    </dgm:pt>
    <dgm:pt modelId="{8955CBA5-CE73-4C39-ABA2-9C5F5E9E74FF}" type="pres">
      <dgm:prSet presAssocID="{908CD6E4-2323-4EE5-831B-06EC9EC4BEA9}" presName="composite" presStyleCnt="0"/>
      <dgm:spPr/>
    </dgm:pt>
    <dgm:pt modelId="{E1636145-7831-4662-97F5-098F13E46476}" type="pres">
      <dgm:prSet presAssocID="{908CD6E4-2323-4EE5-831B-06EC9EC4BEA9}" presName="Accent" presStyleLbl="alignAcc1" presStyleIdx="0" presStyleCnt="5"/>
      <dgm:spPr/>
    </dgm:pt>
    <dgm:pt modelId="{4177AA47-D819-42CD-B443-05C9409E25D0}" type="pres">
      <dgm:prSet presAssocID="{908CD6E4-2323-4EE5-831B-06EC9EC4BEA9}" presName="Image" presStyleLbl="node1" presStyleIdx="0" presStyleCnt="5" custScaleX="119001" custScaleY="11361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107" r="5107"/>
          </a:stretch>
        </a:blipFill>
      </dgm:spPr>
    </dgm:pt>
    <dgm:pt modelId="{3DF14410-217A-4C65-B5A1-BE7BB0B1F2E8}" type="pres">
      <dgm:prSet presAssocID="{908CD6E4-2323-4EE5-831B-06EC9EC4BEA9}" presName="Child" presStyleLbl="revTx" presStyleIdx="0" presStyleCnt="5">
        <dgm:presLayoutVars>
          <dgm:bulletEnabled val="1"/>
        </dgm:presLayoutVars>
      </dgm:prSet>
      <dgm:spPr/>
    </dgm:pt>
    <dgm:pt modelId="{6F5AAD79-D95F-4E94-953C-865351E32910}" type="pres">
      <dgm:prSet presAssocID="{908CD6E4-2323-4EE5-831B-06EC9EC4BEA9}" presName="Parent" presStyleLbl="alignNode1" presStyleIdx="0" presStyleCnt="5">
        <dgm:presLayoutVars>
          <dgm:bulletEnabled val="1"/>
        </dgm:presLayoutVars>
      </dgm:prSet>
      <dgm:spPr/>
    </dgm:pt>
    <dgm:pt modelId="{62BD48F5-A898-45CF-AF97-96D28B85F198}" type="pres">
      <dgm:prSet presAssocID="{70338ECB-4CD8-4064-BE82-AF6C351FA658}" presName="sibTrans" presStyleCnt="0"/>
      <dgm:spPr/>
    </dgm:pt>
    <dgm:pt modelId="{FA800299-F02A-4DD5-A3AE-2DA934F3EAD5}" type="pres">
      <dgm:prSet presAssocID="{3AC84EDE-EFCC-4AB0-9DD0-CD8987B2CB29}" presName="composite" presStyleCnt="0"/>
      <dgm:spPr/>
    </dgm:pt>
    <dgm:pt modelId="{0028B9A5-F156-4D91-915B-6FA39DB5C698}" type="pres">
      <dgm:prSet presAssocID="{3AC84EDE-EFCC-4AB0-9DD0-CD8987B2CB29}" presName="Accent" presStyleLbl="alignAcc1" presStyleIdx="1" presStyleCnt="5"/>
      <dgm:spPr/>
    </dgm:pt>
    <dgm:pt modelId="{71906140-71A4-4C86-BC8F-CC7944F15B54}" type="pres">
      <dgm:prSet presAssocID="{3AC84EDE-EFCC-4AB0-9DD0-CD8987B2CB29}" presName="Image" presStyleLbl="node1" presStyleIdx="1" presStyleCnt="5" custScaleX="119001" custScaleY="11361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107" r="5107"/>
          </a:stretch>
        </a:blipFill>
      </dgm:spPr>
    </dgm:pt>
    <dgm:pt modelId="{BF2B2795-EDE3-4805-9333-6C25A4162513}" type="pres">
      <dgm:prSet presAssocID="{3AC84EDE-EFCC-4AB0-9DD0-CD8987B2CB29}" presName="Child" presStyleLbl="revTx" presStyleIdx="1" presStyleCnt="5">
        <dgm:presLayoutVars>
          <dgm:bulletEnabled val="1"/>
        </dgm:presLayoutVars>
      </dgm:prSet>
      <dgm:spPr/>
    </dgm:pt>
    <dgm:pt modelId="{15093577-F8CC-46A4-9911-A7FB32F0D887}" type="pres">
      <dgm:prSet presAssocID="{3AC84EDE-EFCC-4AB0-9DD0-CD8987B2CB29}" presName="Parent" presStyleLbl="alignNode1" presStyleIdx="1" presStyleCnt="5">
        <dgm:presLayoutVars>
          <dgm:bulletEnabled val="1"/>
        </dgm:presLayoutVars>
      </dgm:prSet>
      <dgm:spPr/>
    </dgm:pt>
    <dgm:pt modelId="{32197BB1-7423-4428-8243-DE7FC06D6CC9}" type="pres">
      <dgm:prSet presAssocID="{01ED8C0C-E554-443A-895B-4D00BA5FAA3F}" presName="sibTrans" presStyleCnt="0"/>
      <dgm:spPr/>
    </dgm:pt>
    <dgm:pt modelId="{0A2495EA-322D-49F1-9FFB-3A017B541C98}" type="pres">
      <dgm:prSet presAssocID="{E77F657E-C423-4272-8B14-E1F5EF203A7C}" presName="composite" presStyleCnt="0"/>
      <dgm:spPr/>
    </dgm:pt>
    <dgm:pt modelId="{062CEC3D-8569-4C3F-96B1-03AC12A015AD}" type="pres">
      <dgm:prSet presAssocID="{E77F657E-C423-4272-8B14-E1F5EF203A7C}" presName="Accent" presStyleLbl="alignAcc1" presStyleIdx="2" presStyleCnt="5"/>
      <dgm:spPr/>
    </dgm:pt>
    <dgm:pt modelId="{32F4AAA0-513E-4DDB-84A0-6037495706A1}" type="pres">
      <dgm:prSet presAssocID="{E77F657E-C423-4272-8B14-E1F5EF203A7C}" presName="Image" presStyleLbl="node1" presStyleIdx="2" presStyleCnt="5" custScaleX="119001" custScaleY="11361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107" r="5107"/>
          </a:stretch>
        </a:blipFill>
      </dgm:spPr>
    </dgm:pt>
    <dgm:pt modelId="{6C3FA69A-9A5E-4771-860F-85215021AE99}" type="pres">
      <dgm:prSet presAssocID="{E77F657E-C423-4272-8B14-E1F5EF203A7C}" presName="Child" presStyleLbl="revTx" presStyleIdx="2" presStyleCnt="5">
        <dgm:presLayoutVars>
          <dgm:bulletEnabled val="1"/>
        </dgm:presLayoutVars>
      </dgm:prSet>
      <dgm:spPr/>
    </dgm:pt>
    <dgm:pt modelId="{4671AA5C-2787-4EEA-AA70-51095E629DCF}" type="pres">
      <dgm:prSet presAssocID="{E77F657E-C423-4272-8B14-E1F5EF203A7C}" presName="Parent" presStyleLbl="alignNode1" presStyleIdx="2" presStyleCnt="5">
        <dgm:presLayoutVars>
          <dgm:bulletEnabled val="1"/>
        </dgm:presLayoutVars>
      </dgm:prSet>
      <dgm:spPr/>
    </dgm:pt>
    <dgm:pt modelId="{302D7BCC-2E3D-4266-A7FD-99C373397B7D}" type="pres">
      <dgm:prSet presAssocID="{FB17587E-1D04-4EA3-A97D-E807F41FC605}" presName="sibTrans" presStyleCnt="0"/>
      <dgm:spPr/>
    </dgm:pt>
    <dgm:pt modelId="{0E9C9B1B-DBB0-4076-B616-1ABAE1CB48AA}" type="pres">
      <dgm:prSet presAssocID="{66A7BE02-1BDB-47F1-A783-E9A0C179C992}" presName="composite" presStyleCnt="0"/>
      <dgm:spPr/>
    </dgm:pt>
    <dgm:pt modelId="{F3493EF7-7FCB-41B2-90EA-7DCCF3C6C8F3}" type="pres">
      <dgm:prSet presAssocID="{66A7BE02-1BDB-47F1-A783-E9A0C179C992}" presName="Accent" presStyleLbl="alignAcc1" presStyleIdx="3" presStyleCnt="5"/>
      <dgm:spPr/>
    </dgm:pt>
    <dgm:pt modelId="{DFC22833-21ED-4185-A278-4F508ACC7BF3}" type="pres">
      <dgm:prSet presAssocID="{66A7BE02-1BDB-47F1-A783-E9A0C179C992}" presName="Image" presStyleLbl="node1" presStyleIdx="3" presStyleCnt="5" custScaleX="119001" custScaleY="11361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107" r="5107"/>
          </a:stretch>
        </a:blipFill>
      </dgm:spPr>
    </dgm:pt>
    <dgm:pt modelId="{E6A19F68-8E6D-4554-B198-4785AD0066C7}" type="pres">
      <dgm:prSet presAssocID="{66A7BE02-1BDB-47F1-A783-E9A0C179C992}" presName="Child" presStyleLbl="revTx" presStyleIdx="3" presStyleCnt="5">
        <dgm:presLayoutVars>
          <dgm:bulletEnabled val="1"/>
        </dgm:presLayoutVars>
      </dgm:prSet>
      <dgm:spPr/>
    </dgm:pt>
    <dgm:pt modelId="{7EAE9A9F-D871-43A7-9EEA-2D46AC699023}" type="pres">
      <dgm:prSet presAssocID="{66A7BE02-1BDB-47F1-A783-E9A0C179C992}" presName="Parent" presStyleLbl="alignNode1" presStyleIdx="3" presStyleCnt="5">
        <dgm:presLayoutVars>
          <dgm:bulletEnabled val="1"/>
        </dgm:presLayoutVars>
      </dgm:prSet>
      <dgm:spPr/>
    </dgm:pt>
    <dgm:pt modelId="{AC5A0A8E-D4EC-4BCB-9452-5CF47AF6621E}" type="pres">
      <dgm:prSet presAssocID="{088B15BB-25BF-42FB-AD2F-C0C04DE4C4B5}" presName="sibTrans" presStyleCnt="0"/>
      <dgm:spPr/>
    </dgm:pt>
    <dgm:pt modelId="{022190EC-710F-4A3F-A4D7-636342D2D4B1}" type="pres">
      <dgm:prSet presAssocID="{64C6133A-B273-4C1E-8881-FA7DAFD8757E}" presName="composite" presStyleCnt="0"/>
      <dgm:spPr/>
    </dgm:pt>
    <dgm:pt modelId="{B0B84B30-9784-4559-90D2-A729248C5648}" type="pres">
      <dgm:prSet presAssocID="{64C6133A-B273-4C1E-8881-FA7DAFD8757E}" presName="Accent" presStyleLbl="alignAcc1" presStyleIdx="4" presStyleCnt="5"/>
      <dgm:spPr/>
    </dgm:pt>
    <dgm:pt modelId="{DDBDA3AC-7AA0-455C-967C-67F9D46AD40D}" type="pres">
      <dgm:prSet presAssocID="{64C6133A-B273-4C1E-8881-FA7DAFD8757E}" presName="Image" presStyleLbl="node1" presStyleIdx="4" presStyleCnt="5" custScaleX="119001" custScaleY="113619" custLinFactNeighborX="85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5107" r="5107"/>
          </a:stretch>
        </a:blipFill>
      </dgm:spPr>
    </dgm:pt>
    <dgm:pt modelId="{95D7744E-E064-4EF0-9F5D-1B77B7580B61}" type="pres">
      <dgm:prSet presAssocID="{64C6133A-B273-4C1E-8881-FA7DAFD8757E}" presName="Child" presStyleLbl="revTx" presStyleIdx="4" presStyleCnt="5">
        <dgm:presLayoutVars>
          <dgm:bulletEnabled val="1"/>
        </dgm:presLayoutVars>
      </dgm:prSet>
      <dgm:spPr/>
    </dgm:pt>
    <dgm:pt modelId="{62951EBE-E55A-443D-8358-10B114613B86}" type="pres">
      <dgm:prSet presAssocID="{64C6133A-B273-4C1E-8881-FA7DAFD8757E}" presName="Parent" presStyleLbl="alignNode1" presStyleIdx="4" presStyleCnt="5">
        <dgm:presLayoutVars>
          <dgm:bulletEnabled val="1"/>
        </dgm:presLayoutVars>
      </dgm:prSet>
      <dgm:spPr/>
    </dgm:pt>
  </dgm:ptLst>
  <dgm:cxnLst>
    <dgm:cxn modelId="{DC143321-FD4A-404C-A5F5-DBB10360E1E7}" type="presOf" srcId="{64C6133A-B273-4C1E-8881-FA7DAFD8757E}" destId="{62951EBE-E55A-443D-8358-10B114613B86}" srcOrd="0" destOrd="0" presId="urn:microsoft.com/office/officeart/2008/layout/TitlePictureLineup"/>
    <dgm:cxn modelId="{B89FAB73-3816-4C58-B184-F1BC1B839AE1}" srcId="{7A7A70F9-90F0-42E0-B539-03869552677F}" destId="{908CD6E4-2323-4EE5-831B-06EC9EC4BEA9}" srcOrd="0" destOrd="0" parTransId="{57C25C66-EE20-499E-9F11-B8B2D2E03042}" sibTransId="{70338ECB-4CD8-4064-BE82-AF6C351FA658}"/>
    <dgm:cxn modelId="{5B37C774-747F-49C5-BAEB-A5DE4E10D82A}" type="presOf" srcId="{7A7A70F9-90F0-42E0-B539-03869552677F}" destId="{73B2DA0C-41D9-4833-927D-AD86E913A4DB}" srcOrd="0" destOrd="0" presId="urn:microsoft.com/office/officeart/2008/layout/TitlePictureLineup"/>
    <dgm:cxn modelId="{F6C63975-8E38-47D5-9C6A-58E530C31A91}" srcId="{7A7A70F9-90F0-42E0-B539-03869552677F}" destId="{64C6133A-B273-4C1E-8881-FA7DAFD8757E}" srcOrd="4" destOrd="0" parTransId="{173E76C0-7C04-4744-A38B-B2E9F139352B}" sibTransId="{860E8A2A-6B44-4C3E-9D86-F958A148A321}"/>
    <dgm:cxn modelId="{7084F055-F1B4-4B71-8BCA-3D74AE45051A}" type="presOf" srcId="{908CD6E4-2323-4EE5-831B-06EC9EC4BEA9}" destId="{6F5AAD79-D95F-4E94-953C-865351E32910}" srcOrd="0" destOrd="0" presId="urn:microsoft.com/office/officeart/2008/layout/TitlePictureLineup"/>
    <dgm:cxn modelId="{33FC4857-BA38-4192-9D8E-20867F96E21C}" srcId="{7A7A70F9-90F0-42E0-B539-03869552677F}" destId="{E77F657E-C423-4272-8B14-E1F5EF203A7C}" srcOrd="2" destOrd="0" parTransId="{DF640B03-7B62-40FE-96D5-D53313E6B9CD}" sibTransId="{FB17587E-1D04-4EA3-A97D-E807F41FC605}"/>
    <dgm:cxn modelId="{1EE7168B-349B-4877-942D-A3FDFA444B35}" type="presOf" srcId="{66A7BE02-1BDB-47F1-A783-E9A0C179C992}" destId="{7EAE9A9F-D871-43A7-9EEA-2D46AC699023}" srcOrd="0" destOrd="0" presId="urn:microsoft.com/office/officeart/2008/layout/TitlePictureLineup"/>
    <dgm:cxn modelId="{36DE1497-F769-4658-B1EC-B9C5D259DC0A}" srcId="{7A7A70F9-90F0-42E0-B539-03869552677F}" destId="{3AC84EDE-EFCC-4AB0-9DD0-CD8987B2CB29}" srcOrd="1" destOrd="0" parTransId="{4D500762-5837-46F9-AA24-C30E53CDB652}" sibTransId="{01ED8C0C-E554-443A-895B-4D00BA5FAA3F}"/>
    <dgm:cxn modelId="{50FCEDBC-9869-4C36-9C9E-DF13B12DF85F}" type="presOf" srcId="{3AC84EDE-EFCC-4AB0-9DD0-CD8987B2CB29}" destId="{15093577-F8CC-46A4-9911-A7FB32F0D887}" srcOrd="0" destOrd="0" presId="urn:microsoft.com/office/officeart/2008/layout/TitlePictureLineup"/>
    <dgm:cxn modelId="{19DB9AD7-4BED-411A-AB6F-B355AD68AB33}" type="presOf" srcId="{E77F657E-C423-4272-8B14-E1F5EF203A7C}" destId="{4671AA5C-2787-4EEA-AA70-51095E629DCF}" srcOrd="0" destOrd="0" presId="urn:microsoft.com/office/officeart/2008/layout/TitlePictureLineup"/>
    <dgm:cxn modelId="{19D0DAF5-7DBD-4A6D-8B8F-AE3AF37FA461}" srcId="{7A7A70F9-90F0-42E0-B539-03869552677F}" destId="{66A7BE02-1BDB-47F1-A783-E9A0C179C992}" srcOrd="3" destOrd="0" parTransId="{7BFE9B69-5BD1-4F29-B057-3E067524ABFC}" sibTransId="{088B15BB-25BF-42FB-AD2F-C0C04DE4C4B5}"/>
    <dgm:cxn modelId="{8BF44310-40CC-49C8-B106-93C751FC4AB9}" type="presParOf" srcId="{73B2DA0C-41D9-4833-927D-AD86E913A4DB}" destId="{8955CBA5-CE73-4C39-ABA2-9C5F5E9E74FF}" srcOrd="0" destOrd="0" presId="urn:microsoft.com/office/officeart/2008/layout/TitlePictureLineup"/>
    <dgm:cxn modelId="{EB470F89-C487-4164-A1A3-EE75D377F243}" type="presParOf" srcId="{8955CBA5-CE73-4C39-ABA2-9C5F5E9E74FF}" destId="{E1636145-7831-4662-97F5-098F13E46476}" srcOrd="0" destOrd="0" presId="urn:microsoft.com/office/officeart/2008/layout/TitlePictureLineup"/>
    <dgm:cxn modelId="{A483FB4E-FE55-4472-956D-74CE04F44619}" type="presParOf" srcId="{8955CBA5-CE73-4C39-ABA2-9C5F5E9E74FF}" destId="{4177AA47-D819-42CD-B443-05C9409E25D0}" srcOrd="1" destOrd="0" presId="urn:microsoft.com/office/officeart/2008/layout/TitlePictureLineup"/>
    <dgm:cxn modelId="{EC83DB2E-3ECD-4D13-9148-C66D6CD51E6F}" type="presParOf" srcId="{8955CBA5-CE73-4C39-ABA2-9C5F5E9E74FF}" destId="{3DF14410-217A-4C65-B5A1-BE7BB0B1F2E8}" srcOrd="2" destOrd="0" presId="urn:microsoft.com/office/officeart/2008/layout/TitlePictureLineup"/>
    <dgm:cxn modelId="{8630A15D-233B-4854-9F5D-38CD463629FE}" type="presParOf" srcId="{8955CBA5-CE73-4C39-ABA2-9C5F5E9E74FF}" destId="{6F5AAD79-D95F-4E94-953C-865351E32910}" srcOrd="3" destOrd="0" presId="urn:microsoft.com/office/officeart/2008/layout/TitlePictureLineup"/>
    <dgm:cxn modelId="{115422E2-EECF-4F01-8378-0CF41DB87F1F}" type="presParOf" srcId="{73B2DA0C-41D9-4833-927D-AD86E913A4DB}" destId="{62BD48F5-A898-45CF-AF97-96D28B85F198}" srcOrd="1" destOrd="0" presId="urn:microsoft.com/office/officeart/2008/layout/TitlePictureLineup"/>
    <dgm:cxn modelId="{9083D20D-E277-488D-B798-B9476655DD54}" type="presParOf" srcId="{73B2DA0C-41D9-4833-927D-AD86E913A4DB}" destId="{FA800299-F02A-4DD5-A3AE-2DA934F3EAD5}" srcOrd="2" destOrd="0" presId="urn:microsoft.com/office/officeart/2008/layout/TitlePictureLineup"/>
    <dgm:cxn modelId="{D777DB87-6101-49C8-AF10-CFE2646DCAEB}" type="presParOf" srcId="{FA800299-F02A-4DD5-A3AE-2DA934F3EAD5}" destId="{0028B9A5-F156-4D91-915B-6FA39DB5C698}" srcOrd="0" destOrd="0" presId="urn:microsoft.com/office/officeart/2008/layout/TitlePictureLineup"/>
    <dgm:cxn modelId="{C470A7B2-E707-4B1A-927E-AF3B36481A30}" type="presParOf" srcId="{FA800299-F02A-4DD5-A3AE-2DA934F3EAD5}" destId="{71906140-71A4-4C86-BC8F-CC7944F15B54}" srcOrd="1" destOrd="0" presId="urn:microsoft.com/office/officeart/2008/layout/TitlePictureLineup"/>
    <dgm:cxn modelId="{3CF8BB6A-5D33-4F31-97F8-CEB9069D88C5}" type="presParOf" srcId="{FA800299-F02A-4DD5-A3AE-2DA934F3EAD5}" destId="{BF2B2795-EDE3-4805-9333-6C25A4162513}" srcOrd="2" destOrd="0" presId="urn:microsoft.com/office/officeart/2008/layout/TitlePictureLineup"/>
    <dgm:cxn modelId="{9000A1D9-18B7-4919-ABC2-56117D134F04}" type="presParOf" srcId="{FA800299-F02A-4DD5-A3AE-2DA934F3EAD5}" destId="{15093577-F8CC-46A4-9911-A7FB32F0D887}" srcOrd="3" destOrd="0" presId="urn:microsoft.com/office/officeart/2008/layout/TitlePictureLineup"/>
    <dgm:cxn modelId="{3E951C02-3984-4377-AC64-14B798C4AD4D}" type="presParOf" srcId="{73B2DA0C-41D9-4833-927D-AD86E913A4DB}" destId="{32197BB1-7423-4428-8243-DE7FC06D6CC9}" srcOrd="3" destOrd="0" presId="urn:microsoft.com/office/officeart/2008/layout/TitlePictureLineup"/>
    <dgm:cxn modelId="{9FF57502-4036-457C-BD1D-89552CA20939}" type="presParOf" srcId="{73B2DA0C-41D9-4833-927D-AD86E913A4DB}" destId="{0A2495EA-322D-49F1-9FFB-3A017B541C98}" srcOrd="4" destOrd="0" presId="urn:microsoft.com/office/officeart/2008/layout/TitlePictureLineup"/>
    <dgm:cxn modelId="{51076D04-987A-4B00-8FE9-272914E33603}" type="presParOf" srcId="{0A2495EA-322D-49F1-9FFB-3A017B541C98}" destId="{062CEC3D-8569-4C3F-96B1-03AC12A015AD}" srcOrd="0" destOrd="0" presId="urn:microsoft.com/office/officeart/2008/layout/TitlePictureLineup"/>
    <dgm:cxn modelId="{E2B62CD2-B5DB-48BB-8565-1BD556DDE848}" type="presParOf" srcId="{0A2495EA-322D-49F1-9FFB-3A017B541C98}" destId="{32F4AAA0-513E-4DDB-84A0-6037495706A1}" srcOrd="1" destOrd="0" presId="urn:microsoft.com/office/officeart/2008/layout/TitlePictureLineup"/>
    <dgm:cxn modelId="{20CA4C71-A455-4F2E-B7D7-46248B6466F4}" type="presParOf" srcId="{0A2495EA-322D-49F1-9FFB-3A017B541C98}" destId="{6C3FA69A-9A5E-4771-860F-85215021AE99}" srcOrd="2" destOrd="0" presId="urn:microsoft.com/office/officeart/2008/layout/TitlePictureLineup"/>
    <dgm:cxn modelId="{FC61EE6F-A3B3-4191-B0D4-FCBCD9ED45BF}" type="presParOf" srcId="{0A2495EA-322D-49F1-9FFB-3A017B541C98}" destId="{4671AA5C-2787-4EEA-AA70-51095E629DCF}" srcOrd="3" destOrd="0" presId="urn:microsoft.com/office/officeart/2008/layout/TitlePictureLineup"/>
    <dgm:cxn modelId="{DF53465B-6A9E-4AB4-B6BC-0A074F9E5B8C}" type="presParOf" srcId="{73B2DA0C-41D9-4833-927D-AD86E913A4DB}" destId="{302D7BCC-2E3D-4266-A7FD-99C373397B7D}" srcOrd="5" destOrd="0" presId="urn:microsoft.com/office/officeart/2008/layout/TitlePictureLineup"/>
    <dgm:cxn modelId="{6CC2E09B-A1F4-427B-AB04-2CEE9303F61B}" type="presParOf" srcId="{73B2DA0C-41D9-4833-927D-AD86E913A4DB}" destId="{0E9C9B1B-DBB0-4076-B616-1ABAE1CB48AA}" srcOrd="6" destOrd="0" presId="urn:microsoft.com/office/officeart/2008/layout/TitlePictureLineup"/>
    <dgm:cxn modelId="{F9E6771B-8672-4623-A6E7-0699ADE03C96}" type="presParOf" srcId="{0E9C9B1B-DBB0-4076-B616-1ABAE1CB48AA}" destId="{F3493EF7-7FCB-41B2-90EA-7DCCF3C6C8F3}" srcOrd="0" destOrd="0" presId="urn:microsoft.com/office/officeart/2008/layout/TitlePictureLineup"/>
    <dgm:cxn modelId="{FE7D1D27-C6F3-45F3-A50C-07A512D3D0EB}" type="presParOf" srcId="{0E9C9B1B-DBB0-4076-B616-1ABAE1CB48AA}" destId="{DFC22833-21ED-4185-A278-4F508ACC7BF3}" srcOrd="1" destOrd="0" presId="urn:microsoft.com/office/officeart/2008/layout/TitlePictureLineup"/>
    <dgm:cxn modelId="{10BC5A01-BD6D-482B-8561-28F8B663E652}" type="presParOf" srcId="{0E9C9B1B-DBB0-4076-B616-1ABAE1CB48AA}" destId="{E6A19F68-8E6D-4554-B198-4785AD0066C7}" srcOrd="2" destOrd="0" presId="urn:microsoft.com/office/officeart/2008/layout/TitlePictureLineup"/>
    <dgm:cxn modelId="{03C16E13-F381-42CC-BC1A-D0A5A6550D7A}" type="presParOf" srcId="{0E9C9B1B-DBB0-4076-B616-1ABAE1CB48AA}" destId="{7EAE9A9F-D871-43A7-9EEA-2D46AC699023}" srcOrd="3" destOrd="0" presId="urn:microsoft.com/office/officeart/2008/layout/TitlePictureLineup"/>
    <dgm:cxn modelId="{E4F3F4BD-DB59-4CDE-A0E5-D1EA0815825D}" type="presParOf" srcId="{73B2DA0C-41D9-4833-927D-AD86E913A4DB}" destId="{AC5A0A8E-D4EC-4BCB-9452-5CF47AF6621E}" srcOrd="7" destOrd="0" presId="urn:microsoft.com/office/officeart/2008/layout/TitlePictureLineup"/>
    <dgm:cxn modelId="{E696470C-AFE6-4B8F-9A94-B64D3A08DDA3}" type="presParOf" srcId="{73B2DA0C-41D9-4833-927D-AD86E913A4DB}" destId="{022190EC-710F-4A3F-A4D7-636342D2D4B1}" srcOrd="8" destOrd="0" presId="urn:microsoft.com/office/officeart/2008/layout/TitlePictureLineup"/>
    <dgm:cxn modelId="{796170A2-64FE-4D68-91CC-CD8E60D8DAB1}" type="presParOf" srcId="{022190EC-710F-4A3F-A4D7-636342D2D4B1}" destId="{B0B84B30-9784-4559-90D2-A729248C5648}" srcOrd="0" destOrd="0" presId="urn:microsoft.com/office/officeart/2008/layout/TitlePictureLineup"/>
    <dgm:cxn modelId="{48F62942-CF28-4F69-B81A-43A28F31C7BA}" type="presParOf" srcId="{022190EC-710F-4A3F-A4D7-636342D2D4B1}" destId="{DDBDA3AC-7AA0-455C-967C-67F9D46AD40D}" srcOrd="1" destOrd="0" presId="urn:microsoft.com/office/officeart/2008/layout/TitlePictureLineup"/>
    <dgm:cxn modelId="{5C6611D0-BD15-4F27-B6E1-673556511585}" type="presParOf" srcId="{022190EC-710F-4A3F-A4D7-636342D2D4B1}" destId="{95D7744E-E064-4EF0-9F5D-1B77B7580B61}" srcOrd="2" destOrd="0" presId="urn:microsoft.com/office/officeart/2008/layout/TitlePictureLineup"/>
    <dgm:cxn modelId="{014077A6-1330-4BCD-8AD4-1323FA09C530}" type="presParOf" srcId="{022190EC-710F-4A3F-A4D7-636342D2D4B1}" destId="{62951EBE-E55A-443D-8358-10B114613B86}"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5F9F2-919E-483E-9AD0-58B0D7E4078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CAB95D7-9A53-4A99-998E-F0DAEC1248D1}">
      <dgm:prSet phldrT="[Text]" custT="1"/>
      <dgm:spPr>
        <a:solidFill>
          <a:schemeClr val="accent3"/>
        </a:solidFill>
        <a:effectLst>
          <a:outerShdw blurRad="63500" sx="102000" sy="102000" algn="ctr" rotWithShape="0">
            <a:prstClr val="black">
              <a:alpha val="40000"/>
            </a:prstClr>
          </a:outerShdw>
        </a:effectLst>
      </dgm:spPr>
      <dgm:t>
        <a:bodyPr lIns="91440" tIns="0" rIns="91440" bIns="0"/>
        <a:lstStyle/>
        <a:p>
          <a:pPr algn="l"/>
          <a:r>
            <a:rPr lang="en-US" sz="1600" b="1" i="0" dirty="0">
              <a:latin typeface="Open Sans Light" panose="020B0306030504020204" pitchFamily="34" charset="0"/>
              <a:ea typeface="Open Sans Light" panose="020B0306030504020204" pitchFamily="34" charset="0"/>
              <a:cs typeface="Open Sans Light" panose="020B0306030504020204" pitchFamily="34" charset="0"/>
            </a:rPr>
            <a:t>SOCIAL-EMOTIONAL</a:t>
          </a:r>
        </a:p>
      </dgm:t>
    </dgm:pt>
    <dgm:pt modelId="{DF9D1FAC-9565-43BE-885F-BED6A63DED56}" type="parTrans" cxnId="{F4210593-0F80-4E09-87A8-5C7607D72522}">
      <dgm:prSet/>
      <dgm:spPr>
        <a:ln>
          <a:solidFill>
            <a:schemeClr val="accent1"/>
          </a:solidFill>
        </a:ln>
        <a:effectLst/>
      </dgm:spPr>
      <dgm:t>
        <a:bodyPr/>
        <a:lstStyle/>
        <a:p>
          <a:endParaRPr lang="en-US"/>
        </a:p>
      </dgm:t>
    </dgm:pt>
    <dgm:pt modelId="{3A0B7B86-9222-4BEE-A0EE-DE06ECA26256}" type="sibTrans" cxnId="{F4210593-0F80-4E09-87A8-5C7607D72522}">
      <dgm:prSet/>
      <dgm:spPr/>
      <dgm:t>
        <a:bodyPr/>
        <a:lstStyle/>
        <a:p>
          <a:endParaRPr lang="en-US"/>
        </a:p>
      </dgm:t>
    </dgm:pt>
    <dgm:pt modelId="{6BD6F12B-61A4-4BB9-BBB8-0605C2EB4EC8}">
      <dgm:prSet phldrT="[Text]" custT="1"/>
      <dgm:spPr>
        <a:gradFill rotWithShape="0">
          <a:gsLst>
            <a:gs pos="0">
              <a:srgbClr val="FFFF00">
                <a:lumMod val="100000"/>
              </a:srgbClr>
            </a:gs>
            <a:gs pos="100000">
              <a:schemeClr val="accent3">
                <a:lumMod val="97000"/>
                <a:lumOff val="3000"/>
              </a:schemeClr>
            </a:gs>
          </a:gsLst>
          <a:path path="circle">
            <a:fillToRect l="50000" t="50000" r="50000" b="50000"/>
          </a:path>
        </a:gradFill>
        <a:ln w="6350">
          <a:solidFill>
            <a:schemeClr val="bg1"/>
          </a:solidFill>
        </a:ln>
        <a:effectLst>
          <a:outerShdw blurRad="63500" sx="102000" sy="102000" algn="ctr" rotWithShape="0">
            <a:prstClr val="black">
              <a:alpha val="40000"/>
            </a:prstClr>
          </a:outerShdw>
        </a:effectLst>
        <a:scene3d>
          <a:camera prst="orthographicFront"/>
          <a:lightRig rig="threePt" dir="t"/>
        </a:scene3d>
        <a:sp3d extrusionH="76200" contourW="12700">
          <a:contourClr>
            <a:schemeClr val="bg1"/>
          </a:contourClr>
        </a:sp3d>
      </dgm:spPr>
      <dgm:t>
        <a:bodyPr rIns="182880"/>
        <a:lstStyle/>
        <a:p>
          <a:pPr algn="r"/>
          <a:r>
            <a:rPr lang="en-US" sz="2400" b="1" i="0" cap="none" spc="50" dirty="0">
              <a:ln w="0"/>
              <a:solidFill>
                <a:srgbClr val="CC9900"/>
              </a:solidFill>
              <a:effectLst>
                <a:innerShdw blurRad="63500" dist="50800" dir="13500000">
                  <a:schemeClr val="tx1">
                    <a:alpha val="50000"/>
                  </a:schemeClr>
                </a:innerShdw>
              </a:effectLst>
              <a:latin typeface="Open Sans Light" panose="020B0306030504020204" pitchFamily="34" charset="0"/>
              <a:ea typeface="Open Sans Light" panose="020B0306030504020204" pitchFamily="34" charset="0"/>
              <a:cs typeface="Open Sans Light" panose="020B0306030504020204" pitchFamily="34" charset="0"/>
            </a:rPr>
            <a:t>GOLD</a:t>
          </a:r>
          <a:endParaRPr lang="en-US" sz="1600" b="1" i="0" cap="none" spc="50" dirty="0">
            <a:ln w="0"/>
            <a:solidFill>
              <a:srgbClr val="CC9900"/>
            </a:solidFill>
            <a:effectLst>
              <a:innerShdw blurRad="63500" dist="50800" dir="13500000">
                <a:schemeClr val="tx1">
                  <a:alpha val="50000"/>
                </a:schemeClr>
              </a:innerShdw>
            </a:effectLst>
            <a:latin typeface="Open Sans Light" panose="020B0306030504020204" pitchFamily="34" charset="0"/>
            <a:ea typeface="Open Sans Light" panose="020B0306030504020204" pitchFamily="34" charset="0"/>
            <a:cs typeface="Open Sans Light" panose="020B0306030504020204" pitchFamily="34" charset="0"/>
          </a:endParaRPr>
        </a:p>
      </dgm:t>
    </dgm:pt>
    <dgm:pt modelId="{099B1FEB-21F4-4581-B95B-696DE903AC63}" type="parTrans" cxnId="{EA1948C5-1351-4385-A936-8ACC602A19EC}">
      <dgm:prSet/>
      <dgm:spPr/>
      <dgm:t>
        <a:bodyPr/>
        <a:lstStyle/>
        <a:p>
          <a:endParaRPr lang="en-US"/>
        </a:p>
      </dgm:t>
    </dgm:pt>
    <dgm:pt modelId="{CF35A6D0-1F6D-4F01-B1DE-FD86169FD35A}" type="sibTrans" cxnId="{EA1948C5-1351-4385-A936-8ACC602A19EC}">
      <dgm:prSet/>
      <dgm:spPr/>
      <dgm:t>
        <a:bodyPr/>
        <a:lstStyle/>
        <a:p>
          <a:endParaRPr lang="en-US"/>
        </a:p>
      </dgm:t>
    </dgm:pt>
    <dgm:pt modelId="{2FE3A0F3-FBD5-440D-BBA8-891E282A8242}">
      <dgm:prSet phldrT="[Text]" custT="1"/>
      <dgm:spPr>
        <a:solidFill>
          <a:schemeClr val="accent3">
            <a:lumMod val="60000"/>
            <a:lumOff val="40000"/>
          </a:schemeClr>
        </a:solidFill>
        <a:effectLst>
          <a:outerShdw blurRad="63500" sx="102000" sy="102000" algn="ctr" rotWithShape="0">
            <a:prstClr val="black">
              <a:alpha val="40000"/>
            </a:prstClr>
          </a:outerShdw>
        </a:effectLst>
      </dgm:spPr>
      <dgm:t>
        <a:bodyPr lIns="91440" tIns="0" rIns="91440" bIns="0"/>
        <a:lstStyle/>
        <a:p>
          <a:pPr algn="l"/>
          <a:r>
            <a:rPr lang="en-US" sz="1800" b="1" i="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Gold</a:t>
          </a:r>
        </a:p>
      </dgm:t>
    </dgm:pt>
    <dgm:pt modelId="{639AA8C5-7E9D-4B28-8D80-585524C1B255}" type="sibTrans" cxnId="{A6EF4CE9-284B-4D6F-8535-4841836D30C9}">
      <dgm:prSet/>
      <dgm:spPr/>
      <dgm:t>
        <a:bodyPr/>
        <a:lstStyle/>
        <a:p>
          <a:endParaRPr lang="en-US"/>
        </a:p>
      </dgm:t>
    </dgm:pt>
    <dgm:pt modelId="{EBE08EC1-5068-4C1A-A58F-1789AD3D50C5}" type="parTrans" cxnId="{A6EF4CE9-284B-4D6F-8535-4841836D30C9}">
      <dgm:prSet/>
      <dgm:spPr>
        <a:ln>
          <a:solidFill>
            <a:schemeClr val="accent1"/>
          </a:solidFill>
        </a:ln>
        <a:effectLst/>
      </dgm:spPr>
      <dgm:t>
        <a:bodyPr/>
        <a:lstStyle/>
        <a:p>
          <a:endParaRPr lang="en-US"/>
        </a:p>
      </dgm:t>
    </dgm:pt>
    <dgm:pt modelId="{166C2DA0-8F89-4457-BC7B-38CBFF17F4FB}">
      <dgm:prSet phldrT="[Text]" custT="1"/>
      <dgm:spPr>
        <a:solidFill>
          <a:schemeClr val="accent1"/>
        </a:solidFill>
        <a:effectLst>
          <a:outerShdw blurRad="63500" sx="102000" sy="102000" algn="ctr" rotWithShape="0">
            <a:prstClr val="black">
              <a:alpha val="40000"/>
            </a:prstClr>
          </a:outerShdw>
        </a:effectLst>
      </dgm:spPr>
      <dgm:t>
        <a:bodyPr lIns="91440" tIns="0" rIns="91440" bIns="0"/>
        <a:lstStyle/>
        <a:p>
          <a:pPr algn="l"/>
          <a:r>
            <a:rPr lang="en-US" sz="1600" b="1" i="0" dirty="0">
              <a:latin typeface="Open Sans Light" panose="020B0306030504020204" pitchFamily="34" charset="0"/>
              <a:ea typeface="Open Sans Light" panose="020B0306030504020204" pitchFamily="34" charset="0"/>
              <a:cs typeface="Open Sans Light" panose="020B0306030504020204" pitchFamily="34" charset="0"/>
            </a:rPr>
            <a:t>KINDERGARTEN READINESS</a:t>
          </a:r>
        </a:p>
      </dgm:t>
    </dgm:pt>
    <dgm:pt modelId="{1E25C0B8-67E0-4B9A-A905-C79955B2D748}" type="sibTrans" cxnId="{3A2720D8-A0C6-4496-97ED-65CD0149725B}">
      <dgm:prSet/>
      <dgm:spPr/>
      <dgm:t>
        <a:bodyPr/>
        <a:lstStyle/>
        <a:p>
          <a:endParaRPr lang="en-US"/>
        </a:p>
      </dgm:t>
    </dgm:pt>
    <dgm:pt modelId="{9BEB8224-ED07-41B5-9460-B9D5C4624578}" type="parTrans" cxnId="{3A2720D8-A0C6-4496-97ED-65CD0149725B}">
      <dgm:prSet/>
      <dgm:spPr>
        <a:ln>
          <a:solidFill>
            <a:schemeClr val="accent1"/>
          </a:solidFill>
        </a:ln>
        <a:effectLst/>
      </dgm:spPr>
      <dgm:t>
        <a:bodyPr/>
        <a:lstStyle/>
        <a:p>
          <a:endParaRPr lang="en-US"/>
        </a:p>
      </dgm:t>
    </dgm:pt>
    <dgm:pt modelId="{81A5F7BD-E6F2-4E3D-9C96-5A6BE9348AC4}">
      <dgm:prSet phldrT="[Text]" custT="1"/>
      <dgm:spPr>
        <a:solidFill>
          <a:schemeClr val="accent1">
            <a:lumMod val="40000"/>
            <a:lumOff val="60000"/>
          </a:schemeClr>
        </a:solidFill>
        <a:effectLst>
          <a:outerShdw blurRad="63500" sx="102000" sy="102000" algn="ctr" rotWithShape="0">
            <a:prstClr val="black">
              <a:alpha val="40000"/>
            </a:prstClr>
          </a:outerShdw>
        </a:effectLst>
      </dgm:spPr>
      <dgm:t>
        <a:bodyPr lIns="91440" tIns="0" rIns="91440" bIns="0"/>
        <a:lstStyle/>
        <a:p>
          <a:pPr algn="l"/>
          <a:r>
            <a:rPr lang="en-US" sz="18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Gold</a:t>
          </a:r>
        </a:p>
      </dgm:t>
    </dgm:pt>
    <dgm:pt modelId="{C41878EC-3FCE-47E1-A9D1-8C98660BBB13}" type="sibTrans" cxnId="{7ADBD6CE-6900-4FEE-A325-D7013F2279C8}">
      <dgm:prSet/>
      <dgm:spPr/>
      <dgm:t>
        <a:bodyPr/>
        <a:lstStyle/>
        <a:p>
          <a:endParaRPr lang="en-US"/>
        </a:p>
      </dgm:t>
    </dgm:pt>
    <dgm:pt modelId="{A736E192-7CD7-4767-A590-E6FC6B9C0ADC}" type="parTrans" cxnId="{7ADBD6CE-6900-4FEE-A325-D7013F2279C8}">
      <dgm:prSet/>
      <dgm:spPr>
        <a:ln>
          <a:solidFill>
            <a:schemeClr val="accent1"/>
          </a:solidFill>
        </a:ln>
        <a:effectLst/>
      </dgm:spPr>
      <dgm:t>
        <a:bodyPr/>
        <a:lstStyle/>
        <a:p>
          <a:endParaRPr lang="en-US"/>
        </a:p>
      </dgm:t>
    </dgm:pt>
    <dgm:pt modelId="{45423EEA-2E61-4648-9455-476BDE13D03A}">
      <dgm:prSet phldrT="[Text]" custT="1"/>
      <dgm:spPr>
        <a:solidFill>
          <a:schemeClr val="accent5"/>
        </a:solidFill>
        <a:effectLst>
          <a:outerShdw blurRad="63500" sx="102000" sy="102000" algn="ctr" rotWithShape="0">
            <a:prstClr val="black">
              <a:alpha val="40000"/>
            </a:prstClr>
          </a:outerShdw>
        </a:effectLst>
      </dgm:spPr>
      <dgm:t>
        <a:bodyPr lIns="91440" tIns="0" rIns="91440" bIns="0"/>
        <a:lstStyle/>
        <a:p>
          <a:pPr algn="l"/>
          <a:r>
            <a:rPr lang="en-US" sz="1600" b="1" i="0" dirty="0">
              <a:latin typeface="Open Sans Light" panose="020B0306030504020204" pitchFamily="34" charset="0"/>
              <a:ea typeface="Open Sans Light" panose="020B0306030504020204" pitchFamily="34" charset="0"/>
              <a:cs typeface="Open Sans Light" panose="020B0306030504020204" pitchFamily="34" charset="0"/>
            </a:rPr>
            <a:t>INDIVIDUAL PLANS OF STUDY</a:t>
          </a:r>
        </a:p>
      </dgm:t>
    </dgm:pt>
    <dgm:pt modelId="{875ED863-23BB-4B85-A06D-AC96914AA78A}" type="sibTrans" cxnId="{45500E5A-A205-4BCF-AF35-2524859D0AB6}">
      <dgm:prSet/>
      <dgm:spPr/>
      <dgm:t>
        <a:bodyPr/>
        <a:lstStyle/>
        <a:p>
          <a:endParaRPr lang="en-US"/>
        </a:p>
      </dgm:t>
    </dgm:pt>
    <dgm:pt modelId="{545A4857-585B-4DC3-9262-3A46BE0111B4}" type="parTrans" cxnId="{45500E5A-A205-4BCF-AF35-2524859D0AB6}">
      <dgm:prSet/>
      <dgm:spPr>
        <a:ln>
          <a:solidFill>
            <a:schemeClr val="accent1"/>
          </a:solidFill>
        </a:ln>
        <a:effectLst/>
      </dgm:spPr>
      <dgm:t>
        <a:bodyPr/>
        <a:lstStyle/>
        <a:p>
          <a:endParaRPr lang="en-US"/>
        </a:p>
      </dgm:t>
    </dgm:pt>
    <dgm:pt modelId="{F6F256AD-E03D-4417-96D6-5F5BA2C67D91}">
      <dgm:prSet phldrT="[Text]" custT="1"/>
      <dgm:spPr>
        <a:solidFill>
          <a:schemeClr val="accent5">
            <a:lumMod val="60000"/>
            <a:lumOff val="40000"/>
          </a:schemeClr>
        </a:solidFill>
        <a:effectLst>
          <a:outerShdw blurRad="63500" sx="102000" sy="102000" algn="ctr" rotWithShape="0">
            <a:prstClr val="black">
              <a:alpha val="40000"/>
            </a:prstClr>
          </a:outerShdw>
        </a:effectLst>
      </dgm:spPr>
      <dgm:t>
        <a:bodyPr lIns="91440" tIns="0" rIns="91440" bIns="0"/>
        <a:lstStyle/>
        <a:p>
          <a:pPr algn="l"/>
          <a:r>
            <a:rPr lang="en-US" sz="18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Gold</a:t>
          </a:r>
        </a:p>
      </dgm:t>
    </dgm:pt>
    <dgm:pt modelId="{8EBD8310-B97D-42B1-8608-E35C34D15912}" type="sibTrans" cxnId="{67269602-68FD-4E31-8DF6-1B0B4C408707}">
      <dgm:prSet/>
      <dgm:spPr/>
      <dgm:t>
        <a:bodyPr/>
        <a:lstStyle/>
        <a:p>
          <a:endParaRPr lang="en-US"/>
        </a:p>
      </dgm:t>
    </dgm:pt>
    <dgm:pt modelId="{3482F915-F36F-4BAE-BF81-55134407B9BE}" type="parTrans" cxnId="{67269602-68FD-4E31-8DF6-1B0B4C408707}">
      <dgm:prSet/>
      <dgm:spPr>
        <a:ln>
          <a:solidFill>
            <a:schemeClr val="accent1"/>
          </a:solidFill>
        </a:ln>
        <a:effectLst/>
      </dgm:spPr>
      <dgm:t>
        <a:bodyPr/>
        <a:lstStyle/>
        <a:p>
          <a:endParaRPr lang="en-US"/>
        </a:p>
      </dgm:t>
    </dgm:pt>
    <dgm:pt modelId="{348E16DF-A019-4925-ABFB-9BBBB61E24AB}">
      <dgm:prSet phldrT="[Text]" custT="1"/>
      <dgm:spPr>
        <a:solidFill>
          <a:schemeClr val="accent4"/>
        </a:solidFill>
        <a:effectLst>
          <a:outerShdw blurRad="63500" sx="102000" sy="102000" algn="ctr" rotWithShape="0">
            <a:prstClr val="black">
              <a:alpha val="40000"/>
            </a:prstClr>
          </a:outerShdw>
        </a:effectLst>
      </dgm:spPr>
      <dgm:t>
        <a:bodyPr lIns="91440" tIns="0" rIns="91440" bIns="0"/>
        <a:lstStyle/>
        <a:p>
          <a:pPr algn="l"/>
          <a:r>
            <a:rPr lang="en-US" sz="1100" b="1" i="0" dirty="0">
              <a:latin typeface="Open Sans Light" panose="020B0306030504020204" pitchFamily="34" charset="0"/>
              <a:ea typeface="Open Sans Light" panose="020B0306030504020204" pitchFamily="34" charset="0"/>
              <a:cs typeface="Open Sans Light" panose="020B0306030504020204" pitchFamily="34" charset="0"/>
            </a:rPr>
            <a:t>ACADEMICALLY PREPARED FOR </a:t>
          </a:r>
          <a:br>
            <a:rPr lang="en-US" sz="1100" b="1" i="0" dirty="0">
              <a:latin typeface="Open Sans Light" panose="020B0306030504020204" pitchFamily="34" charset="0"/>
              <a:ea typeface="Open Sans Light" panose="020B0306030504020204" pitchFamily="34" charset="0"/>
              <a:cs typeface="Open Sans Light" panose="020B0306030504020204" pitchFamily="34" charset="0"/>
            </a:rPr>
          </a:br>
          <a:r>
            <a:rPr lang="en-US" sz="1100" b="1" i="0" dirty="0">
              <a:latin typeface="Open Sans Light" panose="020B0306030504020204" pitchFamily="34" charset="0"/>
              <a:ea typeface="Open Sans Light" panose="020B0306030504020204" pitchFamily="34" charset="0"/>
              <a:cs typeface="Open Sans Light" panose="020B0306030504020204" pitchFamily="34" charset="0"/>
            </a:rPr>
            <a:t>POST SECONDARY SUCCESS</a:t>
          </a:r>
        </a:p>
      </dgm:t>
    </dgm:pt>
    <dgm:pt modelId="{47D51078-72A0-494C-BFF3-3BCCC1770A74}" type="sibTrans" cxnId="{47E2588C-D862-4BE8-8387-495319AFFAA7}">
      <dgm:prSet/>
      <dgm:spPr/>
      <dgm:t>
        <a:bodyPr/>
        <a:lstStyle/>
        <a:p>
          <a:endParaRPr lang="en-US"/>
        </a:p>
      </dgm:t>
    </dgm:pt>
    <dgm:pt modelId="{D2296402-8182-4D90-8B12-78581C938722}" type="parTrans" cxnId="{47E2588C-D862-4BE8-8387-495319AFFAA7}">
      <dgm:prSet/>
      <dgm:spPr>
        <a:ln>
          <a:solidFill>
            <a:schemeClr val="accent1"/>
          </a:solidFill>
        </a:ln>
        <a:effectLst/>
      </dgm:spPr>
      <dgm:t>
        <a:bodyPr/>
        <a:lstStyle/>
        <a:p>
          <a:endParaRPr lang="en-US"/>
        </a:p>
      </dgm:t>
    </dgm:pt>
    <dgm:pt modelId="{C187E28F-67FA-4944-A333-477CF017A6C7}">
      <dgm:prSet phldrT="[Text]" custT="1"/>
      <dgm:spPr>
        <a:solidFill>
          <a:schemeClr val="accent4"/>
        </a:solidFill>
        <a:effectLst>
          <a:outerShdw blurRad="63500" sx="102000" sy="102000" algn="ctr" rotWithShape="0">
            <a:prstClr val="black">
              <a:alpha val="40000"/>
            </a:prstClr>
          </a:outerShdw>
        </a:effectLst>
      </dgm:spPr>
      <dgm:t>
        <a:bodyPr lIns="91440" tIns="0" rIns="91440" bIns="0"/>
        <a:lstStyle/>
        <a:p>
          <a:pPr algn="l"/>
          <a:r>
            <a:rPr lang="en-US" sz="1800" b="1" i="0" dirty="0">
              <a:latin typeface="Open Sans Light" panose="020B0306030504020204" pitchFamily="34" charset="0"/>
              <a:ea typeface="Open Sans Light" panose="020B0306030504020204" pitchFamily="34" charset="0"/>
              <a:cs typeface="Open Sans Light" panose="020B0306030504020204" pitchFamily="34" charset="0"/>
            </a:rPr>
            <a:t>75%+ Level 3/4</a:t>
          </a:r>
        </a:p>
      </dgm:t>
    </dgm:pt>
    <dgm:pt modelId="{0DE0588E-A44B-41E0-9935-579618FBC120}" type="sibTrans" cxnId="{844B8B20-454B-40B1-B2CC-466E03179A44}">
      <dgm:prSet/>
      <dgm:spPr/>
      <dgm:t>
        <a:bodyPr/>
        <a:lstStyle/>
        <a:p>
          <a:endParaRPr lang="en-US"/>
        </a:p>
      </dgm:t>
    </dgm:pt>
    <dgm:pt modelId="{C3678E34-BA3B-4C7D-A880-646BFB2320EC}" type="parTrans" cxnId="{844B8B20-454B-40B1-B2CC-466E03179A44}">
      <dgm:prSet/>
      <dgm:spPr>
        <a:ln>
          <a:solidFill>
            <a:schemeClr val="accent1"/>
          </a:solidFill>
        </a:ln>
        <a:effectLst/>
      </dgm:spPr>
      <dgm:t>
        <a:bodyPr/>
        <a:lstStyle/>
        <a:p>
          <a:endParaRPr lang="en-US"/>
        </a:p>
      </dgm:t>
    </dgm:pt>
    <dgm:pt modelId="{AC5DDA01-9FA1-40AD-8C13-8B11A24A03A1}">
      <dgm:prSet phldrT="[Text]" custT="1"/>
      <dgm:spPr>
        <a:solidFill>
          <a:schemeClr val="accent6"/>
        </a:solidFill>
        <a:effectLst>
          <a:outerShdw blurRad="63500" sx="102000" sy="102000" algn="ctr" rotWithShape="0">
            <a:prstClr val="black">
              <a:alpha val="40000"/>
            </a:prstClr>
          </a:outerShdw>
        </a:effectLst>
      </dgm:spPr>
      <dgm:t>
        <a:bodyPr lIns="91440" tIns="0" rIns="91440" bIns="0"/>
        <a:lstStyle/>
        <a:p>
          <a:pPr algn="l"/>
          <a:r>
            <a:rPr lang="en-US" sz="1600" b="1" i="0" dirty="0">
              <a:latin typeface="Open Sans Light" panose="020B0306030504020204" pitchFamily="34" charset="0"/>
              <a:ea typeface="Open Sans Light" panose="020B0306030504020204" pitchFamily="34" charset="0"/>
              <a:cs typeface="Open Sans Light" panose="020B0306030504020204" pitchFamily="34" charset="0"/>
            </a:rPr>
            <a:t>CIVIC ENGAGEMENT</a:t>
          </a:r>
        </a:p>
      </dgm:t>
    </dgm:pt>
    <dgm:pt modelId="{D02D6527-2A0E-4523-B0C2-06221615B23D}" type="sibTrans" cxnId="{2F998574-3FF7-48D9-9A7C-8D61DCEA472D}">
      <dgm:prSet/>
      <dgm:spPr/>
      <dgm:t>
        <a:bodyPr/>
        <a:lstStyle/>
        <a:p>
          <a:endParaRPr lang="en-US"/>
        </a:p>
      </dgm:t>
    </dgm:pt>
    <dgm:pt modelId="{1E8CA91E-D65B-4999-8C39-B42DD473AB1B}" type="parTrans" cxnId="{2F998574-3FF7-48D9-9A7C-8D61DCEA472D}">
      <dgm:prSet/>
      <dgm:spPr>
        <a:ln>
          <a:solidFill>
            <a:schemeClr val="accent1"/>
          </a:solidFill>
        </a:ln>
        <a:effectLst/>
      </dgm:spPr>
      <dgm:t>
        <a:bodyPr/>
        <a:lstStyle/>
        <a:p>
          <a:endParaRPr lang="en-US"/>
        </a:p>
      </dgm:t>
    </dgm:pt>
    <dgm:pt modelId="{0F0BF06C-5662-4E6F-A67D-CBC52008C9CA}">
      <dgm:prSet phldrT="[Text]" custT="1"/>
      <dgm:spPr>
        <a:solidFill>
          <a:schemeClr val="accent6">
            <a:lumMod val="60000"/>
            <a:lumOff val="40000"/>
          </a:schemeClr>
        </a:solidFill>
        <a:effectLst>
          <a:outerShdw blurRad="63500" sx="102000" sy="102000" algn="ctr" rotWithShape="0">
            <a:prstClr val="black">
              <a:alpha val="40000"/>
            </a:prstClr>
          </a:outerShdw>
        </a:effectLst>
      </dgm:spPr>
      <dgm:t>
        <a:bodyPr lIns="91440" tIns="0" rIns="91440" bIns="0"/>
        <a:lstStyle/>
        <a:p>
          <a:pPr algn="l"/>
          <a:r>
            <a:rPr lang="en-US" sz="1800" b="1" i="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Gold</a:t>
          </a:r>
        </a:p>
      </dgm:t>
    </dgm:pt>
    <dgm:pt modelId="{2479C79E-0DE4-40E0-BCEE-D1053BD4A21D}" type="sibTrans" cxnId="{1B4448DE-3DF3-4C49-B7D7-471F28FCC5B4}">
      <dgm:prSet/>
      <dgm:spPr/>
      <dgm:t>
        <a:bodyPr/>
        <a:lstStyle/>
        <a:p>
          <a:endParaRPr lang="en-US"/>
        </a:p>
      </dgm:t>
    </dgm:pt>
    <dgm:pt modelId="{6F23A282-8B66-432A-8FDB-38930AE8A4F4}" type="parTrans" cxnId="{1B4448DE-3DF3-4C49-B7D7-471F28FCC5B4}">
      <dgm:prSet/>
      <dgm:spPr>
        <a:ln>
          <a:solidFill>
            <a:schemeClr val="accent1"/>
          </a:solidFill>
        </a:ln>
        <a:effectLst/>
      </dgm:spPr>
      <dgm:t>
        <a:bodyPr/>
        <a:lstStyle/>
        <a:p>
          <a:endParaRPr lang="en-US"/>
        </a:p>
      </dgm:t>
    </dgm:pt>
    <dgm:pt modelId="{A83E3244-C966-48A9-9843-5A52D1D4EF44}">
      <dgm:prSet phldrT="[Text]" custT="1"/>
      <dgm:spPr>
        <a:solidFill>
          <a:schemeClr val="accent2"/>
        </a:solidFill>
        <a:effectLst>
          <a:outerShdw blurRad="63500" sx="102000" sy="102000" algn="ctr" rotWithShape="0">
            <a:prstClr val="black">
              <a:alpha val="40000"/>
            </a:prstClr>
          </a:outerShdw>
        </a:effectLst>
      </dgm:spPr>
      <dgm:t>
        <a:bodyPr lIns="91440" tIns="0" rIns="91440" bIns="0"/>
        <a:lstStyle/>
        <a:p>
          <a:pPr algn="l"/>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POSTSECONDARY</a:t>
          </a:r>
          <a:r>
            <a:rPr lang="en-US" sz="1400" b="1" i="0" dirty="0"/>
            <a:t> </a:t>
          </a:r>
          <a:endParaRPr lang="en-US" sz="1400" dirty="0"/>
        </a:p>
      </dgm:t>
    </dgm:pt>
    <dgm:pt modelId="{1965C445-1FA3-4AE9-963E-B6CC465ABECE}" type="sibTrans" cxnId="{15D41275-AB04-48B0-BF49-B1A186CC4F78}">
      <dgm:prSet/>
      <dgm:spPr/>
      <dgm:t>
        <a:bodyPr/>
        <a:lstStyle/>
        <a:p>
          <a:endParaRPr lang="en-US"/>
        </a:p>
      </dgm:t>
    </dgm:pt>
    <dgm:pt modelId="{43FE3CD4-49BD-4B7D-977A-5A74C72C602D}" type="parTrans" cxnId="{15D41275-AB04-48B0-BF49-B1A186CC4F78}">
      <dgm:prSet/>
      <dgm:spPr>
        <a:ln>
          <a:solidFill>
            <a:schemeClr val="accent1"/>
          </a:solidFill>
        </a:ln>
        <a:effectLst/>
      </dgm:spPr>
      <dgm:t>
        <a:bodyPr/>
        <a:lstStyle/>
        <a:p>
          <a:endParaRPr lang="en-US"/>
        </a:p>
      </dgm:t>
    </dgm:pt>
    <dgm:pt modelId="{ED95820A-7173-467B-A5E7-654A6B865D25}">
      <dgm:prSet phldrT="[Text]" custT="1"/>
      <dgm:spPr>
        <a:solidFill>
          <a:schemeClr val="accent2">
            <a:lumMod val="75000"/>
            <a:lumOff val="25000"/>
          </a:schemeClr>
        </a:solidFill>
        <a:effectLst>
          <a:outerShdw blurRad="63500" sx="102000" sy="102000" algn="ctr" rotWithShape="0">
            <a:prstClr val="black">
              <a:alpha val="40000"/>
            </a:prstClr>
          </a:outerShdw>
        </a:effectLst>
      </dgm:spPr>
      <dgm:t>
        <a:bodyPr lIns="91440" tIns="0" rIns="91440" bIns="0"/>
        <a:lstStyle/>
        <a:p>
          <a:pPr algn="l"/>
          <a:r>
            <a:rPr lang="en-US" sz="1800" b="1" i="0" dirty="0">
              <a:latin typeface="Open Sans Light" panose="020B0306030504020204" pitchFamily="34" charset="0"/>
              <a:ea typeface="Open Sans Light" panose="020B0306030504020204" pitchFamily="34" charset="0"/>
              <a:cs typeface="Open Sans Light" panose="020B0306030504020204" pitchFamily="34" charset="0"/>
            </a:rPr>
            <a:t>Effective Rate 70%+</a:t>
          </a:r>
        </a:p>
      </dgm:t>
    </dgm:pt>
    <dgm:pt modelId="{97FA786E-D33B-4D14-8102-6FD479AEA8FD}" type="sibTrans" cxnId="{674AA361-FFC1-4EE7-A187-06E610050224}">
      <dgm:prSet/>
      <dgm:spPr/>
      <dgm:t>
        <a:bodyPr/>
        <a:lstStyle/>
        <a:p>
          <a:endParaRPr lang="en-US"/>
        </a:p>
      </dgm:t>
    </dgm:pt>
    <dgm:pt modelId="{27C8A340-2916-4FCD-A44D-631044B2651B}" type="parTrans" cxnId="{674AA361-FFC1-4EE7-A187-06E610050224}">
      <dgm:prSet/>
      <dgm:spPr>
        <a:ln>
          <a:solidFill>
            <a:schemeClr val="accent1"/>
          </a:solidFill>
        </a:ln>
        <a:effectLst/>
      </dgm:spPr>
      <dgm:t>
        <a:bodyPr/>
        <a:lstStyle/>
        <a:p>
          <a:endParaRPr lang="en-US"/>
        </a:p>
      </dgm:t>
    </dgm:pt>
    <dgm:pt modelId="{C3FB0E98-82D1-4125-956F-85514E8C9F77}">
      <dgm:prSet phldrT="[Text]" custT="1"/>
      <dgm:spPr>
        <a:solidFill>
          <a:schemeClr val="accent5">
            <a:lumMod val="75000"/>
          </a:schemeClr>
        </a:solidFill>
        <a:effectLst>
          <a:outerShdw blurRad="63500" sx="102000" sy="102000" algn="ctr" rotWithShape="0">
            <a:prstClr val="black">
              <a:alpha val="40000"/>
            </a:prstClr>
          </a:outerShdw>
        </a:effectLst>
      </dgm:spPr>
      <dgm:t>
        <a:bodyPr lIns="91440" tIns="0" rIns="91440" bIns="0"/>
        <a:lstStyle/>
        <a:p>
          <a:pPr algn="l"/>
          <a:r>
            <a:rPr lang="en-US" sz="1600" b="1"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GRADUATION RATE</a:t>
          </a:r>
        </a:p>
      </dgm:t>
    </dgm:pt>
    <dgm:pt modelId="{BE652C1B-7F13-42FD-9687-86122C7BDA51}" type="parTrans" cxnId="{C12A8FD3-B0A6-4CDD-8394-65556375AB88}">
      <dgm:prSet/>
      <dgm:spPr>
        <a:ln>
          <a:solidFill>
            <a:schemeClr val="accent1"/>
          </a:solidFill>
        </a:ln>
        <a:effectLst/>
      </dgm:spPr>
      <dgm:t>
        <a:bodyPr/>
        <a:lstStyle/>
        <a:p>
          <a:endParaRPr lang="en-US"/>
        </a:p>
      </dgm:t>
    </dgm:pt>
    <dgm:pt modelId="{2BF3679B-5781-4E98-A400-B4E81F1A3BB0}" type="sibTrans" cxnId="{C12A8FD3-B0A6-4CDD-8394-65556375AB88}">
      <dgm:prSet/>
      <dgm:spPr/>
      <dgm:t>
        <a:bodyPr/>
        <a:lstStyle/>
        <a:p>
          <a:endParaRPr lang="en-US"/>
        </a:p>
      </dgm:t>
    </dgm:pt>
    <dgm:pt modelId="{9DDDA7CE-D2EC-40BD-8CCA-730E8B1B9D28}">
      <dgm:prSet phldrT="[Text]" custT="1"/>
      <dgm:spPr>
        <a:solidFill>
          <a:schemeClr val="accent5">
            <a:lumMod val="20000"/>
            <a:lumOff val="80000"/>
          </a:schemeClr>
        </a:solidFill>
        <a:effectLst>
          <a:outerShdw blurRad="63500" sx="102000" sy="102000" algn="ctr" rotWithShape="0">
            <a:prstClr val="black">
              <a:alpha val="40000"/>
            </a:prstClr>
          </a:outerShdw>
        </a:effectLst>
      </dgm:spPr>
      <dgm:t>
        <a:bodyPr lIns="91440" tIns="0" rIns="91440" bIns="0"/>
        <a:lstStyle/>
        <a:p>
          <a:pPr algn="l"/>
          <a:r>
            <a:rPr lang="en-US" sz="1800" b="1"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95%+</a:t>
          </a:r>
        </a:p>
      </dgm:t>
    </dgm:pt>
    <dgm:pt modelId="{9078B4C0-DDAC-40E0-B612-F3D784C57ABE}" type="parTrans" cxnId="{9E1D44EC-1920-411D-AF21-28845147B142}">
      <dgm:prSet/>
      <dgm:spPr>
        <a:ln>
          <a:solidFill>
            <a:schemeClr val="accent1"/>
          </a:solidFill>
        </a:ln>
        <a:effectLst/>
      </dgm:spPr>
      <dgm:t>
        <a:bodyPr/>
        <a:lstStyle/>
        <a:p>
          <a:endParaRPr lang="en-US"/>
        </a:p>
      </dgm:t>
    </dgm:pt>
    <dgm:pt modelId="{93C13C3F-78E6-465A-834C-24BE949A4EDE}" type="sibTrans" cxnId="{9E1D44EC-1920-411D-AF21-28845147B142}">
      <dgm:prSet/>
      <dgm:spPr/>
      <dgm:t>
        <a:bodyPr/>
        <a:lstStyle/>
        <a:p>
          <a:endParaRPr lang="en-US"/>
        </a:p>
      </dgm:t>
    </dgm:pt>
    <dgm:pt modelId="{996578B1-C51C-47C5-BE25-31997AD1FD87}" type="pres">
      <dgm:prSet presAssocID="{9EF5F9F2-919E-483E-9AD0-58B0D7E40784}" presName="hierChild1" presStyleCnt="0">
        <dgm:presLayoutVars>
          <dgm:orgChart val="1"/>
          <dgm:chPref val="1"/>
          <dgm:dir/>
          <dgm:animOne val="branch"/>
          <dgm:animLvl val="lvl"/>
          <dgm:resizeHandles/>
        </dgm:presLayoutVars>
      </dgm:prSet>
      <dgm:spPr/>
    </dgm:pt>
    <dgm:pt modelId="{4C4041BC-120E-470F-9B13-285598C91C7A}" type="pres">
      <dgm:prSet presAssocID="{6BD6F12B-61A4-4BB9-BBB8-0605C2EB4EC8}" presName="hierRoot1" presStyleCnt="0">
        <dgm:presLayoutVars>
          <dgm:hierBranch val="init"/>
        </dgm:presLayoutVars>
      </dgm:prSet>
      <dgm:spPr/>
    </dgm:pt>
    <dgm:pt modelId="{D4582D7E-B8AA-4044-A04A-DCC37F987C5B}" type="pres">
      <dgm:prSet presAssocID="{6BD6F12B-61A4-4BB9-BBB8-0605C2EB4EC8}" presName="rootComposite1" presStyleCnt="0"/>
      <dgm:spPr/>
    </dgm:pt>
    <dgm:pt modelId="{78D3C569-8D50-4C38-803F-32950D55F956}" type="pres">
      <dgm:prSet presAssocID="{6BD6F12B-61A4-4BB9-BBB8-0605C2EB4EC8}" presName="rootText1" presStyleLbl="node0" presStyleIdx="0" presStyleCnt="1" custScaleX="83586">
        <dgm:presLayoutVars>
          <dgm:chPref val="3"/>
        </dgm:presLayoutVars>
      </dgm:prSet>
      <dgm:spPr/>
    </dgm:pt>
    <dgm:pt modelId="{F401F4ED-1215-4040-B3A9-BA27135F38EE}" type="pres">
      <dgm:prSet presAssocID="{6BD6F12B-61A4-4BB9-BBB8-0605C2EB4EC8}" presName="rootConnector1" presStyleLbl="node1" presStyleIdx="0" presStyleCnt="0"/>
      <dgm:spPr/>
    </dgm:pt>
    <dgm:pt modelId="{335A3971-6BEE-401B-A146-BA8A07D0FF70}" type="pres">
      <dgm:prSet presAssocID="{6BD6F12B-61A4-4BB9-BBB8-0605C2EB4EC8}" presName="hierChild2" presStyleCnt="0"/>
      <dgm:spPr/>
    </dgm:pt>
    <dgm:pt modelId="{AF182DF7-D512-45D0-B9B7-88AE763E0603}" type="pres">
      <dgm:prSet presAssocID="{DF9D1FAC-9565-43BE-885F-BED6A63DED56}" presName="Name64" presStyleLbl="parChTrans1D2" presStyleIdx="0" presStyleCnt="7"/>
      <dgm:spPr/>
    </dgm:pt>
    <dgm:pt modelId="{5B27E345-6D21-4339-9C8C-F4F8FF5FEA9D}" type="pres">
      <dgm:prSet presAssocID="{7CAB95D7-9A53-4A99-998E-F0DAEC1248D1}" presName="hierRoot2" presStyleCnt="0">
        <dgm:presLayoutVars>
          <dgm:hierBranch val="init"/>
        </dgm:presLayoutVars>
      </dgm:prSet>
      <dgm:spPr/>
    </dgm:pt>
    <dgm:pt modelId="{2E140EAA-2F40-401F-864F-DFC348D4BD79}" type="pres">
      <dgm:prSet presAssocID="{7CAB95D7-9A53-4A99-998E-F0DAEC1248D1}" presName="rootComposite" presStyleCnt="0"/>
      <dgm:spPr/>
    </dgm:pt>
    <dgm:pt modelId="{5F144CB7-0E7C-4BC2-8862-E2EB1827A925}" type="pres">
      <dgm:prSet presAssocID="{7CAB95D7-9A53-4A99-998E-F0DAEC1248D1}" presName="rootText" presStyleLbl="node2" presStyleIdx="0" presStyleCnt="7">
        <dgm:presLayoutVars>
          <dgm:chPref val="3"/>
        </dgm:presLayoutVars>
      </dgm:prSet>
      <dgm:spPr/>
    </dgm:pt>
    <dgm:pt modelId="{66B71671-D265-4BF4-AB6B-EF48B091ADF4}" type="pres">
      <dgm:prSet presAssocID="{7CAB95D7-9A53-4A99-998E-F0DAEC1248D1}" presName="rootConnector" presStyleLbl="node2" presStyleIdx="0" presStyleCnt="7"/>
      <dgm:spPr/>
    </dgm:pt>
    <dgm:pt modelId="{1B3554D1-9DCA-4DEB-A3FE-04398273CC67}" type="pres">
      <dgm:prSet presAssocID="{7CAB95D7-9A53-4A99-998E-F0DAEC1248D1}" presName="hierChild4" presStyleCnt="0"/>
      <dgm:spPr/>
    </dgm:pt>
    <dgm:pt modelId="{99A45335-55C1-4DE0-A1F9-52037A992AC0}" type="pres">
      <dgm:prSet presAssocID="{EBE08EC1-5068-4C1A-A58F-1789AD3D50C5}" presName="Name64" presStyleLbl="parChTrans1D3" presStyleIdx="0" presStyleCnt="7"/>
      <dgm:spPr/>
    </dgm:pt>
    <dgm:pt modelId="{D00C4400-4B5A-4360-8061-C954D9BF0A95}" type="pres">
      <dgm:prSet presAssocID="{2FE3A0F3-FBD5-440D-BBA8-891E282A8242}" presName="hierRoot2" presStyleCnt="0">
        <dgm:presLayoutVars>
          <dgm:hierBranch val="init"/>
        </dgm:presLayoutVars>
      </dgm:prSet>
      <dgm:spPr/>
    </dgm:pt>
    <dgm:pt modelId="{9A26CEB3-B7B4-477D-8E54-B497E9D242DE}" type="pres">
      <dgm:prSet presAssocID="{2FE3A0F3-FBD5-440D-BBA8-891E282A8242}" presName="rootComposite" presStyleCnt="0"/>
      <dgm:spPr/>
    </dgm:pt>
    <dgm:pt modelId="{8AF8D837-ED52-49FD-A6F9-5F7278B6A76D}" type="pres">
      <dgm:prSet presAssocID="{2FE3A0F3-FBD5-440D-BBA8-891E282A8242}" presName="rootText" presStyleLbl="node3" presStyleIdx="0" presStyleCnt="7">
        <dgm:presLayoutVars>
          <dgm:chPref val="3"/>
        </dgm:presLayoutVars>
      </dgm:prSet>
      <dgm:spPr/>
    </dgm:pt>
    <dgm:pt modelId="{B8269E5C-CC61-408E-8244-3BA9493AA5F0}" type="pres">
      <dgm:prSet presAssocID="{2FE3A0F3-FBD5-440D-BBA8-891E282A8242}" presName="rootConnector" presStyleLbl="node3" presStyleIdx="0" presStyleCnt="7"/>
      <dgm:spPr/>
    </dgm:pt>
    <dgm:pt modelId="{7E5DC098-369A-4069-BE52-0A8694F6AB5C}" type="pres">
      <dgm:prSet presAssocID="{2FE3A0F3-FBD5-440D-BBA8-891E282A8242}" presName="hierChild4" presStyleCnt="0"/>
      <dgm:spPr/>
    </dgm:pt>
    <dgm:pt modelId="{C73B75C0-926B-4B20-881D-3A20A0E42C5B}" type="pres">
      <dgm:prSet presAssocID="{2FE3A0F3-FBD5-440D-BBA8-891E282A8242}" presName="hierChild5" presStyleCnt="0"/>
      <dgm:spPr/>
    </dgm:pt>
    <dgm:pt modelId="{2B07F9CB-1309-4471-803E-84B8FB9518D6}" type="pres">
      <dgm:prSet presAssocID="{7CAB95D7-9A53-4A99-998E-F0DAEC1248D1}" presName="hierChild5" presStyleCnt="0"/>
      <dgm:spPr/>
    </dgm:pt>
    <dgm:pt modelId="{18F6EBB5-6082-40C6-97E1-5FAD3D20BC68}" type="pres">
      <dgm:prSet presAssocID="{9BEB8224-ED07-41B5-9460-B9D5C4624578}" presName="Name64" presStyleLbl="parChTrans1D2" presStyleIdx="1" presStyleCnt="7"/>
      <dgm:spPr/>
    </dgm:pt>
    <dgm:pt modelId="{5AB1F3D7-0D24-428B-A66E-669ED2EEEA23}" type="pres">
      <dgm:prSet presAssocID="{166C2DA0-8F89-4457-BC7B-38CBFF17F4FB}" presName="hierRoot2" presStyleCnt="0">
        <dgm:presLayoutVars>
          <dgm:hierBranch val="init"/>
        </dgm:presLayoutVars>
      </dgm:prSet>
      <dgm:spPr/>
    </dgm:pt>
    <dgm:pt modelId="{0AA6C607-1583-4E1F-8EFC-82197725C1E3}" type="pres">
      <dgm:prSet presAssocID="{166C2DA0-8F89-4457-BC7B-38CBFF17F4FB}" presName="rootComposite" presStyleCnt="0"/>
      <dgm:spPr/>
    </dgm:pt>
    <dgm:pt modelId="{B143EE1C-1E75-414B-8F71-479DFCFFE28B}" type="pres">
      <dgm:prSet presAssocID="{166C2DA0-8F89-4457-BC7B-38CBFF17F4FB}" presName="rootText" presStyleLbl="node2" presStyleIdx="1" presStyleCnt="7">
        <dgm:presLayoutVars>
          <dgm:chPref val="3"/>
        </dgm:presLayoutVars>
      </dgm:prSet>
      <dgm:spPr/>
    </dgm:pt>
    <dgm:pt modelId="{CEBA8D4F-EB45-4DF1-8513-3AE2828B6E57}" type="pres">
      <dgm:prSet presAssocID="{166C2DA0-8F89-4457-BC7B-38CBFF17F4FB}" presName="rootConnector" presStyleLbl="node2" presStyleIdx="1" presStyleCnt="7"/>
      <dgm:spPr/>
    </dgm:pt>
    <dgm:pt modelId="{ECA6657D-A87D-4718-A384-149C0B0CC21E}" type="pres">
      <dgm:prSet presAssocID="{166C2DA0-8F89-4457-BC7B-38CBFF17F4FB}" presName="hierChild4" presStyleCnt="0"/>
      <dgm:spPr/>
    </dgm:pt>
    <dgm:pt modelId="{15D2F858-F08E-41B8-B874-BBF0FEA54426}" type="pres">
      <dgm:prSet presAssocID="{A736E192-7CD7-4767-A590-E6FC6B9C0ADC}" presName="Name64" presStyleLbl="parChTrans1D3" presStyleIdx="1" presStyleCnt="7"/>
      <dgm:spPr/>
    </dgm:pt>
    <dgm:pt modelId="{55A01225-EE10-4823-8688-A4FE301861FD}" type="pres">
      <dgm:prSet presAssocID="{81A5F7BD-E6F2-4E3D-9C96-5A6BE9348AC4}" presName="hierRoot2" presStyleCnt="0">
        <dgm:presLayoutVars>
          <dgm:hierBranch val="init"/>
        </dgm:presLayoutVars>
      </dgm:prSet>
      <dgm:spPr/>
    </dgm:pt>
    <dgm:pt modelId="{6AC9999B-7C71-4474-A369-699D800D251D}" type="pres">
      <dgm:prSet presAssocID="{81A5F7BD-E6F2-4E3D-9C96-5A6BE9348AC4}" presName="rootComposite" presStyleCnt="0"/>
      <dgm:spPr/>
    </dgm:pt>
    <dgm:pt modelId="{9DC0116E-D304-46D5-BD69-AEF3DB2B4FBF}" type="pres">
      <dgm:prSet presAssocID="{81A5F7BD-E6F2-4E3D-9C96-5A6BE9348AC4}" presName="rootText" presStyleLbl="node3" presStyleIdx="1" presStyleCnt="7">
        <dgm:presLayoutVars>
          <dgm:chPref val="3"/>
        </dgm:presLayoutVars>
      </dgm:prSet>
      <dgm:spPr/>
    </dgm:pt>
    <dgm:pt modelId="{8633EDE3-61C4-462A-9DF8-3EFD8D2A18E1}" type="pres">
      <dgm:prSet presAssocID="{81A5F7BD-E6F2-4E3D-9C96-5A6BE9348AC4}" presName="rootConnector" presStyleLbl="node3" presStyleIdx="1" presStyleCnt="7"/>
      <dgm:spPr/>
    </dgm:pt>
    <dgm:pt modelId="{471528A7-C800-4B77-AF65-B88EB8F29A74}" type="pres">
      <dgm:prSet presAssocID="{81A5F7BD-E6F2-4E3D-9C96-5A6BE9348AC4}" presName="hierChild4" presStyleCnt="0"/>
      <dgm:spPr/>
    </dgm:pt>
    <dgm:pt modelId="{1AD68094-FC23-4DC8-822A-E9CB2C0C1CC2}" type="pres">
      <dgm:prSet presAssocID="{81A5F7BD-E6F2-4E3D-9C96-5A6BE9348AC4}" presName="hierChild5" presStyleCnt="0"/>
      <dgm:spPr/>
    </dgm:pt>
    <dgm:pt modelId="{5592E63F-EC9D-4CB3-AA94-231EBCBA44DC}" type="pres">
      <dgm:prSet presAssocID="{166C2DA0-8F89-4457-BC7B-38CBFF17F4FB}" presName="hierChild5" presStyleCnt="0"/>
      <dgm:spPr/>
    </dgm:pt>
    <dgm:pt modelId="{C719B944-E9AF-42B6-86C5-8F92780E86CE}" type="pres">
      <dgm:prSet presAssocID="{545A4857-585B-4DC3-9262-3A46BE0111B4}" presName="Name64" presStyleLbl="parChTrans1D2" presStyleIdx="2" presStyleCnt="7"/>
      <dgm:spPr/>
    </dgm:pt>
    <dgm:pt modelId="{085FD88E-C3CA-4BD7-AC4B-AB46CDE082B5}" type="pres">
      <dgm:prSet presAssocID="{45423EEA-2E61-4648-9455-476BDE13D03A}" presName="hierRoot2" presStyleCnt="0">
        <dgm:presLayoutVars>
          <dgm:hierBranch val="init"/>
        </dgm:presLayoutVars>
      </dgm:prSet>
      <dgm:spPr/>
    </dgm:pt>
    <dgm:pt modelId="{BF1B4E69-F7F7-4171-8789-0820AF661102}" type="pres">
      <dgm:prSet presAssocID="{45423EEA-2E61-4648-9455-476BDE13D03A}" presName="rootComposite" presStyleCnt="0"/>
      <dgm:spPr/>
    </dgm:pt>
    <dgm:pt modelId="{97718D7D-35C5-4F02-A544-A35EA42BE3EA}" type="pres">
      <dgm:prSet presAssocID="{45423EEA-2E61-4648-9455-476BDE13D03A}" presName="rootText" presStyleLbl="node2" presStyleIdx="2" presStyleCnt="7">
        <dgm:presLayoutVars>
          <dgm:chPref val="3"/>
        </dgm:presLayoutVars>
      </dgm:prSet>
      <dgm:spPr/>
    </dgm:pt>
    <dgm:pt modelId="{A03E8EB5-5AD8-4214-81E0-711617AE9071}" type="pres">
      <dgm:prSet presAssocID="{45423EEA-2E61-4648-9455-476BDE13D03A}" presName="rootConnector" presStyleLbl="node2" presStyleIdx="2" presStyleCnt="7"/>
      <dgm:spPr/>
    </dgm:pt>
    <dgm:pt modelId="{61964F52-B448-47A0-86F1-E1B4F00487E1}" type="pres">
      <dgm:prSet presAssocID="{45423EEA-2E61-4648-9455-476BDE13D03A}" presName="hierChild4" presStyleCnt="0"/>
      <dgm:spPr/>
    </dgm:pt>
    <dgm:pt modelId="{28DA2B3B-CA04-4E92-82C7-602606D51500}" type="pres">
      <dgm:prSet presAssocID="{3482F915-F36F-4BAE-BF81-55134407B9BE}" presName="Name64" presStyleLbl="parChTrans1D3" presStyleIdx="2" presStyleCnt="7"/>
      <dgm:spPr/>
    </dgm:pt>
    <dgm:pt modelId="{87D99697-A2C0-44E3-B55A-3735F74EF6EF}" type="pres">
      <dgm:prSet presAssocID="{F6F256AD-E03D-4417-96D6-5F5BA2C67D91}" presName="hierRoot2" presStyleCnt="0">
        <dgm:presLayoutVars>
          <dgm:hierBranch val="init"/>
        </dgm:presLayoutVars>
      </dgm:prSet>
      <dgm:spPr/>
    </dgm:pt>
    <dgm:pt modelId="{F42688F4-82B7-4941-98E5-45B17F80A598}" type="pres">
      <dgm:prSet presAssocID="{F6F256AD-E03D-4417-96D6-5F5BA2C67D91}" presName="rootComposite" presStyleCnt="0"/>
      <dgm:spPr/>
    </dgm:pt>
    <dgm:pt modelId="{CE44F219-4BCB-41BF-B882-CC8ECBF932CE}" type="pres">
      <dgm:prSet presAssocID="{F6F256AD-E03D-4417-96D6-5F5BA2C67D91}" presName="rootText" presStyleLbl="node3" presStyleIdx="2" presStyleCnt="7">
        <dgm:presLayoutVars>
          <dgm:chPref val="3"/>
        </dgm:presLayoutVars>
      </dgm:prSet>
      <dgm:spPr/>
    </dgm:pt>
    <dgm:pt modelId="{AA7C7669-2357-42DB-BFA0-9CA58AEF24EA}" type="pres">
      <dgm:prSet presAssocID="{F6F256AD-E03D-4417-96D6-5F5BA2C67D91}" presName="rootConnector" presStyleLbl="node3" presStyleIdx="2" presStyleCnt="7"/>
      <dgm:spPr/>
    </dgm:pt>
    <dgm:pt modelId="{FAA78C5C-A70E-4A25-8D0D-049E061B571E}" type="pres">
      <dgm:prSet presAssocID="{F6F256AD-E03D-4417-96D6-5F5BA2C67D91}" presName="hierChild4" presStyleCnt="0"/>
      <dgm:spPr/>
    </dgm:pt>
    <dgm:pt modelId="{7C5425D5-6793-4544-ABE0-15B50F64C2E0}" type="pres">
      <dgm:prSet presAssocID="{F6F256AD-E03D-4417-96D6-5F5BA2C67D91}" presName="hierChild5" presStyleCnt="0"/>
      <dgm:spPr/>
    </dgm:pt>
    <dgm:pt modelId="{E03B10AF-F363-4D24-8FD3-15FF369866E2}" type="pres">
      <dgm:prSet presAssocID="{45423EEA-2E61-4648-9455-476BDE13D03A}" presName="hierChild5" presStyleCnt="0"/>
      <dgm:spPr/>
    </dgm:pt>
    <dgm:pt modelId="{C65D8507-05A8-4FB9-BF71-10810BF06894}" type="pres">
      <dgm:prSet presAssocID="{D2296402-8182-4D90-8B12-78581C938722}" presName="Name64" presStyleLbl="parChTrans1D2" presStyleIdx="3" presStyleCnt="7"/>
      <dgm:spPr/>
    </dgm:pt>
    <dgm:pt modelId="{B4F8A213-F03D-448D-B85C-EAA75A92FAD9}" type="pres">
      <dgm:prSet presAssocID="{348E16DF-A019-4925-ABFB-9BBBB61E24AB}" presName="hierRoot2" presStyleCnt="0">
        <dgm:presLayoutVars>
          <dgm:hierBranch val="init"/>
        </dgm:presLayoutVars>
      </dgm:prSet>
      <dgm:spPr/>
    </dgm:pt>
    <dgm:pt modelId="{9EF6D1BF-CD67-451B-AEA3-D69A08D18900}" type="pres">
      <dgm:prSet presAssocID="{348E16DF-A019-4925-ABFB-9BBBB61E24AB}" presName="rootComposite" presStyleCnt="0"/>
      <dgm:spPr/>
    </dgm:pt>
    <dgm:pt modelId="{7591CF43-CADE-4A8C-BB02-A91386425E81}" type="pres">
      <dgm:prSet presAssocID="{348E16DF-A019-4925-ABFB-9BBBB61E24AB}" presName="rootText" presStyleLbl="node2" presStyleIdx="3" presStyleCnt="7">
        <dgm:presLayoutVars>
          <dgm:chPref val="3"/>
        </dgm:presLayoutVars>
      </dgm:prSet>
      <dgm:spPr/>
    </dgm:pt>
    <dgm:pt modelId="{8A594FE0-73F0-4BE0-803F-E1A56F2DDEF5}" type="pres">
      <dgm:prSet presAssocID="{348E16DF-A019-4925-ABFB-9BBBB61E24AB}" presName="rootConnector" presStyleLbl="node2" presStyleIdx="3" presStyleCnt="7"/>
      <dgm:spPr/>
    </dgm:pt>
    <dgm:pt modelId="{4A9547FA-6055-46EB-AB4D-31870CBA8F8E}" type="pres">
      <dgm:prSet presAssocID="{348E16DF-A019-4925-ABFB-9BBBB61E24AB}" presName="hierChild4" presStyleCnt="0"/>
      <dgm:spPr/>
    </dgm:pt>
    <dgm:pt modelId="{94C83EEE-D2D0-4073-A472-979269F61235}" type="pres">
      <dgm:prSet presAssocID="{C3678E34-BA3B-4C7D-A880-646BFB2320EC}" presName="Name64" presStyleLbl="parChTrans1D3" presStyleIdx="3" presStyleCnt="7"/>
      <dgm:spPr/>
    </dgm:pt>
    <dgm:pt modelId="{98C53433-512A-408C-98E1-A1830C0490EC}" type="pres">
      <dgm:prSet presAssocID="{C187E28F-67FA-4944-A333-477CF017A6C7}" presName="hierRoot2" presStyleCnt="0">
        <dgm:presLayoutVars>
          <dgm:hierBranch val="init"/>
        </dgm:presLayoutVars>
      </dgm:prSet>
      <dgm:spPr/>
    </dgm:pt>
    <dgm:pt modelId="{3DB8B76D-3E1B-4B75-B6A3-5DA90745D735}" type="pres">
      <dgm:prSet presAssocID="{C187E28F-67FA-4944-A333-477CF017A6C7}" presName="rootComposite" presStyleCnt="0"/>
      <dgm:spPr/>
    </dgm:pt>
    <dgm:pt modelId="{F103C768-6D81-4EA4-B09E-415DB9186419}" type="pres">
      <dgm:prSet presAssocID="{C187E28F-67FA-4944-A333-477CF017A6C7}" presName="rootText" presStyleLbl="node3" presStyleIdx="3" presStyleCnt="7">
        <dgm:presLayoutVars>
          <dgm:chPref val="3"/>
        </dgm:presLayoutVars>
      </dgm:prSet>
      <dgm:spPr/>
    </dgm:pt>
    <dgm:pt modelId="{D8584A17-0C47-4DBC-9AA8-E1CEC59375AB}" type="pres">
      <dgm:prSet presAssocID="{C187E28F-67FA-4944-A333-477CF017A6C7}" presName="rootConnector" presStyleLbl="node3" presStyleIdx="3" presStyleCnt="7"/>
      <dgm:spPr/>
    </dgm:pt>
    <dgm:pt modelId="{2A6EAF06-7459-424D-BE6D-0DAC182D3DD2}" type="pres">
      <dgm:prSet presAssocID="{C187E28F-67FA-4944-A333-477CF017A6C7}" presName="hierChild4" presStyleCnt="0"/>
      <dgm:spPr/>
    </dgm:pt>
    <dgm:pt modelId="{2D9D0CE9-FA58-4CA1-A2A3-261B5C925A39}" type="pres">
      <dgm:prSet presAssocID="{C187E28F-67FA-4944-A333-477CF017A6C7}" presName="hierChild5" presStyleCnt="0"/>
      <dgm:spPr/>
    </dgm:pt>
    <dgm:pt modelId="{B4215FCA-867D-46FE-B85A-482520571157}" type="pres">
      <dgm:prSet presAssocID="{348E16DF-A019-4925-ABFB-9BBBB61E24AB}" presName="hierChild5" presStyleCnt="0"/>
      <dgm:spPr/>
    </dgm:pt>
    <dgm:pt modelId="{AA7E7E4A-4738-42B8-BBBC-C1EDBA002970}" type="pres">
      <dgm:prSet presAssocID="{1E8CA91E-D65B-4999-8C39-B42DD473AB1B}" presName="Name64" presStyleLbl="parChTrans1D2" presStyleIdx="4" presStyleCnt="7"/>
      <dgm:spPr/>
    </dgm:pt>
    <dgm:pt modelId="{3E4CA503-DEAE-4C29-86C6-95DBD11B96CB}" type="pres">
      <dgm:prSet presAssocID="{AC5DDA01-9FA1-40AD-8C13-8B11A24A03A1}" presName="hierRoot2" presStyleCnt="0">
        <dgm:presLayoutVars>
          <dgm:hierBranch val="init"/>
        </dgm:presLayoutVars>
      </dgm:prSet>
      <dgm:spPr/>
    </dgm:pt>
    <dgm:pt modelId="{922F5254-7E26-4B36-B1CA-2BAADD6E761E}" type="pres">
      <dgm:prSet presAssocID="{AC5DDA01-9FA1-40AD-8C13-8B11A24A03A1}" presName="rootComposite" presStyleCnt="0"/>
      <dgm:spPr/>
    </dgm:pt>
    <dgm:pt modelId="{2A6970BE-19C5-44CD-9C2C-DB40DB11790B}" type="pres">
      <dgm:prSet presAssocID="{AC5DDA01-9FA1-40AD-8C13-8B11A24A03A1}" presName="rootText" presStyleLbl="node2" presStyleIdx="4" presStyleCnt="7">
        <dgm:presLayoutVars>
          <dgm:chPref val="3"/>
        </dgm:presLayoutVars>
      </dgm:prSet>
      <dgm:spPr/>
    </dgm:pt>
    <dgm:pt modelId="{174110C7-1627-4606-B975-4FD37DEC1467}" type="pres">
      <dgm:prSet presAssocID="{AC5DDA01-9FA1-40AD-8C13-8B11A24A03A1}" presName="rootConnector" presStyleLbl="node2" presStyleIdx="4" presStyleCnt="7"/>
      <dgm:spPr/>
    </dgm:pt>
    <dgm:pt modelId="{1C8EB2CF-22B8-489B-8854-B942F02BAA8D}" type="pres">
      <dgm:prSet presAssocID="{AC5DDA01-9FA1-40AD-8C13-8B11A24A03A1}" presName="hierChild4" presStyleCnt="0"/>
      <dgm:spPr/>
    </dgm:pt>
    <dgm:pt modelId="{C97EAC7B-920D-4FC7-A6CB-FB3CB12C6D6B}" type="pres">
      <dgm:prSet presAssocID="{6F23A282-8B66-432A-8FDB-38930AE8A4F4}" presName="Name64" presStyleLbl="parChTrans1D3" presStyleIdx="4" presStyleCnt="7"/>
      <dgm:spPr/>
    </dgm:pt>
    <dgm:pt modelId="{44B0A51B-64DB-4A16-897E-ABF070E47F30}" type="pres">
      <dgm:prSet presAssocID="{0F0BF06C-5662-4E6F-A67D-CBC52008C9CA}" presName="hierRoot2" presStyleCnt="0">
        <dgm:presLayoutVars>
          <dgm:hierBranch val="init"/>
        </dgm:presLayoutVars>
      </dgm:prSet>
      <dgm:spPr/>
    </dgm:pt>
    <dgm:pt modelId="{A8CFAF58-8B34-48C0-9D8F-B6D1FC13C542}" type="pres">
      <dgm:prSet presAssocID="{0F0BF06C-5662-4E6F-A67D-CBC52008C9CA}" presName="rootComposite" presStyleCnt="0"/>
      <dgm:spPr/>
    </dgm:pt>
    <dgm:pt modelId="{AE849878-1885-4A34-9552-DAAA002FA0B7}" type="pres">
      <dgm:prSet presAssocID="{0F0BF06C-5662-4E6F-A67D-CBC52008C9CA}" presName="rootText" presStyleLbl="node3" presStyleIdx="4" presStyleCnt="7">
        <dgm:presLayoutVars>
          <dgm:chPref val="3"/>
        </dgm:presLayoutVars>
      </dgm:prSet>
      <dgm:spPr/>
    </dgm:pt>
    <dgm:pt modelId="{AA3F6B36-4713-4E85-8B16-5D043E9C3B5B}" type="pres">
      <dgm:prSet presAssocID="{0F0BF06C-5662-4E6F-A67D-CBC52008C9CA}" presName="rootConnector" presStyleLbl="node3" presStyleIdx="4" presStyleCnt="7"/>
      <dgm:spPr/>
    </dgm:pt>
    <dgm:pt modelId="{B52C1853-FB97-4867-B728-62547FB8A423}" type="pres">
      <dgm:prSet presAssocID="{0F0BF06C-5662-4E6F-A67D-CBC52008C9CA}" presName="hierChild4" presStyleCnt="0"/>
      <dgm:spPr/>
    </dgm:pt>
    <dgm:pt modelId="{5CD77797-A1CB-4952-8D5B-BB93F1B86D07}" type="pres">
      <dgm:prSet presAssocID="{0F0BF06C-5662-4E6F-A67D-CBC52008C9CA}" presName="hierChild5" presStyleCnt="0"/>
      <dgm:spPr/>
    </dgm:pt>
    <dgm:pt modelId="{7468D847-2A39-4E46-8FB2-9405C2152F0F}" type="pres">
      <dgm:prSet presAssocID="{AC5DDA01-9FA1-40AD-8C13-8B11A24A03A1}" presName="hierChild5" presStyleCnt="0"/>
      <dgm:spPr/>
    </dgm:pt>
    <dgm:pt modelId="{2690B475-DA7E-465A-A5C4-DF727E628C82}" type="pres">
      <dgm:prSet presAssocID="{BE652C1B-7F13-42FD-9687-86122C7BDA51}" presName="Name64" presStyleLbl="parChTrans1D2" presStyleIdx="5" presStyleCnt="7"/>
      <dgm:spPr/>
    </dgm:pt>
    <dgm:pt modelId="{F862F840-D342-47EE-A0E2-436118E624C9}" type="pres">
      <dgm:prSet presAssocID="{C3FB0E98-82D1-4125-956F-85514E8C9F77}" presName="hierRoot2" presStyleCnt="0">
        <dgm:presLayoutVars>
          <dgm:hierBranch val="init"/>
        </dgm:presLayoutVars>
      </dgm:prSet>
      <dgm:spPr/>
    </dgm:pt>
    <dgm:pt modelId="{D4AA4760-D12D-4D90-80EE-2F5DDC6CC776}" type="pres">
      <dgm:prSet presAssocID="{C3FB0E98-82D1-4125-956F-85514E8C9F77}" presName="rootComposite" presStyleCnt="0"/>
      <dgm:spPr/>
    </dgm:pt>
    <dgm:pt modelId="{835D6D80-B65B-4ADE-9646-F0DDFDC52F2E}" type="pres">
      <dgm:prSet presAssocID="{C3FB0E98-82D1-4125-956F-85514E8C9F77}" presName="rootText" presStyleLbl="node2" presStyleIdx="5" presStyleCnt="7">
        <dgm:presLayoutVars>
          <dgm:chPref val="3"/>
        </dgm:presLayoutVars>
      </dgm:prSet>
      <dgm:spPr/>
    </dgm:pt>
    <dgm:pt modelId="{C8C4F880-2ECB-45C0-972A-F70EE9B4FEFC}" type="pres">
      <dgm:prSet presAssocID="{C3FB0E98-82D1-4125-956F-85514E8C9F77}" presName="rootConnector" presStyleLbl="node2" presStyleIdx="5" presStyleCnt="7"/>
      <dgm:spPr/>
    </dgm:pt>
    <dgm:pt modelId="{479C8382-6C92-4D9D-BFFB-AF73AA3BCF54}" type="pres">
      <dgm:prSet presAssocID="{C3FB0E98-82D1-4125-956F-85514E8C9F77}" presName="hierChild4" presStyleCnt="0"/>
      <dgm:spPr/>
    </dgm:pt>
    <dgm:pt modelId="{C5D93B1E-88AC-4541-AE19-E11F7CBE7564}" type="pres">
      <dgm:prSet presAssocID="{9078B4C0-DDAC-40E0-B612-F3D784C57ABE}" presName="Name64" presStyleLbl="parChTrans1D3" presStyleIdx="5" presStyleCnt="7"/>
      <dgm:spPr/>
    </dgm:pt>
    <dgm:pt modelId="{EF2BDBFD-83A1-4E32-9F0A-1D606C7532C8}" type="pres">
      <dgm:prSet presAssocID="{9DDDA7CE-D2EC-40BD-8CCA-730E8B1B9D28}" presName="hierRoot2" presStyleCnt="0">
        <dgm:presLayoutVars>
          <dgm:hierBranch val="init"/>
        </dgm:presLayoutVars>
      </dgm:prSet>
      <dgm:spPr/>
    </dgm:pt>
    <dgm:pt modelId="{DA5903F0-77D9-4DB5-9C0B-447C0D41FAAD}" type="pres">
      <dgm:prSet presAssocID="{9DDDA7CE-D2EC-40BD-8CCA-730E8B1B9D28}" presName="rootComposite" presStyleCnt="0"/>
      <dgm:spPr/>
    </dgm:pt>
    <dgm:pt modelId="{4AC0B6AA-776E-405C-BC8B-B3C2DB0A21E2}" type="pres">
      <dgm:prSet presAssocID="{9DDDA7CE-D2EC-40BD-8CCA-730E8B1B9D28}" presName="rootText" presStyleLbl="node3" presStyleIdx="5" presStyleCnt="7">
        <dgm:presLayoutVars>
          <dgm:chPref val="3"/>
        </dgm:presLayoutVars>
      </dgm:prSet>
      <dgm:spPr/>
    </dgm:pt>
    <dgm:pt modelId="{828C47E9-1C9F-4963-B578-D76984FC79FB}" type="pres">
      <dgm:prSet presAssocID="{9DDDA7CE-D2EC-40BD-8CCA-730E8B1B9D28}" presName="rootConnector" presStyleLbl="node3" presStyleIdx="5" presStyleCnt="7"/>
      <dgm:spPr/>
    </dgm:pt>
    <dgm:pt modelId="{182AD26F-2821-43B8-AD77-0202B5EF230E}" type="pres">
      <dgm:prSet presAssocID="{9DDDA7CE-D2EC-40BD-8CCA-730E8B1B9D28}" presName="hierChild4" presStyleCnt="0"/>
      <dgm:spPr/>
    </dgm:pt>
    <dgm:pt modelId="{5C81694D-5AEE-4119-B705-6992BCF42106}" type="pres">
      <dgm:prSet presAssocID="{9DDDA7CE-D2EC-40BD-8CCA-730E8B1B9D28}" presName="hierChild5" presStyleCnt="0"/>
      <dgm:spPr/>
    </dgm:pt>
    <dgm:pt modelId="{F955F104-9D1E-4D18-93CC-42CF7669BCFD}" type="pres">
      <dgm:prSet presAssocID="{C3FB0E98-82D1-4125-956F-85514E8C9F77}" presName="hierChild5" presStyleCnt="0"/>
      <dgm:spPr/>
    </dgm:pt>
    <dgm:pt modelId="{A25961B8-CEEE-4660-9024-4AB757B676DD}" type="pres">
      <dgm:prSet presAssocID="{43FE3CD4-49BD-4B7D-977A-5A74C72C602D}" presName="Name64" presStyleLbl="parChTrans1D2" presStyleIdx="6" presStyleCnt="7"/>
      <dgm:spPr/>
    </dgm:pt>
    <dgm:pt modelId="{7535FEBD-1305-43E8-94B3-F5CEA9FF3D3D}" type="pres">
      <dgm:prSet presAssocID="{A83E3244-C966-48A9-9843-5A52D1D4EF44}" presName="hierRoot2" presStyleCnt="0">
        <dgm:presLayoutVars>
          <dgm:hierBranch val="init"/>
        </dgm:presLayoutVars>
      </dgm:prSet>
      <dgm:spPr/>
    </dgm:pt>
    <dgm:pt modelId="{62AA0AC5-DB01-4B4B-8837-4DABE742CDE4}" type="pres">
      <dgm:prSet presAssocID="{A83E3244-C966-48A9-9843-5A52D1D4EF44}" presName="rootComposite" presStyleCnt="0"/>
      <dgm:spPr/>
    </dgm:pt>
    <dgm:pt modelId="{046EA9C5-9488-49BA-A293-4F692DECB20F}" type="pres">
      <dgm:prSet presAssocID="{A83E3244-C966-48A9-9843-5A52D1D4EF44}" presName="rootText" presStyleLbl="node2" presStyleIdx="6" presStyleCnt="7">
        <dgm:presLayoutVars>
          <dgm:chPref val="3"/>
        </dgm:presLayoutVars>
      </dgm:prSet>
      <dgm:spPr/>
    </dgm:pt>
    <dgm:pt modelId="{F2A0C835-62B5-412D-AA19-61597090A593}" type="pres">
      <dgm:prSet presAssocID="{A83E3244-C966-48A9-9843-5A52D1D4EF44}" presName="rootConnector" presStyleLbl="node2" presStyleIdx="6" presStyleCnt="7"/>
      <dgm:spPr/>
    </dgm:pt>
    <dgm:pt modelId="{3FD759C6-280A-48D3-B4C9-94CDD69176A9}" type="pres">
      <dgm:prSet presAssocID="{A83E3244-C966-48A9-9843-5A52D1D4EF44}" presName="hierChild4" presStyleCnt="0"/>
      <dgm:spPr/>
    </dgm:pt>
    <dgm:pt modelId="{CADF4B52-7B3E-4C34-B3DA-12D7481DD4B9}" type="pres">
      <dgm:prSet presAssocID="{27C8A340-2916-4FCD-A44D-631044B2651B}" presName="Name64" presStyleLbl="parChTrans1D3" presStyleIdx="6" presStyleCnt="7"/>
      <dgm:spPr/>
    </dgm:pt>
    <dgm:pt modelId="{BFBB8273-BF68-47F9-912F-DBFCAD1A361D}" type="pres">
      <dgm:prSet presAssocID="{ED95820A-7173-467B-A5E7-654A6B865D25}" presName="hierRoot2" presStyleCnt="0">
        <dgm:presLayoutVars>
          <dgm:hierBranch val="init"/>
        </dgm:presLayoutVars>
      </dgm:prSet>
      <dgm:spPr/>
    </dgm:pt>
    <dgm:pt modelId="{F6870FEF-9F86-4007-BEA3-45DB8C965AF6}" type="pres">
      <dgm:prSet presAssocID="{ED95820A-7173-467B-A5E7-654A6B865D25}" presName="rootComposite" presStyleCnt="0"/>
      <dgm:spPr/>
    </dgm:pt>
    <dgm:pt modelId="{B2B3B6BF-F6A3-4B63-8F09-7BB4B2D9F8F8}" type="pres">
      <dgm:prSet presAssocID="{ED95820A-7173-467B-A5E7-654A6B865D25}" presName="rootText" presStyleLbl="node3" presStyleIdx="6" presStyleCnt="7">
        <dgm:presLayoutVars>
          <dgm:chPref val="3"/>
        </dgm:presLayoutVars>
      </dgm:prSet>
      <dgm:spPr/>
    </dgm:pt>
    <dgm:pt modelId="{336860C3-0D19-44B3-AD2B-49B79B42DC5C}" type="pres">
      <dgm:prSet presAssocID="{ED95820A-7173-467B-A5E7-654A6B865D25}" presName="rootConnector" presStyleLbl="node3" presStyleIdx="6" presStyleCnt="7"/>
      <dgm:spPr/>
    </dgm:pt>
    <dgm:pt modelId="{3231FDB0-3C54-4970-9730-C47282958ECD}" type="pres">
      <dgm:prSet presAssocID="{ED95820A-7173-467B-A5E7-654A6B865D25}" presName="hierChild4" presStyleCnt="0"/>
      <dgm:spPr/>
    </dgm:pt>
    <dgm:pt modelId="{FB69BE73-F171-4D93-B7A0-182AB8E66D6D}" type="pres">
      <dgm:prSet presAssocID="{ED95820A-7173-467B-A5E7-654A6B865D25}" presName="hierChild5" presStyleCnt="0"/>
      <dgm:spPr/>
    </dgm:pt>
    <dgm:pt modelId="{5182D1C1-4C42-49BF-B6BF-31B7E28AD344}" type="pres">
      <dgm:prSet presAssocID="{A83E3244-C966-48A9-9843-5A52D1D4EF44}" presName="hierChild5" presStyleCnt="0"/>
      <dgm:spPr/>
    </dgm:pt>
    <dgm:pt modelId="{74C96C56-5F34-4CE6-A7AD-D8EF6696112E}" type="pres">
      <dgm:prSet presAssocID="{6BD6F12B-61A4-4BB9-BBB8-0605C2EB4EC8}" presName="hierChild3" presStyleCnt="0"/>
      <dgm:spPr/>
    </dgm:pt>
  </dgm:ptLst>
  <dgm:cxnLst>
    <dgm:cxn modelId="{DC1F5602-CCB3-48AA-ABF9-F2C512A84CD9}" type="presOf" srcId="{0F0BF06C-5662-4E6F-A67D-CBC52008C9CA}" destId="{AE849878-1885-4A34-9552-DAAA002FA0B7}" srcOrd="0" destOrd="0" presId="urn:microsoft.com/office/officeart/2009/3/layout/HorizontalOrganizationChart"/>
    <dgm:cxn modelId="{67269602-68FD-4E31-8DF6-1B0B4C408707}" srcId="{45423EEA-2E61-4648-9455-476BDE13D03A}" destId="{F6F256AD-E03D-4417-96D6-5F5BA2C67D91}" srcOrd="0" destOrd="0" parTransId="{3482F915-F36F-4BAE-BF81-55134407B9BE}" sibTransId="{8EBD8310-B97D-42B1-8608-E35C34D15912}"/>
    <dgm:cxn modelId="{64A49406-9EFC-4C1F-803C-C6A94674A1CA}" type="presOf" srcId="{6F23A282-8B66-432A-8FDB-38930AE8A4F4}" destId="{C97EAC7B-920D-4FC7-A6CB-FB3CB12C6D6B}" srcOrd="0" destOrd="0" presId="urn:microsoft.com/office/officeart/2009/3/layout/HorizontalOrganizationChart"/>
    <dgm:cxn modelId="{9ECFC609-A0CB-496B-8915-DBBBEAD558B9}" type="presOf" srcId="{9078B4C0-DDAC-40E0-B612-F3D784C57ABE}" destId="{C5D93B1E-88AC-4541-AE19-E11F7CBE7564}" srcOrd="0" destOrd="0" presId="urn:microsoft.com/office/officeart/2009/3/layout/HorizontalOrganizationChart"/>
    <dgm:cxn modelId="{13DE2411-2D2C-4745-B9CD-1912D2F5895C}" type="presOf" srcId="{C187E28F-67FA-4944-A333-477CF017A6C7}" destId="{F103C768-6D81-4EA4-B09E-415DB9186419}" srcOrd="0" destOrd="0" presId="urn:microsoft.com/office/officeart/2009/3/layout/HorizontalOrganizationChart"/>
    <dgm:cxn modelId="{68C66D1F-AC5B-4885-8771-00ADA301933A}" type="presOf" srcId="{C3678E34-BA3B-4C7D-A880-646BFB2320EC}" destId="{94C83EEE-D2D0-4073-A472-979269F61235}" srcOrd="0" destOrd="0" presId="urn:microsoft.com/office/officeart/2009/3/layout/HorizontalOrganizationChart"/>
    <dgm:cxn modelId="{844B8B20-454B-40B1-B2CC-466E03179A44}" srcId="{348E16DF-A019-4925-ABFB-9BBBB61E24AB}" destId="{C187E28F-67FA-4944-A333-477CF017A6C7}" srcOrd="0" destOrd="0" parTransId="{C3678E34-BA3B-4C7D-A880-646BFB2320EC}" sibTransId="{0DE0588E-A44B-41E0-9935-579618FBC120}"/>
    <dgm:cxn modelId="{B2E26A2A-1B67-44C2-97D4-65462E33C0B0}" type="presOf" srcId="{81A5F7BD-E6F2-4E3D-9C96-5A6BE9348AC4}" destId="{8633EDE3-61C4-462A-9DF8-3EFD8D2A18E1}" srcOrd="1" destOrd="0" presId="urn:microsoft.com/office/officeart/2009/3/layout/HorizontalOrganizationChart"/>
    <dgm:cxn modelId="{0718622E-090D-4D19-BCA2-D3335018B8F0}" type="presOf" srcId="{A736E192-7CD7-4767-A590-E6FC6B9C0ADC}" destId="{15D2F858-F08E-41B8-B874-BBF0FEA54426}" srcOrd="0" destOrd="0" presId="urn:microsoft.com/office/officeart/2009/3/layout/HorizontalOrganizationChart"/>
    <dgm:cxn modelId="{97FFE332-5362-430B-97F0-11FCC4B7606C}" type="presOf" srcId="{81A5F7BD-E6F2-4E3D-9C96-5A6BE9348AC4}" destId="{9DC0116E-D304-46D5-BD69-AEF3DB2B4FBF}" srcOrd="0" destOrd="0" presId="urn:microsoft.com/office/officeart/2009/3/layout/HorizontalOrganizationChart"/>
    <dgm:cxn modelId="{45C6ED38-85C1-4B1D-8ECD-1C4716625905}" type="presOf" srcId="{DF9D1FAC-9565-43BE-885F-BED6A63DED56}" destId="{AF182DF7-D512-45D0-B9B7-88AE763E0603}" srcOrd="0" destOrd="0" presId="urn:microsoft.com/office/officeart/2009/3/layout/HorizontalOrganizationChart"/>
    <dgm:cxn modelId="{74217539-8C81-400F-9EB9-5C82B3C905DA}" type="presOf" srcId="{9DDDA7CE-D2EC-40BD-8CCA-730E8B1B9D28}" destId="{828C47E9-1C9F-4963-B578-D76984FC79FB}" srcOrd="1" destOrd="0" presId="urn:microsoft.com/office/officeart/2009/3/layout/HorizontalOrganizationChart"/>
    <dgm:cxn modelId="{DA75F93C-613D-4BE1-8DBC-1EF2C4E09AAF}" type="presOf" srcId="{F6F256AD-E03D-4417-96D6-5F5BA2C67D91}" destId="{AA7C7669-2357-42DB-BFA0-9CA58AEF24EA}" srcOrd="1" destOrd="0" presId="urn:microsoft.com/office/officeart/2009/3/layout/HorizontalOrganizationChart"/>
    <dgm:cxn modelId="{C68E253D-F417-4F7A-9BCC-431795886545}" type="presOf" srcId="{9DDDA7CE-D2EC-40BD-8CCA-730E8B1B9D28}" destId="{4AC0B6AA-776E-405C-BC8B-B3C2DB0A21E2}" srcOrd="0" destOrd="0" presId="urn:microsoft.com/office/officeart/2009/3/layout/HorizontalOrganizationChart"/>
    <dgm:cxn modelId="{674AA361-FFC1-4EE7-A187-06E610050224}" srcId="{A83E3244-C966-48A9-9843-5A52D1D4EF44}" destId="{ED95820A-7173-467B-A5E7-654A6B865D25}" srcOrd="0" destOrd="0" parTransId="{27C8A340-2916-4FCD-A44D-631044B2651B}" sibTransId="{97FA786E-D33B-4D14-8102-6FD479AEA8FD}"/>
    <dgm:cxn modelId="{543D0243-AE5C-4A96-9766-86D0F61BB387}" type="presOf" srcId="{C3FB0E98-82D1-4125-956F-85514E8C9F77}" destId="{835D6D80-B65B-4ADE-9646-F0DDFDC52F2E}" srcOrd="0" destOrd="0" presId="urn:microsoft.com/office/officeart/2009/3/layout/HorizontalOrganizationChart"/>
    <dgm:cxn modelId="{43839F44-E7B8-456C-ADC6-30C0D155BE4A}" type="presOf" srcId="{ED95820A-7173-467B-A5E7-654A6B865D25}" destId="{336860C3-0D19-44B3-AD2B-49B79B42DC5C}" srcOrd="1" destOrd="0" presId="urn:microsoft.com/office/officeart/2009/3/layout/HorizontalOrganizationChart"/>
    <dgm:cxn modelId="{4ABD1E65-9AE8-47A1-8595-B8D763BBDE08}" type="presOf" srcId="{45423EEA-2E61-4648-9455-476BDE13D03A}" destId="{A03E8EB5-5AD8-4214-81E0-711617AE9071}" srcOrd="1" destOrd="0" presId="urn:microsoft.com/office/officeart/2009/3/layout/HorizontalOrganizationChart"/>
    <dgm:cxn modelId="{E58F1266-4171-46BD-9DCA-E6DA1BD58952}" type="presOf" srcId="{6BD6F12B-61A4-4BB9-BBB8-0605C2EB4EC8}" destId="{78D3C569-8D50-4C38-803F-32950D55F956}" srcOrd="0" destOrd="0" presId="urn:microsoft.com/office/officeart/2009/3/layout/HorizontalOrganizationChart"/>
    <dgm:cxn modelId="{32848446-80F4-4231-B055-A3EF414BBB68}" type="presOf" srcId="{AC5DDA01-9FA1-40AD-8C13-8B11A24A03A1}" destId="{2A6970BE-19C5-44CD-9C2C-DB40DB11790B}" srcOrd="0" destOrd="0" presId="urn:microsoft.com/office/officeart/2009/3/layout/HorizontalOrganizationChart"/>
    <dgm:cxn modelId="{5BA58E66-352B-42F4-A594-35FA7CE5BF5B}" type="presOf" srcId="{D2296402-8182-4D90-8B12-78581C938722}" destId="{C65D8507-05A8-4FB9-BF71-10810BF06894}" srcOrd="0" destOrd="0" presId="urn:microsoft.com/office/officeart/2009/3/layout/HorizontalOrganizationChart"/>
    <dgm:cxn modelId="{58698747-6E85-4048-8E09-0CC1F8EAEFD0}" type="presOf" srcId="{A83E3244-C966-48A9-9843-5A52D1D4EF44}" destId="{046EA9C5-9488-49BA-A293-4F692DECB20F}" srcOrd="0" destOrd="0" presId="urn:microsoft.com/office/officeart/2009/3/layout/HorizontalOrganizationChart"/>
    <dgm:cxn modelId="{65F84D4A-1762-471A-A936-C5EC6C32BECC}" type="presOf" srcId="{348E16DF-A019-4925-ABFB-9BBBB61E24AB}" destId="{7591CF43-CADE-4A8C-BB02-A91386425E81}" srcOrd="0" destOrd="0" presId="urn:microsoft.com/office/officeart/2009/3/layout/HorizontalOrganizationChart"/>
    <dgm:cxn modelId="{3CB5C44B-9DA5-4BC7-A6ED-772F5008B5CF}" type="presOf" srcId="{BE652C1B-7F13-42FD-9687-86122C7BDA51}" destId="{2690B475-DA7E-465A-A5C4-DF727E628C82}" srcOrd="0" destOrd="0" presId="urn:microsoft.com/office/officeart/2009/3/layout/HorizontalOrganizationChart"/>
    <dgm:cxn modelId="{2F998574-3FF7-48D9-9A7C-8D61DCEA472D}" srcId="{6BD6F12B-61A4-4BB9-BBB8-0605C2EB4EC8}" destId="{AC5DDA01-9FA1-40AD-8C13-8B11A24A03A1}" srcOrd="4" destOrd="0" parTransId="{1E8CA91E-D65B-4999-8C39-B42DD473AB1B}" sibTransId="{D02D6527-2A0E-4523-B0C2-06221615B23D}"/>
    <dgm:cxn modelId="{15D41275-AB04-48B0-BF49-B1A186CC4F78}" srcId="{6BD6F12B-61A4-4BB9-BBB8-0605C2EB4EC8}" destId="{A83E3244-C966-48A9-9843-5A52D1D4EF44}" srcOrd="6" destOrd="0" parTransId="{43FE3CD4-49BD-4B7D-977A-5A74C72C602D}" sibTransId="{1965C445-1FA3-4AE9-963E-B6CC465ABECE}"/>
    <dgm:cxn modelId="{36880377-4D0D-45AE-B99E-DAF154955FB6}" type="presOf" srcId="{545A4857-585B-4DC3-9262-3A46BE0111B4}" destId="{C719B944-E9AF-42B6-86C5-8F92780E86CE}" srcOrd="0" destOrd="0" presId="urn:microsoft.com/office/officeart/2009/3/layout/HorizontalOrganizationChart"/>
    <dgm:cxn modelId="{45500E5A-A205-4BCF-AF35-2524859D0AB6}" srcId="{6BD6F12B-61A4-4BB9-BBB8-0605C2EB4EC8}" destId="{45423EEA-2E61-4648-9455-476BDE13D03A}" srcOrd="2" destOrd="0" parTransId="{545A4857-585B-4DC3-9262-3A46BE0111B4}" sibTransId="{875ED863-23BB-4B85-A06D-AC96914AA78A}"/>
    <dgm:cxn modelId="{8E93497B-D6A8-4BD3-8C12-A581DE5A6B06}" type="presOf" srcId="{43FE3CD4-49BD-4B7D-977A-5A74C72C602D}" destId="{A25961B8-CEEE-4660-9024-4AB757B676DD}" srcOrd="0" destOrd="0" presId="urn:microsoft.com/office/officeart/2009/3/layout/HorizontalOrganizationChart"/>
    <dgm:cxn modelId="{DBEE9181-A548-4FB5-B7A0-2D68E65DBEC3}" type="presOf" srcId="{9BEB8224-ED07-41B5-9460-B9D5C4624578}" destId="{18F6EBB5-6082-40C6-97E1-5FAD3D20BC68}" srcOrd="0" destOrd="0" presId="urn:microsoft.com/office/officeart/2009/3/layout/HorizontalOrganizationChart"/>
    <dgm:cxn modelId="{47E2588C-D862-4BE8-8387-495319AFFAA7}" srcId="{6BD6F12B-61A4-4BB9-BBB8-0605C2EB4EC8}" destId="{348E16DF-A019-4925-ABFB-9BBBB61E24AB}" srcOrd="3" destOrd="0" parTransId="{D2296402-8182-4D90-8B12-78581C938722}" sibTransId="{47D51078-72A0-494C-BFF3-3BCCC1770A74}"/>
    <dgm:cxn modelId="{4709F991-4283-4062-9D45-E87F858DB778}" type="presOf" srcId="{6BD6F12B-61A4-4BB9-BBB8-0605C2EB4EC8}" destId="{F401F4ED-1215-4040-B3A9-BA27135F38EE}" srcOrd="1" destOrd="0" presId="urn:microsoft.com/office/officeart/2009/3/layout/HorizontalOrganizationChart"/>
    <dgm:cxn modelId="{F4210593-0F80-4E09-87A8-5C7607D72522}" srcId="{6BD6F12B-61A4-4BB9-BBB8-0605C2EB4EC8}" destId="{7CAB95D7-9A53-4A99-998E-F0DAEC1248D1}" srcOrd="0" destOrd="0" parTransId="{DF9D1FAC-9565-43BE-885F-BED6A63DED56}" sibTransId="{3A0B7B86-9222-4BEE-A0EE-DE06ECA26256}"/>
    <dgm:cxn modelId="{D3BB7C97-3FD9-4F43-B248-7451653182AD}" type="presOf" srcId="{3482F915-F36F-4BAE-BF81-55134407B9BE}" destId="{28DA2B3B-CA04-4E92-82C7-602606D51500}" srcOrd="0" destOrd="0" presId="urn:microsoft.com/office/officeart/2009/3/layout/HorizontalOrganizationChart"/>
    <dgm:cxn modelId="{AE000C99-FB75-468C-B42D-2A89FAAEE208}" type="presOf" srcId="{7CAB95D7-9A53-4A99-998E-F0DAEC1248D1}" destId="{66B71671-D265-4BF4-AB6B-EF48B091ADF4}" srcOrd="1" destOrd="0" presId="urn:microsoft.com/office/officeart/2009/3/layout/HorizontalOrganizationChart"/>
    <dgm:cxn modelId="{F9F32F9E-F9A9-4CC6-8539-607A0E743339}" type="presOf" srcId="{45423EEA-2E61-4648-9455-476BDE13D03A}" destId="{97718D7D-35C5-4F02-A544-A35EA42BE3EA}" srcOrd="0" destOrd="0" presId="urn:microsoft.com/office/officeart/2009/3/layout/HorizontalOrganizationChart"/>
    <dgm:cxn modelId="{AD90F7AC-528E-4F7E-9AE5-03B4AA38FD65}" type="presOf" srcId="{2FE3A0F3-FBD5-440D-BBA8-891E282A8242}" destId="{B8269E5C-CC61-408E-8244-3BA9493AA5F0}" srcOrd="1" destOrd="0" presId="urn:microsoft.com/office/officeart/2009/3/layout/HorizontalOrganizationChart"/>
    <dgm:cxn modelId="{1003E3B6-1FFF-4656-9959-5F500988BEA5}" type="presOf" srcId="{AC5DDA01-9FA1-40AD-8C13-8B11A24A03A1}" destId="{174110C7-1627-4606-B975-4FD37DEC1467}" srcOrd="1" destOrd="0" presId="urn:microsoft.com/office/officeart/2009/3/layout/HorizontalOrganizationChart"/>
    <dgm:cxn modelId="{EA1948C5-1351-4385-A936-8ACC602A19EC}" srcId="{9EF5F9F2-919E-483E-9AD0-58B0D7E40784}" destId="{6BD6F12B-61A4-4BB9-BBB8-0605C2EB4EC8}" srcOrd="0" destOrd="0" parTransId="{099B1FEB-21F4-4581-B95B-696DE903AC63}" sibTransId="{CF35A6D0-1F6D-4F01-B1DE-FD86169FD35A}"/>
    <dgm:cxn modelId="{87F956C7-03B0-48AF-A9DD-BB57DEEC5854}" type="presOf" srcId="{166C2DA0-8F89-4457-BC7B-38CBFF17F4FB}" destId="{CEBA8D4F-EB45-4DF1-8513-3AE2828B6E57}" srcOrd="1" destOrd="0" presId="urn:microsoft.com/office/officeart/2009/3/layout/HorizontalOrganizationChart"/>
    <dgm:cxn modelId="{CA7D72C8-0276-42B5-B338-6F1D658F1EBD}" type="presOf" srcId="{ED95820A-7173-467B-A5E7-654A6B865D25}" destId="{B2B3B6BF-F6A3-4B63-8F09-7BB4B2D9F8F8}" srcOrd="0" destOrd="0" presId="urn:microsoft.com/office/officeart/2009/3/layout/HorizontalOrganizationChart"/>
    <dgm:cxn modelId="{F5EB33C9-A2C0-40ED-B986-D30D8581B1CA}" type="presOf" srcId="{348E16DF-A019-4925-ABFB-9BBBB61E24AB}" destId="{8A594FE0-73F0-4BE0-803F-E1A56F2DDEF5}" srcOrd="1" destOrd="0" presId="urn:microsoft.com/office/officeart/2009/3/layout/HorizontalOrganizationChart"/>
    <dgm:cxn modelId="{7ADBD6CE-6900-4FEE-A325-D7013F2279C8}" srcId="{166C2DA0-8F89-4457-BC7B-38CBFF17F4FB}" destId="{81A5F7BD-E6F2-4E3D-9C96-5A6BE9348AC4}" srcOrd="0" destOrd="0" parTransId="{A736E192-7CD7-4767-A590-E6FC6B9C0ADC}" sibTransId="{C41878EC-3FCE-47E1-A9D1-8C98660BBB13}"/>
    <dgm:cxn modelId="{C12A8FD3-B0A6-4CDD-8394-65556375AB88}" srcId="{6BD6F12B-61A4-4BB9-BBB8-0605C2EB4EC8}" destId="{C3FB0E98-82D1-4125-956F-85514E8C9F77}" srcOrd="5" destOrd="0" parTransId="{BE652C1B-7F13-42FD-9687-86122C7BDA51}" sibTransId="{2BF3679B-5781-4E98-A400-B4E81F1A3BB0}"/>
    <dgm:cxn modelId="{3A2720D8-A0C6-4496-97ED-65CD0149725B}" srcId="{6BD6F12B-61A4-4BB9-BBB8-0605C2EB4EC8}" destId="{166C2DA0-8F89-4457-BC7B-38CBFF17F4FB}" srcOrd="1" destOrd="0" parTransId="{9BEB8224-ED07-41B5-9460-B9D5C4624578}" sibTransId="{1E25C0B8-67E0-4B9A-A905-C79955B2D748}"/>
    <dgm:cxn modelId="{ED391DDA-84EA-48F2-98B3-5E3B25A55974}" type="presOf" srcId="{7CAB95D7-9A53-4A99-998E-F0DAEC1248D1}" destId="{5F144CB7-0E7C-4BC2-8862-E2EB1827A925}" srcOrd="0" destOrd="0" presId="urn:microsoft.com/office/officeart/2009/3/layout/HorizontalOrganizationChart"/>
    <dgm:cxn modelId="{F44899DD-4A4E-4447-8C36-9F54F2EFD1EE}" type="presOf" srcId="{2FE3A0F3-FBD5-440D-BBA8-891E282A8242}" destId="{8AF8D837-ED52-49FD-A6F9-5F7278B6A76D}" srcOrd="0" destOrd="0" presId="urn:microsoft.com/office/officeart/2009/3/layout/HorizontalOrganizationChart"/>
    <dgm:cxn modelId="{1B4448DE-3DF3-4C49-B7D7-471F28FCC5B4}" srcId="{AC5DDA01-9FA1-40AD-8C13-8B11A24A03A1}" destId="{0F0BF06C-5662-4E6F-A67D-CBC52008C9CA}" srcOrd="0" destOrd="0" parTransId="{6F23A282-8B66-432A-8FDB-38930AE8A4F4}" sibTransId="{2479C79E-0DE4-40E0-BCEE-D1053BD4A21D}"/>
    <dgm:cxn modelId="{35362CDF-D859-4C23-895F-A536DC0540E2}" type="presOf" srcId="{166C2DA0-8F89-4457-BC7B-38CBFF17F4FB}" destId="{B143EE1C-1E75-414B-8F71-479DFCFFE28B}" srcOrd="0" destOrd="0" presId="urn:microsoft.com/office/officeart/2009/3/layout/HorizontalOrganizationChart"/>
    <dgm:cxn modelId="{68658EE2-8E59-43F4-87D0-AEB2A83E5935}" type="presOf" srcId="{9EF5F9F2-919E-483E-9AD0-58B0D7E40784}" destId="{996578B1-C51C-47C5-BE25-31997AD1FD87}" srcOrd="0" destOrd="0" presId="urn:microsoft.com/office/officeart/2009/3/layout/HorizontalOrganizationChart"/>
    <dgm:cxn modelId="{B0ED6EE4-E790-4954-9476-72ABCC055705}" type="presOf" srcId="{F6F256AD-E03D-4417-96D6-5F5BA2C67D91}" destId="{CE44F219-4BCB-41BF-B882-CC8ECBF932CE}" srcOrd="0" destOrd="0" presId="urn:microsoft.com/office/officeart/2009/3/layout/HorizontalOrganizationChart"/>
    <dgm:cxn modelId="{306BEBE4-7210-40B2-A039-3932A7E75407}" type="presOf" srcId="{1E8CA91E-D65B-4999-8C39-B42DD473AB1B}" destId="{AA7E7E4A-4738-42B8-BBBC-C1EDBA002970}" srcOrd="0" destOrd="0" presId="urn:microsoft.com/office/officeart/2009/3/layout/HorizontalOrganizationChart"/>
    <dgm:cxn modelId="{23A064E9-0FBA-4691-A5B5-3BABB142F31A}" type="presOf" srcId="{C3FB0E98-82D1-4125-956F-85514E8C9F77}" destId="{C8C4F880-2ECB-45C0-972A-F70EE9B4FEFC}" srcOrd="1" destOrd="0" presId="urn:microsoft.com/office/officeart/2009/3/layout/HorizontalOrganizationChart"/>
    <dgm:cxn modelId="{A6EF4CE9-284B-4D6F-8535-4841836D30C9}" srcId="{7CAB95D7-9A53-4A99-998E-F0DAEC1248D1}" destId="{2FE3A0F3-FBD5-440D-BBA8-891E282A8242}" srcOrd="0" destOrd="0" parTransId="{EBE08EC1-5068-4C1A-A58F-1789AD3D50C5}" sibTransId="{639AA8C5-7E9D-4B28-8D80-585524C1B255}"/>
    <dgm:cxn modelId="{9E1D44EC-1920-411D-AF21-28845147B142}" srcId="{C3FB0E98-82D1-4125-956F-85514E8C9F77}" destId="{9DDDA7CE-D2EC-40BD-8CCA-730E8B1B9D28}" srcOrd="0" destOrd="0" parTransId="{9078B4C0-DDAC-40E0-B612-F3D784C57ABE}" sibTransId="{93C13C3F-78E6-465A-834C-24BE949A4EDE}"/>
    <dgm:cxn modelId="{4C78B9F0-57AA-4339-855F-FDF2903CF3A9}" type="presOf" srcId="{A83E3244-C966-48A9-9843-5A52D1D4EF44}" destId="{F2A0C835-62B5-412D-AA19-61597090A593}" srcOrd="1" destOrd="0" presId="urn:microsoft.com/office/officeart/2009/3/layout/HorizontalOrganizationChart"/>
    <dgm:cxn modelId="{5703D6F1-B85A-4B5D-ADD5-DA050C01154B}" type="presOf" srcId="{27C8A340-2916-4FCD-A44D-631044B2651B}" destId="{CADF4B52-7B3E-4C34-B3DA-12D7481DD4B9}" srcOrd="0" destOrd="0" presId="urn:microsoft.com/office/officeart/2009/3/layout/HorizontalOrganizationChart"/>
    <dgm:cxn modelId="{8F32A2F5-3427-4568-B3B7-8F865FB6C3CC}" type="presOf" srcId="{C187E28F-67FA-4944-A333-477CF017A6C7}" destId="{D8584A17-0C47-4DBC-9AA8-E1CEC59375AB}" srcOrd="1" destOrd="0" presId="urn:microsoft.com/office/officeart/2009/3/layout/HorizontalOrganizationChart"/>
    <dgm:cxn modelId="{8A364FF9-8DAC-4025-8DFD-E93FDAAAC814}" type="presOf" srcId="{0F0BF06C-5662-4E6F-A67D-CBC52008C9CA}" destId="{AA3F6B36-4713-4E85-8B16-5D043E9C3B5B}" srcOrd="1" destOrd="0" presId="urn:microsoft.com/office/officeart/2009/3/layout/HorizontalOrganizationChart"/>
    <dgm:cxn modelId="{ADC07EFB-83B8-4DE0-94E0-A338626B87BD}" type="presOf" srcId="{EBE08EC1-5068-4C1A-A58F-1789AD3D50C5}" destId="{99A45335-55C1-4DE0-A1F9-52037A992AC0}" srcOrd="0" destOrd="0" presId="urn:microsoft.com/office/officeart/2009/3/layout/HorizontalOrganizationChart"/>
    <dgm:cxn modelId="{4DA05676-EADF-4EA7-A294-D31F2239A792}" type="presParOf" srcId="{996578B1-C51C-47C5-BE25-31997AD1FD87}" destId="{4C4041BC-120E-470F-9B13-285598C91C7A}" srcOrd="0" destOrd="0" presId="urn:microsoft.com/office/officeart/2009/3/layout/HorizontalOrganizationChart"/>
    <dgm:cxn modelId="{69C85CEE-74D7-4DD2-A9EA-E48B152C4C6F}" type="presParOf" srcId="{4C4041BC-120E-470F-9B13-285598C91C7A}" destId="{D4582D7E-B8AA-4044-A04A-DCC37F987C5B}" srcOrd="0" destOrd="0" presId="urn:microsoft.com/office/officeart/2009/3/layout/HorizontalOrganizationChart"/>
    <dgm:cxn modelId="{11C71D6D-80C7-4AA8-9F67-02833B453E0D}" type="presParOf" srcId="{D4582D7E-B8AA-4044-A04A-DCC37F987C5B}" destId="{78D3C569-8D50-4C38-803F-32950D55F956}" srcOrd="0" destOrd="0" presId="urn:microsoft.com/office/officeart/2009/3/layout/HorizontalOrganizationChart"/>
    <dgm:cxn modelId="{EE0D040B-83CF-40C7-A620-89B09989CB22}" type="presParOf" srcId="{D4582D7E-B8AA-4044-A04A-DCC37F987C5B}" destId="{F401F4ED-1215-4040-B3A9-BA27135F38EE}" srcOrd="1" destOrd="0" presId="urn:microsoft.com/office/officeart/2009/3/layout/HorizontalOrganizationChart"/>
    <dgm:cxn modelId="{690A8FDC-9362-4F9B-873F-78A0E0D722EF}" type="presParOf" srcId="{4C4041BC-120E-470F-9B13-285598C91C7A}" destId="{335A3971-6BEE-401B-A146-BA8A07D0FF70}" srcOrd="1" destOrd="0" presId="urn:microsoft.com/office/officeart/2009/3/layout/HorizontalOrganizationChart"/>
    <dgm:cxn modelId="{8BEA6F96-3813-4AA8-A8C5-580DC771F906}" type="presParOf" srcId="{335A3971-6BEE-401B-A146-BA8A07D0FF70}" destId="{AF182DF7-D512-45D0-B9B7-88AE763E0603}" srcOrd="0" destOrd="0" presId="urn:microsoft.com/office/officeart/2009/3/layout/HorizontalOrganizationChart"/>
    <dgm:cxn modelId="{7560D704-2520-4287-8970-29D816B13120}" type="presParOf" srcId="{335A3971-6BEE-401B-A146-BA8A07D0FF70}" destId="{5B27E345-6D21-4339-9C8C-F4F8FF5FEA9D}" srcOrd="1" destOrd="0" presId="urn:microsoft.com/office/officeart/2009/3/layout/HorizontalOrganizationChart"/>
    <dgm:cxn modelId="{33DB7AB9-49D9-48AB-AA87-279227D87DB5}" type="presParOf" srcId="{5B27E345-6D21-4339-9C8C-F4F8FF5FEA9D}" destId="{2E140EAA-2F40-401F-864F-DFC348D4BD79}" srcOrd="0" destOrd="0" presId="urn:microsoft.com/office/officeart/2009/3/layout/HorizontalOrganizationChart"/>
    <dgm:cxn modelId="{C249BF72-ECFE-4D2B-8CE2-A1E135C8C999}" type="presParOf" srcId="{2E140EAA-2F40-401F-864F-DFC348D4BD79}" destId="{5F144CB7-0E7C-4BC2-8862-E2EB1827A925}" srcOrd="0" destOrd="0" presId="urn:microsoft.com/office/officeart/2009/3/layout/HorizontalOrganizationChart"/>
    <dgm:cxn modelId="{5CF54E74-E471-47B3-B33F-CB2D99B59767}" type="presParOf" srcId="{2E140EAA-2F40-401F-864F-DFC348D4BD79}" destId="{66B71671-D265-4BF4-AB6B-EF48B091ADF4}" srcOrd="1" destOrd="0" presId="urn:microsoft.com/office/officeart/2009/3/layout/HorizontalOrganizationChart"/>
    <dgm:cxn modelId="{AC6A07D1-59A9-4F04-ABE5-13DFA9E076E4}" type="presParOf" srcId="{5B27E345-6D21-4339-9C8C-F4F8FF5FEA9D}" destId="{1B3554D1-9DCA-4DEB-A3FE-04398273CC67}" srcOrd="1" destOrd="0" presId="urn:microsoft.com/office/officeart/2009/3/layout/HorizontalOrganizationChart"/>
    <dgm:cxn modelId="{B1443193-3253-4483-9F59-1F0292D31A69}" type="presParOf" srcId="{1B3554D1-9DCA-4DEB-A3FE-04398273CC67}" destId="{99A45335-55C1-4DE0-A1F9-52037A992AC0}" srcOrd="0" destOrd="0" presId="urn:microsoft.com/office/officeart/2009/3/layout/HorizontalOrganizationChart"/>
    <dgm:cxn modelId="{E0F5D606-B302-456E-A535-5F74086F259A}" type="presParOf" srcId="{1B3554D1-9DCA-4DEB-A3FE-04398273CC67}" destId="{D00C4400-4B5A-4360-8061-C954D9BF0A95}" srcOrd="1" destOrd="0" presId="urn:microsoft.com/office/officeart/2009/3/layout/HorizontalOrganizationChart"/>
    <dgm:cxn modelId="{B70B7978-CA24-435E-9504-B6203B48A0A2}" type="presParOf" srcId="{D00C4400-4B5A-4360-8061-C954D9BF0A95}" destId="{9A26CEB3-B7B4-477D-8E54-B497E9D242DE}" srcOrd="0" destOrd="0" presId="urn:microsoft.com/office/officeart/2009/3/layout/HorizontalOrganizationChart"/>
    <dgm:cxn modelId="{4CE651DD-D4A9-4519-9674-38CB3E03BC0A}" type="presParOf" srcId="{9A26CEB3-B7B4-477D-8E54-B497E9D242DE}" destId="{8AF8D837-ED52-49FD-A6F9-5F7278B6A76D}" srcOrd="0" destOrd="0" presId="urn:microsoft.com/office/officeart/2009/3/layout/HorizontalOrganizationChart"/>
    <dgm:cxn modelId="{2A0DC42B-7AAA-45FB-B51E-F77B2CF3A4FC}" type="presParOf" srcId="{9A26CEB3-B7B4-477D-8E54-B497E9D242DE}" destId="{B8269E5C-CC61-408E-8244-3BA9493AA5F0}" srcOrd="1" destOrd="0" presId="urn:microsoft.com/office/officeart/2009/3/layout/HorizontalOrganizationChart"/>
    <dgm:cxn modelId="{2AD6F402-EDDF-4E35-91BA-D2346F90F122}" type="presParOf" srcId="{D00C4400-4B5A-4360-8061-C954D9BF0A95}" destId="{7E5DC098-369A-4069-BE52-0A8694F6AB5C}" srcOrd="1" destOrd="0" presId="urn:microsoft.com/office/officeart/2009/3/layout/HorizontalOrganizationChart"/>
    <dgm:cxn modelId="{AFEA0B6D-C5CA-4173-B2DC-1408DD09C48E}" type="presParOf" srcId="{D00C4400-4B5A-4360-8061-C954D9BF0A95}" destId="{C73B75C0-926B-4B20-881D-3A20A0E42C5B}" srcOrd="2" destOrd="0" presId="urn:microsoft.com/office/officeart/2009/3/layout/HorizontalOrganizationChart"/>
    <dgm:cxn modelId="{9DF83345-E43A-4C43-8838-C6C51F48A228}" type="presParOf" srcId="{5B27E345-6D21-4339-9C8C-F4F8FF5FEA9D}" destId="{2B07F9CB-1309-4471-803E-84B8FB9518D6}" srcOrd="2" destOrd="0" presId="urn:microsoft.com/office/officeart/2009/3/layout/HorizontalOrganizationChart"/>
    <dgm:cxn modelId="{CE29B73C-0795-4D29-A2AA-C83EB8108166}" type="presParOf" srcId="{335A3971-6BEE-401B-A146-BA8A07D0FF70}" destId="{18F6EBB5-6082-40C6-97E1-5FAD3D20BC68}" srcOrd="2" destOrd="0" presId="urn:microsoft.com/office/officeart/2009/3/layout/HorizontalOrganizationChart"/>
    <dgm:cxn modelId="{DA073879-906C-4957-91E2-48DFCB9C1FD1}" type="presParOf" srcId="{335A3971-6BEE-401B-A146-BA8A07D0FF70}" destId="{5AB1F3D7-0D24-428B-A66E-669ED2EEEA23}" srcOrd="3" destOrd="0" presId="urn:microsoft.com/office/officeart/2009/3/layout/HorizontalOrganizationChart"/>
    <dgm:cxn modelId="{73F668E1-CD55-45E9-B6AB-C13E650C63C2}" type="presParOf" srcId="{5AB1F3D7-0D24-428B-A66E-669ED2EEEA23}" destId="{0AA6C607-1583-4E1F-8EFC-82197725C1E3}" srcOrd="0" destOrd="0" presId="urn:microsoft.com/office/officeart/2009/3/layout/HorizontalOrganizationChart"/>
    <dgm:cxn modelId="{F5469183-F067-412A-B1AD-D6F46F6E564C}" type="presParOf" srcId="{0AA6C607-1583-4E1F-8EFC-82197725C1E3}" destId="{B143EE1C-1E75-414B-8F71-479DFCFFE28B}" srcOrd="0" destOrd="0" presId="urn:microsoft.com/office/officeart/2009/3/layout/HorizontalOrganizationChart"/>
    <dgm:cxn modelId="{AD648AF3-15D3-42EE-BC44-8D2C722BF186}" type="presParOf" srcId="{0AA6C607-1583-4E1F-8EFC-82197725C1E3}" destId="{CEBA8D4F-EB45-4DF1-8513-3AE2828B6E57}" srcOrd="1" destOrd="0" presId="urn:microsoft.com/office/officeart/2009/3/layout/HorizontalOrganizationChart"/>
    <dgm:cxn modelId="{C4077E51-0172-47AD-9EEE-6345BFFE206B}" type="presParOf" srcId="{5AB1F3D7-0D24-428B-A66E-669ED2EEEA23}" destId="{ECA6657D-A87D-4718-A384-149C0B0CC21E}" srcOrd="1" destOrd="0" presId="urn:microsoft.com/office/officeart/2009/3/layout/HorizontalOrganizationChart"/>
    <dgm:cxn modelId="{CC24E470-3384-4056-953E-67FC37F7ED3C}" type="presParOf" srcId="{ECA6657D-A87D-4718-A384-149C0B0CC21E}" destId="{15D2F858-F08E-41B8-B874-BBF0FEA54426}" srcOrd="0" destOrd="0" presId="urn:microsoft.com/office/officeart/2009/3/layout/HorizontalOrganizationChart"/>
    <dgm:cxn modelId="{C4EAB81E-C756-4826-83EA-BCEE0BFF4238}" type="presParOf" srcId="{ECA6657D-A87D-4718-A384-149C0B0CC21E}" destId="{55A01225-EE10-4823-8688-A4FE301861FD}" srcOrd="1" destOrd="0" presId="urn:microsoft.com/office/officeart/2009/3/layout/HorizontalOrganizationChart"/>
    <dgm:cxn modelId="{9D59C231-EB1C-4D3A-A7E1-7FA7C2ABF8EF}" type="presParOf" srcId="{55A01225-EE10-4823-8688-A4FE301861FD}" destId="{6AC9999B-7C71-4474-A369-699D800D251D}" srcOrd="0" destOrd="0" presId="urn:microsoft.com/office/officeart/2009/3/layout/HorizontalOrganizationChart"/>
    <dgm:cxn modelId="{D0B306D9-027B-4611-936F-55270D61570A}" type="presParOf" srcId="{6AC9999B-7C71-4474-A369-699D800D251D}" destId="{9DC0116E-D304-46D5-BD69-AEF3DB2B4FBF}" srcOrd="0" destOrd="0" presId="urn:microsoft.com/office/officeart/2009/3/layout/HorizontalOrganizationChart"/>
    <dgm:cxn modelId="{707C6A65-DCCC-4D53-B293-DCB9CC83097C}" type="presParOf" srcId="{6AC9999B-7C71-4474-A369-699D800D251D}" destId="{8633EDE3-61C4-462A-9DF8-3EFD8D2A18E1}" srcOrd="1" destOrd="0" presId="urn:microsoft.com/office/officeart/2009/3/layout/HorizontalOrganizationChart"/>
    <dgm:cxn modelId="{33CB4340-673E-446F-B687-5589FEF9118A}" type="presParOf" srcId="{55A01225-EE10-4823-8688-A4FE301861FD}" destId="{471528A7-C800-4B77-AF65-B88EB8F29A74}" srcOrd="1" destOrd="0" presId="urn:microsoft.com/office/officeart/2009/3/layout/HorizontalOrganizationChart"/>
    <dgm:cxn modelId="{6F2DA5EA-F0C0-43D1-B120-CDFE34DF0A05}" type="presParOf" srcId="{55A01225-EE10-4823-8688-A4FE301861FD}" destId="{1AD68094-FC23-4DC8-822A-E9CB2C0C1CC2}" srcOrd="2" destOrd="0" presId="urn:microsoft.com/office/officeart/2009/3/layout/HorizontalOrganizationChart"/>
    <dgm:cxn modelId="{8F9C19A3-6F3C-49FA-A3CF-8AC6293E2E94}" type="presParOf" srcId="{5AB1F3D7-0D24-428B-A66E-669ED2EEEA23}" destId="{5592E63F-EC9D-4CB3-AA94-231EBCBA44DC}" srcOrd="2" destOrd="0" presId="urn:microsoft.com/office/officeart/2009/3/layout/HorizontalOrganizationChart"/>
    <dgm:cxn modelId="{F30E245A-6868-4115-B057-ABAA29A55AE5}" type="presParOf" srcId="{335A3971-6BEE-401B-A146-BA8A07D0FF70}" destId="{C719B944-E9AF-42B6-86C5-8F92780E86CE}" srcOrd="4" destOrd="0" presId="urn:microsoft.com/office/officeart/2009/3/layout/HorizontalOrganizationChart"/>
    <dgm:cxn modelId="{E09D6FB7-792A-4B0F-9ED8-DCF45303BCDB}" type="presParOf" srcId="{335A3971-6BEE-401B-A146-BA8A07D0FF70}" destId="{085FD88E-C3CA-4BD7-AC4B-AB46CDE082B5}" srcOrd="5" destOrd="0" presId="urn:microsoft.com/office/officeart/2009/3/layout/HorizontalOrganizationChart"/>
    <dgm:cxn modelId="{640DAC72-2006-426D-8337-0E703043D84C}" type="presParOf" srcId="{085FD88E-C3CA-4BD7-AC4B-AB46CDE082B5}" destId="{BF1B4E69-F7F7-4171-8789-0820AF661102}" srcOrd="0" destOrd="0" presId="urn:microsoft.com/office/officeart/2009/3/layout/HorizontalOrganizationChart"/>
    <dgm:cxn modelId="{0D47A356-D50E-4852-AA48-72E791C1B768}" type="presParOf" srcId="{BF1B4E69-F7F7-4171-8789-0820AF661102}" destId="{97718D7D-35C5-4F02-A544-A35EA42BE3EA}" srcOrd="0" destOrd="0" presId="urn:microsoft.com/office/officeart/2009/3/layout/HorizontalOrganizationChart"/>
    <dgm:cxn modelId="{0C02D761-9AC7-4D91-A6C7-404AA6C6BA8E}" type="presParOf" srcId="{BF1B4E69-F7F7-4171-8789-0820AF661102}" destId="{A03E8EB5-5AD8-4214-81E0-711617AE9071}" srcOrd="1" destOrd="0" presId="urn:microsoft.com/office/officeart/2009/3/layout/HorizontalOrganizationChart"/>
    <dgm:cxn modelId="{B4AB94E6-C0EB-480C-A4AC-A2FC4CAD8B60}" type="presParOf" srcId="{085FD88E-C3CA-4BD7-AC4B-AB46CDE082B5}" destId="{61964F52-B448-47A0-86F1-E1B4F00487E1}" srcOrd="1" destOrd="0" presId="urn:microsoft.com/office/officeart/2009/3/layout/HorizontalOrganizationChart"/>
    <dgm:cxn modelId="{4445C5EF-C19B-4390-A673-052DD3D23898}" type="presParOf" srcId="{61964F52-B448-47A0-86F1-E1B4F00487E1}" destId="{28DA2B3B-CA04-4E92-82C7-602606D51500}" srcOrd="0" destOrd="0" presId="urn:microsoft.com/office/officeart/2009/3/layout/HorizontalOrganizationChart"/>
    <dgm:cxn modelId="{6C726984-3845-4E64-A4AA-70964017B5E2}" type="presParOf" srcId="{61964F52-B448-47A0-86F1-E1B4F00487E1}" destId="{87D99697-A2C0-44E3-B55A-3735F74EF6EF}" srcOrd="1" destOrd="0" presId="urn:microsoft.com/office/officeart/2009/3/layout/HorizontalOrganizationChart"/>
    <dgm:cxn modelId="{BA090EB3-8139-46FB-8960-0F75E3CF9EB4}" type="presParOf" srcId="{87D99697-A2C0-44E3-B55A-3735F74EF6EF}" destId="{F42688F4-82B7-4941-98E5-45B17F80A598}" srcOrd="0" destOrd="0" presId="urn:microsoft.com/office/officeart/2009/3/layout/HorizontalOrganizationChart"/>
    <dgm:cxn modelId="{1104104E-4959-40AE-9BCA-B936FF2F69B3}" type="presParOf" srcId="{F42688F4-82B7-4941-98E5-45B17F80A598}" destId="{CE44F219-4BCB-41BF-B882-CC8ECBF932CE}" srcOrd="0" destOrd="0" presId="urn:microsoft.com/office/officeart/2009/3/layout/HorizontalOrganizationChart"/>
    <dgm:cxn modelId="{EF6F0D13-0A8A-437D-9F21-DF7FAE268111}" type="presParOf" srcId="{F42688F4-82B7-4941-98E5-45B17F80A598}" destId="{AA7C7669-2357-42DB-BFA0-9CA58AEF24EA}" srcOrd="1" destOrd="0" presId="urn:microsoft.com/office/officeart/2009/3/layout/HorizontalOrganizationChart"/>
    <dgm:cxn modelId="{18A59FD3-5198-40A5-90CA-20BB8D4850C0}" type="presParOf" srcId="{87D99697-A2C0-44E3-B55A-3735F74EF6EF}" destId="{FAA78C5C-A70E-4A25-8D0D-049E061B571E}" srcOrd="1" destOrd="0" presId="urn:microsoft.com/office/officeart/2009/3/layout/HorizontalOrganizationChart"/>
    <dgm:cxn modelId="{7FC7E107-C413-47E0-87A8-9B2AC707EFB1}" type="presParOf" srcId="{87D99697-A2C0-44E3-B55A-3735F74EF6EF}" destId="{7C5425D5-6793-4544-ABE0-15B50F64C2E0}" srcOrd="2" destOrd="0" presId="urn:microsoft.com/office/officeart/2009/3/layout/HorizontalOrganizationChart"/>
    <dgm:cxn modelId="{0D4D8DA2-6D6C-4734-8C47-342FDFC700BF}" type="presParOf" srcId="{085FD88E-C3CA-4BD7-AC4B-AB46CDE082B5}" destId="{E03B10AF-F363-4D24-8FD3-15FF369866E2}" srcOrd="2" destOrd="0" presId="urn:microsoft.com/office/officeart/2009/3/layout/HorizontalOrganizationChart"/>
    <dgm:cxn modelId="{2EFC9BB6-571A-43EC-AB71-141581FAF86F}" type="presParOf" srcId="{335A3971-6BEE-401B-A146-BA8A07D0FF70}" destId="{C65D8507-05A8-4FB9-BF71-10810BF06894}" srcOrd="6" destOrd="0" presId="urn:microsoft.com/office/officeart/2009/3/layout/HorizontalOrganizationChart"/>
    <dgm:cxn modelId="{1C391B2F-FCEA-4C68-9E78-45F445C9A1FB}" type="presParOf" srcId="{335A3971-6BEE-401B-A146-BA8A07D0FF70}" destId="{B4F8A213-F03D-448D-B85C-EAA75A92FAD9}" srcOrd="7" destOrd="0" presId="urn:microsoft.com/office/officeart/2009/3/layout/HorizontalOrganizationChart"/>
    <dgm:cxn modelId="{6994FA86-B075-4C80-8CFA-76BE0687177D}" type="presParOf" srcId="{B4F8A213-F03D-448D-B85C-EAA75A92FAD9}" destId="{9EF6D1BF-CD67-451B-AEA3-D69A08D18900}" srcOrd="0" destOrd="0" presId="urn:microsoft.com/office/officeart/2009/3/layout/HorizontalOrganizationChart"/>
    <dgm:cxn modelId="{6CE06F61-A77B-4A42-B2F1-88BBC0A6AEB9}" type="presParOf" srcId="{9EF6D1BF-CD67-451B-AEA3-D69A08D18900}" destId="{7591CF43-CADE-4A8C-BB02-A91386425E81}" srcOrd="0" destOrd="0" presId="urn:microsoft.com/office/officeart/2009/3/layout/HorizontalOrganizationChart"/>
    <dgm:cxn modelId="{9803CDD1-6551-405B-8FAC-DBC23555FB6A}" type="presParOf" srcId="{9EF6D1BF-CD67-451B-AEA3-D69A08D18900}" destId="{8A594FE0-73F0-4BE0-803F-E1A56F2DDEF5}" srcOrd="1" destOrd="0" presId="urn:microsoft.com/office/officeart/2009/3/layout/HorizontalOrganizationChart"/>
    <dgm:cxn modelId="{985A108D-E407-412A-B300-7CE6505C0456}" type="presParOf" srcId="{B4F8A213-F03D-448D-B85C-EAA75A92FAD9}" destId="{4A9547FA-6055-46EB-AB4D-31870CBA8F8E}" srcOrd="1" destOrd="0" presId="urn:microsoft.com/office/officeart/2009/3/layout/HorizontalOrganizationChart"/>
    <dgm:cxn modelId="{8D836793-F5CE-4458-BAC7-36FCD5464417}" type="presParOf" srcId="{4A9547FA-6055-46EB-AB4D-31870CBA8F8E}" destId="{94C83EEE-D2D0-4073-A472-979269F61235}" srcOrd="0" destOrd="0" presId="urn:microsoft.com/office/officeart/2009/3/layout/HorizontalOrganizationChart"/>
    <dgm:cxn modelId="{DEF517EA-74EE-4B8C-BC72-30E358C09C33}" type="presParOf" srcId="{4A9547FA-6055-46EB-AB4D-31870CBA8F8E}" destId="{98C53433-512A-408C-98E1-A1830C0490EC}" srcOrd="1" destOrd="0" presId="urn:microsoft.com/office/officeart/2009/3/layout/HorizontalOrganizationChart"/>
    <dgm:cxn modelId="{15739103-9BF3-4723-81C9-9B6C57E5611C}" type="presParOf" srcId="{98C53433-512A-408C-98E1-A1830C0490EC}" destId="{3DB8B76D-3E1B-4B75-B6A3-5DA90745D735}" srcOrd="0" destOrd="0" presId="urn:microsoft.com/office/officeart/2009/3/layout/HorizontalOrganizationChart"/>
    <dgm:cxn modelId="{248A0998-52E6-4D35-84CC-CCF6F64EEC74}" type="presParOf" srcId="{3DB8B76D-3E1B-4B75-B6A3-5DA90745D735}" destId="{F103C768-6D81-4EA4-B09E-415DB9186419}" srcOrd="0" destOrd="0" presId="urn:microsoft.com/office/officeart/2009/3/layout/HorizontalOrganizationChart"/>
    <dgm:cxn modelId="{80A8EFC0-2504-4E9E-B6D6-8D12E34E19E2}" type="presParOf" srcId="{3DB8B76D-3E1B-4B75-B6A3-5DA90745D735}" destId="{D8584A17-0C47-4DBC-9AA8-E1CEC59375AB}" srcOrd="1" destOrd="0" presId="urn:microsoft.com/office/officeart/2009/3/layout/HorizontalOrganizationChart"/>
    <dgm:cxn modelId="{ADF72F00-B080-4A97-B8D3-9348B84E3796}" type="presParOf" srcId="{98C53433-512A-408C-98E1-A1830C0490EC}" destId="{2A6EAF06-7459-424D-BE6D-0DAC182D3DD2}" srcOrd="1" destOrd="0" presId="urn:microsoft.com/office/officeart/2009/3/layout/HorizontalOrganizationChart"/>
    <dgm:cxn modelId="{673953A8-16FE-4613-829B-007CB9700CEF}" type="presParOf" srcId="{98C53433-512A-408C-98E1-A1830C0490EC}" destId="{2D9D0CE9-FA58-4CA1-A2A3-261B5C925A39}" srcOrd="2" destOrd="0" presId="urn:microsoft.com/office/officeart/2009/3/layout/HorizontalOrganizationChart"/>
    <dgm:cxn modelId="{5E92F728-B6F9-4DFB-BD06-99132AFD9820}" type="presParOf" srcId="{B4F8A213-F03D-448D-B85C-EAA75A92FAD9}" destId="{B4215FCA-867D-46FE-B85A-482520571157}" srcOrd="2" destOrd="0" presId="urn:microsoft.com/office/officeart/2009/3/layout/HorizontalOrganizationChart"/>
    <dgm:cxn modelId="{F988CCA6-D1FD-459A-BA2E-A40FEFAEF704}" type="presParOf" srcId="{335A3971-6BEE-401B-A146-BA8A07D0FF70}" destId="{AA7E7E4A-4738-42B8-BBBC-C1EDBA002970}" srcOrd="8" destOrd="0" presId="urn:microsoft.com/office/officeart/2009/3/layout/HorizontalOrganizationChart"/>
    <dgm:cxn modelId="{18764A22-C600-48DE-A9E9-A09D1A2B51AA}" type="presParOf" srcId="{335A3971-6BEE-401B-A146-BA8A07D0FF70}" destId="{3E4CA503-DEAE-4C29-86C6-95DBD11B96CB}" srcOrd="9" destOrd="0" presId="urn:microsoft.com/office/officeart/2009/3/layout/HorizontalOrganizationChart"/>
    <dgm:cxn modelId="{1223797E-9869-4D69-869E-3000EDAB9372}" type="presParOf" srcId="{3E4CA503-DEAE-4C29-86C6-95DBD11B96CB}" destId="{922F5254-7E26-4B36-B1CA-2BAADD6E761E}" srcOrd="0" destOrd="0" presId="urn:microsoft.com/office/officeart/2009/3/layout/HorizontalOrganizationChart"/>
    <dgm:cxn modelId="{C3718203-BF4C-4C18-BF2C-50A4759DD52C}" type="presParOf" srcId="{922F5254-7E26-4B36-B1CA-2BAADD6E761E}" destId="{2A6970BE-19C5-44CD-9C2C-DB40DB11790B}" srcOrd="0" destOrd="0" presId="urn:microsoft.com/office/officeart/2009/3/layout/HorizontalOrganizationChart"/>
    <dgm:cxn modelId="{09BE050E-AEDD-40DA-BC79-FD6D640905B9}" type="presParOf" srcId="{922F5254-7E26-4B36-B1CA-2BAADD6E761E}" destId="{174110C7-1627-4606-B975-4FD37DEC1467}" srcOrd="1" destOrd="0" presId="urn:microsoft.com/office/officeart/2009/3/layout/HorizontalOrganizationChart"/>
    <dgm:cxn modelId="{45E9B57C-C65C-4DA6-8634-E737DBFE3F2A}" type="presParOf" srcId="{3E4CA503-DEAE-4C29-86C6-95DBD11B96CB}" destId="{1C8EB2CF-22B8-489B-8854-B942F02BAA8D}" srcOrd="1" destOrd="0" presId="urn:microsoft.com/office/officeart/2009/3/layout/HorizontalOrganizationChart"/>
    <dgm:cxn modelId="{B3E15F49-203D-4746-A0A1-AC71EADDFDF9}" type="presParOf" srcId="{1C8EB2CF-22B8-489B-8854-B942F02BAA8D}" destId="{C97EAC7B-920D-4FC7-A6CB-FB3CB12C6D6B}" srcOrd="0" destOrd="0" presId="urn:microsoft.com/office/officeart/2009/3/layout/HorizontalOrganizationChart"/>
    <dgm:cxn modelId="{2C14DBB5-46CF-4721-ACDD-6478C0FA606C}" type="presParOf" srcId="{1C8EB2CF-22B8-489B-8854-B942F02BAA8D}" destId="{44B0A51B-64DB-4A16-897E-ABF070E47F30}" srcOrd="1" destOrd="0" presId="urn:microsoft.com/office/officeart/2009/3/layout/HorizontalOrganizationChart"/>
    <dgm:cxn modelId="{C2048FE6-EEA8-4AD7-9D28-7599DF16D914}" type="presParOf" srcId="{44B0A51B-64DB-4A16-897E-ABF070E47F30}" destId="{A8CFAF58-8B34-48C0-9D8F-B6D1FC13C542}" srcOrd="0" destOrd="0" presId="urn:microsoft.com/office/officeart/2009/3/layout/HorizontalOrganizationChart"/>
    <dgm:cxn modelId="{22896383-A92E-4EBB-A7EC-49E53637AF6F}" type="presParOf" srcId="{A8CFAF58-8B34-48C0-9D8F-B6D1FC13C542}" destId="{AE849878-1885-4A34-9552-DAAA002FA0B7}" srcOrd="0" destOrd="0" presId="urn:microsoft.com/office/officeart/2009/3/layout/HorizontalOrganizationChart"/>
    <dgm:cxn modelId="{6E2883C3-FB01-4F02-86E8-164BB3D5CB0D}" type="presParOf" srcId="{A8CFAF58-8B34-48C0-9D8F-B6D1FC13C542}" destId="{AA3F6B36-4713-4E85-8B16-5D043E9C3B5B}" srcOrd="1" destOrd="0" presId="urn:microsoft.com/office/officeart/2009/3/layout/HorizontalOrganizationChart"/>
    <dgm:cxn modelId="{1AB9BB1E-8544-474D-B454-0343657A4272}" type="presParOf" srcId="{44B0A51B-64DB-4A16-897E-ABF070E47F30}" destId="{B52C1853-FB97-4867-B728-62547FB8A423}" srcOrd="1" destOrd="0" presId="urn:microsoft.com/office/officeart/2009/3/layout/HorizontalOrganizationChart"/>
    <dgm:cxn modelId="{B6CE2762-57F7-4A4E-BE35-6B7B572B2869}" type="presParOf" srcId="{44B0A51B-64DB-4A16-897E-ABF070E47F30}" destId="{5CD77797-A1CB-4952-8D5B-BB93F1B86D07}" srcOrd="2" destOrd="0" presId="urn:microsoft.com/office/officeart/2009/3/layout/HorizontalOrganizationChart"/>
    <dgm:cxn modelId="{DA4B4972-48CF-4605-B6E2-355C253467A8}" type="presParOf" srcId="{3E4CA503-DEAE-4C29-86C6-95DBD11B96CB}" destId="{7468D847-2A39-4E46-8FB2-9405C2152F0F}" srcOrd="2" destOrd="0" presId="urn:microsoft.com/office/officeart/2009/3/layout/HorizontalOrganizationChart"/>
    <dgm:cxn modelId="{DE5E6C1D-872E-4BCF-996F-66783BCDA060}" type="presParOf" srcId="{335A3971-6BEE-401B-A146-BA8A07D0FF70}" destId="{2690B475-DA7E-465A-A5C4-DF727E628C82}" srcOrd="10" destOrd="0" presId="urn:microsoft.com/office/officeart/2009/3/layout/HorizontalOrganizationChart"/>
    <dgm:cxn modelId="{61C6218F-D3D8-45A7-BA63-59C43D4AB864}" type="presParOf" srcId="{335A3971-6BEE-401B-A146-BA8A07D0FF70}" destId="{F862F840-D342-47EE-A0E2-436118E624C9}" srcOrd="11" destOrd="0" presId="urn:microsoft.com/office/officeart/2009/3/layout/HorizontalOrganizationChart"/>
    <dgm:cxn modelId="{43BB7E63-782C-4E38-9D42-E2D924663683}" type="presParOf" srcId="{F862F840-D342-47EE-A0E2-436118E624C9}" destId="{D4AA4760-D12D-4D90-80EE-2F5DDC6CC776}" srcOrd="0" destOrd="0" presId="urn:microsoft.com/office/officeart/2009/3/layout/HorizontalOrganizationChart"/>
    <dgm:cxn modelId="{DF555C77-9D56-4BC4-82E7-6783BC1E7F51}" type="presParOf" srcId="{D4AA4760-D12D-4D90-80EE-2F5DDC6CC776}" destId="{835D6D80-B65B-4ADE-9646-F0DDFDC52F2E}" srcOrd="0" destOrd="0" presId="urn:microsoft.com/office/officeart/2009/3/layout/HorizontalOrganizationChart"/>
    <dgm:cxn modelId="{70D84B0F-481E-44A1-B5AB-602B69896219}" type="presParOf" srcId="{D4AA4760-D12D-4D90-80EE-2F5DDC6CC776}" destId="{C8C4F880-2ECB-45C0-972A-F70EE9B4FEFC}" srcOrd="1" destOrd="0" presId="urn:microsoft.com/office/officeart/2009/3/layout/HorizontalOrganizationChart"/>
    <dgm:cxn modelId="{D84A8BA1-0C7B-45D5-B8AB-F411B920993E}" type="presParOf" srcId="{F862F840-D342-47EE-A0E2-436118E624C9}" destId="{479C8382-6C92-4D9D-BFFB-AF73AA3BCF54}" srcOrd="1" destOrd="0" presId="urn:microsoft.com/office/officeart/2009/3/layout/HorizontalOrganizationChart"/>
    <dgm:cxn modelId="{C6795F69-8824-4839-9620-86ED5D334378}" type="presParOf" srcId="{479C8382-6C92-4D9D-BFFB-AF73AA3BCF54}" destId="{C5D93B1E-88AC-4541-AE19-E11F7CBE7564}" srcOrd="0" destOrd="0" presId="urn:microsoft.com/office/officeart/2009/3/layout/HorizontalOrganizationChart"/>
    <dgm:cxn modelId="{4801C03E-D2D2-4B39-B9D7-C16868A911BC}" type="presParOf" srcId="{479C8382-6C92-4D9D-BFFB-AF73AA3BCF54}" destId="{EF2BDBFD-83A1-4E32-9F0A-1D606C7532C8}" srcOrd="1" destOrd="0" presId="urn:microsoft.com/office/officeart/2009/3/layout/HorizontalOrganizationChart"/>
    <dgm:cxn modelId="{26A2B086-49E2-4C83-B5D3-EAEFD405148D}" type="presParOf" srcId="{EF2BDBFD-83A1-4E32-9F0A-1D606C7532C8}" destId="{DA5903F0-77D9-4DB5-9C0B-447C0D41FAAD}" srcOrd="0" destOrd="0" presId="urn:microsoft.com/office/officeart/2009/3/layout/HorizontalOrganizationChart"/>
    <dgm:cxn modelId="{D210AC16-E042-498C-A27D-2D2173ED185E}" type="presParOf" srcId="{DA5903F0-77D9-4DB5-9C0B-447C0D41FAAD}" destId="{4AC0B6AA-776E-405C-BC8B-B3C2DB0A21E2}" srcOrd="0" destOrd="0" presId="urn:microsoft.com/office/officeart/2009/3/layout/HorizontalOrganizationChart"/>
    <dgm:cxn modelId="{BF4ACF32-811A-4217-B112-8D2AA561E439}" type="presParOf" srcId="{DA5903F0-77D9-4DB5-9C0B-447C0D41FAAD}" destId="{828C47E9-1C9F-4963-B578-D76984FC79FB}" srcOrd="1" destOrd="0" presId="urn:microsoft.com/office/officeart/2009/3/layout/HorizontalOrganizationChart"/>
    <dgm:cxn modelId="{1DF8D306-4077-40A3-A2C2-FE66F4F31D24}" type="presParOf" srcId="{EF2BDBFD-83A1-4E32-9F0A-1D606C7532C8}" destId="{182AD26F-2821-43B8-AD77-0202B5EF230E}" srcOrd="1" destOrd="0" presId="urn:microsoft.com/office/officeart/2009/3/layout/HorizontalOrganizationChart"/>
    <dgm:cxn modelId="{74B444C7-4CAD-4867-A999-2BB2932D0F54}" type="presParOf" srcId="{EF2BDBFD-83A1-4E32-9F0A-1D606C7532C8}" destId="{5C81694D-5AEE-4119-B705-6992BCF42106}" srcOrd="2" destOrd="0" presId="urn:microsoft.com/office/officeart/2009/3/layout/HorizontalOrganizationChart"/>
    <dgm:cxn modelId="{3AA00875-B33D-461C-8C52-874C3660AD00}" type="presParOf" srcId="{F862F840-D342-47EE-A0E2-436118E624C9}" destId="{F955F104-9D1E-4D18-93CC-42CF7669BCFD}" srcOrd="2" destOrd="0" presId="urn:microsoft.com/office/officeart/2009/3/layout/HorizontalOrganizationChart"/>
    <dgm:cxn modelId="{02AC5BE3-86F5-4475-AC6D-9D894FAAEF5B}" type="presParOf" srcId="{335A3971-6BEE-401B-A146-BA8A07D0FF70}" destId="{A25961B8-CEEE-4660-9024-4AB757B676DD}" srcOrd="12" destOrd="0" presId="urn:microsoft.com/office/officeart/2009/3/layout/HorizontalOrganizationChart"/>
    <dgm:cxn modelId="{7D8C2127-060B-442D-BE94-83827F70E481}" type="presParOf" srcId="{335A3971-6BEE-401B-A146-BA8A07D0FF70}" destId="{7535FEBD-1305-43E8-94B3-F5CEA9FF3D3D}" srcOrd="13" destOrd="0" presId="urn:microsoft.com/office/officeart/2009/3/layout/HorizontalOrganizationChart"/>
    <dgm:cxn modelId="{36FC132F-DDC5-49B8-86C6-CD536218CDA0}" type="presParOf" srcId="{7535FEBD-1305-43E8-94B3-F5CEA9FF3D3D}" destId="{62AA0AC5-DB01-4B4B-8837-4DABE742CDE4}" srcOrd="0" destOrd="0" presId="urn:microsoft.com/office/officeart/2009/3/layout/HorizontalOrganizationChart"/>
    <dgm:cxn modelId="{D41A83DE-F9DB-4AD3-AA14-24963CC6BB86}" type="presParOf" srcId="{62AA0AC5-DB01-4B4B-8837-4DABE742CDE4}" destId="{046EA9C5-9488-49BA-A293-4F692DECB20F}" srcOrd="0" destOrd="0" presId="urn:microsoft.com/office/officeart/2009/3/layout/HorizontalOrganizationChart"/>
    <dgm:cxn modelId="{44C10BAF-9E22-4C9C-8790-75E66785792C}" type="presParOf" srcId="{62AA0AC5-DB01-4B4B-8837-4DABE742CDE4}" destId="{F2A0C835-62B5-412D-AA19-61597090A593}" srcOrd="1" destOrd="0" presId="urn:microsoft.com/office/officeart/2009/3/layout/HorizontalOrganizationChart"/>
    <dgm:cxn modelId="{4364CC27-5795-496A-B6A4-257041C99B8E}" type="presParOf" srcId="{7535FEBD-1305-43E8-94B3-F5CEA9FF3D3D}" destId="{3FD759C6-280A-48D3-B4C9-94CDD69176A9}" srcOrd="1" destOrd="0" presId="urn:microsoft.com/office/officeart/2009/3/layout/HorizontalOrganizationChart"/>
    <dgm:cxn modelId="{0E4A8E02-2026-4525-A226-AE9461807772}" type="presParOf" srcId="{3FD759C6-280A-48D3-B4C9-94CDD69176A9}" destId="{CADF4B52-7B3E-4C34-B3DA-12D7481DD4B9}" srcOrd="0" destOrd="0" presId="urn:microsoft.com/office/officeart/2009/3/layout/HorizontalOrganizationChart"/>
    <dgm:cxn modelId="{E4DD2D45-52C6-46C5-B623-0F3D898AAD83}" type="presParOf" srcId="{3FD759C6-280A-48D3-B4C9-94CDD69176A9}" destId="{BFBB8273-BF68-47F9-912F-DBFCAD1A361D}" srcOrd="1" destOrd="0" presId="urn:microsoft.com/office/officeart/2009/3/layout/HorizontalOrganizationChart"/>
    <dgm:cxn modelId="{D59FAE85-F5C2-47E7-B3A7-A07A10524351}" type="presParOf" srcId="{BFBB8273-BF68-47F9-912F-DBFCAD1A361D}" destId="{F6870FEF-9F86-4007-BEA3-45DB8C965AF6}" srcOrd="0" destOrd="0" presId="urn:microsoft.com/office/officeart/2009/3/layout/HorizontalOrganizationChart"/>
    <dgm:cxn modelId="{8F786B01-15A1-4D9C-9439-CCB815EE9903}" type="presParOf" srcId="{F6870FEF-9F86-4007-BEA3-45DB8C965AF6}" destId="{B2B3B6BF-F6A3-4B63-8F09-7BB4B2D9F8F8}" srcOrd="0" destOrd="0" presId="urn:microsoft.com/office/officeart/2009/3/layout/HorizontalOrganizationChart"/>
    <dgm:cxn modelId="{9BA790DD-FA8A-4144-A0A0-2F4799CFCC74}" type="presParOf" srcId="{F6870FEF-9F86-4007-BEA3-45DB8C965AF6}" destId="{336860C3-0D19-44B3-AD2B-49B79B42DC5C}" srcOrd="1" destOrd="0" presId="urn:microsoft.com/office/officeart/2009/3/layout/HorizontalOrganizationChart"/>
    <dgm:cxn modelId="{3218FA3C-61DC-4702-9384-7700470515C9}" type="presParOf" srcId="{BFBB8273-BF68-47F9-912F-DBFCAD1A361D}" destId="{3231FDB0-3C54-4970-9730-C47282958ECD}" srcOrd="1" destOrd="0" presId="urn:microsoft.com/office/officeart/2009/3/layout/HorizontalOrganizationChart"/>
    <dgm:cxn modelId="{0DA3F2D4-05DD-417F-84D6-B2E0B5C736FA}" type="presParOf" srcId="{BFBB8273-BF68-47F9-912F-DBFCAD1A361D}" destId="{FB69BE73-F171-4D93-B7A0-182AB8E66D6D}" srcOrd="2" destOrd="0" presId="urn:microsoft.com/office/officeart/2009/3/layout/HorizontalOrganizationChart"/>
    <dgm:cxn modelId="{3B43972C-36C0-42DD-B9F1-283EE54DC413}" type="presParOf" srcId="{7535FEBD-1305-43E8-94B3-F5CEA9FF3D3D}" destId="{5182D1C1-4C42-49BF-B6BF-31B7E28AD344}" srcOrd="2" destOrd="0" presId="urn:microsoft.com/office/officeart/2009/3/layout/HorizontalOrganizationChart"/>
    <dgm:cxn modelId="{90078257-4597-4C13-9F72-24B41FFA045C}" type="presParOf" srcId="{4C4041BC-120E-470F-9B13-285598C91C7A}" destId="{74C96C56-5F34-4CE6-A7AD-D8EF6696112E}"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36145-7831-4662-97F5-098F13E46476}">
      <dsp:nvSpPr>
        <dsp:cNvPr id="0" name=""/>
        <dsp:cNvSpPr/>
      </dsp:nvSpPr>
      <dsp:spPr>
        <a:xfrm>
          <a:off x="70378" y="873902"/>
          <a:ext cx="0" cy="2978394"/>
        </a:xfrm>
        <a:prstGeom prst="lin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7AA47-D819-42CD-B443-05C9409E25D0}">
      <dsp:nvSpPr>
        <dsp:cNvPr id="0" name=""/>
        <dsp:cNvSpPr/>
      </dsp:nvSpPr>
      <dsp:spPr>
        <a:xfrm>
          <a:off x="4289" y="881916"/>
          <a:ext cx="1864114" cy="152280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107" r="5107"/>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14410-217A-4C65-B5A1-BE7BB0B1F2E8}">
      <dsp:nvSpPr>
        <dsp:cNvPr id="0" name=""/>
        <dsp:cNvSpPr/>
      </dsp:nvSpPr>
      <dsp:spPr>
        <a:xfrm>
          <a:off x="153111" y="2313459"/>
          <a:ext cx="1566469" cy="1538837"/>
        </a:xfrm>
        <a:prstGeom prst="rect">
          <a:avLst/>
        </a:prstGeom>
        <a:noFill/>
        <a:ln>
          <a:noFill/>
        </a:ln>
        <a:effectLst/>
      </dsp:spPr>
      <dsp:style>
        <a:lnRef idx="0">
          <a:scrgbClr r="0" g="0" b="0"/>
        </a:lnRef>
        <a:fillRef idx="0">
          <a:scrgbClr r="0" g="0" b="0"/>
        </a:fillRef>
        <a:effectRef idx="0">
          <a:scrgbClr r="0" g="0" b="0"/>
        </a:effectRef>
        <a:fontRef idx="minor"/>
      </dsp:style>
    </dsp:sp>
    <dsp:sp modelId="{6F5AAD79-D95F-4E94-953C-865351E32910}">
      <dsp:nvSpPr>
        <dsp:cNvPr id="0" name=""/>
        <dsp:cNvSpPr/>
      </dsp:nvSpPr>
      <dsp:spPr>
        <a:xfrm>
          <a:off x="70378" y="542969"/>
          <a:ext cx="1654663" cy="33093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Open Sans Light" panose="020B0306030504020204" pitchFamily="34" charset="0"/>
              <a:ea typeface="Open Sans Light" panose="020B0306030504020204" pitchFamily="34" charset="0"/>
              <a:cs typeface="Open Sans Light" panose="020B0306030504020204" pitchFamily="34" charset="0"/>
            </a:rPr>
            <a:t>Copper</a:t>
          </a:r>
        </a:p>
      </dsp:txBody>
      <dsp:txXfrm>
        <a:off x="70378" y="542969"/>
        <a:ext cx="1654663" cy="330932"/>
      </dsp:txXfrm>
    </dsp:sp>
    <dsp:sp modelId="{0028B9A5-F156-4D91-915B-6FA39DB5C698}">
      <dsp:nvSpPr>
        <dsp:cNvPr id="0" name=""/>
        <dsp:cNvSpPr/>
      </dsp:nvSpPr>
      <dsp:spPr>
        <a:xfrm>
          <a:off x="2347966" y="873902"/>
          <a:ext cx="0" cy="2978394"/>
        </a:xfrm>
        <a:prstGeom prst="lin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06140-71A4-4C86-BC8F-CC7944F15B54}">
      <dsp:nvSpPr>
        <dsp:cNvPr id="0" name=""/>
        <dsp:cNvSpPr/>
      </dsp:nvSpPr>
      <dsp:spPr>
        <a:xfrm>
          <a:off x="2281877" y="881916"/>
          <a:ext cx="1864114" cy="152280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107" r="5107"/>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2795-EDE3-4805-9333-6C25A4162513}">
      <dsp:nvSpPr>
        <dsp:cNvPr id="0" name=""/>
        <dsp:cNvSpPr/>
      </dsp:nvSpPr>
      <dsp:spPr>
        <a:xfrm>
          <a:off x="2430699" y="2313459"/>
          <a:ext cx="1566469" cy="1538837"/>
        </a:xfrm>
        <a:prstGeom prst="rect">
          <a:avLst/>
        </a:prstGeom>
        <a:noFill/>
        <a:ln>
          <a:noFill/>
        </a:ln>
        <a:effectLst/>
      </dsp:spPr>
      <dsp:style>
        <a:lnRef idx="0">
          <a:scrgbClr r="0" g="0" b="0"/>
        </a:lnRef>
        <a:fillRef idx="0">
          <a:scrgbClr r="0" g="0" b="0"/>
        </a:fillRef>
        <a:effectRef idx="0">
          <a:scrgbClr r="0" g="0" b="0"/>
        </a:effectRef>
        <a:fontRef idx="minor"/>
      </dsp:style>
    </dsp:sp>
    <dsp:sp modelId="{15093577-F8CC-46A4-9911-A7FB32F0D887}">
      <dsp:nvSpPr>
        <dsp:cNvPr id="0" name=""/>
        <dsp:cNvSpPr/>
      </dsp:nvSpPr>
      <dsp:spPr>
        <a:xfrm>
          <a:off x="2347966" y="542969"/>
          <a:ext cx="1654663" cy="33093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Open Sans Light" panose="020B0306030504020204" pitchFamily="34" charset="0"/>
              <a:ea typeface="Open Sans Light" panose="020B0306030504020204" pitchFamily="34" charset="0"/>
              <a:cs typeface="Open Sans Light" panose="020B0306030504020204" pitchFamily="34" charset="0"/>
            </a:rPr>
            <a:t>Bronze</a:t>
          </a:r>
        </a:p>
      </dsp:txBody>
      <dsp:txXfrm>
        <a:off x="2347966" y="542969"/>
        <a:ext cx="1654663" cy="330932"/>
      </dsp:txXfrm>
    </dsp:sp>
    <dsp:sp modelId="{062CEC3D-8569-4C3F-96B1-03AC12A015AD}">
      <dsp:nvSpPr>
        <dsp:cNvPr id="0" name=""/>
        <dsp:cNvSpPr/>
      </dsp:nvSpPr>
      <dsp:spPr>
        <a:xfrm>
          <a:off x="4625554" y="873902"/>
          <a:ext cx="0" cy="2978394"/>
        </a:xfrm>
        <a:prstGeom prst="lin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4AAA0-513E-4DDB-84A0-6037495706A1}">
      <dsp:nvSpPr>
        <dsp:cNvPr id="0" name=""/>
        <dsp:cNvSpPr/>
      </dsp:nvSpPr>
      <dsp:spPr>
        <a:xfrm>
          <a:off x="4559465" y="881916"/>
          <a:ext cx="1864114" cy="152280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107" r="5107"/>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FA69A-9A5E-4771-860F-85215021AE99}">
      <dsp:nvSpPr>
        <dsp:cNvPr id="0" name=""/>
        <dsp:cNvSpPr/>
      </dsp:nvSpPr>
      <dsp:spPr>
        <a:xfrm>
          <a:off x="4708287" y="2313459"/>
          <a:ext cx="1566469" cy="1538837"/>
        </a:xfrm>
        <a:prstGeom prst="rect">
          <a:avLst/>
        </a:prstGeom>
        <a:noFill/>
        <a:ln>
          <a:noFill/>
        </a:ln>
        <a:effectLst/>
      </dsp:spPr>
      <dsp:style>
        <a:lnRef idx="0">
          <a:scrgbClr r="0" g="0" b="0"/>
        </a:lnRef>
        <a:fillRef idx="0">
          <a:scrgbClr r="0" g="0" b="0"/>
        </a:fillRef>
        <a:effectRef idx="0">
          <a:scrgbClr r="0" g="0" b="0"/>
        </a:effectRef>
        <a:fontRef idx="minor"/>
      </dsp:style>
    </dsp:sp>
    <dsp:sp modelId="{4671AA5C-2787-4EEA-AA70-51095E629DCF}">
      <dsp:nvSpPr>
        <dsp:cNvPr id="0" name=""/>
        <dsp:cNvSpPr/>
      </dsp:nvSpPr>
      <dsp:spPr>
        <a:xfrm>
          <a:off x="4625554" y="542969"/>
          <a:ext cx="1654663" cy="33093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Open Sans Light" panose="020B0306030504020204" pitchFamily="34" charset="0"/>
              <a:ea typeface="Open Sans Light" panose="020B0306030504020204" pitchFamily="34" charset="0"/>
              <a:cs typeface="Open Sans Light" panose="020B0306030504020204" pitchFamily="34" charset="0"/>
            </a:rPr>
            <a:t>Silver</a:t>
          </a:r>
        </a:p>
      </dsp:txBody>
      <dsp:txXfrm>
        <a:off x="4625554" y="542969"/>
        <a:ext cx="1654663" cy="330932"/>
      </dsp:txXfrm>
    </dsp:sp>
    <dsp:sp modelId="{F3493EF7-7FCB-41B2-90EA-7DCCF3C6C8F3}">
      <dsp:nvSpPr>
        <dsp:cNvPr id="0" name=""/>
        <dsp:cNvSpPr/>
      </dsp:nvSpPr>
      <dsp:spPr>
        <a:xfrm>
          <a:off x="6903142" y="873902"/>
          <a:ext cx="0" cy="2978394"/>
        </a:xfrm>
        <a:prstGeom prst="lin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22833-21ED-4185-A278-4F508ACC7BF3}">
      <dsp:nvSpPr>
        <dsp:cNvPr id="0" name=""/>
        <dsp:cNvSpPr/>
      </dsp:nvSpPr>
      <dsp:spPr>
        <a:xfrm>
          <a:off x="6837052" y="881916"/>
          <a:ext cx="1864114" cy="1522809"/>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5107" r="5107"/>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19F68-8E6D-4554-B198-4785AD0066C7}">
      <dsp:nvSpPr>
        <dsp:cNvPr id="0" name=""/>
        <dsp:cNvSpPr/>
      </dsp:nvSpPr>
      <dsp:spPr>
        <a:xfrm>
          <a:off x="6985875" y="2313459"/>
          <a:ext cx="1566469" cy="1538837"/>
        </a:xfrm>
        <a:prstGeom prst="rect">
          <a:avLst/>
        </a:prstGeom>
        <a:noFill/>
        <a:ln>
          <a:noFill/>
        </a:ln>
        <a:effectLst/>
      </dsp:spPr>
      <dsp:style>
        <a:lnRef idx="0">
          <a:scrgbClr r="0" g="0" b="0"/>
        </a:lnRef>
        <a:fillRef idx="0">
          <a:scrgbClr r="0" g="0" b="0"/>
        </a:fillRef>
        <a:effectRef idx="0">
          <a:scrgbClr r="0" g="0" b="0"/>
        </a:effectRef>
        <a:fontRef idx="minor"/>
      </dsp:style>
    </dsp:sp>
    <dsp:sp modelId="{7EAE9A9F-D871-43A7-9EEA-2D46AC699023}">
      <dsp:nvSpPr>
        <dsp:cNvPr id="0" name=""/>
        <dsp:cNvSpPr/>
      </dsp:nvSpPr>
      <dsp:spPr>
        <a:xfrm>
          <a:off x="6903142" y="542969"/>
          <a:ext cx="1654663" cy="33093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Open Sans Light" panose="020B0306030504020204" pitchFamily="34" charset="0"/>
              <a:ea typeface="Open Sans Light" panose="020B0306030504020204" pitchFamily="34" charset="0"/>
              <a:cs typeface="Open Sans Light" panose="020B0306030504020204" pitchFamily="34" charset="0"/>
            </a:rPr>
            <a:t>Gold</a:t>
          </a:r>
        </a:p>
      </dsp:txBody>
      <dsp:txXfrm>
        <a:off x="6903142" y="542969"/>
        <a:ext cx="1654663" cy="330932"/>
      </dsp:txXfrm>
    </dsp:sp>
    <dsp:sp modelId="{B0B84B30-9784-4559-90D2-A729248C5648}">
      <dsp:nvSpPr>
        <dsp:cNvPr id="0" name=""/>
        <dsp:cNvSpPr/>
      </dsp:nvSpPr>
      <dsp:spPr>
        <a:xfrm>
          <a:off x="9180730" y="873902"/>
          <a:ext cx="0" cy="2978394"/>
        </a:xfrm>
        <a:prstGeom prst="lin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DA3AC-7AA0-455C-967C-67F9D46AD40D}">
      <dsp:nvSpPr>
        <dsp:cNvPr id="0" name=""/>
        <dsp:cNvSpPr/>
      </dsp:nvSpPr>
      <dsp:spPr>
        <a:xfrm>
          <a:off x="9118930" y="881916"/>
          <a:ext cx="1864114" cy="1522809"/>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5107" r="5107"/>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7744E-E064-4EF0-9F5D-1B77B7580B61}">
      <dsp:nvSpPr>
        <dsp:cNvPr id="0" name=""/>
        <dsp:cNvSpPr/>
      </dsp:nvSpPr>
      <dsp:spPr>
        <a:xfrm>
          <a:off x="9263463" y="2313459"/>
          <a:ext cx="1566469" cy="1538837"/>
        </a:xfrm>
        <a:prstGeom prst="rect">
          <a:avLst/>
        </a:prstGeom>
        <a:noFill/>
        <a:ln>
          <a:noFill/>
        </a:ln>
        <a:effectLst/>
      </dsp:spPr>
      <dsp:style>
        <a:lnRef idx="0">
          <a:scrgbClr r="0" g="0" b="0"/>
        </a:lnRef>
        <a:fillRef idx="0">
          <a:scrgbClr r="0" g="0" b="0"/>
        </a:fillRef>
        <a:effectRef idx="0">
          <a:scrgbClr r="0" g="0" b="0"/>
        </a:effectRef>
        <a:fontRef idx="minor"/>
      </dsp:style>
    </dsp:sp>
    <dsp:sp modelId="{62951EBE-E55A-443D-8358-10B114613B86}">
      <dsp:nvSpPr>
        <dsp:cNvPr id="0" name=""/>
        <dsp:cNvSpPr/>
      </dsp:nvSpPr>
      <dsp:spPr>
        <a:xfrm>
          <a:off x="9180730" y="542969"/>
          <a:ext cx="1654663" cy="33093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Open Sans Light" panose="020B0306030504020204" pitchFamily="34" charset="0"/>
              <a:ea typeface="Open Sans Light" panose="020B0306030504020204" pitchFamily="34" charset="0"/>
              <a:cs typeface="Open Sans Light" panose="020B0306030504020204" pitchFamily="34" charset="0"/>
            </a:rPr>
            <a:t>Diamond</a:t>
          </a:r>
        </a:p>
      </dsp:txBody>
      <dsp:txXfrm>
        <a:off x="9180730" y="542969"/>
        <a:ext cx="1654663" cy="330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F4B52-7B3E-4C34-B3DA-12D7481DD4B9}">
      <dsp:nvSpPr>
        <dsp:cNvPr id="0" name=""/>
        <dsp:cNvSpPr/>
      </dsp:nvSpPr>
      <dsp:spPr>
        <a:xfrm>
          <a:off x="6365439" y="6141390"/>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25961B8-CEEE-4660-9024-4AB757B676DD}">
      <dsp:nvSpPr>
        <dsp:cNvPr id="0" name=""/>
        <dsp:cNvSpPr/>
      </dsp:nvSpPr>
      <dsp:spPr>
        <a:xfrm>
          <a:off x="3650244" y="3268276"/>
          <a:ext cx="452532" cy="2918834"/>
        </a:xfrm>
        <a:custGeom>
          <a:avLst/>
          <a:gdLst/>
          <a:ahLst/>
          <a:cxnLst/>
          <a:rect l="0" t="0" r="0" b="0"/>
          <a:pathLst>
            <a:path>
              <a:moveTo>
                <a:pt x="0" y="0"/>
              </a:moveTo>
              <a:lnTo>
                <a:pt x="226266" y="0"/>
              </a:lnTo>
              <a:lnTo>
                <a:pt x="226266" y="2918834"/>
              </a:lnTo>
              <a:lnTo>
                <a:pt x="452532" y="291883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5D93B1E-88AC-4541-AE19-E11F7CBE7564}">
      <dsp:nvSpPr>
        <dsp:cNvPr id="0" name=""/>
        <dsp:cNvSpPr/>
      </dsp:nvSpPr>
      <dsp:spPr>
        <a:xfrm>
          <a:off x="6365439" y="5168445"/>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2690B475-DA7E-465A-A5C4-DF727E628C82}">
      <dsp:nvSpPr>
        <dsp:cNvPr id="0" name=""/>
        <dsp:cNvSpPr/>
      </dsp:nvSpPr>
      <dsp:spPr>
        <a:xfrm>
          <a:off x="3650244" y="3268276"/>
          <a:ext cx="452532" cy="1945889"/>
        </a:xfrm>
        <a:custGeom>
          <a:avLst/>
          <a:gdLst/>
          <a:ahLst/>
          <a:cxnLst/>
          <a:rect l="0" t="0" r="0" b="0"/>
          <a:pathLst>
            <a:path>
              <a:moveTo>
                <a:pt x="0" y="0"/>
              </a:moveTo>
              <a:lnTo>
                <a:pt x="226266" y="0"/>
              </a:lnTo>
              <a:lnTo>
                <a:pt x="226266" y="1945889"/>
              </a:lnTo>
              <a:lnTo>
                <a:pt x="452532" y="1945889"/>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97EAC7B-920D-4FC7-A6CB-FB3CB12C6D6B}">
      <dsp:nvSpPr>
        <dsp:cNvPr id="0" name=""/>
        <dsp:cNvSpPr/>
      </dsp:nvSpPr>
      <dsp:spPr>
        <a:xfrm>
          <a:off x="6365439" y="4195500"/>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A7E7E4A-4738-42B8-BBBC-C1EDBA002970}">
      <dsp:nvSpPr>
        <dsp:cNvPr id="0" name=""/>
        <dsp:cNvSpPr/>
      </dsp:nvSpPr>
      <dsp:spPr>
        <a:xfrm>
          <a:off x="3650244" y="3268276"/>
          <a:ext cx="452532" cy="972944"/>
        </a:xfrm>
        <a:custGeom>
          <a:avLst/>
          <a:gdLst/>
          <a:ahLst/>
          <a:cxnLst/>
          <a:rect l="0" t="0" r="0" b="0"/>
          <a:pathLst>
            <a:path>
              <a:moveTo>
                <a:pt x="0" y="0"/>
              </a:moveTo>
              <a:lnTo>
                <a:pt x="226266" y="0"/>
              </a:lnTo>
              <a:lnTo>
                <a:pt x="226266" y="972944"/>
              </a:lnTo>
              <a:lnTo>
                <a:pt x="452532" y="972944"/>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4C83EEE-D2D0-4073-A472-979269F61235}">
      <dsp:nvSpPr>
        <dsp:cNvPr id="0" name=""/>
        <dsp:cNvSpPr/>
      </dsp:nvSpPr>
      <dsp:spPr>
        <a:xfrm>
          <a:off x="6365439" y="3222556"/>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65D8507-05A8-4FB9-BF71-10810BF06894}">
      <dsp:nvSpPr>
        <dsp:cNvPr id="0" name=""/>
        <dsp:cNvSpPr/>
      </dsp:nvSpPr>
      <dsp:spPr>
        <a:xfrm>
          <a:off x="3650244" y="3222556"/>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28DA2B3B-CA04-4E92-82C7-602606D51500}">
      <dsp:nvSpPr>
        <dsp:cNvPr id="0" name=""/>
        <dsp:cNvSpPr/>
      </dsp:nvSpPr>
      <dsp:spPr>
        <a:xfrm>
          <a:off x="6365439" y="2249611"/>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719B944-E9AF-42B6-86C5-8F92780E86CE}">
      <dsp:nvSpPr>
        <dsp:cNvPr id="0" name=""/>
        <dsp:cNvSpPr/>
      </dsp:nvSpPr>
      <dsp:spPr>
        <a:xfrm>
          <a:off x="3650244" y="2295331"/>
          <a:ext cx="452532" cy="972944"/>
        </a:xfrm>
        <a:custGeom>
          <a:avLst/>
          <a:gdLst/>
          <a:ahLst/>
          <a:cxnLst/>
          <a:rect l="0" t="0" r="0" b="0"/>
          <a:pathLst>
            <a:path>
              <a:moveTo>
                <a:pt x="0" y="972944"/>
              </a:moveTo>
              <a:lnTo>
                <a:pt x="226266" y="972944"/>
              </a:lnTo>
              <a:lnTo>
                <a:pt x="226266" y="0"/>
              </a:lnTo>
              <a:lnTo>
                <a:pt x="452532"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5D2F858-F08E-41B8-B874-BBF0FEA54426}">
      <dsp:nvSpPr>
        <dsp:cNvPr id="0" name=""/>
        <dsp:cNvSpPr/>
      </dsp:nvSpPr>
      <dsp:spPr>
        <a:xfrm>
          <a:off x="6365439" y="1276666"/>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18F6EBB5-6082-40C6-97E1-5FAD3D20BC68}">
      <dsp:nvSpPr>
        <dsp:cNvPr id="0" name=""/>
        <dsp:cNvSpPr/>
      </dsp:nvSpPr>
      <dsp:spPr>
        <a:xfrm>
          <a:off x="3650244" y="1322386"/>
          <a:ext cx="452532" cy="1945889"/>
        </a:xfrm>
        <a:custGeom>
          <a:avLst/>
          <a:gdLst/>
          <a:ahLst/>
          <a:cxnLst/>
          <a:rect l="0" t="0" r="0" b="0"/>
          <a:pathLst>
            <a:path>
              <a:moveTo>
                <a:pt x="0" y="1945889"/>
              </a:moveTo>
              <a:lnTo>
                <a:pt x="226266" y="1945889"/>
              </a:lnTo>
              <a:lnTo>
                <a:pt x="226266" y="0"/>
              </a:lnTo>
              <a:lnTo>
                <a:pt x="452532"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99A45335-55C1-4DE0-A1F9-52037A992AC0}">
      <dsp:nvSpPr>
        <dsp:cNvPr id="0" name=""/>
        <dsp:cNvSpPr/>
      </dsp:nvSpPr>
      <dsp:spPr>
        <a:xfrm>
          <a:off x="6365439" y="303721"/>
          <a:ext cx="452532" cy="91440"/>
        </a:xfrm>
        <a:custGeom>
          <a:avLst/>
          <a:gdLst/>
          <a:ahLst/>
          <a:cxnLst/>
          <a:rect l="0" t="0" r="0" b="0"/>
          <a:pathLst>
            <a:path>
              <a:moveTo>
                <a:pt x="0" y="45720"/>
              </a:moveTo>
              <a:lnTo>
                <a:pt x="452532"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F182DF7-D512-45D0-B9B7-88AE763E0603}">
      <dsp:nvSpPr>
        <dsp:cNvPr id="0" name=""/>
        <dsp:cNvSpPr/>
      </dsp:nvSpPr>
      <dsp:spPr>
        <a:xfrm>
          <a:off x="3650244" y="349441"/>
          <a:ext cx="452532" cy="2918834"/>
        </a:xfrm>
        <a:custGeom>
          <a:avLst/>
          <a:gdLst/>
          <a:ahLst/>
          <a:cxnLst/>
          <a:rect l="0" t="0" r="0" b="0"/>
          <a:pathLst>
            <a:path>
              <a:moveTo>
                <a:pt x="0" y="2918834"/>
              </a:moveTo>
              <a:lnTo>
                <a:pt x="226266" y="2918834"/>
              </a:lnTo>
              <a:lnTo>
                <a:pt x="226266" y="0"/>
              </a:lnTo>
              <a:lnTo>
                <a:pt x="452532"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8D3C569-8D50-4C38-803F-32950D55F956}">
      <dsp:nvSpPr>
        <dsp:cNvPr id="0" name=""/>
        <dsp:cNvSpPr/>
      </dsp:nvSpPr>
      <dsp:spPr>
        <a:xfrm>
          <a:off x="1758974" y="2923219"/>
          <a:ext cx="1891269" cy="690112"/>
        </a:xfrm>
        <a:prstGeom prst="rect">
          <a:avLst/>
        </a:prstGeom>
        <a:gradFill rotWithShape="0">
          <a:gsLst>
            <a:gs pos="0">
              <a:srgbClr val="FFFF00">
                <a:lumMod val="100000"/>
              </a:srgbClr>
            </a:gs>
            <a:gs pos="100000">
              <a:schemeClr val="accent3">
                <a:lumMod val="97000"/>
                <a:lumOff val="3000"/>
              </a:schemeClr>
            </a:gs>
          </a:gsLst>
          <a:path path="circle">
            <a:fillToRect l="50000" t="50000" r="50000" b="50000"/>
          </a:path>
        </a:gradFill>
        <a:ln w="6350" cap="flat" cmpd="sng" algn="ctr">
          <a:solidFill>
            <a:schemeClr val="bg1"/>
          </a:solidFill>
          <a:prstDash val="solid"/>
        </a:ln>
        <a:effectLst>
          <a:outerShdw blurRad="63500" sx="102000" sy="102000" algn="ctr" rotWithShape="0">
            <a:prstClr val="black">
              <a:alpha val="40000"/>
            </a:prstClr>
          </a:outerShdw>
        </a:effectLst>
        <a:scene3d>
          <a:camera prst="orthographicFront"/>
          <a:lightRig rig="threePt" dir="t"/>
        </a:scene3d>
        <a:sp3d extrusionH="76200" contourW="12700">
          <a:contourClr>
            <a:schemeClr val="bg1"/>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82880" bIns="15240" numCol="1" spcCol="1270" anchor="ctr" anchorCtr="0">
          <a:noAutofit/>
        </a:bodyPr>
        <a:lstStyle/>
        <a:p>
          <a:pPr marL="0" lvl="0" indent="0" algn="r" defTabSz="1066800">
            <a:lnSpc>
              <a:spcPct val="90000"/>
            </a:lnSpc>
            <a:spcBef>
              <a:spcPct val="0"/>
            </a:spcBef>
            <a:spcAft>
              <a:spcPct val="35000"/>
            </a:spcAft>
            <a:buNone/>
          </a:pPr>
          <a:r>
            <a:rPr lang="en-US" sz="2400" b="1" i="0" kern="1200" cap="none" spc="50" dirty="0">
              <a:ln w="0"/>
              <a:solidFill>
                <a:srgbClr val="CC9900"/>
              </a:solidFill>
              <a:effectLst>
                <a:innerShdw blurRad="63500" dist="50800" dir="13500000">
                  <a:schemeClr val="tx1">
                    <a:alpha val="50000"/>
                  </a:schemeClr>
                </a:innerShdw>
              </a:effectLst>
              <a:latin typeface="Open Sans Light" panose="020B0306030504020204" pitchFamily="34" charset="0"/>
              <a:ea typeface="Open Sans Light" panose="020B0306030504020204" pitchFamily="34" charset="0"/>
              <a:cs typeface="Open Sans Light" panose="020B0306030504020204" pitchFamily="34" charset="0"/>
            </a:rPr>
            <a:t>GOLD</a:t>
          </a:r>
          <a:endParaRPr lang="en-US" sz="1600" b="1" i="0" kern="1200" cap="none" spc="50" dirty="0">
            <a:ln w="0"/>
            <a:solidFill>
              <a:srgbClr val="CC9900"/>
            </a:solidFill>
            <a:effectLst>
              <a:innerShdw blurRad="63500" dist="50800" dir="13500000">
                <a:schemeClr val="tx1">
                  <a:alpha val="50000"/>
                </a:schemeClr>
              </a:innerShdw>
            </a:effectLst>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758974" y="2923219"/>
        <a:ext cx="1891269" cy="690112"/>
      </dsp:txXfrm>
    </dsp:sp>
    <dsp:sp modelId="{5F144CB7-0E7C-4BC2-8862-E2EB1827A925}">
      <dsp:nvSpPr>
        <dsp:cNvPr id="0" name=""/>
        <dsp:cNvSpPr/>
      </dsp:nvSpPr>
      <dsp:spPr>
        <a:xfrm>
          <a:off x="4102776" y="4385"/>
          <a:ext cx="2262662" cy="690112"/>
        </a:xfrm>
        <a:prstGeom prst="rect">
          <a:avLst/>
        </a:prstGeom>
        <a:solidFill>
          <a:schemeClr val="accent3"/>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Open Sans Light" panose="020B0306030504020204" pitchFamily="34" charset="0"/>
              <a:ea typeface="Open Sans Light" panose="020B0306030504020204" pitchFamily="34" charset="0"/>
              <a:cs typeface="Open Sans Light" panose="020B0306030504020204" pitchFamily="34" charset="0"/>
            </a:rPr>
            <a:t>SOCIAL-EMOTIONAL</a:t>
          </a:r>
        </a:p>
      </dsp:txBody>
      <dsp:txXfrm>
        <a:off x="4102776" y="4385"/>
        <a:ext cx="2262662" cy="690112"/>
      </dsp:txXfrm>
    </dsp:sp>
    <dsp:sp modelId="{8AF8D837-ED52-49FD-A6F9-5F7278B6A76D}">
      <dsp:nvSpPr>
        <dsp:cNvPr id="0" name=""/>
        <dsp:cNvSpPr/>
      </dsp:nvSpPr>
      <dsp:spPr>
        <a:xfrm>
          <a:off x="6817971" y="4385"/>
          <a:ext cx="2262662" cy="690112"/>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Gold</a:t>
          </a:r>
        </a:p>
      </dsp:txBody>
      <dsp:txXfrm>
        <a:off x="6817971" y="4385"/>
        <a:ext cx="2262662" cy="690112"/>
      </dsp:txXfrm>
    </dsp:sp>
    <dsp:sp modelId="{B143EE1C-1E75-414B-8F71-479DFCFFE28B}">
      <dsp:nvSpPr>
        <dsp:cNvPr id="0" name=""/>
        <dsp:cNvSpPr/>
      </dsp:nvSpPr>
      <dsp:spPr>
        <a:xfrm>
          <a:off x="4102776" y="977330"/>
          <a:ext cx="2262662" cy="690112"/>
        </a:xfrm>
        <a:prstGeom prst="rect">
          <a:avLst/>
        </a:prstGeom>
        <a:solidFill>
          <a:schemeClr val="accent1"/>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Open Sans Light" panose="020B0306030504020204" pitchFamily="34" charset="0"/>
              <a:ea typeface="Open Sans Light" panose="020B0306030504020204" pitchFamily="34" charset="0"/>
              <a:cs typeface="Open Sans Light" panose="020B0306030504020204" pitchFamily="34" charset="0"/>
            </a:rPr>
            <a:t>KINDERGARTEN READINESS</a:t>
          </a:r>
        </a:p>
      </dsp:txBody>
      <dsp:txXfrm>
        <a:off x="4102776" y="977330"/>
        <a:ext cx="2262662" cy="690112"/>
      </dsp:txXfrm>
    </dsp:sp>
    <dsp:sp modelId="{9DC0116E-D304-46D5-BD69-AEF3DB2B4FBF}">
      <dsp:nvSpPr>
        <dsp:cNvPr id="0" name=""/>
        <dsp:cNvSpPr/>
      </dsp:nvSpPr>
      <dsp:spPr>
        <a:xfrm>
          <a:off x="6817971" y="977330"/>
          <a:ext cx="2262662" cy="69011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Gold</a:t>
          </a:r>
        </a:p>
      </dsp:txBody>
      <dsp:txXfrm>
        <a:off x="6817971" y="977330"/>
        <a:ext cx="2262662" cy="690112"/>
      </dsp:txXfrm>
    </dsp:sp>
    <dsp:sp modelId="{97718D7D-35C5-4F02-A544-A35EA42BE3EA}">
      <dsp:nvSpPr>
        <dsp:cNvPr id="0" name=""/>
        <dsp:cNvSpPr/>
      </dsp:nvSpPr>
      <dsp:spPr>
        <a:xfrm>
          <a:off x="4102776" y="1950275"/>
          <a:ext cx="2262662" cy="690112"/>
        </a:xfrm>
        <a:prstGeom prst="rect">
          <a:avLst/>
        </a:prstGeom>
        <a:solidFill>
          <a:schemeClr val="accent5"/>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Open Sans Light" panose="020B0306030504020204" pitchFamily="34" charset="0"/>
              <a:ea typeface="Open Sans Light" panose="020B0306030504020204" pitchFamily="34" charset="0"/>
              <a:cs typeface="Open Sans Light" panose="020B0306030504020204" pitchFamily="34" charset="0"/>
            </a:rPr>
            <a:t>INDIVIDUAL PLANS OF STUDY</a:t>
          </a:r>
        </a:p>
      </dsp:txBody>
      <dsp:txXfrm>
        <a:off x="4102776" y="1950275"/>
        <a:ext cx="2262662" cy="690112"/>
      </dsp:txXfrm>
    </dsp:sp>
    <dsp:sp modelId="{CE44F219-4BCB-41BF-B882-CC8ECBF932CE}">
      <dsp:nvSpPr>
        <dsp:cNvPr id="0" name=""/>
        <dsp:cNvSpPr/>
      </dsp:nvSpPr>
      <dsp:spPr>
        <a:xfrm>
          <a:off x="6817971" y="1950275"/>
          <a:ext cx="2262662" cy="690112"/>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Gold</a:t>
          </a:r>
        </a:p>
      </dsp:txBody>
      <dsp:txXfrm>
        <a:off x="6817971" y="1950275"/>
        <a:ext cx="2262662" cy="690112"/>
      </dsp:txXfrm>
    </dsp:sp>
    <dsp:sp modelId="{7591CF43-CADE-4A8C-BB02-A91386425E81}">
      <dsp:nvSpPr>
        <dsp:cNvPr id="0" name=""/>
        <dsp:cNvSpPr/>
      </dsp:nvSpPr>
      <dsp:spPr>
        <a:xfrm>
          <a:off x="4102776" y="2923219"/>
          <a:ext cx="2262662" cy="690112"/>
        </a:xfrm>
        <a:prstGeom prst="rect">
          <a:avLst/>
        </a:prstGeom>
        <a:solidFill>
          <a:schemeClr val="accent4"/>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488950">
            <a:lnSpc>
              <a:spcPct val="90000"/>
            </a:lnSpc>
            <a:spcBef>
              <a:spcPct val="0"/>
            </a:spcBef>
            <a:spcAft>
              <a:spcPct val="35000"/>
            </a:spcAft>
            <a:buNone/>
          </a:pPr>
          <a:r>
            <a:rPr lang="en-US" sz="1100" b="1" i="0" kern="1200" dirty="0">
              <a:latin typeface="Open Sans Light" panose="020B0306030504020204" pitchFamily="34" charset="0"/>
              <a:ea typeface="Open Sans Light" panose="020B0306030504020204" pitchFamily="34" charset="0"/>
              <a:cs typeface="Open Sans Light" panose="020B0306030504020204" pitchFamily="34" charset="0"/>
            </a:rPr>
            <a:t>ACADEMICALLY PREPARED FOR </a:t>
          </a:r>
          <a:br>
            <a:rPr lang="en-US" sz="1100" b="1" i="0" kern="1200" dirty="0">
              <a:latin typeface="Open Sans Light" panose="020B0306030504020204" pitchFamily="34" charset="0"/>
              <a:ea typeface="Open Sans Light" panose="020B0306030504020204" pitchFamily="34" charset="0"/>
              <a:cs typeface="Open Sans Light" panose="020B0306030504020204" pitchFamily="34" charset="0"/>
            </a:rPr>
          </a:br>
          <a:r>
            <a:rPr lang="en-US" sz="1100" b="1" i="0" kern="1200" dirty="0">
              <a:latin typeface="Open Sans Light" panose="020B0306030504020204" pitchFamily="34" charset="0"/>
              <a:ea typeface="Open Sans Light" panose="020B0306030504020204" pitchFamily="34" charset="0"/>
              <a:cs typeface="Open Sans Light" panose="020B0306030504020204" pitchFamily="34" charset="0"/>
            </a:rPr>
            <a:t>POST SECONDARY SUCCESS</a:t>
          </a:r>
        </a:p>
      </dsp:txBody>
      <dsp:txXfrm>
        <a:off x="4102776" y="2923219"/>
        <a:ext cx="2262662" cy="690112"/>
      </dsp:txXfrm>
    </dsp:sp>
    <dsp:sp modelId="{F103C768-6D81-4EA4-B09E-415DB9186419}">
      <dsp:nvSpPr>
        <dsp:cNvPr id="0" name=""/>
        <dsp:cNvSpPr/>
      </dsp:nvSpPr>
      <dsp:spPr>
        <a:xfrm>
          <a:off x="6817971" y="2923219"/>
          <a:ext cx="2262662" cy="690112"/>
        </a:xfrm>
        <a:prstGeom prst="rect">
          <a:avLst/>
        </a:prstGeom>
        <a:solidFill>
          <a:schemeClr val="accent4"/>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Open Sans Light" panose="020B0306030504020204" pitchFamily="34" charset="0"/>
              <a:ea typeface="Open Sans Light" panose="020B0306030504020204" pitchFamily="34" charset="0"/>
              <a:cs typeface="Open Sans Light" panose="020B0306030504020204" pitchFamily="34" charset="0"/>
            </a:rPr>
            <a:t>75%+ Level 3/4</a:t>
          </a:r>
        </a:p>
      </dsp:txBody>
      <dsp:txXfrm>
        <a:off x="6817971" y="2923219"/>
        <a:ext cx="2262662" cy="690112"/>
      </dsp:txXfrm>
    </dsp:sp>
    <dsp:sp modelId="{2A6970BE-19C5-44CD-9C2C-DB40DB11790B}">
      <dsp:nvSpPr>
        <dsp:cNvPr id="0" name=""/>
        <dsp:cNvSpPr/>
      </dsp:nvSpPr>
      <dsp:spPr>
        <a:xfrm>
          <a:off x="4102776" y="3896164"/>
          <a:ext cx="2262662" cy="690112"/>
        </a:xfrm>
        <a:prstGeom prst="rect">
          <a:avLst/>
        </a:prstGeom>
        <a:solidFill>
          <a:schemeClr val="accent6"/>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711200">
            <a:lnSpc>
              <a:spcPct val="90000"/>
            </a:lnSpc>
            <a:spcBef>
              <a:spcPct val="0"/>
            </a:spcBef>
            <a:spcAft>
              <a:spcPct val="35000"/>
            </a:spcAft>
            <a:buNone/>
          </a:pPr>
          <a:r>
            <a:rPr lang="en-US" sz="1600" b="1" i="0" kern="1200" dirty="0">
              <a:latin typeface="Open Sans Light" panose="020B0306030504020204" pitchFamily="34" charset="0"/>
              <a:ea typeface="Open Sans Light" panose="020B0306030504020204" pitchFamily="34" charset="0"/>
              <a:cs typeface="Open Sans Light" panose="020B0306030504020204" pitchFamily="34" charset="0"/>
            </a:rPr>
            <a:t>CIVIC ENGAGEMENT</a:t>
          </a:r>
        </a:p>
      </dsp:txBody>
      <dsp:txXfrm>
        <a:off x="4102776" y="3896164"/>
        <a:ext cx="2262662" cy="690112"/>
      </dsp:txXfrm>
    </dsp:sp>
    <dsp:sp modelId="{AE849878-1885-4A34-9552-DAAA002FA0B7}">
      <dsp:nvSpPr>
        <dsp:cNvPr id="0" name=""/>
        <dsp:cNvSpPr/>
      </dsp:nvSpPr>
      <dsp:spPr>
        <a:xfrm>
          <a:off x="6817971" y="3896164"/>
          <a:ext cx="2262662" cy="690112"/>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Gold</a:t>
          </a:r>
        </a:p>
      </dsp:txBody>
      <dsp:txXfrm>
        <a:off x="6817971" y="3896164"/>
        <a:ext cx="2262662" cy="690112"/>
      </dsp:txXfrm>
    </dsp:sp>
    <dsp:sp modelId="{835D6D80-B65B-4ADE-9646-F0DDFDC52F2E}">
      <dsp:nvSpPr>
        <dsp:cNvPr id="0" name=""/>
        <dsp:cNvSpPr/>
      </dsp:nvSpPr>
      <dsp:spPr>
        <a:xfrm>
          <a:off x="4102776" y="4869109"/>
          <a:ext cx="2262662" cy="69011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GRADUATION RATE</a:t>
          </a:r>
        </a:p>
      </dsp:txBody>
      <dsp:txXfrm>
        <a:off x="4102776" y="4869109"/>
        <a:ext cx="2262662" cy="690112"/>
      </dsp:txXfrm>
    </dsp:sp>
    <dsp:sp modelId="{4AC0B6AA-776E-405C-BC8B-B3C2DB0A21E2}">
      <dsp:nvSpPr>
        <dsp:cNvPr id="0" name=""/>
        <dsp:cNvSpPr/>
      </dsp:nvSpPr>
      <dsp:spPr>
        <a:xfrm>
          <a:off x="6817971" y="4869109"/>
          <a:ext cx="2262662" cy="690112"/>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95%+</a:t>
          </a:r>
        </a:p>
      </dsp:txBody>
      <dsp:txXfrm>
        <a:off x="6817971" y="4869109"/>
        <a:ext cx="2262662" cy="690112"/>
      </dsp:txXfrm>
    </dsp:sp>
    <dsp:sp modelId="{046EA9C5-9488-49BA-A293-4F692DECB20F}">
      <dsp:nvSpPr>
        <dsp:cNvPr id="0" name=""/>
        <dsp:cNvSpPr/>
      </dsp:nvSpPr>
      <dsp:spPr>
        <a:xfrm>
          <a:off x="4102776" y="5842054"/>
          <a:ext cx="2262662" cy="690112"/>
        </a:xfrm>
        <a:prstGeom prst="rect">
          <a:avLst/>
        </a:prstGeom>
        <a:solidFill>
          <a:schemeClr val="accent2"/>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POSTSECONDARY</a:t>
          </a:r>
          <a:r>
            <a:rPr lang="en-US" sz="1400" b="1" i="0" kern="1200" dirty="0"/>
            <a:t> </a:t>
          </a:r>
          <a:endParaRPr lang="en-US" sz="1400" kern="1200" dirty="0"/>
        </a:p>
      </dsp:txBody>
      <dsp:txXfrm>
        <a:off x="4102776" y="5842054"/>
        <a:ext cx="2262662" cy="690112"/>
      </dsp:txXfrm>
    </dsp:sp>
    <dsp:sp modelId="{B2B3B6BF-F6A3-4B63-8F09-7BB4B2D9F8F8}">
      <dsp:nvSpPr>
        <dsp:cNvPr id="0" name=""/>
        <dsp:cNvSpPr/>
      </dsp:nvSpPr>
      <dsp:spPr>
        <a:xfrm>
          <a:off x="6817971" y="5842054"/>
          <a:ext cx="2262662" cy="690112"/>
        </a:xfrm>
        <a:prstGeom prst="rect">
          <a:avLst/>
        </a:prstGeom>
        <a:solidFill>
          <a:schemeClr val="accent2">
            <a:lumMod val="75000"/>
            <a:lumOff val="2500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Open Sans Light" panose="020B0306030504020204" pitchFamily="34" charset="0"/>
              <a:ea typeface="Open Sans Light" panose="020B0306030504020204" pitchFamily="34" charset="0"/>
              <a:cs typeface="Open Sans Light" panose="020B0306030504020204" pitchFamily="34" charset="0"/>
            </a:rPr>
            <a:t>Effective Rate 70%+</a:t>
          </a:r>
        </a:p>
      </dsp:txBody>
      <dsp:txXfrm>
        <a:off x="6817971" y="5842054"/>
        <a:ext cx="2262662" cy="690112"/>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11/15/2021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11/15/2021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dirty="0"/>
          </a:p>
        </p:txBody>
      </p:sp>
    </p:spTree>
    <p:extLst>
      <p:ext uri="{BB962C8B-B14F-4D97-AF65-F5344CB8AC3E}">
        <p14:creationId xmlns:p14="http://schemas.microsoft.com/office/powerpoint/2010/main" val="428022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68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0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586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737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292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599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945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22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343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92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006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37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699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10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7158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787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013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945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149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807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74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49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248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108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169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7102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131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39</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09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4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9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99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1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706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11/15/2021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5"/>
            <a:ext cx="12189631" cy="6856667"/>
          </a:xfrm>
          <a:prstGeom prst="rect">
            <a:avLst/>
          </a:prstGeom>
        </p:spPr>
      </p:pic>
      <p:sp>
        <p:nvSpPr>
          <p:cNvPr id="3" name="Subtitle 2"/>
          <p:cNvSpPr>
            <a:spLocks noGrp="1"/>
          </p:cNvSpPr>
          <p:nvPr>
            <p:ph type="subTitle" idx="1"/>
          </p:nvPr>
        </p:nvSpPr>
        <p:spPr>
          <a:xfrm>
            <a:off x="1524003" y="4326468"/>
            <a:ext cx="7480151" cy="1037659"/>
          </a:xfrm>
          <a:prstGeom prst="rect">
            <a:avLst/>
          </a:prstGeo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3"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563366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1662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7" cy="6856664"/>
          </a:xfrm>
          <a:prstGeom prst="rect">
            <a:avLst/>
          </a:prstGeom>
        </p:spPr>
      </p:pic>
      <p:sp>
        <p:nvSpPr>
          <p:cNvPr id="2" name="Title 1"/>
          <p:cNvSpPr>
            <a:spLocks noGrp="1"/>
          </p:cNvSpPr>
          <p:nvPr>
            <p:ph type="title"/>
          </p:nvPr>
        </p:nvSpPr>
        <p:spPr>
          <a:xfrm>
            <a:off x="1893458"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8"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71646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2402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2183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7"/>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5"/>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5"/>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671763"/>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6122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78" indent="0">
              <a:buNone/>
              <a:defRPr/>
            </a:lvl2pPr>
            <a:lvl3pPr marL="914354" indent="0">
              <a:buNone/>
              <a:defRPr/>
            </a:lvl3pPr>
            <a:lvl4pPr marL="1371532" indent="0">
              <a:buNone/>
              <a:defRPr/>
            </a:lvl4pPr>
            <a:lvl5pPr marL="1828709"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78" indent="0" algn="r">
              <a:buNone/>
              <a:defRPr/>
            </a:lvl2pPr>
            <a:lvl3pPr marL="914354" indent="0" algn="r">
              <a:buNone/>
              <a:defRPr/>
            </a:lvl3pPr>
            <a:lvl4pPr marL="1371532" indent="0" algn="r">
              <a:buNone/>
              <a:defRPr/>
            </a:lvl4pPr>
            <a:lvl5pPr marL="1828709" indent="0" algn="r">
              <a:buNone/>
              <a:defRPr/>
            </a:lvl5pPr>
          </a:lstStyle>
          <a:p>
            <a:pPr lvl="0"/>
            <a:endParaRPr lang="en-US" dirty="0"/>
          </a:p>
        </p:txBody>
      </p:sp>
    </p:spTree>
    <p:extLst>
      <p:ext uri="{BB962C8B-B14F-4D97-AF65-F5344CB8AC3E}">
        <p14:creationId xmlns:p14="http://schemas.microsoft.com/office/powerpoint/2010/main" val="664225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31418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05338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2"/>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2"/>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3"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089942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024371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195655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521421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11/15/2021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1"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6"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1" y="5661894"/>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6736080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4354285" y="945045"/>
            <a:ext cx="6362379" cy="2743291"/>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4354285" y="3863870"/>
            <a:ext cx="6362379" cy="1184087"/>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
        <p:nvSpPr>
          <p:cNvPr id="10" name="Rectangle 9"/>
          <p:cNvSpPr/>
          <p:nvPr userDrawn="1"/>
        </p:nvSpPr>
        <p:spPr>
          <a:xfrm>
            <a:off x="0" y="0"/>
            <a:ext cx="4165600"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1" name="Group 10"/>
          <p:cNvGrpSpPr/>
          <p:nvPr userDrawn="1"/>
        </p:nvGrpSpPr>
        <p:grpSpPr>
          <a:xfrm>
            <a:off x="10993305" y="11"/>
            <a:ext cx="724503" cy="1174568"/>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2891229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157727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icture Placeholder 12" title="Photo"/>
          <p:cNvSpPr>
            <a:spLocks noGrp="1"/>
          </p:cNvSpPr>
          <p:nvPr>
            <p:ph type="pic" sz="quarter" idx="13"/>
          </p:nvPr>
        </p:nvSpPr>
        <p:spPr>
          <a:xfrm>
            <a:off x="1" y="0"/>
            <a:ext cx="4332817" cy="6858000"/>
          </a:xfrm>
          <a:solidFill>
            <a:schemeClr val="tx2"/>
          </a:solidFill>
        </p:spPr>
        <p:txBody>
          <a:bodyPr lIns="457200" rIns="457200" anchor="ctr" anchorCtr="0"/>
          <a:lstStyle>
            <a:lvl1pPr>
              <a:defRPr>
                <a:noFill/>
              </a:defRPr>
            </a:lvl1pPr>
          </a:lstStyle>
          <a:p>
            <a:endParaRPr lang="en-US" dirty="0"/>
          </a:p>
        </p:txBody>
      </p:sp>
      <p:sp>
        <p:nvSpPr>
          <p:cNvPr id="2" name="Title 1"/>
          <p:cNvSpPr>
            <a:spLocks noGrp="1"/>
          </p:cNvSpPr>
          <p:nvPr>
            <p:ph type="title"/>
          </p:nvPr>
        </p:nvSpPr>
        <p:spPr>
          <a:xfrm>
            <a:off x="4426004" y="3085254"/>
            <a:ext cx="6900280" cy="3134573"/>
          </a:xfrm>
        </p:spPr>
        <p:txBody>
          <a:bodyPr anchor="t">
            <a:normAutofit/>
          </a:bodyPr>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4426004" y="1585065"/>
            <a:ext cx="6900280" cy="1500187"/>
          </a:xfrm>
        </p:spPr>
        <p:txBody>
          <a:bodyPr anchor="b">
            <a:normAutofit/>
          </a:bodyPr>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grpSp>
        <p:nvGrpSpPr>
          <p:cNvPr id="9" name="Group 8"/>
          <p:cNvGrpSpPr/>
          <p:nvPr userDrawn="1"/>
        </p:nvGrpSpPr>
        <p:grpSpPr>
          <a:xfrm>
            <a:off x="10993305" y="11"/>
            <a:ext cx="724503" cy="1174568"/>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1321626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5675941" y="274638"/>
            <a:ext cx="5132932" cy="163099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p:txBody>
          <a:bodyPr/>
          <a:lstStyle/>
          <a:p>
            <a:fld id="{A6B1562E-A5C8-9F43-9794-799EA76A6F53}" type="datetimeFigureOut">
              <a:rPr lang="en-US" smtClean="0"/>
              <a:pPr/>
              <a:t>11/15/2021</a:t>
            </a:fld>
            <a:endParaRPr lang="en-US" dirty="0"/>
          </a:p>
        </p:txBody>
      </p:sp>
      <p:sp>
        <p:nvSpPr>
          <p:cNvPr id="6" name="Picture Placeholder 12" title="Photo"/>
          <p:cNvSpPr>
            <a:spLocks noGrp="1"/>
          </p:cNvSpPr>
          <p:nvPr>
            <p:ph type="pic" sz="quarter" idx="13"/>
          </p:nvPr>
        </p:nvSpPr>
        <p:spPr>
          <a:xfrm>
            <a:off x="1" y="0"/>
            <a:ext cx="4332817" cy="6858000"/>
          </a:xfrm>
          <a:noFill/>
        </p:spPr>
        <p:txBody>
          <a:bodyPr lIns="457200" rIns="457200" anchor="ctr" anchorCtr="0"/>
          <a:lstStyle>
            <a:lvl1pPr>
              <a:defRPr>
                <a:noFill/>
              </a:defRPr>
            </a:lvl1pPr>
          </a:lstStyle>
          <a:p>
            <a:endParaRPr lang="en-US" dirty="0"/>
          </a:p>
        </p:txBody>
      </p:sp>
      <p:sp>
        <p:nvSpPr>
          <p:cNvPr id="9" name="Content Placeholder 8"/>
          <p:cNvSpPr>
            <a:spLocks noGrp="1"/>
          </p:cNvSpPr>
          <p:nvPr>
            <p:ph sz="quarter" idx="14"/>
          </p:nvPr>
        </p:nvSpPr>
        <p:spPr>
          <a:xfrm>
            <a:off x="4466167" y="2090058"/>
            <a:ext cx="6343651" cy="426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10993305" y="11"/>
            <a:ext cx="724503" cy="1174568"/>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4466167" y="274639"/>
            <a:ext cx="1117600" cy="1143528"/>
          </a:xfrm>
          <a:solidFill>
            <a:schemeClr val="bg1"/>
          </a:solidFill>
        </p:spPr>
        <p:txBody>
          <a:bodyPr/>
          <a:lstStyle/>
          <a:p>
            <a:endParaRPr lang="en-US" dirty="0"/>
          </a:p>
        </p:txBody>
      </p:sp>
    </p:spTree>
    <p:extLst>
      <p:ext uri="{BB962C8B-B14F-4D97-AF65-F5344CB8AC3E}">
        <p14:creationId xmlns:p14="http://schemas.microsoft.com/office/powerpoint/2010/main" val="159877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11/15/2021</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0"/>
            <a:ext cx="724503" cy="1174568"/>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37127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11/15/2021</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11"/>
            <a:ext cx="724503" cy="1174568"/>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2596674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1157726" y="1600201"/>
            <a:ext cx="4836673"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6197600" y="1600201"/>
            <a:ext cx="4611272"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007664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1157726" y="1535113"/>
            <a:ext cx="4838791"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57726" y="2174875"/>
            <a:ext cx="4838791" cy="3951288"/>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6193369" y="1535113"/>
            <a:ext cx="4615504"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noChangeAspect="1"/>
          </p:cNvSpPr>
          <p:nvPr>
            <p:ph sz="quarter" idx="4"/>
          </p:nvPr>
        </p:nvSpPr>
        <p:spPr>
          <a:xfrm>
            <a:off x="6193369" y="2174875"/>
            <a:ext cx="4615504" cy="3951288"/>
          </a:xfrm>
        </p:spPr>
        <p:txBody>
          <a:bodyPr/>
          <a:lstStyle>
            <a:lvl1pPr>
              <a:defRPr sz="2667"/>
            </a:lvl1pPr>
            <a:lvl2pPr>
              <a:defRPr sz="2400"/>
            </a:lvl2pPr>
            <a:lvl3pPr>
              <a:defRPr sz="2400"/>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1299937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40158535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826192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1157725" y="273049"/>
            <a:ext cx="3462960" cy="1745291"/>
          </a:xfrm>
        </p:spPr>
        <p:txBody>
          <a:bodyPr anchor="b">
            <a:normAutofit/>
          </a:bodyPr>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1157725" y="2018340"/>
            <a:ext cx="3462960" cy="4107824"/>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
        <p:nvSpPr>
          <p:cNvPr id="9" name="Rectangle 8"/>
          <p:cNvSpPr/>
          <p:nvPr userDrawn="1"/>
        </p:nvSpPr>
        <p:spPr>
          <a:xfrm>
            <a:off x="1" y="0"/>
            <a:ext cx="102453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260850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7725" y="4800600"/>
            <a:ext cx="9651145" cy="566739"/>
          </a:xfrm>
        </p:spPr>
        <p:txBody>
          <a:bodyPr anchor="b"/>
          <a:lstStyle>
            <a:lvl1pPr algn="l">
              <a:defRPr sz="2667" b="1"/>
            </a:lvl1pPr>
          </a:lstStyle>
          <a:p>
            <a:r>
              <a:rPr lang="en-US"/>
              <a:t>Click to edit Master title style</a:t>
            </a:r>
          </a:p>
        </p:txBody>
      </p:sp>
      <p:sp>
        <p:nvSpPr>
          <p:cNvPr id="3" name="Picture Placeholder 2"/>
          <p:cNvSpPr>
            <a:spLocks noGrp="1" noChangeAspect="1"/>
          </p:cNvSpPr>
          <p:nvPr>
            <p:ph type="pic" idx="1"/>
          </p:nvPr>
        </p:nvSpPr>
        <p:spPr>
          <a:xfrm>
            <a:off x="1157726" y="-1"/>
            <a:ext cx="9651145" cy="4616449"/>
          </a:xfrm>
          <a:solidFill>
            <a:schemeClr val="accent1"/>
          </a:solidFill>
        </p:spPr>
        <p:txBody>
          <a:bodyPr lIns="0" tIns="0" rIns="0" bIns="0"/>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157725" y="5367338"/>
            <a:ext cx="9651145"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6" name="Footer Placeholder 5"/>
          <p:cNvSpPr>
            <a:spLocks noGrp="1"/>
          </p:cNvSpPr>
          <p:nvPr>
            <p:ph type="ftr" sz="quarter" idx="11"/>
          </p:nvPr>
        </p:nvSpPr>
        <p:spPr>
          <a:xfrm>
            <a:off x="4165599" y="6356351"/>
            <a:ext cx="6643272" cy="365125"/>
          </a:xfrm>
        </p:spPr>
        <p:txBody>
          <a:bodyPr lIns="0" tIns="0" rIns="0" bIns="0"/>
          <a:lstStyle/>
          <a:p>
            <a:endParaRPr lang="en-US" dirty="0"/>
          </a:p>
        </p:txBody>
      </p:sp>
      <p:sp>
        <p:nvSpPr>
          <p:cNvPr id="7" name="Slide Number Placeholder 6"/>
          <p:cNvSpPr>
            <a:spLocks noGrp="1"/>
          </p:cNvSpPr>
          <p:nvPr>
            <p:ph type="sldNum" sz="quarter" idx="12"/>
          </p:nvPr>
        </p:nvSpPr>
        <p:spPr>
          <a:xfrm>
            <a:off x="10993291" y="6356351"/>
            <a:ext cx="819629" cy="365125"/>
          </a:xfrm>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165453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40310431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725" y="274639"/>
            <a:ext cx="7478275"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11/15/2021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41588982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E8BA42-C848-47E8-9DB4-6B410DB1377B}" type="datetimeFigureOut">
              <a:rPr lang="en-US" smtClean="0"/>
              <a:t>11/15/2021</a:t>
            </a:fld>
            <a:endParaRPr lang="en-US" dirty="0"/>
          </a:p>
        </p:txBody>
      </p:sp>
      <p:sp>
        <p:nvSpPr>
          <p:cNvPr id="4" name="Footer Placeholder 3"/>
          <p:cNvSpPr>
            <a:spLocks noGrp="1"/>
          </p:cNvSpPr>
          <p:nvPr>
            <p:ph type="ftr" sz="quarter" idx="11"/>
          </p:nvPr>
        </p:nvSpPr>
        <p:spPr/>
        <p:txBody>
          <a:bodyPr/>
          <a:lstStyle>
            <a:lvl1pPr>
              <a:defRPr i="1">
                <a:latin typeface="Segoe UI Light" panose="020B0502040204020203" pitchFamily="34" charset="0"/>
                <a:cs typeface="Segoe UI Light" panose="020B0502040204020203" pitchFamily="34" charset="0"/>
              </a:defRPr>
            </a:lvl1p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DC598150-D109-427E-B865-09E9DE5ED0D0}"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3057" y="296332"/>
            <a:ext cx="475489" cy="762003"/>
          </a:xfrm>
          <a:prstGeom prst="rect">
            <a:avLst/>
          </a:prstGeom>
        </p:spPr>
      </p:pic>
      <p:sp>
        <p:nvSpPr>
          <p:cNvPr id="9" name="Picture Placeholder 8"/>
          <p:cNvSpPr>
            <a:spLocks noGrp="1"/>
          </p:cNvSpPr>
          <p:nvPr>
            <p:ph type="pic" sz="quarter" idx="13"/>
          </p:nvPr>
        </p:nvSpPr>
        <p:spPr>
          <a:xfrm>
            <a:off x="1373007" y="1143000"/>
            <a:ext cx="9098144" cy="4554539"/>
          </a:xfrm>
        </p:spPr>
        <p:txBody>
          <a:bodyPr/>
          <a:lstStyle/>
          <a:p>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3007" y="229324"/>
            <a:ext cx="4070252" cy="731520"/>
          </a:xfrm>
          <a:prstGeom prst="rect">
            <a:avLst/>
          </a:prstGeom>
        </p:spPr>
      </p:pic>
    </p:spTree>
    <p:extLst>
      <p:ext uri="{BB962C8B-B14F-4D97-AF65-F5344CB8AC3E}">
        <p14:creationId xmlns:p14="http://schemas.microsoft.com/office/powerpoint/2010/main" val="22048628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40574791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11/15/2021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2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11/15/2021</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11/15/2021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1715"/>
            <a:ext cx="12191999" cy="6854572"/>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11/15/2021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648240"/>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xStyles>
    <p:titleStyle>
      <a:lvl1pPr algn="l" defTabSz="914354"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89" indent="-228589" algn="l" defTabSz="914354"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66" indent="-228589" algn="l" defTabSz="914354"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42" indent="-228589" algn="l" defTabSz="914354"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20" indent="-228589" algn="l" defTabSz="914354"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298" indent="-228589" algn="l" defTabSz="914354"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57728" y="274639"/>
            <a:ext cx="9651145" cy="114300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1157728" y="1600201"/>
            <a:ext cx="9651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6551065" cy="365125"/>
          </a:xfrm>
          <a:prstGeom prst="rect">
            <a:avLst/>
          </a:prstGeom>
        </p:spPr>
        <p:txBody>
          <a:bodyPr vert="horz" lIns="91440" tIns="45720" rIns="91440" bIns="45720" rtlCol="0" anchor="ctr"/>
          <a:lstStyle>
            <a:lvl1pPr algn="r">
              <a:defRPr sz="16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10808872" y="6356351"/>
            <a:ext cx="100404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753B9A-EE3B-9E49-8C7A-EB4BACD1431E}" type="slidenum">
              <a:rPr lang="en-US" smtClean="0"/>
              <a:t>‹#›</a:t>
            </a:fld>
            <a:endParaRPr lang="en-US" dirty="0"/>
          </a:p>
        </p:txBody>
      </p:sp>
      <p:grpSp>
        <p:nvGrpSpPr>
          <p:cNvPr id="13" name="Group 12"/>
          <p:cNvGrpSpPr/>
          <p:nvPr userDrawn="1"/>
        </p:nvGrpSpPr>
        <p:grpSpPr>
          <a:xfrm>
            <a:off x="10993305" y="11"/>
            <a:ext cx="724503" cy="1174568"/>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rotWithShape="1">
            <a:blip r:embed="rId18" cstate="print">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1" y="0"/>
            <a:ext cx="1024537"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userDrawn="1">
            <p:ph type="dt" sz="half" idx="2"/>
          </p:nvPr>
        </p:nvSpPr>
        <p:spPr>
          <a:xfrm>
            <a:off x="1157725" y="6356351"/>
            <a:ext cx="2915667"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A6B1562E-A5C8-9F43-9794-799EA76A6F53}" type="datetimeFigureOut">
              <a:rPr lang="en-US" smtClean="0"/>
              <a:pPr/>
              <a:t>11/15/2021</a:t>
            </a:fld>
            <a:endParaRPr lang="en-US" dirty="0"/>
          </a:p>
        </p:txBody>
      </p:sp>
    </p:spTree>
    <p:extLst>
      <p:ext uri="{BB962C8B-B14F-4D97-AF65-F5344CB8AC3E}">
        <p14:creationId xmlns:p14="http://schemas.microsoft.com/office/powerpoint/2010/main" val="1541986122"/>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Lst>
  <p:txStyles>
    <p:titleStyle>
      <a:lvl1pPr algn="l" defTabSz="609585" rtl="0" eaLnBrk="1" latinLnBrk="0" hangingPunct="1">
        <a:spcBef>
          <a:spcPct val="0"/>
        </a:spcBef>
        <a:buNone/>
        <a:defRPr sz="4267" b="1" kern="1200">
          <a:solidFill>
            <a:schemeClr val="tx1"/>
          </a:solidFill>
          <a:latin typeface="+mn-lt"/>
          <a:ea typeface="+mj-ea"/>
          <a:cs typeface="+mj-cs"/>
        </a:defRPr>
      </a:lvl1pPr>
    </p:titleStyle>
    <p:bodyStyle>
      <a:lvl1pPr marL="0" indent="0" algn="l" defTabSz="609585" rtl="0" eaLnBrk="1" latinLnBrk="0" hangingPunct="1">
        <a:spcBef>
          <a:spcPts val="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ts val="0"/>
        </a:spcBef>
        <a:buFont typeface="Arial" panose="020B0604020202020204" pitchFamily="34" charset="0"/>
        <a:buChar char="•"/>
        <a:defRPr sz="2667" kern="1200">
          <a:solidFill>
            <a:schemeClr val="tx1"/>
          </a:solidFill>
          <a:latin typeface="+mn-lt"/>
          <a:ea typeface="+mn-ea"/>
          <a:cs typeface="+mn-cs"/>
        </a:defRPr>
      </a:lvl2pPr>
      <a:lvl3pPr marL="1523962" indent="-304792" algn="l" defTabSz="609585" rtl="0" eaLnBrk="1" latinLnBrk="0" hangingPunct="1">
        <a:spcBef>
          <a:spcPts val="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ts val="0"/>
        </a:spcBef>
        <a:buFont typeface="Arial" panose="020B0604020202020204" pitchFamily="34" charset="0"/>
        <a:buChar char="•"/>
        <a:defRPr sz="2133" kern="1200">
          <a:solidFill>
            <a:schemeClr val="tx1"/>
          </a:solidFill>
          <a:latin typeface="+mn-lt"/>
          <a:ea typeface="+mn-ea"/>
          <a:cs typeface="+mn-cs"/>
        </a:defRPr>
      </a:lvl4pPr>
      <a:lvl5pPr marL="2819330" indent="-380990" algn="l" defTabSz="609585" rtl="0" eaLnBrk="1" latinLnBrk="0" hangingPunct="1">
        <a:spcBef>
          <a:spcPts val="0"/>
        </a:spcBef>
        <a:buFont typeface="Arial" panose="020B0604020202020204" pitchFamily="34"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google.com/url?sa=i&amp;url=https%3A%2F%2Fmedium.com%2F%40rishisharma2628%2Fwhy-is-normal-distribution-bell-shaped-80a784955e92&amp;psig=AOvVaw0RLqmzJZ7g9jA0aw_o0pkt&amp;ust=1618398460747000&amp;source=images&amp;cd=vfe&amp;ved=0CAIQjRxqFwoTCKiTqp2K--8CFQAAAAAdAAAAABAO" TargetMode="Externa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url=https%3A%2F%2Fmedium.com%2F%40rishisharma2628%2Fwhy-is-normal-distribution-bell-shaped-80a784955e92&amp;psig=AOvVaw0RLqmzJZ7g9jA0aw_o0pkt&amp;ust=1618398460747000&amp;source=images&amp;cd=vfe&amp;ved=0CAIQjRxqFwoTCKiTqp2K--8CFQAAAAAdAAAAABAO"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url=https%3A%2F%2Fmedium.com%2F%40rishisharma2628%2Fwhy-is-normal-distribution-bell-shaped-80a784955e92&amp;psig=AOvVaw0RLqmzJZ7g9jA0aw_o0pkt&amp;ust=1618398460747000&amp;source=images&amp;cd=vfe&amp;ved=0CAIQjRxqFwoTCKiTqp2K--8CFQAAAAAdAAAAABAO" TargetMode="External"/><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hyperlink" Target="ttps://kansasleads.mystrikingl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290581"/>
            <a:ext cx="11811000" cy="891019"/>
          </a:xfrm>
        </p:spPr>
        <p:txBody>
          <a:bodyPr>
            <a:noAutofit/>
          </a:bodyPr>
          <a:lstStyle/>
          <a:p>
            <a:r>
              <a:rPr lang="en-US" sz="2800" b="1" dirty="0">
                <a:latin typeface="+mn-lt"/>
              </a:rPr>
              <a:t>KSDE Annual Conference – Great Ideas in Education</a:t>
            </a:r>
            <a:br>
              <a:rPr lang="en-US" sz="2800" b="1" dirty="0">
                <a:latin typeface="+mn-lt"/>
              </a:rPr>
            </a:br>
            <a:r>
              <a:rPr lang="en-US" sz="2800" b="1" dirty="0">
                <a:latin typeface="+mn-lt"/>
              </a:rPr>
              <a:t>November 2021</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0" dirty="0">
                <a:latin typeface="Open Sans Light" panose="020B0306030504020204" pitchFamily="34" charset="0"/>
                <a:ea typeface="Open Sans Light" panose="020B0306030504020204" pitchFamily="34" charset="0"/>
                <a:cs typeface="Open Sans Light" panose="020B0306030504020204" pitchFamily="34" charset="0"/>
              </a:rPr>
              <a:t>KANSANS CAN STAR RECOGNITION</a:t>
            </a:r>
          </a:p>
        </p:txBody>
      </p:sp>
      <p:graphicFrame>
        <p:nvGraphicFramePr>
          <p:cNvPr id="13" name="Diagram 12"/>
          <p:cNvGraphicFramePr/>
          <p:nvPr/>
        </p:nvGraphicFramePr>
        <p:xfrm>
          <a:off x="1157727" y="1147483"/>
          <a:ext cx="10983045" cy="439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70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graphicEl>
                                              <a:dgm id="{4177AA47-D819-42CD-B443-05C9409E25D0}"/>
                                            </p:graphicEl>
                                          </p:spTgt>
                                        </p:tgtEl>
                                        <p:attrNameLst>
                                          <p:attrName>style.visibility</p:attrName>
                                        </p:attrNameLst>
                                      </p:cBhvr>
                                      <p:to>
                                        <p:strVal val="visible"/>
                                      </p:to>
                                    </p:set>
                                    <p:animEffect transition="in" filter="fade">
                                      <p:cBhvr>
                                        <p:cTn id="7" dur="2000"/>
                                        <p:tgtEl>
                                          <p:spTgt spid="13">
                                            <p:graphicEl>
                                              <a:dgm id="{4177AA47-D819-42CD-B443-05C9409E25D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dgm id="{E1636145-7831-4662-97F5-098F13E46476}"/>
                                            </p:graphicEl>
                                          </p:spTgt>
                                        </p:tgtEl>
                                        <p:attrNameLst>
                                          <p:attrName>style.visibility</p:attrName>
                                        </p:attrNameLst>
                                      </p:cBhvr>
                                      <p:to>
                                        <p:strVal val="visible"/>
                                      </p:to>
                                    </p:set>
                                    <p:animEffect transition="in" filter="fade">
                                      <p:cBhvr>
                                        <p:cTn id="10" dur="2000"/>
                                        <p:tgtEl>
                                          <p:spTgt spid="13">
                                            <p:graphicEl>
                                              <a:dgm id="{E1636145-7831-4662-97F5-098F13E4647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graphicEl>
                                              <a:dgm id="{6F5AAD79-D95F-4E94-953C-865351E32910}"/>
                                            </p:graphicEl>
                                          </p:spTgt>
                                        </p:tgtEl>
                                        <p:attrNameLst>
                                          <p:attrName>style.visibility</p:attrName>
                                        </p:attrNameLst>
                                      </p:cBhvr>
                                      <p:to>
                                        <p:strVal val="visible"/>
                                      </p:to>
                                    </p:set>
                                    <p:animEffect transition="in" filter="fade">
                                      <p:cBhvr>
                                        <p:cTn id="13" dur="2000"/>
                                        <p:tgtEl>
                                          <p:spTgt spid="13">
                                            <p:graphicEl>
                                              <a:dgm id="{6F5AAD79-D95F-4E94-953C-865351E32910}"/>
                                            </p:graphic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3">
                                            <p:graphicEl>
                                              <a:dgm id="{3DF14410-217A-4C65-B5A1-BE7BB0B1F2E8}"/>
                                            </p:graphicEl>
                                          </p:spTgt>
                                        </p:tgtEl>
                                        <p:attrNameLst>
                                          <p:attrName>style.visibility</p:attrName>
                                        </p:attrNameLst>
                                      </p:cBhvr>
                                      <p:to>
                                        <p:strVal val="visible"/>
                                      </p:to>
                                    </p:set>
                                    <p:animEffect transition="in" filter="fade">
                                      <p:cBhvr>
                                        <p:cTn id="17" dur="2000"/>
                                        <p:tgtEl>
                                          <p:spTgt spid="13">
                                            <p:graphicEl>
                                              <a:dgm id="{3DF14410-217A-4C65-B5A1-BE7BB0B1F2E8}"/>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graphicEl>
                                              <a:dgm id="{71906140-71A4-4C86-BC8F-CC7944F15B54}"/>
                                            </p:graphicEl>
                                          </p:spTgt>
                                        </p:tgtEl>
                                        <p:attrNameLst>
                                          <p:attrName>style.visibility</p:attrName>
                                        </p:attrNameLst>
                                      </p:cBhvr>
                                      <p:to>
                                        <p:strVal val="visible"/>
                                      </p:to>
                                    </p:set>
                                    <p:animEffect transition="in" filter="fade">
                                      <p:cBhvr>
                                        <p:cTn id="20" dur="2000"/>
                                        <p:tgtEl>
                                          <p:spTgt spid="13">
                                            <p:graphicEl>
                                              <a:dgm id="{71906140-71A4-4C86-BC8F-CC7944F15B5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graphicEl>
                                              <a:dgm id="{0028B9A5-F156-4D91-915B-6FA39DB5C698}"/>
                                            </p:graphicEl>
                                          </p:spTgt>
                                        </p:tgtEl>
                                        <p:attrNameLst>
                                          <p:attrName>style.visibility</p:attrName>
                                        </p:attrNameLst>
                                      </p:cBhvr>
                                      <p:to>
                                        <p:strVal val="visible"/>
                                      </p:to>
                                    </p:set>
                                    <p:animEffect transition="in" filter="fade">
                                      <p:cBhvr>
                                        <p:cTn id="23" dur="2000"/>
                                        <p:tgtEl>
                                          <p:spTgt spid="13">
                                            <p:graphicEl>
                                              <a:dgm id="{0028B9A5-F156-4D91-915B-6FA39DB5C698}"/>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graphicEl>
                                              <a:dgm id="{15093577-F8CC-46A4-9911-A7FB32F0D887}"/>
                                            </p:graphicEl>
                                          </p:spTgt>
                                        </p:tgtEl>
                                        <p:attrNameLst>
                                          <p:attrName>style.visibility</p:attrName>
                                        </p:attrNameLst>
                                      </p:cBhvr>
                                      <p:to>
                                        <p:strVal val="visible"/>
                                      </p:to>
                                    </p:set>
                                    <p:animEffect transition="in" filter="fade">
                                      <p:cBhvr>
                                        <p:cTn id="26" dur="2000"/>
                                        <p:tgtEl>
                                          <p:spTgt spid="13">
                                            <p:graphicEl>
                                              <a:dgm id="{15093577-F8CC-46A4-9911-A7FB32F0D887}"/>
                                            </p:graphicEl>
                                          </p:spTgt>
                                        </p:tgtEl>
                                      </p:cBhvr>
                                    </p:animEffec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3">
                                            <p:graphicEl>
                                              <a:dgm id="{BF2B2795-EDE3-4805-9333-6C25A4162513}"/>
                                            </p:graphicEl>
                                          </p:spTgt>
                                        </p:tgtEl>
                                        <p:attrNameLst>
                                          <p:attrName>style.visibility</p:attrName>
                                        </p:attrNameLst>
                                      </p:cBhvr>
                                      <p:to>
                                        <p:strVal val="visible"/>
                                      </p:to>
                                    </p:set>
                                    <p:animEffect transition="in" filter="fade">
                                      <p:cBhvr>
                                        <p:cTn id="30" dur="2000"/>
                                        <p:tgtEl>
                                          <p:spTgt spid="13">
                                            <p:graphicEl>
                                              <a:dgm id="{BF2B2795-EDE3-4805-9333-6C25A416251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graphicEl>
                                              <a:dgm id="{32F4AAA0-513E-4DDB-84A0-6037495706A1}"/>
                                            </p:graphicEl>
                                          </p:spTgt>
                                        </p:tgtEl>
                                        <p:attrNameLst>
                                          <p:attrName>style.visibility</p:attrName>
                                        </p:attrNameLst>
                                      </p:cBhvr>
                                      <p:to>
                                        <p:strVal val="visible"/>
                                      </p:to>
                                    </p:set>
                                    <p:animEffect transition="in" filter="fade">
                                      <p:cBhvr>
                                        <p:cTn id="33" dur="2000"/>
                                        <p:tgtEl>
                                          <p:spTgt spid="13">
                                            <p:graphicEl>
                                              <a:dgm id="{32F4AAA0-513E-4DDB-84A0-6037495706A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graphicEl>
                                              <a:dgm id="{062CEC3D-8569-4C3F-96B1-03AC12A015AD}"/>
                                            </p:graphicEl>
                                          </p:spTgt>
                                        </p:tgtEl>
                                        <p:attrNameLst>
                                          <p:attrName>style.visibility</p:attrName>
                                        </p:attrNameLst>
                                      </p:cBhvr>
                                      <p:to>
                                        <p:strVal val="visible"/>
                                      </p:to>
                                    </p:set>
                                    <p:animEffect transition="in" filter="fade">
                                      <p:cBhvr>
                                        <p:cTn id="36" dur="2000"/>
                                        <p:tgtEl>
                                          <p:spTgt spid="13">
                                            <p:graphicEl>
                                              <a:dgm id="{062CEC3D-8569-4C3F-96B1-03AC12A015A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graphicEl>
                                              <a:dgm id="{4671AA5C-2787-4EEA-AA70-51095E629DCF}"/>
                                            </p:graphicEl>
                                          </p:spTgt>
                                        </p:tgtEl>
                                        <p:attrNameLst>
                                          <p:attrName>style.visibility</p:attrName>
                                        </p:attrNameLst>
                                      </p:cBhvr>
                                      <p:to>
                                        <p:strVal val="visible"/>
                                      </p:to>
                                    </p:set>
                                    <p:animEffect transition="in" filter="fade">
                                      <p:cBhvr>
                                        <p:cTn id="39" dur="2000"/>
                                        <p:tgtEl>
                                          <p:spTgt spid="13">
                                            <p:graphicEl>
                                              <a:dgm id="{4671AA5C-2787-4EEA-AA70-51095E629DCF}"/>
                                            </p:graphicEl>
                                          </p:spTgt>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3">
                                            <p:graphicEl>
                                              <a:dgm id="{6C3FA69A-9A5E-4771-860F-85215021AE99}"/>
                                            </p:graphicEl>
                                          </p:spTgt>
                                        </p:tgtEl>
                                        <p:attrNameLst>
                                          <p:attrName>style.visibility</p:attrName>
                                        </p:attrNameLst>
                                      </p:cBhvr>
                                      <p:to>
                                        <p:strVal val="visible"/>
                                      </p:to>
                                    </p:set>
                                    <p:animEffect transition="in" filter="fade">
                                      <p:cBhvr>
                                        <p:cTn id="43" dur="2000"/>
                                        <p:tgtEl>
                                          <p:spTgt spid="13">
                                            <p:graphicEl>
                                              <a:dgm id="{6C3FA69A-9A5E-4771-860F-85215021AE99}"/>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graphicEl>
                                              <a:dgm id="{DFC22833-21ED-4185-A278-4F508ACC7BF3}"/>
                                            </p:graphicEl>
                                          </p:spTgt>
                                        </p:tgtEl>
                                        <p:attrNameLst>
                                          <p:attrName>style.visibility</p:attrName>
                                        </p:attrNameLst>
                                      </p:cBhvr>
                                      <p:to>
                                        <p:strVal val="visible"/>
                                      </p:to>
                                    </p:set>
                                    <p:animEffect transition="in" filter="fade">
                                      <p:cBhvr>
                                        <p:cTn id="46" dur="2000"/>
                                        <p:tgtEl>
                                          <p:spTgt spid="13">
                                            <p:graphicEl>
                                              <a:dgm id="{DFC22833-21ED-4185-A278-4F508ACC7BF3}"/>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graphicEl>
                                              <a:dgm id="{F3493EF7-7FCB-41B2-90EA-7DCCF3C6C8F3}"/>
                                            </p:graphicEl>
                                          </p:spTgt>
                                        </p:tgtEl>
                                        <p:attrNameLst>
                                          <p:attrName>style.visibility</p:attrName>
                                        </p:attrNameLst>
                                      </p:cBhvr>
                                      <p:to>
                                        <p:strVal val="visible"/>
                                      </p:to>
                                    </p:set>
                                    <p:animEffect transition="in" filter="fade">
                                      <p:cBhvr>
                                        <p:cTn id="49" dur="2000"/>
                                        <p:tgtEl>
                                          <p:spTgt spid="13">
                                            <p:graphicEl>
                                              <a:dgm id="{F3493EF7-7FCB-41B2-90EA-7DCCF3C6C8F3}"/>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graphicEl>
                                              <a:dgm id="{7EAE9A9F-D871-43A7-9EEA-2D46AC699023}"/>
                                            </p:graphicEl>
                                          </p:spTgt>
                                        </p:tgtEl>
                                        <p:attrNameLst>
                                          <p:attrName>style.visibility</p:attrName>
                                        </p:attrNameLst>
                                      </p:cBhvr>
                                      <p:to>
                                        <p:strVal val="visible"/>
                                      </p:to>
                                    </p:set>
                                    <p:animEffect transition="in" filter="fade">
                                      <p:cBhvr>
                                        <p:cTn id="52" dur="2000"/>
                                        <p:tgtEl>
                                          <p:spTgt spid="13">
                                            <p:graphicEl>
                                              <a:dgm id="{7EAE9A9F-D871-43A7-9EEA-2D46AC699023}"/>
                                            </p:graphicEl>
                                          </p:spTgt>
                                        </p:tgtEl>
                                      </p:cBhvr>
                                    </p:animEffect>
                                  </p:childTnLst>
                                </p:cTn>
                              </p:par>
                            </p:childTnLst>
                          </p:cTn>
                        </p:par>
                        <p:par>
                          <p:cTn id="53" fill="hold">
                            <p:stCondLst>
                              <p:cond delay="8000"/>
                            </p:stCondLst>
                            <p:childTnLst>
                              <p:par>
                                <p:cTn id="54" presetID="10" presetClass="entr" presetSubtype="0" fill="hold" grpId="0" nodeType="afterEffect">
                                  <p:stCondLst>
                                    <p:cond delay="0"/>
                                  </p:stCondLst>
                                  <p:childTnLst>
                                    <p:set>
                                      <p:cBhvr>
                                        <p:cTn id="55" dur="1" fill="hold">
                                          <p:stCondLst>
                                            <p:cond delay="0"/>
                                          </p:stCondLst>
                                        </p:cTn>
                                        <p:tgtEl>
                                          <p:spTgt spid="13">
                                            <p:graphicEl>
                                              <a:dgm id="{E6A19F68-8E6D-4554-B198-4785AD0066C7}"/>
                                            </p:graphicEl>
                                          </p:spTgt>
                                        </p:tgtEl>
                                        <p:attrNameLst>
                                          <p:attrName>style.visibility</p:attrName>
                                        </p:attrNameLst>
                                      </p:cBhvr>
                                      <p:to>
                                        <p:strVal val="visible"/>
                                      </p:to>
                                    </p:set>
                                    <p:animEffect transition="in" filter="fade">
                                      <p:cBhvr>
                                        <p:cTn id="56" dur="2000"/>
                                        <p:tgtEl>
                                          <p:spTgt spid="13">
                                            <p:graphicEl>
                                              <a:dgm id="{E6A19F68-8E6D-4554-B198-4785AD0066C7}"/>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graphicEl>
                                              <a:dgm id="{DDBDA3AC-7AA0-455C-967C-67F9D46AD40D}"/>
                                            </p:graphicEl>
                                          </p:spTgt>
                                        </p:tgtEl>
                                        <p:attrNameLst>
                                          <p:attrName>style.visibility</p:attrName>
                                        </p:attrNameLst>
                                      </p:cBhvr>
                                      <p:to>
                                        <p:strVal val="visible"/>
                                      </p:to>
                                    </p:set>
                                    <p:animEffect transition="in" filter="fade">
                                      <p:cBhvr>
                                        <p:cTn id="59" dur="2000"/>
                                        <p:tgtEl>
                                          <p:spTgt spid="13">
                                            <p:graphicEl>
                                              <a:dgm id="{DDBDA3AC-7AA0-455C-967C-67F9D46AD40D}"/>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graphicEl>
                                              <a:dgm id="{B0B84B30-9784-4559-90D2-A729248C5648}"/>
                                            </p:graphicEl>
                                          </p:spTgt>
                                        </p:tgtEl>
                                        <p:attrNameLst>
                                          <p:attrName>style.visibility</p:attrName>
                                        </p:attrNameLst>
                                      </p:cBhvr>
                                      <p:to>
                                        <p:strVal val="visible"/>
                                      </p:to>
                                    </p:set>
                                    <p:animEffect transition="in" filter="fade">
                                      <p:cBhvr>
                                        <p:cTn id="62" dur="2000"/>
                                        <p:tgtEl>
                                          <p:spTgt spid="13">
                                            <p:graphicEl>
                                              <a:dgm id="{B0B84B30-9784-4559-90D2-A729248C5648}"/>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graphicEl>
                                              <a:dgm id="{62951EBE-E55A-443D-8358-10B114613B86}"/>
                                            </p:graphicEl>
                                          </p:spTgt>
                                        </p:tgtEl>
                                        <p:attrNameLst>
                                          <p:attrName>style.visibility</p:attrName>
                                        </p:attrNameLst>
                                      </p:cBhvr>
                                      <p:to>
                                        <p:strVal val="visible"/>
                                      </p:to>
                                    </p:set>
                                    <p:animEffect transition="in" filter="fade">
                                      <p:cBhvr>
                                        <p:cTn id="65" dur="2000"/>
                                        <p:tgtEl>
                                          <p:spTgt spid="13">
                                            <p:graphicEl>
                                              <a:dgm id="{62951EBE-E55A-443D-8358-10B114613B86}"/>
                                            </p:graphicEl>
                                          </p:spTgt>
                                        </p:tgtEl>
                                      </p:cBhvr>
                                    </p:animEffect>
                                  </p:childTnLst>
                                </p:cTn>
                              </p:par>
                            </p:childTnLst>
                          </p:cTn>
                        </p:par>
                        <p:par>
                          <p:cTn id="66" fill="hold">
                            <p:stCondLst>
                              <p:cond delay="10000"/>
                            </p:stCondLst>
                            <p:childTnLst>
                              <p:par>
                                <p:cTn id="67" presetID="10" presetClass="entr" presetSubtype="0" fill="hold" grpId="0" nodeType="afterEffect">
                                  <p:stCondLst>
                                    <p:cond delay="0"/>
                                  </p:stCondLst>
                                  <p:childTnLst>
                                    <p:set>
                                      <p:cBhvr>
                                        <p:cTn id="68" dur="1" fill="hold">
                                          <p:stCondLst>
                                            <p:cond delay="0"/>
                                          </p:stCondLst>
                                        </p:cTn>
                                        <p:tgtEl>
                                          <p:spTgt spid="13">
                                            <p:graphicEl>
                                              <a:dgm id="{95D7744E-E064-4EF0-9F5D-1B77B7580B61}"/>
                                            </p:graphicEl>
                                          </p:spTgt>
                                        </p:tgtEl>
                                        <p:attrNameLst>
                                          <p:attrName>style.visibility</p:attrName>
                                        </p:attrNameLst>
                                      </p:cBhvr>
                                      <p:to>
                                        <p:strVal val="visible"/>
                                      </p:to>
                                    </p:set>
                                    <p:animEffect transition="in" filter="fade">
                                      <p:cBhvr>
                                        <p:cTn id="69" dur="2000"/>
                                        <p:tgtEl>
                                          <p:spTgt spid="13">
                                            <p:graphicEl>
                                              <a:dgm id="{95D7744E-E064-4EF0-9F5D-1B77B7580B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p:cNvGraphicFramePr>
            <a:graphicFrameLocks noGrp="1"/>
          </p:cNvGraphicFramePr>
          <p:nvPr>
            <p:ph type="dgm" sz="quarter" idx="13"/>
            <p:extLst>
              <p:ext uri="{D42A27DB-BD31-4B8C-83A1-F6EECF244321}">
                <p14:modId xmlns:p14="http://schemas.microsoft.com/office/powerpoint/2010/main" val="289241789"/>
              </p:ext>
            </p:extLst>
          </p:nvPr>
        </p:nvGraphicFramePr>
        <p:xfrm>
          <a:off x="855928" y="157312"/>
          <a:ext cx="10839609" cy="6536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Placeholder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2" y="2125285"/>
            <a:ext cx="2100063" cy="200123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9172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graphicEl>
                                              <a:dgm id="{78D3C569-8D50-4C38-803F-32950D55F956}"/>
                                            </p:graphicEl>
                                          </p:spTgt>
                                        </p:tgtEl>
                                        <p:attrNameLst>
                                          <p:attrName>style.visibility</p:attrName>
                                        </p:attrNameLst>
                                      </p:cBhvr>
                                      <p:to>
                                        <p:strVal val="visible"/>
                                      </p:to>
                                    </p:set>
                                    <p:animEffect transition="in" filter="fade">
                                      <p:cBhvr>
                                        <p:cTn id="7" dur="500"/>
                                        <p:tgtEl>
                                          <p:spTgt spid="14">
                                            <p:graphicEl>
                                              <a:dgm id="{78D3C569-8D50-4C38-803F-32950D55F95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graphicEl>
                                              <a:dgm id="{AF182DF7-D512-45D0-B9B7-88AE763E0603}"/>
                                            </p:graphicEl>
                                          </p:spTgt>
                                        </p:tgtEl>
                                        <p:attrNameLst>
                                          <p:attrName>style.visibility</p:attrName>
                                        </p:attrNameLst>
                                      </p:cBhvr>
                                      <p:to>
                                        <p:strVal val="visible"/>
                                      </p:to>
                                    </p:set>
                                    <p:animEffect transition="in" filter="fade">
                                      <p:cBhvr>
                                        <p:cTn id="10" dur="500"/>
                                        <p:tgtEl>
                                          <p:spTgt spid="14">
                                            <p:graphicEl>
                                              <a:dgm id="{AF182DF7-D512-45D0-B9B7-88AE763E060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graphicEl>
                                              <a:dgm id="{5F144CB7-0E7C-4BC2-8862-E2EB1827A925}"/>
                                            </p:graphicEl>
                                          </p:spTgt>
                                        </p:tgtEl>
                                        <p:attrNameLst>
                                          <p:attrName>style.visibility</p:attrName>
                                        </p:attrNameLst>
                                      </p:cBhvr>
                                      <p:to>
                                        <p:strVal val="visible"/>
                                      </p:to>
                                    </p:set>
                                    <p:animEffect transition="in" filter="fade">
                                      <p:cBhvr>
                                        <p:cTn id="13" dur="500"/>
                                        <p:tgtEl>
                                          <p:spTgt spid="14">
                                            <p:graphicEl>
                                              <a:dgm id="{5F144CB7-0E7C-4BC2-8862-E2EB1827A925}"/>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graphicEl>
                                              <a:dgm id="{99A45335-55C1-4DE0-A1F9-52037A992AC0}"/>
                                            </p:graphicEl>
                                          </p:spTgt>
                                        </p:tgtEl>
                                        <p:attrNameLst>
                                          <p:attrName>style.visibility</p:attrName>
                                        </p:attrNameLst>
                                      </p:cBhvr>
                                      <p:to>
                                        <p:strVal val="visible"/>
                                      </p:to>
                                    </p:set>
                                    <p:animEffect transition="in" filter="fade">
                                      <p:cBhvr>
                                        <p:cTn id="16" dur="500"/>
                                        <p:tgtEl>
                                          <p:spTgt spid="14">
                                            <p:graphicEl>
                                              <a:dgm id="{99A45335-55C1-4DE0-A1F9-52037A992AC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graphicEl>
                                              <a:dgm id="{8AF8D837-ED52-49FD-A6F9-5F7278B6A76D}"/>
                                            </p:graphicEl>
                                          </p:spTgt>
                                        </p:tgtEl>
                                        <p:attrNameLst>
                                          <p:attrName>style.visibility</p:attrName>
                                        </p:attrNameLst>
                                      </p:cBhvr>
                                      <p:to>
                                        <p:strVal val="visible"/>
                                      </p:to>
                                    </p:set>
                                    <p:animEffect transition="in" filter="fade">
                                      <p:cBhvr>
                                        <p:cTn id="19" dur="500"/>
                                        <p:tgtEl>
                                          <p:spTgt spid="14">
                                            <p:graphicEl>
                                              <a:dgm id="{8AF8D837-ED52-49FD-A6F9-5F7278B6A76D}"/>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graphicEl>
                                              <a:dgm id="{18F6EBB5-6082-40C6-97E1-5FAD3D20BC68}"/>
                                            </p:graphicEl>
                                          </p:spTgt>
                                        </p:tgtEl>
                                        <p:attrNameLst>
                                          <p:attrName>style.visibility</p:attrName>
                                        </p:attrNameLst>
                                      </p:cBhvr>
                                      <p:to>
                                        <p:strVal val="visible"/>
                                      </p:to>
                                    </p:set>
                                    <p:animEffect transition="in" filter="fade">
                                      <p:cBhvr>
                                        <p:cTn id="22" dur="500"/>
                                        <p:tgtEl>
                                          <p:spTgt spid="14">
                                            <p:graphicEl>
                                              <a:dgm id="{18F6EBB5-6082-40C6-97E1-5FAD3D20BC68}"/>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graphicEl>
                                              <a:dgm id="{B143EE1C-1E75-414B-8F71-479DFCFFE28B}"/>
                                            </p:graphicEl>
                                          </p:spTgt>
                                        </p:tgtEl>
                                        <p:attrNameLst>
                                          <p:attrName>style.visibility</p:attrName>
                                        </p:attrNameLst>
                                      </p:cBhvr>
                                      <p:to>
                                        <p:strVal val="visible"/>
                                      </p:to>
                                    </p:set>
                                    <p:animEffect transition="in" filter="fade">
                                      <p:cBhvr>
                                        <p:cTn id="25" dur="500"/>
                                        <p:tgtEl>
                                          <p:spTgt spid="14">
                                            <p:graphicEl>
                                              <a:dgm id="{B143EE1C-1E75-414B-8F71-479DFCFFE28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graphicEl>
                                              <a:dgm id="{15D2F858-F08E-41B8-B874-BBF0FEA54426}"/>
                                            </p:graphicEl>
                                          </p:spTgt>
                                        </p:tgtEl>
                                        <p:attrNameLst>
                                          <p:attrName>style.visibility</p:attrName>
                                        </p:attrNameLst>
                                      </p:cBhvr>
                                      <p:to>
                                        <p:strVal val="visible"/>
                                      </p:to>
                                    </p:set>
                                    <p:animEffect transition="in" filter="fade">
                                      <p:cBhvr>
                                        <p:cTn id="28" dur="500"/>
                                        <p:tgtEl>
                                          <p:spTgt spid="14">
                                            <p:graphicEl>
                                              <a:dgm id="{15D2F858-F08E-41B8-B874-BBF0FEA5442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graphicEl>
                                              <a:dgm id="{9DC0116E-D304-46D5-BD69-AEF3DB2B4FBF}"/>
                                            </p:graphicEl>
                                          </p:spTgt>
                                        </p:tgtEl>
                                        <p:attrNameLst>
                                          <p:attrName>style.visibility</p:attrName>
                                        </p:attrNameLst>
                                      </p:cBhvr>
                                      <p:to>
                                        <p:strVal val="visible"/>
                                      </p:to>
                                    </p:set>
                                    <p:animEffect transition="in" filter="fade">
                                      <p:cBhvr>
                                        <p:cTn id="31" dur="500"/>
                                        <p:tgtEl>
                                          <p:spTgt spid="14">
                                            <p:graphicEl>
                                              <a:dgm id="{9DC0116E-D304-46D5-BD69-AEF3DB2B4FBF}"/>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graphicEl>
                                              <a:dgm id="{C719B944-E9AF-42B6-86C5-8F92780E86CE}"/>
                                            </p:graphicEl>
                                          </p:spTgt>
                                        </p:tgtEl>
                                        <p:attrNameLst>
                                          <p:attrName>style.visibility</p:attrName>
                                        </p:attrNameLst>
                                      </p:cBhvr>
                                      <p:to>
                                        <p:strVal val="visible"/>
                                      </p:to>
                                    </p:set>
                                    <p:animEffect transition="in" filter="fade">
                                      <p:cBhvr>
                                        <p:cTn id="34" dur="500"/>
                                        <p:tgtEl>
                                          <p:spTgt spid="14">
                                            <p:graphicEl>
                                              <a:dgm id="{C719B944-E9AF-42B6-86C5-8F92780E86C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graphicEl>
                                              <a:dgm id="{97718D7D-35C5-4F02-A544-A35EA42BE3EA}"/>
                                            </p:graphicEl>
                                          </p:spTgt>
                                        </p:tgtEl>
                                        <p:attrNameLst>
                                          <p:attrName>style.visibility</p:attrName>
                                        </p:attrNameLst>
                                      </p:cBhvr>
                                      <p:to>
                                        <p:strVal val="visible"/>
                                      </p:to>
                                    </p:set>
                                    <p:animEffect transition="in" filter="fade">
                                      <p:cBhvr>
                                        <p:cTn id="37" dur="500"/>
                                        <p:tgtEl>
                                          <p:spTgt spid="14">
                                            <p:graphicEl>
                                              <a:dgm id="{97718D7D-35C5-4F02-A544-A35EA42BE3EA}"/>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graphicEl>
                                              <a:dgm id="{28DA2B3B-CA04-4E92-82C7-602606D51500}"/>
                                            </p:graphicEl>
                                          </p:spTgt>
                                        </p:tgtEl>
                                        <p:attrNameLst>
                                          <p:attrName>style.visibility</p:attrName>
                                        </p:attrNameLst>
                                      </p:cBhvr>
                                      <p:to>
                                        <p:strVal val="visible"/>
                                      </p:to>
                                    </p:set>
                                    <p:animEffect transition="in" filter="fade">
                                      <p:cBhvr>
                                        <p:cTn id="40" dur="500"/>
                                        <p:tgtEl>
                                          <p:spTgt spid="14">
                                            <p:graphicEl>
                                              <a:dgm id="{28DA2B3B-CA04-4E92-82C7-602606D5150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graphicEl>
                                              <a:dgm id="{CE44F219-4BCB-41BF-B882-CC8ECBF932CE}"/>
                                            </p:graphicEl>
                                          </p:spTgt>
                                        </p:tgtEl>
                                        <p:attrNameLst>
                                          <p:attrName>style.visibility</p:attrName>
                                        </p:attrNameLst>
                                      </p:cBhvr>
                                      <p:to>
                                        <p:strVal val="visible"/>
                                      </p:to>
                                    </p:set>
                                    <p:animEffect transition="in" filter="fade">
                                      <p:cBhvr>
                                        <p:cTn id="43" dur="500"/>
                                        <p:tgtEl>
                                          <p:spTgt spid="14">
                                            <p:graphicEl>
                                              <a:dgm id="{CE44F219-4BCB-41BF-B882-CC8ECBF932C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graphicEl>
                                              <a:dgm id="{C65D8507-05A8-4FB9-BF71-10810BF06894}"/>
                                            </p:graphicEl>
                                          </p:spTgt>
                                        </p:tgtEl>
                                        <p:attrNameLst>
                                          <p:attrName>style.visibility</p:attrName>
                                        </p:attrNameLst>
                                      </p:cBhvr>
                                      <p:to>
                                        <p:strVal val="visible"/>
                                      </p:to>
                                    </p:set>
                                    <p:animEffect transition="in" filter="fade">
                                      <p:cBhvr>
                                        <p:cTn id="46" dur="500"/>
                                        <p:tgtEl>
                                          <p:spTgt spid="14">
                                            <p:graphicEl>
                                              <a:dgm id="{C65D8507-05A8-4FB9-BF71-10810BF06894}"/>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graphicEl>
                                              <a:dgm id="{7591CF43-CADE-4A8C-BB02-A91386425E81}"/>
                                            </p:graphicEl>
                                          </p:spTgt>
                                        </p:tgtEl>
                                        <p:attrNameLst>
                                          <p:attrName>style.visibility</p:attrName>
                                        </p:attrNameLst>
                                      </p:cBhvr>
                                      <p:to>
                                        <p:strVal val="visible"/>
                                      </p:to>
                                    </p:set>
                                    <p:animEffect transition="in" filter="fade">
                                      <p:cBhvr>
                                        <p:cTn id="49" dur="500"/>
                                        <p:tgtEl>
                                          <p:spTgt spid="14">
                                            <p:graphicEl>
                                              <a:dgm id="{7591CF43-CADE-4A8C-BB02-A91386425E81}"/>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graphicEl>
                                              <a:dgm id="{94C83EEE-D2D0-4073-A472-979269F61235}"/>
                                            </p:graphicEl>
                                          </p:spTgt>
                                        </p:tgtEl>
                                        <p:attrNameLst>
                                          <p:attrName>style.visibility</p:attrName>
                                        </p:attrNameLst>
                                      </p:cBhvr>
                                      <p:to>
                                        <p:strVal val="visible"/>
                                      </p:to>
                                    </p:set>
                                    <p:animEffect transition="in" filter="fade">
                                      <p:cBhvr>
                                        <p:cTn id="52" dur="500"/>
                                        <p:tgtEl>
                                          <p:spTgt spid="14">
                                            <p:graphicEl>
                                              <a:dgm id="{94C83EEE-D2D0-4073-A472-979269F6123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graphicEl>
                                              <a:dgm id="{F103C768-6D81-4EA4-B09E-415DB9186419}"/>
                                            </p:graphicEl>
                                          </p:spTgt>
                                        </p:tgtEl>
                                        <p:attrNameLst>
                                          <p:attrName>style.visibility</p:attrName>
                                        </p:attrNameLst>
                                      </p:cBhvr>
                                      <p:to>
                                        <p:strVal val="visible"/>
                                      </p:to>
                                    </p:set>
                                    <p:animEffect transition="in" filter="fade">
                                      <p:cBhvr>
                                        <p:cTn id="55" dur="500"/>
                                        <p:tgtEl>
                                          <p:spTgt spid="14">
                                            <p:graphicEl>
                                              <a:dgm id="{F103C768-6D81-4EA4-B09E-415DB9186419}"/>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graphicEl>
                                              <a:dgm id="{AA7E7E4A-4738-42B8-BBBC-C1EDBA002970}"/>
                                            </p:graphicEl>
                                          </p:spTgt>
                                        </p:tgtEl>
                                        <p:attrNameLst>
                                          <p:attrName>style.visibility</p:attrName>
                                        </p:attrNameLst>
                                      </p:cBhvr>
                                      <p:to>
                                        <p:strVal val="visible"/>
                                      </p:to>
                                    </p:set>
                                    <p:animEffect transition="in" filter="fade">
                                      <p:cBhvr>
                                        <p:cTn id="58" dur="500"/>
                                        <p:tgtEl>
                                          <p:spTgt spid="14">
                                            <p:graphicEl>
                                              <a:dgm id="{AA7E7E4A-4738-42B8-BBBC-C1EDBA002970}"/>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graphicEl>
                                              <a:dgm id="{2A6970BE-19C5-44CD-9C2C-DB40DB11790B}"/>
                                            </p:graphicEl>
                                          </p:spTgt>
                                        </p:tgtEl>
                                        <p:attrNameLst>
                                          <p:attrName>style.visibility</p:attrName>
                                        </p:attrNameLst>
                                      </p:cBhvr>
                                      <p:to>
                                        <p:strVal val="visible"/>
                                      </p:to>
                                    </p:set>
                                    <p:animEffect transition="in" filter="fade">
                                      <p:cBhvr>
                                        <p:cTn id="61" dur="500"/>
                                        <p:tgtEl>
                                          <p:spTgt spid="14">
                                            <p:graphicEl>
                                              <a:dgm id="{2A6970BE-19C5-44CD-9C2C-DB40DB11790B}"/>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graphicEl>
                                              <a:dgm id="{C97EAC7B-920D-4FC7-A6CB-FB3CB12C6D6B}"/>
                                            </p:graphicEl>
                                          </p:spTgt>
                                        </p:tgtEl>
                                        <p:attrNameLst>
                                          <p:attrName>style.visibility</p:attrName>
                                        </p:attrNameLst>
                                      </p:cBhvr>
                                      <p:to>
                                        <p:strVal val="visible"/>
                                      </p:to>
                                    </p:set>
                                    <p:animEffect transition="in" filter="fade">
                                      <p:cBhvr>
                                        <p:cTn id="64" dur="500"/>
                                        <p:tgtEl>
                                          <p:spTgt spid="14">
                                            <p:graphicEl>
                                              <a:dgm id="{C97EAC7B-920D-4FC7-A6CB-FB3CB12C6D6B}"/>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graphicEl>
                                              <a:dgm id="{AE849878-1885-4A34-9552-DAAA002FA0B7}"/>
                                            </p:graphicEl>
                                          </p:spTgt>
                                        </p:tgtEl>
                                        <p:attrNameLst>
                                          <p:attrName>style.visibility</p:attrName>
                                        </p:attrNameLst>
                                      </p:cBhvr>
                                      <p:to>
                                        <p:strVal val="visible"/>
                                      </p:to>
                                    </p:set>
                                    <p:animEffect transition="in" filter="fade">
                                      <p:cBhvr>
                                        <p:cTn id="67" dur="500"/>
                                        <p:tgtEl>
                                          <p:spTgt spid="14">
                                            <p:graphicEl>
                                              <a:dgm id="{AE849878-1885-4A34-9552-DAAA002FA0B7}"/>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graphicEl>
                                              <a:dgm id="{2690B475-DA7E-465A-A5C4-DF727E628C82}"/>
                                            </p:graphicEl>
                                          </p:spTgt>
                                        </p:tgtEl>
                                        <p:attrNameLst>
                                          <p:attrName>style.visibility</p:attrName>
                                        </p:attrNameLst>
                                      </p:cBhvr>
                                      <p:to>
                                        <p:strVal val="visible"/>
                                      </p:to>
                                    </p:set>
                                    <p:animEffect transition="in" filter="fade">
                                      <p:cBhvr>
                                        <p:cTn id="70" dur="500"/>
                                        <p:tgtEl>
                                          <p:spTgt spid="14">
                                            <p:graphicEl>
                                              <a:dgm id="{2690B475-DA7E-465A-A5C4-DF727E628C82}"/>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
                                            <p:graphicEl>
                                              <a:dgm id="{835D6D80-B65B-4ADE-9646-F0DDFDC52F2E}"/>
                                            </p:graphicEl>
                                          </p:spTgt>
                                        </p:tgtEl>
                                        <p:attrNameLst>
                                          <p:attrName>style.visibility</p:attrName>
                                        </p:attrNameLst>
                                      </p:cBhvr>
                                      <p:to>
                                        <p:strVal val="visible"/>
                                      </p:to>
                                    </p:set>
                                    <p:animEffect transition="in" filter="fade">
                                      <p:cBhvr>
                                        <p:cTn id="73" dur="500"/>
                                        <p:tgtEl>
                                          <p:spTgt spid="14">
                                            <p:graphicEl>
                                              <a:dgm id="{835D6D80-B65B-4ADE-9646-F0DDFDC52F2E}"/>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
                                            <p:graphicEl>
                                              <a:dgm id="{C5D93B1E-88AC-4541-AE19-E11F7CBE7564}"/>
                                            </p:graphicEl>
                                          </p:spTgt>
                                        </p:tgtEl>
                                        <p:attrNameLst>
                                          <p:attrName>style.visibility</p:attrName>
                                        </p:attrNameLst>
                                      </p:cBhvr>
                                      <p:to>
                                        <p:strVal val="visible"/>
                                      </p:to>
                                    </p:set>
                                    <p:animEffect transition="in" filter="fade">
                                      <p:cBhvr>
                                        <p:cTn id="76" dur="500"/>
                                        <p:tgtEl>
                                          <p:spTgt spid="14">
                                            <p:graphicEl>
                                              <a:dgm id="{C5D93B1E-88AC-4541-AE19-E11F7CBE7564}"/>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
                                            <p:graphicEl>
                                              <a:dgm id="{4AC0B6AA-776E-405C-BC8B-B3C2DB0A21E2}"/>
                                            </p:graphicEl>
                                          </p:spTgt>
                                        </p:tgtEl>
                                        <p:attrNameLst>
                                          <p:attrName>style.visibility</p:attrName>
                                        </p:attrNameLst>
                                      </p:cBhvr>
                                      <p:to>
                                        <p:strVal val="visible"/>
                                      </p:to>
                                    </p:set>
                                    <p:animEffect transition="in" filter="fade">
                                      <p:cBhvr>
                                        <p:cTn id="79" dur="500"/>
                                        <p:tgtEl>
                                          <p:spTgt spid="14">
                                            <p:graphicEl>
                                              <a:dgm id="{4AC0B6AA-776E-405C-BC8B-B3C2DB0A21E2}"/>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graphicEl>
                                              <a:dgm id="{A25961B8-CEEE-4660-9024-4AB757B676DD}"/>
                                            </p:graphicEl>
                                          </p:spTgt>
                                        </p:tgtEl>
                                        <p:attrNameLst>
                                          <p:attrName>style.visibility</p:attrName>
                                        </p:attrNameLst>
                                      </p:cBhvr>
                                      <p:to>
                                        <p:strVal val="visible"/>
                                      </p:to>
                                    </p:set>
                                    <p:animEffect transition="in" filter="fade">
                                      <p:cBhvr>
                                        <p:cTn id="82" dur="500"/>
                                        <p:tgtEl>
                                          <p:spTgt spid="14">
                                            <p:graphicEl>
                                              <a:dgm id="{A25961B8-CEEE-4660-9024-4AB757B676DD}"/>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
                                            <p:graphicEl>
                                              <a:dgm id="{046EA9C5-9488-49BA-A293-4F692DECB20F}"/>
                                            </p:graphicEl>
                                          </p:spTgt>
                                        </p:tgtEl>
                                        <p:attrNameLst>
                                          <p:attrName>style.visibility</p:attrName>
                                        </p:attrNameLst>
                                      </p:cBhvr>
                                      <p:to>
                                        <p:strVal val="visible"/>
                                      </p:to>
                                    </p:set>
                                    <p:animEffect transition="in" filter="fade">
                                      <p:cBhvr>
                                        <p:cTn id="85" dur="500"/>
                                        <p:tgtEl>
                                          <p:spTgt spid="14">
                                            <p:graphicEl>
                                              <a:dgm id="{046EA9C5-9488-49BA-A293-4F692DECB20F}"/>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graphicEl>
                                              <a:dgm id="{CADF4B52-7B3E-4C34-B3DA-12D7481DD4B9}"/>
                                            </p:graphicEl>
                                          </p:spTgt>
                                        </p:tgtEl>
                                        <p:attrNameLst>
                                          <p:attrName>style.visibility</p:attrName>
                                        </p:attrNameLst>
                                      </p:cBhvr>
                                      <p:to>
                                        <p:strVal val="visible"/>
                                      </p:to>
                                    </p:set>
                                    <p:animEffect transition="in" filter="fade">
                                      <p:cBhvr>
                                        <p:cTn id="88" dur="500"/>
                                        <p:tgtEl>
                                          <p:spTgt spid="14">
                                            <p:graphicEl>
                                              <a:dgm id="{CADF4B52-7B3E-4C34-B3DA-12D7481DD4B9}"/>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
                                            <p:graphicEl>
                                              <a:dgm id="{B2B3B6BF-F6A3-4B63-8F09-7BB4B2D9F8F8}"/>
                                            </p:graphicEl>
                                          </p:spTgt>
                                        </p:tgtEl>
                                        <p:attrNameLst>
                                          <p:attrName>style.visibility</p:attrName>
                                        </p:attrNameLst>
                                      </p:cBhvr>
                                      <p:to>
                                        <p:strVal val="visible"/>
                                      </p:to>
                                    </p:set>
                                    <p:animEffect transition="in" filter="fade">
                                      <p:cBhvr>
                                        <p:cTn id="91" dur="500"/>
                                        <p:tgtEl>
                                          <p:spTgt spid="14">
                                            <p:graphicEl>
                                              <a:dgm id="{B2B3B6BF-F6A3-4B63-8F09-7BB4B2D9F8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9C08C5-1AED-614A-93E3-99494693F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6B3A8D2-3469-CA44-9992-812E9A23BC3C}"/>
              </a:ext>
            </a:extLst>
          </p:cNvPr>
          <p:cNvSpPr txBox="1"/>
          <p:nvPr/>
        </p:nvSpPr>
        <p:spPr>
          <a:xfrm>
            <a:off x="6629400" y="4995403"/>
            <a:ext cx="1066798"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Gold</a:t>
            </a:r>
          </a:p>
        </p:txBody>
      </p:sp>
      <p:sp>
        <p:nvSpPr>
          <p:cNvPr id="5" name="TextBox 4">
            <a:extLst>
              <a:ext uri="{FF2B5EF4-FFF2-40B4-BE49-F238E27FC236}">
                <a16:creationId xmlns:a16="http://schemas.microsoft.com/office/drawing/2014/main" id="{53E4AB29-C530-9F40-A85E-44F84FA41EC6}"/>
              </a:ext>
            </a:extLst>
          </p:cNvPr>
          <p:cNvSpPr txBox="1"/>
          <p:nvPr/>
        </p:nvSpPr>
        <p:spPr>
          <a:xfrm>
            <a:off x="4572000" y="5338954"/>
            <a:ext cx="1066799"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Silver</a:t>
            </a:r>
          </a:p>
        </p:txBody>
      </p:sp>
      <p:sp>
        <p:nvSpPr>
          <p:cNvPr id="6" name="TextBox 5">
            <a:extLst>
              <a:ext uri="{FF2B5EF4-FFF2-40B4-BE49-F238E27FC236}">
                <a16:creationId xmlns:a16="http://schemas.microsoft.com/office/drawing/2014/main" id="{66ABD811-7324-5747-874C-1BCA787655A8}"/>
              </a:ext>
            </a:extLst>
          </p:cNvPr>
          <p:cNvSpPr txBox="1"/>
          <p:nvPr/>
        </p:nvSpPr>
        <p:spPr>
          <a:xfrm>
            <a:off x="8610601" y="5569787"/>
            <a:ext cx="1371598"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Bronze</a:t>
            </a:r>
          </a:p>
        </p:txBody>
      </p:sp>
      <p:sp>
        <p:nvSpPr>
          <p:cNvPr id="7" name="TextBox 6">
            <a:extLst>
              <a:ext uri="{FF2B5EF4-FFF2-40B4-BE49-F238E27FC236}">
                <a16:creationId xmlns:a16="http://schemas.microsoft.com/office/drawing/2014/main" id="{4418214B-5BA4-B743-A6A2-B8FE8314437E}"/>
              </a:ext>
            </a:extLst>
          </p:cNvPr>
          <p:cNvSpPr txBox="1"/>
          <p:nvPr/>
        </p:nvSpPr>
        <p:spPr>
          <a:xfrm>
            <a:off x="2362199" y="5817968"/>
            <a:ext cx="1371599"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Copper</a:t>
            </a:r>
          </a:p>
        </p:txBody>
      </p:sp>
    </p:spTree>
    <p:extLst>
      <p:ext uri="{BB962C8B-B14F-4D97-AF65-F5344CB8AC3E}">
        <p14:creationId xmlns:p14="http://schemas.microsoft.com/office/powerpoint/2010/main" val="1836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481441"/>
            <a:ext cx="10515600" cy="1149351"/>
          </a:xfrm>
        </p:spPr>
        <p:txBody>
          <a:bodyPr>
            <a:normAutofit/>
          </a:bodyPr>
          <a:lstStyle/>
          <a:p>
            <a:r>
              <a:rPr lang="en-US" sz="4800" b="1" dirty="0">
                <a:latin typeface="Open Sans Light" panose="020B0306030504020204" pitchFamily="34" charset="0"/>
                <a:ea typeface="Open Sans Light" panose="020B0306030504020204" pitchFamily="34" charset="0"/>
                <a:cs typeface="Open Sans Light" panose="020B0306030504020204" pitchFamily="34" charset="0"/>
              </a:rPr>
              <a:t>The Keys to Successful Districts </a:t>
            </a:r>
          </a:p>
        </p:txBody>
      </p:sp>
      <p:sp>
        <p:nvSpPr>
          <p:cNvPr id="2" name="TextBox 1">
            <a:extLst>
              <a:ext uri="{FF2B5EF4-FFF2-40B4-BE49-F238E27FC236}">
                <a16:creationId xmlns:a16="http://schemas.microsoft.com/office/drawing/2014/main" id="{BAE2659E-F0BD-B14F-8473-B0855F08FF0C}"/>
              </a:ext>
            </a:extLst>
          </p:cNvPr>
          <p:cNvSpPr txBox="1"/>
          <p:nvPr/>
        </p:nvSpPr>
        <p:spPr>
          <a:xfrm>
            <a:off x="3581400" y="2734218"/>
            <a:ext cx="1966231" cy="2492990"/>
          </a:xfrm>
          <a:prstGeom prst="rect">
            <a:avLst/>
          </a:prstGeom>
          <a:noFill/>
        </p:spPr>
        <p:txBody>
          <a:bodyPr wrap="square" rtlCol="0">
            <a:spAutoFit/>
          </a:bodyPr>
          <a:lstStyle/>
          <a:p>
            <a:r>
              <a:rPr lang="en-US" sz="2200" dirty="0"/>
              <a:t>Planning and the process implemented to ensure each student is  successful.</a:t>
            </a:r>
          </a:p>
          <a:p>
            <a:endParaRPr lang="en-US" dirty="0"/>
          </a:p>
        </p:txBody>
      </p:sp>
      <p:sp>
        <p:nvSpPr>
          <p:cNvPr id="4" name="TextBox 3">
            <a:extLst>
              <a:ext uri="{FF2B5EF4-FFF2-40B4-BE49-F238E27FC236}">
                <a16:creationId xmlns:a16="http://schemas.microsoft.com/office/drawing/2014/main" id="{1C234135-10E3-E041-8C6C-373CCAABD32B}"/>
              </a:ext>
            </a:extLst>
          </p:cNvPr>
          <p:cNvSpPr txBox="1"/>
          <p:nvPr/>
        </p:nvSpPr>
        <p:spPr>
          <a:xfrm>
            <a:off x="3581400" y="2057643"/>
            <a:ext cx="1966231" cy="584775"/>
          </a:xfrm>
          <a:prstGeom prst="rect">
            <a:avLst/>
          </a:prstGeom>
          <a:noFill/>
        </p:spPr>
        <p:txBody>
          <a:bodyPr wrap="square" rtlCol="0">
            <a:spAutoFit/>
          </a:bodyPr>
          <a:lstStyle/>
          <a:p>
            <a:r>
              <a:rPr lang="en-US" sz="3200" b="1" dirty="0"/>
              <a:t>PROCESS</a:t>
            </a:r>
          </a:p>
        </p:txBody>
      </p:sp>
      <p:sp>
        <p:nvSpPr>
          <p:cNvPr id="5" name="TextBox 4">
            <a:extLst>
              <a:ext uri="{FF2B5EF4-FFF2-40B4-BE49-F238E27FC236}">
                <a16:creationId xmlns:a16="http://schemas.microsoft.com/office/drawing/2014/main" id="{8CAD5166-D8B2-7041-9B14-FB7AD6DCC3A5}"/>
              </a:ext>
            </a:extLst>
          </p:cNvPr>
          <p:cNvSpPr txBox="1"/>
          <p:nvPr/>
        </p:nvSpPr>
        <p:spPr>
          <a:xfrm>
            <a:off x="6172200" y="2764686"/>
            <a:ext cx="2438400" cy="2123658"/>
          </a:xfrm>
          <a:prstGeom prst="rect">
            <a:avLst/>
          </a:prstGeom>
          <a:noFill/>
        </p:spPr>
        <p:txBody>
          <a:bodyPr wrap="square" rtlCol="0">
            <a:spAutoFit/>
          </a:bodyPr>
          <a:lstStyle/>
          <a:p>
            <a:r>
              <a:rPr lang="en-US" sz="2200" dirty="0"/>
              <a:t>The ability to execute the plan developed by the district to ensure each student is successful. </a:t>
            </a:r>
          </a:p>
        </p:txBody>
      </p:sp>
      <p:sp>
        <p:nvSpPr>
          <p:cNvPr id="6" name="TextBox 5">
            <a:extLst>
              <a:ext uri="{FF2B5EF4-FFF2-40B4-BE49-F238E27FC236}">
                <a16:creationId xmlns:a16="http://schemas.microsoft.com/office/drawing/2014/main" id="{6ADE9B6B-D353-A541-8EB1-2919BAA8CBE5}"/>
              </a:ext>
            </a:extLst>
          </p:cNvPr>
          <p:cNvSpPr txBox="1"/>
          <p:nvPr/>
        </p:nvSpPr>
        <p:spPr>
          <a:xfrm>
            <a:off x="6172200" y="2057400"/>
            <a:ext cx="2895600" cy="584775"/>
          </a:xfrm>
          <a:prstGeom prst="rect">
            <a:avLst/>
          </a:prstGeom>
          <a:noFill/>
        </p:spPr>
        <p:txBody>
          <a:bodyPr wrap="square" rtlCol="0">
            <a:spAutoFit/>
          </a:bodyPr>
          <a:lstStyle/>
          <a:p>
            <a:r>
              <a:rPr lang="en-US" sz="3200" b="1" dirty="0"/>
              <a:t>EXECUTION</a:t>
            </a:r>
          </a:p>
        </p:txBody>
      </p:sp>
      <p:sp>
        <p:nvSpPr>
          <p:cNvPr id="7" name="TextBox 6">
            <a:extLst>
              <a:ext uri="{FF2B5EF4-FFF2-40B4-BE49-F238E27FC236}">
                <a16:creationId xmlns:a16="http://schemas.microsoft.com/office/drawing/2014/main" id="{AFD91961-B1CF-5443-BB43-EDCC38DB489C}"/>
              </a:ext>
            </a:extLst>
          </p:cNvPr>
          <p:cNvSpPr txBox="1"/>
          <p:nvPr/>
        </p:nvSpPr>
        <p:spPr>
          <a:xfrm>
            <a:off x="9235169" y="2770814"/>
            <a:ext cx="2438400" cy="3477875"/>
          </a:xfrm>
          <a:prstGeom prst="rect">
            <a:avLst/>
          </a:prstGeom>
          <a:noFill/>
        </p:spPr>
        <p:txBody>
          <a:bodyPr wrap="square" rtlCol="0">
            <a:spAutoFit/>
          </a:bodyPr>
          <a:lstStyle/>
          <a:p>
            <a:r>
              <a:rPr lang="en-US" sz="2200" dirty="0"/>
              <a:t>School Districts achieve or are improving on all 8 outcomes that the State Board outlined as essential to each student becoming successful.</a:t>
            </a:r>
          </a:p>
        </p:txBody>
      </p:sp>
      <p:sp>
        <p:nvSpPr>
          <p:cNvPr id="8" name="TextBox 7">
            <a:extLst>
              <a:ext uri="{FF2B5EF4-FFF2-40B4-BE49-F238E27FC236}">
                <a16:creationId xmlns:a16="http://schemas.microsoft.com/office/drawing/2014/main" id="{4F4C47EF-89A0-6E42-8F4B-8E27EA147DC7}"/>
              </a:ext>
            </a:extLst>
          </p:cNvPr>
          <p:cNvSpPr txBox="1"/>
          <p:nvPr/>
        </p:nvSpPr>
        <p:spPr>
          <a:xfrm>
            <a:off x="9235169" y="2062928"/>
            <a:ext cx="2442000" cy="584775"/>
          </a:xfrm>
          <a:prstGeom prst="rect">
            <a:avLst/>
          </a:prstGeom>
          <a:noFill/>
        </p:spPr>
        <p:txBody>
          <a:bodyPr wrap="square" rtlCol="0">
            <a:spAutoFit/>
          </a:bodyPr>
          <a:lstStyle/>
          <a:p>
            <a:r>
              <a:rPr lang="en-US" sz="3200" b="1" dirty="0"/>
              <a:t>OUTCOMES</a:t>
            </a:r>
          </a:p>
        </p:txBody>
      </p:sp>
      <p:sp>
        <p:nvSpPr>
          <p:cNvPr id="9" name="TextBox 8">
            <a:extLst>
              <a:ext uri="{FF2B5EF4-FFF2-40B4-BE49-F238E27FC236}">
                <a16:creationId xmlns:a16="http://schemas.microsoft.com/office/drawing/2014/main" id="{CC7D1250-7D57-A149-971D-F653C524B8FC}"/>
              </a:ext>
            </a:extLst>
          </p:cNvPr>
          <p:cNvSpPr txBox="1"/>
          <p:nvPr/>
        </p:nvSpPr>
        <p:spPr>
          <a:xfrm>
            <a:off x="825031" y="2739739"/>
            <a:ext cx="2316150" cy="3477875"/>
          </a:xfrm>
          <a:prstGeom prst="rect">
            <a:avLst/>
          </a:prstGeom>
          <a:noFill/>
        </p:spPr>
        <p:txBody>
          <a:bodyPr wrap="square" rtlCol="0">
            <a:spAutoFit/>
          </a:bodyPr>
          <a:lstStyle/>
          <a:p>
            <a:r>
              <a:rPr lang="en-US" sz="2200" dirty="0"/>
              <a:t>School Districts know, and their data, all 8 outcomes that the State Board outlined as essential to each student becoming successful.</a:t>
            </a:r>
          </a:p>
        </p:txBody>
      </p:sp>
      <p:sp>
        <p:nvSpPr>
          <p:cNvPr id="10" name="TextBox 9">
            <a:extLst>
              <a:ext uri="{FF2B5EF4-FFF2-40B4-BE49-F238E27FC236}">
                <a16:creationId xmlns:a16="http://schemas.microsoft.com/office/drawing/2014/main" id="{4DFD81FA-D72E-BC48-9688-5E6238378E22}"/>
              </a:ext>
            </a:extLst>
          </p:cNvPr>
          <p:cNvSpPr txBox="1"/>
          <p:nvPr/>
        </p:nvSpPr>
        <p:spPr>
          <a:xfrm>
            <a:off x="825031" y="2031853"/>
            <a:ext cx="2392350" cy="584775"/>
          </a:xfrm>
          <a:prstGeom prst="rect">
            <a:avLst/>
          </a:prstGeom>
          <a:noFill/>
        </p:spPr>
        <p:txBody>
          <a:bodyPr wrap="square" rtlCol="0">
            <a:spAutoFit/>
          </a:bodyPr>
          <a:lstStyle/>
          <a:p>
            <a:r>
              <a:rPr lang="en-US" sz="3200" b="1" dirty="0"/>
              <a:t>OUTCOMES</a:t>
            </a:r>
          </a:p>
        </p:txBody>
      </p:sp>
    </p:spTree>
    <p:extLst>
      <p:ext uri="{BB962C8B-B14F-4D97-AF65-F5344CB8AC3E}">
        <p14:creationId xmlns:p14="http://schemas.microsoft.com/office/powerpoint/2010/main" val="262410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293873"/>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Graduation – Copper, Bronze, Silver</a:t>
            </a:r>
          </a:p>
        </p:txBody>
      </p:sp>
      <p:sp>
        <p:nvSpPr>
          <p:cNvPr id="4" name="Content Placeholder 3">
            <a:extLst>
              <a:ext uri="{FF2B5EF4-FFF2-40B4-BE49-F238E27FC236}">
                <a16:creationId xmlns:a16="http://schemas.microsoft.com/office/drawing/2014/main" id="{8CDD3625-09C6-8542-A07A-823AE507BF03}"/>
              </a:ext>
            </a:extLst>
          </p:cNvPr>
          <p:cNvSpPr>
            <a:spLocks noGrp="1"/>
          </p:cNvSpPr>
          <p:nvPr>
            <p:ph sz="half" idx="2"/>
          </p:nvPr>
        </p:nvSpPr>
        <p:spPr>
          <a:xfrm>
            <a:off x="762000" y="2514600"/>
            <a:ext cx="11125200" cy="2980893"/>
          </a:xfrm>
        </p:spPr>
        <p:txBody>
          <a:bodyPr>
            <a:noAutofit/>
          </a:bodyPr>
          <a:lstStyle/>
          <a:p>
            <a:pPr>
              <a:buClr>
                <a:schemeClr val="accent1"/>
              </a:buClr>
              <a:buSzPct val="125000"/>
            </a:pPr>
            <a:r>
              <a:rPr lang="en-US" sz="3200" b="1" dirty="0"/>
              <a:t>18 Districts achieved at the Copper Level	88.4% - 89.9%</a:t>
            </a:r>
          </a:p>
          <a:p>
            <a:pPr>
              <a:buClr>
                <a:schemeClr val="accent1"/>
              </a:buClr>
              <a:buSzPct val="125000"/>
            </a:pPr>
            <a:endParaRPr lang="en-US" sz="3200" b="1" dirty="0"/>
          </a:p>
          <a:p>
            <a:pPr>
              <a:buClr>
                <a:schemeClr val="accent1"/>
              </a:buClr>
              <a:buSzPct val="125000"/>
            </a:pPr>
            <a:r>
              <a:rPr lang="en-US" sz="3200" b="1" dirty="0"/>
              <a:t>35 Districts achieved at the Bronze Level	90.0% - 92.9%</a:t>
            </a:r>
          </a:p>
          <a:p>
            <a:pPr>
              <a:buClr>
                <a:schemeClr val="accent1"/>
              </a:buClr>
              <a:buSzPct val="125000"/>
            </a:pPr>
            <a:endParaRPr lang="en-US" sz="3200" b="1" dirty="0"/>
          </a:p>
          <a:p>
            <a:pPr>
              <a:buClr>
                <a:schemeClr val="accent1"/>
              </a:buClr>
              <a:buSzPct val="125000"/>
            </a:pPr>
            <a:r>
              <a:rPr lang="en-US" sz="3200" b="1" dirty="0"/>
              <a:t>25 Districts achieved at the Silver Level		93.0% - 94.9%</a:t>
            </a:r>
          </a:p>
        </p:txBody>
      </p:sp>
    </p:spTree>
    <p:extLst>
      <p:ext uri="{BB962C8B-B14F-4D97-AF65-F5344CB8AC3E}">
        <p14:creationId xmlns:p14="http://schemas.microsoft.com/office/powerpoint/2010/main" val="4118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293873"/>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Graduation - Gold</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304800" y="2057400"/>
            <a:ext cx="2446805" cy="4048351"/>
          </a:xfrm>
        </p:spPr>
        <p:txBody>
          <a:bodyPr>
            <a:noAutofit/>
          </a:bodyPr>
          <a:lstStyle/>
          <a:p>
            <a:pPr>
              <a:buClr>
                <a:schemeClr val="accent1"/>
              </a:buClr>
              <a:buSzPct val="125000"/>
            </a:pPr>
            <a:r>
              <a:rPr lang="en-US" sz="2000" dirty="0">
                <a:solidFill>
                  <a:schemeClr val="tx2"/>
                </a:solidFill>
              </a:rPr>
              <a:t>Atchison County</a:t>
            </a:r>
          </a:p>
          <a:p>
            <a:pPr>
              <a:buClr>
                <a:schemeClr val="accent1"/>
              </a:buClr>
              <a:buSzPct val="125000"/>
            </a:pPr>
            <a:r>
              <a:rPr lang="en-US" sz="2000" dirty="0">
                <a:solidFill>
                  <a:schemeClr val="tx2"/>
                </a:solidFill>
              </a:rPr>
              <a:t>Barnes</a:t>
            </a:r>
          </a:p>
          <a:p>
            <a:pPr>
              <a:buClr>
                <a:schemeClr val="accent1"/>
              </a:buClr>
              <a:buSzPct val="125000"/>
            </a:pPr>
            <a:r>
              <a:rPr lang="en-US" sz="2000" dirty="0">
                <a:solidFill>
                  <a:schemeClr val="tx2"/>
                </a:solidFill>
              </a:rPr>
              <a:t>Beloit</a:t>
            </a:r>
          </a:p>
          <a:p>
            <a:pPr>
              <a:buClr>
                <a:schemeClr val="accent1"/>
              </a:buClr>
              <a:buSzPct val="125000"/>
            </a:pPr>
            <a:r>
              <a:rPr lang="en-US" sz="2000" dirty="0">
                <a:solidFill>
                  <a:schemeClr val="tx2"/>
                </a:solidFill>
              </a:rPr>
              <a:t>Blue Valley 229</a:t>
            </a:r>
          </a:p>
          <a:p>
            <a:pPr>
              <a:buClr>
                <a:schemeClr val="accent1"/>
              </a:buClr>
              <a:buSzPct val="125000"/>
            </a:pPr>
            <a:r>
              <a:rPr lang="en-US" sz="2000" dirty="0">
                <a:solidFill>
                  <a:schemeClr val="tx2"/>
                </a:solidFill>
              </a:rPr>
              <a:t>Blue Valley 384</a:t>
            </a:r>
          </a:p>
          <a:p>
            <a:pPr>
              <a:buClr>
                <a:schemeClr val="accent1"/>
              </a:buClr>
              <a:buSzPct val="125000"/>
            </a:pPr>
            <a:r>
              <a:rPr lang="en-US" sz="2000" dirty="0">
                <a:solidFill>
                  <a:schemeClr val="tx2"/>
                </a:solidFill>
              </a:rPr>
              <a:t>Buhler</a:t>
            </a:r>
          </a:p>
          <a:p>
            <a:pPr>
              <a:buClr>
                <a:schemeClr val="accent1"/>
              </a:buClr>
              <a:buSzPct val="125000"/>
            </a:pPr>
            <a:r>
              <a:rPr lang="en-US" sz="2000" dirty="0">
                <a:solidFill>
                  <a:schemeClr val="tx2"/>
                </a:solidFill>
              </a:rPr>
              <a:t>Caldwell</a:t>
            </a:r>
          </a:p>
          <a:p>
            <a:pPr>
              <a:buClr>
                <a:schemeClr val="accent1"/>
              </a:buClr>
              <a:buSzPct val="125000"/>
            </a:pPr>
            <a:r>
              <a:rPr lang="en-US" sz="2000" dirty="0">
                <a:solidFill>
                  <a:schemeClr val="tx2"/>
                </a:solidFill>
              </a:rPr>
              <a:t>Cedar Vale</a:t>
            </a:r>
          </a:p>
          <a:p>
            <a:pPr>
              <a:buClr>
                <a:schemeClr val="accent1"/>
              </a:buClr>
              <a:buSzPct val="125000"/>
            </a:pPr>
            <a:r>
              <a:rPr lang="en-US" sz="2000" dirty="0">
                <a:solidFill>
                  <a:schemeClr val="tx2"/>
                </a:solidFill>
              </a:rPr>
              <a:t>Cheney</a:t>
            </a:r>
          </a:p>
        </p:txBody>
      </p:sp>
      <p:sp>
        <p:nvSpPr>
          <p:cNvPr id="17" name="Content Placeholder 11">
            <a:extLst>
              <a:ext uri="{FF2B5EF4-FFF2-40B4-BE49-F238E27FC236}">
                <a16:creationId xmlns:a16="http://schemas.microsoft.com/office/drawing/2014/main" id="{9A606318-BA74-F647-8C44-78118F76839F}"/>
              </a:ext>
            </a:extLst>
          </p:cNvPr>
          <p:cNvSpPr txBox="1">
            <a:spLocks/>
          </p:cNvSpPr>
          <p:nvPr/>
        </p:nvSpPr>
        <p:spPr>
          <a:xfrm>
            <a:off x="2640021" y="1989691"/>
            <a:ext cx="2446805"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Comanche County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Conway Springs</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Cunningham</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 Soto</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Deerfield</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Easton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Ell-Saline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Ellis</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Fowler</a:t>
            </a:r>
          </a:p>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Content Placeholder 11">
            <a:extLst>
              <a:ext uri="{FF2B5EF4-FFF2-40B4-BE49-F238E27FC236}">
                <a16:creationId xmlns:a16="http://schemas.microsoft.com/office/drawing/2014/main" id="{C3F7FCFB-6705-5949-B24B-963D0FCD1931}"/>
              </a:ext>
            </a:extLst>
          </p:cNvPr>
          <p:cNvSpPr txBox="1">
            <a:spLocks/>
          </p:cNvSpPr>
          <p:nvPr/>
        </p:nvSpPr>
        <p:spPr>
          <a:xfrm>
            <a:off x="4907923" y="1989691"/>
            <a:ext cx="2559677"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Frontenac</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Garnett</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Girard</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Golden Plains</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Greely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Hodgeman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Ingalls</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Inman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Jefferson West</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Kansas City Catholic Diocese</a:t>
            </a:r>
          </a:p>
          <a:p>
            <a:pPr marL="0" marR="0" lvl="0" indent="0"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Content Placeholder 11">
            <a:extLst>
              <a:ext uri="{FF2B5EF4-FFF2-40B4-BE49-F238E27FC236}">
                <a16:creationId xmlns:a16="http://schemas.microsoft.com/office/drawing/2014/main" id="{A194AF5D-A267-0446-A600-152102C8CB9E}"/>
              </a:ext>
            </a:extLst>
          </p:cNvPr>
          <p:cNvSpPr txBox="1">
            <a:spLocks/>
          </p:cNvSpPr>
          <p:nvPr/>
        </p:nvSpPr>
        <p:spPr>
          <a:xfrm>
            <a:off x="7354728" y="1989691"/>
            <a:ext cx="2769483"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Kaw Valley</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Labette County</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LaCrosse</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Leroy-Gridley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Lyndon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Madison-Virgil</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Minneola</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Nemaha Central</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Ness City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Content Placeholder 11">
            <a:extLst>
              <a:ext uri="{FF2B5EF4-FFF2-40B4-BE49-F238E27FC236}">
                <a16:creationId xmlns:a16="http://schemas.microsoft.com/office/drawing/2014/main" id="{AB3F9676-3C61-024D-9CEC-BAA50807FA87}"/>
              </a:ext>
            </a:extLst>
          </p:cNvPr>
          <p:cNvSpPr txBox="1">
            <a:spLocks/>
          </p:cNvSpPr>
          <p:nvPr/>
        </p:nvSpPr>
        <p:spPr>
          <a:xfrm>
            <a:off x="9915516" y="2067151"/>
            <a:ext cx="2377256"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Northern Valley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Palco</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Paradise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Phillipsburg</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Pike Valley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Prairie Hills</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Quinter</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Remington-Whitewater</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Renwick</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8862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500"/>
                                        <p:tgtEl>
                                          <p:spTgt spid="1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500"/>
                                        <p:tgtEl>
                                          <p:spTgt spid="1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500"/>
                                        <p:tgtEl>
                                          <p:spTgt spid="1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500"/>
                                        <p:tgtEl>
                                          <p:spTgt spid="1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500"/>
                                        <p:tgtEl>
                                          <p:spTgt spid="12">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500"/>
                                        <p:tgtEl>
                                          <p:spTgt spid="12">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dissolve">
                                      <p:cBhvr>
                                        <p:cTn id="35" dur="500"/>
                                        <p:tgtEl>
                                          <p:spTgt spid="12">
                                            <p:txEl>
                                              <p:pRg st="7" end="7"/>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dissolve">
                                      <p:cBhvr>
                                        <p:cTn id="39" dur="500"/>
                                        <p:tgtEl>
                                          <p:spTgt spid="12">
                                            <p:txEl>
                                              <p:pRg st="8" end="8"/>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dissolve">
                                      <p:cBhvr>
                                        <p:cTn id="43" dur="500"/>
                                        <p:tgtEl>
                                          <p:spTgt spid="17">
                                            <p:txEl>
                                              <p:pRg st="0" end="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dissolve">
                                      <p:cBhvr>
                                        <p:cTn id="47" dur="500"/>
                                        <p:tgtEl>
                                          <p:spTgt spid="17">
                                            <p:txEl>
                                              <p:pRg st="1" end="1"/>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Effect transition="in" filter="dissolve">
                                      <p:cBhvr>
                                        <p:cTn id="51" dur="500"/>
                                        <p:tgtEl>
                                          <p:spTgt spid="17">
                                            <p:txEl>
                                              <p:pRg st="2" end="2"/>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17">
                                            <p:txEl>
                                              <p:pRg st="3" end="3"/>
                                            </p:txEl>
                                          </p:spTgt>
                                        </p:tgtEl>
                                        <p:attrNameLst>
                                          <p:attrName>style.visibility</p:attrName>
                                        </p:attrNameLst>
                                      </p:cBhvr>
                                      <p:to>
                                        <p:strVal val="visible"/>
                                      </p:to>
                                    </p:set>
                                    <p:animEffect transition="in" filter="dissolve">
                                      <p:cBhvr>
                                        <p:cTn id="55" dur="500"/>
                                        <p:tgtEl>
                                          <p:spTgt spid="17">
                                            <p:txEl>
                                              <p:pRg st="3" end="3"/>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7">
                                            <p:txEl>
                                              <p:pRg st="4" end="4"/>
                                            </p:txEl>
                                          </p:spTgt>
                                        </p:tgtEl>
                                        <p:attrNameLst>
                                          <p:attrName>style.visibility</p:attrName>
                                        </p:attrNameLst>
                                      </p:cBhvr>
                                      <p:to>
                                        <p:strVal val="visible"/>
                                      </p:to>
                                    </p:set>
                                    <p:animEffect transition="in" filter="dissolve">
                                      <p:cBhvr>
                                        <p:cTn id="59" dur="500"/>
                                        <p:tgtEl>
                                          <p:spTgt spid="17">
                                            <p:txEl>
                                              <p:pRg st="4" end="4"/>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17">
                                            <p:txEl>
                                              <p:pRg st="5" end="5"/>
                                            </p:txEl>
                                          </p:spTgt>
                                        </p:tgtEl>
                                        <p:attrNameLst>
                                          <p:attrName>style.visibility</p:attrName>
                                        </p:attrNameLst>
                                      </p:cBhvr>
                                      <p:to>
                                        <p:strVal val="visible"/>
                                      </p:to>
                                    </p:set>
                                    <p:animEffect transition="in" filter="dissolve">
                                      <p:cBhvr>
                                        <p:cTn id="63" dur="500"/>
                                        <p:tgtEl>
                                          <p:spTgt spid="17">
                                            <p:txEl>
                                              <p:pRg st="5" end="5"/>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17">
                                            <p:txEl>
                                              <p:pRg st="6" end="6"/>
                                            </p:txEl>
                                          </p:spTgt>
                                        </p:tgtEl>
                                        <p:attrNameLst>
                                          <p:attrName>style.visibility</p:attrName>
                                        </p:attrNameLst>
                                      </p:cBhvr>
                                      <p:to>
                                        <p:strVal val="visible"/>
                                      </p:to>
                                    </p:set>
                                    <p:animEffect transition="in" filter="dissolve">
                                      <p:cBhvr>
                                        <p:cTn id="67" dur="500"/>
                                        <p:tgtEl>
                                          <p:spTgt spid="17">
                                            <p:txEl>
                                              <p:pRg st="6" end="6"/>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17">
                                            <p:txEl>
                                              <p:pRg st="7" end="7"/>
                                            </p:txEl>
                                          </p:spTgt>
                                        </p:tgtEl>
                                        <p:attrNameLst>
                                          <p:attrName>style.visibility</p:attrName>
                                        </p:attrNameLst>
                                      </p:cBhvr>
                                      <p:to>
                                        <p:strVal val="visible"/>
                                      </p:to>
                                    </p:set>
                                    <p:animEffect transition="in" filter="dissolve">
                                      <p:cBhvr>
                                        <p:cTn id="71" dur="500"/>
                                        <p:tgtEl>
                                          <p:spTgt spid="17">
                                            <p:txEl>
                                              <p:pRg st="7" end="7"/>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17">
                                            <p:txEl>
                                              <p:pRg st="8" end="8"/>
                                            </p:txEl>
                                          </p:spTgt>
                                        </p:tgtEl>
                                        <p:attrNameLst>
                                          <p:attrName>style.visibility</p:attrName>
                                        </p:attrNameLst>
                                      </p:cBhvr>
                                      <p:to>
                                        <p:strVal val="visible"/>
                                      </p:to>
                                    </p:set>
                                    <p:animEffect transition="in" filter="dissolve">
                                      <p:cBhvr>
                                        <p:cTn id="75" dur="500"/>
                                        <p:tgtEl>
                                          <p:spTgt spid="17">
                                            <p:txEl>
                                              <p:pRg st="8" end="8"/>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20">
                                            <p:txEl>
                                              <p:pRg st="0" end="0"/>
                                            </p:txEl>
                                          </p:spTgt>
                                        </p:tgtEl>
                                        <p:attrNameLst>
                                          <p:attrName>style.visibility</p:attrName>
                                        </p:attrNameLst>
                                      </p:cBhvr>
                                      <p:to>
                                        <p:strVal val="visible"/>
                                      </p:to>
                                    </p:set>
                                    <p:animEffect transition="in" filter="dissolve">
                                      <p:cBhvr>
                                        <p:cTn id="79" dur="500"/>
                                        <p:tgtEl>
                                          <p:spTgt spid="20">
                                            <p:txEl>
                                              <p:pRg st="0" end="0"/>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20">
                                            <p:txEl>
                                              <p:pRg st="1" end="1"/>
                                            </p:txEl>
                                          </p:spTgt>
                                        </p:tgtEl>
                                        <p:attrNameLst>
                                          <p:attrName>style.visibility</p:attrName>
                                        </p:attrNameLst>
                                      </p:cBhvr>
                                      <p:to>
                                        <p:strVal val="visible"/>
                                      </p:to>
                                    </p:set>
                                    <p:animEffect transition="in" filter="dissolve">
                                      <p:cBhvr>
                                        <p:cTn id="83" dur="500"/>
                                        <p:tgtEl>
                                          <p:spTgt spid="20">
                                            <p:txEl>
                                              <p:pRg st="1" end="1"/>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20">
                                            <p:txEl>
                                              <p:pRg st="2" end="2"/>
                                            </p:txEl>
                                          </p:spTgt>
                                        </p:tgtEl>
                                        <p:attrNameLst>
                                          <p:attrName>style.visibility</p:attrName>
                                        </p:attrNameLst>
                                      </p:cBhvr>
                                      <p:to>
                                        <p:strVal val="visible"/>
                                      </p:to>
                                    </p:set>
                                    <p:animEffect transition="in" filter="dissolve">
                                      <p:cBhvr>
                                        <p:cTn id="87" dur="500"/>
                                        <p:tgtEl>
                                          <p:spTgt spid="20">
                                            <p:txEl>
                                              <p:pRg st="2" end="2"/>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20">
                                            <p:txEl>
                                              <p:pRg st="3" end="3"/>
                                            </p:txEl>
                                          </p:spTgt>
                                        </p:tgtEl>
                                        <p:attrNameLst>
                                          <p:attrName>style.visibility</p:attrName>
                                        </p:attrNameLst>
                                      </p:cBhvr>
                                      <p:to>
                                        <p:strVal val="visible"/>
                                      </p:to>
                                    </p:set>
                                    <p:animEffect transition="in" filter="dissolve">
                                      <p:cBhvr>
                                        <p:cTn id="91" dur="500"/>
                                        <p:tgtEl>
                                          <p:spTgt spid="20">
                                            <p:txEl>
                                              <p:pRg st="3" end="3"/>
                                            </p:txEl>
                                          </p:spTgt>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20">
                                            <p:txEl>
                                              <p:pRg st="4" end="4"/>
                                            </p:txEl>
                                          </p:spTgt>
                                        </p:tgtEl>
                                        <p:attrNameLst>
                                          <p:attrName>style.visibility</p:attrName>
                                        </p:attrNameLst>
                                      </p:cBhvr>
                                      <p:to>
                                        <p:strVal val="visible"/>
                                      </p:to>
                                    </p:set>
                                    <p:animEffect transition="in" filter="dissolve">
                                      <p:cBhvr>
                                        <p:cTn id="95" dur="500"/>
                                        <p:tgtEl>
                                          <p:spTgt spid="20">
                                            <p:txEl>
                                              <p:pRg st="4" end="4"/>
                                            </p:txEl>
                                          </p:spTgt>
                                        </p:tgtEl>
                                      </p:cBhvr>
                                    </p:animEffect>
                                  </p:childTnLst>
                                </p:cTn>
                              </p:par>
                            </p:childTnLst>
                          </p:cTn>
                        </p:par>
                        <p:par>
                          <p:cTn id="96" fill="hold">
                            <p:stCondLst>
                              <p:cond delay="11500"/>
                            </p:stCondLst>
                            <p:childTnLst>
                              <p:par>
                                <p:cTn id="97" presetID="9" presetClass="entr" presetSubtype="0" fill="hold" nodeType="afterEffect">
                                  <p:stCondLst>
                                    <p:cond delay="0"/>
                                  </p:stCondLst>
                                  <p:childTnLst>
                                    <p:set>
                                      <p:cBhvr>
                                        <p:cTn id="98" dur="1" fill="hold">
                                          <p:stCondLst>
                                            <p:cond delay="0"/>
                                          </p:stCondLst>
                                        </p:cTn>
                                        <p:tgtEl>
                                          <p:spTgt spid="20">
                                            <p:txEl>
                                              <p:pRg st="5" end="5"/>
                                            </p:txEl>
                                          </p:spTgt>
                                        </p:tgtEl>
                                        <p:attrNameLst>
                                          <p:attrName>style.visibility</p:attrName>
                                        </p:attrNameLst>
                                      </p:cBhvr>
                                      <p:to>
                                        <p:strVal val="visible"/>
                                      </p:to>
                                    </p:set>
                                    <p:animEffect transition="in" filter="dissolve">
                                      <p:cBhvr>
                                        <p:cTn id="99" dur="500"/>
                                        <p:tgtEl>
                                          <p:spTgt spid="20">
                                            <p:txEl>
                                              <p:pRg st="5" end="5"/>
                                            </p:txEl>
                                          </p:spTgt>
                                        </p:tgtEl>
                                      </p:cBhvr>
                                    </p:animEffect>
                                  </p:childTnLst>
                                </p:cTn>
                              </p:par>
                            </p:childTnLst>
                          </p:cTn>
                        </p:par>
                        <p:par>
                          <p:cTn id="100" fill="hold">
                            <p:stCondLst>
                              <p:cond delay="12000"/>
                            </p:stCondLst>
                            <p:childTnLst>
                              <p:par>
                                <p:cTn id="101" presetID="9" presetClass="entr" presetSubtype="0" fill="hold" nodeType="afterEffect">
                                  <p:stCondLst>
                                    <p:cond delay="0"/>
                                  </p:stCondLst>
                                  <p:childTnLst>
                                    <p:set>
                                      <p:cBhvr>
                                        <p:cTn id="102" dur="1" fill="hold">
                                          <p:stCondLst>
                                            <p:cond delay="0"/>
                                          </p:stCondLst>
                                        </p:cTn>
                                        <p:tgtEl>
                                          <p:spTgt spid="20">
                                            <p:txEl>
                                              <p:pRg st="6" end="6"/>
                                            </p:txEl>
                                          </p:spTgt>
                                        </p:tgtEl>
                                        <p:attrNameLst>
                                          <p:attrName>style.visibility</p:attrName>
                                        </p:attrNameLst>
                                      </p:cBhvr>
                                      <p:to>
                                        <p:strVal val="visible"/>
                                      </p:to>
                                    </p:set>
                                    <p:animEffect transition="in" filter="dissolve">
                                      <p:cBhvr>
                                        <p:cTn id="103" dur="500"/>
                                        <p:tgtEl>
                                          <p:spTgt spid="20">
                                            <p:txEl>
                                              <p:pRg st="6" end="6"/>
                                            </p:txEl>
                                          </p:spTgt>
                                        </p:tgtEl>
                                      </p:cBhvr>
                                    </p:animEffect>
                                  </p:childTnLst>
                                </p:cTn>
                              </p:par>
                            </p:childTnLst>
                          </p:cTn>
                        </p:par>
                        <p:par>
                          <p:cTn id="104" fill="hold">
                            <p:stCondLst>
                              <p:cond delay="12500"/>
                            </p:stCondLst>
                            <p:childTnLst>
                              <p:par>
                                <p:cTn id="105" presetID="9" presetClass="entr" presetSubtype="0" fill="hold" nodeType="afterEffect">
                                  <p:stCondLst>
                                    <p:cond delay="0"/>
                                  </p:stCondLst>
                                  <p:childTnLst>
                                    <p:set>
                                      <p:cBhvr>
                                        <p:cTn id="106" dur="1" fill="hold">
                                          <p:stCondLst>
                                            <p:cond delay="0"/>
                                          </p:stCondLst>
                                        </p:cTn>
                                        <p:tgtEl>
                                          <p:spTgt spid="20">
                                            <p:txEl>
                                              <p:pRg st="7" end="7"/>
                                            </p:txEl>
                                          </p:spTgt>
                                        </p:tgtEl>
                                        <p:attrNameLst>
                                          <p:attrName>style.visibility</p:attrName>
                                        </p:attrNameLst>
                                      </p:cBhvr>
                                      <p:to>
                                        <p:strVal val="visible"/>
                                      </p:to>
                                    </p:set>
                                    <p:animEffect transition="in" filter="dissolve">
                                      <p:cBhvr>
                                        <p:cTn id="107" dur="500"/>
                                        <p:tgtEl>
                                          <p:spTgt spid="20">
                                            <p:txEl>
                                              <p:pRg st="7" end="7"/>
                                            </p:txEl>
                                          </p:spTgt>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20">
                                            <p:txEl>
                                              <p:pRg st="8" end="8"/>
                                            </p:txEl>
                                          </p:spTgt>
                                        </p:tgtEl>
                                        <p:attrNameLst>
                                          <p:attrName>style.visibility</p:attrName>
                                        </p:attrNameLst>
                                      </p:cBhvr>
                                      <p:to>
                                        <p:strVal val="visible"/>
                                      </p:to>
                                    </p:set>
                                    <p:animEffect transition="in" filter="dissolve">
                                      <p:cBhvr>
                                        <p:cTn id="111" dur="500"/>
                                        <p:tgtEl>
                                          <p:spTgt spid="20">
                                            <p:txEl>
                                              <p:pRg st="8" end="8"/>
                                            </p:txEl>
                                          </p:spTgt>
                                        </p:tgtEl>
                                      </p:cBhvr>
                                    </p:animEffect>
                                  </p:childTnLst>
                                </p:cTn>
                              </p:par>
                            </p:childTnLst>
                          </p:cTn>
                        </p:par>
                        <p:par>
                          <p:cTn id="112" fill="hold">
                            <p:stCondLst>
                              <p:cond delay="13500"/>
                            </p:stCondLst>
                            <p:childTnLst>
                              <p:par>
                                <p:cTn id="113" presetID="9" presetClass="entr" presetSubtype="0" fill="hold" nodeType="afterEffect">
                                  <p:stCondLst>
                                    <p:cond delay="0"/>
                                  </p:stCondLst>
                                  <p:childTnLst>
                                    <p:set>
                                      <p:cBhvr>
                                        <p:cTn id="114" dur="1" fill="hold">
                                          <p:stCondLst>
                                            <p:cond delay="0"/>
                                          </p:stCondLst>
                                        </p:cTn>
                                        <p:tgtEl>
                                          <p:spTgt spid="20">
                                            <p:txEl>
                                              <p:pRg st="9" end="9"/>
                                            </p:txEl>
                                          </p:spTgt>
                                        </p:tgtEl>
                                        <p:attrNameLst>
                                          <p:attrName>style.visibility</p:attrName>
                                        </p:attrNameLst>
                                      </p:cBhvr>
                                      <p:to>
                                        <p:strVal val="visible"/>
                                      </p:to>
                                    </p:set>
                                    <p:animEffect transition="in" filter="dissolve">
                                      <p:cBhvr>
                                        <p:cTn id="115" dur="500"/>
                                        <p:tgtEl>
                                          <p:spTgt spid="20">
                                            <p:txEl>
                                              <p:pRg st="9" end="9"/>
                                            </p:txEl>
                                          </p:spTgt>
                                        </p:tgtEl>
                                      </p:cBhvr>
                                    </p:animEffect>
                                  </p:childTnLst>
                                </p:cTn>
                              </p:par>
                            </p:childTnLst>
                          </p:cTn>
                        </p:par>
                        <p:par>
                          <p:cTn id="116" fill="hold">
                            <p:stCondLst>
                              <p:cond delay="14000"/>
                            </p:stCondLst>
                            <p:childTnLst>
                              <p:par>
                                <p:cTn id="117" presetID="9" presetClass="entr" presetSubtype="0" fill="hold" nodeType="after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Effect transition="in" filter="dissolve">
                                      <p:cBhvr>
                                        <p:cTn id="119" dur="500"/>
                                        <p:tgtEl>
                                          <p:spTgt spid="21">
                                            <p:txEl>
                                              <p:pRg st="0" end="0"/>
                                            </p:txEl>
                                          </p:spTgt>
                                        </p:tgtEl>
                                      </p:cBhvr>
                                    </p:animEffect>
                                  </p:childTnLst>
                                </p:cTn>
                              </p:par>
                            </p:childTnLst>
                          </p:cTn>
                        </p:par>
                        <p:par>
                          <p:cTn id="120" fill="hold">
                            <p:stCondLst>
                              <p:cond delay="14500"/>
                            </p:stCondLst>
                            <p:childTnLst>
                              <p:par>
                                <p:cTn id="121" presetID="9" presetClass="entr" presetSubtype="0" fill="hold" nodeType="afterEffect">
                                  <p:stCondLst>
                                    <p:cond delay="0"/>
                                  </p:stCondLst>
                                  <p:childTnLst>
                                    <p:set>
                                      <p:cBhvr>
                                        <p:cTn id="122" dur="1" fill="hold">
                                          <p:stCondLst>
                                            <p:cond delay="0"/>
                                          </p:stCondLst>
                                        </p:cTn>
                                        <p:tgtEl>
                                          <p:spTgt spid="21">
                                            <p:txEl>
                                              <p:pRg st="1" end="1"/>
                                            </p:txEl>
                                          </p:spTgt>
                                        </p:tgtEl>
                                        <p:attrNameLst>
                                          <p:attrName>style.visibility</p:attrName>
                                        </p:attrNameLst>
                                      </p:cBhvr>
                                      <p:to>
                                        <p:strVal val="visible"/>
                                      </p:to>
                                    </p:set>
                                    <p:animEffect transition="in" filter="dissolve">
                                      <p:cBhvr>
                                        <p:cTn id="123" dur="500"/>
                                        <p:tgtEl>
                                          <p:spTgt spid="21">
                                            <p:txEl>
                                              <p:pRg st="1" end="1"/>
                                            </p:txEl>
                                          </p:spTgt>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21">
                                            <p:txEl>
                                              <p:pRg st="2" end="2"/>
                                            </p:txEl>
                                          </p:spTgt>
                                        </p:tgtEl>
                                        <p:attrNameLst>
                                          <p:attrName>style.visibility</p:attrName>
                                        </p:attrNameLst>
                                      </p:cBhvr>
                                      <p:to>
                                        <p:strVal val="visible"/>
                                      </p:to>
                                    </p:set>
                                    <p:animEffect transition="in" filter="dissolve">
                                      <p:cBhvr>
                                        <p:cTn id="127" dur="500"/>
                                        <p:tgtEl>
                                          <p:spTgt spid="21">
                                            <p:txEl>
                                              <p:pRg st="2" end="2"/>
                                            </p:txEl>
                                          </p:spTgt>
                                        </p:tgtEl>
                                      </p:cBhvr>
                                    </p:animEffect>
                                  </p:childTnLst>
                                </p:cTn>
                              </p:par>
                            </p:childTnLst>
                          </p:cTn>
                        </p:par>
                        <p:par>
                          <p:cTn id="128" fill="hold">
                            <p:stCondLst>
                              <p:cond delay="15500"/>
                            </p:stCondLst>
                            <p:childTnLst>
                              <p:par>
                                <p:cTn id="129" presetID="9" presetClass="entr" presetSubtype="0" fill="hold" nodeType="afterEffect">
                                  <p:stCondLst>
                                    <p:cond delay="0"/>
                                  </p:stCondLst>
                                  <p:childTnLst>
                                    <p:set>
                                      <p:cBhvr>
                                        <p:cTn id="130" dur="1" fill="hold">
                                          <p:stCondLst>
                                            <p:cond delay="0"/>
                                          </p:stCondLst>
                                        </p:cTn>
                                        <p:tgtEl>
                                          <p:spTgt spid="21">
                                            <p:txEl>
                                              <p:pRg st="3" end="3"/>
                                            </p:txEl>
                                          </p:spTgt>
                                        </p:tgtEl>
                                        <p:attrNameLst>
                                          <p:attrName>style.visibility</p:attrName>
                                        </p:attrNameLst>
                                      </p:cBhvr>
                                      <p:to>
                                        <p:strVal val="visible"/>
                                      </p:to>
                                    </p:set>
                                    <p:animEffect transition="in" filter="dissolve">
                                      <p:cBhvr>
                                        <p:cTn id="131" dur="500"/>
                                        <p:tgtEl>
                                          <p:spTgt spid="21">
                                            <p:txEl>
                                              <p:pRg st="3" end="3"/>
                                            </p:txEl>
                                          </p:spTgt>
                                        </p:tgtEl>
                                      </p:cBhvr>
                                    </p:animEffect>
                                  </p:childTnLst>
                                </p:cTn>
                              </p:par>
                            </p:childTnLst>
                          </p:cTn>
                        </p:par>
                        <p:par>
                          <p:cTn id="132" fill="hold">
                            <p:stCondLst>
                              <p:cond delay="16000"/>
                            </p:stCondLst>
                            <p:childTnLst>
                              <p:par>
                                <p:cTn id="133" presetID="9" presetClass="entr" presetSubtype="0" fill="hold" nodeType="afterEffect">
                                  <p:stCondLst>
                                    <p:cond delay="0"/>
                                  </p:stCondLst>
                                  <p:childTnLst>
                                    <p:set>
                                      <p:cBhvr>
                                        <p:cTn id="134" dur="1" fill="hold">
                                          <p:stCondLst>
                                            <p:cond delay="0"/>
                                          </p:stCondLst>
                                        </p:cTn>
                                        <p:tgtEl>
                                          <p:spTgt spid="21">
                                            <p:txEl>
                                              <p:pRg st="4" end="4"/>
                                            </p:txEl>
                                          </p:spTgt>
                                        </p:tgtEl>
                                        <p:attrNameLst>
                                          <p:attrName>style.visibility</p:attrName>
                                        </p:attrNameLst>
                                      </p:cBhvr>
                                      <p:to>
                                        <p:strVal val="visible"/>
                                      </p:to>
                                    </p:set>
                                    <p:animEffect transition="in" filter="dissolve">
                                      <p:cBhvr>
                                        <p:cTn id="135" dur="500"/>
                                        <p:tgtEl>
                                          <p:spTgt spid="21">
                                            <p:txEl>
                                              <p:pRg st="4" end="4"/>
                                            </p:txEl>
                                          </p:spTgt>
                                        </p:tgtEl>
                                      </p:cBhvr>
                                    </p:animEffect>
                                  </p:childTnLst>
                                </p:cTn>
                              </p:par>
                            </p:childTnLst>
                          </p:cTn>
                        </p:par>
                        <p:par>
                          <p:cTn id="136" fill="hold">
                            <p:stCondLst>
                              <p:cond delay="16500"/>
                            </p:stCondLst>
                            <p:childTnLst>
                              <p:par>
                                <p:cTn id="137" presetID="9" presetClass="entr" presetSubtype="0" fill="hold" nodeType="afterEffect">
                                  <p:stCondLst>
                                    <p:cond delay="0"/>
                                  </p:stCondLst>
                                  <p:childTnLst>
                                    <p:set>
                                      <p:cBhvr>
                                        <p:cTn id="138" dur="1" fill="hold">
                                          <p:stCondLst>
                                            <p:cond delay="0"/>
                                          </p:stCondLst>
                                        </p:cTn>
                                        <p:tgtEl>
                                          <p:spTgt spid="21">
                                            <p:txEl>
                                              <p:pRg st="5" end="5"/>
                                            </p:txEl>
                                          </p:spTgt>
                                        </p:tgtEl>
                                        <p:attrNameLst>
                                          <p:attrName>style.visibility</p:attrName>
                                        </p:attrNameLst>
                                      </p:cBhvr>
                                      <p:to>
                                        <p:strVal val="visible"/>
                                      </p:to>
                                    </p:set>
                                    <p:animEffect transition="in" filter="dissolve">
                                      <p:cBhvr>
                                        <p:cTn id="139" dur="500"/>
                                        <p:tgtEl>
                                          <p:spTgt spid="21">
                                            <p:txEl>
                                              <p:pRg st="5" end="5"/>
                                            </p:txEl>
                                          </p:spTgt>
                                        </p:tgtEl>
                                      </p:cBhvr>
                                    </p:animEffect>
                                  </p:childTnLst>
                                </p:cTn>
                              </p:par>
                            </p:childTnLst>
                          </p:cTn>
                        </p:par>
                        <p:par>
                          <p:cTn id="140" fill="hold">
                            <p:stCondLst>
                              <p:cond delay="17000"/>
                            </p:stCondLst>
                            <p:childTnLst>
                              <p:par>
                                <p:cTn id="141" presetID="9" presetClass="entr" presetSubtype="0" fill="hold" nodeType="afterEffect">
                                  <p:stCondLst>
                                    <p:cond delay="0"/>
                                  </p:stCondLst>
                                  <p:childTnLst>
                                    <p:set>
                                      <p:cBhvr>
                                        <p:cTn id="142" dur="1" fill="hold">
                                          <p:stCondLst>
                                            <p:cond delay="0"/>
                                          </p:stCondLst>
                                        </p:cTn>
                                        <p:tgtEl>
                                          <p:spTgt spid="21">
                                            <p:txEl>
                                              <p:pRg st="6" end="6"/>
                                            </p:txEl>
                                          </p:spTgt>
                                        </p:tgtEl>
                                        <p:attrNameLst>
                                          <p:attrName>style.visibility</p:attrName>
                                        </p:attrNameLst>
                                      </p:cBhvr>
                                      <p:to>
                                        <p:strVal val="visible"/>
                                      </p:to>
                                    </p:set>
                                    <p:animEffect transition="in" filter="dissolve">
                                      <p:cBhvr>
                                        <p:cTn id="143" dur="500"/>
                                        <p:tgtEl>
                                          <p:spTgt spid="21">
                                            <p:txEl>
                                              <p:pRg st="6" end="6"/>
                                            </p:txEl>
                                          </p:spTgt>
                                        </p:tgtEl>
                                      </p:cBhvr>
                                    </p:animEffect>
                                  </p:childTnLst>
                                </p:cTn>
                              </p:par>
                            </p:childTnLst>
                          </p:cTn>
                        </p:par>
                        <p:par>
                          <p:cTn id="144" fill="hold">
                            <p:stCondLst>
                              <p:cond delay="17500"/>
                            </p:stCondLst>
                            <p:childTnLst>
                              <p:par>
                                <p:cTn id="145" presetID="9" presetClass="entr" presetSubtype="0" fill="hold" nodeType="afterEffect">
                                  <p:stCondLst>
                                    <p:cond delay="0"/>
                                  </p:stCondLst>
                                  <p:childTnLst>
                                    <p:set>
                                      <p:cBhvr>
                                        <p:cTn id="146" dur="1" fill="hold">
                                          <p:stCondLst>
                                            <p:cond delay="0"/>
                                          </p:stCondLst>
                                        </p:cTn>
                                        <p:tgtEl>
                                          <p:spTgt spid="21">
                                            <p:txEl>
                                              <p:pRg st="7" end="7"/>
                                            </p:txEl>
                                          </p:spTgt>
                                        </p:tgtEl>
                                        <p:attrNameLst>
                                          <p:attrName>style.visibility</p:attrName>
                                        </p:attrNameLst>
                                      </p:cBhvr>
                                      <p:to>
                                        <p:strVal val="visible"/>
                                      </p:to>
                                    </p:set>
                                    <p:animEffect transition="in" filter="dissolve">
                                      <p:cBhvr>
                                        <p:cTn id="147" dur="500"/>
                                        <p:tgtEl>
                                          <p:spTgt spid="21">
                                            <p:txEl>
                                              <p:pRg st="7" end="7"/>
                                            </p:txEl>
                                          </p:spTgt>
                                        </p:tgtEl>
                                      </p:cBhvr>
                                    </p:animEffect>
                                  </p:childTnLst>
                                </p:cTn>
                              </p:par>
                            </p:childTnLst>
                          </p:cTn>
                        </p:par>
                        <p:par>
                          <p:cTn id="148" fill="hold">
                            <p:stCondLst>
                              <p:cond delay="18000"/>
                            </p:stCondLst>
                            <p:childTnLst>
                              <p:par>
                                <p:cTn id="149" presetID="9" presetClass="entr" presetSubtype="0" fill="hold" nodeType="afterEffect">
                                  <p:stCondLst>
                                    <p:cond delay="0"/>
                                  </p:stCondLst>
                                  <p:childTnLst>
                                    <p:set>
                                      <p:cBhvr>
                                        <p:cTn id="150" dur="1" fill="hold">
                                          <p:stCondLst>
                                            <p:cond delay="0"/>
                                          </p:stCondLst>
                                        </p:cTn>
                                        <p:tgtEl>
                                          <p:spTgt spid="21">
                                            <p:txEl>
                                              <p:pRg st="8" end="8"/>
                                            </p:txEl>
                                          </p:spTgt>
                                        </p:tgtEl>
                                        <p:attrNameLst>
                                          <p:attrName>style.visibility</p:attrName>
                                        </p:attrNameLst>
                                      </p:cBhvr>
                                      <p:to>
                                        <p:strVal val="visible"/>
                                      </p:to>
                                    </p:set>
                                    <p:animEffect transition="in" filter="dissolve">
                                      <p:cBhvr>
                                        <p:cTn id="151" dur="500"/>
                                        <p:tgtEl>
                                          <p:spTgt spid="21">
                                            <p:txEl>
                                              <p:pRg st="8" end="8"/>
                                            </p:txEl>
                                          </p:spTgt>
                                        </p:tgtEl>
                                      </p:cBhvr>
                                    </p:animEffect>
                                  </p:childTnLst>
                                </p:cTn>
                              </p:par>
                            </p:childTnLst>
                          </p:cTn>
                        </p:par>
                        <p:par>
                          <p:cTn id="152" fill="hold">
                            <p:stCondLst>
                              <p:cond delay="18500"/>
                            </p:stCondLst>
                            <p:childTnLst>
                              <p:par>
                                <p:cTn id="153" presetID="9" presetClass="entr" presetSubtype="0" fill="hold" nodeType="afterEffect">
                                  <p:stCondLst>
                                    <p:cond delay="0"/>
                                  </p:stCondLst>
                                  <p:childTnLst>
                                    <p:set>
                                      <p:cBhvr>
                                        <p:cTn id="154" dur="1" fill="hold">
                                          <p:stCondLst>
                                            <p:cond delay="0"/>
                                          </p:stCondLst>
                                        </p:cTn>
                                        <p:tgtEl>
                                          <p:spTgt spid="22">
                                            <p:txEl>
                                              <p:pRg st="0" end="0"/>
                                            </p:txEl>
                                          </p:spTgt>
                                        </p:tgtEl>
                                        <p:attrNameLst>
                                          <p:attrName>style.visibility</p:attrName>
                                        </p:attrNameLst>
                                      </p:cBhvr>
                                      <p:to>
                                        <p:strVal val="visible"/>
                                      </p:to>
                                    </p:set>
                                    <p:animEffect transition="in" filter="dissolve">
                                      <p:cBhvr>
                                        <p:cTn id="155" dur="500"/>
                                        <p:tgtEl>
                                          <p:spTgt spid="22">
                                            <p:txEl>
                                              <p:pRg st="0" end="0"/>
                                            </p:txEl>
                                          </p:spTgt>
                                        </p:tgtEl>
                                      </p:cBhvr>
                                    </p:animEffect>
                                  </p:childTnLst>
                                </p:cTn>
                              </p:par>
                            </p:childTnLst>
                          </p:cTn>
                        </p:par>
                        <p:par>
                          <p:cTn id="156" fill="hold">
                            <p:stCondLst>
                              <p:cond delay="19000"/>
                            </p:stCondLst>
                            <p:childTnLst>
                              <p:par>
                                <p:cTn id="157" presetID="9" presetClass="entr" presetSubtype="0" fill="hold" nodeType="afterEffect">
                                  <p:stCondLst>
                                    <p:cond delay="0"/>
                                  </p:stCondLst>
                                  <p:childTnLst>
                                    <p:set>
                                      <p:cBhvr>
                                        <p:cTn id="158" dur="1" fill="hold">
                                          <p:stCondLst>
                                            <p:cond delay="0"/>
                                          </p:stCondLst>
                                        </p:cTn>
                                        <p:tgtEl>
                                          <p:spTgt spid="22">
                                            <p:txEl>
                                              <p:pRg st="1" end="1"/>
                                            </p:txEl>
                                          </p:spTgt>
                                        </p:tgtEl>
                                        <p:attrNameLst>
                                          <p:attrName>style.visibility</p:attrName>
                                        </p:attrNameLst>
                                      </p:cBhvr>
                                      <p:to>
                                        <p:strVal val="visible"/>
                                      </p:to>
                                    </p:set>
                                    <p:animEffect transition="in" filter="dissolve">
                                      <p:cBhvr>
                                        <p:cTn id="159" dur="500"/>
                                        <p:tgtEl>
                                          <p:spTgt spid="22">
                                            <p:txEl>
                                              <p:pRg st="1" end="1"/>
                                            </p:txEl>
                                          </p:spTgt>
                                        </p:tgtEl>
                                      </p:cBhvr>
                                    </p:animEffect>
                                  </p:childTnLst>
                                </p:cTn>
                              </p:par>
                            </p:childTnLst>
                          </p:cTn>
                        </p:par>
                        <p:par>
                          <p:cTn id="160" fill="hold">
                            <p:stCondLst>
                              <p:cond delay="19500"/>
                            </p:stCondLst>
                            <p:childTnLst>
                              <p:par>
                                <p:cTn id="161" presetID="9" presetClass="entr" presetSubtype="0" fill="hold" nodeType="afterEffect">
                                  <p:stCondLst>
                                    <p:cond delay="0"/>
                                  </p:stCondLst>
                                  <p:childTnLst>
                                    <p:set>
                                      <p:cBhvr>
                                        <p:cTn id="162" dur="1" fill="hold">
                                          <p:stCondLst>
                                            <p:cond delay="0"/>
                                          </p:stCondLst>
                                        </p:cTn>
                                        <p:tgtEl>
                                          <p:spTgt spid="22">
                                            <p:txEl>
                                              <p:pRg st="2" end="2"/>
                                            </p:txEl>
                                          </p:spTgt>
                                        </p:tgtEl>
                                        <p:attrNameLst>
                                          <p:attrName>style.visibility</p:attrName>
                                        </p:attrNameLst>
                                      </p:cBhvr>
                                      <p:to>
                                        <p:strVal val="visible"/>
                                      </p:to>
                                    </p:set>
                                    <p:animEffect transition="in" filter="dissolve">
                                      <p:cBhvr>
                                        <p:cTn id="163" dur="500"/>
                                        <p:tgtEl>
                                          <p:spTgt spid="22">
                                            <p:txEl>
                                              <p:pRg st="2" end="2"/>
                                            </p:txEl>
                                          </p:spTgt>
                                        </p:tgtEl>
                                      </p:cBhvr>
                                    </p:animEffect>
                                  </p:childTnLst>
                                </p:cTn>
                              </p:par>
                            </p:childTnLst>
                          </p:cTn>
                        </p:par>
                        <p:par>
                          <p:cTn id="164" fill="hold">
                            <p:stCondLst>
                              <p:cond delay="20000"/>
                            </p:stCondLst>
                            <p:childTnLst>
                              <p:par>
                                <p:cTn id="165" presetID="9" presetClass="entr" presetSubtype="0" fill="hold" nodeType="afterEffect">
                                  <p:stCondLst>
                                    <p:cond delay="0"/>
                                  </p:stCondLst>
                                  <p:childTnLst>
                                    <p:set>
                                      <p:cBhvr>
                                        <p:cTn id="166" dur="1" fill="hold">
                                          <p:stCondLst>
                                            <p:cond delay="0"/>
                                          </p:stCondLst>
                                        </p:cTn>
                                        <p:tgtEl>
                                          <p:spTgt spid="22">
                                            <p:txEl>
                                              <p:pRg st="3" end="3"/>
                                            </p:txEl>
                                          </p:spTgt>
                                        </p:tgtEl>
                                        <p:attrNameLst>
                                          <p:attrName>style.visibility</p:attrName>
                                        </p:attrNameLst>
                                      </p:cBhvr>
                                      <p:to>
                                        <p:strVal val="visible"/>
                                      </p:to>
                                    </p:set>
                                    <p:animEffect transition="in" filter="dissolve">
                                      <p:cBhvr>
                                        <p:cTn id="167" dur="500"/>
                                        <p:tgtEl>
                                          <p:spTgt spid="22">
                                            <p:txEl>
                                              <p:pRg st="3" end="3"/>
                                            </p:txEl>
                                          </p:spTgt>
                                        </p:tgtEl>
                                      </p:cBhvr>
                                    </p:animEffect>
                                  </p:childTnLst>
                                </p:cTn>
                              </p:par>
                            </p:childTnLst>
                          </p:cTn>
                        </p:par>
                        <p:par>
                          <p:cTn id="168" fill="hold">
                            <p:stCondLst>
                              <p:cond delay="20500"/>
                            </p:stCondLst>
                            <p:childTnLst>
                              <p:par>
                                <p:cTn id="169" presetID="9" presetClass="entr" presetSubtype="0" fill="hold" nodeType="afterEffect">
                                  <p:stCondLst>
                                    <p:cond delay="0"/>
                                  </p:stCondLst>
                                  <p:childTnLst>
                                    <p:set>
                                      <p:cBhvr>
                                        <p:cTn id="170" dur="1" fill="hold">
                                          <p:stCondLst>
                                            <p:cond delay="0"/>
                                          </p:stCondLst>
                                        </p:cTn>
                                        <p:tgtEl>
                                          <p:spTgt spid="22">
                                            <p:txEl>
                                              <p:pRg st="4" end="4"/>
                                            </p:txEl>
                                          </p:spTgt>
                                        </p:tgtEl>
                                        <p:attrNameLst>
                                          <p:attrName>style.visibility</p:attrName>
                                        </p:attrNameLst>
                                      </p:cBhvr>
                                      <p:to>
                                        <p:strVal val="visible"/>
                                      </p:to>
                                    </p:set>
                                    <p:animEffect transition="in" filter="dissolve">
                                      <p:cBhvr>
                                        <p:cTn id="171" dur="500"/>
                                        <p:tgtEl>
                                          <p:spTgt spid="22">
                                            <p:txEl>
                                              <p:pRg st="4" end="4"/>
                                            </p:txEl>
                                          </p:spTgt>
                                        </p:tgtEl>
                                      </p:cBhvr>
                                    </p:animEffect>
                                  </p:childTnLst>
                                </p:cTn>
                              </p:par>
                            </p:childTnLst>
                          </p:cTn>
                        </p:par>
                        <p:par>
                          <p:cTn id="172" fill="hold">
                            <p:stCondLst>
                              <p:cond delay="21000"/>
                            </p:stCondLst>
                            <p:childTnLst>
                              <p:par>
                                <p:cTn id="173" presetID="9" presetClass="entr" presetSubtype="0" fill="hold" nodeType="afterEffect">
                                  <p:stCondLst>
                                    <p:cond delay="0"/>
                                  </p:stCondLst>
                                  <p:childTnLst>
                                    <p:set>
                                      <p:cBhvr>
                                        <p:cTn id="174" dur="1" fill="hold">
                                          <p:stCondLst>
                                            <p:cond delay="0"/>
                                          </p:stCondLst>
                                        </p:cTn>
                                        <p:tgtEl>
                                          <p:spTgt spid="22">
                                            <p:txEl>
                                              <p:pRg st="5" end="5"/>
                                            </p:txEl>
                                          </p:spTgt>
                                        </p:tgtEl>
                                        <p:attrNameLst>
                                          <p:attrName>style.visibility</p:attrName>
                                        </p:attrNameLst>
                                      </p:cBhvr>
                                      <p:to>
                                        <p:strVal val="visible"/>
                                      </p:to>
                                    </p:set>
                                    <p:animEffect transition="in" filter="dissolve">
                                      <p:cBhvr>
                                        <p:cTn id="175" dur="500"/>
                                        <p:tgtEl>
                                          <p:spTgt spid="22">
                                            <p:txEl>
                                              <p:pRg st="5" end="5"/>
                                            </p:txEl>
                                          </p:spTgt>
                                        </p:tgtEl>
                                      </p:cBhvr>
                                    </p:animEffect>
                                  </p:childTnLst>
                                </p:cTn>
                              </p:par>
                            </p:childTnLst>
                          </p:cTn>
                        </p:par>
                        <p:par>
                          <p:cTn id="176" fill="hold">
                            <p:stCondLst>
                              <p:cond delay="21500"/>
                            </p:stCondLst>
                            <p:childTnLst>
                              <p:par>
                                <p:cTn id="177" presetID="9" presetClass="entr" presetSubtype="0" fill="hold" nodeType="afterEffect">
                                  <p:stCondLst>
                                    <p:cond delay="0"/>
                                  </p:stCondLst>
                                  <p:childTnLst>
                                    <p:set>
                                      <p:cBhvr>
                                        <p:cTn id="178" dur="1" fill="hold">
                                          <p:stCondLst>
                                            <p:cond delay="0"/>
                                          </p:stCondLst>
                                        </p:cTn>
                                        <p:tgtEl>
                                          <p:spTgt spid="22">
                                            <p:txEl>
                                              <p:pRg st="6" end="6"/>
                                            </p:txEl>
                                          </p:spTgt>
                                        </p:tgtEl>
                                        <p:attrNameLst>
                                          <p:attrName>style.visibility</p:attrName>
                                        </p:attrNameLst>
                                      </p:cBhvr>
                                      <p:to>
                                        <p:strVal val="visible"/>
                                      </p:to>
                                    </p:set>
                                    <p:animEffect transition="in" filter="dissolve">
                                      <p:cBhvr>
                                        <p:cTn id="179" dur="500"/>
                                        <p:tgtEl>
                                          <p:spTgt spid="22">
                                            <p:txEl>
                                              <p:pRg st="6" end="6"/>
                                            </p:txEl>
                                          </p:spTgt>
                                        </p:tgtEl>
                                      </p:cBhvr>
                                    </p:animEffect>
                                  </p:childTnLst>
                                </p:cTn>
                              </p:par>
                            </p:childTnLst>
                          </p:cTn>
                        </p:par>
                        <p:par>
                          <p:cTn id="180" fill="hold">
                            <p:stCondLst>
                              <p:cond delay="22000"/>
                            </p:stCondLst>
                            <p:childTnLst>
                              <p:par>
                                <p:cTn id="181" presetID="9" presetClass="entr" presetSubtype="0" fill="hold" nodeType="afterEffect">
                                  <p:stCondLst>
                                    <p:cond delay="0"/>
                                  </p:stCondLst>
                                  <p:childTnLst>
                                    <p:set>
                                      <p:cBhvr>
                                        <p:cTn id="182" dur="1" fill="hold">
                                          <p:stCondLst>
                                            <p:cond delay="0"/>
                                          </p:stCondLst>
                                        </p:cTn>
                                        <p:tgtEl>
                                          <p:spTgt spid="22">
                                            <p:txEl>
                                              <p:pRg st="7" end="7"/>
                                            </p:txEl>
                                          </p:spTgt>
                                        </p:tgtEl>
                                        <p:attrNameLst>
                                          <p:attrName>style.visibility</p:attrName>
                                        </p:attrNameLst>
                                      </p:cBhvr>
                                      <p:to>
                                        <p:strVal val="visible"/>
                                      </p:to>
                                    </p:set>
                                    <p:animEffect transition="in" filter="dissolve">
                                      <p:cBhvr>
                                        <p:cTn id="183" dur="500"/>
                                        <p:tgtEl>
                                          <p:spTgt spid="22">
                                            <p:txEl>
                                              <p:pRg st="7" end="7"/>
                                            </p:txEl>
                                          </p:spTgt>
                                        </p:tgtEl>
                                      </p:cBhvr>
                                    </p:animEffect>
                                  </p:childTnLst>
                                </p:cTn>
                              </p:par>
                            </p:childTnLst>
                          </p:cTn>
                        </p:par>
                        <p:par>
                          <p:cTn id="184" fill="hold">
                            <p:stCondLst>
                              <p:cond delay="22500"/>
                            </p:stCondLst>
                            <p:childTnLst>
                              <p:par>
                                <p:cTn id="185" presetID="9" presetClass="entr" presetSubtype="0" fill="hold" nodeType="afterEffect">
                                  <p:stCondLst>
                                    <p:cond delay="0"/>
                                  </p:stCondLst>
                                  <p:childTnLst>
                                    <p:set>
                                      <p:cBhvr>
                                        <p:cTn id="186" dur="1" fill="hold">
                                          <p:stCondLst>
                                            <p:cond delay="0"/>
                                          </p:stCondLst>
                                        </p:cTn>
                                        <p:tgtEl>
                                          <p:spTgt spid="22">
                                            <p:txEl>
                                              <p:pRg st="8" end="8"/>
                                            </p:txEl>
                                          </p:spTgt>
                                        </p:tgtEl>
                                        <p:attrNameLst>
                                          <p:attrName>style.visibility</p:attrName>
                                        </p:attrNameLst>
                                      </p:cBhvr>
                                      <p:to>
                                        <p:strVal val="visible"/>
                                      </p:to>
                                    </p:set>
                                    <p:animEffect transition="in" filter="dissolve">
                                      <p:cBhvr>
                                        <p:cTn id="18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293873"/>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Graduation - Gold</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1219200" y="1686521"/>
            <a:ext cx="2819399" cy="4495800"/>
          </a:xfrm>
        </p:spPr>
        <p:txBody>
          <a:bodyPr>
            <a:noAutofit/>
          </a:bodyPr>
          <a:lstStyle/>
          <a:p>
            <a:pPr>
              <a:buClr>
                <a:schemeClr val="accent1"/>
              </a:buClr>
              <a:buSzPct val="125000"/>
            </a:pPr>
            <a:r>
              <a:rPr lang="en-US" dirty="0">
                <a:solidFill>
                  <a:schemeClr val="tx2"/>
                </a:solidFill>
              </a:rPr>
              <a:t>Rock Creek</a:t>
            </a:r>
          </a:p>
          <a:p>
            <a:pPr>
              <a:buClr>
                <a:schemeClr val="accent1"/>
              </a:buClr>
              <a:buSzPct val="125000"/>
            </a:pPr>
            <a:r>
              <a:rPr lang="en-US" dirty="0">
                <a:solidFill>
                  <a:schemeClr val="tx2"/>
                </a:solidFill>
              </a:rPr>
              <a:t>Rock Hills</a:t>
            </a:r>
          </a:p>
          <a:p>
            <a:pPr>
              <a:buClr>
                <a:schemeClr val="accent1"/>
              </a:buClr>
              <a:buSzPct val="125000"/>
            </a:pPr>
            <a:r>
              <a:rPr lang="en-US" dirty="0">
                <a:solidFill>
                  <a:schemeClr val="tx2"/>
                </a:solidFill>
              </a:rPr>
              <a:t>Rolla</a:t>
            </a:r>
          </a:p>
          <a:p>
            <a:pPr>
              <a:buClr>
                <a:schemeClr val="accent1"/>
              </a:buClr>
              <a:buSzPct val="125000"/>
            </a:pPr>
            <a:r>
              <a:rPr lang="en-US" dirty="0">
                <a:solidFill>
                  <a:schemeClr val="tx2"/>
                </a:solidFill>
              </a:rPr>
              <a:t>Salina Catholic Diocese</a:t>
            </a:r>
          </a:p>
          <a:p>
            <a:pPr>
              <a:buClr>
                <a:schemeClr val="accent1"/>
              </a:buClr>
              <a:buSzPct val="125000"/>
            </a:pPr>
            <a:r>
              <a:rPr lang="en-US" dirty="0">
                <a:solidFill>
                  <a:schemeClr val="tx2"/>
                </a:solidFill>
              </a:rPr>
              <a:t>Scott County</a:t>
            </a:r>
          </a:p>
          <a:p>
            <a:pPr>
              <a:buClr>
                <a:schemeClr val="accent1"/>
              </a:buClr>
              <a:buSzPct val="125000"/>
            </a:pPr>
            <a:r>
              <a:rPr lang="en-US" dirty="0">
                <a:solidFill>
                  <a:schemeClr val="tx2"/>
                </a:solidFill>
              </a:rPr>
              <a:t>Silver Lake</a:t>
            </a:r>
          </a:p>
          <a:p>
            <a:pPr>
              <a:buClr>
                <a:schemeClr val="accent1"/>
              </a:buClr>
              <a:buSzPct val="125000"/>
            </a:pPr>
            <a:r>
              <a:rPr lang="en-US" dirty="0">
                <a:solidFill>
                  <a:schemeClr val="tx2"/>
                </a:solidFill>
              </a:rPr>
              <a:t>Smith Center</a:t>
            </a:r>
          </a:p>
        </p:txBody>
      </p:sp>
      <p:sp>
        <p:nvSpPr>
          <p:cNvPr id="17" name="Content Placeholder 11">
            <a:extLst>
              <a:ext uri="{FF2B5EF4-FFF2-40B4-BE49-F238E27FC236}">
                <a16:creationId xmlns:a16="http://schemas.microsoft.com/office/drawing/2014/main" id="{9A606318-BA74-F647-8C44-78118F76839F}"/>
              </a:ext>
            </a:extLst>
          </p:cNvPr>
          <p:cNvSpPr txBox="1">
            <a:spLocks/>
          </p:cNvSpPr>
          <p:nvPr/>
        </p:nvSpPr>
        <p:spPr>
          <a:xfrm>
            <a:off x="4872597" y="1693426"/>
            <a:ext cx="2819399"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Southeast of Saline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 Lyon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 John-Hudson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Stanton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Stockton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Sylvan Grove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Triplains</a:t>
            </a:r>
          </a:p>
          <a:p>
            <a:pPr marL="228589" marR="0" lvl="0" indent="-228589"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Content Placeholder 11">
            <a:extLst>
              <a:ext uri="{FF2B5EF4-FFF2-40B4-BE49-F238E27FC236}">
                <a16:creationId xmlns:a16="http://schemas.microsoft.com/office/drawing/2014/main" id="{C3F7FCFB-6705-5949-B24B-963D0FCD1931}"/>
              </a:ext>
            </a:extLst>
          </p:cNvPr>
          <p:cNvSpPr txBox="1">
            <a:spLocks/>
          </p:cNvSpPr>
          <p:nvPr/>
        </p:nvSpPr>
        <p:spPr>
          <a:xfrm>
            <a:off x="8153400" y="1686521"/>
            <a:ext cx="3962400"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Udall</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Valley Falls</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Vermillion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Wabaunsee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Wakeeney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Wallace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Washington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Wichita Catholic Diocese</a:t>
            </a:r>
          </a:p>
        </p:txBody>
      </p:sp>
    </p:spTree>
    <p:extLst>
      <p:ext uri="{BB962C8B-B14F-4D97-AF65-F5344CB8AC3E}">
        <p14:creationId xmlns:p14="http://schemas.microsoft.com/office/powerpoint/2010/main" val="630209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500"/>
                                        <p:tgtEl>
                                          <p:spTgt spid="1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500"/>
                                        <p:tgtEl>
                                          <p:spTgt spid="1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500"/>
                                        <p:tgtEl>
                                          <p:spTgt spid="1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500"/>
                                        <p:tgtEl>
                                          <p:spTgt spid="1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500"/>
                                        <p:tgtEl>
                                          <p:spTgt spid="12">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500"/>
                                        <p:tgtEl>
                                          <p:spTgt spid="12">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dissolve">
                                      <p:cBhvr>
                                        <p:cTn id="35" dur="500"/>
                                        <p:tgtEl>
                                          <p:spTgt spid="17">
                                            <p:txEl>
                                              <p:pRg st="0" end="0"/>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7">
                                            <p:txEl>
                                              <p:pRg st="1" end="1"/>
                                            </p:txEl>
                                          </p:spTgt>
                                        </p:tgtEl>
                                        <p:attrNameLst>
                                          <p:attrName>style.visibility</p:attrName>
                                        </p:attrNameLst>
                                      </p:cBhvr>
                                      <p:to>
                                        <p:strVal val="visible"/>
                                      </p:to>
                                    </p:set>
                                    <p:animEffect transition="in" filter="dissolve">
                                      <p:cBhvr>
                                        <p:cTn id="39" dur="500"/>
                                        <p:tgtEl>
                                          <p:spTgt spid="17">
                                            <p:txEl>
                                              <p:pRg st="1" end="1"/>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dissolve">
                                      <p:cBhvr>
                                        <p:cTn id="43" dur="500"/>
                                        <p:tgtEl>
                                          <p:spTgt spid="17">
                                            <p:txEl>
                                              <p:pRg st="2" end="2"/>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7">
                                            <p:txEl>
                                              <p:pRg st="3" end="3"/>
                                            </p:txEl>
                                          </p:spTgt>
                                        </p:tgtEl>
                                        <p:attrNameLst>
                                          <p:attrName>style.visibility</p:attrName>
                                        </p:attrNameLst>
                                      </p:cBhvr>
                                      <p:to>
                                        <p:strVal val="visible"/>
                                      </p:to>
                                    </p:set>
                                    <p:animEffect transition="in" filter="dissolve">
                                      <p:cBhvr>
                                        <p:cTn id="47" dur="500"/>
                                        <p:tgtEl>
                                          <p:spTgt spid="17">
                                            <p:txEl>
                                              <p:pRg st="3" end="3"/>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7">
                                            <p:txEl>
                                              <p:pRg st="4" end="4"/>
                                            </p:txEl>
                                          </p:spTgt>
                                        </p:tgtEl>
                                        <p:attrNameLst>
                                          <p:attrName>style.visibility</p:attrName>
                                        </p:attrNameLst>
                                      </p:cBhvr>
                                      <p:to>
                                        <p:strVal val="visible"/>
                                      </p:to>
                                    </p:set>
                                    <p:animEffect transition="in" filter="dissolve">
                                      <p:cBhvr>
                                        <p:cTn id="51" dur="500"/>
                                        <p:tgtEl>
                                          <p:spTgt spid="17">
                                            <p:txEl>
                                              <p:pRg st="4" end="4"/>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17">
                                            <p:txEl>
                                              <p:pRg st="5" end="5"/>
                                            </p:txEl>
                                          </p:spTgt>
                                        </p:tgtEl>
                                        <p:attrNameLst>
                                          <p:attrName>style.visibility</p:attrName>
                                        </p:attrNameLst>
                                      </p:cBhvr>
                                      <p:to>
                                        <p:strVal val="visible"/>
                                      </p:to>
                                    </p:set>
                                    <p:animEffect transition="in" filter="dissolve">
                                      <p:cBhvr>
                                        <p:cTn id="55" dur="500"/>
                                        <p:tgtEl>
                                          <p:spTgt spid="17">
                                            <p:txEl>
                                              <p:pRg st="5" end="5"/>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7">
                                            <p:txEl>
                                              <p:pRg st="6" end="6"/>
                                            </p:txEl>
                                          </p:spTgt>
                                        </p:tgtEl>
                                        <p:attrNameLst>
                                          <p:attrName>style.visibility</p:attrName>
                                        </p:attrNameLst>
                                      </p:cBhvr>
                                      <p:to>
                                        <p:strVal val="visible"/>
                                      </p:to>
                                    </p:set>
                                    <p:animEffect transition="in" filter="dissolve">
                                      <p:cBhvr>
                                        <p:cTn id="59" dur="500"/>
                                        <p:tgtEl>
                                          <p:spTgt spid="17">
                                            <p:txEl>
                                              <p:pRg st="6" end="6"/>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Effect transition="in" filter="dissolve">
                                      <p:cBhvr>
                                        <p:cTn id="63" dur="500"/>
                                        <p:tgtEl>
                                          <p:spTgt spid="20">
                                            <p:txEl>
                                              <p:pRg st="0" end="0"/>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animEffect transition="in" filter="dissolve">
                                      <p:cBhvr>
                                        <p:cTn id="67" dur="500"/>
                                        <p:tgtEl>
                                          <p:spTgt spid="20">
                                            <p:txEl>
                                              <p:pRg st="1" end="1"/>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20">
                                            <p:txEl>
                                              <p:pRg st="2" end="2"/>
                                            </p:txEl>
                                          </p:spTgt>
                                        </p:tgtEl>
                                        <p:attrNameLst>
                                          <p:attrName>style.visibility</p:attrName>
                                        </p:attrNameLst>
                                      </p:cBhvr>
                                      <p:to>
                                        <p:strVal val="visible"/>
                                      </p:to>
                                    </p:set>
                                    <p:animEffect transition="in" filter="dissolve">
                                      <p:cBhvr>
                                        <p:cTn id="71" dur="500"/>
                                        <p:tgtEl>
                                          <p:spTgt spid="20">
                                            <p:txEl>
                                              <p:pRg st="2" end="2"/>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dissolve">
                                      <p:cBhvr>
                                        <p:cTn id="75" dur="500"/>
                                        <p:tgtEl>
                                          <p:spTgt spid="20">
                                            <p:txEl>
                                              <p:pRg st="3" end="3"/>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20">
                                            <p:txEl>
                                              <p:pRg st="4" end="4"/>
                                            </p:txEl>
                                          </p:spTgt>
                                        </p:tgtEl>
                                        <p:attrNameLst>
                                          <p:attrName>style.visibility</p:attrName>
                                        </p:attrNameLst>
                                      </p:cBhvr>
                                      <p:to>
                                        <p:strVal val="visible"/>
                                      </p:to>
                                    </p:set>
                                    <p:animEffect transition="in" filter="dissolve">
                                      <p:cBhvr>
                                        <p:cTn id="79" dur="500"/>
                                        <p:tgtEl>
                                          <p:spTgt spid="20">
                                            <p:txEl>
                                              <p:pRg st="4" end="4"/>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20">
                                            <p:txEl>
                                              <p:pRg st="5" end="5"/>
                                            </p:txEl>
                                          </p:spTgt>
                                        </p:tgtEl>
                                        <p:attrNameLst>
                                          <p:attrName>style.visibility</p:attrName>
                                        </p:attrNameLst>
                                      </p:cBhvr>
                                      <p:to>
                                        <p:strVal val="visible"/>
                                      </p:to>
                                    </p:set>
                                    <p:animEffect transition="in" filter="dissolve">
                                      <p:cBhvr>
                                        <p:cTn id="83" dur="500"/>
                                        <p:tgtEl>
                                          <p:spTgt spid="20">
                                            <p:txEl>
                                              <p:pRg st="5" end="5"/>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20">
                                            <p:txEl>
                                              <p:pRg st="6" end="6"/>
                                            </p:txEl>
                                          </p:spTgt>
                                        </p:tgtEl>
                                        <p:attrNameLst>
                                          <p:attrName>style.visibility</p:attrName>
                                        </p:attrNameLst>
                                      </p:cBhvr>
                                      <p:to>
                                        <p:strVal val="visible"/>
                                      </p:to>
                                    </p:set>
                                    <p:animEffect transition="in" filter="dissolve">
                                      <p:cBhvr>
                                        <p:cTn id="87" dur="500"/>
                                        <p:tgtEl>
                                          <p:spTgt spid="20">
                                            <p:txEl>
                                              <p:pRg st="6" end="6"/>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20">
                                            <p:txEl>
                                              <p:pRg st="7" end="7"/>
                                            </p:txEl>
                                          </p:spTgt>
                                        </p:tgtEl>
                                        <p:attrNameLst>
                                          <p:attrName>style.visibility</p:attrName>
                                        </p:attrNameLst>
                                      </p:cBhvr>
                                      <p:to>
                                        <p:strVal val="visible"/>
                                      </p:to>
                                    </p:set>
                                    <p:animEffect transition="in" filter="dissolve">
                                      <p:cBhvr>
                                        <p:cTn id="91"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293873"/>
            <a:ext cx="10515600" cy="1149351"/>
          </a:xfrm>
        </p:spPr>
        <p:txBody>
          <a:bodyPr>
            <a:noAutofit/>
          </a:bodyPr>
          <a:lstStyle/>
          <a:p>
            <a:r>
              <a:rPr lang="en-US" sz="4800" b="1" dirty="0">
                <a:latin typeface="+mn-lt"/>
              </a:rPr>
              <a:t>2021 Kansans Can Star Awards</a:t>
            </a:r>
            <a:br>
              <a:rPr lang="en-US" sz="4800" b="1" dirty="0">
                <a:latin typeface="+mn-lt"/>
              </a:rPr>
            </a:br>
            <a:r>
              <a:rPr lang="en-US" sz="4000" b="1" dirty="0">
                <a:latin typeface="+mn-lt"/>
              </a:rPr>
              <a:t>Academically prepared for Post Secondary</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3733800" y="1690255"/>
            <a:ext cx="3801593" cy="4495800"/>
          </a:xfrm>
        </p:spPr>
        <p:txBody>
          <a:bodyPr>
            <a:noAutofit/>
          </a:bodyPr>
          <a:lstStyle/>
          <a:p>
            <a:pPr marL="0" indent="0">
              <a:buClr>
                <a:schemeClr val="accent1"/>
              </a:buClr>
              <a:buSzPct val="125000"/>
              <a:buNone/>
            </a:pPr>
            <a:r>
              <a:rPr lang="en-US" sz="3600" b="1" dirty="0">
                <a:solidFill>
                  <a:schemeClr val="tx2"/>
                </a:solidFill>
              </a:rPr>
              <a:t>Bronze</a:t>
            </a:r>
          </a:p>
          <a:p>
            <a:pPr marL="228589" indent="-228589" defTabSz="914354">
              <a:buClr>
                <a:schemeClr val="accent1"/>
              </a:buClr>
              <a:buSzPct val="125000"/>
            </a:pPr>
            <a:r>
              <a:rPr lang="en-US" sz="2800" dirty="0">
                <a:solidFill>
                  <a:schemeClr val="tx2"/>
                </a:solidFill>
              </a:rPr>
              <a:t>Cheney</a:t>
            </a:r>
          </a:p>
          <a:p>
            <a:pPr marL="228589" indent="-228589" defTabSz="914354">
              <a:buClr>
                <a:schemeClr val="accent1"/>
              </a:buClr>
              <a:buSzPct val="125000"/>
            </a:pPr>
            <a:r>
              <a:rPr lang="en-US" sz="2800" dirty="0">
                <a:solidFill>
                  <a:schemeClr val="tx2"/>
                </a:solidFill>
              </a:rPr>
              <a:t>Cunningham</a:t>
            </a:r>
          </a:p>
          <a:p>
            <a:pPr marL="228589" indent="-228589" defTabSz="914354">
              <a:buClr>
                <a:schemeClr val="accent1"/>
              </a:buClr>
              <a:buSzPct val="125000"/>
            </a:pPr>
            <a:r>
              <a:rPr lang="en-US" sz="2800" dirty="0">
                <a:solidFill>
                  <a:schemeClr val="tx2"/>
                </a:solidFill>
              </a:rPr>
              <a:t>Haviland</a:t>
            </a:r>
          </a:p>
          <a:p>
            <a:pPr marL="228589" indent="-228589" defTabSz="914354">
              <a:buClr>
                <a:schemeClr val="accent1"/>
              </a:buClr>
              <a:buSzPct val="125000"/>
            </a:pPr>
            <a:r>
              <a:rPr lang="en-US" sz="2800" dirty="0">
                <a:solidFill>
                  <a:schemeClr val="tx2"/>
                </a:solidFill>
              </a:rPr>
              <a:t>Kansas City Catholic Diocese</a:t>
            </a:r>
          </a:p>
          <a:p>
            <a:pPr marL="228589" indent="-228589" defTabSz="914354">
              <a:buClr>
                <a:schemeClr val="accent1"/>
              </a:buClr>
              <a:buSzPct val="125000"/>
            </a:pPr>
            <a:r>
              <a:rPr lang="en-US" sz="2800" dirty="0">
                <a:solidFill>
                  <a:schemeClr val="tx2"/>
                </a:solidFill>
              </a:rPr>
              <a:t>Riley County</a:t>
            </a:r>
          </a:p>
          <a:p>
            <a:pPr marL="228589" indent="-228589" defTabSz="914354">
              <a:buClr>
                <a:schemeClr val="accent1"/>
              </a:buClr>
              <a:buSzPct val="125000"/>
            </a:pPr>
            <a:r>
              <a:rPr lang="en-US" sz="2800" dirty="0">
                <a:solidFill>
                  <a:schemeClr val="tx2"/>
                </a:solidFill>
              </a:rPr>
              <a:t>Salina Catholic Diocese</a:t>
            </a:r>
            <a:endParaRPr lang="en-US" dirty="0">
              <a:solidFill>
                <a:schemeClr val="tx2"/>
              </a:solidFill>
            </a:endParaRPr>
          </a:p>
          <a:p>
            <a:pPr>
              <a:buClr>
                <a:schemeClr val="accent1"/>
              </a:buClr>
              <a:buSzPct val="125000"/>
            </a:pPr>
            <a:endParaRPr lang="en-US" dirty="0">
              <a:solidFill>
                <a:schemeClr val="tx2"/>
              </a:solidFill>
            </a:endParaRPr>
          </a:p>
          <a:p>
            <a:pPr marL="0" indent="0">
              <a:buClr>
                <a:schemeClr val="accent1"/>
              </a:buClr>
              <a:buSzPct val="125000"/>
              <a:buNone/>
            </a:pPr>
            <a:endParaRPr lang="en-US" dirty="0">
              <a:solidFill>
                <a:schemeClr val="tx2"/>
              </a:solidFill>
            </a:endParaRPr>
          </a:p>
        </p:txBody>
      </p:sp>
      <p:sp>
        <p:nvSpPr>
          <p:cNvPr id="17" name="Content Placeholder 11">
            <a:extLst>
              <a:ext uri="{FF2B5EF4-FFF2-40B4-BE49-F238E27FC236}">
                <a16:creationId xmlns:a16="http://schemas.microsoft.com/office/drawing/2014/main" id="{9A606318-BA74-F647-8C44-78118F76839F}"/>
              </a:ext>
            </a:extLst>
          </p:cNvPr>
          <p:cNvSpPr txBox="1">
            <a:spLocks/>
          </p:cNvSpPr>
          <p:nvPr/>
        </p:nvSpPr>
        <p:spPr>
          <a:xfrm>
            <a:off x="7924800" y="1693719"/>
            <a:ext cx="3848100" cy="34290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r>
              <a:rPr kumimoji="0" lang="en-US" sz="36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Bronze</a:t>
            </a:r>
            <a:endPar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Silver Lake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Sterling</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Weskan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Wichita Catholic Diocese</a:t>
            </a:r>
          </a:p>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endPar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Content Placeholder 11">
            <a:extLst>
              <a:ext uri="{FF2B5EF4-FFF2-40B4-BE49-F238E27FC236}">
                <a16:creationId xmlns:a16="http://schemas.microsoft.com/office/drawing/2014/main" id="{C3F7FCFB-6705-5949-B24B-963D0FCD1931}"/>
              </a:ext>
            </a:extLst>
          </p:cNvPr>
          <p:cNvSpPr txBox="1">
            <a:spLocks/>
          </p:cNvSpPr>
          <p:nvPr/>
        </p:nvSpPr>
        <p:spPr>
          <a:xfrm>
            <a:off x="990600" y="1690255"/>
            <a:ext cx="1828800"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r>
              <a:rPr kumimoji="0" lang="en-US" sz="36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Copper</a:t>
            </a:r>
          </a:p>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endParaRPr kumimoji="0" lang="en-US" sz="24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171 Districts achieved at this level</a:t>
            </a:r>
          </a:p>
        </p:txBody>
      </p:sp>
    </p:spTree>
    <p:extLst>
      <p:ext uri="{BB962C8B-B14F-4D97-AF65-F5344CB8AC3E}">
        <p14:creationId xmlns:p14="http://schemas.microsoft.com/office/powerpoint/2010/main" val="362277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animEffect transition="in" filter="dissolve">
                                      <p:cBhvr>
                                        <p:cTn id="11" dur="500"/>
                                        <p:tgtEl>
                                          <p:spTgt spid="2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dissolve">
                                      <p:cBhvr>
                                        <p:cTn id="16" dur="500"/>
                                        <p:tgtEl>
                                          <p:spTgt spid="12">
                                            <p:txEl>
                                              <p:pRg st="0" end="0"/>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dissolve">
                                      <p:cBhvr>
                                        <p:cTn id="20" dur="500"/>
                                        <p:tgtEl>
                                          <p:spTgt spid="12">
                                            <p:txEl>
                                              <p:pRg st="1" end="1"/>
                                            </p:txEl>
                                          </p:spTgt>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dissolve">
                                      <p:cBhvr>
                                        <p:cTn id="28" dur="500"/>
                                        <p:tgtEl>
                                          <p:spTgt spid="12">
                                            <p:txEl>
                                              <p:pRg st="3" end="3"/>
                                            </p:txEl>
                                          </p:spTgt>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dissolve">
                                      <p:cBhvr>
                                        <p:cTn id="32" dur="500"/>
                                        <p:tgtEl>
                                          <p:spTgt spid="12">
                                            <p:txEl>
                                              <p:pRg st="4" end="4"/>
                                            </p:txEl>
                                          </p:spTgt>
                                        </p:tgtEl>
                                      </p:cBhvr>
                                    </p:animEffect>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Effect transition="in" filter="dissolve">
                                      <p:cBhvr>
                                        <p:cTn id="36" dur="500"/>
                                        <p:tgtEl>
                                          <p:spTgt spid="12">
                                            <p:txEl>
                                              <p:pRg st="5" end="5"/>
                                            </p:txEl>
                                          </p:spTgt>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Effect transition="in" filter="dissolve">
                                      <p:cBhvr>
                                        <p:cTn id="40" dur="500"/>
                                        <p:tgtEl>
                                          <p:spTgt spid="12">
                                            <p:txEl>
                                              <p:pRg st="6" end="6"/>
                                            </p:txEl>
                                          </p:spTgt>
                                        </p:tgtEl>
                                      </p:cBhvr>
                                    </p:animEffect>
                                  </p:childTnLst>
                                </p:cTn>
                              </p:par>
                            </p:childTnLst>
                          </p:cTn>
                        </p:par>
                        <p:par>
                          <p:cTn id="41" fill="hold">
                            <p:stCondLst>
                              <p:cond delay="3500"/>
                            </p:stCondLst>
                            <p:childTnLst>
                              <p:par>
                                <p:cTn id="42" presetID="9" presetClass="entr" presetSubtype="0" fill="hold"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dissolve">
                                      <p:cBhvr>
                                        <p:cTn id="44" dur="500"/>
                                        <p:tgtEl>
                                          <p:spTgt spid="17">
                                            <p:txEl>
                                              <p:pRg st="0" end="0"/>
                                            </p:txEl>
                                          </p:spTgt>
                                        </p:tgtEl>
                                      </p:cBhvr>
                                    </p:animEffect>
                                  </p:childTnLst>
                                </p:cTn>
                              </p:par>
                            </p:childTnLst>
                          </p:cTn>
                        </p:par>
                        <p:par>
                          <p:cTn id="45" fill="hold">
                            <p:stCondLst>
                              <p:cond delay="4000"/>
                            </p:stCondLst>
                            <p:childTnLst>
                              <p:par>
                                <p:cTn id="46" presetID="9" presetClass="entr" presetSubtype="0" fill="hold" nodeType="after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Effect transition="in" filter="dissolve">
                                      <p:cBhvr>
                                        <p:cTn id="48" dur="500"/>
                                        <p:tgtEl>
                                          <p:spTgt spid="17">
                                            <p:txEl>
                                              <p:pRg st="1" end="1"/>
                                            </p:txEl>
                                          </p:spTgt>
                                        </p:tgtEl>
                                      </p:cBhvr>
                                    </p:animEffect>
                                  </p:childTnLst>
                                </p:cTn>
                              </p:par>
                            </p:childTnLst>
                          </p:cTn>
                        </p:par>
                        <p:par>
                          <p:cTn id="49" fill="hold">
                            <p:stCondLst>
                              <p:cond delay="4500"/>
                            </p:stCondLst>
                            <p:childTnLst>
                              <p:par>
                                <p:cTn id="50" presetID="9" presetClass="entr" presetSubtype="0" fill="hold" nodeType="after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Effect transition="in" filter="dissolve">
                                      <p:cBhvr>
                                        <p:cTn id="52" dur="500"/>
                                        <p:tgtEl>
                                          <p:spTgt spid="17">
                                            <p:txEl>
                                              <p:pRg st="2" end="2"/>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Effect transition="in" filter="dissolve">
                                      <p:cBhvr>
                                        <p:cTn id="56" dur="500"/>
                                        <p:tgtEl>
                                          <p:spTgt spid="17">
                                            <p:txEl>
                                              <p:pRg st="3" end="3"/>
                                            </p:txEl>
                                          </p:spTgt>
                                        </p:tgtEl>
                                      </p:cBhvr>
                                    </p:animEffect>
                                  </p:childTnLst>
                                </p:cTn>
                              </p:par>
                            </p:childTnLst>
                          </p:cTn>
                        </p:par>
                        <p:par>
                          <p:cTn id="57" fill="hold">
                            <p:stCondLst>
                              <p:cond delay="5500"/>
                            </p:stCondLst>
                            <p:childTnLst>
                              <p:par>
                                <p:cTn id="58" presetID="9" presetClass="entr" presetSubtype="0" fill="hold" nodeType="afterEffect">
                                  <p:stCondLst>
                                    <p:cond delay="0"/>
                                  </p:stCondLst>
                                  <p:childTnLst>
                                    <p:set>
                                      <p:cBhvr>
                                        <p:cTn id="59" dur="1" fill="hold">
                                          <p:stCondLst>
                                            <p:cond delay="0"/>
                                          </p:stCondLst>
                                        </p:cTn>
                                        <p:tgtEl>
                                          <p:spTgt spid="17">
                                            <p:txEl>
                                              <p:pRg st="4" end="4"/>
                                            </p:txEl>
                                          </p:spTgt>
                                        </p:tgtEl>
                                        <p:attrNameLst>
                                          <p:attrName>style.visibility</p:attrName>
                                        </p:attrNameLst>
                                      </p:cBhvr>
                                      <p:to>
                                        <p:strVal val="visible"/>
                                      </p:to>
                                    </p:set>
                                    <p:animEffect transition="in" filter="dissolve">
                                      <p:cBhvr>
                                        <p:cTn id="60"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293873"/>
            <a:ext cx="10515600" cy="1149351"/>
          </a:xfrm>
        </p:spPr>
        <p:txBody>
          <a:bodyPr>
            <a:noAutofit/>
          </a:bodyPr>
          <a:lstStyle/>
          <a:p>
            <a:r>
              <a:rPr lang="en-US" sz="4800" b="1" dirty="0">
                <a:latin typeface="+mn-lt"/>
              </a:rPr>
              <a:t>2021 Kansans Can Star Awards</a:t>
            </a:r>
            <a:br>
              <a:rPr lang="en-US" sz="4800" b="1" dirty="0">
                <a:latin typeface="+mn-lt"/>
              </a:rPr>
            </a:br>
            <a:r>
              <a:rPr lang="en-US" sz="4000" b="1" dirty="0">
                <a:latin typeface="+mn-lt"/>
              </a:rPr>
              <a:t>Academically prepared for Post Secondary</a:t>
            </a:r>
          </a:p>
        </p:txBody>
      </p:sp>
      <p:sp>
        <p:nvSpPr>
          <p:cNvPr id="8" name="Rectangle 7">
            <a:extLst>
              <a:ext uri="{FF2B5EF4-FFF2-40B4-BE49-F238E27FC236}">
                <a16:creationId xmlns:a16="http://schemas.microsoft.com/office/drawing/2014/main" id="{DF70AE98-0B3F-AC47-BB24-C1C659F7E6C6}"/>
              </a:ext>
            </a:extLst>
          </p:cNvPr>
          <p:cNvSpPr/>
          <p:nvPr/>
        </p:nvSpPr>
        <p:spPr>
          <a:xfrm>
            <a:off x="2838450" y="1981200"/>
            <a:ext cx="6362700" cy="196977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FFA400"/>
              </a:buClr>
              <a:buSzPct val="125000"/>
              <a:buFontTx/>
              <a:buNone/>
              <a:tabLst/>
              <a:defRPr/>
            </a:pPr>
            <a:r>
              <a:rPr kumimoji="0" lang="en-US" sz="4000" b="1" i="0" u="none" strike="noStrike" kern="1200" cap="none" spc="0" normalizeH="0" baseline="0" noProof="0" dirty="0">
                <a:ln>
                  <a:noFill/>
                </a:ln>
                <a:solidFill>
                  <a:srgbClr val="12284C"/>
                </a:solidFill>
                <a:effectLst/>
                <a:uLnTx/>
                <a:uFillTx/>
                <a:latin typeface="Open Sans Light"/>
                <a:ea typeface="+mn-ea"/>
                <a:cs typeface="+mn-cs"/>
              </a:rPr>
              <a:t>Silver</a:t>
            </a:r>
          </a:p>
          <a:p>
            <a:pPr marL="457200" marR="0" lvl="0"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5400" b="0" i="0" u="none" strike="noStrike" kern="1200" cap="none" spc="0" normalizeH="0" baseline="0" noProof="0" dirty="0">
                <a:ln>
                  <a:noFill/>
                </a:ln>
                <a:solidFill>
                  <a:srgbClr val="12284C"/>
                </a:solidFill>
                <a:effectLst/>
                <a:uLnTx/>
                <a:uFillTx/>
                <a:latin typeface="Open Sans Light"/>
                <a:ea typeface="+mn-ea"/>
                <a:cs typeface="+mn-cs"/>
              </a:rPr>
              <a:t>Fort  Leavenworth</a:t>
            </a:r>
          </a:p>
          <a:p>
            <a:pPr marL="0" marR="0" lvl="0" indent="0" algn="l" defTabSz="1219170" rtl="0" eaLnBrk="1" fontAlgn="auto" latinLnBrk="0" hangingPunct="1">
              <a:lnSpc>
                <a:spcPct val="100000"/>
              </a:lnSpc>
              <a:spcBef>
                <a:spcPts val="0"/>
              </a:spcBef>
              <a:spcAft>
                <a:spcPts val="0"/>
              </a:spcAft>
              <a:buClr>
                <a:srgbClr val="FFA400"/>
              </a:buClr>
              <a:buSzPct val="125000"/>
              <a:buFontTx/>
              <a:buNone/>
              <a:tabLst/>
              <a:defRPr/>
            </a:pPr>
            <a:endParaRPr kumimoji="0" lang="en-US" sz="2800" b="1"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3540829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15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3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Post Secondary Effectiveness</a:t>
            </a:r>
          </a:p>
        </p:txBody>
      </p:sp>
      <p:sp>
        <p:nvSpPr>
          <p:cNvPr id="6" name="Content Placeholder 3">
            <a:extLst>
              <a:ext uri="{FF2B5EF4-FFF2-40B4-BE49-F238E27FC236}">
                <a16:creationId xmlns:a16="http://schemas.microsoft.com/office/drawing/2014/main" id="{D7D867DB-F31D-EC45-98DB-613729D63C1D}"/>
              </a:ext>
            </a:extLst>
          </p:cNvPr>
          <p:cNvSpPr txBox="1">
            <a:spLocks/>
          </p:cNvSpPr>
          <p:nvPr/>
        </p:nvSpPr>
        <p:spPr>
          <a:xfrm>
            <a:off x="762000" y="2438400"/>
            <a:ext cx="11125200" cy="2980893"/>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2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44 Districts achieved at the Copper Level	50.0% - 54.9%</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32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2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48 Districts achieved at the Bronze Level	55.0% - 59.9%</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32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2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52 Districts achieved at the Silver Level		60.0% - 69.9%</a:t>
            </a:r>
          </a:p>
        </p:txBody>
      </p:sp>
    </p:spTree>
    <p:extLst>
      <p:ext uri="{BB962C8B-B14F-4D97-AF65-F5344CB8AC3E}">
        <p14:creationId xmlns:p14="http://schemas.microsoft.com/office/powerpoint/2010/main" val="3910498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FEC9-EDA3-2A40-B49C-404EFE089938}"/>
              </a:ext>
            </a:extLst>
          </p:cNvPr>
          <p:cNvPicPr>
            <a:picLocks noChangeAspect="1"/>
          </p:cNvPicPr>
          <p:nvPr/>
        </p:nvPicPr>
        <p:blipFill>
          <a:blip r:embed="rId3"/>
          <a:stretch>
            <a:fillRect/>
          </a:stretch>
        </p:blipFill>
        <p:spPr>
          <a:xfrm>
            <a:off x="2" y="0"/>
            <a:ext cx="12191999" cy="6858000"/>
          </a:xfrm>
          <a:prstGeom prst="rect">
            <a:avLst/>
          </a:prstGeom>
        </p:spPr>
      </p:pic>
    </p:spTree>
    <p:extLst>
      <p:ext uri="{BB962C8B-B14F-4D97-AF65-F5344CB8AC3E}">
        <p14:creationId xmlns:p14="http://schemas.microsoft.com/office/powerpoint/2010/main" val="371916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Post Secondary Effectiveness - Gold</a:t>
            </a:r>
          </a:p>
        </p:txBody>
      </p:sp>
      <p:sp>
        <p:nvSpPr>
          <p:cNvPr id="4" name="Content Placeholder 3">
            <a:extLst>
              <a:ext uri="{FF2B5EF4-FFF2-40B4-BE49-F238E27FC236}">
                <a16:creationId xmlns:a16="http://schemas.microsoft.com/office/drawing/2014/main" id="{E3D2A818-1CA1-E14E-B410-5665A263058E}"/>
              </a:ext>
            </a:extLst>
          </p:cNvPr>
          <p:cNvSpPr>
            <a:spLocks noGrp="1"/>
          </p:cNvSpPr>
          <p:nvPr>
            <p:ph sz="half" idx="2"/>
          </p:nvPr>
        </p:nvSpPr>
        <p:spPr>
          <a:xfrm>
            <a:off x="762000" y="2057400"/>
            <a:ext cx="5867400" cy="4081247"/>
          </a:xfrm>
        </p:spPr>
        <p:txBody>
          <a:bodyPr>
            <a:noAutofit/>
          </a:bodyPr>
          <a:lstStyle/>
          <a:p>
            <a:pPr>
              <a:buClr>
                <a:schemeClr val="accent1"/>
              </a:buClr>
              <a:buSzPct val="125000"/>
            </a:pPr>
            <a:r>
              <a:rPr lang="en-US" sz="3200" dirty="0">
                <a:latin typeface="+mn-lt"/>
              </a:rPr>
              <a:t> Blue Valley – USD 229</a:t>
            </a:r>
          </a:p>
          <a:p>
            <a:pPr>
              <a:buClr>
                <a:schemeClr val="accent1"/>
              </a:buClr>
              <a:buSzPct val="125000"/>
            </a:pPr>
            <a:r>
              <a:rPr lang="en-US" sz="3200" dirty="0">
                <a:latin typeface="+mn-lt"/>
              </a:rPr>
              <a:t> De Soto </a:t>
            </a:r>
          </a:p>
          <a:p>
            <a:pPr>
              <a:buClr>
                <a:schemeClr val="accent1"/>
              </a:buClr>
              <a:buSzPct val="125000"/>
            </a:pPr>
            <a:r>
              <a:rPr lang="en-US" sz="3200" dirty="0">
                <a:latin typeface="+mn-lt"/>
              </a:rPr>
              <a:t> Frontenac</a:t>
            </a:r>
          </a:p>
          <a:p>
            <a:pPr>
              <a:buClr>
                <a:schemeClr val="accent1"/>
              </a:buClr>
              <a:buSzPct val="125000"/>
            </a:pPr>
            <a:r>
              <a:rPr lang="en-US" sz="3200" dirty="0">
                <a:latin typeface="+mn-lt"/>
              </a:rPr>
              <a:t> Hesston</a:t>
            </a:r>
          </a:p>
          <a:p>
            <a:pPr>
              <a:buClr>
                <a:schemeClr val="accent1"/>
              </a:buClr>
              <a:buSzPct val="125000"/>
            </a:pPr>
            <a:r>
              <a:rPr lang="en-US" sz="3200" dirty="0">
                <a:latin typeface="+mn-lt"/>
              </a:rPr>
              <a:t> Kansas City Catholic Diocese </a:t>
            </a:r>
          </a:p>
        </p:txBody>
      </p:sp>
      <p:sp>
        <p:nvSpPr>
          <p:cNvPr id="3" name="TextBox 2">
            <a:extLst>
              <a:ext uri="{FF2B5EF4-FFF2-40B4-BE49-F238E27FC236}">
                <a16:creationId xmlns:a16="http://schemas.microsoft.com/office/drawing/2014/main" id="{4B0E2B1C-BA8C-034B-81F8-A6B2547456A7}"/>
              </a:ext>
            </a:extLst>
          </p:cNvPr>
          <p:cNvSpPr txBox="1"/>
          <p:nvPr/>
        </p:nvSpPr>
        <p:spPr>
          <a:xfrm>
            <a:off x="6858000" y="2057400"/>
            <a:ext cx="5706341" cy="3077766"/>
          </a:xfrm>
          <a:prstGeom prst="rect">
            <a:avLst/>
          </a:prstGeom>
          <a:noFill/>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 Nemaha Central</a:t>
            </a:r>
            <a:endParaRPr kumimoji="0" lang="en-US" sz="4000" b="0" i="0" u="none" strike="noStrike" kern="1200" cap="none" spc="0" normalizeH="0" baseline="0" noProof="0" dirty="0">
              <a:ln>
                <a:noFill/>
              </a:ln>
              <a:solidFill>
                <a:srgbClr val="12284C"/>
              </a:solidFill>
              <a:effectLst/>
              <a:uLnTx/>
              <a:uFillTx/>
              <a:latin typeface="Open Sans Light"/>
              <a:ea typeface="+mn-ea"/>
              <a:cs typeface="+mn-cs"/>
            </a:endParaRP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 Renwick</a:t>
            </a: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 Salina Catholic Diocese</a:t>
            </a: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 Silver Lake</a:t>
            </a:r>
          </a:p>
          <a:p>
            <a:pPr marL="342900" marR="0" lvl="0" indent="-3429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 Wichita Catholic Diocese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1408611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2500"/>
                            </p:stCondLst>
                            <p:childTnLst>
                              <p:par>
                                <p:cTn id="17" presetID="9" presetClass="entr" presetSubtype="0" fill="hold"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par>
                          <p:cTn id="20" fill="hold">
                            <p:stCondLst>
                              <p:cond delay="3500"/>
                            </p:stCondLst>
                            <p:childTnLst>
                              <p:par>
                                <p:cTn id="21" presetID="9" presetClass="entr" presetSubtype="0" fill="hold"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par>
                          <p:cTn id="24" fill="hold">
                            <p:stCondLst>
                              <p:cond delay="4500"/>
                            </p:stCondLst>
                            <p:childTnLst>
                              <p:par>
                                <p:cTn id="25" presetID="9" presetClass="entr" presetSubtype="0" fill="hold" nodeType="afterEffect">
                                  <p:stCondLst>
                                    <p:cond delay="50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ssolve">
                                      <p:cBhvr>
                                        <p:cTn id="27" dur="500"/>
                                        <p:tgtEl>
                                          <p:spTgt spid="3">
                                            <p:txEl>
                                              <p:pRg st="0" end="0"/>
                                            </p:txEl>
                                          </p:spTgt>
                                        </p:tgtEl>
                                      </p:cBhvr>
                                    </p:animEffect>
                                  </p:childTnLst>
                                </p:cTn>
                              </p:par>
                            </p:childTnLst>
                          </p:cTn>
                        </p:par>
                        <p:par>
                          <p:cTn id="28" fill="hold">
                            <p:stCondLst>
                              <p:cond delay="5500"/>
                            </p:stCondLst>
                            <p:childTnLst>
                              <p:par>
                                <p:cTn id="29" presetID="9" presetClass="entr" presetSubtype="0" fill="hold" nodeType="afterEffect">
                                  <p:stCondLst>
                                    <p:cond delay="50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dissolve">
                                      <p:cBhvr>
                                        <p:cTn id="31" dur="500"/>
                                        <p:tgtEl>
                                          <p:spTgt spid="3">
                                            <p:txEl>
                                              <p:pRg st="1" end="1"/>
                                            </p:txEl>
                                          </p:spTgt>
                                        </p:tgtEl>
                                      </p:cBhvr>
                                    </p:animEffect>
                                  </p:childTnLst>
                                </p:cTn>
                              </p:par>
                            </p:childTnLst>
                          </p:cTn>
                        </p:par>
                        <p:par>
                          <p:cTn id="32" fill="hold">
                            <p:stCondLst>
                              <p:cond delay="6500"/>
                            </p:stCondLst>
                            <p:childTnLst>
                              <p:par>
                                <p:cTn id="33" presetID="9" presetClass="entr" presetSubtype="0" fill="hold" nodeType="afterEffect">
                                  <p:stCondLst>
                                    <p:cond delay="50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dissolve">
                                      <p:cBhvr>
                                        <p:cTn id="35" dur="500"/>
                                        <p:tgtEl>
                                          <p:spTgt spid="3">
                                            <p:txEl>
                                              <p:pRg st="2" end="2"/>
                                            </p:txEl>
                                          </p:spTgt>
                                        </p:tgtEl>
                                      </p:cBhvr>
                                    </p:animEffect>
                                  </p:childTnLst>
                                </p:cTn>
                              </p:par>
                            </p:childTnLst>
                          </p:cTn>
                        </p:par>
                        <p:par>
                          <p:cTn id="36" fill="hold">
                            <p:stCondLst>
                              <p:cond delay="7500"/>
                            </p:stCondLst>
                            <p:childTnLst>
                              <p:par>
                                <p:cTn id="37" presetID="9" presetClass="entr" presetSubtype="0" fill="hold" nodeType="afterEffect">
                                  <p:stCondLst>
                                    <p:cond delay="50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dissolve">
                                      <p:cBhvr>
                                        <p:cTn id="39" dur="500"/>
                                        <p:tgtEl>
                                          <p:spTgt spid="3">
                                            <p:txEl>
                                              <p:pRg st="3" end="3"/>
                                            </p:txEl>
                                          </p:spTgt>
                                        </p:tgtEl>
                                      </p:cBhvr>
                                    </p:animEffect>
                                  </p:childTnLst>
                                </p:cTn>
                              </p:par>
                            </p:childTnLst>
                          </p:cTn>
                        </p:par>
                        <p:par>
                          <p:cTn id="40" fill="hold">
                            <p:stCondLst>
                              <p:cond delay="8500"/>
                            </p:stCondLst>
                            <p:childTnLst>
                              <p:par>
                                <p:cTn id="41" presetID="9" presetClass="entr" presetSubtype="0" fill="hold" nodeType="afterEffect">
                                  <p:stCondLst>
                                    <p:cond delay="50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dissolv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6C5D8-9858-7B4F-83CB-B12C7CE9F9BF}"/>
              </a:ext>
            </a:extLst>
          </p:cNvPr>
          <p:cNvSpPr>
            <a:spLocks noChangeArrowheads="1"/>
          </p:cNvSpPr>
          <p:nvPr/>
        </p:nvSpPr>
        <p:spPr bwMode="auto">
          <a:xfrm flipV="1">
            <a:off x="2844800" y="-53187"/>
            <a:ext cx="13208000"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12284C"/>
                </a:solidFill>
                <a:effectLst/>
                <a:uLnTx/>
                <a:uFillTx/>
                <a:latin typeface="Arial" panose="020B0604020202020204" pitchFamily="34" charset="0"/>
                <a:ea typeface="+mn-ea"/>
                <a:cs typeface="+mn-cs"/>
              </a:rPr>
              <a:t>  </a:t>
            </a:r>
            <a:r>
              <a:rPr kumimoji="0" lang="en-US" altLang="en-US" sz="39300" b="0" i="0" u="none" strike="noStrike" kern="1200" cap="none" spc="0" normalizeH="0" baseline="0" noProof="0" dirty="0">
                <a:ln>
                  <a:noFill/>
                </a:ln>
                <a:solidFill>
                  <a:srgbClr val="12284C"/>
                </a:solidFill>
                <a:effectLst/>
                <a:uLnTx/>
                <a:uFillTx/>
                <a:latin typeface="Arial" panose="020B0604020202020204" pitchFamily="34" charset="0"/>
                <a:ea typeface="+mn-ea"/>
                <a:cs typeface="+mn-cs"/>
                <a:hlinkClick r:id="rId2"/>
              </a:rPr>
              <a:t>      </a:t>
            </a:r>
            <a:r>
              <a:rPr kumimoji="0" lang="en-US" altLang="en-US" sz="1800" b="0" i="0" u="none" strike="noStrike" kern="1200" cap="none" spc="0" normalizeH="0" baseline="0" noProof="0" dirty="0">
                <a:ln>
                  <a:noFill/>
                </a:ln>
                <a:solidFill>
                  <a:srgbClr val="12284C"/>
                </a:solidFill>
                <a:effectLst/>
                <a:uLnTx/>
                <a:uFillTx/>
                <a:latin typeface="Arial" panose="020B0604020202020204" pitchFamily="34" charset="0"/>
                <a:ea typeface="+mn-ea"/>
                <a:cs typeface="+mn-cs"/>
                <a:hlinkClick r:id="rId2"/>
              </a:rPr>
              <a:t>648 × 492</a:t>
            </a:r>
            <a:endParaRPr kumimoji="0" lang="en-US" altLang="en-US" sz="1800" b="0" i="0" u="none" strike="noStrike" kern="1200" cap="none" spc="0" normalizeH="0" baseline="0" noProof="0" dirty="0">
              <a:ln>
                <a:noFill/>
              </a:ln>
              <a:solidFill>
                <a:srgbClr val="12284C"/>
              </a:solidFill>
              <a:effectLst/>
              <a:uLnTx/>
              <a:uFillTx/>
              <a:latin typeface="Arial" panose="020B0604020202020204" pitchFamily="34" charset="0"/>
              <a:ea typeface="+mn-ea"/>
              <a:cs typeface="+mn-cs"/>
            </a:endParaRPr>
          </a:p>
        </p:txBody>
      </p:sp>
      <p:pic>
        <p:nvPicPr>
          <p:cNvPr id="84994" name="Picture 2" descr="Why is Normal Distribution Bell Shaped? | by Rishi Sharma | Medium">
            <a:hlinkClick r:id="rId2"/>
            <a:extLst>
              <a:ext uri="{FF2B5EF4-FFF2-40B4-BE49-F238E27FC236}">
                <a16:creationId xmlns:a16="http://schemas.microsoft.com/office/drawing/2014/main" id="{47A33B83-9DA3-ED4B-9A6D-09DEE1942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
            <a:ext cx="8915400" cy="60169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DD9E0AF-92E8-534A-B524-5A377A8F1AF2}"/>
              </a:ext>
            </a:extLst>
          </p:cNvPr>
          <p:cNvSpPr/>
          <p:nvPr/>
        </p:nvSpPr>
        <p:spPr>
          <a:xfrm>
            <a:off x="8121770" y="2362200"/>
            <a:ext cx="609600" cy="336286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7" name="Rectangle 6">
            <a:extLst>
              <a:ext uri="{FF2B5EF4-FFF2-40B4-BE49-F238E27FC236}">
                <a16:creationId xmlns:a16="http://schemas.microsoft.com/office/drawing/2014/main" id="{738F1322-B745-DA43-9DA7-72C5FE9CD3AD}"/>
              </a:ext>
            </a:extLst>
          </p:cNvPr>
          <p:cNvSpPr/>
          <p:nvPr/>
        </p:nvSpPr>
        <p:spPr>
          <a:xfrm>
            <a:off x="8763000" y="3276600"/>
            <a:ext cx="1066800" cy="2448464"/>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8" name="Rectangle 7">
            <a:extLst>
              <a:ext uri="{FF2B5EF4-FFF2-40B4-BE49-F238E27FC236}">
                <a16:creationId xmlns:a16="http://schemas.microsoft.com/office/drawing/2014/main" id="{504AB818-261D-4B47-B95E-252713689370}"/>
              </a:ext>
            </a:extLst>
          </p:cNvPr>
          <p:cNvSpPr/>
          <p:nvPr/>
        </p:nvSpPr>
        <p:spPr>
          <a:xfrm>
            <a:off x="9829800" y="5105400"/>
            <a:ext cx="1066800" cy="609600"/>
          </a:xfrm>
          <a:prstGeom prst="rect">
            <a:avLst/>
          </a:prstGeom>
          <a:solidFill>
            <a:srgbClr val="40B4E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16638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3600" b="1" dirty="0">
                <a:latin typeface="+mn-lt"/>
              </a:rPr>
              <a:t>2021 Kansans Can Star Awards</a:t>
            </a:r>
            <a:br>
              <a:rPr lang="en-US" sz="3600" b="1" dirty="0">
                <a:latin typeface="+mn-lt"/>
              </a:rPr>
            </a:br>
            <a:r>
              <a:rPr lang="en-US" sz="3600" b="1" dirty="0">
                <a:latin typeface="+mn-lt"/>
              </a:rPr>
              <a:t>Commissioner’s Award</a:t>
            </a:r>
          </a:p>
        </p:txBody>
      </p:sp>
      <p:sp>
        <p:nvSpPr>
          <p:cNvPr id="6" name="Content Placeholder 3">
            <a:extLst>
              <a:ext uri="{FF2B5EF4-FFF2-40B4-BE49-F238E27FC236}">
                <a16:creationId xmlns:a16="http://schemas.microsoft.com/office/drawing/2014/main" id="{CD3A00C3-7C51-1A42-8A97-B94268FD7DE1}"/>
              </a:ext>
            </a:extLst>
          </p:cNvPr>
          <p:cNvSpPr>
            <a:spLocks noGrp="1"/>
          </p:cNvSpPr>
          <p:nvPr>
            <p:ph sz="half" idx="2"/>
          </p:nvPr>
        </p:nvSpPr>
        <p:spPr>
          <a:xfrm>
            <a:off x="533400" y="2514600"/>
            <a:ext cx="11506200" cy="2980893"/>
          </a:xfrm>
        </p:spPr>
        <p:txBody>
          <a:bodyPr>
            <a:noAutofit/>
          </a:bodyPr>
          <a:lstStyle/>
          <a:p>
            <a:pPr>
              <a:buClr>
                <a:schemeClr val="accent1"/>
              </a:buClr>
              <a:buSzPct val="125000"/>
            </a:pPr>
            <a:r>
              <a:rPr lang="en-US" sz="3200" b="1" dirty="0"/>
              <a:t>69 Districts achieved the Commissioner’s Award	.4 - .9 SD</a:t>
            </a:r>
          </a:p>
          <a:p>
            <a:pPr marL="0" indent="0">
              <a:buClr>
                <a:schemeClr val="accent1"/>
              </a:buClr>
              <a:buSzPct val="125000"/>
              <a:buNone/>
            </a:pPr>
            <a:endParaRPr lang="en-US" sz="3200" b="1" dirty="0"/>
          </a:p>
          <a:p>
            <a:pPr marL="0" indent="0">
              <a:buClr>
                <a:schemeClr val="accent1"/>
              </a:buClr>
              <a:buSzPct val="125000"/>
              <a:buNone/>
            </a:pPr>
            <a:endParaRPr lang="en-US" sz="3200" b="1" dirty="0"/>
          </a:p>
          <a:p>
            <a:pPr>
              <a:buClr>
                <a:schemeClr val="accent1"/>
              </a:buClr>
              <a:buSzPct val="125000"/>
            </a:pPr>
            <a:r>
              <a:rPr lang="en-US" sz="3200" b="1" dirty="0"/>
              <a:t>36 Districts achieved the Commissioner’s Award</a:t>
            </a:r>
          </a:p>
          <a:p>
            <a:pPr marL="457189" lvl="1" indent="0">
              <a:buSzPct val="125000"/>
              <a:buNone/>
            </a:pPr>
            <a:r>
              <a:rPr lang="en-US" sz="3200" b="1" dirty="0"/>
              <a:t>	With Honors 							1.0 – 1.9 SD</a:t>
            </a:r>
          </a:p>
          <a:p>
            <a:pPr marL="457189" lvl="1" indent="0">
              <a:buSzPct val="125000"/>
              <a:buNone/>
            </a:pPr>
            <a:endParaRPr lang="en-US" sz="3200" b="1" dirty="0"/>
          </a:p>
        </p:txBody>
      </p:sp>
      <p:pic>
        <p:nvPicPr>
          <p:cNvPr id="7" name="Picture 2" descr="Why is Normal Distribution Bell Shaped? | by Rishi Sharma | Medium">
            <a:hlinkClick r:id="rId3"/>
            <a:extLst>
              <a:ext uri="{FF2B5EF4-FFF2-40B4-BE49-F238E27FC236}">
                <a16:creationId xmlns:a16="http://schemas.microsoft.com/office/drawing/2014/main" id="{48E465E2-AD23-9C48-8A80-DA4156D9B0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2733" y="2971800"/>
            <a:ext cx="1804520" cy="1217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7F802C-B6BC-BF41-B17B-0E8E8507EF49}"/>
              </a:ext>
            </a:extLst>
          </p:cNvPr>
          <p:cNvSpPr/>
          <p:nvPr/>
        </p:nvSpPr>
        <p:spPr>
          <a:xfrm>
            <a:off x="10668000" y="3426895"/>
            <a:ext cx="152400" cy="6858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pic>
        <p:nvPicPr>
          <p:cNvPr id="9" name="Picture 2" descr="Why is Normal Distribution Bell Shaped? | by Rishi Sharma | Medium">
            <a:hlinkClick r:id="rId3"/>
            <a:extLst>
              <a:ext uri="{FF2B5EF4-FFF2-40B4-BE49-F238E27FC236}">
                <a16:creationId xmlns:a16="http://schemas.microsoft.com/office/drawing/2014/main" id="{1246BFCF-9BE4-6844-A709-34DE2C72B9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868635"/>
            <a:ext cx="2103907" cy="14199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6874243-6C70-6B46-8D4A-8864FEDB08F3}"/>
              </a:ext>
            </a:extLst>
          </p:cNvPr>
          <p:cNvSpPr/>
          <p:nvPr/>
        </p:nvSpPr>
        <p:spPr>
          <a:xfrm>
            <a:off x="8153400" y="5791200"/>
            <a:ext cx="228600" cy="383520"/>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1187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3600" b="1" dirty="0">
                <a:latin typeface="+mn-lt"/>
              </a:rPr>
              <a:t>2021 Kansans Can Star Awards</a:t>
            </a:r>
            <a:br>
              <a:rPr lang="en-US" sz="3600" b="1" dirty="0">
                <a:latin typeface="+mn-lt"/>
              </a:rPr>
            </a:br>
            <a:r>
              <a:rPr lang="en-US" sz="3600" b="1" dirty="0">
                <a:latin typeface="+mn-lt"/>
              </a:rPr>
              <a:t>Commissioner’s Award – Highest Distinction</a:t>
            </a:r>
          </a:p>
        </p:txBody>
      </p:sp>
      <p:sp>
        <p:nvSpPr>
          <p:cNvPr id="4" name="Content Placeholder 3">
            <a:extLst>
              <a:ext uri="{FF2B5EF4-FFF2-40B4-BE49-F238E27FC236}">
                <a16:creationId xmlns:a16="http://schemas.microsoft.com/office/drawing/2014/main" id="{E3D2A818-1CA1-E14E-B410-5665A263058E}"/>
              </a:ext>
            </a:extLst>
          </p:cNvPr>
          <p:cNvSpPr>
            <a:spLocks noGrp="1"/>
          </p:cNvSpPr>
          <p:nvPr>
            <p:ph sz="half" idx="2"/>
          </p:nvPr>
        </p:nvSpPr>
        <p:spPr>
          <a:xfrm>
            <a:off x="1371600" y="1981200"/>
            <a:ext cx="8877300" cy="4081247"/>
          </a:xfrm>
        </p:spPr>
        <p:txBody>
          <a:bodyPr>
            <a:noAutofit/>
          </a:bodyPr>
          <a:lstStyle/>
          <a:p>
            <a:pPr>
              <a:buClr>
                <a:schemeClr val="accent1"/>
              </a:buClr>
              <a:buSzPct val="125000"/>
            </a:pPr>
            <a:r>
              <a:rPr lang="en-US" sz="8000" dirty="0">
                <a:latin typeface="+mn-lt"/>
              </a:rPr>
              <a:t>Plainville</a:t>
            </a:r>
          </a:p>
          <a:p>
            <a:pPr marL="0" indent="0">
              <a:buClr>
                <a:schemeClr val="accent1"/>
              </a:buClr>
              <a:buSzPct val="125000"/>
              <a:buNone/>
            </a:pPr>
            <a:endParaRPr lang="en-US" sz="4000" dirty="0">
              <a:latin typeface="+mn-lt"/>
            </a:endParaRPr>
          </a:p>
          <a:p>
            <a:pPr>
              <a:buClr>
                <a:schemeClr val="accent1"/>
              </a:buClr>
              <a:buSzPct val="125000"/>
            </a:pPr>
            <a:r>
              <a:rPr lang="en-US" sz="8000" dirty="0">
                <a:latin typeface="+mn-lt"/>
              </a:rPr>
              <a:t>Pike Valley</a:t>
            </a:r>
          </a:p>
        </p:txBody>
      </p:sp>
      <p:pic>
        <p:nvPicPr>
          <p:cNvPr id="5" name="Picture 2" descr="Why is Normal Distribution Bell Shaped? | by Rishi Sharma | Medium">
            <a:hlinkClick r:id="rId3"/>
            <a:extLst>
              <a:ext uri="{FF2B5EF4-FFF2-40B4-BE49-F238E27FC236}">
                <a16:creationId xmlns:a16="http://schemas.microsoft.com/office/drawing/2014/main" id="{AFEF5B3E-DA58-D54A-AEFB-ADBE6EFAD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33600"/>
            <a:ext cx="5332142" cy="35986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B352AD-D444-634A-A6D7-3C39F58C44DF}"/>
              </a:ext>
            </a:extLst>
          </p:cNvPr>
          <p:cNvSpPr/>
          <p:nvPr/>
        </p:nvSpPr>
        <p:spPr>
          <a:xfrm>
            <a:off x="10668000" y="5029200"/>
            <a:ext cx="609600" cy="381000"/>
          </a:xfrm>
          <a:prstGeom prst="rect">
            <a:avLst/>
          </a:prstGeom>
          <a:solidFill>
            <a:srgbClr val="40B4E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 name="TextBox 2">
            <a:extLst>
              <a:ext uri="{FF2B5EF4-FFF2-40B4-BE49-F238E27FC236}">
                <a16:creationId xmlns:a16="http://schemas.microsoft.com/office/drawing/2014/main" id="{61A2EC39-E101-7746-B4C8-8BE7D6852C40}"/>
              </a:ext>
            </a:extLst>
          </p:cNvPr>
          <p:cNvSpPr txBox="1"/>
          <p:nvPr/>
        </p:nvSpPr>
        <p:spPr>
          <a:xfrm>
            <a:off x="8919029" y="5617029"/>
            <a:ext cx="184731"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2284C"/>
              </a:solidFill>
              <a:effectLst/>
              <a:uLnTx/>
              <a:uFillTx/>
              <a:latin typeface="Open Sans Light"/>
              <a:ea typeface="+mn-ea"/>
              <a:cs typeface="+mn-cs"/>
            </a:endParaRPr>
          </a:p>
        </p:txBody>
      </p:sp>
    </p:spTree>
    <p:extLst>
      <p:ext uri="{BB962C8B-B14F-4D97-AF65-F5344CB8AC3E}">
        <p14:creationId xmlns:p14="http://schemas.microsoft.com/office/powerpoint/2010/main" val="301469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3000"/>
                                        <p:tgtEl>
                                          <p:spTgt spid="4">
                                            <p:txEl>
                                              <p:pRg st="0" end="0"/>
                                            </p:txEl>
                                          </p:spTgt>
                                        </p:tgtEl>
                                      </p:cBhvr>
                                    </p:animEffect>
                                  </p:childTnLst>
                                </p:cTn>
                              </p:par>
                            </p:childTnLst>
                          </p:cTn>
                        </p:par>
                        <p:par>
                          <p:cTn id="8" fill="hold">
                            <p:stCondLst>
                              <p:cond delay="4000"/>
                            </p:stCondLst>
                            <p:childTnLst>
                              <p:par>
                                <p:cTn id="9" presetID="9" presetClass="entr" presetSubtype="0" fill="hold" nodeType="afterEffect">
                                  <p:stCondLst>
                                    <p:cond delay="10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dissolve">
                                      <p:cBhvr>
                                        <p:cTn id="11" dur="3000"/>
                                        <p:tgtEl>
                                          <p:spTgt spid="4">
                                            <p:txEl>
                                              <p:pRg st="2" end="2"/>
                                            </p:txEl>
                                          </p:spTgt>
                                        </p:tgtEl>
                                      </p:cBhvr>
                                    </p:animEffect>
                                  </p:childTnLst>
                                </p:cTn>
                              </p:par>
                            </p:childTnLst>
                          </p:cTn>
                        </p:par>
                        <p:par>
                          <p:cTn id="12" fill="hold">
                            <p:stCondLst>
                              <p:cond delay="8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Individual Plans of Study</a:t>
            </a:r>
          </a:p>
        </p:txBody>
      </p:sp>
      <p:sp>
        <p:nvSpPr>
          <p:cNvPr id="6" name="Content Placeholder 4">
            <a:extLst>
              <a:ext uri="{FF2B5EF4-FFF2-40B4-BE49-F238E27FC236}">
                <a16:creationId xmlns:a16="http://schemas.microsoft.com/office/drawing/2014/main" id="{B664B13A-420A-F84F-8143-7C54F3C1B44B}"/>
              </a:ext>
            </a:extLst>
          </p:cNvPr>
          <p:cNvSpPr>
            <a:spLocks noGrp="1"/>
          </p:cNvSpPr>
          <p:nvPr>
            <p:ph sz="half" idx="2"/>
          </p:nvPr>
        </p:nvSpPr>
        <p:spPr>
          <a:xfrm>
            <a:off x="838200" y="1676400"/>
            <a:ext cx="4038599" cy="3581400"/>
          </a:xfrm>
        </p:spPr>
        <p:txBody>
          <a:bodyPr>
            <a:noAutofit/>
          </a:bodyPr>
          <a:lstStyle/>
          <a:p>
            <a:pPr marL="0" indent="0">
              <a:buNone/>
            </a:pPr>
            <a:r>
              <a:rPr lang="en-US" sz="3600" b="1" dirty="0"/>
              <a:t>Copper</a:t>
            </a:r>
          </a:p>
          <a:p>
            <a:pPr>
              <a:buClr>
                <a:schemeClr val="accent1"/>
              </a:buClr>
              <a:buSzPct val="125000"/>
            </a:pPr>
            <a:r>
              <a:rPr lang="en-US" sz="2800" dirty="0"/>
              <a:t>Basehor-Linwood</a:t>
            </a:r>
          </a:p>
          <a:p>
            <a:pPr>
              <a:buClr>
                <a:schemeClr val="accent1"/>
              </a:buClr>
              <a:buSzPct val="125000"/>
            </a:pPr>
            <a:r>
              <a:rPr lang="en-US" sz="2800" dirty="0"/>
              <a:t>Caldwell</a:t>
            </a:r>
          </a:p>
          <a:p>
            <a:pPr>
              <a:buClr>
                <a:schemeClr val="accent1"/>
              </a:buClr>
              <a:buSzPct val="125000"/>
            </a:pPr>
            <a:r>
              <a:rPr lang="en-US" sz="2800" dirty="0"/>
              <a:t>Colby</a:t>
            </a:r>
          </a:p>
          <a:p>
            <a:pPr>
              <a:buClr>
                <a:schemeClr val="accent1"/>
              </a:buClr>
              <a:buSzPct val="125000"/>
            </a:pPr>
            <a:r>
              <a:rPr lang="en-US" sz="2800" dirty="0"/>
              <a:t>Prairie Hills</a:t>
            </a:r>
          </a:p>
          <a:p>
            <a:pPr>
              <a:buClr>
                <a:schemeClr val="accent1"/>
              </a:buClr>
              <a:buSzPct val="125000"/>
            </a:pPr>
            <a:r>
              <a:rPr lang="en-US" sz="2800" dirty="0"/>
              <a:t>Seaman</a:t>
            </a:r>
          </a:p>
          <a:p>
            <a:pPr>
              <a:buClr>
                <a:schemeClr val="accent1"/>
              </a:buClr>
              <a:buSzPct val="125000"/>
            </a:pPr>
            <a:r>
              <a:rPr lang="en-US" sz="2800" dirty="0"/>
              <a:t>South Barber</a:t>
            </a:r>
          </a:p>
          <a:p>
            <a:pPr>
              <a:buClr>
                <a:schemeClr val="accent1"/>
              </a:buClr>
              <a:buSzPct val="125000"/>
            </a:pPr>
            <a:r>
              <a:rPr lang="en-US" sz="2800" dirty="0"/>
              <a:t>Valley Falls</a:t>
            </a:r>
          </a:p>
          <a:p>
            <a:pPr>
              <a:buClr>
                <a:schemeClr val="accent1"/>
              </a:buClr>
              <a:buSzPct val="125000"/>
            </a:pPr>
            <a:r>
              <a:rPr lang="en-US" sz="2800" dirty="0"/>
              <a:t>Wichita</a:t>
            </a:r>
          </a:p>
        </p:txBody>
      </p:sp>
      <p:sp>
        <p:nvSpPr>
          <p:cNvPr id="7" name="Content Placeholder 4">
            <a:extLst>
              <a:ext uri="{FF2B5EF4-FFF2-40B4-BE49-F238E27FC236}">
                <a16:creationId xmlns:a16="http://schemas.microsoft.com/office/drawing/2014/main" id="{6E101167-9647-8142-B391-61379F2A2676}"/>
              </a:ext>
            </a:extLst>
          </p:cNvPr>
          <p:cNvSpPr txBox="1">
            <a:spLocks/>
          </p:cNvSpPr>
          <p:nvPr/>
        </p:nvSpPr>
        <p:spPr>
          <a:xfrm>
            <a:off x="4876799" y="1676400"/>
            <a:ext cx="2971800" cy="3581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36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Bronze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 Soto</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Southern Lyon County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Content Placeholder 4">
            <a:extLst>
              <a:ext uri="{FF2B5EF4-FFF2-40B4-BE49-F238E27FC236}">
                <a16:creationId xmlns:a16="http://schemas.microsoft.com/office/drawing/2014/main" id="{62D12F7E-6799-8A45-A3A6-9DB95B2675C4}"/>
              </a:ext>
            </a:extLst>
          </p:cNvPr>
          <p:cNvSpPr txBox="1">
            <a:spLocks/>
          </p:cNvSpPr>
          <p:nvPr/>
        </p:nvSpPr>
        <p:spPr>
          <a:xfrm>
            <a:off x="8153400" y="1676400"/>
            <a:ext cx="3886200" cy="358140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36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Silver</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Nemaha Central</a:t>
            </a:r>
          </a:p>
        </p:txBody>
      </p:sp>
    </p:spTree>
    <p:extLst>
      <p:ext uri="{BB962C8B-B14F-4D97-AF65-F5344CB8AC3E}">
        <p14:creationId xmlns:p14="http://schemas.microsoft.com/office/powerpoint/2010/main" val="123248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500"/>
                                        <p:tgtEl>
                                          <p:spTgt spid="6">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dissolve">
                                      <p:cBhvr>
                                        <p:cTn id="35" dur="500"/>
                                        <p:tgtEl>
                                          <p:spTgt spid="6">
                                            <p:txEl>
                                              <p:pRg st="7" end="7"/>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dissolve">
                                      <p:cBhvr>
                                        <p:cTn id="39" dur="500"/>
                                        <p:tgtEl>
                                          <p:spTgt spid="6">
                                            <p:txEl>
                                              <p:pRg st="8" end="8"/>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dissolve">
                                      <p:cBhvr>
                                        <p:cTn id="43" dur="500"/>
                                        <p:tgtEl>
                                          <p:spTgt spid="7">
                                            <p:txEl>
                                              <p:pRg st="0" end="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dissolve">
                                      <p:cBhvr>
                                        <p:cTn id="47" dur="500"/>
                                        <p:tgtEl>
                                          <p:spTgt spid="7">
                                            <p:txEl>
                                              <p:pRg st="1" end="1"/>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dissolve">
                                      <p:cBhvr>
                                        <p:cTn id="51" dur="500"/>
                                        <p:tgtEl>
                                          <p:spTgt spid="7">
                                            <p:txEl>
                                              <p:pRg st="2" end="2"/>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dissolve">
                                      <p:cBhvr>
                                        <p:cTn id="55" dur="2000"/>
                                        <p:tgtEl>
                                          <p:spTgt spid="8">
                                            <p:txEl>
                                              <p:pRg st="0" end="0"/>
                                            </p:txEl>
                                          </p:spTgt>
                                        </p:tgtEl>
                                      </p:cBhvr>
                                    </p:animEffect>
                                  </p:childTnLst>
                                </p:cTn>
                              </p:par>
                            </p:childTnLst>
                          </p:cTn>
                        </p:par>
                        <p:par>
                          <p:cTn id="56" fill="hold">
                            <p:stCondLst>
                              <p:cond delay="8000"/>
                            </p:stCondLst>
                            <p:childTnLst>
                              <p:par>
                                <p:cTn id="57" presetID="9" presetClass="entr" presetSubtype="0" fill="hold" nodeType="after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animEffect transition="in" filter="dissolve">
                                      <p:cBhvr>
                                        <p:cTn id="5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Individual Plans of Study - Gold</a:t>
            </a:r>
          </a:p>
        </p:txBody>
      </p:sp>
      <p:sp>
        <p:nvSpPr>
          <p:cNvPr id="4" name="Content Placeholder 3">
            <a:extLst>
              <a:ext uri="{FF2B5EF4-FFF2-40B4-BE49-F238E27FC236}">
                <a16:creationId xmlns:a16="http://schemas.microsoft.com/office/drawing/2014/main" id="{E3D2A818-1CA1-E14E-B410-5665A263058E}"/>
              </a:ext>
            </a:extLst>
          </p:cNvPr>
          <p:cNvSpPr>
            <a:spLocks noGrp="1"/>
          </p:cNvSpPr>
          <p:nvPr>
            <p:ph sz="half" idx="2"/>
          </p:nvPr>
        </p:nvSpPr>
        <p:spPr>
          <a:xfrm>
            <a:off x="1371600" y="2667000"/>
            <a:ext cx="10401300" cy="1524000"/>
          </a:xfrm>
        </p:spPr>
        <p:txBody>
          <a:bodyPr>
            <a:noAutofit/>
          </a:bodyPr>
          <a:lstStyle/>
          <a:p>
            <a:pPr>
              <a:buClr>
                <a:schemeClr val="accent1"/>
              </a:buClr>
              <a:buSzPct val="125000"/>
            </a:pPr>
            <a:r>
              <a:rPr lang="en-US" sz="8800" dirty="0">
                <a:latin typeface="+mn-lt"/>
              </a:rPr>
              <a:t> Piper - Kansas City</a:t>
            </a:r>
          </a:p>
        </p:txBody>
      </p:sp>
    </p:spTree>
    <p:extLst>
      <p:ext uri="{BB962C8B-B14F-4D97-AF65-F5344CB8AC3E}">
        <p14:creationId xmlns:p14="http://schemas.microsoft.com/office/powerpoint/2010/main" val="101136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Social-Emotional Growth</a:t>
            </a:r>
          </a:p>
        </p:txBody>
      </p:sp>
      <p:sp>
        <p:nvSpPr>
          <p:cNvPr id="5" name="Content Placeholder 4">
            <a:extLst>
              <a:ext uri="{FF2B5EF4-FFF2-40B4-BE49-F238E27FC236}">
                <a16:creationId xmlns:a16="http://schemas.microsoft.com/office/drawing/2014/main" id="{15C4D6A8-512B-1B48-889D-7D52FF60F7F7}"/>
              </a:ext>
            </a:extLst>
          </p:cNvPr>
          <p:cNvSpPr>
            <a:spLocks noGrp="1"/>
          </p:cNvSpPr>
          <p:nvPr>
            <p:ph sz="half" idx="2"/>
          </p:nvPr>
        </p:nvSpPr>
        <p:spPr>
          <a:xfrm>
            <a:off x="836762" y="1676400"/>
            <a:ext cx="4038599" cy="3581400"/>
          </a:xfrm>
        </p:spPr>
        <p:txBody>
          <a:bodyPr>
            <a:noAutofit/>
          </a:bodyPr>
          <a:lstStyle/>
          <a:p>
            <a:pPr marL="0" indent="0">
              <a:buNone/>
            </a:pPr>
            <a:r>
              <a:rPr lang="en-US" sz="2800" b="1" dirty="0"/>
              <a:t>Copper</a:t>
            </a:r>
          </a:p>
          <a:p>
            <a:pPr>
              <a:buClr>
                <a:schemeClr val="accent1"/>
              </a:buClr>
              <a:buSzPct val="125000"/>
            </a:pPr>
            <a:r>
              <a:rPr lang="en-US" sz="2800" dirty="0"/>
              <a:t>Derby</a:t>
            </a:r>
          </a:p>
          <a:p>
            <a:pPr>
              <a:buClr>
                <a:schemeClr val="accent1"/>
              </a:buClr>
              <a:buSzPct val="125000"/>
            </a:pPr>
            <a:r>
              <a:rPr lang="en-US" sz="2800" dirty="0"/>
              <a:t>Humboldt</a:t>
            </a:r>
          </a:p>
          <a:p>
            <a:pPr>
              <a:buClr>
                <a:schemeClr val="accent1"/>
              </a:buClr>
              <a:buSzPct val="125000"/>
            </a:pPr>
            <a:r>
              <a:rPr lang="en-US" sz="2800" dirty="0"/>
              <a:t>Hutchinson</a:t>
            </a:r>
          </a:p>
          <a:p>
            <a:pPr>
              <a:buClr>
                <a:schemeClr val="accent1"/>
              </a:buClr>
              <a:buSzPct val="125000"/>
            </a:pPr>
            <a:r>
              <a:rPr lang="en-US" sz="2800" dirty="0"/>
              <a:t>Independence</a:t>
            </a:r>
          </a:p>
          <a:p>
            <a:pPr>
              <a:buClr>
                <a:schemeClr val="accent1"/>
              </a:buClr>
              <a:buSzPct val="125000"/>
            </a:pPr>
            <a:r>
              <a:rPr lang="en-US" sz="2800" dirty="0"/>
              <a:t>Jayhawk</a:t>
            </a:r>
          </a:p>
          <a:p>
            <a:pPr>
              <a:buClr>
                <a:schemeClr val="accent1"/>
              </a:buClr>
              <a:buSzPct val="125000"/>
            </a:pPr>
            <a:r>
              <a:rPr lang="en-US" sz="2800" dirty="0"/>
              <a:t>Liberal</a:t>
            </a:r>
          </a:p>
          <a:p>
            <a:pPr>
              <a:buClr>
                <a:schemeClr val="accent1"/>
              </a:buClr>
              <a:buSzPct val="125000"/>
            </a:pPr>
            <a:r>
              <a:rPr lang="en-US" sz="2800" dirty="0"/>
              <a:t>Perry Lecompton</a:t>
            </a:r>
          </a:p>
          <a:p>
            <a:pPr>
              <a:buClr>
                <a:schemeClr val="accent1"/>
              </a:buClr>
              <a:buSzPct val="125000"/>
            </a:pPr>
            <a:r>
              <a:rPr lang="en-US" sz="2800" dirty="0"/>
              <a:t>Valley Falls</a:t>
            </a:r>
          </a:p>
        </p:txBody>
      </p:sp>
      <p:sp>
        <p:nvSpPr>
          <p:cNvPr id="6" name="Content Placeholder 4">
            <a:extLst>
              <a:ext uri="{FF2B5EF4-FFF2-40B4-BE49-F238E27FC236}">
                <a16:creationId xmlns:a16="http://schemas.microsoft.com/office/drawing/2014/main" id="{A93091A2-B497-CA43-8AC3-1E8CA5E00513}"/>
              </a:ext>
            </a:extLst>
          </p:cNvPr>
          <p:cNvSpPr txBox="1">
            <a:spLocks/>
          </p:cNvSpPr>
          <p:nvPr/>
        </p:nvSpPr>
        <p:spPr>
          <a:xfrm>
            <a:off x="4868173" y="1676400"/>
            <a:ext cx="4343400" cy="3581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28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Bronze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Augusta</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Barber County North</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Basehor-Linwood</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Blue Valley 229</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Coffeyville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Colby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Garden City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8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Haysville</a:t>
            </a:r>
          </a:p>
        </p:txBody>
      </p:sp>
      <p:sp>
        <p:nvSpPr>
          <p:cNvPr id="7" name="Content Placeholder 4">
            <a:extLst>
              <a:ext uri="{FF2B5EF4-FFF2-40B4-BE49-F238E27FC236}">
                <a16:creationId xmlns:a16="http://schemas.microsoft.com/office/drawing/2014/main" id="{FC9E4DFD-3DD2-E949-A0B2-6854724968C1}"/>
              </a:ext>
            </a:extLst>
          </p:cNvPr>
          <p:cNvSpPr txBox="1">
            <a:spLocks/>
          </p:cNvSpPr>
          <p:nvPr/>
        </p:nvSpPr>
        <p:spPr>
          <a:xfrm>
            <a:off x="8906772" y="1676400"/>
            <a:ext cx="3657600" cy="358140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28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Bronze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Piper</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Prairie Hills</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 Brown County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 Haven</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 Lyon County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Topeka</a:t>
            </a:r>
          </a:p>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9533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500"/>
                                        <p:tgtEl>
                                          <p:spTgt spid="5">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dissolve">
                                      <p:cBhvr>
                                        <p:cTn id="35" dur="500"/>
                                        <p:tgtEl>
                                          <p:spTgt spid="5">
                                            <p:txEl>
                                              <p:pRg st="7" end="7"/>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dissolve">
                                      <p:cBhvr>
                                        <p:cTn id="39" dur="500"/>
                                        <p:tgtEl>
                                          <p:spTgt spid="5">
                                            <p:txEl>
                                              <p:pRg st="8" end="8"/>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dissolve">
                                      <p:cBhvr>
                                        <p:cTn id="43" dur="500"/>
                                        <p:tgtEl>
                                          <p:spTgt spid="6">
                                            <p:txEl>
                                              <p:pRg st="0" end="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dissolve">
                                      <p:cBhvr>
                                        <p:cTn id="47" dur="500"/>
                                        <p:tgtEl>
                                          <p:spTgt spid="6">
                                            <p:txEl>
                                              <p:pRg st="1" end="1"/>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dissolve">
                                      <p:cBhvr>
                                        <p:cTn id="51" dur="500"/>
                                        <p:tgtEl>
                                          <p:spTgt spid="6">
                                            <p:txEl>
                                              <p:pRg st="2" end="2"/>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dissolve">
                                      <p:cBhvr>
                                        <p:cTn id="55" dur="500"/>
                                        <p:tgtEl>
                                          <p:spTgt spid="6">
                                            <p:txEl>
                                              <p:pRg st="3" end="3"/>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dissolve">
                                      <p:cBhvr>
                                        <p:cTn id="59" dur="500"/>
                                        <p:tgtEl>
                                          <p:spTgt spid="6">
                                            <p:txEl>
                                              <p:pRg st="4" end="4"/>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dissolve">
                                      <p:cBhvr>
                                        <p:cTn id="63" dur="500"/>
                                        <p:tgtEl>
                                          <p:spTgt spid="6">
                                            <p:txEl>
                                              <p:pRg st="5" end="5"/>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dissolve">
                                      <p:cBhvr>
                                        <p:cTn id="67" dur="500"/>
                                        <p:tgtEl>
                                          <p:spTgt spid="6">
                                            <p:txEl>
                                              <p:pRg st="6" end="6"/>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dissolve">
                                      <p:cBhvr>
                                        <p:cTn id="71" dur="500"/>
                                        <p:tgtEl>
                                          <p:spTgt spid="6">
                                            <p:txEl>
                                              <p:pRg st="7" end="7"/>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Effect transition="in" filter="dissolve">
                                      <p:cBhvr>
                                        <p:cTn id="75" dur="500"/>
                                        <p:tgtEl>
                                          <p:spTgt spid="6">
                                            <p:txEl>
                                              <p:pRg st="8" end="8"/>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Effect transition="in" filter="dissolve">
                                      <p:cBhvr>
                                        <p:cTn id="79" dur="500"/>
                                        <p:tgtEl>
                                          <p:spTgt spid="7">
                                            <p:txEl>
                                              <p:pRg st="0" end="0"/>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7">
                                            <p:txEl>
                                              <p:pRg st="1" end="1"/>
                                            </p:txEl>
                                          </p:spTgt>
                                        </p:tgtEl>
                                        <p:attrNameLst>
                                          <p:attrName>style.visibility</p:attrName>
                                        </p:attrNameLst>
                                      </p:cBhvr>
                                      <p:to>
                                        <p:strVal val="visible"/>
                                      </p:to>
                                    </p:set>
                                    <p:animEffect transition="in" filter="dissolve">
                                      <p:cBhvr>
                                        <p:cTn id="83" dur="500"/>
                                        <p:tgtEl>
                                          <p:spTgt spid="7">
                                            <p:txEl>
                                              <p:pRg st="1" end="1"/>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7">
                                            <p:txEl>
                                              <p:pRg st="2" end="2"/>
                                            </p:txEl>
                                          </p:spTgt>
                                        </p:tgtEl>
                                        <p:attrNameLst>
                                          <p:attrName>style.visibility</p:attrName>
                                        </p:attrNameLst>
                                      </p:cBhvr>
                                      <p:to>
                                        <p:strVal val="visible"/>
                                      </p:to>
                                    </p:set>
                                    <p:animEffect transition="in" filter="dissolve">
                                      <p:cBhvr>
                                        <p:cTn id="87" dur="500"/>
                                        <p:tgtEl>
                                          <p:spTgt spid="7">
                                            <p:txEl>
                                              <p:pRg st="2" end="2"/>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animEffect transition="in" filter="dissolve">
                                      <p:cBhvr>
                                        <p:cTn id="91" dur="500"/>
                                        <p:tgtEl>
                                          <p:spTgt spid="7">
                                            <p:txEl>
                                              <p:pRg st="3" end="3"/>
                                            </p:txEl>
                                          </p:spTgt>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7">
                                            <p:txEl>
                                              <p:pRg st="4" end="4"/>
                                            </p:txEl>
                                          </p:spTgt>
                                        </p:tgtEl>
                                        <p:attrNameLst>
                                          <p:attrName>style.visibility</p:attrName>
                                        </p:attrNameLst>
                                      </p:cBhvr>
                                      <p:to>
                                        <p:strVal val="visible"/>
                                      </p:to>
                                    </p:set>
                                    <p:animEffect transition="in" filter="dissolve">
                                      <p:cBhvr>
                                        <p:cTn id="95" dur="500"/>
                                        <p:tgtEl>
                                          <p:spTgt spid="7">
                                            <p:txEl>
                                              <p:pRg st="4" end="4"/>
                                            </p:txEl>
                                          </p:spTgt>
                                        </p:tgtEl>
                                      </p:cBhvr>
                                    </p:animEffect>
                                  </p:childTnLst>
                                </p:cTn>
                              </p:par>
                            </p:childTnLst>
                          </p:cTn>
                        </p:par>
                        <p:par>
                          <p:cTn id="96" fill="hold">
                            <p:stCondLst>
                              <p:cond delay="11500"/>
                            </p:stCondLst>
                            <p:childTnLst>
                              <p:par>
                                <p:cTn id="97" presetID="9" presetClass="entr" presetSubtype="0" fill="hold" nodeType="afterEffect">
                                  <p:stCondLst>
                                    <p:cond delay="0"/>
                                  </p:stCondLst>
                                  <p:childTnLst>
                                    <p:set>
                                      <p:cBhvr>
                                        <p:cTn id="98" dur="1" fill="hold">
                                          <p:stCondLst>
                                            <p:cond delay="0"/>
                                          </p:stCondLst>
                                        </p:cTn>
                                        <p:tgtEl>
                                          <p:spTgt spid="7">
                                            <p:txEl>
                                              <p:pRg st="5" end="5"/>
                                            </p:txEl>
                                          </p:spTgt>
                                        </p:tgtEl>
                                        <p:attrNameLst>
                                          <p:attrName>style.visibility</p:attrName>
                                        </p:attrNameLst>
                                      </p:cBhvr>
                                      <p:to>
                                        <p:strVal val="visible"/>
                                      </p:to>
                                    </p:set>
                                    <p:animEffect transition="in" filter="dissolve">
                                      <p:cBhvr>
                                        <p:cTn id="99" dur="500"/>
                                        <p:tgtEl>
                                          <p:spTgt spid="7">
                                            <p:txEl>
                                              <p:pRg st="5" end="5"/>
                                            </p:txEl>
                                          </p:spTgt>
                                        </p:tgtEl>
                                      </p:cBhvr>
                                    </p:animEffect>
                                  </p:childTnLst>
                                </p:cTn>
                              </p:par>
                            </p:childTnLst>
                          </p:cTn>
                        </p:par>
                        <p:par>
                          <p:cTn id="100" fill="hold">
                            <p:stCondLst>
                              <p:cond delay="12000"/>
                            </p:stCondLst>
                            <p:childTnLst>
                              <p:par>
                                <p:cTn id="101" presetID="9" presetClass="entr" presetSubtype="0" fill="hold" nodeType="afterEffect">
                                  <p:stCondLst>
                                    <p:cond delay="0"/>
                                  </p:stCondLst>
                                  <p:childTnLst>
                                    <p:set>
                                      <p:cBhvr>
                                        <p:cTn id="102" dur="1" fill="hold">
                                          <p:stCondLst>
                                            <p:cond delay="0"/>
                                          </p:stCondLst>
                                        </p:cTn>
                                        <p:tgtEl>
                                          <p:spTgt spid="7">
                                            <p:txEl>
                                              <p:pRg st="6" end="6"/>
                                            </p:txEl>
                                          </p:spTgt>
                                        </p:tgtEl>
                                        <p:attrNameLst>
                                          <p:attrName>style.visibility</p:attrName>
                                        </p:attrNameLst>
                                      </p:cBhvr>
                                      <p:to>
                                        <p:strVal val="visible"/>
                                      </p:to>
                                    </p:set>
                                    <p:animEffect transition="in" filter="dissolve">
                                      <p:cBhvr>
                                        <p:cTn id="103"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Social-Emotional Growth</a:t>
            </a:r>
          </a:p>
        </p:txBody>
      </p:sp>
      <p:sp>
        <p:nvSpPr>
          <p:cNvPr id="7" name="Content Placeholder 4">
            <a:extLst>
              <a:ext uri="{FF2B5EF4-FFF2-40B4-BE49-F238E27FC236}">
                <a16:creationId xmlns:a16="http://schemas.microsoft.com/office/drawing/2014/main" id="{FC9E4DFD-3DD2-E949-A0B2-6854724968C1}"/>
              </a:ext>
            </a:extLst>
          </p:cNvPr>
          <p:cNvSpPr txBox="1">
            <a:spLocks/>
          </p:cNvSpPr>
          <p:nvPr/>
        </p:nvSpPr>
        <p:spPr>
          <a:xfrm>
            <a:off x="4267200" y="1905000"/>
            <a:ext cx="3657600" cy="426720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40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Silver</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Baldwin</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 Soto</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Fairfield</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Olathe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Seaman</a:t>
            </a:r>
          </a:p>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284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Kindergarten Readiness</a:t>
            </a:r>
          </a:p>
        </p:txBody>
      </p:sp>
      <p:sp>
        <p:nvSpPr>
          <p:cNvPr id="6" name="Content Placeholder 4">
            <a:extLst>
              <a:ext uri="{FF2B5EF4-FFF2-40B4-BE49-F238E27FC236}">
                <a16:creationId xmlns:a16="http://schemas.microsoft.com/office/drawing/2014/main" id="{BB2AA764-03E7-5B4B-8CD8-BFF26745B713}"/>
              </a:ext>
            </a:extLst>
          </p:cNvPr>
          <p:cNvSpPr>
            <a:spLocks noGrp="1"/>
          </p:cNvSpPr>
          <p:nvPr>
            <p:ph sz="half" idx="2"/>
          </p:nvPr>
        </p:nvSpPr>
        <p:spPr>
          <a:xfrm>
            <a:off x="1600200" y="1828800"/>
            <a:ext cx="4114800" cy="4343400"/>
          </a:xfrm>
        </p:spPr>
        <p:txBody>
          <a:bodyPr>
            <a:normAutofit fontScale="77500" lnSpcReduction="20000"/>
          </a:bodyPr>
          <a:lstStyle/>
          <a:p>
            <a:pPr marL="0" indent="0">
              <a:buNone/>
            </a:pPr>
            <a:r>
              <a:rPr lang="en-US" sz="4600" b="1" dirty="0"/>
              <a:t>Copper</a:t>
            </a:r>
          </a:p>
          <a:p>
            <a:pPr>
              <a:buClr>
                <a:schemeClr val="accent1"/>
              </a:buClr>
              <a:buSzPct val="125000"/>
            </a:pPr>
            <a:r>
              <a:rPr lang="en-US" sz="4600" dirty="0"/>
              <a:t>Basehor-Linwood</a:t>
            </a:r>
          </a:p>
          <a:p>
            <a:pPr>
              <a:buClr>
                <a:schemeClr val="accent1"/>
              </a:buClr>
              <a:buSzPct val="125000"/>
            </a:pPr>
            <a:r>
              <a:rPr lang="en-US" sz="4600" dirty="0"/>
              <a:t>Colby</a:t>
            </a:r>
          </a:p>
          <a:p>
            <a:pPr>
              <a:buClr>
                <a:schemeClr val="accent1"/>
              </a:buClr>
              <a:buSzPct val="125000"/>
            </a:pPr>
            <a:r>
              <a:rPr lang="en-US" sz="4600" dirty="0"/>
              <a:t>Hillsboro</a:t>
            </a:r>
          </a:p>
          <a:p>
            <a:pPr>
              <a:buClr>
                <a:schemeClr val="accent1"/>
              </a:buClr>
              <a:buSzPct val="125000"/>
            </a:pPr>
            <a:r>
              <a:rPr lang="en-US" sz="4600" dirty="0"/>
              <a:t>Geary County</a:t>
            </a:r>
          </a:p>
          <a:p>
            <a:pPr>
              <a:buClr>
                <a:schemeClr val="accent1"/>
              </a:buClr>
              <a:buSzPct val="125000"/>
            </a:pPr>
            <a:r>
              <a:rPr lang="en-US" sz="4600" dirty="0"/>
              <a:t>Hays</a:t>
            </a:r>
          </a:p>
          <a:p>
            <a:pPr>
              <a:buClr>
                <a:schemeClr val="accent1"/>
              </a:buClr>
              <a:buSzPct val="125000"/>
            </a:pPr>
            <a:r>
              <a:rPr lang="en-US" sz="4600" dirty="0"/>
              <a:t>Iola</a:t>
            </a:r>
          </a:p>
          <a:p>
            <a:pPr>
              <a:buClr>
                <a:schemeClr val="accent1"/>
              </a:buClr>
              <a:buSzPct val="125000"/>
            </a:pPr>
            <a:r>
              <a:rPr lang="en-US" sz="4600" dirty="0"/>
              <a:t>Kaw Valley</a:t>
            </a:r>
          </a:p>
        </p:txBody>
      </p:sp>
      <p:sp>
        <p:nvSpPr>
          <p:cNvPr id="7" name="Content Placeholder 4">
            <a:extLst>
              <a:ext uri="{FF2B5EF4-FFF2-40B4-BE49-F238E27FC236}">
                <a16:creationId xmlns:a16="http://schemas.microsoft.com/office/drawing/2014/main" id="{813735CB-F4AB-5443-81EC-3ACADC0C7499}"/>
              </a:ext>
            </a:extLst>
          </p:cNvPr>
          <p:cNvSpPr txBox="1">
            <a:spLocks/>
          </p:cNvSpPr>
          <p:nvPr/>
        </p:nvSpPr>
        <p:spPr>
          <a:xfrm>
            <a:off x="6705600" y="1828800"/>
            <a:ext cx="3810000" cy="3581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36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Copper</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Moundridge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Newton</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North Jackson</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Rock Creek</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 Barber</a:t>
            </a:r>
          </a:p>
        </p:txBody>
      </p:sp>
    </p:spTree>
    <p:extLst>
      <p:ext uri="{BB962C8B-B14F-4D97-AF65-F5344CB8AC3E}">
        <p14:creationId xmlns:p14="http://schemas.microsoft.com/office/powerpoint/2010/main" val="2004963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dissolve">
                                      <p:cBhvr>
                                        <p:cTn id="19" dur="500"/>
                                        <p:tgtEl>
                                          <p:spTgt spid="6">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dissolve">
                                      <p:cBhvr>
                                        <p:cTn id="31" dur="500"/>
                                        <p:tgtEl>
                                          <p:spTgt spid="6">
                                            <p:txEl>
                                              <p:pRg st="5" end="5"/>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dissolve">
                                      <p:cBhvr>
                                        <p:cTn id="35" dur="500"/>
                                        <p:tgtEl>
                                          <p:spTgt spid="6">
                                            <p:txEl>
                                              <p:pRg st="6" end="6"/>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dissolve">
                                      <p:cBhvr>
                                        <p:cTn id="39" dur="500"/>
                                        <p:tgtEl>
                                          <p:spTgt spid="6">
                                            <p:txEl>
                                              <p:pRg st="7" end="7"/>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dissolve">
                                      <p:cBhvr>
                                        <p:cTn id="43" dur="500"/>
                                        <p:tgtEl>
                                          <p:spTgt spid="7">
                                            <p:txEl>
                                              <p:pRg st="1" end="1"/>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dissolve">
                                      <p:cBhvr>
                                        <p:cTn id="47" dur="500"/>
                                        <p:tgtEl>
                                          <p:spTgt spid="7">
                                            <p:txEl>
                                              <p:pRg st="2" end="2"/>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dissolve">
                                      <p:cBhvr>
                                        <p:cTn id="51" dur="500"/>
                                        <p:tgtEl>
                                          <p:spTgt spid="7">
                                            <p:txEl>
                                              <p:pRg st="3" end="3"/>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dissolve">
                                      <p:cBhvr>
                                        <p:cTn id="55" dur="500"/>
                                        <p:tgtEl>
                                          <p:spTgt spid="7">
                                            <p:txEl>
                                              <p:pRg st="4" end="4"/>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Effect transition="in" filter="dissolve">
                                      <p:cBhvr>
                                        <p:cTn id="5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Kindergarten Readiness</a:t>
            </a:r>
          </a:p>
        </p:txBody>
      </p:sp>
      <p:sp>
        <p:nvSpPr>
          <p:cNvPr id="7" name="Content Placeholder 4">
            <a:extLst>
              <a:ext uri="{FF2B5EF4-FFF2-40B4-BE49-F238E27FC236}">
                <a16:creationId xmlns:a16="http://schemas.microsoft.com/office/drawing/2014/main" id="{813735CB-F4AB-5443-81EC-3ACADC0C7499}"/>
              </a:ext>
            </a:extLst>
          </p:cNvPr>
          <p:cNvSpPr txBox="1">
            <a:spLocks/>
          </p:cNvSpPr>
          <p:nvPr/>
        </p:nvSpPr>
        <p:spPr>
          <a:xfrm>
            <a:off x="3429000" y="1981200"/>
            <a:ext cx="6934200" cy="3581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48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Bronze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4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Fairfield</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4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Goddard</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4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Perry Lecompton</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4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Southern Lyon County</a:t>
            </a:r>
          </a:p>
        </p:txBody>
      </p:sp>
    </p:spTree>
    <p:extLst>
      <p:ext uri="{BB962C8B-B14F-4D97-AF65-F5344CB8AC3E}">
        <p14:creationId xmlns:p14="http://schemas.microsoft.com/office/powerpoint/2010/main" val="1017456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500"/>
                                        <p:tgtEl>
                                          <p:spTgt spid="7">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ts val="5333"/>
              </a:lnSpc>
              <a:spcBef>
                <a:spcPts val="1000"/>
              </a:spcBef>
              <a:spcAft>
                <a:spcPts val="0"/>
              </a:spcAft>
              <a:buClr>
                <a:srgbClr val="12284C"/>
              </a:buClr>
              <a:buSzTx/>
              <a:buFont typeface="Arial" panose="020B0604020202020204" pitchFamily="34" charset="0"/>
              <a:buNone/>
              <a:tabLst/>
              <a:defRPr/>
            </a:pPr>
            <a:r>
              <a:rPr kumimoji="0" lang="en-US" sz="7200" b="0" i="0" u="none" strike="noStrike" kern="1200" cap="none" spc="0" normalizeH="0" baseline="0" noProof="0" dirty="0">
                <a:ln>
                  <a:noFill/>
                </a:ln>
                <a:solidFill>
                  <a:srgbClr val="12284C"/>
                </a:solidFill>
                <a:effectLst/>
                <a:uLnTx/>
                <a:uFillTx/>
                <a:latin typeface="Open Sans Light"/>
                <a:ea typeface="Open Sans Light" panose="020B0306030504020204" pitchFamily="34" charset="0"/>
                <a:cs typeface="Open Sans Light" panose="020B0306030504020204" pitchFamily="34" charset="0"/>
              </a:rPr>
              <a:t>Kansas leads the </a:t>
            </a:r>
            <a:r>
              <a:rPr kumimoji="0" lang="en-US" sz="7200" b="1" i="0" u="none" strike="noStrike" kern="1200" cap="none" spc="0" normalizeH="0" baseline="0" noProof="0" dirty="0">
                <a:ln>
                  <a:noFill/>
                </a:ln>
                <a:solidFill>
                  <a:srgbClr val="FFA400"/>
                </a:solidFill>
                <a:effectLst/>
                <a:uLnTx/>
                <a:uFillTx/>
                <a:latin typeface="Open Sans Light"/>
                <a:ea typeface="Open Sans Light" panose="020B0306030504020204" pitchFamily="34" charset="0"/>
                <a:cs typeface="Open Sans Light" panose="020B0306030504020204" pitchFamily="34" charset="0"/>
              </a:rPr>
              <a:t>world</a:t>
            </a:r>
            <a:r>
              <a:rPr kumimoji="0" lang="en-US" sz="7200" b="0" i="0" u="none" strike="noStrike" kern="1200" cap="none" spc="0" normalizeH="0" baseline="0" noProof="0" dirty="0">
                <a:ln>
                  <a:noFill/>
                </a:ln>
                <a:solidFill>
                  <a:srgbClr val="12284C"/>
                </a:solidFill>
                <a:effectLst/>
                <a:uLnTx/>
                <a:uFillTx/>
                <a:latin typeface="Open Sans Light"/>
                <a:ea typeface="Open Sans Light" panose="020B0306030504020204" pitchFamily="34" charset="0"/>
                <a:cs typeface="Open Sans Light" panose="020B0306030504020204" pitchFamily="34" charset="0"/>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0" marR="0" lvl="0" indent="0" algn="l" defTabSz="121911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2284C"/>
                </a:solidFill>
                <a:effectLst/>
                <a:uLnTx/>
                <a:uFillTx/>
                <a:latin typeface="Open Sans Light"/>
                <a:ea typeface="+mj-ea"/>
                <a:cs typeface="+mj-cs"/>
              </a:rPr>
              <a:t>Our Vision for Kansas ...</a:t>
            </a:r>
          </a:p>
        </p:txBody>
      </p:sp>
    </p:spTree>
    <p:extLst>
      <p:ext uri="{BB962C8B-B14F-4D97-AF65-F5344CB8AC3E}">
        <p14:creationId xmlns:p14="http://schemas.microsoft.com/office/powerpoint/2010/main" val="2486563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Civic Engagement</a:t>
            </a:r>
          </a:p>
        </p:txBody>
      </p:sp>
      <p:sp>
        <p:nvSpPr>
          <p:cNvPr id="6" name="Content Placeholder 4">
            <a:extLst>
              <a:ext uri="{FF2B5EF4-FFF2-40B4-BE49-F238E27FC236}">
                <a16:creationId xmlns:a16="http://schemas.microsoft.com/office/drawing/2014/main" id="{BB2AA764-03E7-5B4B-8CD8-BFF26745B713}"/>
              </a:ext>
            </a:extLst>
          </p:cNvPr>
          <p:cNvSpPr>
            <a:spLocks noGrp="1"/>
          </p:cNvSpPr>
          <p:nvPr>
            <p:ph sz="half" idx="2"/>
          </p:nvPr>
        </p:nvSpPr>
        <p:spPr>
          <a:xfrm>
            <a:off x="1600200" y="1905000"/>
            <a:ext cx="3657600" cy="3581400"/>
          </a:xfrm>
        </p:spPr>
        <p:txBody>
          <a:bodyPr>
            <a:normAutofit/>
          </a:bodyPr>
          <a:lstStyle/>
          <a:p>
            <a:pPr marL="0" indent="0">
              <a:buNone/>
            </a:pPr>
            <a:r>
              <a:rPr lang="en-US" sz="3600" b="1" dirty="0"/>
              <a:t>Copper</a:t>
            </a:r>
          </a:p>
          <a:p>
            <a:pPr>
              <a:buClr>
                <a:schemeClr val="accent1"/>
              </a:buClr>
              <a:buSzPct val="125000"/>
            </a:pPr>
            <a:r>
              <a:rPr lang="en-US" sz="3600" dirty="0"/>
              <a:t>Derby</a:t>
            </a:r>
          </a:p>
          <a:p>
            <a:pPr>
              <a:buClr>
                <a:schemeClr val="accent1"/>
              </a:buClr>
              <a:buSzPct val="125000"/>
            </a:pPr>
            <a:r>
              <a:rPr lang="en-US" sz="3600" dirty="0"/>
              <a:t>Halstead</a:t>
            </a:r>
          </a:p>
          <a:p>
            <a:pPr>
              <a:buClr>
                <a:schemeClr val="accent1"/>
              </a:buClr>
              <a:buSzPct val="125000"/>
            </a:pPr>
            <a:r>
              <a:rPr lang="en-US" sz="3600" dirty="0"/>
              <a:t>Seaman</a:t>
            </a:r>
          </a:p>
          <a:p>
            <a:pPr>
              <a:buClr>
                <a:schemeClr val="accent1"/>
              </a:buClr>
              <a:buSzPct val="125000"/>
            </a:pPr>
            <a:r>
              <a:rPr lang="en-US" sz="3600" dirty="0"/>
              <a:t>Valley Heights</a:t>
            </a:r>
          </a:p>
        </p:txBody>
      </p:sp>
      <p:sp>
        <p:nvSpPr>
          <p:cNvPr id="7" name="Content Placeholder 4">
            <a:extLst>
              <a:ext uri="{FF2B5EF4-FFF2-40B4-BE49-F238E27FC236}">
                <a16:creationId xmlns:a16="http://schemas.microsoft.com/office/drawing/2014/main" id="{813735CB-F4AB-5443-81EC-3ACADC0C7499}"/>
              </a:ext>
            </a:extLst>
          </p:cNvPr>
          <p:cNvSpPr txBox="1">
            <a:spLocks/>
          </p:cNvSpPr>
          <p:nvPr/>
        </p:nvSpPr>
        <p:spPr>
          <a:xfrm>
            <a:off x="6705600" y="1905000"/>
            <a:ext cx="5029200" cy="3581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
                <a:srgbClr val="12284C"/>
              </a:buClr>
              <a:buSzTx/>
              <a:buFont typeface="Arial" panose="020B0604020202020204" pitchFamily="34" charset="0"/>
              <a:buNone/>
              <a:tabLst/>
              <a:defRPr/>
            </a:pPr>
            <a:r>
              <a:rPr kumimoji="0" lang="en-US" sz="3600" b="1"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Bronze</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Atchison County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Baldwin</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Fredonia</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North Lyon County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 Barber</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36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Winfield</a:t>
            </a:r>
          </a:p>
        </p:txBody>
      </p:sp>
    </p:spTree>
    <p:extLst>
      <p:ext uri="{BB962C8B-B14F-4D97-AF65-F5344CB8AC3E}">
        <p14:creationId xmlns:p14="http://schemas.microsoft.com/office/powerpoint/2010/main" val="271625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ssolve">
                                      <p:cBhvr>
                                        <p:cTn id="28" dur="500"/>
                                        <p:tgtEl>
                                          <p:spTgt spid="7">
                                            <p:txEl>
                                              <p:pRg st="0" end="0"/>
                                            </p:txEl>
                                          </p:spTgt>
                                        </p:tgtEl>
                                      </p:cBhvr>
                                    </p:animEffec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dissolve">
                                      <p:cBhvr>
                                        <p:cTn id="32" dur="500"/>
                                        <p:tgtEl>
                                          <p:spTgt spid="7">
                                            <p:txEl>
                                              <p:pRg st="1" end="1"/>
                                            </p:txEl>
                                          </p:spTgt>
                                        </p:tgtEl>
                                      </p:cBhvr>
                                    </p:animEffect>
                                  </p:childTnLst>
                                </p:cTn>
                              </p:par>
                            </p:childTnLst>
                          </p:cTn>
                        </p:par>
                        <p:par>
                          <p:cTn id="33" fill="hold">
                            <p:stCondLst>
                              <p:cond delay="1000"/>
                            </p:stCondLst>
                            <p:childTnLst>
                              <p:par>
                                <p:cTn id="34" presetID="9" presetClass="entr" presetSubtype="0" fill="hold"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dissolve">
                                      <p:cBhvr>
                                        <p:cTn id="36" dur="500"/>
                                        <p:tgtEl>
                                          <p:spTgt spid="7">
                                            <p:txEl>
                                              <p:pRg st="2" end="2"/>
                                            </p:txEl>
                                          </p:spTgt>
                                        </p:tgtEl>
                                      </p:cBhvr>
                                    </p:animEffect>
                                  </p:childTnLst>
                                </p:cTn>
                              </p:par>
                            </p:childTnLst>
                          </p:cTn>
                        </p:par>
                        <p:par>
                          <p:cTn id="37" fill="hold">
                            <p:stCondLst>
                              <p:cond delay="1500"/>
                            </p:stCondLst>
                            <p:childTnLst>
                              <p:par>
                                <p:cTn id="38" presetID="9" presetClass="entr" presetSubtype="0" fill="hold" nodeType="after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dissolve">
                                      <p:cBhvr>
                                        <p:cTn id="40" dur="500"/>
                                        <p:tgtEl>
                                          <p:spTgt spid="7">
                                            <p:txEl>
                                              <p:pRg st="3" end="3"/>
                                            </p:txEl>
                                          </p:spTgt>
                                        </p:tgtEl>
                                      </p:cBhvr>
                                    </p:animEffect>
                                  </p:childTnLst>
                                </p:cTn>
                              </p:par>
                            </p:childTnLst>
                          </p:cTn>
                        </p:par>
                        <p:par>
                          <p:cTn id="41" fill="hold">
                            <p:stCondLst>
                              <p:cond delay="2000"/>
                            </p:stCondLst>
                            <p:childTnLst>
                              <p:par>
                                <p:cTn id="42" presetID="9" presetClass="entr" presetSubtype="0" fill="hold" nodeType="after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dissolve">
                                      <p:cBhvr>
                                        <p:cTn id="44" dur="500"/>
                                        <p:tgtEl>
                                          <p:spTgt spid="7">
                                            <p:txEl>
                                              <p:pRg st="4" end="4"/>
                                            </p:txEl>
                                          </p:spTgt>
                                        </p:tgtEl>
                                      </p:cBhvr>
                                    </p:animEffect>
                                  </p:childTnLst>
                                </p:cTn>
                              </p:par>
                            </p:childTnLst>
                          </p:cTn>
                        </p:par>
                        <p:par>
                          <p:cTn id="45" fill="hold">
                            <p:stCondLst>
                              <p:cond delay="2500"/>
                            </p:stCondLst>
                            <p:childTnLst>
                              <p:par>
                                <p:cTn id="46" presetID="9"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dissolve">
                                      <p:cBhvr>
                                        <p:cTn id="48" dur="500"/>
                                        <p:tgtEl>
                                          <p:spTgt spid="7">
                                            <p:txEl>
                                              <p:pRg st="5" end="5"/>
                                            </p:txEl>
                                          </p:spTgt>
                                        </p:tgtEl>
                                      </p:cBhvr>
                                    </p:animEffect>
                                  </p:childTnLst>
                                </p:cTn>
                              </p:par>
                            </p:childTnLst>
                          </p:cTn>
                        </p:par>
                        <p:par>
                          <p:cTn id="49" fill="hold">
                            <p:stCondLst>
                              <p:cond delay="3000"/>
                            </p:stCondLst>
                            <p:childTnLst>
                              <p:par>
                                <p:cTn id="50" presetID="9" presetClass="entr" presetSubtype="0" fill="hold" nodeType="after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dissolve">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838200" y="304800"/>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Civic Engagement - Gold</a:t>
            </a:r>
          </a:p>
        </p:txBody>
      </p:sp>
      <p:sp>
        <p:nvSpPr>
          <p:cNvPr id="7" name="Content Placeholder 4">
            <a:extLst>
              <a:ext uri="{FF2B5EF4-FFF2-40B4-BE49-F238E27FC236}">
                <a16:creationId xmlns:a16="http://schemas.microsoft.com/office/drawing/2014/main" id="{813735CB-F4AB-5443-81EC-3ACADC0C7499}"/>
              </a:ext>
            </a:extLst>
          </p:cNvPr>
          <p:cNvSpPr txBox="1">
            <a:spLocks/>
          </p:cNvSpPr>
          <p:nvPr/>
        </p:nvSpPr>
        <p:spPr>
          <a:xfrm>
            <a:off x="873034" y="2667000"/>
            <a:ext cx="11506200" cy="15240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8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Southern Lyon County</a:t>
            </a:r>
          </a:p>
        </p:txBody>
      </p:sp>
    </p:spTree>
    <p:extLst>
      <p:ext uri="{BB962C8B-B14F-4D97-AF65-F5344CB8AC3E}">
        <p14:creationId xmlns:p14="http://schemas.microsoft.com/office/powerpoint/2010/main" val="2740274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Recognized in Four Areas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291181" y="2054577"/>
            <a:ext cx="2528219" cy="3657600"/>
          </a:xfrm>
        </p:spPr>
        <p:txBody>
          <a:bodyPr>
            <a:noAutofit/>
          </a:bodyPr>
          <a:lstStyle/>
          <a:p>
            <a:pPr>
              <a:buClr>
                <a:schemeClr val="accent1"/>
              </a:buClr>
              <a:buSzPct val="125000"/>
            </a:pPr>
            <a:r>
              <a:rPr lang="en-US" sz="2000" dirty="0">
                <a:solidFill>
                  <a:schemeClr val="tx2"/>
                </a:solidFill>
              </a:rPr>
              <a:t>Andover</a:t>
            </a:r>
          </a:p>
          <a:p>
            <a:pPr>
              <a:buClr>
                <a:schemeClr val="accent1"/>
              </a:buClr>
              <a:buSzPct val="125000"/>
            </a:pPr>
            <a:r>
              <a:rPr lang="en-US" sz="2000" dirty="0">
                <a:solidFill>
                  <a:schemeClr val="tx2"/>
                </a:solidFill>
              </a:rPr>
              <a:t>Ashland</a:t>
            </a:r>
          </a:p>
          <a:p>
            <a:pPr>
              <a:buClr>
                <a:schemeClr val="accent1"/>
              </a:buClr>
              <a:buSzPct val="125000"/>
            </a:pPr>
            <a:r>
              <a:rPr lang="en-US" sz="2000" dirty="0">
                <a:solidFill>
                  <a:schemeClr val="tx2"/>
                </a:solidFill>
              </a:rPr>
              <a:t>Augusta</a:t>
            </a:r>
          </a:p>
          <a:p>
            <a:pPr>
              <a:buClr>
                <a:schemeClr val="accent1"/>
              </a:buClr>
              <a:buSzPct val="125000"/>
            </a:pPr>
            <a:r>
              <a:rPr lang="en-US" sz="2000" dirty="0">
                <a:solidFill>
                  <a:schemeClr val="tx2"/>
                </a:solidFill>
              </a:rPr>
              <a:t>Barnes</a:t>
            </a:r>
          </a:p>
          <a:p>
            <a:pPr>
              <a:buClr>
                <a:schemeClr val="accent1"/>
              </a:buClr>
              <a:buSzPct val="125000"/>
            </a:pPr>
            <a:r>
              <a:rPr lang="en-US" sz="2000" dirty="0">
                <a:solidFill>
                  <a:schemeClr val="tx2"/>
                </a:solidFill>
              </a:rPr>
              <a:t>Buhler</a:t>
            </a:r>
          </a:p>
          <a:p>
            <a:pPr>
              <a:buClr>
                <a:schemeClr val="accent1"/>
              </a:buClr>
              <a:buSzPct val="125000"/>
            </a:pPr>
            <a:r>
              <a:rPr lang="en-US" sz="2000" dirty="0">
                <a:solidFill>
                  <a:schemeClr val="tx2"/>
                </a:solidFill>
              </a:rPr>
              <a:t>Caldwell</a:t>
            </a:r>
          </a:p>
          <a:p>
            <a:pPr>
              <a:buClr>
                <a:schemeClr val="accent1"/>
              </a:buClr>
              <a:buSzPct val="125000"/>
            </a:pPr>
            <a:r>
              <a:rPr lang="en-US" sz="2000" dirty="0">
                <a:solidFill>
                  <a:schemeClr val="tx2"/>
                </a:solidFill>
              </a:rPr>
              <a:t>Caney Valley</a:t>
            </a:r>
          </a:p>
          <a:p>
            <a:pPr>
              <a:buClr>
                <a:schemeClr val="accent1"/>
              </a:buClr>
              <a:buSzPct val="125000"/>
            </a:pPr>
            <a:r>
              <a:rPr lang="en-US" sz="2000" dirty="0">
                <a:solidFill>
                  <a:schemeClr val="tx2"/>
                </a:solidFill>
              </a:rPr>
              <a:t>Chase County</a:t>
            </a:r>
          </a:p>
          <a:p>
            <a:pPr>
              <a:buClr>
                <a:schemeClr val="accent1"/>
              </a:buClr>
              <a:buSzPct val="125000"/>
            </a:pPr>
            <a:r>
              <a:rPr lang="en-US" sz="2000" dirty="0">
                <a:solidFill>
                  <a:schemeClr val="tx2"/>
                </a:solidFill>
              </a:rPr>
              <a:t>Cheney</a:t>
            </a:r>
          </a:p>
          <a:p>
            <a:pPr>
              <a:buClr>
                <a:schemeClr val="accent1"/>
              </a:buClr>
              <a:buSzPct val="125000"/>
            </a:pPr>
            <a:r>
              <a:rPr lang="en-US" sz="2000" dirty="0">
                <a:solidFill>
                  <a:schemeClr val="tx2"/>
                </a:solidFill>
              </a:rPr>
              <a:t>Clifton-Clyde</a:t>
            </a:r>
          </a:p>
          <a:p>
            <a:pPr marL="0" indent="0">
              <a:buClr>
                <a:schemeClr val="accent1"/>
              </a:buClr>
              <a:buSzPct val="125000"/>
              <a:buNone/>
            </a:pPr>
            <a:endParaRPr lang="en-US" sz="2000" dirty="0">
              <a:solidFill>
                <a:schemeClr val="tx2"/>
              </a:solidFill>
            </a:endParaRPr>
          </a:p>
          <a:p>
            <a:pPr>
              <a:buClr>
                <a:schemeClr val="accent1"/>
              </a:buClr>
              <a:buSzPct val="125000"/>
            </a:pPr>
            <a:endParaRPr lang="en-US" sz="2000" dirty="0">
              <a:solidFill>
                <a:schemeClr val="tx2"/>
              </a:solidFill>
            </a:endParaRPr>
          </a:p>
        </p:txBody>
      </p:sp>
      <p:sp>
        <p:nvSpPr>
          <p:cNvPr id="17" name="Content Placeholder 11">
            <a:extLst>
              <a:ext uri="{FF2B5EF4-FFF2-40B4-BE49-F238E27FC236}">
                <a16:creationId xmlns:a16="http://schemas.microsoft.com/office/drawing/2014/main" id="{9A606318-BA74-F647-8C44-78118F76839F}"/>
              </a:ext>
            </a:extLst>
          </p:cNvPr>
          <p:cNvSpPr txBox="1">
            <a:spLocks/>
          </p:cNvSpPr>
          <p:nvPr/>
        </p:nvSpPr>
        <p:spPr>
          <a:xfrm>
            <a:off x="2736322" y="2057400"/>
            <a:ext cx="2446805"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Comanche County</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Concordia</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Cunningham</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Fairfield</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Frontenac</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Garnett</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Girard</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Goddard</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Hays</a:t>
            </a:r>
          </a:p>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Content Placeholder 11">
            <a:extLst>
              <a:ext uri="{FF2B5EF4-FFF2-40B4-BE49-F238E27FC236}">
                <a16:creationId xmlns:a16="http://schemas.microsoft.com/office/drawing/2014/main" id="{C3F7FCFB-6705-5949-B24B-963D0FCD1931}"/>
              </a:ext>
            </a:extLst>
          </p:cNvPr>
          <p:cNvSpPr txBox="1">
            <a:spLocks/>
          </p:cNvSpPr>
          <p:nvPr/>
        </p:nvSpPr>
        <p:spPr>
          <a:xfrm>
            <a:off x="5121891" y="2054577"/>
            <a:ext cx="2446805"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Hesston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Hillsboro</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Hoisington</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Kansas City Catholic Diocese</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Kaw Valley</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Labette County</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LaCrosse</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Lansing</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Lebo-Waverly</a:t>
            </a:r>
          </a:p>
          <a:p>
            <a:pPr marL="228589" marR="0" lvl="0" indent="-228589"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Content Placeholder 11">
            <a:extLst>
              <a:ext uri="{FF2B5EF4-FFF2-40B4-BE49-F238E27FC236}">
                <a16:creationId xmlns:a16="http://schemas.microsoft.com/office/drawing/2014/main" id="{A194AF5D-A267-0446-A600-152102C8CB9E}"/>
              </a:ext>
            </a:extLst>
          </p:cNvPr>
          <p:cNvSpPr txBox="1">
            <a:spLocks/>
          </p:cNvSpPr>
          <p:nvPr/>
        </p:nvSpPr>
        <p:spPr>
          <a:xfrm>
            <a:off x="7517517" y="2057400"/>
            <a:ext cx="2769483"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Lincoln</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Logan</a:t>
            </a:r>
          </a:p>
          <a:p>
            <a:pPr marL="228594" marR="0" lvl="0" indent="-228594"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Lyndon</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Madison-Virgil</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Maize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Meade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Nemaha Central</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Olathe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Palco</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Pike Valley</a:t>
            </a:r>
          </a:p>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Content Placeholder 11">
            <a:extLst>
              <a:ext uri="{FF2B5EF4-FFF2-40B4-BE49-F238E27FC236}">
                <a16:creationId xmlns:a16="http://schemas.microsoft.com/office/drawing/2014/main" id="{AB3F9676-3C61-024D-9CEC-BAA50807FA87}"/>
              </a:ext>
            </a:extLst>
          </p:cNvPr>
          <p:cNvSpPr txBox="1">
            <a:spLocks/>
          </p:cNvSpPr>
          <p:nvPr/>
        </p:nvSpPr>
        <p:spPr>
          <a:xfrm>
            <a:off x="9906550" y="2054577"/>
            <a:ext cx="2377256"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Rawlins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Renwick</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Republic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Rock Creek</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Rock Hills</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Rolla</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Salina Catholic Diocese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Silver Lake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Skyline – Pratt</a:t>
            </a:r>
          </a:p>
          <a:p>
            <a:pPr marL="228589" marR="0" lvl="0" indent="-228589"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40250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500"/>
                                        <p:tgtEl>
                                          <p:spTgt spid="1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500"/>
                                        <p:tgtEl>
                                          <p:spTgt spid="1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500"/>
                                        <p:tgtEl>
                                          <p:spTgt spid="1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500"/>
                                        <p:tgtEl>
                                          <p:spTgt spid="1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500"/>
                                        <p:tgtEl>
                                          <p:spTgt spid="12">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500"/>
                                        <p:tgtEl>
                                          <p:spTgt spid="12">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dissolve">
                                      <p:cBhvr>
                                        <p:cTn id="35" dur="500"/>
                                        <p:tgtEl>
                                          <p:spTgt spid="12">
                                            <p:txEl>
                                              <p:pRg st="7" end="7"/>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dissolve">
                                      <p:cBhvr>
                                        <p:cTn id="39" dur="500"/>
                                        <p:tgtEl>
                                          <p:spTgt spid="12">
                                            <p:txEl>
                                              <p:pRg st="8" end="8"/>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animEffect transition="in" filter="dissolve">
                                      <p:cBhvr>
                                        <p:cTn id="43" dur="500"/>
                                        <p:tgtEl>
                                          <p:spTgt spid="12">
                                            <p:txEl>
                                              <p:pRg st="9" end="9"/>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dissolve">
                                      <p:cBhvr>
                                        <p:cTn id="47" dur="500"/>
                                        <p:tgtEl>
                                          <p:spTgt spid="17">
                                            <p:txEl>
                                              <p:pRg st="0" end="0"/>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Effect transition="in" filter="dissolve">
                                      <p:cBhvr>
                                        <p:cTn id="51" dur="500"/>
                                        <p:tgtEl>
                                          <p:spTgt spid="17">
                                            <p:txEl>
                                              <p:pRg st="1" end="1"/>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dissolve">
                                      <p:cBhvr>
                                        <p:cTn id="55" dur="500"/>
                                        <p:tgtEl>
                                          <p:spTgt spid="17">
                                            <p:txEl>
                                              <p:pRg st="2" end="2"/>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7">
                                            <p:txEl>
                                              <p:pRg st="3" end="3"/>
                                            </p:txEl>
                                          </p:spTgt>
                                        </p:tgtEl>
                                        <p:attrNameLst>
                                          <p:attrName>style.visibility</p:attrName>
                                        </p:attrNameLst>
                                      </p:cBhvr>
                                      <p:to>
                                        <p:strVal val="visible"/>
                                      </p:to>
                                    </p:set>
                                    <p:animEffect transition="in" filter="dissolve">
                                      <p:cBhvr>
                                        <p:cTn id="59" dur="500"/>
                                        <p:tgtEl>
                                          <p:spTgt spid="17">
                                            <p:txEl>
                                              <p:pRg st="3" end="3"/>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17">
                                            <p:txEl>
                                              <p:pRg st="4" end="4"/>
                                            </p:txEl>
                                          </p:spTgt>
                                        </p:tgtEl>
                                        <p:attrNameLst>
                                          <p:attrName>style.visibility</p:attrName>
                                        </p:attrNameLst>
                                      </p:cBhvr>
                                      <p:to>
                                        <p:strVal val="visible"/>
                                      </p:to>
                                    </p:set>
                                    <p:animEffect transition="in" filter="dissolve">
                                      <p:cBhvr>
                                        <p:cTn id="63" dur="500"/>
                                        <p:tgtEl>
                                          <p:spTgt spid="17">
                                            <p:txEl>
                                              <p:pRg st="4" end="4"/>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17">
                                            <p:txEl>
                                              <p:pRg st="5" end="5"/>
                                            </p:txEl>
                                          </p:spTgt>
                                        </p:tgtEl>
                                        <p:attrNameLst>
                                          <p:attrName>style.visibility</p:attrName>
                                        </p:attrNameLst>
                                      </p:cBhvr>
                                      <p:to>
                                        <p:strVal val="visible"/>
                                      </p:to>
                                    </p:set>
                                    <p:animEffect transition="in" filter="dissolve">
                                      <p:cBhvr>
                                        <p:cTn id="67" dur="500"/>
                                        <p:tgtEl>
                                          <p:spTgt spid="17">
                                            <p:txEl>
                                              <p:pRg st="5" end="5"/>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17">
                                            <p:txEl>
                                              <p:pRg st="6" end="6"/>
                                            </p:txEl>
                                          </p:spTgt>
                                        </p:tgtEl>
                                        <p:attrNameLst>
                                          <p:attrName>style.visibility</p:attrName>
                                        </p:attrNameLst>
                                      </p:cBhvr>
                                      <p:to>
                                        <p:strVal val="visible"/>
                                      </p:to>
                                    </p:set>
                                    <p:animEffect transition="in" filter="dissolve">
                                      <p:cBhvr>
                                        <p:cTn id="71" dur="500"/>
                                        <p:tgtEl>
                                          <p:spTgt spid="17">
                                            <p:txEl>
                                              <p:pRg st="6" end="6"/>
                                            </p:txEl>
                                          </p:spTgt>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17">
                                            <p:txEl>
                                              <p:pRg st="7" end="7"/>
                                            </p:txEl>
                                          </p:spTgt>
                                        </p:tgtEl>
                                        <p:attrNameLst>
                                          <p:attrName>style.visibility</p:attrName>
                                        </p:attrNameLst>
                                      </p:cBhvr>
                                      <p:to>
                                        <p:strVal val="visible"/>
                                      </p:to>
                                    </p:set>
                                    <p:animEffect transition="in" filter="dissolve">
                                      <p:cBhvr>
                                        <p:cTn id="75" dur="500"/>
                                        <p:tgtEl>
                                          <p:spTgt spid="17">
                                            <p:txEl>
                                              <p:pRg st="7" end="7"/>
                                            </p:txEl>
                                          </p:spTgt>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17">
                                            <p:txEl>
                                              <p:pRg st="8" end="8"/>
                                            </p:txEl>
                                          </p:spTgt>
                                        </p:tgtEl>
                                        <p:attrNameLst>
                                          <p:attrName>style.visibility</p:attrName>
                                        </p:attrNameLst>
                                      </p:cBhvr>
                                      <p:to>
                                        <p:strVal val="visible"/>
                                      </p:to>
                                    </p:set>
                                    <p:animEffect transition="in" filter="dissolve">
                                      <p:cBhvr>
                                        <p:cTn id="79" dur="500"/>
                                        <p:tgtEl>
                                          <p:spTgt spid="17">
                                            <p:txEl>
                                              <p:pRg st="8" end="8"/>
                                            </p:txEl>
                                          </p:spTgt>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20">
                                            <p:txEl>
                                              <p:pRg st="0" end="0"/>
                                            </p:txEl>
                                          </p:spTgt>
                                        </p:tgtEl>
                                        <p:attrNameLst>
                                          <p:attrName>style.visibility</p:attrName>
                                        </p:attrNameLst>
                                      </p:cBhvr>
                                      <p:to>
                                        <p:strVal val="visible"/>
                                      </p:to>
                                    </p:set>
                                    <p:animEffect transition="in" filter="dissolve">
                                      <p:cBhvr>
                                        <p:cTn id="83" dur="500"/>
                                        <p:tgtEl>
                                          <p:spTgt spid="20">
                                            <p:txEl>
                                              <p:pRg st="0" end="0"/>
                                            </p:txEl>
                                          </p:spTgt>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20">
                                            <p:txEl>
                                              <p:pRg st="1" end="1"/>
                                            </p:txEl>
                                          </p:spTgt>
                                        </p:tgtEl>
                                        <p:attrNameLst>
                                          <p:attrName>style.visibility</p:attrName>
                                        </p:attrNameLst>
                                      </p:cBhvr>
                                      <p:to>
                                        <p:strVal val="visible"/>
                                      </p:to>
                                    </p:set>
                                    <p:animEffect transition="in" filter="dissolve">
                                      <p:cBhvr>
                                        <p:cTn id="87" dur="500"/>
                                        <p:tgtEl>
                                          <p:spTgt spid="20">
                                            <p:txEl>
                                              <p:pRg st="1" end="1"/>
                                            </p:txEl>
                                          </p:spTgt>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20">
                                            <p:txEl>
                                              <p:pRg st="2" end="2"/>
                                            </p:txEl>
                                          </p:spTgt>
                                        </p:tgtEl>
                                        <p:attrNameLst>
                                          <p:attrName>style.visibility</p:attrName>
                                        </p:attrNameLst>
                                      </p:cBhvr>
                                      <p:to>
                                        <p:strVal val="visible"/>
                                      </p:to>
                                    </p:set>
                                    <p:animEffect transition="in" filter="dissolve">
                                      <p:cBhvr>
                                        <p:cTn id="91" dur="500"/>
                                        <p:tgtEl>
                                          <p:spTgt spid="20">
                                            <p:txEl>
                                              <p:pRg st="2" end="2"/>
                                            </p:txEl>
                                          </p:spTgt>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20">
                                            <p:txEl>
                                              <p:pRg st="3" end="3"/>
                                            </p:txEl>
                                          </p:spTgt>
                                        </p:tgtEl>
                                        <p:attrNameLst>
                                          <p:attrName>style.visibility</p:attrName>
                                        </p:attrNameLst>
                                      </p:cBhvr>
                                      <p:to>
                                        <p:strVal val="visible"/>
                                      </p:to>
                                    </p:set>
                                    <p:animEffect transition="in" filter="dissolve">
                                      <p:cBhvr>
                                        <p:cTn id="95" dur="500"/>
                                        <p:tgtEl>
                                          <p:spTgt spid="20">
                                            <p:txEl>
                                              <p:pRg st="3" end="3"/>
                                            </p:txEl>
                                          </p:spTgt>
                                        </p:tgtEl>
                                      </p:cBhvr>
                                    </p:animEffect>
                                  </p:childTnLst>
                                </p:cTn>
                              </p:par>
                            </p:childTnLst>
                          </p:cTn>
                        </p:par>
                        <p:par>
                          <p:cTn id="96" fill="hold">
                            <p:stCondLst>
                              <p:cond delay="11500"/>
                            </p:stCondLst>
                            <p:childTnLst>
                              <p:par>
                                <p:cTn id="97" presetID="9" presetClass="entr" presetSubtype="0" fill="hold" nodeType="afterEffect">
                                  <p:stCondLst>
                                    <p:cond delay="0"/>
                                  </p:stCondLst>
                                  <p:childTnLst>
                                    <p:set>
                                      <p:cBhvr>
                                        <p:cTn id="98" dur="1" fill="hold">
                                          <p:stCondLst>
                                            <p:cond delay="0"/>
                                          </p:stCondLst>
                                        </p:cTn>
                                        <p:tgtEl>
                                          <p:spTgt spid="20">
                                            <p:txEl>
                                              <p:pRg st="4" end="4"/>
                                            </p:txEl>
                                          </p:spTgt>
                                        </p:tgtEl>
                                        <p:attrNameLst>
                                          <p:attrName>style.visibility</p:attrName>
                                        </p:attrNameLst>
                                      </p:cBhvr>
                                      <p:to>
                                        <p:strVal val="visible"/>
                                      </p:to>
                                    </p:set>
                                    <p:animEffect transition="in" filter="dissolve">
                                      <p:cBhvr>
                                        <p:cTn id="99" dur="500"/>
                                        <p:tgtEl>
                                          <p:spTgt spid="20">
                                            <p:txEl>
                                              <p:pRg st="4" end="4"/>
                                            </p:txEl>
                                          </p:spTgt>
                                        </p:tgtEl>
                                      </p:cBhvr>
                                    </p:animEffect>
                                  </p:childTnLst>
                                </p:cTn>
                              </p:par>
                            </p:childTnLst>
                          </p:cTn>
                        </p:par>
                        <p:par>
                          <p:cTn id="100" fill="hold">
                            <p:stCondLst>
                              <p:cond delay="12000"/>
                            </p:stCondLst>
                            <p:childTnLst>
                              <p:par>
                                <p:cTn id="101" presetID="9" presetClass="entr" presetSubtype="0" fill="hold" nodeType="afterEffect">
                                  <p:stCondLst>
                                    <p:cond delay="0"/>
                                  </p:stCondLst>
                                  <p:childTnLst>
                                    <p:set>
                                      <p:cBhvr>
                                        <p:cTn id="102" dur="1" fill="hold">
                                          <p:stCondLst>
                                            <p:cond delay="0"/>
                                          </p:stCondLst>
                                        </p:cTn>
                                        <p:tgtEl>
                                          <p:spTgt spid="20">
                                            <p:txEl>
                                              <p:pRg st="5" end="5"/>
                                            </p:txEl>
                                          </p:spTgt>
                                        </p:tgtEl>
                                        <p:attrNameLst>
                                          <p:attrName>style.visibility</p:attrName>
                                        </p:attrNameLst>
                                      </p:cBhvr>
                                      <p:to>
                                        <p:strVal val="visible"/>
                                      </p:to>
                                    </p:set>
                                    <p:animEffect transition="in" filter="dissolve">
                                      <p:cBhvr>
                                        <p:cTn id="103" dur="500"/>
                                        <p:tgtEl>
                                          <p:spTgt spid="20">
                                            <p:txEl>
                                              <p:pRg st="5" end="5"/>
                                            </p:txEl>
                                          </p:spTgt>
                                        </p:tgtEl>
                                      </p:cBhvr>
                                    </p:animEffect>
                                  </p:childTnLst>
                                </p:cTn>
                              </p:par>
                            </p:childTnLst>
                          </p:cTn>
                        </p:par>
                        <p:par>
                          <p:cTn id="104" fill="hold">
                            <p:stCondLst>
                              <p:cond delay="12500"/>
                            </p:stCondLst>
                            <p:childTnLst>
                              <p:par>
                                <p:cTn id="105" presetID="9" presetClass="entr" presetSubtype="0" fill="hold" nodeType="afterEffect">
                                  <p:stCondLst>
                                    <p:cond delay="0"/>
                                  </p:stCondLst>
                                  <p:childTnLst>
                                    <p:set>
                                      <p:cBhvr>
                                        <p:cTn id="106" dur="1" fill="hold">
                                          <p:stCondLst>
                                            <p:cond delay="0"/>
                                          </p:stCondLst>
                                        </p:cTn>
                                        <p:tgtEl>
                                          <p:spTgt spid="20">
                                            <p:txEl>
                                              <p:pRg st="6" end="6"/>
                                            </p:txEl>
                                          </p:spTgt>
                                        </p:tgtEl>
                                        <p:attrNameLst>
                                          <p:attrName>style.visibility</p:attrName>
                                        </p:attrNameLst>
                                      </p:cBhvr>
                                      <p:to>
                                        <p:strVal val="visible"/>
                                      </p:to>
                                    </p:set>
                                    <p:animEffect transition="in" filter="dissolve">
                                      <p:cBhvr>
                                        <p:cTn id="107" dur="500"/>
                                        <p:tgtEl>
                                          <p:spTgt spid="20">
                                            <p:txEl>
                                              <p:pRg st="6" end="6"/>
                                            </p:txEl>
                                          </p:spTgt>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20">
                                            <p:txEl>
                                              <p:pRg st="7" end="7"/>
                                            </p:txEl>
                                          </p:spTgt>
                                        </p:tgtEl>
                                        <p:attrNameLst>
                                          <p:attrName>style.visibility</p:attrName>
                                        </p:attrNameLst>
                                      </p:cBhvr>
                                      <p:to>
                                        <p:strVal val="visible"/>
                                      </p:to>
                                    </p:set>
                                    <p:animEffect transition="in" filter="dissolve">
                                      <p:cBhvr>
                                        <p:cTn id="111" dur="500"/>
                                        <p:tgtEl>
                                          <p:spTgt spid="20">
                                            <p:txEl>
                                              <p:pRg st="7" end="7"/>
                                            </p:txEl>
                                          </p:spTgt>
                                        </p:tgtEl>
                                      </p:cBhvr>
                                    </p:animEffect>
                                  </p:childTnLst>
                                </p:cTn>
                              </p:par>
                            </p:childTnLst>
                          </p:cTn>
                        </p:par>
                        <p:par>
                          <p:cTn id="112" fill="hold">
                            <p:stCondLst>
                              <p:cond delay="13500"/>
                            </p:stCondLst>
                            <p:childTnLst>
                              <p:par>
                                <p:cTn id="113" presetID="9" presetClass="entr" presetSubtype="0" fill="hold" nodeType="afterEffect">
                                  <p:stCondLst>
                                    <p:cond delay="0"/>
                                  </p:stCondLst>
                                  <p:childTnLst>
                                    <p:set>
                                      <p:cBhvr>
                                        <p:cTn id="114" dur="1" fill="hold">
                                          <p:stCondLst>
                                            <p:cond delay="0"/>
                                          </p:stCondLst>
                                        </p:cTn>
                                        <p:tgtEl>
                                          <p:spTgt spid="20">
                                            <p:txEl>
                                              <p:pRg st="8" end="8"/>
                                            </p:txEl>
                                          </p:spTgt>
                                        </p:tgtEl>
                                        <p:attrNameLst>
                                          <p:attrName>style.visibility</p:attrName>
                                        </p:attrNameLst>
                                      </p:cBhvr>
                                      <p:to>
                                        <p:strVal val="visible"/>
                                      </p:to>
                                    </p:set>
                                    <p:animEffect transition="in" filter="dissolve">
                                      <p:cBhvr>
                                        <p:cTn id="115" dur="500"/>
                                        <p:tgtEl>
                                          <p:spTgt spid="20">
                                            <p:txEl>
                                              <p:pRg st="8" end="8"/>
                                            </p:txEl>
                                          </p:spTgt>
                                        </p:tgtEl>
                                      </p:cBhvr>
                                    </p:animEffect>
                                  </p:childTnLst>
                                </p:cTn>
                              </p:par>
                            </p:childTnLst>
                          </p:cTn>
                        </p:par>
                        <p:par>
                          <p:cTn id="116" fill="hold">
                            <p:stCondLst>
                              <p:cond delay="14000"/>
                            </p:stCondLst>
                            <p:childTnLst>
                              <p:par>
                                <p:cTn id="117" presetID="9" presetClass="entr" presetSubtype="0" fill="hold" nodeType="after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Effect transition="in" filter="dissolve">
                                      <p:cBhvr>
                                        <p:cTn id="119" dur="500"/>
                                        <p:tgtEl>
                                          <p:spTgt spid="21">
                                            <p:txEl>
                                              <p:pRg st="0" end="0"/>
                                            </p:txEl>
                                          </p:spTgt>
                                        </p:tgtEl>
                                      </p:cBhvr>
                                    </p:animEffect>
                                  </p:childTnLst>
                                </p:cTn>
                              </p:par>
                            </p:childTnLst>
                          </p:cTn>
                        </p:par>
                        <p:par>
                          <p:cTn id="120" fill="hold">
                            <p:stCondLst>
                              <p:cond delay="14500"/>
                            </p:stCondLst>
                            <p:childTnLst>
                              <p:par>
                                <p:cTn id="121" presetID="9" presetClass="entr" presetSubtype="0" fill="hold" nodeType="afterEffect">
                                  <p:stCondLst>
                                    <p:cond delay="0"/>
                                  </p:stCondLst>
                                  <p:childTnLst>
                                    <p:set>
                                      <p:cBhvr>
                                        <p:cTn id="122" dur="1" fill="hold">
                                          <p:stCondLst>
                                            <p:cond delay="0"/>
                                          </p:stCondLst>
                                        </p:cTn>
                                        <p:tgtEl>
                                          <p:spTgt spid="21">
                                            <p:txEl>
                                              <p:pRg st="1" end="1"/>
                                            </p:txEl>
                                          </p:spTgt>
                                        </p:tgtEl>
                                        <p:attrNameLst>
                                          <p:attrName>style.visibility</p:attrName>
                                        </p:attrNameLst>
                                      </p:cBhvr>
                                      <p:to>
                                        <p:strVal val="visible"/>
                                      </p:to>
                                    </p:set>
                                    <p:animEffect transition="in" filter="dissolve">
                                      <p:cBhvr>
                                        <p:cTn id="123" dur="500"/>
                                        <p:tgtEl>
                                          <p:spTgt spid="21">
                                            <p:txEl>
                                              <p:pRg st="1" end="1"/>
                                            </p:txEl>
                                          </p:spTgt>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21">
                                            <p:txEl>
                                              <p:pRg st="2" end="2"/>
                                            </p:txEl>
                                          </p:spTgt>
                                        </p:tgtEl>
                                        <p:attrNameLst>
                                          <p:attrName>style.visibility</p:attrName>
                                        </p:attrNameLst>
                                      </p:cBhvr>
                                      <p:to>
                                        <p:strVal val="visible"/>
                                      </p:to>
                                    </p:set>
                                    <p:animEffect transition="in" filter="dissolve">
                                      <p:cBhvr>
                                        <p:cTn id="127" dur="500"/>
                                        <p:tgtEl>
                                          <p:spTgt spid="21">
                                            <p:txEl>
                                              <p:pRg st="2" end="2"/>
                                            </p:txEl>
                                          </p:spTgt>
                                        </p:tgtEl>
                                      </p:cBhvr>
                                    </p:animEffect>
                                  </p:childTnLst>
                                </p:cTn>
                              </p:par>
                            </p:childTnLst>
                          </p:cTn>
                        </p:par>
                        <p:par>
                          <p:cTn id="128" fill="hold">
                            <p:stCondLst>
                              <p:cond delay="15500"/>
                            </p:stCondLst>
                            <p:childTnLst>
                              <p:par>
                                <p:cTn id="129" presetID="9" presetClass="entr" presetSubtype="0" fill="hold" nodeType="afterEffect">
                                  <p:stCondLst>
                                    <p:cond delay="0"/>
                                  </p:stCondLst>
                                  <p:childTnLst>
                                    <p:set>
                                      <p:cBhvr>
                                        <p:cTn id="130" dur="1" fill="hold">
                                          <p:stCondLst>
                                            <p:cond delay="0"/>
                                          </p:stCondLst>
                                        </p:cTn>
                                        <p:tgtEl>
                                          <p:spTgt spid="21">
                                            <p:txEl>
                                              <p:pRg st="3" end="3"/>
                                            </p:txEl>
                                          </p:spTgt>
                                        </p:tgtEl>
                                        <p:attrNameLst>
                                          <p:attrName>style.visibility</p:attrName>
                                        </p:attrNameLst>
                                      </p:cBhvr>
                                      <p:to>
                                        <p:strVal val="visible"/>
                                      </p:to>
                                    </p:set>
                                    <p:animEffect transition="in" filter="dissolve">
                                      <p:cBhvr>
                                        <p:cTn id="131" dur="500"/>
                                        <p:tgtEl>
                                          <p:spTgt spid="21">
                                            <p:txEl>
                                              <p:pRg st="3" end="3"/>
                                            </p:txEl>
                                          </p:spTgt>
                                        </p:tgtEl>
                                      </p:cBhvr>
                                    </p:animEffect>
                                  </p:childTnLst>
                                </p:cTn>
                              </p:par>
                            </p:childTnLst>
                          </p:cTn>
                        </p:par>
                        <p:par>
                          <p:cTn id="132" fill="hold">
                            <p:stCondLst>
                              <p:cond delay="16000"/>
                            </p:stCondLst>
                            <p:childTnLst>
                              <p:par>
                                <p:cTn id="133" presetID="9" presetClass="entr" presetSubtype="0" fill="hold" nodeType="afterEffect">
                                  <p:stCondLst>
                                    <p:cond delay="0"/>
                                  </p:stCondLst>
                                  <p:childTnLst>
                                    <p:set>
                                      <p:cBhvr>
                                        <p:cTn id="134" dur="1" fill="hold">
                                          <p:stCondLst>
                                            <p:cond delay="0"/>
                                          </p:stCondLst>
                                        </p:cTn>
                                        <p:tgtEl>
                                          <p:spTgt spid="21">
                                            <p:txEl>
                                              <p:pRg st="4" end="4"/>
                                            </p:txEl>
                                          </p:spTgt>
                                        </p:tgtEl>
                                        <p:attrNameLst>
                                          <p:attrName>style.visibility</p:attrName>
                                        </p:attrNameLst>
                                      </p:cBhvr>
                                      <p:to>
                                        <p:strVal val="visible"/>
                                      </p:to>
                                    </p:set>
                                    <p:animEffect transition="in" filter="dissolve">
                                      <p:cBhvr>
                                        <p:cTn id="135" dur="500"/>
                                        <p:tgtEl>
                                          <p:spTgt spid="21">
                                            <p:txEl>
                                              <p:pRg st="4" end="4"/>
                                            </p:txEl>
                                          </p:spTgt>
                                        </p:tgtEl>
                                      </p:cBhvr>
                                    </p:animEffect>
                                  </p:childTnLst>
                                </p:cTn>
                              </p:par>
                            </p:childTnLst>
                          </p:cTn>
                        </p:par>
                        <p:par>
                          <p:cTn id="136" fill="hold">
                            <p:stCondLst>
                              <p:cond delay="16500"/>
                            </p:stCondLst>
                            <p:childTnLst>
                              <p:par>
                                <p:cTn id="137" presetID="9" presetClass="entr" presetSubtype="0" fill="hold" nodeType="afterEffect">
                                  <p:stCondLst>
                                    <p:cond delay="0"/>
                                  </p:stCondLst>
                                  <p:childTnLst>
                                    <p:set>
                                      <p:cBhvr>
                                        <p:cTn id="138" dur="1" fill="hold">
                                          <p:stCondLst>
                                            <p:cond delay="0"/>
                                          </p:stCondLst>
                                        </p:cTn>
                                        <p:tgtEl>
                                          <p:spTgt spid="21">
                                            <p:txEl>
                                              <p:pRg st="5" end="5"/>
                                            </p:txEl>
                                          </p:spTgt>
                                        </p:tgtEl>
                                        <p:attrNameLst>
                                          <p:attrName>style.visibility</p:attrName>
                                        </p:attrNameLst>
                                      </p:cBhvr>
                                      <p:to>
                                        <p:strVal val="visible"/>
                                      </p:to>
                                    </p:set>
                                    <p:animEffect transition="in" filter="dissolve">
                                      <p:cBhvr>
                                        <p:cTn id="139" dur="500"/>
                                        <p:tgtEl>
                                          <p:spTgt spid="21">
                                            <p:txEl>
                                              <p:pRg st="5" end="5"/>
                                            </p:txEl>
                                          </p:spTgt>
                                        </p:tgtEl>
                                      </p:cBhvr>
                                    </p:animEffect>
                                  </p:childTnLst>
                                </p:cTn>
                              </p:par>
                            </p:childTnLst>
                          </p:cTn>
                        </p:par>
                        <p:par>
                          <p:cTn id="140" fill="hold">
                            <p:stCondLst>
                              <p:cond delay="17000"/>
                            </p:stCondLst>
                            <p:childTnLst>
                              <p:par>
                                <p:cTn id="141" presetID="9" presetClass="entr" presetSubtype="0" fill="hold" nodeType="afterEffect">
                                  <p:stCondLst>
                                    <p:cond delay="0"/>
                                  </p:stCondLst>
                                  <p:childTnLst>
                                    <p:set>
                                      <p:cBhvr>
                                        <p:cTn id="142" dur="1" fill="hold">
                                          <p:stCondLst>
                                            <p:cond delay="0"/>
                                          </p:stCondLst>
                                        </p:cTn>
                                        <p:tgtEl>
                                          <p:spTgt spid="21">
                                            <p:txEl>
                                              <p:pRg st="6" end="6"/>
                                            </p:txEl>
                                          </p:spTgt>
                                        </p:tgtEl>
                                        <p:attrNameLst>
                                          <p:attrName>style.visibility</p:attrName>
                                        </p:attrNameLst>
                                      </p:cBhvr>
                                      <p:to>
                                        <p:strVal val="visible"/>
                                      </p:to>
                                    </p:set>
                                    <p:animEffect transition="in" filter="dissolve">
                                      <p:cBhvr>
                                        <p:cTn id="143" dur="500"/>
                                        <p:tgtEl>
                                          <p:spTgt spid="21">
                                            <p:txEl>
                                              <p:pRg st="6" end="6"/>
                                            </p:txEl>
                                          </p:spTgt>
                                        </p:tgtEl>
                                      </p:cBhvr>
                                    </p:animEffect>
                                  </p:childTnLst>
                                </p:cTn>
                              </p:par>
                            </p:childTnLst>
                          </p:cTn>
                        </p:par>
                        <p:par>
                          <p:cTn id="144" fill="hold">
                            <p:stCondLst>
                              <p:cond delay="17500"/>
                            </p:stCondLst>
                            <p:childTnLst>
                              <p:par>
                                <p:cTn id="145" presetID="9" presetClass="entr" presetSubtype="0" fill="hold" nodeType="afterEffect">
                                  <p:stCondLst>
                                    <p:cond delay="0"/>
                                  </p:stCondLst>
                                  <p:childTnLst>
                                    <p:set>
                                      <p:cBhvr>
                                        <p:cTn id="146" dur="1" fill="hold">
                                          <p:stCondLst>
                                            <p:cond delay="0"/>
                                          </p:stCondLst>
                                        </p:cTn>
                                        <p:tgtEl>
                                          <p:spTgt spid="21">
                                            <p:txEl>
                                              <p:pRg st="7" end="7"/>
                                            </p:txEl>
                                          </p:spTgt>
                                        </p:tgtEl>
                                        <p:attrNameLst>
                                          <p:attrName>style.visibility</p:attrName>
                                        </p:attrNameLst>
                                      </p:cBhvr>
                                      <p:to>
                                        <p:strVal val="visible"/>
                                      </p:to>
                                    </p:set>
                                    <p:animEffect transition="in" filter="dissolve">
                                      <p:cBhvr>
                                        <p:cTn id="147" dur="500"/>
                                        <p:tgtEl>
                                          <p:spTgt spid="21">
                                            <p:txEl>
                                              <p:pRg st="7" end="7"/>
                                            </p:txEl>
                                          </p:spTgt>
                                        </p:tgtEl>
                                      </p:cBhvr>
                                    </p:animEffect>
                                  </p:childTnLst>
                                </p:cTn>
                              </p:par>
                            </p:childTnLst>
                          </p:cTn>
                        </p:par>
                        <p:par>
                          <p:cTn id="148" fill="hold">
                            <p:stCondLst>
                              <p:cond delay="18000"/>
                            </p:stCondLst>
                            <p:childTnLst>
                              <p:par>
                                <p:cTn id="149" presetID="9" presetClass="entr" presetSubtype="0" fill="hold" nodeType="afterEffect">
                                  <p:stCondLst>
                                    <p:cond delay="0"/>
                                  </p:stCondLst>
                                  <p:childTnLst>
                                    <p:set>
                                      <p:cBhvr>
                                        <p:cTn id="150" dur="1" fill="hold">
                                          <p:stCondLst>
                                            <p:cond delay="0"/>
                                          </p:stCondLst>
                                        </p:cTn>
                                        <p:tgtEl>
                                          <p:spTgt spid="21">
                                            <p:txEl>
                                              <p:pRg st="8" end="8"/>
                                            </p:txEl>
                                          </p:spTgt>
                                        </p:tgtEl>
                                        <p:attrNameLst>
                                          <p:attrName>style.visibility</p:attrName>
                                        </p:attrNameLst>
                                      </p:cBhvr>
                                      <p:to>
                                        <p:strVal val="visible"/>
                                      </p:to>
                                    </p:set>
                                    <p:animEffect transition="in" filter="dissolve">
                                      <p:cBhvr>
                                        <p:cTn id="151" dur="500"/>
                                        <p:tgtEl>
                                          <p:spTgt spid="21">
                                            <p:txEl>
                                              <p:pRg st="8" end="8"/>
                                            </p:txEl>
                                          </p:spTgt>
                                        </p:tgtEl>
                                      </p:cBhvr>
                                    </p:animEffect>
                                  </p:childTnLst>
                                </p:cTn>
                              </p:par>
                            </p:childTnLst>
                          </p:cTn>
                        </p:par>
                        <p:par>
                          <p:cTn id="152" fill="hold">
                            <p:stCondLst>
                              <p:cond delay="18500"/>
                            </p:stCondLst>
                            <p:childTnLst>
                              <p:par>
                                <p:cTn id="153" presetID="9" presetClass="entr" presetSubtype="0" fill="hold" nodeType="afterEffect">
                                  <p:stCondLst>
                                    <p:cond delay="0"/>
                                  </p:stCondLst>
                                  <p:childTnLst>
                                    <p:set>
                                      <p:cBhvr>
                                        <p:cTn id="154" dur="1" fill="hold">
                                          <p:stCondLst>
                                            <p:cond delay="0"/>
                                          </p:stCondLst>
                                        </p:cTn>
                                        <p:tgtEl>
                                          <p:spTgt spid="21">
                                            <p:txEl>
                                              <p:pRg st="9" end="9"/>
                                            </p:txEl>
                                          </p:spTgt>
                                        </p:tgtEl>
                                        <p:attrNameLst>
                                          <p:attrName>style.visibility</p:attrName>
                                        </p:attrNameLst>
                                      </p:cBhvr>
                                      <p:to>
                                        <p:strVal val="visible"/>
                                      </p:to>
                                    </p:set>
                                    <p:animEffect transition="in" filter="dissolve">
                                      <p:cBhvr>
                                        <p:cTn id="155" dur="500"/>
                                        <p:tgtEl>
                                          <p:spTgt spid="21">
                                            <p:txEl>
                                              <p:pRg st="9" end="9"/>
                                            </p:txEl>
                                          </p:spTgt>
                                        </p:tgtEl>
                                      </p:cBhvr>
                                    </p:animEffect>
                                  </p:childTnLst>
                                </p:cTn>
                              </p:par>
                            </p:childTnLst>
                          </p:cTn>
                        </p:par>
                        <p:par>
                          <p:cTn id="156" fill="hold">
                            <p:stCondLst>
                              <p:cond delay="19000"/>
                            </p:stCondLst>
                            <p:childTnLst>
                              <p:par>
                                <p:cTn id="157" presetID="9" presetClass="entr" presetSubtype="0" fill="hold" nodeType="afterEffect">
                                  <p:stCondLst>
                                    <p:cond delay="0"/>
                                  </p:stCondLst>
                                  <p:childTnLst>
                                    <p:set>
                                      <p:cBhvr>
                                        <p:cTn id="158" dur="1" fill="hold">
                                          <p:stCondLst>
                                            <p:cond delay="0"/>
                                          </p:stCondLst>
                                        </p:cTn>
                                        <p:tgtEl>
                                          <p:spTgt spid="22">
                                            <p:txEl>
                                              <p:pRg st="0" end="0"/>
                                            </p:txEl>
                                          </p:spTgt>
                                        </p:tgtEl>
                                        <p:attrNameLst>
                                          <p:attrName>style.visibility</p:attrName>
                                        </p:attrNameLst>
                                      </p:cBhvr>
                                      <p:to>
                                        <p:strVal val="visible"/>
                                      </p:to>
                                    </p:set>
                                    <p:animEffect transition="in" filter="dissolve">
                                      <p:cBhvr>
                                        <p:cTn id="159" dur="500"/>
                                        <p:tgtEl>
                                          <p:spTgt spid="22">
                                            <p:txEl>
                                              <p:pRg st="0" end="0"/>
                                            </p:txEl>
                                          </p:spTgt>
                                        </p:tgtEl>
                                      </p:cBhvr>
                                    </p:animEffect>
                                  </p:childTnLst>
                                </p:cTn>
                              </p:par>
                            </p:childTnLst>
                          </p:cTn>
                        </p:par>
                        <p:par>
                          <p:cTn id="160" fill="hold">
                            <p:stCondLst>
                              <p:cond delay="19500"/>
                            </p:stCondLst>
                            <p:childTnLst>
                              <p:par>
                                <p:cTn id="161" presetID="9" presetClass="entr" presetSubtype="0" fill="hold" nodeType="afterEffect">
                                  <p:stCondLst>
                                    <p:cond delay="0"/>
                                  </p:stCondLst>
                                  <p:childTnLst>
                                    <p:set>
                                      <p:cBhvr>
                                        <p:cTn id="162" dur="1" fill="hold">
                                          <p:stCondLst>
                                            <p:cond delay="0"/>
                                          </p:stCondLst>
                                        </p:cTn>
                                        <p:tgtEl>
                                          <p:spTgt spid="22">
                                            <p:txEl>
                                              <p:pRg st="1" end="1"/>
                                            </p:txEl>
                                          </p:spTgt>
                                        </p:tgtEl>
                                        <p:attrNameLst>
                                          <p:attrName>style.visibility</p:attrName>
                                        </p:attrNameLst>
                                      </p:cBhvr>
                                      <p:to>
                                        <p:strVal val="visible"/>
                                      </p:to>
                                    </p:set>
                                    <p:animEffect transition="in" filter="dissolve">
                                      <p:cBhvr>
                                        <p:cTn id="163" dur="500"/>
                                        <p:tgtEl>
                                          <p:spTgt spid="22">
                                            <p:txEl>
                                              <p:pRg st="1" end="1"/>
                                            </p:txEl>
                                          </p:spTgt>
                                        </p:tgtEl>
                                      </p:cBhvr>
                                    </p:animEffect>
                                  </p:childTnLst>
                                </p:cTn>
                              </p:par>
                            </p:childTnLst>
                          </p:cTn>
                        </p:par>
                        <p:par>
                          <p:cTn id="164" fill="hold">
                            <p:stCondLst>
                              <p:cond delay="20000"/>
                            </p:stCondLst>
                            <p:childTnLst>
                              <p:par>
                                <p:cTn id="165" presetID="9" presetClass="entr" presetSubtype="0" fill="hold" nodeType="afterEffect">
                                  <p:stCondLst>
                                    <p:cond delay="0"/>
                                  </p:stCondLst>
                                  <p:childTnLst>
                                    <p:set>
                                      <p:cBhvr>
                                        <p:cTn id="166" dur="1" fill="hold">
                                          <p:stCondLst>
                                            <p:cond delay="0"/>
                                          </p:stCondLst>
                                        </p:cTn>
                                        <p:tgtEl>
                                          <p:spTgt spid="22">
                                            <p:txEl>
                                              <p:pRg st="2" end="2"/>
                                            </p:txEl>
                                          </p:spTgt>
                                        </p:tgtEl>
                                        <p:attrNameLst>
                                          <p:attrName>style.visibility</p:attrName>
                                        </p:attrNameLst>
                                      </p:cBhvr>
                                      <p:to>
                                        <p:strVal val="visible"/>
                                      </p:to>
                                    </p:set>
                                    <p:animEffect transition="in" filter="dissolve">
                                      <p:cBhvr>
                                        <p:cTn id="167" dur="500"/>
                                        <p:tgtEl>
                                          <p:spTgt spid="22">
                                            <p:txEl>
                                              <p:pRg st="2" end="2"/>
                                            </p:txEl>
                                          </p:spTgt>
                                        </p:tgtEl>
                                      </p:cBhvr>
                                    </p:animEffect>
                                  </p:childTnLst>
                                </p:cTn>
                              </p:par>
                            </p:childTnLst>
                          </p:cTn>
                        </p:par>
                        <p:par>
                          <p:cTn id="168" fill="hold">
                            <p:stCondLst>
                              <p:cond delay="20500"/>
                            </p:stCondLst>
                            <p:childTnLst>
                              <p:par>
                                <p:cTn id="169" presetID="9" presetClass="entr" presetSubtype="0" fill="hold" nodeType="afterEffect">
                                  <p:stCondLst>
                                    <p:cond delay="0"/>
                                  </p:stCondLst>
                                  <p:childTnLst>
                                    <p:set>
                                      <p:cBhvr>
                                        <p:cTn id="170" dur="1" fill="hold">
                                          <p:stCondLst>
                                            <p:cond delay="0"/>
                                          </p:stCondLst>
                                        </p:cTn>
                                        <p:tgtEl>
                                          <p:spTgt spid="22">
                                            <p:txEl>
                                              <p:pRg st="3" end="3"/>
                                            </p:txEl>
                                          </p:spTgt>
                                        </p:tgtEl>
                                        <p:attrNameLst>
                                          <p:attrName>style.visibility</p:attrName>
                                        </p:attrNameLst>
                                      </p:cBhvr>
                                      <p:to>
                                        <p:strVal val="visible"/>
                                      </p:to>
                                    </p:set>
                                    <p:animEffect transition="in" filter="dissolve">
                                      <p:cBhvr>
                                        <p:cTn id="171" dur="500"/>
                                        <p:tgtEl>
                                          <p:spTgt spid="22">
                                            <p:txEl>
                                              <p:pRg st="3" end="3"/>
                                            </p:txEl>
                                          </p:spTgt>
                                        </p:tgtEl>
                                      </p:cBhvr>
                                    </p:animEffect>
                                  </p:childTnLst>
                                </p:cTn>
                              </p:par>
                            </p:childTnLst>
                          </p:cTn>
                        </p:par>
                        <p:par>
                          <p:cTn id="172" fill="hold">
                            <p:stCondLst>
                              <p:cond delay="21000"/>
                            </p:stCondLst>
                            <p:childTnLst>
                              <p:par>
                                <p:cTn id="173" presetID="9" presetClass="entr" presetSubtype="0" fill="hold" nodeType="afterEffect">
                                  <p:stCondLst>
                                    <p:cond delay="0"/>
                                  </p:stCondLst>
                                  <p:childTnLst>
                                    <p:set>
                                      <p:cBhvr>
                                        <p:cTn id="174" dur="1" fill="hold">
                                          <p:stCondLst>
                                            <p:cond delay="0"/>
                                          </p:stCondLst>
                                        </p:cTn>
                                        <p:tgtEl>
                                          <p:spTgt spid="22">
                                            <p:txEl>
                                              <p:pRg st="4" end="4"/>
                                            </p:txEl>
                                          </p:spTgt>
                                        </p:tgtEl>
                                        <p:attrNameLst>
                                          <p:attrName>style.visibility</p:attrName>
                                        </p:attrNameLst>
                                      </p:cBhvr>
                                      <p:to>
                                        <p:strVal val="visible"/>
                                      </p:to>
                                    </p:set>
                                    <p:animEffect transition="in" filter="dissolve">
                                      <p:cBhvr>
                                        <p:cTn id="175" dur="500"/>
                                        <p:tgtEl>
                                          <p:spTgt spid="22">
                                            <p:txEl>
                                              <p:pRg st="4" end="4"/>
                                            </p:txEl>
                                          </p:spTgt>
                                        </p:tgtEl>
                                      </p:cBhvr>
                                    </p:animEffect>
                                  </p:childTnLst>
                                </p:cTn>
                              </p:par>
                            </p:childTnLst>
                          </p:cTn>
                        </p:par>
                        <p:par>
                          <p:cTn id="176" fill="hold">
                            <p:stCondLst>
                              <p:cond delay="21500"/>
                            </p:stCondLst>
                            <p:childTnLst>
                              <p:par>
                                <p:cTn id="177" presetID="9" presetClass="entr" presetSubtype="0" fill="hold" nodeType="afterEffect">
                                  <p:stCondLst>
                                    <p:cond delay="0"/>
                                  </p:stCondLst>
                                  <p:childTnLst>
                                    <p:set>
                                      <p:cBhvr>
                                        <p:cTn id="178" dur="1" fill="hold">
                                          <p:stCondLst>
                                            <p:cond delay="0"/>
                                          </p:stCondLst>
                                        </p:cTn>
                                        <p:tgtEl>
                                          <p:spTgt spid="22">
                                            <p:txEl>
                                              <p:pRg st="5" end="5"/>
                                            </p:txEl>
                                          </p:spTgt>
                                        </p:tgtEl>
                                        <p:attrNameLst>
                                          <p:attrName>style.visibility</p:attrName>
                                        </p:attrNameLst>
                                      </p:cBhvr>
                                      <p:to>
                                        <p:strVal val="visible"/>
                                      </p:to>
                                    </p:set>
                                    <p:animEffect transition="in" filter="dissolve">
                                      <p:cBhvr>
                                        <p:cTn id="179" dur="500"/>
                                        <p:tgtEl>
                                          <p:spTgt spid="22">
                                            <p:txEl>
                                              <p:pRg st="5" end="5"/>
                                            </p:txEl>
                                          </p:spTgt>
                                        </p:tgtEl>
                                      </p:cBhvr>
                                    </p:animEffect>
                                  </p:childTnLst>
                                </p:cTn>
                              </p:par>
                            </p:childTnLst>
                          </p:cTn>
                        </p:par>
                        <p:par>
                          <p:cTn id="180" fill="hold">
                            <p:stCondLst>
                              <p:cond delay="22000"/>
                            </p:stCondLst>
                            <p:childTnLst>
                              <p:par>
                                <p:cTn id="181" presetID="9" presetClass="entr" presetSubtype="0" fill="hold" nodeType="afterEffect">
                                  <p:stCondLst>
                                    <p:cond delay="0"/>
                                  </p:stCondLst>
                                  <p:childTnLst>
                                    <p:set>
                                      <p:cBhvr>
                                        <p:cTn id="182" dur="1" fill="hold">
                                          <p:stCondLst>
                                            <p:cond delay="0"/>
                                          </p:stCondLst>
                                        </p:cTn>
                                        <p:tgtEl>
                                          <p:spTgt spid="22">
                                            <p:txEl>
                                              <p:pRg st="6" end="6"/>
                                            </p:txEl>
                                          </p:spTgt>
                                        </p:tgtEl>
                                        <p:attrNameLst>
                                          <p:attrName>style.visibility</p:attrName>
                                        </p:attrNameLst>
                                      </p:cBhvr>
                                      <p:to>
                                        <p:strVal val="visible"/>
                                      </p:to>
                                    </p:set>
                                    <p:animEffect transition="in" filter="dissolve">
                                      <p:cBhvr>
                                        <p:cTn id="183" dur="500"/>
                                        <p:tgtEl>
                                          <p:spTgt spid="22">
                                            <p:txEl>
                                              <p:pRg st="6" end="6"/>
                                            </p:txEl>
                                          </p:spTgt>
                                        </p:tgtEl>
                                      </p:cBhvr>
                                    </p:animEffect>
                                  </p:childTnLst>
                                </p:cTn>
                              </p:par>
                            </p:childTnLst>
                          </p:cTn>
                        </p:par>
                        <p:par>
                          <p:cTn id="184" fill="hold">
                            <p:stCondLst>
                              <p:cond delay="22500"/>
                            </p:stCondLst>
                            <p:childTnLst>
                              <p:par>
                                <p:cTn id="185" presetID="9" presetClass="entr" presetSubtype="0" fill="hold" nodeType="afterEffect">
                                  <p:stCondLst>
                                    <p:cond delay="0"/>
                                  </p:stCondLst>
                                  <p:childTnLst>
                                    <p:set>
                                      <p:cBhvr>
                                        <p:cTn id="186" dur="1" fill="hold">
                                          <p:stCondLst>
                                            <p:cond delay="0"/>
                                          </p:stCondLst>
                                        </p:cTn>
                                        <p:tgtEl>
                                          <p:spTgt spid="22">
                                            <p:txEl>
                                              <p:pRg st="7" end="7"/>
                                            </p:txEl>
                                          </p:spTgt>
                                        </p:tgtEl>
                                        <p:attrNameLst>
                                          <p:attrName>style.visibility</p:attrName>
                                        </p:attrNameLst>
                                      </p:cBhvr>
                                      <p:to>
                                        <p:strVal val="visible"/>
                                      </p:to>
                                    </p:set>
                                    <p:animEffect transition="in" filter="dissolve">
                                      <p:cBhvr>
                                        <p:cTn id="187" dur="500"/>
                                        <p:tgtEl>
                                          <p:spTgt spid="22">
                                            <p:txEl>
                                              <p:pRg st="7" end="7"/>
                                            </p:txEl>
                                          </p:spTgt>
                                        </p:tgtEl>
                                      </p:cBhvr>
                                    </p:animEffect>
                                  </p:childTnLst>
                                </p:cTn>
                              </p:par>
                            </p:childTnLst>
                          </p:cTn>
                        </p:par>
                        <p:par>
                          <p:cTn id="188" fill="hold">
                            <p:stCondLst>
                              <p:cond delay="23000"/>
                            </p:stCondLst>
                            <p:childTnLst>
                              <p:par>
                                <p:cTn id="189" presetID="9" presetClass="entr" presetSubtype="0" fill="hold" nodeType="afterEffect">
                                  <p:stCondLst>
                                    <p:cond delay="0"/>
                                  </p:stCondLst>
                                  <p:childTnLst>
                                    <p:set>
                                      <p:cBhvr>
                                        <p:cTn id="190" dur="1" fill="hold">
                                          <p:stCondLst>
                                            <p:cond delay="0"/>
                                          </p:stCondLst>
                                        </p:cTn>
                                        <p:tgtEl>
                                          <p:spTgt spid="22">
                                            <p:txEl>
                                              <p:pRg st="8" end="8"/>
                                            </p:txEl>
                                          </p:spTgt>
                                        </p:tgtEl>
                                        <p:attrNameLst>
                                          <p:attrName>style.visibility</p:attrName>
                                        </p:attrNameLst>
                                      </p:cBhvr>
                                      <p:to>
                                        <p:strVal val="visible"/>
                                      </p:to>
                                    </p:set>
                                    <p:animEffect transition="in" filter="dissolve">
                                      <p:cBhvr>
                                        <p:cTn id="191"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Recognized in Four Areas</a:t>
            </a:r>
          </a:p>
        </p:txBody>
      </p:sp>
      <p:sp>
        <p:nvSpPr>
          <p:cNvPr id="12" name="Content Placeholder 11">
            <a:extLst>
              <a:ext uri="{FF2B5EF4-FFF2-40B4-BE49-F238E27FC236}">
                <a16:creationId xmlns:a16="http://schemas.microsoft.com/office/drawing/2014/main" id="{E332F844-6C57-CF4C-91A6-EC3EE7902642}"/>
              </a:ext>
            </a:extLst>
          </p:cNvPr>
          <p:cNvSpPr>
            <a:spLocks noGrp="1"/>
          </p:cNvSpPr>
          <p:nvPr>
            <p:ph sz="half" idx="2"/>
          </p:nvPr>
        </p:nvSpPr>
        <p:spPr>
          <a:xfrm>
            <a:off x="2043782" y="2054577"/>
            <a:ext cx="3061619" cy="3657600"/>
          </a:xfrm>
        </p:spPr>
        <p:txBody>
          <a:bodyPr>
            <a:noAutofit/>
          </a:bodyPr>
          <a:lstStyle/>
          <a:p>
            <a:pPr marL="228589" indent="-228589" defTabSz="914354">
              <a:buClr>
                <a:srgbClr val="FFA400"/>
              </a:buClr>
              <a:buSzPct val="125000"/>
            </a:pPr>
            <a:r>
              <a:rPr lang="en-US" sz="2000" dirty="0">
                <a:solidFill>
                  <a:srgbClr val="12284C"/>
                </a:solidFill>
              </a:rPr>
              <a:t>Smith Center</a:t>
            </a:r>
          </a:p>
          <a:p>
            <a:pPr marL="228589" indent="-228589" defTabSz="914354">
              <a:buClr>
                <a:srgbClr val="FFA400"/>
              </a:buClr>
              <a:buSzPct val="125000"/>
            </a:pPr>
            <a:r>
              <a:rPr lang="en-US" sz="2000" dirty="0">
                <a:solidFill>
                  <a:srgbClr val="12284C"/>
                </a:solidFill>
              </a:rPr>
              <a:t>South Brown County</a:t>
            </a:r>
          </a:p>
          <a:p>
            <a:pPr marL="228589" indent="-228589" defTabSz="914354">
              <a:buClr>
                <a:srgbClr val="FFA400"/>
              </a:buClr>
              <a:buSzPct val="125000"/>
            </a:pPr>
            <a:r>
              <a:rPr lang="en-US" sz="2000" dirty="0">
                <a:solidFill>
                  <a:srgbClr val="12284C"/>
                </a:solidFill>
              </a:rPr>
              <a:t>South Haven</a:t>
            </a:r>
          </a:p>
          <a:p>
            <a:pPr marL="228589" indent="-228589" defTabSz="914354">
              <a:buClr>
                <a:srgbClr val="FFA400"/>
              </a:buClr>
              <a:buSzPct val="125000"/>
            </a:pPr>
            <a:r>
              <a:rPr lang="en-US" sz="2000" dirty="0">
                <a:solidFill>
                  <a:srgbClr val="12284C"/>
                </a:solidFill>
              </a:rPr>
              <a:t>Sylvan Grove</a:t>
            </a:r>
          </a:p>
          <a:p>
            <a:pPr>
              <a:buClr>
                <a:schemeClr val="accent1"/>
              </a:buClr>
              <a:buSzPct val="125000"/>
            </a:pPr>
            <a:r>
              <a:rPr lang="en-US" sz="2000" dirty="0">
                <a:solidFill>
                  <a:schemeClr val="tx2"/>
                </a:solidFill>
              </a:rPr>
              <a:t>Tonganoxie</a:t>
            </a:r>
          </a:p>
          <a:p>
            <a:pPr>
              <a:buClr>
                <a:schemeClr val="accent1"/>
              </a:buClr>
              <a:buSzPct val="125000"/>
            </a:pPr>
            <a:r>
              <a:rPr lang="en-US" sz="2000" dirty="0">
                <a:solidFill>
                  <a:schemeClr val="tx2"/>
                </a:solidFill>
              </a:rPr>
              <a:t>Troy</a:t>
            </a:r>
          </a:p>
          <a:p>
            <a:pPr>
              <a:buClr>
                <a:schemeClr val="accent1"/>
              </a:buClr>
              <a:buSzPct val="125000"/>
            </a:pPr>
            <a:r>
              <a:rPr lang="en-US" sz="2000" dirty="0">
                <a:solidFill>
                  <a:schemeClr val="tx2"/>
                </a:solidFill>
              </a:rPr>
              <a:t>Twin Valley</a:t>
            </a:r>
          </a:p>
          <a:p>
            <a:pPr>
              <a:buClr>
                <a:schemeClr val="accent1"/>
              </a:buClr>
              <a:buSzPct val="125000"/>
            </a:pPr>
            <a:r>
              <a:rPr lang="en-US" sz="2000" dirty="0">
                <a:solidFill>
                  <a:schemeClr val="tx2"/>
                </a:solidFill>
              </a:rPr>
              <a:t>Udall</a:t>
            </a:r>
          </a:p>
          <a:p>
            <a:pPr>
              <a:buClr>
                <a:schemeClr val="accent1"/>
              </a:buClr>
              <a:buSzPct val="125000"/>
            </a:pPr>
            <a:r>
              <a:rPr lang="en-US" sz="2000" dirty="0">
                <a:solidFill>
                  <a:schemeClr val="tx2"/>
                </a:solidFill>
              </a:rPr>
              <a:t>Valley Center</a:t>
            </a:r>
          </a:p>
          <a:p>
            <a:pPr>
              <a:buClr>
                <a:schemeClr val="accent1"/>
              </a:buClr>
              <a:buSzPct val="125000"/>
            </a:pPr>
            <a:endParaRPr lang="en-US" sz="2000" dirty="0">
              <a:solidFill>
                <a:schemeClr val="tx2"/>
              </a:solidFill>
            </a:endParaRPr>
          </a:p>
        </p:txBody>
      </p:sp>
      <p:sp>
        <p:nvSpPr>
          <p:cNvPr id="17" name="Content Placeholder 11">
            <a:extLst>
              <a:ext uri="{FF2B5EF4-FFF2-40B4-BE49-F238E27FC236}">
                <a16:creationId xmlns:a16="http://schemas.microsoft.com/office/drawing/2014/main" id="{9A606318-BA74-F647-8C44-78118F76839F}"/>
              </a:ext>
            </a:extLst>
          </p:cNvPr>
          <p:cNvSpPr txBox="1">
            <a:spLocks/>
          </p:cNvSpPr>
          <p:nvPr/>
        </p:nvSpPr>
        <p:spPr>
          <a:xfrm>
            <a:off x="7086600" y="2054577"/>
            <a:ext cx="3276600" cy="32004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Vermillion</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Waconda</a:t>
            </a:r>
          </a:p>
          <a:p>
            <a:pPr marL="228594" marR="0" lvl="0" indent="-228594" algn="l" defTabSz="914377"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Wakeeny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Wallace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Washington County</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Wellsville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Wheatland</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r>
              <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Wichita Catholic Diocese</a:t>
            </a:r>
          </a:p>
          <a:p>
            <a:pPr marL="228589" marR="0" lvl="0" indent="-228589"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354" rtl="0" eaLnBrk="1" fontAlgn="auto" latinLnBrk="0" hangingPunct="1">
              <a:lnSpc>
                <a:spcPct val="90000"/>
              </a:lnSpc>
              <a:spcBef>
                <a:spcPts val="1000"/>
              </a:spcBef>
              <a:spcAft>
                <a:spcPts val="0"/>
              </a:spcAft>
              <a:buClr>
                <a:srgbClr val="FFA400"/>
              </a:buClr>
              <a:buSzPct val="125000"/>
              <a:buFont typeface="Arial" panose="020B0604020202020204" pitchFamily="34" charset="0"/>
              <a:buNone/>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28589" marR="0" lvl="0" indent="-228589" algn="l" defTabSz="914354" rtl="0" eaLnBrk="1" fontAlgn="auto" latinLnBrk="0" hangingPunct="1">
              <a:lnSpc>
                <a:spcPct val="90000"/>
              </a:lnSpc>
              <a:spcBef>
                <a:spcPts val="1000"/>
              </a:spcBef>
              <a:spcAft>
                <a:spcPts val="0"/>
              </a:spcAft>
              <a:buClr>
                <a:srgbClr val="12284C"/>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0111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dissolve">
                                      <p:cBhvr>
                                        <p:cTn id="11" dur="500"/>
                                        <p:tgtEl>
                                          <p:spTgt spid="12">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500"/>
                                        <p:tgtEl>
                                          <p:spTgt spid="12">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500"/>
                                        <p:tgtEl>
                                          <p:spTgt spid="12">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dissolve">
                                      <p:cBhvr>
                                        <p:cTn id="23" dur="500"/>
                                        <p:tgtEl>
                                          <p:spTgt spid="12">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500"/>
                                        <p:tgtEl>
                                          <p:spTgt spid="12">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dissolve">
                                      <p:cBhvr>
                                        <p:cTn id="31" dur="500"/>
                                        <p:tgtEl>
                                          <p:spTgt spid="12">
                                            <p:txEl>
                                              <p:pRg st="6" end="6"/>
                                            </p:txEl>
                                          </p:spTgt>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dissolve">
                                      <p:cBhvr>
                                        <p:cTn id="35" dur="500"/>
                                        <p:tgtEl>
                                          <p:spTgt spid="12">
                                            <p:txEl>
                                              <p:pRg st="7" end="7"/>
                                            </p:txEl>
                                          </p:spTgt>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dissolve">
                                      <p:cBhvr>
                                        <p:cTn id="39" dur="500"/>
                                        <p:tgtEl>
                                          <p:spTgt spid="12">
                                            <p:txEl>
                                              <p:pRg st="8" end="8"/>
                                            </p:txEl>
                                          </p:spTgt>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dissolve">
                                      <p:cBhvr>
                                        <p:cTn id="43" dur="500"/>
                                        <p:tgtEl>
                                          <p:spTgt spid="17">
                                            <p:txEl>
                                              <p:pRg st="0" end="0"/>
                                            </p:txEl>
                                          </p:spTgt>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dissolve">
                                      <p:cBhvr>
                                        <p:cTn id="47" dur="500"/>
                                        <p:tgtEl>
                                          <p:spTgt spid="17">
                                            <p:txEl>
                                              <p:pRg st="1" end="1"/>
                                            </p:txEl>
                                          </p:spTgt>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Effect transition="in" filter="dissolve">
                                      <p:cBhvr>
                                        <p:cTn id="51" dur="500"/>
                                        <p:tgtEl>
                                          <p:spTgt spid="17">
                                            <p:txEl>
                                              <p:pRg st="2" end="2"/>
                                            </p:txEl>
                                          </p:spTgt>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17">
                                            <p:txEl>
                                              <p:pRg st="3" end="3"/>
                                            </p:txEl>
                                          </p:spTgt>
                                        </p:tgtEl>
                                        <p:attrNameLst>
                                          <p:attrName>style.visibility</p:attrName>
                                        </p:attrNameLst>
                                      </p:cBhvr>
                                      <p:to>
                                        <p:strVal val="visible"/>
                                      </p:to>
                                    </p:set>
                                    <p:animEffect transition="in" filter="dissolve">
                                      <p:cBhvr>
                                        <p:cTn id="55" dur="500"/>
                                        <p:tgtEl>
                                          <p:spTgt spid="17">
                                            <p:txEl>
                                              <p:pRg st="3" end="3"/>
                                            </p:txEl>
                                          </p:spTgt>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7">
                                            <p:txEl>
                                              <p:pRg st="4" end="4"/>
                                            </p:txEl>
                                          </p:spTgt>
                                        </p:tgtEl>
                                        <p:attrNameLst>
                                          <p:attrName>style.visibility</p:attrName>
                                        </p:attrNameLst>
                                      </p:cBhvr>
                                      <p:to>
                                        <p:strVal val="visible"/>
                                      </p:to>
                                    </p:set>
                                    <p:animEffect transition="in" filter="dissolve">
                                      <p:cBhvr>
                                        <p:cTn id="59" dur="500"/>
                                        <p:tgtEl>
                                          <p:spTgt spid="17">
                                            <p:txEl>
                                              <p:pRg st="4" end="4"/>
                                            </p:txEl>
                                          </p:spTgt>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17">
                                            <p:txEl>
                                              <p:pRg st="5" end="5"/>
                                            </p:txEl>
                                          </p:spTgt>
                                        </p:tgtEl>
                                        <p:attrNameLst>
                                          <p:attrName>style.visibility</p:attrName>
                                        </p:attrNameLst>
                                      </p:cBhvr>
                                      <p:to>
                                        <p:strVal val="visible"/>
                                      </p:to>
                                    </p:set>
                                    <p:animEffect transition="in" filter="dissolve">
                                      <p:cBhvr>
                                        <p:cTn id="63" dur="500"/>
                                        <p:tgtEl>
                                          <p:spTgt spid="17">
                                            <p:txEl>
                                              <p:pRg st="5" end="5"/>
                                            </p:txEl>
                                          </p:spTgt>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17">
                                            <p:txEl>
                                              <p:pRg st="6" end="6"/>
                                            </p:txEl>
                                          </p:spTgt>
                                        </p:tgtEl>
                                        <p:attrNameLst>
                                          <p:attrName>style.visibility</p:attrName>
                                        </p:attrNameLst>
                                      </p:cBhvr>
                                      <p:to>
                                        <p:strVal val="visible"/>
                                      </p:to>
                                    </p:set>
                                    <p:animEffect transition="in" filter="dissolve">
                                      <p:cBhvr>
                                        <p:cTn id="67" dur="500"/>
                                        <p:tgtEl>
                                          <p:spTgt spid="17">
                                            <p:txEl>
                                              <p:pRg st="6" end="6"/>
                                            </p:txEl>
                                          </p:spTgt>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17">
                                            <p:txEl>
                                              <p:pRg st="7" end="7"/>
                                            </p:txEl>
                                          </p:spTgt>
                                        </p:tgtEl>
                                        <p:attrNameLst>
                                          <p:attrName>style.visibility</p:attrName>
                                        </p:attrNameLst>
                                      </p:cBhvr>
                                      <p:to>
                                        <p:strVal val="visible"/>
                                      </p:to>
                                    </p:set>
                                    <p:animEffect transition="in" filter="dissolve">
                                      <p:cBhvr>
                                        <p:cTn id="71"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Recognized in Five Areas</a:t>
            </a:r>
          </a:p>
        </p:txBody>
      </p:sp>
      <p:sp>
        <p:nvSpPr>
          <p:cNvPr id="3" name="Rectangle 2">
            <a:extLst>
              <a:ext uri="{FF2B5EF4-FFF2-40B4-BE49-F238E27FC236}">
                <a16:creationId xmlns:a16="http://schemas.microsoft.com/office/drawing/2014/main" id="{0803054A-3CB7-2E47-800B-9ED2EAEEF1DF}"/>
              </a:ext>
            </a:extLst>
          </p:cNvPr>
          <p:cNvSpPr/>
          <p:nvPr/>
        </p:nvSpPr>
        <p:spPr>
          <a:xfrm>
            <a:off x="3048000" y="1752600"/>
            <a:ext cx="6096000" cy="4401205"/>
          </a:xfrm>
          <a:prstGeom prst="rect">
            <a:avLst/>
          </a:prstGeom>
        </p:spPr>
        <p:txBody>
          <a:bodyPr>
            <a:spAutoFit/>
          </a:bodyPr>
          <a:lstStyle/>
          <a:p>
            <a:pPr marL="914389"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4000" b="0" i="0" u="none" strike="noStrike" kern="1200" cap="none" spc="0" normalizeH="0" baseline="0" noProof="0" dirty="0">
                <a:ln>
                  <a:noFill/>
                </a:ln>
                <a:solidFill>
                  <a:srgbClr val="12284C"/>
                </a:solidFill>
                <a:effectLst/>
                <a:uLnTx/>
                <a:uFillTx/>
                <a:latin typeface="Open Sans Light"/>
                <a:ea typeface="+mn-ea"/>
                <a:cs typeface="+mn-cs"/>
              </a:rPr>
              <a:t>Basehor-Linwood</a:t>
            </a:r>
          </a:p>
          <a:p>
            <a:pPr marL="914389"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4000" b="0" i="0" u="none" strike="noStrike" kern="1200" cap="none" spc="0" normalizeH="0" baseline="0" noProof="0" dirty="0">
                <a:ln>
                  <a:noFill/>
                </a:ln>
                <a:solidFill>
                  <a:srgbClr val="12284C"/>
                </a:solidFill>
                <a:effectLst/>
                <a:uLnTx/>
                <a:uFillTx/>
                <a:latin typeface="Open Sans Light"/>
                <a:ea typeface="+mn-ea"/>
                <a:cs typeface="+mn-cs"/>
              </a:rPr>
              <a:t>Blue Valley 229</a:t>
            </a:r>
          </a:p>
          <a:p>
            <a:pPr marL="914389"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4000" b="0" i="0" u="none" strike="noStrike" kern="1200" cap="none" spc="0" normalizeH="0" baseline="0" noProof="0" dirty="0">
                <a:ln>
                  <a:noFill/>
                </a:ln>
                <a:solidFill>
                  <a:srgbClr val="12284C"/>
                </a:solidFill>
                <a:effectLst/>
                <a:uLnTx/>
                <a:uFillTx/>
                <a:latin typeface="Open Sans Light"/>
                <a:ea typeface="+mn-ea"/>
                <a:cs typeface="+mn-cs"/>
              </a:rPr>
              <a:t>Independence</a:t>
            </a:r>
          </a:p>
          <a:p>
            <a:pPr marL="914389"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4000" b="0" i="0" u="none" strike="noStrike" kern="1200" cap="none" spc="0" normalizeH="0" baseline="0" noProof="0" dirty="0">
                <a:ln>
                  <a:noFill/>
                </a:ln>
                <a:solidFill>
                  <a:srgbClr val="12284C"/>
                </a:solidFill>
                <a:effectLst/>
                <a:uLnTx/>
                <a:uFillTx/>
                <a:latin typeface="Open Sans Light"/>
                <a:ea typeface="+mn-ea"/>
                <a:cs typeface="+mn-cs"/>
              </a:rPr>
              <a:t>North Lyon County</a:t>
            </a:r>
          </a:p>
          <a:p>
            <a:pPr marL="914389"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4000" b="0" i="0" u="none" strike="noStrike" kern="1200" cap="none" spc="0" normalizeH="0" baseline="0" noProof="0" dirty="0">
                <a:ln>
                  <a:noFill/>
                </a:ln>
                <a:solidFill>
                  <a:srgbClr val="12284C"/>
                </a:solidFill>
                <a:effectLst/>
                <a:uLnTx/>
                <a:uFillTx/>
                <a:latin typeface="Open Sans Light"/>
                <a:ea typeface="+mn-ea"/>
                <a:cs typeface="+mn-cs"/>
              </a:rPr>
              <a:t>Prairie Hills</a:t>
            </a:r>
          </a:p>
          <a:p>
            <a:pPr marL="914389"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4000" b="0" i="0" u="none" strike="noStrike" kern="1200" cap="none" spc="0" normalizeH="0" baseline="0" noProof="0" dirty="0">
                <a:ln>
                  <a:noFill/>
                </a:ln>
                <a:solidFill>
                  <a:srgbClr val="12284C"/>
                </a:solidFill>
                <a:effectLst/>
                <a:uLnTx/>
                <a:uFillTx/>
                <a:latin typeface="Open Sans Light"/>
                <a:ea typeface="+mn-ea"/>
                <a:cs typeface="+mn-cs"/>
              </a:rPr>
              <a:t>Seaman</a:t>
            </a:r>
          </a:p>
          <a:p>
            <a:pPr marL="914389" marR="0" lvl="1" indent="-457200" algn="l" defTabSz="1219170" rtl="0" eaLnBrk="1" fontAlgn="auto" latinLnBrk="0" hangingPunct="1">
              <a:lnSpc>
                <a:spcPct val="100000"/>
              </a:lnSpc>
              <a:spcBef>
                <a:spcPts val="0"/>
              </a:spcBef>
              <a:spcAft>
                <a:spcPts val="0"/>
              </a:spcAft>
              <a:buClr>
                <a:srgbClr val="FFA400"/>
              </a:buClr>
              <a:buSzPct val="125000"/>
              <a:buFont typeface="Arial" panose="020B0604020202020204" pitchFamily="34" charset="0"/>
              <a:buChar char="•"/>
              <a:tabLst/>
              <a:defRPr/>
            </a:pPr>
            <a:r>
              <a:rPr kumimoji="0" lang="en-US" sz="4000" b="0" i="0" u="none" strike="noStrike" kern="1200" cap="none" spc="0" normalizeH="0" baseline="0" noProof="0" dirty="0">
                <a:ln>
                  <a:noFill/>
                </a:ln>
                <a:solidFill>
                  <a:srgbClr val="12284C"/>
                </a:solidFill>
                <a:effectLst/>
                <a:uLnTx/>
                <a:uFillTx/>
                <a:latin typeface="Open Sans Light"/>
                <a:ea typeface="+mn-ea"/>
                <a:cs typeface="+mn-cs"/>
              </a:rPr>
              <a:t>Valley Falls</a:t>
            </a:r>
          </a:p>
        </p:txBody>
      </p:sp>
    </p:spTree>
    <p:extLst>
      <p:ext uri="{BB962C8B-B14F-4D97-AF65-F5344CB8AC3E}">
        <p14:creationId xmlns:p14="http://schemas.microsoft.com/office/powerpoint/2010/main" val="313556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Recognized in Six Areas</a:t>
            </a:r>
          </a:p>
        </p:txBody>
      </p:sp>
      <p:sp>
        <p:nvSpPr>
          <p:cNvPr id="4" name="Content Placeholder 3">
            <a:extLst>
              <a:ext uri="{FF2B5EF4-FFF2-40B4-BE49-F238E27FC236}">
                <a16:creationId xmlns:a16="http://schemas.microsoft.com/office/drawing/2014/main" id="{E3D2A818-1CA1-E14E-B410-5665A263058E}"/>
              </a:ext>
            </a:extLst>
          </p:cNvPr>
          <p:cNvSpPr>
            <a:spLocks noGrp="1"/>
          </p:cNvSpPr>
          <p:nvPr>
            <p:ph sz="half" idx="2"/>
          </p:nvPr>
        </p:nvSpPr>
        <p:spPr>
          <a:xfrm>
            <a:off x="2209800" y="2362200"/>
            <a:ext cx="8915400" cy="2980893"/>
          </a:xfrm>
        </p:spPr>
        <p:txBody>
          <a:bodyPr>
            <a:noAutofit/>
          </a:bodyPr>
          <a:lstStyle/>
          <a:p>
            <a:pPr>
              <a:buClr>
                <a:schemeClr val="accent1"/>
              </a:buClr>
              <a:buSzPct val="125000"/>
            </a:pPr>
            <a:r>
              <a:rPr lang="en-US" sz="7200" dirty="0"/>
              <a:t> Colby</a:t>
            </a:r>
            <a:r>
              <a:rPr lang="en-US" sz="7200" dirty="0">
                <a:latin typeface="+mn-lt"/>
              </a:rPr>
              <a:t> </a:t>
            </a:r>
          </a:p>
          <a:p>
            <a:pPr>
              <a:buClr>
                <a:schemeClr val="accent1"/>
              </a:buClr>
              <a:buSzPct val="125000"/>
            </a:pPr>
            <a:r>
              <a:rPr lang="en-US" sz="7200" dirty="0">
                <a:latin typeface="+mn-lt"/>
              </a:rPr>
              <a:t> De Soto</a:t>
            </a:r>
          </a:p>
          <a:p>
            <a:pPr>
              <a:buClr>
                <a:schemeClr val="accent1"/>
              </a:buClr>
              <a:buSzPct val="125000"/>
            </a:pPr>
            <a:r>
              <a:rPr lang="en-US" sz="7200" dirty="0">
                <a:latin typeface="+mn-lt"/>
              </a:rPr>
              <a:t> Piper – Kansas City</a:t>
            </a:r>
          </a:p>
          <a:p>
            <a:pPr marL="0" indent="0">
              <a:buClr>
                <a:schemeClr val="accent1"/>
              </a:buClr>
              <a:buSzPct val="125000"/>
              <a:buNone/>
            </a:pPr>
            <a:endParaRPr lang="en-US" sz="6000" dirty="0">
              <a:latin typeface="+mn-lt"/>
            </a:endParaRPr>
          </a:p>
        </p:txBody>
      </p:sp>
    </p:spTree>
    <p:extLst>
      <p:ext uri="{BB962C8B-B14F-4D97-AF65-F5344CB8AC3E}">
        <p14:creationId xmlns:p14="http://schemas.microsoft.com/office/powerpoint/2010/main" val="2995306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Recognized in Seven Areas</a:t>
            </a:r>
          </a:p>
        </p:txBody>
      </p:sp>
      <p:sp>
        <p:nvSpPr>
          <p:cNvPr id="4" name="Content Placeholder 3">
            <a:extLst>
              <a:ext uri="{FF2B5EF4-FFF2-40B4-BE49-F238E27FC236}">
                <a16:creationId xmlns:a16="http://schemas.microsoft.com/office/drawing/2014/main" id="{E3D2A818-1CA1-E14E-B410-5665A263058E}"/>
              </a:ext>
            </a:extLst>
          </p:cNvPr>
          <p:cNvSpPr>
            <a:spLocks noGrp="1"/>
          </p:cNvSpPr>
          <p:nvPr>
            <p:ph sz="half" idx="2"/>
          </p:nvPr>
        </p:nvSpPr>
        <p:spPr>
          <a:xfrm>
            <a:off x="1352550" y="2590800"/>
            <a:ext cx="9334500" cy="2980893"/>
          </a:xfrm>
        </p:spPr>
        <p:txBody>
          <a:bodyPr>
            <a:noAutofit/>
          </a:bodyPr>
          <a:lstStyle/>
          <a:p>
            <a:pPr>
              <a:buClr>
                <a:schemeClr val="accent1"/>
              </a:buClr>
              <a:buSzPct val="125000"/>
            </a:pPr>
            <a:r>
              <a:rPr lang="en-US" sz="4800" dirty="0">
                <a:latin typeface="+mn-lt"/>
              </a:rPr>
              <a:t> </a:t>
            </a:r>
            <a:r>
              <a:rPr lang="en-US" sz="7200" dirty="0">
                <a:latin typeface="+mn-lt"/>
              </a:rPr>
              <a:t>South Barber County</a:t>
            </a:r>
          </a:p>
        </p:txBody>
      </p:sp>
    </p:spTree>
    <p:extLst>
      <p:ext uri="{BB962C8B-B14F-4D97-AF65-F5344CB8AC3E}">
        <p14:creationId xmlns:p14="http://schemas.microsoft.com/office/powerpoint/2010/main" val="318146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a:xfrm>
            <a:off x="762000" y="331962"/>
            <a:ext cx="10515600" cy="1149351"/>
          </a:xfrm>
        </p:spPr>
        <p:txBody>
          <a:bodyPr>
            <a:noAutofit/>
          </a:bodyPr>
          <a:lstStyle/>
          <a:p>
            <a:r>
              <a:rPr lang="en-US" sz="4800" b="1" dirty="0">
                <a:latin typeface="+mn-lt"/>
              </a:rPr>
              <a:t>2021 Kansans Can Star Awards</a:t>
            </a:r>
            <a:br>
              <a:rPr lang="en-US" sz="4800" b="1" dirty="0">
                <a:latin typeface="+mn-lt"/>
              </a:rPr>
            </a:br>
            <a:r>
              <a:rPr lang="en-US" sz="4800" b="1" dirty="0">
                <a:latin typeface="+mn-lt"/>
              </a:rPr>
              <a:t>Recognized in ALL Eight Areas</a:t>
            </a:r>
          </a:p>
        </p:txBody>
      </p:sp>
      <p:sp>
        <p:nvSpPr>
          <p:cNvPr id="4" name="Content Placeholder 3">
            <a:extLst>
              <a:ext uri="{FF2B5EF4-FFF2-40B4-BE49-F238E27FC236}">
                <a16:creationId xmlns:a16="http://schemas.microsoft.com/office/drawing/2014/main" id="{E3D2A818-1CA1-E14E-B410-5665A263058E}"/>
              </a:ext>
            </a:extLst>
          </p:cNvPr>
          <p:cNvSpPr>
            <a:spLocks noGrp="1"/>
          </p:cNvSpPr>
          <p:nvPr>
            <p:ph sz="half" idx="2"/>
          </p:nvPr>
        </p:nvSpPr>
        <p:spPr>
          <a:xfrm>
            <a:off x="876300" y="2743200"/>
            <a:ext cx="10439400" cy="2980893"/>
          </a:xfrm>
        </p:spPr>
        <p:txBody>
          <a:bodyPr>
            <a:noAutofit/>
          </a:bodyPr>
          <a:lstStyle/>
          <a:p>
            <a:pPr>
              <a:buClr>
                <a:schemeClr val="accent1"/>
              </a:buClr>
              <a:buSzPct val="125000"/>
            </a:pPr>
            <a:r>
              <a:rPr lang="en-US" sz="7200" dirty="0">
                <a:latin typeface="+mn-lt"/>
              </a:rPr>
              <a:t> Southern Lyon County</a:t>
            </a:r>
          </a:p>
        </p:txBody>
      </p:sp>
    </p:spTree>
    <p:extLst>
      <p:ext uri="{BB962C8B-B14F-4D97-AF65-F5344CB8AC3E}">
        <p14:creationId xmlns:p14="http://schemas.microsoft.com/office/powerpoint/2010/main" val="2803500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9C08C5-1AED-614A-93E3-99494693F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6B3A8D2-3469-CA44-9992-812E9A23BC3C}"/>
              </a:ext>
            </a:extLst>
          </p:cNvPr>
          <p:cNvSpPr txBox="1"/>
          <p:nvPr/>
        </p:nvSpPr>
        <p:spPr>
          <a:xfrm>
            <a:off x="6629400" y="4995403"/>
            <a:ext cx="1066798"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2284C"/>
                </a:solidFill>
                <a:effectLst/>
                <a:uLnTx/>
                <a:uFillTx/>
                <a:latin typeface="Open Sans Light"/>
                <a:ea typeface="+mn-ea"/>
                <a:cs typeface="+mn-cs"/>
              </a:rPr>
              <a:t>Gold</a:t>
            </a:r>
          </a:p>
        </p:txBody>
      </p:sp>
      <p:sp>
        <p:nvSpPr>
          <p:cNvPr id="5" name="TextBox 4">
            <a:extLst>
              <a:ext uri="{FF2B5EF4-FFF2-40B4-BE49-F238E27FC236}">
                <a16:creationId xmlns:a16="http://schemas.microsoft.com/office/drawing/2014/main" id="{53E4AB29-C530-9F40-A85E-44F84FA41EC6}"/>
              </a:ext>
            </a:extLst>
          </p:cNvPr>
          <p:cNvSpPr txBox="1"/>
          <p:nvPr/>
        </p:nvSpPr>
        <p:spPr>
          <a:xfrm>
            <a:off x="4572000" y="5338954"/>
            <a:ext cx="1066799"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Silver</a:t>
            </a:r>
          </a:p>
        </p:txBody>
      </p:sp>
      <p:sp>
        <p:nvSpPr>
          <p:cNvPr id="6" name="TextBox 5">
            <a:extLst>
              <a:ext uri="{FF2B5EF4-FFF2-40B4-BE49-F238E27FC236}">
                <a16:creationId xmlns:a16="http://schemas.microsoft.com/office/drawing/2014/main" id="{66ABD811-7324-5747-874C-1BCA787655A8}"/>
              </a:ext>
            </a:extLst>
          </p:cNvPr>
          <p:cNvSpPr txBox="1"/>
          <p:nvPr/>
        </p:nvSpPr>
        <p:spPr>
          <a:xfrm>
            <a:off x="8610601" y="5569787"/>
            <a:ext cx="1371598"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Bronze</a:t>
            </a:r>
          </a:p>
        </p:txBody>
      </p:sp>
      <p:sp>
        <p:nvSpPr>
          <p:cNvPr id="7" name="TextBox 6">
            <a:extLst>
              <a:ext uri="{FF2B5EF4-FFF2-40B4-BE49-F238E27FC236}">
                <a16:creationId xmlns:a16="http://schemas.microsoft.com/office/drawing/2014/main" id="{4418214B-5BA4-B743-A6A2-B8FE8314437E}"/>
              </a:ext>
            </a:extLst>
          </p:cNvPr>
          <p:cNvSpPr txBox="1"/>
          <p:nvPr/>
        </p:nvSpPr>
        <p:spPr>
          <a:xfrm>
            <a:off x="2362199" y="5817968"/>
            <a:ext cx="1371599"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2284C"/>
                </a:solidFill>
                <a:effectLst/>
                <a:uLnTx/>
                <a:uFillTx/>
                <a:latin typeface="Open Sans Light"/>
                <a:ea typeface="+mn-ea"/>
                <a:cs typeface="+mn-cs"/>
              </a:rPr>
              <a:t>Copper</a:t>
            </a:r>
          </a:p>
        </p:txBody>
      </p:sp>
    </p:spTree>
    <p:extLst>
      <p:ext uri="{BB962C8B-B14F-4D97-AF65-F5344CB8AC3E}">
        <p14:creationId xmlns:p14="http://schemas.microsoft.com/office/powerpoint/2010/main" val="2803750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9A87FD-E6D4-8942-98E8-DAA8C4278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5905209"/>
          </a:xfrm>
          <a:prstGeom prst="rect">
            <a:avLst/>
          </a:prstGeom>
        </p:spPr>
      </p:pic>
      <p:sp>
        <p:nvSpPr>
          <p:cNvPr id="3" name="Content Placeholder 1">
            <a:extLst>
              <a:ext uri="{FF2B5EF4-FFF2-40B4-BE49-F238E27FC236}">
                <a16:creationId xmlns:a16="http://schemas.microsoft.com/office/drawing/2014/main" id="{31FAD0EF-A9C0-2648-A617-145C7F2EF18E}"/>
              </a:ext>
            </a:extLst>
          </p:cNvPr>
          <p:cNvSpPr txBox="1">
            <a:spLocks/>
          </p:cNvSpPr>
          <p:nvPr/>
        </p:nvSpPr>
        <p:spPr>
          <a:xfrm>
            <a:off x="6095999" y="0"/>
            <a:ext cx="6170457" cy="5905208"/>
          </a:xfrm>
          <a:prstGeom prst="rect">
            <a:avLst/>
          </a:prstGeom>
          <a:solidFill>
            <a:srgbClr val="FFFFFF">
              <a:alpha val="54000"/>
            </a:srgbClr>
          </a:solidFill>
          <a:effectLst>
            <a:softEdge rad="63500"/>
          </a:effectLst>
        </p:spPr>
        <p:txBody>
          <a:bodyPr vert="horz" lIns="121920" tIns="60960" rIns="121920" bIns="60960" rtlCol="0">
            <a:normAutofit fontScale="70000" lnSpcReduction="20000"/>
          </a:bodyPr>
          <a:lstStyle>
            <a:lvl1pPr marL="0" indent="0" algn="l" defTabSz="1219170" rtl="0" eaLnBrk="1" latinLnBrk="0" hangingPunct="1">
              <a:spcBef>
                <a:spcPct val="20000"/>
              </a:spcBef>
              <a:buClr>
                <a:srgbClr val="4B4B4D"/>
              </a:buClr>
              <a:buSzPct val="125000"/>
              <a:buFont typeface="Arial" panose="020B0604020202020204" pitchFamily="34" charset="0"/>
              <a:buNone/>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bg2"/>
              </a:buClr>
              <a:buSzPct val="120000"/>
              <a:buFont typeface="Arial" panose="020B0604020202020204" pitchFamily="34" charset="0"/>
              <a:buChar char="•"/>
              <a:defRPr sz="2667" kern="1200">
                <a:solidFill>
                  <a:schemeClr val="tx1"/>
                </a:solidFill>
                <a:latin typeface="+mn-lt"/>
                <a:ea typeface="+mn-ea"/>
                <a:cs typeface="+mn-cs"/>
              </a:defRPr>
            </a:lvl2pPr>
            <a:lvl3pPr marL="1676358" indent="-457189" algn="l" defTabSz="1219170" rtl="0" eaLnBrk="1" latinLnBrk="0" hangingPunct="1">
              <a:spcBef>
                <a:spcPct val="20000"/>
              </a:spcBef>
              <a:buClr>
                <a:schemeClr val="tx2">
                  <a:lumMod val="75000"/>
                  <a:lumOff val="25000"/>
                </a:schemeClr>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spcBef>
                <a:spcPts val="1067"/>
              </a:spcBef>
            </a:pPr>
            <a:r>
              <a:rPr lang="en-US" sz="4800" dirty="0">
                <a:solidFill>
                  <a:schemeClr val="tx2"/>
                </a:solidFill>
                <a:ea typeface="Calibri" panose="020F0502020204030204" pitchFamily="34" charset="0"/>
                <a:cs typeface="Times New Roman" panose="02020603050405020304" pitchFamily="18" charset="0"/>
              </a:rPr>
              <a:t>A Successful Kansas High School Graduate has the</a:t>
            </a:r>
          </a:p>
          <a:p>
            <a:pPr marL="609570" indent="-609570">
              <a:spcBef>
                <a:spcPts val="1067"/>
              </a:spcBef>
              <a:buFont typeface="Arial" panose="020B0604020202020204" pitchFamily="34" charset="0"/>
              <a:buChar char="•"/>
            </a:pPr>
            <a:r>
              <a:rPr lang="en-US" sz="4800" b="1" dirty="0">
                <a:solidFill>
                  <a:schemeClr val="tx2"/>
                </a:solidFill>
                <a:ea typeface="Calibri" panose="020F0502020204030204" pitchFamily="34" charset="0"/>
                <a:cs typeface="Times New Roman" panose="02020603050405020304" pitchFamily="18" charset="0"/>
              </a:rPr>
              <a:t>Academic</a:t>
            </a:r>
            <a:r>
              <a:rPr lang="en-US" sz="4800" dirty="0">
                <a:solidFill>
                  <a:schemeClr val="tx2"/>
                </a:solidFill>
                <a:ea typeface="Calibri" panose="020F0502020204030204" pitchFamily="34" charset="0"/>
                <a:cs typeface="Times New Roman" panose="02020603050405020304" pitchFamily="18" charset="0"/>
              </a:rPr>
              <a:t> preparation,</a:t>
            </a:r>
          </a:p>
          <a:p>
            <a:pPr marL="609570" indent="-609570">
              <a:spcBef>
                <a:spcPts val="0"/>
              </a:spcBef>
              <a:buFont typeface="Arial" panose="020B0604020202020204" pitchFamily="34" charset="0"/>
              <a:buChar char="•"/>
            </a:pPr>
            <a:r>
              <a:rPr lang="en-US" sz="4800" b="1" dirty="0">
                <a:solidFill>
                  <a:schemeClr val="tx2"/>
                </a:solidFill>
                <a:ea typeface="Calibri" panose="020F0502020204030204" pitchFamily="34" charset="0"/>
                <a:cs typeface="Times New Roman" panose="02020603050405020304" pitchFamily="18" charset="0"/>
              </a:rPr>
              <a:t>Cognitive</a:t>
            </a:r>
            <a:r>
              <a:rPr lang="en-US" sz="4800" dirty="0">
                <a:solidFill>
                  <a:schemeClr val="tx2"/>
                </a:solidFill>
                <a:ea typeface="Calibri" panose="020F0502020204030204" pitchFamily="34" charset="0"/>
                <a:cs typeface="Times New Roman" panose="02020603050405020304" pitchFamily="18" charset="0"/>
              </a:rPr>
              <a:t> preparation,</a:t>
            </a:r>
          </a:p>
          <a:p>
            <a:pPr marL="609570" indent="-609570">
              <a:spcBef>
                <a:spcPts val="0"/>
              </a:spcBef>
              <a:buFont typeface="Arial" panose="020B0604020202020204" pitchFamily="34" charset="0"/>
              <a:buChar char="•"/>
            </a:pPr>
            <a:r>
              <a:rPr lang="en-US" sz="4800" b="1" dirty="0">
                <a:solidFill>
                  <a:schemeClr val="tx2"/>
                </a:solidFill>
                <a:ea typeface="Calibri" panose="020F0502020204030204" pitchFamily="34" charset="0"/>
                <a:cs typeface="Times New Roman" panose="02020603050405020304" pitchFamily="18" charset="0"/>
              </a:rPr>
              <a:t>Technical</a:t>
            </a:r>
            <a:r>
              <a:rPr lang="en-US" sz="4800" dirty="0">
                <a:solidFill>
                  <a:schemeClr val="tx2"/>
                </a:solidFill>
                <a:ea typeface="Calibri" panose="020F0502020204030204" pitchFamily="34" charset="0"/>
                <a:cs typeface="Times New Roman" panose="02020603050405020304" pitchFamily="18" charset="0"/>
              </a:rPr>
              <a:t> skills,</a:t>
            </a:r>
          </a:p>
          <a:p>
            <a:pPr marL="609570" indent="-609570">
              <a:spcBef>
                <a:spcPts val="0"/>
              </a:spcBef>
              <a:buFont typeface="Arial" panose="020B0604020202020204" pitchFamily="34" charset="0"/>
              <a:buChar char="•"/>
            </a:pPr>
            <a:r>
              <a:rPr lang="en-US" sz="4800" b="1" dirty="0">
                <a:solidFill>
                  <a:schemeClr val="tx2"/>
                </a:solidFill>
                <a:ea typeface="Calibri" panose="020F0502020204030204" pitchFamily="34" charset="0"/>
                <a:cs typeface="Times New Roman" panose="02020603050405020304" pitchFamily="18" charset="0"/>
              </a:rPr>
              <a:t>Employability</a:t>
            </a:r>
            <a:r>
              <a:rPr lang="en-US" sz="4800" dirty="0">
                <a:solidFill>
                  <a:schemeClr val="tx2"/>
                </a:solidFill>
                <a:ea typeface="Calibri" panose="020F0502020204030204" pitchFamily="34" charset="0"/>
                <a:cs typeface="Times New Roman" panose="02020603050405020304" pitchFamily="18" charset="0"/>
              </a:rPr>
              <a:t> skills and</a:t>
            </a:r>
          </a:p>
          <a:p>
            <a:pPr marL="609570" indent="-609570">
              <a:spcBef>
                <a:spcPts val="0"/>
              </a:spcBef>
              <a:buFont typeface="Arial" panose="020B0604020202020204" pitchFamily="34" charset="0"/>
              <a:buChar char="•"/>
            </a:pPr>
            <a:r>
              <a:rPr lang="en-US" sz="4800" b="1" dirty="0">
                <a:solidFill>
                  <a:schemeClr val="tx2"/>
                </a:solidFill>
                <a:ea typeface="Calibri" panose="020F0502020204030204" pitchFamily="34" charset="0"/>
                <a:cs typeface="Times New Roman" panose="02020603050405020304" pitchFamily="18" charset="0"/>
              </a:rPr>
              <a:t>Civic engagement </a:t>
            </a:r>
            <a:endParaRPr lang="en-US" sz="4800" dirty="0">
              <a:solidFill>
                <a:schemeClr val="tx2"/>
              </a:solidFill>
              <a:ea typeface="Calibri" panose="020F0502020204030204" pitchFamily="34" charset="0"/>
              <a:cs typeface="Times New Roman" panose="02020603050405020304" pitchFamily="18" charset="0"/>
            </a:endParaRPr>
          </a:p>
          <a:p>
            <a:pPr>
              <a:spcBef>
                <a:spcPts val="1067"/>
              </a:spcBef>
            </a:pPr>
            <a:r>
              <a:rPr lang="en-US" sz="4800" dirty="0">
                <a:solidFill>
                  <a:schemeClr val="tx2"/>
                </a:solidFill>
                <a:ea typeface="Calibri" panose="020F0502020204030204" pitchFamily="34" charset="0"/>
                <a:cs typeface="Times New Roman" panose="02020603050405020304" pitchFamily="18" charset="0"/>
              </a:rPr>
              <a:t>to be successful in postsecondary education, in the attainment of an industry recognized certification or in the workforce, without the need for remediation.</a:t>
            </a:r>
          </a:p>
          <a:p>
            <a:endParaRPr lang="en-US" sz="4267" dirty="0">
              <a:solidFill>
                <a:srgbClr val="000000"/>
              </a:solidFill>
            </a:endParaRPr>
          </a:p>
        </p:txBody>
      </p:sp>
      <p:pic>
        <p:nvPicPr>
          <p:cNvPr id="4" name="Picture 3">
            <a:extLst>
              <a:ext uri="{FF2B5EF4-FFF2-40B4-BE49-F238E27FC236}">
                <a16:creationId xmlns:a16="http://schemas.microsoft.com/office/drawing/2014/main" id="{A88D06F1-8569-D440-9F11-30E3611C4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6450" y="1803400"/>
            <a:ext cx="1002945" cy="1625600"/>
          </a:xfrm>
          <a:prstGeom prst="rect">
            <a:avLst/>
          </a:prstGeom>
        </p:spPr>
      </p:pic>
    </p:spTree>
    <p:extLst>
      <p:ext uri="{BB962C8B-B14F-4D97-AF65-F5344CB8AC3E}">
        <p14:creationId xmlns:p14="http://schemas.microsoft.com/office/powerpoint/2010/main" val="3686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0">
            <a:extLst>
              <a:ext uri="{FF2B5EF4-FFF2-40B4-BE49-F238E27FC236}">
                <a16:creationId xmlns:a16="http://schemas.microsoft.com/office/drawing/2014/main" id="{003793C2-E716-6047-8430-89B484141909}"/>
              </a:ext>
            </a:extLst>
          </p:cNvPr>
          <p:cNvSpPr txBox="1">
            <a:spLocks/>
          </p:cNvSpPr>
          <p:nvPr/>
        </p:nvSpPr>
        <p:spPr>
          <a:xfrm>
            <a:off x="1049571" y="251797"/>
            <a:ext cx="10092856" cy="561915"/>
          </a:xfrm>
          <a:prstGeom prst="rect">
            <a:avLst/>
          </a:prstGeom>
        </p:spPr>
        <p:txBody>
          <a:bodyPr spcFirstLastPara="1" wrap="square"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spcBef>
                <a:spcPts val="0"/>
              </a:spcBef>
            </a:pPr>
            <a:r>
              <a:rPr lang="en-US" sz="4800" dirty="0">
                <a:solidFill>
                  <a:schemeClr val="tx2"/>
                </a:solidFill>
                <a:latin typeface="+mj-lt"/>
                <a:ea typeface="Roboto"/>
                <a:cs typeface="Roboto"/>
                <a:sym typeface="Roboto"/>
              </a:rPr>
              <a:t>Kansas School Redesign Principles</a:t>
            </a:r>
          </a:p>
        </p:txBody>
      </p:sp>
      <p:graphicFrame>
        <p:nvGraphicFramePr>
          <p:cNvPr id="5" name="Shape 723">
            <a:extLst>
              <a:ext uri="{FF2B5EF4-FFF2-40B4-BE49-F238E27FC236}">
                <a16:creationId xmlns:a16="http://schemas.microsoft.com/office/drawing/2014/main" id="{8C6528C9-80D8-E74D-879C-624C4BAAE90D}"/>
              </a:ext>
            </a:extLst>
          </p:cNvPr>
          <p:cNvGraphicFramePr/>
          <p:nvPr/>
        </p:nvGraphicFramePr>
        <p:xfrm>
          <a:off x="1049571" y="813712"/>
          <a:ext cx="10092856" cy="5334930"/>
        </p:xfrm>
        <a:graphic>
          <a:graphicData uri="http://schemas.openxmlformats.org/drawingml/2006/table">
            <a:tbl>
              <a:tblPr>
                <a:noFill/>
              </a:tblPr>
              <a:tblGrid>
                <a:gridCol w="5046428">
                  <a:extLst>
                    <a:ext uri="{9D8B030D-6E8A-4147-A177-3AD203B41FA5}">
                      <a16:colId xmlns:a16="http://schemas.microsoft.com/office/drawing/2014/main" val="20000"/>
                    </a:ext>
                  </a:extLst>
                </a:gridCol>
                <a:gridCol w="5046428">
                  <a:extLst>
                    <a:ext uri="{9D8B030D-6E8A-4147-A177-3AD203B41FA5}">
                      <a16:colId xmlns:a16="http://schemas.microsoft.com/office/drawing/2014/main" val="20001"/>
                    </a:ext>
                  </a:extLst>
                </a:gridCol>
              </a:tblGrid>
              <a:tr h="1159471">
                <a:tc>
                  <a:txBody>
                    <a:bodyPr/>
                    <a:lstStyle/>
                    <a:p>
                      <a:pPr marL="0" lvl="0" indent="0" algn="ctr" rtl="0">
                        <a:spcBef>
                          <a:spcPts val="0"/>
                        </a:spcBef>
                        <a:spcAft>
                          <a:spcPts val="0"/>
                        </a:spcAft>
                        <a:buNone/>
                      </a:pPr>
                      <a:r>
                        <a:rPr lang="en" sz="2900" b="1" dirty="0">
                          <a:solidFill>
                            <a:srgbClr val="FFFFFF"/>
                          </a:solidFill>
                        </a:rPr>
                        <a:t>Student Success Skills</a:t>
                      </a:r>
                      <a:endParaRPr sz="29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sz="2900" b="1" dirty="0">
                          <a:solidFill>
                            <a:srgbClr val="FFFFFF"/>
                          </a:solidFill>
                        </a:rPr>
                        <a:t>Family, Business, and </a:t>
                      </a:r>
                    </a:p>
                    <a:p>
                      <a:pPr marL="0" lvl="0" indent="0" algn="ctr" rtl="0">
                        <a:spcBef>
                          <a:spcPts val="0"/>
                        </a:spcBef>
                        <a:spcAft>
                          <a:spcPts val="0"/>
                        </a:spcAft>
                        <a:buClr>
                          <a:schemeClr val="dk1"/>
                        </a:buClr>
                        <a:buSzPts val="1100"/>
                        <a:buFont typeface="Arial"/>
                        <a:buNone/>
                      </a:pPr>
                      <a:r>
                        <a:rPr lang="en" sz="2900" b="1" dirty="0">
                          <a:solidFill>
                            <a:srgbClr val="FFFFFF"/>
                          </a:solidFill>
                        </a:rPr>
                        <a:t>Community Partnerships</a:t>
                      </a:r>
                      <a:endParaRPr sz="29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718824">
                <a:tc>
                  <a:txBody>
                    <a:bodyPr/>
                    <a:lstStyle/>
                    <a:p>
                      <a:pPr marL="0" lvl="0" indent="0" algn="ctr" rtl="0">
                        <a:spcBef>
                          <a:spcPts val="0"/>
                        </a:spcBef>
                        <a:spcAft>
                          <a:spcPts val="0"/>
                        </a:spcAft>
                        <a:buClr>
                          <a:schemeClr val="dk1"/>
                        </a:buClr>
                        <a:buSzPts val="1100"/>
                        <a:buFont typeface="Arial"/>
                        <a:buNone/>
                      </a:pPr>
                      <a:r>
                        <a:rPr lang="en" sz="2700" dirty="0">
                          <a:solidFill>
                            <a:schemeClr val="tx2"/>
                          </a:solidFill>
                        </a:rPr>
                        <a:t>There is an integrated approach to develop student social-emotional learning.</a:t>
                      </a:r>
                      <a:endParaRPr sz="27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700" dirty="0">
                          <a:solidFill>
                            <a:schemeClr val="tx2"/>
                          </a:solidFill>
                        </a:rPr>
                        <a:t>Partnerships are based on mutually beneficial relationships and collaboration.</a:t>
                      </a:r>
                      <a:endParaRPr sz="27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633457">
                <a:tc>
                  <a:txBody>
                    <a:bodyPr/>
                    <a:lstStyle/>
                    <a:p>
                      <a:pPr marL="0" lvl="0" indent="0" algn="ctr" rtl="0">
                        <a:spcBef>
                          <a:spcPts val="0"/>
                        </a:spcBef>
                        <a:spcAft>
                          <a:spcPts val="0"/>
                        </a:spcAft>
                        <a:buNone/>
                      </a:pPr>
                      <a:r>
                        <a:rPr lang="en" sz="2900" b="1" dirty="0">
                          <a:solidFill>
                            <a:srgbClr val="FFFFFF"/>
                          </a:solidFill>
                        </a:rPr>
                        <a:t>Personalized Learning</a:t>
                      </a:r>
                      <a:endParaRPr sz="29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900" b="1" dirty="0">
                          <a:solidFill>
                            <a:srgbClr val="FFFFFF"/>
                          </a:solidFill>
                        </a:rPr>
                        <a:t>Real World Application</a:t>
                      </a:r>
                      <a:endParaRPr sz="2900" b="1" dirty="0">
                        <a:solidFill>
                          <a:srgbClr val="FFFFFF"/>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802859">
                <a:tc>
                  <a:txBody>
                    <a:bodyPr/>
                    <a:lstStyle/>
                    <a:p>
                      <a:pPr marL="0" lvl="0" indent="0" algn="ctr" rtl="0">
                        <a:spcBef>
                          <a:spcPts val="0"/>
                        </a:spcBef>
                        <a:spcAft>
                          <a:spcPts val="0"/>
                        </a:spcAft>
                        <a:buNone/>
                      </a:pPr>
                      <a:r>
                        <a:rPr lang="en" sz="2700" dirty="0">
                          <a:solidFill>
                            <a:schemeClr val="tx2"/>
                          </a:solidFill>
                        </a:rPr>
                        <a:t>Teachers support students </a:t>
                      </a:r>
                    </a:p>
                    <a:p>
                      <a:pPr marL="0" lvl="0" indent="0" algn="ctr" rtl="0">
                        <a:spcBef>
                          <a:spcPts val="0"/>
                        </a:spcBef>
                        <a:spcAft>
                          <a:spcPts val="0"/>
                        </a:spcAft>
                        <a:buNone/>
                      </a:pPr>
                      <a:r>
                        <a:rPr lang="en" sz="2700" dirty="0">
                          <a:solidFill>
                            <a:schemeClr val="tx2"/>
                          </a:solidFill>
                        </a:rPr>
                        <a:t>to have choice over their time, </a:t>
                      </a:r>
                    </a:p>
                    <a:p>
                      <a:pPr marL="0" lvl="0" indent="0" algn="ctr" rtl="0">
                        <a:spcBef>
                          <a:spcPts val="0"/>
                        </a:spcBef>
                        <a:spcAft>
                          <a:spcPts val="0"/>
                        </a:spcAft>
                        <a:buNone/>
                      </a:pPr>
                      <a:r>
                        <a:rPr lang="en" sz="2700" dirty="0">
                          <a:solidFill>
                            <a:schemeClr val="tx2"/>
                          </a:solidFill>
                        </a:rPr>
                        <a:t>place, pace and path.</a:t>
                      </a:r>
                      <a:endParaRPr sz="2700" b="1"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700" dirty="0">
                          <a:solidFill>
                            <a:schemeClr val="tx2"/>
                          </a:solidFill>
                        </a:rPr>
                        <a:t>Project-based learning, internships, and civic engagement makes learning relevant.</a:t>
                      </a:r>
                      <a:endParaRPr sz="27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4466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EAA10-64CC-F24F-BE6E-0507F2AB86FA}"/>
              </a:ext>
            </a:extLst>
          </p:cNvPr>
          <p:cNvPicPr>
            <a:picLocks noChangeAspect="1"/>
          </p:cNvPicPr>
          <p:nvPr/>
        </p:nvPicPr>
        <p:blipFill>
          <a:blip r:embed="rId3"/>
          <a:stretch>
            <a:fillRect/>
          </a:stretch>
        </p:blipFill>
        <p:spPr>
          <a:xfrm>
            <a:off x="561593" y="1491615"/>
            <a:ext cx="10964082" cy="4323745"/>
          </a:xfrm>
          <a:prstGeom prst="rect">
            <a:avLst/>
          </a:prstGeom>
        </p:spPr>
      </p:pic>
      <p:sp>
        <p:nvSpPr>
          <p:cNvPr id="20" name="Title 2">
            <a:extLst>
              <a:ext uri="{FF2B5EF4-FFF2-40B4-BE49-F238E27FC236}">
                <a16:creationId xmlns:a16="http://schemas.microsoft.com/office/drawing/2014/main" id="{860A99A5-3581-174F-AD82-599B4F3FBED8}"/>
              </a:ext>
            </a:extLst>
          </p:cNvPr>
          <p:cNvSpPr txBox="1">
            <a:spLocks/>
          </p:cNvSpPr>
          <p:nvPr/>
        </p:nvSpPr>
        <p:spPr>
          <a:xfrm>
            <a:off x="399288" y="626453"/>
            <a:ext cx="11582400" cy="897958"/>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2284C"/>
                </a:solidFill>
                <a:effectLst/>
                <a:uLnTx/>
                <a:uFillTx/>
                <a:latin typeface="Open Sans Light"/>
                <a:ea typeface="Open Sans SemiBold" panose="020B0706030804020204" pitchFamily="34" charset="0"/>
                <a:cs typeface="Open Sans SemiBold" panose="020B0706030804020204" pitchFamily="34" charset="0"/>
              </a:rPr>
              <a:t>High School Graduation Rates</a:t>
            </a:r>
          </a:p>
        </p:txBody>
      </p:sp>
      <p:sp>
        <p:nvSpPr>
          <p:cNvPr id="21" name="Oval 20">
            <a:extLst>
              <a:ext uri="{FF2B5EF4-FFF2-40B4-BE49-F238E27FC236}">
                <a16:creationId xmlns:a16="http://schemas.microsoft.com/office/drawing/2014/main" id="{E8AD2976-FFF9-4940-BBF5-ECA06698B3EC}"/>
              </a:ext>
            </a:extLst>
          </p:cNvPr>
          <p:cNvSpPr/>
          <p:nvPr/>
        </p:nvSpPr>
        <p:spPr>
          <a:xfrm>
            <a:off x="9982200" y="96113"/>
            <a:ext cx="1501536" cy="1344027"/>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2" name="TextBox 21">
            <a:extLst>
              <a:ext uri="{FF2B5EF4-FFF2-40B4-BE49-F238E27FC236}">
                <a16:creationId xmlns:a16="http://schemas.microsoft.com/office/drawing/2014/main" id="{F7AD50C7-493B-BF45-97D4-60F69E709650}"/>
              </a:ext>
            </a:extLst>
          </p:cNvPr>
          <p:cNvSpPr txBox="1"/>
          <p:nvPr/>
        </p:nvSpPr>
        <p:spPr>
          <a:xfrm>
            <a:off x="10134600" y="395448"/>
            <a:ext cx="1283571"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Open Sans Light"/>
                <a:ea typeface="+mn-ea"/>
                <a:cs typeface="+mn-cs"/>
              </a:rPr>
              <a:t>Goal is   95%</a:t>
            </a:r>
          </a:p>
        </p:txBody>
      </p:sp>
      <p:sp>
        <p:nvSpPr>
          <p:cNvPr id="37" name="Rectangle 36">
            <a:extLst>
              <a:ext uri="{FF2B5EF4-FFF2-40B4-BE49-F238E27FC236}">
                <a16:creationId xmlns:a16="http://schemas.microsoft.com/office/drawing/2014/main" id="{9E3E577D-64D2-FC45-957F-D9A1187C74BE}"/>
              </a:ext>
            </a:extLst>
          </p:cNvPr>
          <p:cNvSpPr/>
          <p:nvPr/>
        </p:nvSpPr>
        <p:spPr>
          <a:xfrm>
            <a:off x="990600" y="1601653"/>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8" name="Rectangle 37">
            <a:extLst>
              <a:ext uri="{FF2B5EF4-FFF2-40B4-BE49-F238E27FC236}">
                <a16:creationId xmlns:a16="http://schemas.microsoft.com/office/drawing/2014/main" id="{F0C7D2E2-5C2C-354C-AAFE-E64BA5982D21}"/>
              </a:ext>
            </a:extLst>
          </p:cNvPr>
          <p:cNvSpPr/>
          <p:nvPr/>
        </p:nvSpPr>
        <p:spPr>
          <a:xfrm>
            <a:off x="3590544" y="1603106"/>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9" name="Rectangle 38">
            <a:extLst>
              <a:ext uri="{FF2B5EF4-FFF2-40B4-BE49-F238E27FC236}">
                <a16:creationId xmlns:a16="http://schemas.microsoft.com/office/drawing/2014/main" id="{39721A37-5897-2A40-A745-29743AC30007}"/>
              </a:ext>
            </a:extLst>
          </p:cNvPr>
          <p:cNvSpPr/>
          <p:nvPr/>
        </p:nvSpPr>
        <p:spPr>
          <a:xfrm>
            <a:off x="6190488" y="1603106"/>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40" name="Rectangle 39">
            <a:extLst>
              <a:ext uri="{FF2B5EF4-FFF2-40B4-BE49-F238E27FC236}">
                <a16:creationId xmlns:a16="http://schemas.microsoft.com/office/drawing/2014/main" id="{1730ADF0-928E-964B-B11B-C795F2F8F8EF}"/>
              </a:ext>
            </a:extLst>
          </p:cNvPr>
          <p:cNvSpPr/>
          <p:nvPr/>
        </p:nvSpPr>
        <p:spPr>
          <a:xfrm>
            <a:off x="8790432" y="1603106"/>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3" name="TextBox 32">
            <a:extLst>
              <a:ext uri="{FF2B5EF4-FFF2-40B4-BE49-F238E27FC236}">
                <a16:creationId xmlns:a16="http://schemas.microsoft.com/office/drawing/2014/main" id="{493751D8-570C-F449-8809-6E43CDA3A242}"/>
              </a:ext>
            </a:extLst>
          </p:cNvPr>
          <p:cNvSpPr txBox="1"/>
          <p:nvPr/>
        </p:nvSpPr>
        <p:spPr>
          <a:xfrm>
            <a:off x="1524000" y="3180709"/>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2.6%</a:t>
            </a:r>
          </a:p>
        </p:txBody>
      </p:sp>
      <p:sp>
        <p:nvSpPr>
          <p:cNvPr id="34" name="TextBox 33">
            <a:extLst>
              <a:ext uri="{FF2B5EF4-FFF2-40B4-BE49-F238E27FC236}">
                <a16:creationId xmlns:a16="http://schemas.microsoft.com/office/drawing/2014/main" id="{9FD11804-0432-364B-8BBB-671520BC79D4}"/>
              </a:ext>
            </a:extLst>
          </p:cNvPr>
          <p:cNvSpPr txBox="1"/>
          <p:nvPr/>
        </p:nvSpPr>
        <p:spPr>
          <a:xfrm>
            <a:off x="4163075" y="3208141"/>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6.5%</a:t>
            </a:r>
          </a:p>
        </p:txBody>
      </p:sp>
      <p:sp>
        <p:nvSpPr>
          <p:cNvPr id="35" name="TextBox 34">
            <a:extLst>
              <a:ext uri="{FF2B5EF4-FFF2-40B4-BE49-F238E27FC236}">
                <a16:creationId xmlns:a16="http://schemas.microsoft.com/office/drawing/2014/main" id="{6C888A0E-DCBD-E645-B7E7-28CC6D50F6BA}"/>
              </a:ext>
            </a:extLst>
          </p:cNvPr>
          <p:cNvSpPr txBox="1"/>
          <p:nvPr/>
        </p:nvSpPr>
        <p:spPr>
          <a:xfrm>
            <a:off x="6662182" y="3220134"/>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3.7%</a:t>
            </a:r>
          </a:p>
        </p:txBody>
      </p:sp>
      <p:sp>
        <p:nvSpPr>
          <p:cNvPr id="36" name="TextBox 35">
            <a:extLst>
              <a:ext uri="{FF2B5EF4-FFF2-40B4-BE49-F238E27FC236}">
                <a16:creationId xmlns:a16="http://schemas.microsoft.com/office/drawing/2014/main" id="{583994AF-C642-C54B-941D-059772250FD0}"/>
              </a:ext>
            </a:extLst>
          </p:cNvPr>
          <p:cNvSpPr txBox="1"/>
          <p:nvPr/>
        </p:nvSpPr>
        <p:spPr>
          <a:xfrm>
            <a:off x="9372600" y="3223182"/>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3.1%</a:t>
            </a:r>
          </a:p>
        </p:txBody>
      </p:sp>
    </p:spTree>
    <p:extLst>
      <p:ext uri="{BB962C8B-B14F-4D97-AF65-F5344CB8AC3E}">
        <p14:creationId xmlns:p14="http://schemas.microsoft.com/office/powerpoint/2010/main" val="310041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0" nodeType="clickEffect">
                                  <p:stCondLst>
                                    <p:cond delay="0"/>
                                  </p:stCondLst>
                                  <p:childTnLst>
                                    <p:animEffect transition="out" filter="dissolv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dissolv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ssolve">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7" grpId="0" animBg="1"/>
      <p:bldP spid="38" grpId="0" animBg="1"/>
      <p:bldP spid="39" grpId="0" animBg="1"/>
      <p:bldP spid="40"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D1594-F8C4-9C43-BCC7-4E5E008580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1162" y="98741"/>
            <a:ext cx="2104597" cy="5005964"/>
          </a:xfrm>
          <a:prstGeom prst="rect">
            <a:avLst/>
          </a:prstGeom>
        </p:spPr>
      </p:pic>
      <p:pic>
        <p:nvPicPr>
          <p:cNvPr id="2" name="Picture 1">
            <a:extLst>
              <a:ext uri="{FF2B5EF4-FFF2-40B4-BE49-F238E27FC236}">
                <a16:creationId xmlns:a16="http://schemas.microsoft.com/office/drawing/2014/main" id="{53F4D4CF-B11C-4347-B0DF-D602FF169DC4}"/>
              </a:ext>
            </a:extLst>
          </p:cNvPr>
          <p:cNvPicPr>
            <a:picLocks noChangeAspect="1"/>
          </p:cNvPicPr>
          <p:nvPr/>
        </p:nvPicPr>
        <p:blipFill>
          <a:blip r:embed="rId4"/>
          <a:stretch>
            <a:fillRect/>
          </a:stretch>
        </p:blipFill>
        <p:spPr>
          <a:xfrm>
            <a:off x="453386" y="-4074"/>
            <a:ext cx="1991084" cy="6192856"/>
          </a:xfrm>
          <a:prstGeom prst="rect">
            <a:avLst/>
          </a:prstGeom>
        </p:spPr>
      </p:pic>
      <p:pic>
        <p:nvPicPr>
          <p:cNvPr id="3" name="Picture 2">
            <a:extLst>
              <a:ext uri="{FF2B5EF4-FFF2-40B4-BE49-F238E27FC236}">
                <a16:creationId xmlns:a16="http://schemas.microsoft.com/office/drawing/2014/main" id="{152808B2-1EBB-2642-A6F7-F74285F39194}"/>
              </a:ext>
            </a:extLst>
          </p:cNvPr>
          <p:cNvPicPr>
            <a:picLocks noChangeAspect="1"/>
          </p:cNvPicPr>
          <p:nvPr/>
        </p:nvPicPr>
        <p:blipFill>
          <a:blip r:embed="rId5"/>
          <a:stretch>
            <a:fillRect/>
          </a:stretch>
        </p:blipFill>
        <p:spPr>
          <a:xfrm>
            <a:off x="4945083" y="24009"/>
            <a:ext cx="1964698" cy="6192856"/>
          </a:xfrm>
          <a:prstGeom prst="rect">
            <a:avLst/>
          </a:prstGeom>
        </p:spPr>
      </p:pic>
      <p:pic>
        <p:nvPicPr>
          <p:cNvPr id="4" name="Picture 3">
            <a:extLst>
              <a:ext uri="{FF2B5EF4-FFF2-40B4-BE49-F238E27FC236}">
                <a16:creationId xmlns:a16="http://schemas.microsoft.com/office/drawing/2014/main" id="{9F8972F9-FC17-F44E-8996-45BA68A5B081}"/>
              </a:ext>
            </a:extLst>
          </p:cNvPr>
          <p:cNvPicPr>
            <a:picLocks noChangeAspect="1"/>
          </p:cNvPicPr>
          <p:nvPr/>
        </p:nvPicPr>
        <p:blipFill>
          <a:blip r:embed="rId6"/>
          <a:stretch>
            <a:fillRect/>
          </a:stretch>
        </p:blipFill>
        <p:spPr>
          <a:xfrm>
            <a:off x="2667000" y="49779"/>
            <a:ext cx="1964610" cy="6143631"/>
          </a:xfrm>
          <a:prstGeom prst="rect">
            <a:avLst/>
          </a:prstGeom>
        </p:spPr>
      </p:pic>
      <p:pic>
        <p:nvPicPr>
          <p:cNvPr id="6" name="Picture 5">
            <a:extLst>
              <a:ext uri="{FF2B5EF4-FFF2-40B4-BE49-F238E27FC236}">
                <a16:creationId xmlns:a16="http://schemas.microsoft.com/office/drawing/2014/main" id="{121C2A81-27D5-BE43-A733-2421AC9EFB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456" y="62560"/>
            <a:ext cx="2104596" cy="5093556"/>
          </a:xfrm>
          <a:prstGeom prst="rect">
            <a:avLst/>
          </a:prstGeom>
        </p:spPr>
      </p:pic>
      <p:sp>
        <p:nvSpPr>
          <p:cNvPr id="7" name="TextBox 6">
            <a:extLst>
              <a:ext uri="{FF2B5EF4-FFF2-40B4-BE49-F238E27FC236}">
                <a16:creationId xmlns:a16="http://schemas.microsoft.com/office/drawing/2014/main" id="{2D875D93-712D-CD4C-A868-FBCE648B79D7}"/>
              </a:ext>
            </a:extLst>
          </p:cNvPr>
          <p:cNvSpPr txBox="1"/>
          <p:nvPr/>
        </p:nvSpPr>
        <p:spPr>
          <a:xfrm>
            <a:off x="470422" y="1757642"/>
            <a:ext cx="11129013" cy="1938992"/>
          </a:xfrm>
          <a:prstGeom prst="rect">
            <a:avLst/>
          </a:prstGeom>
          <a:solidFill>
            <a:schemeClr val="tx1"/>
          </a:solidFill>
          <a:ln w="28575">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Open Sans Light"/>
                <a:ea typeface="+mn-ea"/>
                <a:cs typeface="+mn-cs"/>
              </a:rPr>
              <a:t>Post Secondary Effectiveness INCREASED by 6% in 5 years.</a:t>
            </a:r>
          </a:p>
        </p:txBody>
      </p:sp>
      <p:sp>
        <p:nvSpPr>
          <p:cNvPr id="5" name="TextBox 4">
            <a:extLst>
              <a:ext uri="{FF2B5EF4-FFF2-40B4-BE49-F238E27FC236}">
                <a16:creationId xmlns:a16="http://schemas.microsoft.com/office/drawing/2014/main" id="{23F2D09B-A568-B641-B2FA-808E493CE243}"/>
              </a:ext>
            </a:extLst>
          </p:cNvPr>
          <p:cNvSpPr txBox="1"/>
          <p:nvPr/>
        </p:nvSpPr>
        <p:spPr>
          <a:xfrm>
            <a:off x="505659" y="5095681"/>
            <a:ext cx="1847868" cy="1200329"/>
          </a:xfrm>
          <a:prstGeom prst="rect">
            <a:avLst/>
          </a:prstGeom>
          <a:solidFill>
            <a:schemeClr val="bg1"/>
          </a:solidFill>
        </p:spPr>
        <p:txBody>
          <a:bodyPr wrap="square" rtlCol="0">
            <a:spAutoFit/>
          </a:bodyPr>
          <a:lstStyle/>
          <a:p>
            <a:pPr algn="ctr"/>
            <a:r>
              <a:rPr lang="en-US" dirty="0"/>
              <a:t>2011-2015</a:t>
            </a:r>
          </a:p>
          <a:p>
            <a:pPr algn="ctr"/>
            <a:endParaRPr lang="en-US" dirty="0"/>
          </a:p>
          <a:p>
            <a:pPr algn="ctr"/>
            <a:endParaRPr lang="en-US" dirty="0"/>
          </a:p>
        </p:txBody>
      </p:sp>
      <p:sp>
        <p:nvSpPr>
          <p:cNvPr id="9" name="TextBox 8">
            <a:extLst>
              <a:ext uri="{FF2B5EF4-FFF2-40B4-BE49-F238E27FC236}">
                <a16:creationId xmlns:a16="http://schemas.microsoft.com/office/drawing/2014/main" id="{72539CBE-7DB3-A245-BE87-61F4CF749428}"/>
              </a:ext>
            </a:extLst>
          </p:cNvPr>
          <p:cNvSpPr txBox="1"/>
          <p:nvPr/>
        </p:nvSpPr>
        <p:spPr>
          <a:xfrm>
            <a:off x="2701767" y="5104705"/>
            <a:ext cx="1895076" cy="1200329"/>
          </a:xfrm>
          <a:prstGeom prst="rect">
            <a:avLst/>
          </a:prstGeom>
          <a:solidFill>
            <a:schemeClr val="bg1"/>
          </a:solidFill>
        </p:spPr>
        <p:txBody>
          <a:bodyPr wrap="square" rtlCol="0">
            <a:spAutoFit/>
          </a:bodyPr>
          <a:lstStyle/>
          <a:p>
            <a:pPr algn="ctr"/>
            <a:r>
              <a:rPr lang="en-US" dirty="0"/>
              <a:t>2012-2016</a:t>
            </a:r>
          </a:p>
          <a:p>
            <a:pPr algn="ctr"/>
            <a:endParaRPr lang="en-US" dirty="0"/>
          </a:p>
          <a:p>
            <a:pPr algn="ctr"/>
            <a:endParaRPr lang="en-US" dirty="0"/>
          </a:p>
        </p:txBody>
      </p:sp>
      <p:sp>
        <p:nvSpPr>
          <p:cNvPr id="10" name="TextBox 9">
            <a:extLst>
              <a:ext uri="{FF2B5EF4-FFF2-40B4-BE49-F238E27FC236}">
                <a16:creationId xmlns:a16="http://schemas.microsoft.com/office/drawing/2014/main" id="{4F0F824C-ADDB-464D-9496-510B876BD67A}"/>
              </a:ext>
            </a:extLst>
          </p:cNvPr>
          <p:cNvSpPr txBox="1"/>
          <p:nvPr/>
        </p:nvSpPr>
        <p:spPr>
          <a:xfrm>
            <a:off x="4938674" y="5106198"/>
            <a:ext cx="1895076" cy="1200329"/>
          </a:xfrm>
          <a:prstGeom prst="rect">
            <a:avLst/>
          </a:prstGeom>
          <a:solidFill>
            <a:schemeClr val="bg1"/>
          </a:solidFill>
        </p:spPr>
        <p:txBody>
          <a:bodyPr wrap="square" rtlCol="0">
            <a:spAutoFit/>
          </a:bodyPr>
          <a:lstStyle/>
          <a:p>
            <a:pPr algn="ctr"/>
            <a:r>
              <a:rPr lang="en-US" dirty="0"/>
              <a:t>2013-2017</a:t>
            </a:r>
          </a:p>
          <a:p>
            <a:pPr algn="ctr"/>
            <a:endParaRPr lang="en-US" dirty="0"/>
          </a:p>
          <a:p>
            <a:pPr algn="ctr"/>
            <a:endParaRPr lang="en-US" dirty="0"/>
          </a:p>
        </p:txBody>
      </p:sp>
      <p:sp>
        <p:nvSpPr>
          <p:cNvPr id="11" name="TextBox 10">
            <a:extLst>
              <a:ext uri="{FF2B5EF4-FFF2-40B4-BE49-F238E27FC236}">
                <a16:creationId xmlns:a16="http://schemas.microsoft.com/office/drawing/2014/main" id="{A66BEDC3-93F1-4F42-BE3E-D395C554BF90}"/>
              </a:ext>
            </a:extLst>
          </p:cNvPr>
          <p:cNvSpPr txBox="1"/>
          <p:nvPr/>
        </p:nvSpPr>
        <p:spPr>
          <a:xfrm>
            <a:off x="7221492" y="5116562"/>
            <a:ext cx="1895076" cy="1200329"/>
          </a:xfrm>
          <a:prstGeom prst="rect">
            <a:avLst/>
          </a:prstGeom>
          <a:solidFill>
            <a:schemeClr val="bg1"/>
          </a:solidFill>
        </p:spPr>
        <p:txBody>
          <a:bodyPr wrap="square" rtlCol="0">
            <a:spAutoFit/>
          </a:bodyPr>
          <a:lstStyle/>
          <a:p>
            <a:pPr algn="ctr"/>
            <a:r>
              <a:rPr lang="en-US" dirty="0"/>
              <a:t>2014-2018</a:t>
            </a:r>
          </a:p>
          <a:p>
            <a:pPr algn="ctr"/>
            <a:endParaRPr lang="en-US" dirty="0"/>
          </a:p>
          <a:p>
            <a:pPr algn="ctr"/>
            <a:endParaRPr lang="en-US" dirty="0"/>
          </a:p>
        </p:txBody>
      </p:sp>
      <p:sp>
        <p:nvSpPr>
          <p:cNvPr id="13" name="TextBox 12">
            <a:extLst>
              <a:ext uri="{FF2B5EF4-FFF2-40B4-BE49-F238E27FC236}">
                <a16:creationId xmlns:a16="http://schemas.microsoft.com/office/drawing/2014/main" id="{4AD415D7-3BC2-BE48-B78A-36C51CEA8215}"/>
              </a:ext>
            </a:extLst>
          </p:cNvPr>
          <p:cNvSpPr txBox="1"/>
          <p:nvPr/>
        </p:nvSpPr>
        <p:spPr>
          <a:xfrm>
            <a:off x="9505922" y="5116562"/>
            <a:ext cx="1895076" cy="1200329"/>
          </a:xfrm>
          <a:prstGeom prst="rect">
            <a:avLst/>
          </a:prstGeom>
          <a:solidFill>
            <a:schemeClr val="bg1"/>
          </a:solidFill>
        </p:spPr>
        <p:txBody>
          <a:bodyPr wrap="square" rtlCol="0">
            <a:spAutoFit/>
          </a:bodyPr>
          <a:lstStyle/>
          <a:p>
            <a:pPr algn="ctr"/>
            <a:r>
              <a:rPr lang="en-US" dirty="0"/>
              <a:t>2015-2019</a:t>
            </a:r>
          </a:p>
          <a:p>
            <a:pPr algn="ctr"/>
            <a:endParaRPr lang="en-US" dirty="0"/>
          </a:p>
          <a:p>
            <a:pPr algn="ctr"/>
            <a:endParaRPr lang="en-US" dirty="0"/>
          </a:p>
        </p:txBody>
      </p:sp>
    </p:spTree>
    <p:extLst>
      <p:ext uri="{BB962C8B-B14F-4D97-AF65-F5344CB8AC3E}">
        <p14:creationId xmlns:p14="http://schemas.microsoft.com/office/powerpoint/2010/main" val="393557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C605DC-E74E-D94F-BFE8-FF52C62F9741}"/>
              </a:ext>
            </a:extLst>
          </p:cNvPr>
          <p:cNvSpPr txBox="1"/>
          <p:nvPr/>
        </p:nvSpPr>
        <p:spPr>
          <a:xfrm>
            <a:off x="3790952" y="438973"/>
            <a:ext cx="6286495" cy="1323439"/>
          </a:xfrm>
          <a:prstGeom prst="rect">
            <a:avLst/>
          </a:prstGeom>
          <a:noFill/>
        </p:spPr>
        <p:txBody>
          <a:bodyPr wrap="square" rtlCol="0">
            <a:spAutoFit/>
          </a:bodyPr>
          <a:lstStyle/>
          <a:p>
            <a:r>
              <a:rPr lang="en-US" sz="4000" dirty="0">
                <a:solidFill>
                  <a:schemeClr val="bg1"/>
                </a:solidFill>
              </a:rPr>
              <a:t>Ages 17-19 in Remedial </a:t>
            </a:r>
          </a:p>
          <a:p>
            <a:r>
              <a:rPr lang="en-US" sz="4000" dirty="0">
                <a:solidFill>
                  <a:schemeClr val="bg1"/>
                </a:solidFill>
              </a:rPr>
              <a:t>College Courses in Kansas</a:t>
            </a:r>
          </a:p>
        </p:txBody>
      </p:sp>
      <p:sp>
        <p:nvSpPr>
          <p:cNvPr id="4" name="TextBox 3">
            <a:extLst>
              <a:ext uri="{FF2B5EF4-FFF2-40B4-BE49-F238E27FC236}">
                <a16:creationId xmlns:a16="http://schemas.microsoft.com/office/drawing/2014/main" id="{5965936A-B682-384B-86FB-B1443B3F039E}"/>
              </a:ext>
            </a:extLst>
          </p:cNvPr>
          <p:cNvSpPr txBox="1"/>
          <p:nvPr/>
        </p:nvSpPr>
        <p:spPr>
          <a:xfrm>
            <a:off x="2569658" y="2121348"/>
            <a:ext cx="3892809" cy="954107"/>
          </a:xfrm>
          <a:prstGeom prst="rect">
            <a:avLst/>
          </a:prstGeom>
          <a:noFill/>
        </p:spPr>
        <p:txBody>
          <a:bodyPr wrap="square" rtlCol="0">
            <a:spAutoFit/>
          </a:bodyPr>
          <a:lstStyle/>
          <a:p>
            <a:r>
              <a:rPr lang="en-US" sz="3200" dirty="0">
                <a:solidFill>
                  <a:schemeClr val="bg1"/>
                </a:solidFill>
              </a:rPr>
              <a:t>Community College</a:t>
            </a:r>
            <a:r>
              <a:rPr lang="en-US" dirty="0">
                <a:solidFill>
                  <a:schemeClr val="bg1"/>
                </a:solidFill>
              </a:rPr>
              <a:t>		</a:t>
            </a:r>
          </a:p>
        </p:txBody>
      </p:sp>
      <p:sp>
        <p:nvSpPr>
          <p:cNvPr id="5" name="TextBox 4">
            <a:extLst>
              <a:ext uri="{FF2B5EF4-FFF2-40B4-BE49-F238E27FC236}">
                <a16:creationId xmlns:a16="http://schemas.microsoft.com/office/drawing/2014/main" id="{FD3CABF8-6AEE-9A40-8911-32BC45378F1B}"/>
              </a:ext>
            </a:extLst>
          </p:cNvPr>
          <p:cNvSpPr txBox="1"/>
          <p:nvPr/>
        </p:nvSpPr>
        <p:spPr>
          <a:xfrm>
            <a:off x="7620000" y="2096242"/>
            <a:ext cx="3352800" cy="584775"/>
          </a:xfrm>
          <a:prstGeom prst="rect">
            <a:avLst/>
          </a:prstGeom>
          <a:noFill/>
        </p:spPr>
        <p:txBody>
          <a:bodyPr wrap="square" rtlCol="0">
            <a:spAutoFit/>
          </a:bodyPr>
          <a:lstStyle/>
          <a:p>
            <a:r>
              <a:rPr lang="en-US" sz="3200" dirty="0">
                <a:solidFill>
                  <a:schemeClr val="bg1"/>
                </a:solidFill>
              </a:rPr>
              <a:t>State Universities</a:t>
            </a:r>
          </a:p>
        </p:txBody>
      </p:sp>
      <p:sp>
        <p:nvSpPr>
          <p:cNvPr id="6" name="TextBox 5">
            <a:extLst>
              <a:ext uri="{FF2B5EF4-FFF2-40B4-BE49-F238E27FC236}">
                <a16:creationId xmlns:a16="http://schemas.microsoft.com/office/drawing/2014/main" id="{95677DD1-AD42-6547-B2B4-0233DA093601}"/>
              </a:ext>
            </a:extLst>
          </p:cNvPr>
          <p:cNvSpPr txBox="1"/>
          <p:nvPr/>
        </p:nvSpPr>
        <p:spPr>
          <a:xfrm>
            <a:off x="2590800" y="2895600"/>
            <a:ext cx="4038600" cy="584775"/>
          </a:xfrm>
          <a:prstGeom prst="rect">
            <a:avLst/>
          </a:prstGeom>
          <a:noFill/>
        </p:spPr>
        <p:txBody>
          <a:bodyPr wrap="square" rtlCol="0">
            <a:spAutoFit/>
          </a:bodyPr>
          <a:lstStyle/>
          <a:p>
            <a:r>
              <a:rPr lang="en-US" sz="3200" dirty="0">
                <a:solidFill>
                  <a:schemeClr val="bg1"/>
                </a:solidFill>
              </a:rPr>
              <a:t>2010	           39.1%</a:t>
            </a:r>
            <a:endParaRPr lang="en-US" sz="3200" dirty="0"/>
          </a:p>
        </p:txBody>
      </p:sp>
      <p:sp>
        <p:nvSpPr>
          <p:cNvPr id="7" name="TextBox 6">
            <a:extLst>
              <a:ext uri="{FF2B5EF4-FFF2-40B4-BE49-F238E27FC236}">
                <a16:creationId xmlns:a16="http://schemas.microsoft.com/office/drawing/2014/main" id="{90A97291-5652-744D-AD38-ED870C7CA562}"/>
              </a:ext>
            </a:extLst>
          </p:cNvPr>
          <p:cNvSpPr txBox="1"/>
          <p:nvPr/>
        </p:nvSpPr>
        <p:spPr>
          <a:xfrm>
            <a:off x="2590800" y="3618874"/>
            <a:ext cx="3871667" cy="584775"/>
          </a:xfrm>
          <a:prstGeom prst="rect">
            <a:avLst/>
          </a:prstGeom>
          <a:noFill/>
        </p:spPr>
        <p:txBody>
          <a:bodyPr wrap="square" rtlCol="0">
            <a:spAutoFit/>
          </a:bodyPr>
          <a:lstStyle/>
          <a:p>
            <a:r>
              <a:rPr lang="en-US" sz="3200" dirty="0">
                <a:solidFill>
                  <a:schemeClr val="bg1"/>
                </a:solidFill>
              </a:rPr>
              <a:t>2019	           33.3%</a:t>
            </a:r>
            <a:endParaRPr lang="en-US" sz="3200" dirty="0"/>
          </a:p>
        </p:txBody>
      </p:sp>
      <p:sp>
        <p:nvSpPr>
          <p:cNvPr id="8" name="TextBox 7">
            <a:extLst>
              <a:ext uri="{FF2B5EF4-FFF2-40B4-BE49-F238E27FC236}">
                <a16:creationId xmlns:a16="http://schemas.microsoft.com/office/drawing/2014/main" id="{C2F40D37-8B21-6F40-9C52-2BEF0974D330}"/>
              </a:ext>
            </a:extLst>
          </p:cNvPr>
          <p:cNvSpPr txBox="1"/>
          <p:nvPr/>
        </p:nvSpPr>
        <p:spPr>
          <a:xfrm>
            <a:off x="7620000" y="2783067"/>
            <a:ext cx="4038600" cy="584775"/>
          </a:xfrm>
          <a:prstGeom prst="rect">
            <a:avLst/>
          </a:prstGeom>
          <a:noFill/>
        </p:spPr>
        <p:txBody>
          <a:bodyPr wrap="square" rtlCol="0">
            <a:spAutoFit/>
          </a:bodyPr>
          <a:lstStyle/>
          <a:p>
            <a:r>
              <a:rPr lang="en-US" sz="3200" dirty="0">
                <a:solidFill>
                  <a:schemeClr val="bg1"/>
                </a:solidFill>
              </a:rPr>
              <a:t>2010	           15.2%</a:t>
            </a:r>
            <a:endParaRPr lang="en-US" sz="3200" dirty="0"/>
          </a:p>
        </p:txBody>
      </p:sp>
      <p:sp>
        <p:nvSpPr>
          <p:cNvPr id="9" name="TextBox 8">
            <a:extLst>
              <a:ext uri="{FF2B5EF4-FFF2-40B4-BE49-F238E27FC236}">
                <a16:creationId xmlns:a16="http://schemas.microsoft.com/office/drawing/2014/main" id="{87703933-F3E1-154D-9488-55086306FD9C}"/>
              </a:ext>
            </a:extLst>
          </p:cNvPr>
          <p:cNvSpPr txBox="1"/>
          <p:nvPr/>
        </p:nvSpPr>
        <p:spPr>
          <a:xfrm>
            <a:off x="7620000" y="3592209"/>
            <a:ext cx="3871667" cy="584775"/>
          </a:xfrm>
          <a:prstGeom prst="rect">
            <a:avLst/>
          </a:prstGeom>
          <a:noFill/>
        </p:spPr>
        <p:txBody>
          <a:bodyPr wrap="square" rtlCol="0">
            <a:spAutoFit/>
          </a:bodyPr>
          <a:lstStyle/>
          <a:p>
            <a:r>
              <a:rPr lang="en-US" sz="3200" dirty="0">
                <a:solidFill>
                  <a:schemeClr val="bg1"/>
                </a:solidFill>
              </a:rPr>
              <a:t>2019	             8.9%</a:t>
            </a:r>
            <a:endParaRPr lang="en-US" sz="3200" dirty="0"/>
          </a:p>
        </p:txBody>
      </p:sp>
      <p:cxnSp>
        <p:nvCxnSpPr>
          <p:cNvPr id="10" name="Straight Connector 9">
            <a:extLst>
              <a:ext uri="{FF2B5EF4-FFF2-40B4-BE49-F238E27FC236}">
                <a16:creationId xmlns:a16="http://schemas.microsoft.com/office/drawing/2014/main" id="{E48FD67B-A0D4-FC4B-B36D-3CD1397C236A}"/>
              </a:ext>
            </a:extLst>
          </p:cNvPr>
          <p:cNvCxnSpPr>
            <a:cxnSpLocks/>
          </p:cNvCxnSpPr>
          <p:nvPr/>
        </p:nvCxnSpPr>
        <p:spPr>
          <a:xfrm flipV="1">
            <a:off x="6934200" y="2133602"/>
            <a:ext cx="0" cy="2209798"/>
          </a:xfrm>
          <a:prstGeom prst="line">
            <a:avLst/>
          </a:prstGeom>
          <a:ln w="254000">
            <a:headEnd type="triangle"/>
            <a:tailE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3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84E9B-6E8D-954D-94BD-5497DDBFCC9D}"/>
              </a:ext>
            </a:extLst>
          </p:cNvPr>
          <p:cNvSpPr/>
          <p:nvPr/>
        </p:nvSpPr>
        <p:spPr>
          <a:xfrm>
            <a:off x="2095500" y="3352800"/>
            <a:ext cx="7962900" cy="2701060"/>
          </a:xfrm>
          <a:prstGeom prst="rect">
            <a:avLst/>
          </a:prstGeom>
        </p:spPr>
        <p:txBody>
          <a:bodyPr wrap="square">
            <a:spAutoFit/>
          </a:bodyPr>
          <a:lstStyle/>
          <a:p>
            <a:pPr algn="ctr">
              <a:lnSpc>
                <a:spcPct val="150000"/>
              </a:lnSpc>
            </a:pPr>
            <a:r>
              <a:rPr lang="en-US" sz="3200" b="1" dirty="0">
                <a:latin typeface="Open Sans Light" panose="020B0306030504020204" pitchFamily="34" charset="0"/>
                <a:ea typeface="Open Sans Light" panose="020B0306030504020204" pitchFamily="34" charset="0"/>
                <a:cs typeface="Open Sans Light" panose="020B0306030504020204" pitchFamily="34" charset="0"/>
              </a:rPr>
              <a:t>Save The Dates!</a:t>
            </a:r>
          </a:p>
          <a:p>
            <a:pPr marL="342900" indent="-342900" algn="ctr">
              <a:lnSpc>
                <a:spcPct val="150000"/>
              </a:lnSpc>
              <a:buClr>
                <a:schemeClr val="accent1"/>
              </a:buClr>
              <a:buSzPct val="125000"/>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April 8-9, 2022 in Wichita Metro area</a:t>
            </a:r>
          </a:p>
          <a:p>
            <a:pPr marL="342900" indent="-342900" algn="ctr">
              <a:lnSpc>
                <a:spcPct val="150000"/>
              </a:lnSpc>
              <a:buClr>
                <a:schemeClr val="accent1"/>
              </a:buClr>
              <a:buSzPct val="125000"/>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June 3-4, 2022 in the KC Metro area</a:t>
            </a:r>
          </a:p>
          <a:p>
            <a:pPr marL="342900" indent="-342900" algn="ctr">
              <a:lnSpc>
                <a:spcPct val="150000"/>
              </a:lnSpc>
              <a:buClr>
                <a:schemeClr val="accent1"/>
              </a:buClr>
              <a:buSzPct val="125000"/>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More dates and locations in 2023 and 2024</a:t>
            </a:r>
          </a:p>
        </p:txBody>
      </p:sp>
      <p:pic>
        <p:nvPicPr>
          <p:cNvPr id="1025" name="Picture 1">
            <a:extLst>
              <a:ext uri="{FF2B5EF4-FFF2-40B4-BE49-F238E27FC236}">
                <a16:creationId xmlns:a16="http://schemas.microsoft.com/office/drawing/2014/main" id="{0094B7EE-3427-0A4B-9F05-6F8253F30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643"/>
            <a:ext cx="7924800" cy="43881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6DE817-E5C1-EC47-A3AB-C281F4AF777F}"/>
              </a:ext>
            </a:extLst>
          </p:cNvPr>
          <p:cNvSpPr txBox="1"/>
          <p:nvPr/>
        </p:nvSpPr>
        <p:spPr>
          <a:xfrm>
            <a:off x="4019550" y="3048000"/>
            <a:ext cx="4152900" cy="369332"/>
          </a:xfrm>
          <a:prstGeom prst="rect">
            <a:avLst/>
          </a:prstGeom>
          <a:noFill/>
        </p:spPr>
        <p:txBody>
          <a:bodyPr wrap="square" rtlCol="0">
            <a:spAutoFit/>
          </a:bodyPr>
          <a:lstStyle/>
          <a:p>
            <a:r>
              <a:rPr lang="en-US" sz="1800" dirty="0"/>
              <a:t>h</a:t>
            </a:r>
            <a:r>
              <a:rPr lang="en-US" sz="1800" u="sng" dirty="0">
                <a:hlinkClick r:id="rId4"/>
              </a:rPr>
              <a:t>ttps://kansasleads.mystrikingly.com/</a:t>
            </a:r>
            <a:endParaRPr lang="en-US" sz="1800" dirty="0"/>
          </a:p>
        </p:txBody>
      </p:sp>
    </p:spTree>
    <p:extLst>
      <p:ext uri="{BB962C8B-B14F-4D97-AF65-F5344CB8AC3E}">
        <p14:creationId xmlns:p14="http://schemas.microsoft.com/office/powerpoint/2010/main" val="338301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97716</TotalTime>
  <Words>2140</Words>
  <Application>Microsoft Office PowerPoint</Application>
  <PresentationFormat>Widescreen</PresentationFormat>
  <Paragraphs>449</Paragraphs>
  <Slides>39</Slides>
  <Notes>36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39</vt:i4>
      </vt:variant>
    </vt:vector>
  </HeadingPairs>
  <TitlesOfParts>
    <vt:vector size="56" baseType="lpstr">
      <vt:lpstr>Arial</vt:lpstr>
      <vt:lpstr>Calibri</vt:lpstr>
      <vt:lpstr>Calibri Light</vt:lpstr>
      <vt:lpstr>Century Gothic</vt:lpstr>
      <vt:lpstr>Open Sans</vt:lpstr>
      <vt:lpstr>Open Sans Light</vt:lpstr>
      <vt:lpstr>Open Sans SemiBold</vt:lpstr>
      <vt:lpstr>Open Sans SemiBold</vt:lpstr>
      <vt:lpstr>Roboto</vt:lpstr>
      <vt:lpstr>Segoe UI</vt:lpstr>
      <vt:lpstr>Segoe UI Light</vt:lpstr>
      <vt:lpstr>Times New Roman</vt:lpstr>
      <vt:lpstr>1_KansansCAN-Blank-Template</vt:lpstr>
      <vt:lpstr>Custom Design</vt:lpstr>
      <vt:lpstr>2_Custom Design</vt:lpstr>
      <vt:lpstr>3_Custom Design</vt:lpstr>
      <vt:lpstr>2_Office Theme</vt:lpstr>
      <vt:lpstr>KSDE Annual Conference – Great Ideas in Education November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KANSANS CAN STAR RECOGNITION</vt:lpstr>
      <vt:lpstr>PowerPoint Presentation</vt:lpstr>
      <vt:lpstr>PowerPoint Presentation</vt:lpstr>
      <vt:lpstr>The Keys to Successful Districts </vt:lpstr>
      <vt:lpstr>2021 Kansans Can Star Awards Graduation – Copper, Bronze, Silver</vt:lpstr>
      <vt:lpstr>2021 Kansans Can Star Awards Graduation - Gold</vt:lpstr>
      <vt:lpstr>2021 Kansans Can Star Awards Graduation - Gold</vt:lpstr>
      <vt:lpstr>2021 Kansans Can Star Awards Academically prepared for Post Secondary</vt:lpstr>
      <vt:lpstr>2021 Kansans Can Star Awards Academically prepared for Post Secondary</vt:lpstr>
      <vt:lpstr>2021 Kansans Can Star Awards Post Secondary Effectiveness</vt:lpstr>
      <vt:lpstr>2021 Kansans Can Star Awards Post Secondary Effectiveness - Gold</vt:lpstr>
      <vt:lpstr>PowerPoint Presentation</vt:lpstr>
      <vt:lpstr>2021 Kansans Can Star Awards Commissioner’s Award</vt:lpstr>
      <vt:lpstr>2021 Kansans Can Star Awards Commissioner’s Award – Highest Distinction</vt:lpstr>
      <vt:lpstr>2021 Kansans Can Star Awards Individual Plans of Study</vt:lpstr>
      <vt:lpstr>2021 Kansans Can Star Awards Individual Plans of Study - Gold</vt:lpstr>
      <vt:lpstr>2021 Kansans Can Star Awards Social-Emotional Growth</vt:lpstr>
      <vt:lpstr>2021 Kansans Can Star Awards Social-Emotional Growth</vt:lpstr>
      <vt:lpstr>2021 Kansans Can Star Awards Kindergarten Readiness</vt:lpstr>
      <vt:lpstr>2021 Kansans Can Star Awards Kindergarten Readiness</vt:lpstr>
      <vt:lpstr>2021 Kansans Can Star Awards Civic Engagement</vt:lpstr>
      <vt:lpstr>2021 Kansans Can Star Awards Civic Engagement - Gold</vt:lpstr>
      <vt:lpstr>2021 Kansans Can Star Awards Recognized in Four Areas</vt:lpstr>
      <vt:lpstr>2021 Kansans Can Star Awards Recognized in Four Areas</vt:lpstr>
      <vt:lpstr>2021 Kansans Can Star Awards Recognized in Five Areas</vt:lpstr>
      <vt:lpstr>2021 Kansans Can Star Awards Recognized in Six Areas</vt:lpstr>
      <vt:lpstr>2021 Kansans Can Star Awards Recognized in Seven Areas</vt:lpstr>
      <vt:lpstr>2021 Kansans Can Star Awards Recognized in ALL Eight Areas</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Makayla Auldridge</cp:lastModifiedBy>
  <cp:revision>1372</cp:revision>
  <cp:lastPrinted>2021-11-15T14:07:36Z</cp:lastPrinted>
  <dcterms:created xsi:type="dcterms:W3CDTF">2015-08-04T16:12:34Z</dcterms:created>
  <dcterms:modified xsi:type="dcterms:W3CDTF">2021-11-15T17:49:37Z</dcterms:modified>
</cp:coreProperties>
</file>