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wdp" ContentType="image/vnd.ms-photo"/>
  <Default Extension="emf" ContentType="image/x-em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 id="2147483740" r:id="rId2"/>
  </p:sldMasterIdLst>
  <p:notesMasterIdLst>
    <p:notesMasterId r:id="rId21"/>
  </p:notesMasterIdLst>
  <p:handoutMasterIdLst>
    <p:handoutMasterId r:id="rId22"/>
  </p:handoutMasterIdLst>
  <p:sldIdLst>
    <p:sldId id="256" r:id="rId3"/>
    <p:sldId id="628" r:id="rId4"/>
    <p:sldId id="428" r:id="rId5"/>
    <p:sldId id="660" r:id="rId6"/>
    <p:sldId id="552" r:id="rId7"/>
    <p:sldId id="554" r:id="rId8"/>
    <p:sldId id="555" r:id="rId9"/>
    <p:sldId id="561" r:id="rId10"/>
    <p:sldId id="562" r:id="rId11"/>
    <p:sldId id="662" r:id="rId12"/>
    <p:sldId id="665" r:id="rId13"/>
    <p:sldId id="655" r:id="rId14"/>
    <p:sldId id="627" r:id="rId15"/>
    <p:sldId id="415" r:id="rId16"/>
    <p:sldId id="527" r:id="rId17"/>
    <p:sldId id="590" r:id="rId18"/>
    <p:sldId id="632" r:id="rId19"/>
    <p:sldId id="456" r:id="rId20"/>
  </p:sldIdLst>
  <p:sldSz cx="12192000" cy="6858000"/>
  <p:notesSz cx="6858000" cy="9144000"/>
  <p:defaultTex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nise L. Kahler" initials="DLK"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323E"/>
    <a:srgbClr val="C2DF87"/>
    <a:srgbClr val="40B4E5"/>
    <a:srgbClr val="D25627"/>
    <a:srgbClr val="E57D3C"/>
    <a:srgbClr val="8E88A3"/>
    <a:srgbClr val="8B1C40"/>
    <a:srgbClr val="C126B8"/>
    <a:srgbClr val="430098"/>
    <a:srgbClr val="FFDD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1346" autoAdjust="0"/>
    <p:restoredTop sz="87247" autoAdjust="0"/>
  </p:normalViewPr>
  <p:slideViewPr>
    <p:cSldViewPr>
      <p:cViewPr>
        <p:scale>
          <a:sx n="132" d="100"/>
          <a:sy n="132" d="100"/>
        </p:scale>
        <p:origin x="888" y="600"/>
      </p:cViewPr>
      <p:guideLst>
        <p:guide orient="horz" pos="2160"/>
        <p:guide pos="3840"/>
      </p:guideLst>
    </p:cSldViewPr>
  </p:slideViewPr>
  <p:notesTextViewPr>
    <p:cViewPr>
      <p:scale>
        <a:sx n="1" d="1"/>
        <a:sy n="1" d="1"/>
      </p:scale>
      <p:origin x="0" y="0"/>
    </p:cViewPr>
  </p:notesTextViewPr>
  <p:sorterViewPr>
    <p:cViewPr>
      <p:scale>
        <a:sx n="150" d="100"/>
        <a:sy n="150" d="100"/>
      </p:scale>
      <p:origin x="0" y="0"/>
    </p:cViewPr>
  </p:sorterViewPr>
  <p:notesViewPr>
    <p:cSldViewPr>
      <p:cViewPr varScale="1">
        <p:scale>
          <a:sx n="67" d="100"/>
          <a:sy n="67" d="100"/>
        </p:scale>
        <p:origin x="-3168" y="-8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notesMaster" Target="notesMasters/notesMaster1.xml"/><Relationship Id="rId22" Type="http://schemas.openxmlformats.org/officeDocument/2006/relationships/handoutMaster" Target="handoutMasters/handoutMaster1.xml"/><Relationship Id="rId23" Type="http://schemas.openxmlformats.org/officeDocument/2006/relationships/commentAuthors" Target="commentAuthors.xml"/><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diagrams/_rels/data1.xml.rels><?xml version="1.0" encoding="UTF-8" standalone="yes"?>
<Relationships xmlns="http://schemas.openxmlformats.org/package/2006/relationships"><Relationship Id="rId1" Type="http://schemas.openxmlformats.org/officeDocument/2006/relationships/image" Target="../media/image21.png"/></Relationships>
</file>

<file path=ppt/diagrams/_rels/drawing1.xml.rels><?xml version="1.0" encoding="UTF-8" standalone="yes"?>
<Relationships xmlns="http://schemas.openxmlformats.org/package/2006/relationships"><Relationship Id="rId1" Type="http://schemas.openxmlformats.org/officeDocument/2006/relationships/image" Target="../media/image21.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91243D-D955-4082-B6F4-3A881E42F674}" type="doc">
      <dgm:prSet loTypeId="urn:microsoft.com/office/officeart/2005/8/layout/radial4" loCatId="relationship" qsTypeId="urn:microsoft.com/office/officeart/2005/8/quickstyle/simple1" qsCatId="simple" csTypeId="urn:microsoft.com/office/officeart/2005/8/colors/colorful1" csCatId="colorful" phldr="1"/>
      <dgm:spPr/>
      <dgm:t>
        <a:bodyPr/>
        <a:lstStyle/>
        <a:p>
          <a:endParaRPr lang="en-US"/>
        </a:p>
      </dgm:t>
    </dgm:pt>
    <dgm:pt modelId="{DFA2C285-C07E-4674-9A06-3F1191C920AD}">
      <dgm:prSet phldrT="[Text]"/>
      <dgm:spPr/>
      <dgm:t>
        <a:bodyPr/>
        <a:lstStyle/>
        <a:p>
          <a:r>
            <a:rPr lang="en-US" dirty="0" smtClean="0">
              <a:solidFill>
                <a:schemeClr val="tx1"/>
              </a:solidFill>
            </a:rPr>
            <a:t>Changes need to be made to address school culture</a:t>
          </a:r>
          <a:endParaRPr lang="en-US" dirty="0">
            <a:solidFill>
              <a:schemeClr val="tx1"/>
            </a:solidFill>
          </a:endParaRPr>
        </a:p>
      </dgm:t>
    </dgm:pt>
    <dgm:pt modelId="{488F1ADB-F10C-492F-BFF6-A8E88FBBEC72}" type="parTrans" cxnId="{77AF5D2E-3FE7-47AE-A1BD-6483DEB814B3}">
      <dgm:prSet/>
      <dgm:spPr/>
      <dgm:t>
        <a:bodyPr/>
        <a:lstStyle/>
        <a:p>
          <a:endParaRPr lang="en-US"/>
        </a:p>
      </dgm:t>
    </dgm:pt>
    <dgm:pt modelId="{06F69486-1C85-4F24-A8F8-19499889CD2A}" type="sibTrans" cxnId="{77AF5D2E-3FE7-47AE-A1BD-6483DEB814B3}">
      <dgm:prSet/>
      <dgm:spPr/>
      <dgm:t>
        <a:bodyPr/>
        <a:lstStyle/>
        <a:p>
          <a:endParaRPr lang="en-US"/>
        </a:p>
      </dgm:t>
    </dgm:pt>
    <dgm:pt modelId="{7A07B3D6-58B5-4741-9A2B-5352AC254CF6}">
      <dgm:prSet phldrT="[Text]"/>
      <dgm:spPr/>
      <dgm:t>
        <a:bodyPr/>
        <a:lstStyle/>
        <a:p>
          <a:r>
            <a:rPr lang="en-US" dirty="0" smtClean="0"/>
            <a:t>New dynamic roles for counselor and social workers</a:t>
          </a:r>
          <a:endParaRPr lang="en-US" dirty="0"/>
        </a:p>
      </dgm:t>
    </dgm:pt>
    <dgm:pt modelId="{60C23749-BB92-4141-A9CF-323A28047F2B}" type="parTrans" cxnId="{B93FA1B7-80A5-430B-96BE-2C4F555E1B2E}">
      <dgm:prSet/>
      <dgm:spPr/>
      <dgm:t>
        <a:bodyPr/>
        <a:lstStyle/>
        <a:p>
          <a:endParaRPr lang="en-US"/>
        </a:p>
      </dgm:t>
    </dgm:pt>
    <dgm:pt modelId="{5BD7231F-F049-48D4-AD99-6ECF4447C2CD}" type="sibTrans" cxnId="{B93FA1B7-80A5-430B-96BE-2C4F555E1B2E}">
      <dgm:prSet/>
      <dgm:spPr/>
      <dgm:t>
        <a:bodyPr/>
        <a:lstStyle/>
        <a:p>
          <a:endParaRPr lang="en-US"/>
        </a:p>
      </dgm:t>
    </dgm:pt>
    <dgm:pt modelId="{4A872082-5389-498F-80E8-6E9362AF4DD5}">
      <dgm:prSet phldrT="[Text]"/>
      <dgm:spPr/>
      <dgm:t>
        <a:bodyPr/>
        <a:lstStyle/>
        <a:p>
          <a:r>
            <a:rPr lang="en-US" dirty="0" smtClean="0"/>
            <a:t>Collaboration between schools and businesses</a:t>
          </a:r>
          <a:endParaRPr lang="en-US" dirty="0"/>
        </a:p>
      </dgm:t>
    </dgm:pt>
    <dgm:pt modelId="{D7DB1654-6B0F-4099-8EF8-B6014575D5CD}" type="parTrans" cxnId="{7DDAD455-E4D3-48C8-B95C-0C9B316BE014}">
      <dgm:prSet/>
      <dgm:spPr/>
      <dgm:t>
        <a:bodyPr/>
        <a:lstStyle/>
        <a:p>
          <a:endParaRPr lang="en-US"/>
        </a:p>
      </dgm:t>
    </dgm:pt>
    <dgm:pt modelId="{78B87535-9A8F-45D3-BD20-5C3CE9FB0392}" type="sibTrans" cxnId="{7DDAD455-E4D3-48C8-B95C-0C9B316BE014}">
      <dgm:prSet/>
      <dgm:spPr/>
      <dgm:t>
        <a:bodyPr/>
        <a:lstStyle/>
        <a:p>
          <a:endParaRPr lang="en-US"/>
        </a:p>
      </dgm:t>
    </dgm:pt>
    <dgm:pt modelId="{6F5B86D3-EE6F-48D9-9A4B-C1D87A6A7172}">
      <dgm:prSet phldrT="[Text]"/>
      <dgm:spPr/>
      <dgm:t>
        <a:bodyPr/>
        <a:lstStyle/>
        <a:p>
          <a:r>
            <a:rPr lang="en-US" dirty="0" smtClean="0"/>
            <a:t>Reorganize schools around students, not the system</a:t>
          </a:r>
          <a:endParaRPr lang="en-US" dirty="0"/>
        </a:p>
      </dgm:t>
    </dgm:pt>
    <dgm:pt modelId="{EF70DEE3-6AD6-45D3-9DE7-238D46C59796}" type="parTrans" cxnId="{2191BA85-C392-4C35-8F27-0956484C2E3C}">
      <dgm:prSet/>
      <dgm:spPr/>
      <dgm:t>
        <a:bodyPr/>
        <a:lstStyle/>
        <a:p>
          <a:endParaRPr lang="en-US"/>
        </a:p>
      </dgm:t>
    </dgm:pt>
    <dgm:pt modelId="{55B5B453-9DA9-418E-9C8B-9FC5E206E815}" type="sibTrans" cxnId="{2191BA85-C392-4C35-8F27-0956484C2E3C}">
      <dgm:prSet/>
      <dgm:spPr/>
      <dgm:t>
        <a:bodyPr/>
        <a:lstStyle/>
        <a:p>
          <a:endParaRPr lang="en-US"/>
        </a:p>
      </dgm:t>
    </dgm:pt>
    <dgm:pt modelId="{2E2E5510-8BA6-4D2A-AF4F-F13703237210}">
      <dgm:prSet phldrT="[Text]"/>
      <dgm:spPr/>
      <dgm:t>
        <a:bodyPr/>
        <a:lstStyle/>
        <a:p>
          <a:r>
            <a:rPr lang="en-US" dirty="0" smtClean="0">
              <a:solidFill>
                <a:schemeClr val="tx1"/>
              </a:solidFill>
            </a:rPr>
            <a:t>Community service needs to play a bigger role</a:t>
          </a:r>
          <a:endParaRPr lang="en-US" dirty="0">
            <a:solidFill>
              <a:schemeClr val="tx1"/>
            </a:solidFill>
          </a:endParaRPr>
        </a:p>
      </dgm:t>
    </dgm:pt>
    <dgm:pt modelId="{76138BC0-3350-4097-997D-3253C1F341D1}" type="parTrans" cxnId="{50302B9D-067B-48B9-B70F-F1D8D4EEB5B3}">
      <dgm:prSet/>
      <dgm:spPr/>
      <dgm:t>
        <a:bodyPr/>
        <a:lstStyle/>
        <a:p>
          <a:endParaRPr lang="en-US"/>
        </a:p>
      </dgm:t>
    </dgm:pt>
    <dgm:pt modelId="{9A3C0A94-7CBB-447A-B8B7-D4F2BBBFFDB2}" type="sibTrans" cxnId="{50302B9D-067B-48B9-B70F-F1D8D4EEB5B3}">
      <dgm:prSet/>
      <dgm:spPr/>
      <dgm:t>
        <a:bodyPr/>
        <a:lstStyle/>
        <a:p>
          <a:endParaRPr lang="en-US"/>
        </a:p>
      </dgm:t>
    </dgm:pt>
    <dgm:pt modelId="{1ED2221E-74CC-47DD-855F-DC1ADA01FD1C}">
      <dgm:prSet phldrT="[Text]"/>
      <dgm:spPr/>
      <dgm:t>
        <a:bodyPr/>
        <a:lstStyle/>
        <a:p>
          <a:endParaRPr lang="en-US" dirty="0"/>
        </a:p>
      </dgm:t>
    </dgm:pt>
    <dgm:pt modelId="{2E79E40B-72F7-420B-B16C-DCCCDC13087C}" type="parTrans" cxnId="{F9EA7C03-FD00-47DB-9E40-69EE960976F4}">
      <dgm:prSet/>
      <dgm:spPr/>
      <dgm:t>
        <a:bodyPr/>
        <a:lstStyle/>
        <a:p>
          <a:endParaRPr lang="en-US"/>
        </a:p>
      </dgm:t>
    </dgm:pt>
    <dgm:pt modelId="{2A4D506B-C92B-4859-8AC2-F8EA65CB472D}" type="sibTrans" cxnId="{F9EA7C03-FD00-47DB-9E40-69EE960976F4}">
      <dgm:prSet/>
      <dgm:spPr/>
      <dgm:t>
        <a:bodyPr/>
        <a:lstStyle/>
        <a:p>
          <a:endParaRPr lang="en-US"/>
        </a:p>
      </dgm:t>
    </dgm:pt>
    <dgm:pt modelId="{1F4D805E-2B5A-493F-9F91-F1150061BDC4}">
      <dgm:prSet phldrT="[Text]"/>
      <dgm:spPr/>
      <dgm:t>
        <a:bodyPr/>
        <a:lstStyle/>
        <a:p>
          <a:r>
            <a:rPr lang="en-US" dirty="0" smtClean="0">
              <a:solidFill>
                <a:schemeClr val="tx1"/>
              </a:solidFill>
            </a:rPr>
            <a:t>Kansas children need quality preschool including all day kindergarten</a:t>
          </a:r>
          <a:endParaRPr lang="en-US" dirty="0">
            <a:solidFill>
              <a:schemeClr val="tx1"/>
            </a:solidFill>
          </a:endParaRPr>
        </a:p>
      </dgm:t>
    </dgm:pt>
    <dgm:pt modelId="{6B4F4780-365F-493B-BA1E-51857B97D505}" type="parTrans" cxnId="{BB99F0F5-D4C8-427D-BAEA-2F412F776EA8}">
      <dgm:prSet/>
      <dgm:spPr/>
      <dgm:t>
        <a:bodyPr/>
        <a:lstStyle/>
        <a:p>
          <a:endParaRPr lang="en-US"/>
        </a:p>
      </dgm:t>
    </dgm:pt>
    <dgm:pt modelId="{EBDAEF17-992C-4C79-9D6F-2D8CBEAD3A84}" type="sibTrans" cxnId="{BB99F0F5-D4C8-427D-BAEA-2F412F776EA8}">
      <dgm:prSet/>
      <dgm:spPr/>
      <dgm:t>
        <a:bodyPr/>
        <a:lstStyle/>
        <a:p>
          <a:endParaRPr lang="en-US"/>
        </a:p>
      </dgm:t>
    </dgm:pt>
    <dgm:pt modelId="{0C27117F-4342-45CB-8915-31319AB9DB86}">
      <dgm:prSet phldrT="[Text]" phldr="1"/>
      <dgm:spPr>
        <a:blipFill rotWithShape="0">
          <a:blip xmlns:r="http://schemas.openxmlformats.org/officeDocument/2006/relationships" r:embed="rId1"/>
          <a:stretch>
            <a:fillRect/>
          </a:stretch>
        </a:blipFill>
      </dgm:spPr>
      <dgm:t>
        <a:bodyPr/>
        <a:lstStyle/>
        <a:p>
          <a:endParaRPr lang="en-US" dirty="0"/>
        </a:p>
      </dgm:t>
    </dgm:pt>
    <dgm:pt modelId="{975E4C1B-098C-4070-B62A-01A32F1173B5}" type="sibTrans" cxnId="{47FAB27B-857B-4DFA-8CE4-B06CCF21225C}">
      <dgm:prSet/>
      <dgm:spPr/>
      <dgm:t>
        <a:bodyPr/>
        <a:lstStyle/>
        <a:p>
          <a:endParaRPr lang="en-US"/>
        </a:p>
      </dgm:t>
    </dgm:pt>
    <dgm:pt modelId="{3B5D788D-1E00-4050-B399-B0CFDDD35774}" type="parTrans" cxnId="{47FAB27B-857B-4DFA-8CE4-B06CCF21225C}">
      <dgm:prSet/>
      <dgm:spPr/>
      <dgm:t>
        <a:bodyPr/>
        <a:lstStyle/>
        <a:p>
          <a:endParaRPr lang="en-US"/>
        </a:p>
      </dgm:t>
    </dgm:pt>
    <dgm:pt modelId="{03213F94-E605-4C1F-9768-CEE6B85753D7}" type="pres">
      <dgm:prSet presAssocID="{E791243D-D955-4082-B6F4-3A881E42F674}" presName="cycle" presStyleCnt="0">
        <dgm:presLayoutVars>
          <dgm:chMax val="1"/>
          <dgm:dir/>
          <dgm:animLvl val="ctr"/>
          <dgm:resizeHandles val="exact"/>
        </dgm:presLayoutVars>
      </dgm:prSet>
      <dgm:spPr/>
      <dgm:t>
        <a:bodyPr/>
        <a:lstStyle/>
        <a:p>
          <a:endParaRPr lang="en-US"/>
        </a:p>
      </dgm:t>
    </dgm:pt>
    <dgm:pt modelId="{53A88A32-FD8E-41BA-8C8C-AFAA4FA040D9}" type="pres">
      <dgm:prSet presAssocID="{0C27117F-4342-45CB-8915-31319AB9DB86}" presName="centerShape" presStyleLbl="node0" presStyleIdx="0" presStyleCnt="1" custScaleX="213955" custScaleY="124171"/>
      <dgm:spPr/>
      <dgm:t>
        <a:bodyPr/>
        <a:lstStyle/>
        <a:p>
          <a:endParaRPr lang="en-US"/>
        </a:p>
      </dgm:t>
    </dgm:pt>
    <dgm:pt modelId="{DC404C7F-EC96-4974-8903-4E37DED611CA}" type="pres">
      <dgm:prSet presAssocID="{6B4F4780-365F-493B-BA1E-51857B97D505}" presName="parTrans" presStyleLbl="bgSibTrans2D1" presStyleIdx="0" presStyleCnt="6" custScaleX="130171"/>
      <dgm:spPr/>
      <dgm:t>
        <a:bodyPr/>
        <a:lstStyle/>
        <a:p>
          <a:endParaRPr lang="en-US"/>
        </a:p>
      </dgm:t>
    </dgm:pt>
    <dgm:pt modelId="{7BCD9494-F49B-42B0-AB8C-DBB9E1E94909}" type="pres">
      <dgm:prSet presAssocID="{1F4D805E-2B5A-493F-9F91-F1150061BDC4}" presName="node" presStyleLbl="node1" presStyleIdx="0" presStyleCnt="6" custScaleX="131332" custScaleY="125446" custRadScaleRad="116764" custRadScaleInc="17191">
        <dgm:presLayoutVars>
          <dgm:bulletEnabled val="1"/>
        </dgm:presLayoutVars>
      </dgm:prSet>
      <dgm:spPr/>
      <dgm:t>
        <a:bodyPr/>
        <a:lstStyle/>
        <a:p>
          <a:endParaRPr lang="en-US"/>
        </a:p>
      </dgm:t>
    </dgm:pt>
    <dgm:pt modelId="{B6F816ED-5D3A-4AE5-8366-59BA0A5ECABC}" type="pres">
      <dgm:prSet presAssocID="{488F1ADB-F10C-492F-BFF6-A8E88FBBEC72}" presName="parTrans" presStyleLbl="bgSibTrans2D1" presStyleIdx="1" presStyleCnt="6"/>
      <dgm:spPr/>
      <dgm:t>
        <a:bodyPr/>
        <a:lstStyle/>
        <a:p>
          <a:endParaRPr lang="en-US"/>
        </a:p>
      </dgm:t>
    </dgm:pt>
    <dgm:pt modelId="{3E2B2A81-2658-49E4-A537-21C3794C8390}" type="pres">
      <dgm:prSet presAssocID="{DFA2C285-C07E-4674-9A06-3F1191C920AD}" presName="node" presStyleLbl="node1" presStyleIdx="1" presStyleCnt="6" custScaleX="131332" custScaleY="125446" custRadScaleRad="113841" custRadScaleInc="-15708">
        <dgm:presLayoutVars>
          <dgm:bulletEnabled val="1"/>
        </dgm:presLayoutVars>
      </dgm:prSet>
      <dgm:spPr/>
      <dgm:t>
        <a:bodyPr/>
        <a:lstStyle/>
        <a:p>
          <a:endParaRPr lang="en-US"/>
        </a:p>
      </dgm:t>
    </dgm:pt>
    <dgm:pt modelId="{9CFD45D6-EF4C-4BF1-92E2-4A7F2C41B66F}" type="pres">
      <dgm:prSet presAssocID="{60C23749-BB92-4141-A9CF-323A28047F2B}" presName="parTrans" presStyleLbl="bgSibTrans2D1" presStyleIdx="2" presStyleCnt="6"/>
      <dgm:spPr/>
      <dgm:t>
        <a:bodyPr/>
        <a:lstStyle/>
        <a:p>
          <a:endParaRPr lang="en-US"/>
        </a:p>
      </dgm:t>
    </dgm:pt>
    <dgm:pt modelId="{78043977-7588-42D6-B044-F1C7CC450760}" type="pres">
      <dgm:prSet presAssocID="{7A07B3D6-58B5-4741-9A2B-5352AC254CF6}" presName="node" presStyleLbl="node1" presStyleIdx="2" presStyleCnt="6" custScaleX="131332" custScaleY="125446" custRadScaleRad="93459" custRadScaleInc="-12942">
        <dgm:presLayoutVars>
          <dgm:bulletEnabled val="1"/>
        </dgm:presLayoutVars>
      </dgm:prSet>
      <dgm:spPr/>
      <dgm:t>
        <a:bodyPr/>
        <a:lstStyle/>
        <a:p>
          <a:endParaRPr lang="en-US"/>
        </a:p>
      </dgm:t>
    </dgm:pt>
    <dgm:pt modelId="{C7A78109-5906-492F-86D0-AADAA054DFEF}" type="pres">
      <dgm:prSet presAssocID="{D7DB1654-6B0F-4099-8EF8-B6014575D5CD}" presName="parTrans" presStyleLbl="bgSibTrans2D1" presStyleIdx="3" presStyleCnt="6"/>
      <dgm:spPr/>
      <dgm:t>
        <a:bodyPr/>
        <a:lstStyle/>
        <a:p>
          <a:endParaRPr lang="en-US"/>
        </a:p>
      </dgm:t>
    </dgm:pt>
    <dgm:pt modelId="{C9AF8C07-EB4A-4EF9-9C8E-553185B9CE70}" type="pres">
      <dgm:prSet presAssocID="{4A872082-5389-498F-80E8-6E9362AF4DD5}" presName="node" presStyleLbl="node1" presStyleIdx="3" presStyleCnt="6" custScaleX="131332" custScaleY="125446" custRadScaleRad="92481" custRadScaleInc="7738">
        <dgm:presLayoutVars>
          <dgm:bulletEnabled val="1"/>
        </dgm:presLayoutVars>
      </dgm:prSet>
      <dgm:spPr/>
      <dgm:t>
        <a:bodyPr/>
        <a:lstStyle/>
        <a:p>
          <a:endParaRPr lang="en-US"/>
        </a:p>
      </dgm:t>
    </dgm:pt>
    <dgm:pt modelId="{585198E5-EE7E-4158-9742-323F90BEA087}" type="pres">
      <dgm:prSet presAssocID="{EF70DEE3-6AD6-45D3-9DE7-238D46C59796}" presName="parTrans" presStyleLbl="bgSibTrans2D1" presStyleIdx="4" presStyleCnt="6"/>
      <dgm:spPr/>
      <dgm:t>
        <a:bodyPr/>
        <a:lstStyle/>
        <a:p>
          <a:endParaRPr lang="en-US"/>
        </a:p>
      </dgm:t>
    </dgm:pt>
    <dgm:pt modelId="{11D0F3A9-5F44-4F7E-BA37-8AE3B98CD7CA}" type="pres">
      <dgm:prSet presAssocID="{6F5B86D3-EE6F-48D9-9A4B-C1D87A6A7172}" presName="node" presStyleLbl="node1" presStyleIdx="4" presStyleCnt="6" custScaleX="131332" custScaleY="125446" custRadScaleRad="112883" custRadScaleInc="9684">
        <dgm:presLayoutVars>
          <dgm:bulletEnabled val="1"/>
        </dgm:presLayoutVars>
      </dgm:prSet>
      <dgm:spPr/>
      <dgm:t>
        <a:bodyPr/>
        <a:lstStyle/>
        <a:p>
          <a:endParaRPr lang="en-US"/>
        </a:p>
      </dgm:t>
    </dgm:pt>
    <dgm:pt modelId="{5B678CBC-D046-41F4-9107-7CBFE56B210A}" type="pres">
      <dgm:prSet presAssocID="{76138BC0-3350-4097-997D-3253C1F341D1}" presName="parTrans" presStyleLbl="bgSibTrans2D1" presStyleIdx="5" presStyleCnt="6" custScaleX="133574" custLinFactNeighborX="8429" custLinFactNeighborY="-9165"/>
      <dgm:spPr/>
      <dgm:t>
        <a:bodyPr/>
        <a:lstStyle/>
        <a:p>
          <a:endParaRPr lang="en-US"/>
        </a:p>
      </dgm:t>
    </dgm:pt>
    <dgm:pt modelId="{7D18DEB3-6B81-4D49-B608-88ECAEF01B01}" type="pres">
      <dgm:prSet presAssocID="{2E2E5510-8BA6-4D2A-AF4F-F13703237210}" presName="node" presStyleLbl="node1" presStyleIdx="5" presStyleCnt="6" custScaleX="131332" custScaleY="125446" custRadScaleRad="116764" custRadScaleInc="-17191">
        <dgm:presLayoutVars>
          <dgm:bulletEnabled val="1"/>
        </dgm:presLayoutVars>
      </dgm:prSet>
      <dgm:spPr/>
      <dgm:t>
        <a:bodyPr/>
        <a:lstStyle/>
        <a:p>
          <a:endParaRPr lang="en-US"/>
        </a:p>
      </dgm:t>
    </dgm:pt>
  </dgm:ptLst>
  <dgm:cxnLst>
    <dgm:cxn modelId="{934BD4BB-ADDA-0647-9927-E54FF0600054}" type="presOf" srcId="{0C27117F-4342-45CB-8915-31319AB9DB86}" destId="{53A88A32-FD8E-41BA-8C8C-AFAA4FA040D9}" srcOrd="0" destOrd="0" presId="urn:microsoft.com/office/officeart/2005/8/layout/radial4"/>
    <dgm:cxn modelId="{AFB4DC5E-94BF-164F-9542-D571C7F59AEB}" type="presOf" srcId="{1F4D805E-2B5A-493F-9F91-F1150061BDC4}" destId="{7BCD9494-F49B-42B0-AB8C-DBB9E1E94909}" srcOrd="0" destOrd="0" presId="urn:microsoft.com/office/officeart/2005/8/layout/radial4"/>
    <dgm:cxn modelId="{7DDAD455-E4D3-48C8-B95C-0C9B316BE014}" srcId="{0C27117F-4342-45CB-8915-31319AB9DB86}" destId="{4A872082-5389-498F-80E8-6E9362AF4DD5}" srcOrd="3" destOrd="0" parTransId="{D7DB1654-6B0F-4099-8EF8-B6014575D5CD}" sibTransId="{78B87535-9A8F-45D3-BD20-5C3CE9FB0392}"/>
    <dgm:cxn modelId="{C9621FFD-6D83-7D4E-860C-6B49FC8C0796}" type="presOf" srcId="{76138BC0-3350-4097-997D-3253C1F341D1}" destId="{5B678CBC-D046-41F4-9107-7CBFE56B210A}" srcOrd="0" destOrd="0" presId="urn:microsoft.com/office/officeart/2005/8/layout/radial4"/>
    <dgm:cxn modelId="{2368333C-023D-5C4D-B0F4-8B57C86119C1}" type="presOf" srcId="{6B4F4780-365F-493B-BA1E-51857B97D505}" destId="{DC404C7F-EC96-4974-8903-4E37DED611CA}" srcOrd="0" destOrd="0" presId="urn:microsoft.com/office/officeart/2005/8/layout/radial4"/>
    <dgm:cxn modelId="{69A23357-496F-0D43-9294-559BC3ACBA5B}" type="presOf" srcId="{6F5B86D3-EE6F-48D9-9A4B-C1D87A6A7172}" destId="{11D0F3A9-5F44-4F7E-BA37-8AE3B98CD7CA}" srcOrd="0" destOrd="0" presId="urn:microsoft.com/office/officeart/2005/8/layout/radial4"/>
    <dgm:cxn modelId="{B93FA1B7-80A5-430B-96BE-2C4F555E1B2E}" srcId="{0C27117F-4342-45CB-8915-31319AB9DB86}" destId="{7A07B3D6-58B5-4741-9A2B-5352AC254CF6}" srcOrd="2" destOrd="0" parTransId="{60C23749-BB92-4141-A9CF-323A28047F2B}" sibTransId="{5BD7231F-F049-48D4-AD99-6ECF4447C2CD}"/>
    <dgm:cxn modelId="{50302B9D-067B-48B9-B70F-F1D8D4EEB5B3}" srcId="{0C27117F-4342-45CB-8915-31319AB9DB86}" destId="{2E2E5510-8BA6-4D2A-AF4F-F13703237210}" srcOrd="5" destOrd="0" parTransId="{76138BC0-3350-4097-997D-3253C1F341D1}" sibTransId="{9A3C0A94-7CBB-447A-B8B7-D4F2BBBFFDB2}"/>
    <dgm:cxn modelId="{2310ED0D-E83D-C340-80DF-1BFB56942FF1}" type="presOf" srcId="{4A872082-5389-498F-80E8-6E9362AF4DD5}" destId="{C9AF8C07-EB4A-4EF9-9C8E-553185B9CE70}" srcOrd="0" destOrd="0" presId="urn:microsoft.com/office/officeart/2005/8/layout/radial4"/>
    <dgm:cxn modelId="{72BF38E6-3657-6B4D-BD0E-FAE323720D4A}" type="presOf" srcId="{2E2E5510-8BA6-4D2A-AF4F-F13703237210}" destId="{7D18DEB3-6B81-4D49-B608-88ECAEF01B01}" srcOrd="0" destOrd="0" presId="urn:microsoft.com/office/officeart/2005/8/layout/radial4"/>
    <dgm:cxn modelId="{ECA0CCA4-ADEC-D041-A026-5337BBEA97DF}" type="presOf" srcId="{60C23749-BB92-4141-A9CF-323A28047F2B}" destId="{9CFD45D6-EF4C-4BF1-92E2-4A7F2C41B66F}" srcOrd="0" destOrd="0" presId="urn:microsoft.com/office/officeart/2005/8/layout/radial4"/>
    <dgm:cxn modelId="{F277016E-E5EA-B34D-BC04-E656CFD1FC94}" type="presOf" srcId="{D7DB1654-6B0F-4099-8EF8-B6014575D5CD}" destId="{C7A78109-5906-492F-86D0-AADAA054DFEF}" srcOrd="0" destOrd="0" presId="urn:microsoft.com/office/officeart/2005/8/layout/radial4"/>
    <dgm:cxn modelId="{47FAB27B-857B-4DFA-8CE4-B06CCF21225C}" srcId="{E791243D-D955-4082-B6F4-3A881E42F674}" destId="{0C27117F-4342-45CB-8915-31319AB9DB86}" srcOrd="0" destOrd="0" parTransId="{3B5D788D-1E00-4050-B399-B0CFDDD35774}" sibTransId="{975E4C1B-098C-4070-B62A-01A32F1173B5}"/>
    <dgm:cxn modelId="{C1EC0377-ED2A-034C-A4A7-F07ACE0DFF38}" type="presOf" srcId="{DFA2C285-C07E-4674-9A06-3F1191C920AD}" destId="{3E2B2A81-2658-49E4-A537-21C3794C8390}" srcOrd="0" destOrd="0" presId="urn:microsoft.com/office/officeart/2005/8/layout/radial4"/>
    <dgm:cxn modelId="{01B57EFE-436B-3B4F-9462-B7D5D66CA06C}" type="presOf" srcId="{488F1ADB-F10C-492F-BFF6-A8E88FBBEC72}" destId="{B6F816ED-5D3A-4AE5-8366-59BA0A5ECABC}" srcOrd="0" destOrd="0" presId="urn:microsoft.com/office/officeart/2005/8/layout/radial4"/>
    <dgm:cxn modelId="{935645E4-CAE6-BE43-83D8-FB8F857BD732}" type="presOf" srcId="{7A07B3D6-58B5-4741-9A2B-5352AC254CF6}" destId="{78043977-7588-42D6-B044-F1C7CC450760}" srcOrd="0" destOrd="0" presId="urn:microsoft.com/office/officeart/2005/8/layout/radial4"/>
    <dgm:cxn modelId="{F9EA7C03-FD00-47DB-9E40-69EE960976F4}" srcId="{E791243D-D955-4082-B6F4-3A881E42F674}" destId="{1ED2221E-74CC-47DD-855F-DC1ADA01FD1C}" srcOrd="1" destOrd="0" parTransId="{2E79E40B-72F7-420B-B16C-DCCCDC13087C}" sibTransId="{2A4D506B-C92B-4859-8AC2-F8EA65CB472D}"/>
    <dgm:cxn modelId="{2191BA85-C392-4C35-8F27-0956484C2E3C}" srcId="{0C27117F-4342-45CB-8915-31319AB9DB86}" destId="{6F5B86D3-EE6F-48D9-9A4B-C1D87A6A7172}" srcOrd="4" destOrd="0" parTransId="{EF70DEE3-6AD6-45D3-9DE7-238D46C59796}" sibTransId="{55B5B453-9DA9-418E-9C8B-9FC5E206E815}"/>
    <dgm:cxn modelId="{BADF8174-7CCC-E549-8DCA-1D87CFE9B148}" type="presOf" srcId="{E791243D-D955-4082-B6F4-3A881E42F674}" destId="{03213F94-E605-4C1F-9768-CEE6B85753D7}" srcOrd="0" destOrd="0" presId="urn:microsoft.com/office/officeart/2005/8/layout/radial4"/>
    <dgm:cxn modelId="{6EF0F817-6092-B54C-9814-3D3FBB4B4576}" type="presOf" srcId="{EF70DEE3-6AD6-45D3-9DE7-238D46C59796}" destId="{585198E5-EE7E-4158-9742-323F90BEA087}" srcOrd="0" destOrd="0" presId="urn:microsoft.com/office/officeart/2005/8/layout/radial4"/>
    <dgm:cxn modelId="{77AF5D2E-3FE7-47AE-A1BD-6483DEB814B3}" srcId="{0C27117F-4342-45CB-8915-31319AB9DB86}" destId="{DFA2C285-C07E-4674-9A06-3F1191C920AD}" srcOrd="1" destOrd="0" parTransId="{488F1ADB-F10C-492F-BFF6-A8E88FBBEC72}" sibTransId="{06F69486-1C85-4F24-A8F8-19499889CD2A}"/>
    <dgm:cxn modelId="{BB99F0F5-D4C8-427D-BAEA-2F412F776EA8}" srcId="{0C27117F-4342-45CB-8915-31319AB9DB86}" destId="{1F4D805E-2B5A-493F-9F91-F1150061BDC4}" srcOrd="0" destOrd="0" parTransId="{6B4F4780-365F-493B-BA1E-51857B97D505}" sibTransId="{EBDAEF17-992C-4C79-9D6F-2D8CBEAD3A84}"/>
    <dgm:cxn modelId="{EF74E02A-347B-294D-BDD4-AD609687E875}" type="presParOf" srcId="{03213F94-E605-4C1F-9768-CEE6B85753D7}" destId="{53A88A32-FD8E-41BA-8C8C-AFAA4FA040D9}" srcOrd="0" destOrd="0" presId="urn:microsoft.com/office/officeart/2005/8/layout/radial4"/>
    <dgm:cxn modelId="{F2F7CCA4-1929-134A-AFBE-4044C0A51C0B}" type="presParOf" srcId="{03213F94-E605-4C1F-9768-CEE6B85753D7}" destId="{DC404C7F-EC96-4974-8903-4E37DED611CA}" srcOrd="1" destOrd="0" presId="urn:microsoft.com/office/officeart/2005/8/layout/radial4"/>
    <dgm:cxn modelId="{7CB61863-A06C-3648-8C3F-5E607C2FED38}" type="presParOf" srcId="{03213F94-E605-4C1F-9768-CEE6B85753D7}" destId="{7BCD9494-F49B-42B0-AB8C-DBB9E1E94909}" srcOrd="2" destOrd="0" presId="urn:microsoft.com/office/officeart/2005/8/layout/radial4"/>
    <dgm:cxn modelId="{D9FECDF3-C56F-5744-BDEA-7F2E86743EF1}" type="presParOf" srcId="{03213F94-E605-4C1F-9768-CEE6B85753D7}" destId="{B6F816ED-5D3A-4AE5-8366-59BA0A5ECABC}" srcOrd="3" destOrd="0" presId="urn:microsoft.com/office/officeart/2005/8/layout/radial4"/>
    <dgm:cxn modelId="{0901FC7B-BFA5-554B-AA37-6AF152CC0FCE}" type="presParOf" srcId="{03213F94-E605-4C1F-9768-CEE6B85753D7}" destId="{3E2B2A81-2658-49E4-A537-21C3794C8390}" srcOrd="4" destOrd="0" presId="urn:microsoft.com/office/officeart/2005/8/layout/radial4"/>
    <dgm:cxn modelId="{D927CCF5-DBAF-1849-9CCF-8BC231D40732}" type="presParOf" srcId="{03213F94-E605-4C1F-9768-CEE6B85753D7}" destId="{9CFD45D6-EF4C-4BF1-92E2-4A7F2C41B66F}" srcOrd="5" destOrd="0" presId="urn:microsoft.com/office/officeart/2005/8/layout/radial4"/>
    <dgm:cxn modelId="{65011669-C66E-FA41-83C4-CFAD98CBB4AA}" type="presParOf" srcId="{03213F94-E605-4C1F-9768-CEE6B85753D7}" destId="{78043977-7588-42D6-B044-F1C7CC450760}" srcOrd="6" destOrd="0" presId="urn:microsoft.com/office/officeart/2005/8/layout/radial4"/>
    <dgm:cxn modelId="{823D5D00-0A97-C942-8BD8-258CDDF598F0}" type="presParOf" srcId="{03213F94-E605-4C1F-9768-CEE6B85753D7}" destId="{C7A78109-5906-492F-86D0-AADAA054DFEF}" srcOrd="7" destOrd="0" presId="urn:microsoft.com/office/officeart/2005/8/layout/radial4"/>
    <dgm:cxn modelId="{E6AB3283-D0C3-7C47-8849-F6DD0FB06C87}" type="presParOf" srcId="{03213F94-E605-4C1F-9768-CEE6B85753D7}" destId="{C9AF8C07-EB4A-4EF9-9C8E-553185B9CE70}" srcOrd="8" destOrd="0" presId="urn:microsoft.com/office/officeart/2005/8/layout/radial4"/>
    <dgm:cxn modelId="{C59FB2A3-09C9-504B-8EEA-D27D008AA9C7}" type="presParOf" srcId="{03213F94-E605-4C1F-9768-CEE6B85753D7}" destId="{585198E5-EE7E-4158-9742-323F90BEA087}" srcOrd="9" destOrd="0" presId="urn:microsoft.com/office/officeart/2005/8/layout/radial4"/>
    <dgm:cxn modelId="{31626874-1F4F-9249-A544-24374E1B52FE}" type="presParOf" srcId="{03213F94-E605-4C1F-9768-CEE6B85753D7}" destId="{11D0F3A9-5F44-4F7E-BA37-8AE3B98CD7CA}" srcOrd="10" destOrd="0" presId="urn:microsoft.com/office/officeart/2005/8/layout/radial4"/>
    <dgm:cxn modelId="{A8A5606C-1EDE-604C-B78A-5A4BAD423C2E}" type="presParOf" srcId="{03213F94-E605-4C1F-9768-CEE6B85753D7}" destId="{5B678CBC-D046-41F4-9107-7CBFE56B210A}" srcOrd="11" destOrd="0" presId="urn:microsoft.com/office/officeart/2005/8/layout/radial4"/>
    <dgm:cxn modelId="{3C69A240-3D27-344C-8DE5-E9A7DE9ECA91}" type="presParOf" srcId="{03213F94-E605-4C1F-9768-CEE6B85753D7}" destId="{7D18DEB3-6B81-4D49-B608-88ECAEF01B01}" srcOrd="12"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A88A32-FD8E-41BA-8C8C-AFAA4FA040D9}">
      <dsp:nvSpPr>
        <dsp:cNvPr id="0" name=""/>
        <dsp:cNvSpPr/>
      </dsp:nvSpPr>
      <dsp:spPr>
        <a:xfrm>
          <a:off x="3454853" y="2657123"/>
          <a:ext cx="5282292" cy="3065632"/>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lvl="0" algn="ctr" defTabSz="2889250">
            <a:lnSpc>
              <a:spcPct val="90000"/>
            </a:lnSpc>
            <a:spcBef>
              <a:spcPct val="0"/>
            </a:spcBef>
            <a:spcAft>
              <a:spcPct val="35000"/>
            </a:spcAft>
          </a:pPr>
          <a:endParaRPr lang="en-US" sz="6500" kern="1200" dirty="0"/>
        </a:p>
      </dsp:txBody>
      <dsp:txXfrm>
        <a:off x="4228427" y="3106074"/>
        <a:ext cx="3735144" cy="2167730"/>
      </dsp:txXfrm>
    </dsp:sp>
    <dsp:sp modelId="{DC404C7F-EC96-4974-8903-4E37DED611CA}">
      <dsp:nvSpPr>
        <dsp:cNvPr id="0" name=""/>
        <dsp:cNvSpPr/>
      </dsp:nvSpPr>
      <dsp:spPr>
        <a:xfrm rot="11109438">
          <a:off x="1491358" y="3519633"/>
          <a:ext cx="2151761" cy="703630"/>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BCD9494-F49B-42B0-AB8C-DBB9E1E94909}">
      <dsp:nvSpPr>
        <dsp:cNvPr id="0" name=""/>
        <dsp:cNvSpPr/>
      </dsp:nvSpPr>
      <dsp:spPr>
        <a:xfrm>
          <a:off x="609221" y="2929962"/>
          <a:ext cx="2269700" cy="1734382"/>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US" sz="2300" kern="1200" dirty="0" smtClean="0">
              <a:solidFill>
                <a:schemeClr val="tx1"/>
              </a:solidFill>
            </a:rPr>
            <a:t>Kansas children need quality preschool including all day kindergarten</a:t>
          </a:r>
          <a:endParaRPr lang="en-US" sz="2300" kern="1200" dirty="0">
            <a:solidFill>
              <a:schemeClr val="tx1"/>
            </a:solidFill>
          </a:endParaRPr>
        </a:p>
      </dsp:txBody>
      <dsp:txXfrm>
        <a:off x="660019" y="2980760"/>
        <a:ext cx="2168104" cy="1632786"/>
      </dsp:txXfrm>
    </dsp:sp>
    <dsp:sp modelId="{B6F816ED-5D3A-4AE5-8366-59BA0A5ECABC}">
      <dsp:nvSpPr>
        <dsp:cNvPr id="0" name=""/>
        <dsp:cNvSpPr/>
      </dsp:nvSpPr>
      <dsp:spPr>
        <a:xfrm rot="12677256">
          <a:off x="2309259" y="2147261"/>
          <a:ext cx="2008805" cy="703630"/>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E2B2A81-2658-49E4-A537-21C3794C8390}">
      <dsp:nvSpPr>
        <dsp:cNvPr id="0" name=""/>
        <dsp:cNvSpPr/>
      </dsp:nvSpPr>
      <dsp:spPr>
        <a:xfrm>
          <a:off x="1320478" y="1110264"/>
          <a:ext cx="2269700" cy="1734382"/>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US" sz="2300" kern="1200" dirty="0" smtClean="0">
              <a:solidFill>
                <a:schemeClr val="tx1"/>
              </a:solidFill>
            </a:rPr>
            <a:t>Changes need to be made to address school culture</a:t>
          </a:r>
          <a:endParaRPr lang="en-US" sz="2300" kern="1200" dirty="0">
            <a:solidFill>
              <a:schemeClr val="tx1"/>
            </a:solidFill>
          </a:endParaRPr>
        </a:p>
      </dsp:txBody>
      <dsp:txXfrm>
        <a:off x="1371276" y="1161062"/>
        <a:ext cx="2168104" cy="1632786"/>
      </dsp:txXfrm>
    </dsp:sp>
    <dsp:sp modelId="{9CFD45D6-EF4C-4BF1-92E2-4A7F2C41B66F}">
      <dsp:nvSpPr>
        <dsp:cNvPr id="0" name=""/>
        <dsp:cNvSpPr/>
      </dsp:nvSpPr>
      <dsp:spPr>
        <a:xfrm rot="14887044">
          <a:off x="4232640" y="1420783"/>
          <a:ext cx="1784894" cy="703630"/>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8043977-7588-42D6-B044-F1C7CC450760}">
      <dsp:nvSpPr>
        <dsp:cNvPr id="0" name=""/>
        <dsp:cNvSpPr/>
      </dsp:nvSpPr>
      <dsp:spPr>
        <a:xfrm>
          <a:off x="3657616" y="77261"/>
          <a:ext cx="2269700" cy="1734382"/>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US" sz="2300" kern="1200" dirty="0" smtClean="0"/>
            <a:t>New dynamic roles for counselor and social workers</a:t>
          </a:r>
          <a:endParaRPr lang="en-US" sz="2300" kern="1200" dirty="0"/>
        </a:p>
      </dsp:txBody>
      <dsp:txXfrm>
        <a:off x="3708414" y="128059"/>
        <a:ext cx="2168104" cy="1632786"/>
      </dsp:txXfrm>
    </dsp:sp>
    <dsp:sp modelId="{C7A78109-5906-492F-86D0-AADAA054DFEF}">
      <dsp:nvSpPr>
        <dsp:cNvPr id="0" name=""/>
        <dsp:cNvSpPr/>
      </dsp:nvSpPr>
      <dsp:spPr>
        <a:xfrm rot="17419284">
          <a:off x="6112055" y="1418050"/>
          <a:ext cx="1760369" cy="703630"/>
        </a:xfrm>
        <a:prstGeom prst="lef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9AF8C07-EB4A-4EF9-9C8E-553185B9CE70}">
      <dsp:nvSpPr>
        <dsp:cNvPr id="0" name=""/>
        <dsp:cNvSpPr/>
      </dsp:nvSpPr>
      <dsp:spPr>
        <a:xfrm>
          <a:off x="6163065" y="77272"/>
          <a:ext cx="2269700" cy="1734382"/>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US" sz="2300" kern="1200" dirty="0" smtClean="0"/>
            <a:t>Collaboration between schools and businesses</a:t>
          </a:r>
          <a:endParaRPr lang="en-US" sz="2300" kern="1200" dirty="0"/>
        </a:p>
      </dsp:txBody>
      <dsp:txXfrm>
        <a:off x="6213863" y="128070"/>
        <a:ext cx="2168104" cy="1632786"/>
      </dsp:txXfrm>
    </dsp:sp>
    <dsp:sp modelId="{585198E5-EE7E-4158-9742-323F90BEA087}">
      <dsp:nvSpPr>
        <dsp:cNvPr id="0" name=""/>
        <dsp:cNvSpPr/>
      </dsp:nvSpPr>
      <dsp:spPr>
        <a:xfrm rot="19614312">
          <a:off x="7787334" y="2080485"/>
          <a:ext cx="2010827" cy="703630"/>
        </a:xfrm>
        <a:prstGeom prst="lef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1D0F3A9-5F44-4F7E-BA37-8AE3B98CD7CA}">
      <dsp:nvSpPr>
        <dsp:cNvPr id="0" name=""/>
        <dsp:cNvSpPr/>
      </dsp:nvSpPr>
      <dsp:spPr>
        <a:xfrm>
          <a:off x="8500201" y="1016127"/>
          <a:ext cx="2269700" cy="1734382"/>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US" sz="2300" kern="1200" dirty="0" smtClean="0"/>
            <a:t>Reorganize schools around students, not the system</a:t>
          </a:r>
          <a:endParaRPr lang="en-US" sz="2300" kern="1200" dirty="0"/>
        </a:p>
      </dsp:txBody>
      <dsp:txXfrm>
        <a:off x="8550999" y="1066925"/>
        <a:ext cx="2168104" cy="1632786"/>
      </dsp:txXfrm>
    </dsp:sp>
    <dsp:sp modelId="{5B678CBC-D046-41F4-9107-7CBFE56B210A}">
      <dsp:nvSpPr>
        <dsp:cNvPr id="0" name=""/>
        <dsp:cNvSpPr/>
      </dsp:nvSpPr>
      <dsp:spPr>
        <a:xfrm rot="21290562">
          <a:off x="8660087" y="3455145"/>
          <a:ext cx="2208013" cy="703630"/>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D18DEB3-6B81-4D49-B608-88ECAEF01B01}">
      <dsp:nvSpPr>
        <dsp:cNvPr id="0" name=""/>
        <dsp:cNvSpPr/>
      </dsp:nvSpPr>
      <dsp:spPr>
        <a:xfrm>
          <a:off x="9313077" y="2929962"/>
          <a:ext cx="2269700" cy="1734382"/>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US" sz="2300" kern="1200" dirty="0" smtClean="0">
              <a:solidFill>
                <a:schemeClr val="tx1"/>
              </a:solidFill>
            </a:rPr>
            <a:t>Community service needs to play a bigger role</a:t>
          </a:r>
          <a:endParaRPr lang="en-US" sz="2300" kern="1200" dirty="0">
            <a:solidFill>
              <a:schemeClr val="tx1"/>
            </a:solidFill>
          </a:endParaRPr>
        </a:p>
      </dsp:txBody>
      <dsp:txXfrm>
        <a:off x="9363875" y="2980760"/>
        <a:ext cx="2168104" cy="1632786"/>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17FAFBE-49B9-475A-8DB2-C181CF1E5328}" type="datetimeFigureOut">
              <a:rPr lang="en-US" smtClean="0"/>
              <a:t>5/24/17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1850882-0C4F-47F7-BEBE-6C7FE948EBC3}" type="slidenum">
              <a:rPr lang="en-US" smtClean="0"/>
              <a:t>‹#›</a:t>
            </a:fld>
            <a:endParaRPr lang="en-US" dirty="0"/>
          </a:p>
        </p:txBody>
      </p:sp>
    </p:spTree>
    <p:extLst>
      <p:ext uri="{BB962C8B-B14F-4D97-AF65-F5344CB8AC3E}">
        <p14:creationId xmlns:p14="http://schemas.microsoft.com/office/powerpoint/2010/main" val="39528252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DC583B0-7748-405D-BCDF-4A261B3F049B}" type="datetimeFigureOut">
              <a:rPr lang="en-US" smtClean="0"/>
              <a:t>5/24/17</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BC64E8-45BE-4474-B3AA-B6DEBEC91A50}" type="slidenum">
              <a:rPr lang="en-US" smtClean="0"/>
              <a:t>‹#›</a:t>
            </a:fld>
            <a:endParaRPr lang="en-US" dirty="0"/>
          </a:p>
        </p:txBody>
      </p:sp>
    </p:spTree>
    <p:extLst>
      <p:ext uri="{BB962C8B-B14F-4D97-AF65-F5344CB8AC3E}">
        <p14:creationId xmlns:p14="http://schemas.microsoft.com/office/powerpoint/2010/main" val="1951424604"/>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mn-lt"/>
        <a:ea typeface="+mn-ea"/>
        <a:cs typeface="+mn-cs"/>
      </a:defRPr>
    </a:lvl1pPr>
    <a:lvl2pPr marL="609585" algn="l" defTabSz="1219170" rtl="0" eaLnBrk="1" latinLnBrk="0" hangingPunct="1">
      <a:defRPr sz="1600" kern="1200">
        <a:solidFill>
          <a:schemeClr val="tx1"/>
        </a:solidFill>
        <a:latin typeface="+mn-lt"/>
        <a:ea typeface="+mn-ea"/>
        <a:cs typeface="+mn-cs"/>
      </a:defRPr>
    </a:lvl2pPr>
    <a:lvl3pPr marL="1219170" algn="l" defTabSz="1219170" rtl="0" eaLnBrk="1" latinLnBrk="0" hangingPunct="1">
      <a:defRPr sz="1600" kern="1200">
        <a:solidFill>
          <a:schemeClr val="tx1"/>
        </a:solidFill>
        <a:latin typeface="+mn-lt"/>
        <a:ea typeface="+mn-ea"/>
        <a:cs typeface="+mn-cs"/>
      </a:defRPr>
    </a:lvl3pPr>
    <a:lvl4pPr marL="1828754" algn="l" defTabSz="1219170" rtl="0" eaLnBrk="1" latinLnBrk="0" hangingPunct="1">
      <a:defRPr sz="1600" kern="1200">
        <a:solidFill>
          <a:schemeClr val="tx1"/>
        </a:solidFill>
        <a:latin typeface="+mn-lt"/>
        <a:ea typeface="+mn-ea"/>
        <a:cs typeface="+mn-cs"/>
      </a:defRPr>
    </a:lvl4pPr>
    <a:lvl5pPr marL="2438339" algn="l" defTabSz="1219170" rtl="0" eaLnBrk="1" latinLnBrk="0" hangingPunct="1">
      <a:defRPr sz="1600" kern="1200">
        <a:solidFill>
          <a:schemeClr val="tx1"/>
        </a:solidFill>
        <a:latin typeface="+mn-lt"/>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BC64E8-45BE-4474-B3AA-B6DEBEC91A50}" type="slidenum">
              <a:rPr lang="en-US" smtClean="0"/>
              <a:t>1</a:t>
            </a:fld>
            <a:endParaRPr lang="en-US" dirty="0"/>
          </a:p>
        </p:txBody>
      </p:sp>
    </p:spTree>
    <p:extLst>
      <p:ext uri="{BB962C8B-B14F-4D97-AF65-F5344CB8AC3E}">
        <p14:creationId xmlns:p14="http://schemas.microsoft.com/office/powerpoint/2010/main" val="976284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Today’s students are the future workforce and future leaders of Kansas. Kansans Can achieve anything and, together, Kansans Can lead the world in the success of each student.</a:t>
            </a:r>
          </a:p>
          <a:p>
            <a:endParaRPr lang="en-US" dirty="0"/>
          </a:p>
        </p:txBody>
      </p:sp>
      <p:sp>
        <p:nvSpPr>
          <p:cNvPr id="4" name="Slide Number Placeholder 3"/>
          <p:cNvSpPr>
            <a:spLocks noGrp="1"/>
          </p:cNvSpPr>
          <p:nvPr>
            <p:ph type="sldNum" sz="quarter" idx="10"/>
          </p:nvPr>
        </p:nvSpPr>
        <p:spPr/>
        <p:txBody>
          <a:bodyPr/>
          <a:lstStyle/>
          <a:p>
            <a:fld id="{31BC64E8-45BE-4474-B3AA-B6DEBEC91A50}" type="slidenum">
              <a:rPr lang="en-US" smtClean="0">
                <a:solidFill>
                  <a:prstClr val="black"/>
                </a:solidFill>
                <a:latin typeface="Calibri"/>
              </a:rPr>
              <a:pPr/>
              <a:t>18</a:t>
            </a:fld>
            <a:endParaRPr lang="en-US" dirty="0">
              <a:solidFill>
                <a:prstClr val="black"/>
              </a:solidFill>
              <a:latin typeface="Calibri"/>
            </a:endParaRPr>
          </a:p>
        </p:txBody>
      </p:sp>
    </p:spTree>
    <p:extLst>
      <p:ext uri="{BB962C8B-B14F-4D97-AF65-F5344CB8AC3E}">
        <p14:creationId xmlns:p14="http://schemas.microsoft.com/office/powerpoint/2010/main" val="19443878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Based on the feedback received across the state, the board has adopted as its new vision</a:t>
            </a:r>
            <a:r>
              <a:rPr lang="en-US" baseline="0" dirty="0" smtClean="0"/>
              <a:t> for education “Kansas leads the world in the success of each student.” </a:t>
            </a:r>
          </a:p>
          <a:p>
            <a:endParaRPr lang="en-US" baseline="0" dirty="0" smtClean="0"/>
          </a:p>
          <a:p>
            <a:r>
              <a:rPr lang="en-US" baseline="0" dirty="0" smtClean="0"/>
              <a:t>We intend to challenge the status quo, move away from placing emphasis on a single test score and focus more on helping each student identify and achieve their career aspirations.</a:t>
            </a:r>
          </a:p>
          <a:p>
            <a:endParaRPr lang="en-US" baseline="0" dirty="0" smtClean="0"/>
          </a:p>
          <a:p>
            <a:r>
              <a:rPr lang="en-US" baseline="0" dirty="0" smtClean="0"/>
              <a:t>Teachers, administrators and support staff already are doing great work preparing Kansas’ students for success, and this new vision stands to unite our efforts across the state. You will hear us say we need to rethink how our schools are asked to operate. From a state perspective, we will look at every requirement to determine if and how we are supporting or impeding our schools’ abilities to address the needs of each child. </a:t>
            </a:r>
            <a:endParaRPr lang="en-US" dirty="0"/>
          </a:p>
        </p:txBody>
      </p:sp>
      <p:sp>
        <p:nvSpPr>
          <p:cNvPr id="4" name="Slide Number Placeholder 3"/>
          <p:cNvSpPr>
            <a:spLocks noGrp="1"/>
          </p:cNvSpPr>
          <p:nvPr>
            <p:ph type="sldNum" sz="quarter" idx="10"/>
          </p:nvPr>
        </p:nvSpPr>
        <p:spPr/>
        <p:txBody>
          <a:bodyPr/>
          <a:lstStyle/>
          <a:p>
            <a:fld id="{31BC64E8-45BE-4474-B3AA-B6DEBEC91A50}" type="slidenum">
              <a:rPr lang="en-US" smtClean="0">
                <a:solidFill>
                  <a:prstClr val="black"/>
                </a:solidFill>
                <a:latin typeface="Calibri"/>
              </a:rPr>
              <a:pPr/>
              <a:t>3</a:t>
            </a:fld>
            <a:endParaRPr lang="en-US" dirty="0">
              <a:solidFill>
                <a:prstClr val="black"/>
              </a:solidFill>
              <a:latin typeface="Calibri"/>
            </a:endParaRPr>
          </a:p>
        </p:txBody>
      </p:sp>
    </p:spTree>
    <p:extLst>
      <p:ext uri="{BB962C8B-B14F-4D97-AF65-F5344CB8AC3E}">
        <p14:creationId xmlns:p14="http://schemas.microsoft.com/office/powerpoint/2010/main" val="5314620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BC64E8-45BE-4474-B3AA-B6DEBEC91A50}" type="slidenum">
              <a:rPr lang="en-US" smtClean="0"/>
              <a:t>5</a:t>
            </a:fld>
            <a:endParaRPr lang="en-US" dirty="0"/>
          </a:p>
        </p:txBody>
      </p:sp>
    </p:spTree>
    <p:extLst>
      <p:ext uri="{BB962C8B-B14F-4D97-AF65-F5344CB8AC3E}">
        <p14:creationId xmlns:p14="http://schemas.microsoft.com/office/powerpoint/2010/main" val="19240160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This</a:t>
            </a:r>
            <a:r>
              <a:rPr lang="en-US" baseline="0" dirty="0" smtClean="0"/>
              <a:t> result is a little surprising since a</a:t>
            </a:r>
            <a:r>
              <a:rPr lang="en-US" dirty="0" smtClean="0"/>
              <a:t>bout 66% of the respondents were educators, education administrators, or former educators—people who mostly</a:t>
            </a:r>
            <a:r>
              <a:rPr lang="en-US" baseline="0" dirty="0" smtClean="0"/>
              <a:t> teach, or used to teach, academic skills</a:t>
            </a:r>
            <a:r>
              <a:rPr lang="en-US" dirty="0" smtClean="0"/>
              <a:t>.  Nevertheless, the soft skills—social-emotional, personality skills, or 21st century skills—they have lots of names—were cited 70% of the time.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1BC64E8-45BE-4474-B3AA-B6DEBEC91A50}" type="slidenum">
              <a:rPr lang="en-US" smtClean="0">
                <a:solidFill>
                  <a:prstClr val="black"/>
                </a:solidFill>
                <a:latin typeface="Calibri"/>
              </a:rPr>
              <a:pPr/>
              <a:t>8</a:t>
            </a:fld>
            <a:endParaRPr lang="en-US" dirty="0">
              <a:solidFill>
                <a:prstClr val="black"/>
              </a:solidFill>
              <a:latin typeface="Calibri"/>
            </a:endParaRPr>
          </a:p>
        </p:txBody>
      </p:sp>
    </p:spTree>
    <p:extLst>
      <p:ext uri="{BB962C8B-B14F-4D97-AF65-F5344CB8AC3E}">
        <p14:creationId xmlns:p14="http://schemas.microsoft.com/office/powerpoint/2010/main" val="28653984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Recall that the community groups cited non-academic skills 70% of the time and academic skills 23% of the time.  These frequencies are remarkably similar to those expressed by the community groups.  If</a:t>
            </a:r>
            <a:r>
              <a:rPr lang="en-US" baseline="0" dirty="0" smtClean="0"/>
              <a:t> volume can be equated with importance, t</a:t>
            </a:r>
            <a:r>
              <a:rPr lang="en-US" dirty="0" smtClean="0"/>
              <a:t>he business and industry groups are saying that the non-academic characteristics</a:t>
            </a:r>
            <a:r>
              <a:rPr lang="en-US" baseline="0" dirty="0" smtClean="0"/>
              <a:t> are more important than academic skills, including applied skills, and that non-academic skills are at least as important to them as to the community groups, maybe more so.  </a:t>
            </a:r>
            <a:endParaRPr lang="en-US" dirty="0" smtClean="0"/>
          </a:p>
          <a:p>
            <a:endParaRPr lang="en-US" dirty="0" smtClean="0"/>
          </a:p>
          <a:p>
            <a:r>
              <a:rPr lang="en-US" baseline="0" dirty="0" smtClean="0"/>
              <a:t>One cited experience as a characteristic of the ideally prepared 24 year old (the tiny yellow line).</a:t>
            </a:r>
            <a:endParaRPr lang="en-US" dirty="0"/>
          </a:p>
        </p:txBody>
      </p:sp>
      <p:sp>
        <p:nvSpPr>
          <p:cNvPr id="4" name="Slide Number Placeholder 3"/>
          <p:cNvSpPr>
            <a:spLocks noGrp="1"/>
          </p:cNvSpPr>
          <p:nvPr>
            <p:ph type="sldNum" sz="quarter" idx="10"/>
          </p:nvPr>
        </p:nvSpPr>
        <p:spPr/>
        <p:txBody>
          <a:bodyPr/>
          <a:lstStyle/>
          <a:p>
            <a:fld id="{BD166E88-C02A-4852-81EF-50219D7D68BC}" type="slidenum">
              <a:rPr lang="en-US" smtClean="0">
                <a:solidFill>
                  <a:prstClr val="black"/>
                </a:solidFill>
                <a:latin typeface="Calibri"/>
              </a:rPr>
              <a:pPr/>
              <a:t>9</a:t>
            </a:fld>
            <a:endParaRPr lang="en-US" dirty="0">
              <a:solidFill>
                <a:prstClr val="black"/>
              </a:solidFill>
              <a:latin typeface="Calibri"/>
            </a:endParaRPr>
          </a:p>
        </p:txBody>
      </p:sp>
    </p:spTree>
    <p:extLst>
      <p:ext uri="{BB962C8B-B14F-4D97-AF65-F5344CB8AC3E}">
        <p14:creationId xmlns:p14="http://schemas.microsoft.com/office/powerpoint/2010/main" val="29142975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There is a suggestion of</a:t>
            </a:r>
            <a:r>
              <a:rPr lang="en-US" baseline="0" dirty="0" smtClean="0"/>
              <a:t> a </a:t>
            </a:r>
            <a:r>
              <a:rPr lang="en-US" i="1" baseline="0" dirty="0" smtClean="0"/>
              <a:t>structure of social opportunities</a:t>
            </a:r>
            <a:r>
              <a:rPr lang="en-US" baseline="0" dirty="0" smtClean="0"/>
              <a:t>—opportunities for experience, particularly real-world experiences—that students need to practice applied skills, both practical and social.  </a:t>
            </a:r>
            <a:endParaRPr lang="en-US" dirty="0" smtClean="0"/>
          </a:p>
          <a:p>
            <a:endParaRPr lang="en-US" dirty="0"/>
          </a:p>
        </p:txBody>
      </p:sp>
      <p:sp>
        <p:nvSpPr>
          <p:cNvPr id="4" name="Slide Number Placeholder 3"/>
          <p:cNvSpPr>
            <a:spLocks noGrp="1"/>
          </p:cNvSpPr>
          <p:nvPr>
            <p:ph type="sldNum" sz="quarter" idx="10"/>
          </p:nvPr>
        </p:nvSpPr>
        <p:spPr/>
        <p:txBody>
          <a:bodyPr/>
          <a:lstStyle/>
          <a:p>
            <a:fld id="{31BC64E8-45BE-4474-B3AA-B6DEBEC91A50}" type="slidenum">
              <a:rPr lang="en-US" smtClean="0"/>
              <a:t>10</a:t>
            </a:fld>
            <a:endParaRPr lang="en-US"/>
          </a:p>
        </p:txBody>
      </p:sp>
    </p:spTree>
    <p:extLst>
      <p:ext uri="{BB962C8B-B14F-4D97-AF65-F5344CB8AC3E}">
        <p14:creationId xmlns:p14="http://schemas.microsoft.com/office/powerpoint/2010/main" val="7136701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600" dirty="0" smtClean="0"/>
              <a:t>We</a:t>
            </a:r>
            <a:r>
              <a:rPr lang="en-US" sz="1600" baseline="0" dirty="0" smtClean="0"/>
              <a:t> also learned that Kansans believe</a:t>
            </a:r>
          </a:p>
          <a:p>
            <a:pPr marL="285750" indent="-285750">
              <a:buFont typeface="Arial" panose="020B0604020202020204" pitchFamily="34" charset="0"/>
              <a:buChar char="•"/>
            </a:pPr>
            <a:r>
              <a:rPr lang="en-US" sz="1600" dirty="0" smtClean="0"/>
              <a:t>Every</a:t>
            </a:r>
            <a:r>
              <a:rPr lang="en-US" sz="1600" baseline="0" dirty="0" smtClean="0"/>
              <a:t> child needs access to quality preschool education</a:t>
            </a:r>
          </a:p>
          <a:p>
            <a:pPr marL="285750" indent="-285750">
              <a:buFont typeface="Arial" panose="020B0604020202020204" pitchFamily="34" charset="0"/>
              <a:buChar char="•"/>
            </a:pPr>
            <a:r>
              <a:rPr lang="en-US" sz="1600" baseline="0" dirty="0" smtClean="0"/>
              <a:t>School culture needs to be addressed – we must value the student going to a two-year or certification program as much as a student attending a four-year institution.</a:t>
            </a:r>
          </a:p>
          <a:p>
            <a:pPr marL="285750" indent="-285750">
              <a:buFont typeface="Arial" panose="020B0604020202020204" pitchFamily="34" charset="0"/>
              <a:buChar char="•"/>
            </a:pPr>
            <a:r>
              <a:rPr lang="en-US" sz="1600" baseline="0" dirty="0" smtClean="0"/>
              <a:t>Counselors need to be able to help students identify and explore career interests</a:t>
            </a:r>
          </a:p>
          <a:p>
            <a:pPr marL="285750" indent="-285750">
              <a:buFont typeface="Arial" panose="020B0604020202020204" pitchFamily="34" charset="0"/>
              <a:buChar char="•"/>
            </a:pPr>
            <a:r>
              <a:rPr lang="en-US" sz="1600" baseline="0" dirty="0" smtClean="0"/>
              <a:t>Must be collaboration between schools and businesses to prepare students for postsecondary pursuits</a:t>
            </a:r>
          </a:p>
          <a:p>
            <a:pPr marL="285750" indent="-285750">
              <a:buFont typeface="Arial" panose="020B0604020202020204" pitchFamily="34" charset="0"/>
              <a:buChar char="•"/>
            </a:pPr>
            <a:r>
              <a:rPr lang="en-US" sz="1600" baseline="0" dirty="0" smtClean="0"/>
              <a:t>Schools must be reorganized around the student, not the system to meet unique needs</a:t>
            </a:r>
          </a:p>
          <a:p>
            <a:pPr marL="285750" indent="-285750">
              <a:buFont typeface="Arial" panose="020B0604020202020204" pitchFamily="34" charset="0"/>
              <a:buChar char="•"/>
            </a:pPr>
            <a:r>
              <a:rPr lang="en-US" sz="1600" baseline="0" dirty="0" smtClean="0"/>
              <a:t>Community service is an important part of preparing students for life after high school.</a:t>
            </a:r>
          </a:p>
          <a:p>
            <a:pPr marL="285750" indent="-285750">
              <a:buFont typeface="Arial" panose="020B0604020202020204" pitchFamily="34" charset="0"/>
              <a:buChar char="•"/>
            </a:pPr>
            <a:endParaRPr lang="en-US" sz="1600" dirty="0" smtClean="0"/>
          </a:p>
          <a:p>
            <a:endParaRPr lang="en-US" dirty="0"/>
          </a:p>
        </p:txBody>
      </p:sp>
      <p:sp>
        <p:nvSpPr>
          <p:cNvPr id="4" name="Slide Number Placeholder 3"/>
          <p:cNvSpPr>
            <a:spLocks noGrp="1"/>
          </p:cNvSpPr>
          <p:nvPr>
            <p:ph type="sldNum" sz="quarter" idx="10"/>
          </p:nvPr>
        </p:nvSpPr>
        <p:spPr/>
        <p:txBody>
          <a:bodyPr/>
          <a:lstStyle/>
          <a:p>
            <a:fld id="{31BC64E8-45BE-4474-B3AA-B6DEBEC91A50}" type="slidenum">
              <a:rPr lang="en-US" smtClean="0"/>
              <a:t>12</a:t>
            </a:fld>
            <a:endParaRPr lang="en-US" dirty="0"/>
          </a:p>
        </p:txBody>
      </p:sp>
    </p:spTree>
    <p:extLst>
      <p:ext uri="{BB962C8B-B14F-4D97-AF65-F5344CB8AC3E}">
        <p14:creationId xmlns:p14="http://schemas.microsoft.com/office/powerpoint/2010/main" val="21223215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6EBEF29-FB55-4911-BE7B-AB980B121A0D}" type="slidenum">
              <a:rPr lang="en-US" smtClean="0"/>
              <a:pPr>
                <a:defRPr/>
              </a:pPr>
              <a:t>15</a:t>
            </a:fld>
            <a:endParaRPr lang="en-US" dirty="0"/>
          </a:p>
        </p:txBody>
      </p:sp>
    </p:spTree>
    <p:extLst>
      <p:ext uri="{BB962C8B-B14F-4D97-AF65-F5344CB8AC3E}">
        <p14:creationId xmlns:p14="http://schemas.microsoft.com/office/powerpoint/2010/main" val="8194708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6EBEF29-FB55-4911-BE7B-AB980B121A0D}" type="slidenum">
              <a:rPr lang="en-US" smtClean="0"/>
              <a:pPr>
                <a:defRPr/>
              </a:pPr>
              <a:t>16</a:t>
            </a:fld>
            <a:endParaRPr lang="en-US" dirty="0"/>
          </a:p>
        </p:txBody>
      </p:sp>
    </p:spTree>
    <p:extLst>
      <p:ext uri="{BB962C8B-B14F-4D97-AF65-F5344CB8AC3E}">
        <p14:creationId xmlns:p14="http://schemas.microsoft.com/office/powerpoint/2010/main" val="41353900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4" Type="http://schemas.microsoft.com/office/2007/relationships/hdphoto" Target="../media/hdphoto2.wdp"/><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4" Type="http://schemas.microsoft.com/office/2007/relationships/hdphoto" Target="../media/hdphoto1.wdp"/><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2.png"/><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2.png"/><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2.png"/><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9.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png"/><Relationship Id="rId4" Type="http://schemas.microsoft.com/office/2007/relationships/hdphoto" Target="../media/hdphoto1.wdp"/><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png"/><Relationship Id="rId4" Type="http://schemas.microsoft.com/office/2007/relationships/hdphoto" Target="../media/hdphoto2.wdp"/><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png"/><Relationship Id="rId4" Type="http://schemas.microsoft.com/office/2007/relationships/hdphoto" Target="../media/hdphoto1.wdp"/><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32.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2.png"/><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33.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2.png"/><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34.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2.png"/><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4" Type="http://schemas.microsoft.com/office/2007/relationships/hdphoto" Target="../media/hdphoto1.wdp"/><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0" y="1803400"/>
            <a:ext cx="12192000" cy="254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4" name="Date Placeholder 3"/>
          <p:cNvSpPr>
            <a:spLocks noGrp="1"/>
          </p:cNvSpPr>
          <p:nvPr>
            <p:ph type="dt" sz="half" idx="10"/>
          </p:nvPr>
        </p:nvSpPr>
        <p:spPr/>
        <p:txBody>
          <a:bodyPr/>
          <a:lstStyle/>
          <a:p>
            <a:fld id="{96F4B587-9FDF-46DF-B460-9026AE4DF246}" type="datetimeFigureOut">
              <a:rPr lang="en-US" smtClean="0"/>
              <a:t>5/24/17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A00A119E-7584-428E-89E9-092799AD27D7}" type="slidenum">
              <a:rPr lang="en-US" smtClean="0"/>
              <a:t>‹#›</a:t>
            </a:fld>
            <a:endParaRPr lang="en-US" dirty="0"/>
          </a:p>
        </p:txBody>
      </p:sp>
      <p:sp>
        <p:nvSpPr>
          <p:cNvPr id="9" name="TextBox 8"/>
          <p:cNvSpPr txBox="1"/>
          <p:nvPr/>
        </p:nvSpPr>
        <p:spPr>
          <a:xfrm>
            <a:off x="9428261" y="6454268"/>
            <a:ext cx="939680" cy="235898"/>
          </a:xfrm>
          <a:prstGeom prst="rect">
            <a:avLst/>
          </a:prstGeom>
          <a:noFill/>
        </p:spPr>
        <p:txBody>
          <a:bodyPr wrap="none" rtlCol="0">
            <a:spAutoFit/>
          </a:bodyPr>
          <a:lstStyle/>
          <a:p>
            <a:pPr algn="r"/>
            <a:r>
              <a:rPr lang="en-US" sz="933" i="1" baseline="0" dirty="0" smtClean="0">
                <a:solidFill>
                  <a:schemeClr val="tx1"/>
                </a:solidFill>
              </a:rPr>
              <a:t>www.ksde.org</a:t>
            </a:r>
            <a:endParaRPr lang="en-US" sz="933" i="1" dirty="0">
              <a:solidFill>
                <a:schemeClr val="tx1"/>
              </a:solidFill>
            </a:endParaRPr>
          </a:p>
        </p:txBody>
      </p:sp>
      <p:sp>
        <p:nvSpPr>
          <p:cNvPr id="2" name="Title 1"/>
          <p:cNvSpPr>
            <a:spLocks noGrp="1"/>
          </p:cNvSpPr>
          <p:nvPr>
            <p:ph type="ctrTitle"/>
          </p:nvPr>
        </p:nvSpPr>
        <p:spPr>
          <a:xfrm>
            <a:off x="3352801" y="1905000"/>
            <a:ext cx="8635999" cy="2336800"/>
          </a:xfrm>
        </p:spPr>
        <p:txBody>
          <a:bodyPr wrap="square" lIns="457200" anchor="b">
            <a:noAutofit/>
          </a:bodyPr>
          <a:lstStyle>
            <a:lvl1pPr algn="l">
              <a:defRPr sz="48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454400" y="4343400"/>
            <a:ext cx="8534416" cy="965200"/>
          </a:xfrm>
          <a:prstGeom prst="rect">
            <a:avLst/>
          </a:prstGeom>
        </p:spPr>
        <p:txBody>
          <a:bodyPr anchor="ctr">
            <a:normAutofit/>
          </a:bodyPr>
          <a:lstStyle>
            <a:lvl1pPr marL="0" indent="0" algn="l">
              <a:buNone/>
              <a:defRPr sz="3200">
                <a:solidFill>
                  <a:schemeClr val="tx2"/>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smtClean="0"/>
              <a:t>Click to edit Master subtitle style</a:t>
            </a:r>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320040"/>
            <a:ext cx="3836264" cy="6217920"/>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15145" y="1315720"/>
            <a:ext cx="3173671" cy="487680"/>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75701" y="5702815"/>
            <a:ext cx="1409432" cy="1097280"/>
          </a:xfrm>
          <a:prstGeom prst="rect">
            <a:avLst/>
          </a:prstGeom>
        </p:spPr>
      </p:pic>
    </p:spTree>
    <p:extLst>
      <p:ext uri="{BB962C8B-B14F-4D97-AF65-F5344CB8AC3E}">
        <p14:creationId xmlns:p14="http://schemas.microsoft.com/office/powerpoint/2010/main" val="87244081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Only" preserve="1">
  <p:cSld name="1_Title Onl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173045"/>
            <a:ext cx="10972800" cy="1020761"/>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6F4B587-9FDF-46DF-B460-9026AE4DF246}" type="datetimeFigureOut">
              <a:rPr lang="en-US" smtClean="0"/>
              <a:t>5/24/17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00A119E-7584-428E-89E9-092799AD27D7}" type="slidenum">
              <a:rPr lang="en-US" smtClean="0"/>
              <a:t>‹#›</a:t>
            </a:fld>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44217" y="6427621"/>
            <a:ext cx="1421603" cy="243840"/>
          </a:xfrm>
          <a:prstGeom prst="rect">
            <a:avLst/>
          </a:prstGeom>
        </p:spPr>
      </p:pic>
      <p:sp>
        <p:nvSpPr>
          <p:cNvPr id="7" name="TextBox 6"/>
          <p:cNvSpPr txBox="1"/>
          <p:nvPr/>
        </p:nvSpPr>
        <p:spPr>
          <a:xfrm>
            <a:off x="280485" y="6545902"/>
            <a:ext cx="3748142" cy="235898"/>
          </a:xfrm>
          <a:prstGeom prst="rect">
            <a:avLst/>
          </a:prstGeom>
          <a:noFill/>
        </p:spPr>
        <p:txBody>
          <a:bodyPr wrap="none" rtlCol="0" anchor="b">
            <a:spAutoFit/>
          </a:bodyPr>
          <a:lstStyle/>
          <a:p>
            <a:r>
              <a:rPr lang="en-US" sz="933" dirty="0" smtClean="0">
                <a:solidFill>
                  <a:schemeClr val="bg1">
                    <a:lumMod val="65000"/>
                  </a:schemeClr>
                </a:solidFill>
              </a:rPr>
              <a:t>KANSAS</a:t>
            </a:r>
            <a:r>
              <a:rPr lang="en-US" sz="933" baseline="0" dirty="0" smtClean="0">
                <a:solidFill>
                  <a:schemeClr val="bg1">
                    <a:lumMod val="65000"/>
                  </a:schemeClr>
                </a:solidFill>
              </a:rPr>
              <a:t> STATE DEPARTMENT OF EDUCATION </a:t>
            </a:r>
            <a:r>
              <a:rPr lang="en-US" sz="933" i="1" baseline="0" dirty="0" smtClean="0">
                <a:solidFill>
                  <a:schemeClr val="bg1">
                    <a:lumMod val="65000"/>
                  </a:schemeClr>
                </a:solidFill>
              </a:rPr>
              <a:t>| www.ksde.org</a:t>
            </a:r>
            <a:endParaRPr lang="en-US" sz="933" i="1" dirty="0">
              <a:solidFill>
                <a:schemeClr val="bg1">
                  <a:lumMod val="65000"/>
                </a:schemeClr>
              </a:solidFill>
            </a:endParaRPr>
          </a:p>
        </p:txBody>
      </p:sp>
    </p:spTree>
    <p:extLst>
      <p:ext uri="{BB962C8B-B14F-4D97-AF65-F5344CB8AC3E}">
        <p14:creationId xmlns:p14="http://schemas.microsoft.com/office/powerpoint/2010/main" val="130397051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tx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F4B587-9FDF-46DF-B460-9026AE4DF246}" type="datetimeFigureOut">
              <a:rPr lang="en-US" smtClean="0"/>
              <a:t>5/24/17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00A119E-7584-428E-89E9-092799AD27D7}" type="slidenum">
              <a:rPr lang="en-US" smtClean="0"/>
              <a:t>‹#›</a:t>
            </a:fld>
            <a:endParaRPr lang="en-US" dirty="0"/>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44217" y="6427621"/>
            <a:ext cx="1421603" cy="243840"/>
          </a:xfrm>
          <a:prstGeom prst="rect">
            <a:avLst/>
          </a:prstGeom>
        </p:spPr>
      </p:pic>
      <p:sp>
        <p:nvSpPr>
          <p:cNvPr id="12" name="TextBox 11"/>
          <p:cNvSpPr txBox="1"/>
          <p:nvPr/>
        </p:nvSpPr>
        <p:spPr>
          <a:xfrm>
            <a:off x="280485" y="6545902"/>
            <a:ext cx="3748142" cy="235898"/>
          </a:xfrm>
          <a:prstGeom prst="rect">
            <a:avLst/>
          </a:prstGeom>
          <a:noFill/>
        </p:spPr>
        <p:txBody>
          <a:bodyPr wrap="none" rtlCol="0" anchor="b">
            <a:spAutoFit/>
          </a:bodyPr>
          <a:lstStyle/>
          <a:p>
            <a:r>
              <a:rPr lang="en-US" sz="933" dirty="0" smtClean="0">
                <a:solidFill>
                  <a:schemeClr val="bg1">
                    <a:lumMod val="65000"/>
                  </a:schemeClr>
                </a:solidFill>
              </a:rPr>
              <a:t>KANSAS</a:t>
            </a:r>
            <a:r>
              <a:rPr lang="en-US" sz="933" baseline="0" dirty="0" smtClean="0">
                <a:solidFill>
                  <a:schemeClr val="bg1">
                    <a:lumMod val="65000"/>
                  </a:schemeClr>
                </a:solidFill>
              </a:rPr>
              <a:t> STATE DEPARTMENT OF EDUCATION </a:t>
            </a:r>
            <a:r>
              <a:rPr lang="en-US" sz="933" i="1" baseline="0" dirty="0" smtClean="0">
                <a:solidFill>
                  <a:schemeClr val="bg1">
                    <a:lumMod val="65000"/>
                  </a:schemeClr>
                </a:solidFill>
              </a:rPr>
              <a:t>| www.ksde.org</a:t>
            </a:r>
            <a:endParaRPr lang="en-US" sz="933" i="1" dirty="0">
              <a:solidFill>
                <a:schemeClr val="bg1">
                  <a:lumMod val="65000"/>
                </a:schemeClr>
              </a:solidFill>
            </a:endParaRPr>
          </a:p>
        </p:txBody>
      </p:sp>
      <p:pic>
        <p:nvPicPr>
          <p:cNvPr id="5" name="Picture 4"/>
          <p:cNvPicPr>
            <a:picLocks noChangeAspect="1"/>
          </p:cNvPicPr>
          <p:nvPr/>
        </p:nvPicPr>
        <p:blipFill>
          <a:blip r:embed="rId3" cstate="print">
            <a:extLst>
              <a:ext uri="{BEBA8EAE-BF5A-486C-A8C5-ECC9F3942E4B}">
                <a14:imgProps xmlns:a14="http://schemas.microsoft.com/office/drawing/2010/main">
                  <a14:imgLayer r:embed="rId4">
                    <a14:imgEffect>
                      <a14:brightnessContrast bright="-80000"/>
                    </a14:imgEffect>
                  </a14:imgLayer>
                </a14:imgProps>
              </a:ext>
              <a:ext uri="{28A0092B-C50C-407E-A947-70E740481C1C}">
                <a14:useLocalDpi xmlns:a14="http://schemas.microsoft.com/office/drawing/2010/main" val="0"/>
              </a:ext>
            </a:extLst>
          </a:blip>
          <a:stretch>
            <a:fillRect/>
          </a:stretch>
        </p:blipFill>
        <p:spPr>
          <a:xfrm>
            <a:off x="197000" y="929640"/>
            <a:ext cx="3054201" cy="4998720"/>
          </a:xfrm>
          <a:prstGeom prst="rect">
            <a:avLst/>
          </a:prstGeom>
          <a:noFill/>
          <a:ln>
            <a:noFill/>
          </a:ln>
        </p:spPr>
      </p:pic>
      <p:grpSp>
        <p:nvGrpSpPr>
          <p:cNvPr id="15" name="Group 14"/>
          <p:cNvGrpSpPr/>
          <p:nvPr userDrawn="1"/>
        </p:nvGrpSpPr>
        <p:grpSpPr>
          <a:xfrm>
            <a:off x="0" y="6100075"/>
            <a:ext cx="12192000" cy="307778"/>
            <a:chOff x="0" y="4574984"/>
            <a:chExt cx="9144000" cy="230834"/>
          </a:xfrm>
        </p:grpSpPr>
        <p:sp>
          <p:nvSpPr>
            <p:cNvPr id="16" name="Rectangle 15"/>
            <p:cNvSpPr/>
            <p:nvPr userDrawn="1"/>
          </p:nvSpPr>
          <p:spPr>
            <a:xfrm>
              <a:off x="0" y="4629150"/>
              <a:ext cx="8115300" cy="14109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17" name="TextBox 16"/>
            <p:cNvSpPr txBox="1"/>
            <p:nvPr userDrawn="1"/>
          </p:nvSpPr>
          <p:spPr>
            <a:xfrm>
              <a:off x="8115300" y="4574984"/>
              <a:ext cx="1028700" cy="230834"/>
            </a:xfrm>
            <a:prstGeom prst="rect">
              <a:avLst/>
            </a:prstGeom>
            <a:noFill/>
          </p:spPr>
          <p:txBody>
            <a:bodyPr wrap="square" rtlCol="0">
              <a:spAutoFit/>
            </a:bodyPr>
            <a:lstStyle/>
            <a:p>
              <a:pPr algn="r"/>
              <a:r>
                <a:rPr lang="en-US" sz="1400" b="1" dirty="0" smtClean="0">
                  <a:solidFill>
                    <a:schemeClr val="accent3"/>
                  </a:solidFill>
                  <a:latin typeface="Century Gothic" panose="020B0502020202020204" pitchFamily="34" charset="0"/>
                </a:rPr>
                <a:t>COMMUNITY</a:t>
              </a:r>
              <a:endParaRPr lang="en-US" sz="1400" b="1" dirty="0">
                <a:solidFill>
                  <a:schemeClr val="accent3"/>
                </a:solidFill>
                <a:latin typeface="Century Gothic" panose="020B0502020202020204" pitchFamily="34" charset="0"/>
              </a:endParaRPr>
            </a:p>
          </p:txBody>
        </p:sp>
      </p:grpSp>
    </p:spTree>
    <p:extLst>
      <p:ext uri="{BB962C8B-B14F-4D97-AF65-F5344CB8AC3E}">
        <p14:creationId xmlns:p14="http://schemas.microsoft.com/office/powerpoint/2010/main" val="373172799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Custom Layout">
    <p:bg>
      <p:bgPr>
        <a:solidFill>
          <a:schemeClr val="tx1"/>
        </a:solid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44217" y="6427621"/>
            <a:ext cx="1421603" cy="243840"/>
          </a:xfrm>
          <a:prstGeom prst="rect">
            <a:avLst/>
          </a:prstGeom>
        </p:spPr>
      </p:pic>
      <p:sp>
        <p:nvSpPr>
          <p:cNvPr id="13" name="TextBox 12"/>
          <p:cNvSpPr txBox="1"/>
          <p:nvPr/>
        </p:nvSpPr>
        <p:spPr>
          <a:xfrm>
            <a:off x="280485" y="6545902"/>
            <a:ext cx="3748142" cy="235898"/>
          </a:xfrm>
          <a:prstGeom prst="rect">
            <a:avLst/>
          </a:prstGeom>
          <a:noFill/>
        </p:spPr>
        <p:txBody>
          <a:bodyPr wrap="none" rtlCol="0" anchor="b">
            <a:spAutoFit/>
          </a:bodyPr>
          <a:lstStyle/>
          <a:p>
            <a:r>
              <a:rPr lang="en-US" sz="933" dirty="0" smtClean="0">
                <a:solidFill>
                  <a:schemeClr val="bg1">
                    <a:lumMod val="65000"/>
                  </a:schemeClr>
                </a:solidFill>
              </a:rPr>
              <a:t>KANSAS</a:t>
            </a:r>
            <a:r>
              <a:rPr lang="en-US" sz="933" baseline="0" dirty="0" smtClean="0">
                <a:solidFill>
                  <a:schemeClr val="bg1">
                    <a:lumMod val="65000"/>
                  </a:schemeClr>
                </a:solidFill>
              </a:rPr>
              <a:t> STATE DEPARTMENT OF EDUCATION </a:t>
            </a:r>
            <a:r>
              <a:rPr lang="en-US" sz="933" i="1" baseline="0" dirty="0" smtClean="0">
                <a:solidFill>
                  <a:schemeClr val="bg1">
                    <a:lumMod val="65000"/>
                  </a:schemeClr>
                </a:solidFill>
              </a:rPr>
              <a:t>| www.ksde.org</a:t>
            </a:r>
            <a:endParaRPr lang="en-US" sz="933" i="1" dirty="0">
              <a:solidFill>
                <a:schemeClr val="bg1">
                  <a:lumMod val="65000"/>
                </a:schemeClr>
              </a:solidFill>
            </a:endParaRPr>
          </a:p>
        </p:txBody>
      </p:sp>
      <p:pic>
        <p:nvPicPr>
          <p:cNvPr id="14" name="Picture 13"/>
          <p:cNvPicPr>
            <a:picLocks noChangeAspect="1"/>
          </p:cNvPicPr>
          <p:nvPr/>
        </p:nvPicPr>
        <p:blipFill>
          <a:blip r:embed="rId3" cstate="print">
            <a:extLst>
              <a:ext uri="{BEBA8EAE-BF5A-486C-A8C5-ECC9F3942E4B}">
                <a14:imgProps xmlns:a14="http://schemas.microsoft.com/office/drawing/2010/main">
                  <a14:imgLayer r:embed="rId4">
                    <a14:imgEffect>
                      <a14:brightnessContrast bright="-80000"/>
                    </a14:imgEffect>
                  </a14:imgLayer>
                </a14:imgProps>
              </a:ext>
              <a:ext uri="{28A0092B-C50C-407E-A947-70E740481C1C}">
                <a14:useLocalDpi xmlns:a14="http://schemas.microsoft.com/office/drawing/2010/main" val="0"/>
              </a:ext>
            </a:extLst>
          </a:blip>
          <a:stretch>
            <a:fillRect/>
          </a:stretch>
        </p:blipFill>
        <p:spPr>
          <a:xfrm>
            <a:off x="197000" y="929640"/>
            <a:ext cx="3054201" cy="4998720"/>
          </a:xfrm>
          <a:prstGeom prst="rect">
            <a:avLst/>
          </a:prstGeom>
          <a:noFill/>
          <a:ln>
            <a:noFill/>
          </a:ln>
        </p:spPr>
      </p:pic>
      <p:sp>
        <p:nvSpPr>
          <p:cNvPr id="7" name="Content Placeholder 6"/>
          <p:cNvSpPr>
            <a:spLocks noGrp="1"/>
          </p:cNvSpPr>
          <p:nvPr>
            <p:ph sz="quarter" idx="11"/>
          </p:nvPr>
        </p:nvSpPr>
        <p:spPr>
          <a:xfrm>
            <a:off x="250901" y="279400"/>
            <a:ext cx="11690201" cy="5994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2283118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06400" y="889000"/>
            <a:ext cx="7411827" cy="5283200"/>
          </a:xfrm>
          <a:prstGeom prst="rect">
            <a:avLst/>
          </a:prstGeom>
          <a:noFill/>
        </p:spPr>
        <p:txBody>
          <a:bodyPr wrap="square">
            <a:normAutofit/>
          </a:bodyPr>
          <a:lstStyle>
            <a:lvl1pPr>
              <a:defRPr sz="4267">
                <a:solidFill>
                  <a:schemeClr val="bg1"/>
                </a:solidFill>
              </a:defRPr>
            </a:lvl1pPr>
            <a:lvl2pPr>
              <a:defRPr sz="3733">
                <a:solidFill>
                  <a:schemeClr val="bg1"/>
                </a:solidFill>
              </a:defRPr>
            </a:lvl2pPr>
            <a:lvl3pPr>
              <a:defRPr sz="3200">
                <a:solidFill>
                  <a:schemeClr val="bg1"/>
                </a:solidFill>
              </a:defRPr>
            </a:lvl3pPr>
            <a:lvl4pPr>
              <a:defRPr sz="2667">
                <a:solidFill>
                  <a:schemeClr val="bg1"/>
                </a:solidFill>
              </a:defRPr>
            </a:lvl4pPr>
            <a:lvl5pPr>
              <a:defRPr sz="2667">
                <a:solidFill>
                  <a:schemeClr val="bg1"/>
                </a:solidFill>
              </a:defRPr>
            </a:lvl5pPr>
            <a:lvl6pPr>
              <a:defRPr sz="2667"/>
            </a:lvl6pPr>
            <a:lvl7pPr>
              <a:defRPr sz="2667"/>
            </a:lvl7pPr>
            <a:lvl8pPr>
              <a:defRPr sz="2667"/>
            </a:lvl8pPr>
            <a:lvl9pPr>
              <a:defRPr sz="26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31202" y="888132"/>
            <a:ext cx="3454399" cy="5238032"/>
          </a:xfrm>
          <a:prstGeom prst="rect">
            <a:avLst/>
          </a:prstGeom>
          <a:noFill/>
        </p:spPr>
        <p:txBody>
          <a:bodyPr/>
          <a:lstStyle>
            <a:lvl1pPr marL="380990" indent="-380990">
              <a:buFont typeface="Arial" panose="020B0604020202020204" pitchFamily="34" charset="0"/>
              <a:buChar char="•"/>
              <a:defRPr sz="2667">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F4B587-9FDF-46DF-B460-9026AE4DF246}" type="datetimeFigureOut">
              <a:rPr lang="en-US" smtClean="0"/>
              <a:t>5/24/17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00A119E-7584-428E-89E9-092799AD27D7}" type="slidenum">
              <a:rPr lang="en-US" smtClean="0"/>
              <a:t>‹#›</a:t>
            </a:fld>
            <a:endParaRPr lang="en-US" dirty="0"/>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44217" y="6427621"/>
            <a:ext cx="1421603" cy="243840"/>
          </a:xfrm>
          <a:prstGeom prst="rect">
            <a:avLst/>
          </a:prstGeom>
        </p:spPr>
      </p:pic>
      <p:sp>
        <p:nvSpPr>
          <p:cNvPr id="16" name="TextBox 15"/>
          <p:cNvSpPr txBox="1"/>
          <p:nvPr/>
        </p:nvSpPr>
        <p:spPr>
          <a:xfrm>
            <a:off x="280485" y="6545902"/>
            <a:ext cx="3748142" cy="235898"/>
          </a:xfrm>
          <a:prstGeom prst="rect">
            <a:avLst/>
          </a:prstGeom>
          <a:noFill/>
        </p:spPr>
        <p:txBody>
          <a:bodyPr wrap="none" rtlCol="0" anchor="b">
            <a:spAutoFit/>
          </a:bodyPr>
          <a:lstStyle/>
          <a:p>
            <a:r>
              <a:rPr lang="en-US" sz="933" dirty="0" smtClean="0">
                <a:solidFill>
                  <a:schemeClr val="bg1">
                    <a:lumMod val="65000"/>
                  </a:schemeClr>
                </a:solidFill>
              </a:rPr>
              <a:t>KANSAS</a:t>
            </a:r>
            <a:r>
              <a:rPr lang="en-US" sz="933" baseline="0" dirty="0" smtClean="0">
                <a:solidFill>
                  <a:schemeClr val="bg1">
                    <a:lumMod val="65000"/>
                  </a:schemeClr>
                </a:solidFill>
              </a:rPr>
              <a:t> STATE DEPARTMENT OF EDUCATION </a:t>
            </a:r>
            <a:r>
              <a:rPr lang="en-US" sz="933" i="1" baseline="0" dirty="0" smtClean="0">
                <a:solidFill>
                  <a:schemeClr val="bg1">
                    <a:lumMod val="65000"/>
                  </a:schemeClr>
                </a:solidFill>
              </a:rPr>
              <a:t>| www.ksde.org</a:t>
            </a:r>
            <a:endParaRPr lang="en-US" sz="933" i="1" dirty="0">
              <a:solidFill>
                <a:schemeClr val="bg1">
                  <a:lumMod val="65000"/>
                </a:schemeClr>
              </a:solidFill>
            </a:endParaRPr>
          </a:p>
        </p:txBody>
      </p:sp>
      <p:grpSp>
        <p:nvGrpSpPr>
          <p:cNvPr id="21" name="Group 20"/>
          <p:cNvGrpSpPr/>
          <p:nvPr userDrawn="1"/>
        </p:nvGrpSpPr>
        <p:grpSpPr>
          <a:xfrm>
            <a:off x="0" y="6100075"/>
            <a:ext cx="12192000" cy="307778"/>
            <a:chOff x="0" y="4574984"/>
            <a:chExt cx="9144000" cy="230834"/>
          </a:xfrm>
        </p:grpSpPr>
        <p:sp>
          <p:nvSpPr>
            <p:cNvPr id="22" name="Rectangle 21"/>
            <p:cNvSpPr/>
            <p:nvPr userDrawn="1"/>
          </p:nvSpPr>
          <p:spPr>
            <a:xfrm>
              <a:off x="0" y="4629150"/>
              <a:ext cx="8115300" cy="14109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24" name="TextBox 23"/>
            <p:cNvSpPr txBox="1"/>
            <p:nvPr userDrawn="1"/>
          </p:nvSpPr>
          <p:spPr>
            <a:xfrm>
              <a:off x="8115300" y="4574984"/>
              <a:ext cx="1028700" cy="230834"/>
            </a:xfrm>
            <a:prstGeom prst="rect">
              <a:avLst/>
            </a:prstGeom>
            <a:noFill/>
          </p:spPr>
          <p:txBody>
            <a:bodyPr wrap="square" rtlCol="0">
              <a:spAutoFit/>
            </a:bodyPr>
            <a:lstStyle/>
            <a:p>
              <a:pPr algn="r"/>
              <a:r>
                <a:rPr lang="en-US" sz="1400" b="1" dirty="0" smtClean="0">
                  <a:solidFill>
                    <a:schemeClr val="accent3"/>
                  </a:solidFill>
                  <a:latin typeface="Century Gothic" panose="020B0502020202020204" pitchFamily="34" charset="0"/>
                </a:rPr>
                <a:t>COMMUNITY</a:t>
              </a:r>
              <a:endParaRPr lang="en-US" sz="1400" b="1" dirty="0">
                <a:solidFill>
                  <a:schemeClr val="accent3"/>
                </a:solidFill>
                <a:latin typeface="Century Gothic" panose="020B0502020202020204" pitchFamily="34" charset="0"/>
              </a:endParaRPr>
            </a:p>
          </p:txBody>
        </p:sp>
      </p:grpSp>
      <p:sp>
        <p:nvSpPr>
          <p:cNvPr id="25" name="Title 1"/>
          <p:cNvSpPr>
            <a:spLocks noGrp="1"/>
          </p:cNvSpPr>
          <p:nvPr>
            <p:ph type="title"/>
          </p:nvPr>
        </p:nvSpPr>
        <p:spPr>
          <a:xfrm>
            <a:off x="406400" y="1"/>
            <a:ext cx="11480800" cy="787399"/>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06501608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Content with Caption">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06400" y="889000"/>
            <a:ext cx="7411827" cy="5283200"/>
          </a:xfrm>
          <a:prstGeom prst="rect">
            <a:avLst/>
          </a:prstGeom>
          <a:noFill/>
        </p:spPr>
        <p:txBody>
          <a:bodyPr wrap="square">
            <a:normAutofit/>
          </a:bodyPr>
          <a:lstStyle>
            <a:lvl1pPr>
              <a:defRPr sz="4267">
                <a:solidFill>
                  <a:schemeClr val="bg1"/>
                </a:solidFill>
              </a:defRPr>
            </a:lvl1pPr>
            <a:lvl2pPr>
              <a:defRPr sz="3733">
                <a:solidFill>
                  <a:schemeClr val="bg1"/>
                </a:solidFill>
              </a:defRPr>
            </a:lvl2pPr>
            <a:lvl3pPr>
              <a:defRPr sz="3200">
                <a:solidFill>
                  <a:schemeClr val="bg1"/>
                </a:solidFill>
              </a:defRPr>
            </a:lvl3pPr>
            <a:lvl4pPr>
              <a:defRPr sz="2667">
                <a:solidFill>
                  <a:schemeClr val="bg1"/>
                </a:solidFill>
              </a:defRPr>
            </a:lvl4pPr>
            <a:lvl5pPr>
              <a:defRPr sz="2667">
                <a:solidFill>
                  <a:schemeClr val="bg1"/>
                </a:solidFill>
              </a:defRPr>
            </a:lvl5pPr>
            <a:lvl6pPr>
              <a:defRPr sz="2667"/>
            </a:lvl6pPr>
            <a:lvl7pPr>
              <a:defRPr sz="2667"/>
            </a:lvl7pPr>
            <a:lvl8pPr>
              <a:defRPr sz="2667"/>
            </a:lvl8pPr>
            <a:lvl9pPr>
              <a:defRPr sz="26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31202" y="888132"/>
            <a:ext cx="3454399" cy="5238032"/>
          </a:xfrm>
          <a:prstGeom prst="rect">
            <a:avLst/>
          </a:prstGeom>
          <a:noFill/>
        </p:spPr>
        <p:txBody>
          <a:bodyPr/>
          <a:lstStyle>
            <a:lvl1pPr marL="380990" indent="-380990">
              <a:buFont typeface="Arial" panose="020B0604020202020204" pitchFamily="34" charset="0"/>
              <a:buChar char="•"/>
              <a:defRPr sz="2667">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F4B587-9FDF-46DF-B460-9026AE4DF246}" type="datetimeFigureOut">
              <a:rPr lang="en-US" smtClean="0"/>
              <a:t>5/24/17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00A119E-7584-428E-89E9-092799AD27D7}" type="slidenum">
              <a:rPr lang="en-US" smtClean="0"/>
              <a:t>‹#›</a:t>
            </a:fld>
            <a:endParaRPr lang="en-US" dirty="0"/>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44217" y="6427621"/>
            <a:ext cx="1421603" cy="243840"/>
          </a:xfrm>
          <a:prstGeom prst="rect">
            <a:avLst/>
          </a:prstGeom>
        </p:spPr>
      </p:pic>
      <p:sp>
        <p:nvSpPr>
          <p:cNvPr id="16" name="TextBox 15"/>
          <p:cNvSpPr txBox="1"/>
          <p:nvPr/>
        </p:nvSpPr>
        <p:spPr>
          <a:xfrm>
            <a:off x="280485" y="6545902"/>
            <a:ext cx="3748142" cy="235898"/>
          </a:xfrm>
          <a:prstGeom prst="rect">
            <a:avLst/>
          </a:prstGeom>
          <a:noFill/>
        </p:spPr>
        <p:txBody>
          <a:bodyPr wrap="none" rtlCol="0" anchor="b">
            <a:spAutoFit/>
          </a:bodyPr>
          <a:lstStyle/>
          <a:p>
            <a:r>
              <a:rPr lang="en-US" sz="933" dirty="0" smtClean="0">
                <a:solidFill>
                  <a:schemeClr val="bg1">
                    <a:lumMod val="65000"/>
                  </a:schemeClr>
                </a:solidFill>
              </a:rPr>
              <a:t>KANSAS</a:t>
            </a:r>
            <a:r>
              <a:rPr lang="en-US" sz="933" baseline="0" dirty="0" smtClean="0">
                <a:solidFill>
                  <a:schemeClr val="bg1">
                    <a:lumMod val="65000"/>
                  </a:schemeClr>
                </a:solidFill>
              </a:rPr>
              <a:t> STATE DEPARTMENT OF EDUCATION </a:t>
            </a:r>
            <a:r>
              <a:rPr lang="en-US" sz="933" i="1" baseline="0" dirty="0" smtClean="0">
                <a:solidFill>
                  <a:schemeClr val="bg1">
                    <a:lumMod val="65000"/>
                  </a:schemeClr>
                </a:solidFill>
              </a:rPr>
              <a:t>| www.ksde.org</a:t>
            </a:r>
            <a:endParaRPr lang="en-US" sz="933" i="1" dirty="0">
              <a:solidFill>
                <a:schemeClr val="bg1">
                  <a:lumMod val="65000"/>
                </a:schemeClr>
              </a:solidFill>
            </a:endParaRPr>
          </a:p>
        </p:txBody>
      </p:sp>
      <p:sp>
        <p:nvSpPr>
          <p:cNvPr id="25" name="Title 1"/>
          <p:cNvSpPr>
            <a:spLocks noGrp="1"/>
          </p:cNvSpPr>
          <p:nvPr>
            <p:ph type="title"/>
          </p:nvPr>
        </p:nvSpPr>
        <p:spPr>
          <a:xfrm>
            <a:off x="406400" y="1"/>
            <a:ext cx="11480800" cy="787399"/>
          </a:xfrm>
        </p:spPr>
        <p:txBody>
          <a:bodyPr/>
          <a:lstStyle/>
          <a:p>
            <a:r>
              <a:rPr lang="en-US" dirty="0" smtClean="0"/>
              <a:t>Click to edit Master title style</a:t>
            </a:r>
            <a:endParaRPr lang="en-US" dirty="0"/>
          </a:p>
        </p:txBody>
      </p:sp>
      <p:sp>
        <p:nvSpPr>
          <p:cNvPr id="13" name="Rectangle 12"/>
          <p:cNvSpPr/>
          <p:nvPr userDrawn="1"/>
        </p:nvSpPr>
        <p:spPr>
          <a:xfrm>
            <a:off x="0" y="6172288"/>
            <a:ext cx="9875520" cy="188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14" name="TextBox 13"/>
          <p:cNvSpPr txBox="1"/>
          <p:nvPr userDrawn="1"/>
        </p:nvSpPr>
        <p:spPr>
          <a:xfrm>
            <a:off x="9631680" y="6100067"/>
            <a:ext cx="2560320" cy="307777"/>
          </a:xfrm>
          <a:prstGeom prst="rect">
            <a:avLst/>
          </a:prstGeom>
          <a:noFill/>
        </p:spPr>
        <p:txBody>
          <a:bodyPr wrap="square" rtlCol="0">
            <a:spAutoFit/>
          </a:bodyPr>
          <a:lstStyle/>
          <a:p>
            <a:pPr algn="r"/>
            <a:r>
              <a:rPr lang="en-US" sz="1400" b="1" dirty="0" smtClean="0">
                <a:solidFill>
                  <a:schemeClr val="accent1"/>
                </a:solidFill>
                <a:latin typeface="Century Gothic" panose="020B0502020202020204" pitchFamily="34" charset="0"/>
              </a:rPr>
              <a:t>BUSINESS</a:t>
            </a:r>
            <a:r>
              <a:rPr lang="en-US" sz="1400" b="1" baseline="0" dirty="0" smtClean="0">
                <a:solidFill>
                  <a:schemeClr val="accent1"/>
                </a:solidFill>
                <a:latin typeface="Century Gothic" panose="020B0502020202020204" pitchFamily="34" charset="0"/>
              </a:rPr>
              <a:t> AND INDUSTRY</a:t>
            </a:r>
            <a:endParaRPr lang="en-US" sz="1400" b="1" dirty="0">
              <a:solidFill>
                <a:schemeClr val="accent1"/>
              </a:solidFill>
              <a:latin typeface="Century Gothic" panose="020B0502020202020204" pitchFamily="34" charset="0"/>
            </a:endParaRPr>
          </a:p>
        </p:txBody>
      </p:sp>
    </p:spTree>
    <p:extLst>
      <p:ext uri="{BB962C8B-B14F-4D97-AF65-F5344CB8AC3E}">
        <p14:creationId xmlns:p14="http://schemas.microsoft.com/office/powerpoint/2010/main" val="418466362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solidFill>
          <a:schemeClr val="tx1"/>
        </a:solidFill>
        <a:effectLst/>
      </p:bgPr>
    </p:bg>
    <p:spTree>
      <p:nvGrpSpPr>
        <p:cNvPr id="1" name=""/>
        <p:cNvGrpSpPr/>
        <p:nvPr/>
      </p:nvGrpSpPr>
      <p:grpSpPr>
        <a:xfrm>
          <a:off x="0" y="0"/>
          <a:ext cx="0" cy="0"/>
          <a:chOff x="0" y="0"/>
          <a:chExt cx="0" cy="0"/>
        </a:xfrm>
      </p:grpSpPr>
      <p:pic>
        <p:nvPicPr>
          <p:cNvPr id="22" name="Picture 21"/>
          <p:cNvPicPr>
            <a:picLocks noChangeAspect="1"/>
          </p:cNvPicPr>
          <p:nvPr/>
        </p:nvPicPr>
        <p:blipFill>
          <a:blip r:embed="rId2" cstate="print">
            <a:extLst>
              <a:ext uri="{BEBA8EAE-BF5A-486C-A8C5-ECC9F3942E4B}">
                <a14:imgProps xmlns:a14="http://schemas.microsoft.com/office/drawing/2010/main">
                  <a14:imgLayer r:embed="rId3">
                    <a14:imgEffect>
                      <a14:brightnessContrast bright="-80000"/>
                    </a14:imgEffect>
                  </a14:imgLayer>
                </a14:imgProps>
              </a:ext>
              <a:ext uri="{28A0092B-C50C-407E-A947-70E740481C1C}">
                <a14:useLocalDpi xmlns:a14="http://schemas.microsoft.com/office/drawing/2010/main" val="0"/>
              </a:ext>
            </a:extLst>
          </a:blip>
          <a:stretch>
            <a:fillRect/>
          </a:stretch>
        </p:blipFill>
        <p:spPr>
          <a:xfrm>
            <a:off x="197000" y="929640"/>
            <a:ext cx="3054201" cy="4998720"/>
          </a:xfrm>
          <a:prstGeom prst="rect">
            <a:avLst/>
          </a:prstGeom>
          <a:noFill/>
          <a:ln>
            <a:noFill/>
          </a:ln>
        </p:spPr>
      </p:pic>
      <p:sp>
        <p:nvSpPr>
          <p:cNvPr id="2" name="Title 1"/>
          <p:cNvSpPr>
            <a:spLocks noGrp="1"/>
          </p:cNvSpPr>
          <p:nvPr>
            <p:ph type="title"/>
          </p:nvPr>
        </p:nvSpPr>
        <p:spPr>
          <a:xfrm>
            <a:off x="513279" y="4800600"/>
            <a:ext cx="11069135" cy="566739"/>
          </a:xfrm>
        </p:spPr>
        <p:txBody>
          <a:bodyPr anchor="b"/>
          <a:lstStyle>
            <a:lvl1pPr algn="l">
              <a:defRPr sz="2667" b="0"/>
            </a:lvl1pPr>
          </a:lstStyle>
          <a:p>
            <a:r>
              <a:rPr lang="en-US" smtClean="0"/>
              <a:t>Click to edit Master title style</a:t>
            </a:r>
            <a:endParaRPr lang="en-US" dirty="0"/>
          </a:p>
        </p:txBody>
      </p:sp>
      <p:sp>
        <p:nvSpPr>
          <p:cNvPr id="3" name="Picture Placeholder 2"/>
          <p:cNvSpPr>
            <a:spLocks noGrp="1"/>
          </p:cNvSpPr>
          <p:nvPr>
            <p:ph type="pic" idx="1"/>
          </p:nvPr>
        </p:nvSpPr>
        <p:spPr>
          <a:xfrm>
            <a:off x="101600" y="177815"/>
            <a:ext cx="11988800" cy="4549775"/>
          </a:xfrm>
          <a:prstGeom prst="rect">
            <a:avLst/>
          </a:prstGeom>
          <a:noFill/>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dirty="0" smtClean="0"/>
              <a:t>Click icon to add picture</a:t>
            </a:r>
            <a:endParaRPr lang="en-US" dirty="0"/>
          </a:p>
        </p:txBody>
      </p:sp>
      <p:sp>
        <p:nvSpPr>
          <p:cNvPr id="4" name="Text Placeholder 3"/>
          <p:cNvSpPr>
            <a:spLocks noGrp="1"/>
          </p:cNvSpPr>
          <p:nvPr>
            <p:ph type="body" sz="half" idx="2"/>
          </p:nvPr>
        </p:nvSpPr>
        <p:spPr>
          <a:xfrm>
            <a:off x="1219200" y="5367353"/>
            <a:ext cx="10363213" cy="804863"/>
          </a:xfrm>
          <a:prstGeom prst="rect">
            <a:avLst/>
          </a:prstGeom>
          <a:noFill/>
        </p:spPr>
        <p:txBody>
          <a:bodyPr/>
          <a:lstStyle>
            <a:lvl1pPr marL="0" indent="0">
              <a:buNone/>
              <a:defRPr sz="1867">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F4B587-9FDF-46DF-B460-9026AE4DF246}" type="datetimeFigureOut">
              <a:rPr lang="en-US" smtClean="0"/>
              <a:t>5/24/17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00A119E-7584-428E-89E9-092799AD27D7}" type="slidenum">
              <a:rPr lang="en-US" smtClean="0"/>
              <a:t>‹#›</a:t>
            </a:fld>
            <a:endParaRPr lang="en-US" dirty="0"/>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44217" y="6427621"/>
            <a:ext cx="1421603" cy="243840"/>
          </a:xfrm>
          <a:prstGeom prst="rect">
            <a:avLst/>
          </a:prstGeom>
        </p:spPr>
      </p:pic>
      <p:sp>
        <p:nvSpPr>
          <p:cNvPr id="17" name="TextBox 16"/>
          <p:cNvSpPr txBox="1"/>
          <p:nvPr/>
        </p:nvSpPr>
        <p:spPr>
          <a:xfrm>
            <a:off x="280485" y="6545902"/>
            <a:ext cx="3748142" cy="235898"/>
          </a:xfrm>
          <a:prstGeom prst="rect">
            <a:avLst/>
          </a:prstGeom>
          <a:noFill/>
        </p:spPr>
        <p:txBody>
          <a:bodyPr wrap="none" rtlCol="0" anchor="b">
            <a:spAutoFit/>
          </a:bodyPr>
          <a:lstStyle/>
          <a:p>
            <a:r>
              <a:rPr lang="en-US" sz="933" dirty="0" smtClean="0">
                <a:solidFill>
                  <a:schemeClr val="bg1">
                    <a:lumMod val="65000"/>
                  </a:schemeClr>
                </a:solidFill>
              </a:rPr>
              <a:t>KANSAS</a:t>
            </a:r>
            <a:r>
              <a:rPr lang="en-US" sz="933" baseline="0" dirty="0" smtClean="0">
                <a:solidFill>
                  <a:schemeClr val="bg1">
                    <a:lumMod val="65000"/>
                  </a:schemeClr>
                </a:solidFill>
              </a:rPr>
              <a:t> STATE DEPARTMENT OF EDUCATION </a:t>
            </a:r>
            <a:r>
              <a:rPr lang="en-US" sz="933" i="1" baseline="0" dirty="0" smtClean="0">
                <a:solidFill>
                  <a:schemeClr val="bg1">
                    <a:lumMod val="65000"/>
                  </a:schemeClr>
                </a:solidFill>
              </a:rPr>
              <a:t>| www.ksde.org</a:t>
            </a:r>
            <a:endParaRPr lang="en-US" sz="933" i="1" dirty="0">
              <a:solidFill>
                <a:schemeClr val="bg1">
                  <a:lumMod val="65000"/>
                </a:schemeClr>
              </a:solidFill>
            </a:endParaRPr>
          </a:p>
        </p:txBody>
      </p:sp>
      <p:grpSp>
        <p:nvGrpSpPr>
          <p:cNvPr id="18" name="Group 17"/>
          <p:cNvGrpSpPr/>
          <p:nvPr userDrawn="1"/>
        </p:nvGrpSpPr>
        <p:grpSpPr>
          <a:xfrm>
            <a:off x="0" y="6100075"/>
            <a:ext cx="12192000" cy="307778"/>
            <a:chOff x="0" y="4574984"/>
            <a:chExt cx="9144000" cy="230834"/>
          </a:xfrm>
        </p:grpSpPr>
        <p:sp>
          <p:nvSpPr>
            <p:cNvPr id="19" name="Rectangle 18"/>
            <p:cNvSpPr/>
            <p:nvPr userDrawn="1"/>
          </p:nvSpPr>
          <p:spPr>
            <a:xfrm>
              <a:off x="0" y="4629150"/>
              <a:ext cx="8115300" cy="14109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20" name="TextBox 19"/>
            <p:cNvSpPr txBox="1"/>
            <p:nvPr userDrawn="1"/>
          </p:nvSpPr>
          <p:spPr>
            <a:xfrm>
              <a:off x="8115300" y="4574984"/>
              <a:ext cx="1028700" cy="230834"/>
            </a:xfrm>
            <a:prstGeom prst="rect">
              <a:avLst/>
            </a:prstGeom>
            <a:noFill/>
          </p:spPr>
          <p:txBody>
            <a:bodyPr wrap="square" rtlCol="0">
              <a:spAutoFit/>
            </a:bodyPr>
            <a:lstStyle/>
            <a:p>
              <a:pPr algn="r"/>
              <a:r>
                <a:rPr lang="en-US" sz="1400" b="1" dirty="0" smtClean="0">
                  <a:solidFill>
                    <a:schemeClr val="accent3"/>
                  </a:solidFill>
                  <a:latin typeface="Century Gothic" panose="020B0502020202020204" pitchFamily="34" charset="0"/>
                </a:rPr>
                <a:t>COMMUNITY</a:t>
              </a:r>
              <a:endParaRPr lang="en-US" sz="1400" b="1" dirty="0">
                <a:solidFill>
                  <a:schemeClr val="accent3"/>
                </a:solidFill>
                <a:latin typeface="Century Gothic" panose="020B0502020202020204" pitchFamily="34" charset="0"/>
              </a:endParaRPr>
            </a:p>
          </p:txBody>
        </p:sp>
      </p:grpSp>
    </p:spTree>
    <p:extLst>
      <p:ext uri="{BB962C8B-B14F-4D97-AF65-F5344CB8AC3E}">
        <p14:creationId xmlns:p14="http://schemas.microsoft.com/office/powerpoint/2010/main" val="286248786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picTx" preserve="1">
  <p:cSld name="1_Picture with Caption">
    <p:bg>
      <p:bgPr>
        <a:solidFill>
          <a:schemeClr val="tx1"/>
        </a:solidFill>
        <a:effectLst/>
      </p:bgPr>
    </p:bg>
    <p:spTree>
      <p:nvGrpSpPr>
        <p:cNvPr id="1" name=""/>
        <p:cNvGrpSpPr/>
        <p:nvPr/>
      </p:nvGrpSpPr>
      <p:grpSpPr>
        <a:xfrm>
          <a:off x="0" y="0"/>
          <a:ext cx="0" cy="0"/>
          <a:chOff x="0" y="0"/>
          <a:chExt cx="0" cy="0"/>
        </a:xfrm>
      </p:grpSpPr>
      <p:pic>
        <p:nvPicPr>
          <p:cNvPr id="22" name="Picture 21"/>
          <p:cNvPicPr>
            <a:picLocks noChangeAspect="1"/>
          </p:cNvPicPr>
          <p:nvPr/>
        </p:nvPicPr>
        <p:blipFill>
          <a:blip r:embed="rId2" cstate="print">
            <a:extLst>
              <a:ext uri="{BEBA8EAE-BF5A-486C-A8C5-ECC9F3942E4B}">
                <a14:imgProps xmlns:a14="http://schemas.microsoft.com/office/drawing/2010/main">
                  <a14:imgLayer r:embed="rId3">
                    <a14:imgEffect>
                      <a14:brightnessContrast bright="-80000"/>
                    </a14:imgEffect>
                  </a14:imgLayer>
                </a14:imgProps>
              </a:ext>
              <a:ext uri="{28A0092B-C50C-407E-A947-70E740481C1C}">
                <a14:useLocalDpi xmlns:a14="http://schemas.microsoft.com/office/drawing/2010/main" val="0"/>
              </a:ext>
            </a:extLst>
          </a:blip>
          <a:stretch>
            <a:fillRect/>
          </a:stretch>
        </p:blipFill>
        <p:spPr>
          <a:xfrm>
            <a:off x="197000" y="929640"/>
            <a:ext cx="3054201" cy="4998720"/>
          </a:xfrm>
          <a:prstGeom prst="rect">
            <a:avLst/>
          </a:prstGeom>
          <a:noFill/>
          <a:ln>
            <a:noFill/>
          </a:ln>
        </p:spPr>
      </p:pic>
      <p:sp>
        <p:nvSpPr>
          <p:cNvPr id="2" name="Title 1"/>
          <p:cNvSpPr>
            <a:spLocks noGrp="1"/>
          </p:cNvSpPr>
          <p:nvPr>
            <p:ph type="title"/>
          </p:nvPr>
        </p:nvSpPr>
        <p:spPr>
          <a:xfrm>
            <a:off x="513279" y="4800600"/>
            <a:ext cx="11069135" cy="566739"/>
          </a:xfrm>
        </p:spPr>
        <p:txBody>
          <a:bodyPr anchor="b"/>
          <a:lstStyle>
            <a:lvl1pPr algn="l">
              <a:defRPr sz="2667" b="0"/>
            </a:lvl1pPr>
          </a:lstStyle>
          <a:p>
            <a:r>
              <a:rPr lang="en-US" smtClean="0"/>
              <a:t>Click to edit Master title style</a:t>
            </a:r>
            <a:endParaRPr lang="en-US" dirty="0"/>
          </a:p>
        </p:txBody>
      </p:sp>
      <p:sp>
        <p:nvSpPr>
          <p:cNvPr id="3" name="Picture Placeholder 2"/>
          <p:cNvSpPr>
            <a:spLocks noGrp="1"/>
          </p:cNvSpPr>
          <p:nvPr>
            <p:ph type="pic" idx="1"/>
          </p:nvPr>
        </p:nvSpPr>
        <p:spPr>
          <a:xfrm>
            <a:off x="101600" y="177815"/>
            <a:ext cx="11988800" cy="4549775"/>
          </a:xfrm>
          <a:prstGeom prst="rect">
            <a:avLst/>
          </a:prstGeom>
          <a:noFill/>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dirty="0" smtClean="0"/>
              <a:t>Click icon to add picture</a:t>
            </a:r>
            <a:endParaRPr lang="en-US" dirty="0"/>
          </a:p>
        </p:txBody>
      </p:sp>
      <p:sp>
        <p:nvSpPr>
          <p:cNvPr id="4" name="Text Placeholder 3"/>
          <p:cNvSpPr>
            <a:spLocks noGrp="1"/>
          </p:cNvSpPr>
          <p:nvPr>
            <p:ph type="body" sz="half" idx="2"/>
          </p:nvPr>
        </p:nvSpPr>
        <p:spPr>
          <a:xfrm>
            <a:off x="1219200" y="5367353"/>
            <a:ext cx="10363213" cy="804863"/>
          </a:xfrm>
          <a:prstGeom prst="rect">
            <a:avLst/>
          </a:prstGeom>
          <a:noFill/>
        </p:spPr>
        <p:txBody>
          <a:bodyPr/>
          <a:lstStyle>
            <a:lvl1pPr marL="0" indent="0">
              <a:buNone/>
              <a:defRPr sz="1867">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96F4B587-9FDF-46DF-B460-9026AE4DF246}" type="datetimeFigureOut">
              <a:rPr lang="en-US" smtClean="0"/>
              <a:t>5/24/17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00A119E-7584-428E-89E9-092799AD27D7}" type="slidenum">
              <a:rPr lang="en-US" smtClean="0"/>
              <a:t>‹#›</a:t>
            </a:fld>
            <a:endParaRPr lang="en-US" dirty="0"/>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44217" y="6427621"/>
            <a:ext cx="1421603" cy="243840"/>
          </a:xfrm>
          <a:prstGeom prst="rect">
            <a:avLst/>
          </a:prstGeom>
        </p:spPr>
      </p:pic>
      <p:sp>
        <p:nvSpPr>
          <p:cNvPr id="17" name="TextBox 16"/>
          <p:cNvSpPr txBox="1"/>
          <p:nvPr/>
        </p:nvSpPr>
        <p:spPr>
          <a:xfrm>
            <a:off x="280485" y="6545902"/>
            <a:ext cx="3748142" cy="235898"/>
          </a:xfrm>
          <a:prstGeom prst="rect">
            <a:avLst/>
          </a:prstGeom>
          <a:noFill/>
        </p:spPr>
        <p:txBody>
          <a:bodyPr wrap="none" rtlCol="0" anchor="b">
            <a:spAutoFit/>
          </a:bodyPr>
          <a:lstStyle/>
          <a:p>
            <a:r>
              <a:rPr lang="en-US" sz="933" dirty="0" smtClean="0">
                <a:solidFill>
                  <a:schemeClr val="bg1">
                    <a:lumMod val="65000"/>
                  </a:schemeClr>
                </a:solidFill>
              </a:rPr>
              <a:t>KANSAS</a:t>
            </a:r>
            <a:r>
              <a:rPr lang="en-US" sz="933" baseline="0" dirty="0" smtClean="0">
                <a:solidFill>
                  <a:schemeClr val="bg1">
                    <a:lumMod val="65000"/>
                  </a:schemeClr>
                </a:solidFill>
              </a:rPr>
              <a:t> STATE DEPARTMENT OF EDUCATION </a:t>
            </a:r>
            <a:r>
              <a:rPr lang="en-US" sz="933" i="1" baseline="0" dirty="0" smtClean="0">
                <a:solidFill>
                  <a:schemeClr val="bg1">
                    <a:lumMod val="65000"/>
                  </a:schemeClr>
                </a:solidFill>
              </a:rPr>
              <a:t>| www.ksde.org</a:t>
            </a:r>
            <a:endParaRPr lang="en-US" sz="933" i="1" dirty="0">
              <a:solidFill>
                <a:schemeClr val="bg1">
                  <a:lumMod val="65000"/>
                </a:schemeClr>
              </a:solidFill>
            </a:endParaRPr>
          </a:p>
        </p:txBody>
      </p:sp>
      <p:sp>
        <p:nvSpPr>
          <p:cNvPr id="19" name="Rectangle 18"/>
          <p:cNvSpPr/>
          <p:nvPr userDrawn="1"/>
        </p:nvSpPr>
        <p:spPr>
          <a:xfrm>
            <a:off x="0" y="6172288"/>
            <a:ext cx="9875520" cy="188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accent1"/>
              </a:solidFill>
            </a:endParaRPr>
          </a:p>
        </p:txBody>
      </p:sp>
      <p:sp>
        <p:nvSpPr>
          <p:cNvPr id="20" name="TextBox 19"/>
          <p:cNvSpPr txBox="1"/>
          <p:nvPr userDrawn="1"/>
        </p:nvSpPr>
        <p:spPr>
          <a:xfrm>
            <a:off x="9631680" y="6100067"/>
            <a:ext cx="2560320" cy="307777"/>
          </a:xfrm>
          <a:prstGeom prst="rect">
            <a:avLst/>
          </a:prstGeom>
          <a:noFill/>
        </p:spPr>
        <p:txBody>
          <a:bodyPr wrap="square" rtlCol="0">
            <a:spAutoFit/>
          </a:bodyPr>
          <a:lstStyle/>
          <a:p>
            <a:pPr algn="r"/>
            <a:r>
              <a:rPr lang="en-US" sz="1400" b="1" dirty="0" smtClean="0">
                <a:solidFill>
                  <a:schemeClr val="accent1"/>
                </a:solidFill>
                <a:latin typeface="Century Gothic" panose="020B0502020202020204" pitchFamily="34" charset="0"/>
              </a:rPr>
              <a:t>BUSINESS</a:t>
            </a:r>
            <a:r>
              <a:rPr lang="en-US" sz="1400" b="1" baseline="0" dirty="0" smtClean="0">
                <a:solidFill>
                  <a:schemeClr val="accent1"/>
                </a:solidFill>
                <a:latin typeface="Century Gothic" panose="020B0502020202020204" pitchFamily="34" charset="0"/>
              </a:rPr>
              <a:t> AND INDUSTRY</a:t>
            </a:r>
            <a:endParaRPr lang="en-US" sz="1400" b="1" dirty="0">
              <a:solidFill>
                <a:schemeClr val="accent1"/>
              </a:solidFill>
              <a:latin typeface="Century Gothic" panose="020B0502020202020204" pitchFamily="34" charset="0"/>
            </a:endParaRPr>
          </a:p>
        </p:txBody>
      </p:sp>
    </p:spTree>
    <p:extLst>
      <p:ext uri="{BB962C8B-B14F-4D97-AF65-F5344CB8AC3E}">
        <p14:creationId xmlns:p14="http://schemas.microsoft.com/office/powerpoint/2010/main" val="117478504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2_Custom Layou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6400" y="359886"/>
            <a:ext cx="11582400" cy="656591"/>
          </a:xfrm>
        </p:spPr>
        <p:txBody>
          <a:bodyPr wrap="square">
            <a:normAutofit/>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96F4B587-9FDF-46DF-B460-9026AE4DF246}" type="datetimeFigureOut">
              <a:rPr lang="en-US" smtClean="0"/>
              <a:t>5/24/17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00A119E-7584-428E-89E9-092799AD27D7}" type="slidenum">
              <a:rPr lang="en-US" smtClean="0"/>
              <a:t>‹#›</a:t>
            </a:fld>
            <a:endParaRPr lang="en-US" dirty="0"/>
          </a:p>
        </p:txBody>
      </p:sp>
      <p:pic>
        <p:nvPicPr>
          <p:cNvPr id="19" name="Picture 18"/>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80000"/>
                    </a14:imgEffect>
                  </a14:imgLayer>
                </a14:imgProps>
              </a:ext>
              <a:ext uri="{28A0092B-C50C-407E-A947-70E740481C1C}">
                <a14:useLocalDpi xmlns:a14="http://schemas.microsoft.com/office/drawing/2010/main" val="0"/>
              </a:ext>
            </a:extLst>
          </a:blip>
          <a:stretch>
            <a:fillRect/>
          </a:stretch>
        </p:blipFill>
        <p:spPr>
          <a:xfrm>
            <a:off x="197000" y="929640"/>
            <a:ext cx="3054201" cy="4998720"/>
          </a:xfrm>
          <a:prstGeom prst="rect">
            <a:avLst/>
          </a:prstGeom>
          <a:noFill/>
          <a:ln>
            <a:noFill/>
          </a:ln>
        </p:spPr>
      </p:pic>
      <p:sp>
        <p:nvSpPr>
          <p:cNvPr id="20" name="Rectangle 19"/>
          <p:cNvSpPr/>
          <p:nvPr userDrawn="1"/>
        </p:nvSpPr>
        <p:spPr>
          <a:xfrm>
            <a:off x="0" y="6172288"/>
            <a:ext cx="9875520" cy="188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21" name="TextBox 20"/>
          <p:cNvSpPr txBox="1"/>
          <p:nvPr userDrawn="1"/>
        </p:nvSpPr>
        <p:spPr>
          <a:xfrm>
            <a:off x="9631680" y="6100067"/>
            <a:ext cx="2560320" cy="307777"/>
          </a:xfrm>
          <a:prstGeom prst="rect">
            <a:avLst/>
          </a:prstGeom>
          <a:noFill/>
        </p:spPr>
        <p:txBody>
          <a:bodyPr wrap="square" rtlCol="0">
            <a:spAutoFit/>
          </a:bodyPr>
          <a:lstStyle/>
          <a:p>
            <a:pPr algn="r"/>
            <a:r>
              <a:rPr lang="en-US" sz="1400" b="1" dirty="0" smtClean="0">
                <a:solidFill>
                  <a:schemeClr val="accent1"/>
                </a:solidFill>
                <a:latin typeface="Century Gothic" panose="020B0502020202020204" pitchFamily="34" charset="0"/>
              </a:rPr>
              <a:t>BUSINESS</a:t>
            </a:r>
            <a:r>
              <a:rPr lang="en-US" sz="1400" b="1" baseline="0" dirty="0" smtClean="0">
                <a:solidFill>
                  <a:schemeClr val="accent1"/>
                </a:solidFill>
                <a:latin typeface="Century Gothic" panose="020B0502020202020204" pitchFamily="34" charset="0"/>
              </a:rPr>
              <a:t> AND INDUSTRY</a:t>
            </a:r>
            <a:endParaRPr lang="en-US" sz="1400" b="1" dirty="0">
              <a:solidFill>
                <a:schemeClr val="accent1"/>
              </a:solidFill>
              <a:latin typeface="Century Gothic" panose="020B0502020202020204" pitchFamily="34" charset="0"/>
            </a:endParaRPr>
          </a:p>
        </p:txBody>
      </p:sp>
      <p:sp>
        <p:nvSpPr>
          <p:cNvPr id="22" name="TextBox 21"/>
          <p:cNvSpPr txBox="1"/>
          <p:nvPr userDrawn="1"/>
        </p:nvSpPr>
        <p:spPr>
          <a:xfrm>
            <a:off x="280485" y="6545902"/>
            <a:ext cx="3748142" cy="235898"/>
          </a:xfrm>
          <a:prstGeom prst="rect">
            <a:avLst/>
          </a:prstGeom>
          <a:noFill/>
        </p:spPr>
        <p:txBody>
          <a:bodyPr wrap="none" rtlCol="0" anchor="b">
            <a:spAutoFit/>
          </a:bodyPr>
          <a:lstStyle/>
          <a:p>
            <a:r>
              <a:rPr lang="en-US" sz="933" dirty="0" smtClean="0">
                <a:solidFill>
                  <a:schemeClr val="bg1">
                    <a:lumMod val="65000"/>
                  </a:schemeClr>
                </a:solidFill>
              </a:rPr>
              <a:t>KANSAS</a:t>
            </a:r>
            <a:r>
              <a:rPr lang="en-US" sz="933" baseline="0" dirty="0" smtClean="0">
                <a:solidFill>
                  <a:schemeClr val="bg1">
                    <a:lumMod val="65000"/>
                  </a:schemeClr>
                </a:solidFill>
              </a:rPr>
              <a:t> STATE DEPARTMENT OF EDUCATION </a:t>
            </a:r>
            <a:r>
              <a:rPr lang="en-US" sz="933" i="1" baseline="0" dirty="0" smtClean="0">
                <a:solidFill>
                  <a:schemeClr val="bg1">
                    <a:lumMod val="65000"/>
                  </a:schemeClr>
                </a:solidFill>
              </a:rPr>
              <a:t>| www.ksde.org</a:t>
            </a:r>
            <a:endParaRPr lang="en-US" sz="933" i="1" dirty="0">
              <a:solidFill>
                <a:schemeClr val="bg1">
                  <a:lumMod val="65000"/>
                </a:schemeClr>
              </a:solidFill>
            </a:endParaRPr>
          </a:p>
        </p:txBody>
      </p:sp>
      <p:pic>
        <p:nvPicPr>
          <p:cNvPr id="23" name="Picture 2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344217" y="6427621"/>
            <a:ext cx="1421603" cy="243840"/>
          </a:xfrm>
          <a:prstGeom prst="rect">
            <a:avLst/>
          </a:prstGeom>
        </p:spPr>
      </p:pic>
    </p:spTree>
    <p:extLst>
      <p:ext uri="{BB962C8B-B14F-4D97-AF65-F5344CB8AC3E}">
        <p14:creationId xmlns:p14="http://schemas.microsoft.com/office/powerpoint/2010/main" val="122895293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0" y="1803400"/>
            <a:ext cx="12192000" cy="254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rgbClr val="FFFFFF"/>
              </a:solidFill>
              <a:latin typeface="Arial"/>
            </a:endParaRPr>
          </a:p>
        </p:txBody>
      </p:sp>
      <p:sp>
        <p:nvSpPr>
          <p:cNvPr id="4" name="Date Placeholder 3"/>
          <p:cNvSpPr>
            <a:spLocks noGrp="1"/>
          </p:cNvSpPr>
          <p:nvPr>
            <p:ph type="dt" sz="half" idx="10"/>
          </p:nvPr>
        </p:nvSpPr>
        <p:spPr/>
        <p:txBody>
          <a:bodyPr/>
          <a:lstStyle/>
          <a:p>
            <a:fld id="{96F4B587-9FDF-46DF-B460-9026AE4DF246}" type="datetimeFigureOut">
              <a:rPr lang="en-US" smtClean="0">
                <a:solidFill>
                  <a:prstClr val="black">
                    <a:tint val="75000"/>
                  </a:prstClr>
                </a:solidFill>
                <a:latin typeface="Arial"/>
              </a:rPr>
              <a:pPr/>
              <a:t>5/24/17</a:t>
            </a:fld>
            <a:endParaRPr lang="en-US" dirty="0">
              <a:solidFill>
                <a:prstClr val="black">
                  <a:tint val="75000"/>
                </a:prstClr>
              </a:solidFill>
              <a:latin typeface="Aria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Arial"/>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A00A119E-7584-428E-89E9-092799AD27D7}" type="slidenum">
              <a:rPr lang="en-US" smtClean="0">
                <a:solidFill>
                  <a:prstClr val="black"/>
                </a:solidFill>
                <a:latin typeface="Arial"/>
              </a:rPr>
              <a:pPr/>
              <a:t>‹#›</a:t>
            </a:fld>
            <a:endParaRPr lang="en-US" dirty="0">
              <a:solidFill>
                <a:prstClr val="black"/>
              </a:solidFill>
              <a:latin typeface="Arial"/>
            </a:endParaRPr>
          </a:p>
        </p:txBody>
      </p:sp>
      <p:sp>
        <p:nvSpPr>
          <p:cNvPr id="9" name="TextBox 8"/>
          <p:cNvSpPr txBox="1"/>
          <p:nvPr/>
        </p:nvSpPr>
        <p:spPr>
          <a:xfrm>
            <a:off x="9428261" y="6454268"/>
            <a:ext cx="939680" cy="235898"/>
          </a:xfrm>
          <a:prstGeom prst="rect">
            <a:avLst/>
          </a:prstGeom>
          <a:noFill/>
        </p:spPr>
        <p:txBody>
          <a:bodyPr wrap="none" rtlCol="0">
            <a:spAutoFit/>
          </a:bodyPr>
          <a:lstStyle/>
          <a:p>
            <a:pPr algn="r"/>
            <a:r>
              <a:rPr lang="en-US" sz="933" i="1" dirty="0" smtClean="0">
                <a:solidFill>
                  <a:prstClr val="black"/>
                </a:solidFill>
                <a:latin typeface="Arial"/>
              </a:rPr>
              <a:t>www.ksde.org</a:t>
            </a:r>
            <a:endParaRPr lang="en-US" sz="933" i="1" dirty="0">
              <a:solidFill>
                <a:prstClr val="black"/>
              </a:solidFill>
              <a:latin typeface="Arial"/>
            </a:endParaRPr>
          </a:p>
        </p:txBody>
      </p:sp>
      <p:sp>
        <p:nvSpPr>
          <p:cNvPr id="2" name="Title 1"/>
          <p:cNvSpPr>
            <a:spLocks noGrp="1"/>
          </p:cNvSpPr>
          <p:nvPr>
            <p:ph type="ctrTitle"/>
          </p:nvPr>
        </p:nvSpPr>
        <p:spPr>
          <a:xfrm>
            <a:off x="3352801" y="1905000"/>
            <a:ext cx="8635999" cy="2336800"/>
          </a:xfrm>
        </p:spPr>
        <p:txBody>
          <a:bodyPr wrap="square" lIns="457200" anchor="b">
            <a:noAutofit/>
          </a:bodyPr>
          <a:lstStyle>
            <a:lvl1pPr algn="l">
              <a:defRPr sz="48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454400" y="4343400"/>
            <a:ext cx="8534416" cy="965200"/>
          </a:xfrm>
          <a:prstGeom prst="rect">
            <a:avLst/>
          </a:prstGeom>
        </p:spPr>
        <p:txBody>
          <a:bodyPr anchor="ctr">
            <a:normAutofit/>
          </a:bodyPr>
          <a:lstStyle>
            <a:lvl1pPr marL="0" indent="0" algn="l">
              <a:buNone/>
              <a:defRPr sz="3200">
                <a:solidFill>
                  <a:schemeClr val="tx2"/>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smtClean="0"/>
              <a:t>Click to edit Master subtitle style</a:t>
            </a:r>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320040"/>
            <a:ext cx="3836264" cy="6217920"/>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15145" y="1315720"/>
            <a:ext cx="3173671" cy="487680"/>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75701" y="5702815"/>
            <a:ext cx="1409432" cy="1097280"/>
          </a:xfrm>
          <a:prstGeom prst="rect">
            <a:avLst/>
          </a:prstGeom>
        </p:spPr>
      </p:pic>
    </p:spTree>
    <p:extLst>
      <p:ext uri="{BB962C8B-B14F-4D97-AF65-F5344CB8AC3E}">
        <p14:creationId xmlns:p14="http://schemas.microsoft.com/office/powerpoint/2010/main" val="87244081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06400" y="1193800"/>
            <a:ext cx="11582400" cy="4830763"/>
          </a:xfrm>
          <a:prstGeom prst="rect">
            <a:avLst/>
          </a:prstGeom>
          <a:noFill/>
        </p:spPr>
        <p:txBody>
          <a:bodyPr/>
          <a:lstStyle>
            <a:lvl1pPr marL="0" indent="0">
              <a:buClr>
                <a:srgbClr val="4B4B4D"/>
              </a:buClr>
              <a:buSzPct val="125000"/>
              <a:buFont typeface="Arial" panose="020B0604020202020204" pitchFamily="34" charset="0"/>
              <a:buNone/>
              <a:defRPr/>
            </a:lvl1pPr>
            <a:lvl2pPr>
              <a:buClr>
                <a:schemeClr val="bg2"/>
              </a:buClr>
              <a:buSzPct val="120000"/>
              <a:defRPr/>
            </a:lvl2pPr>
            <a:lvl3pPr marL="1676358" indent="-457189">
              <a:buClr>
                <a:schemeClr val="tx2">
                  <a:lumMod val="75000"/>
                  <a:lumOff val="25000"/>
                </a:schemeClr>
              </a:buClr>
              <a:buFont typeface="Arial" panose="020B0604020202020204" pitchFamily="34" charset="0"/>
              <a:buChar char="•"/>
              <a:defRPr/>
            </a:lvl3pPr>
            <a:lvl4pPr>
              <a:buClr>
                <a:schemeClr val="accent1"/>
              </a:buClr>
              <a:defRPr/>
            </a:lvl4pPr>
            <a:lvl5pPr>
              <a:buClr>
                <a:schemeClr val="accent3">
                  <a:lumMod val="40000"/>
                  <a:lumOff val="60000"/>
                </a:schemeClr>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406400" y="1"/>
            <a:ext cx="11582400" cy="1198561"/>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96F4B587-9FDF-46DF-B460-9026AE4DF246}" type="datetimeFigureOut">
              <a:rPr lang="en-US" smtClean="0">
                <a:solidFill>
                  <a:prstClr val="black">
                    <a:tint val="75000"/>
                  </a:prstClr>
                </a:solidFill>
                <a:latin typeface="Arial"/>
              </a:rPr>
              <a:pPr/>
              <a:t>5/24/17</a:t>
            </a:fld>
            <a:endParaRPr lang="en-US" dirty="0">
              <a:solidFill>
                <a:prstClr val="black">
                  <a:tint val="75000"/>
                </a:prstClr>
              </a:solidFill>
              <a:latin typeface="Aria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Arial"/>
            </a:endParaRPr>
          </a:p>
        </p:txBody>
      </p:sp>
      <p:sp>
        <p:nvSpPr>
          <p:cNvPr id="6" name="Slide Number Placeholder 5"/>
          <p:cNvSpPr>
            <a:spLocks noGrp="1"/>
          </p:cNvSpPr>
          <p:nvPr>
            <p:ph type="sldNum" sz="quarter" idx="12"/>
          </p:nvPr>
        </p:nvSpPr>
        <p:spPr/>
        <p:txBody>
          <a:body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spTree>
    <p:extLst>
      <p:ext uri="{BB962C8B-B14F-4D97-AF65-F5344CB8AC3E}">
        <p14:creationId xmlns:p14="http://schemas.microsoft.com/office/powerpoint/2010/main" val="51446067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06400" y="1193800"/>
            <a:ext cx="11582400" cy="4830763"/>
          </a:xfrm>
          <a:prstGeom prst="rect">
            <a:avLst/>
          </a:prstGeom>
          <a:noFill/>
        </p:spPr>
        <p:txBody>
          <a:bodyPr/>
          <a:lstStyle>
            <a:lvl1pPr marL="0" indent="0">
              <a:buClr>
                <a:srgbClr val="4B4B4D"/>
              </a:buClr>
              <a:buSzPct val="125000"/>
              <a:buFont typeface="Arial" panose="020B0604020202020204" pitchFamily="34" charset="0"/>
              <a:buNone/>
              <a:defRPr/>
            </a:lvl1pPr>
            <a:lvl2pPr>
              <a:buClr>
                <a:schemeClr val="bg2"/>
              </a:buClr>
              <a:buSzPct val="120000"/>
              <a:defRPr/>
            </a:lvl2pPr>
            <a:lvl3pPr marL="1676358" indent="-457189">
              <a:buClr>
                <a:schemeClr val="tx2">
                  <a:lumMod val="75000"/>
                  <a:lumOff val="25000"/>
                </a:schemeClr>
              </a:buClr>
              <a:buFont typeface="Arial" panose="020B0604020202020204" pitchFamily="34" charset="0"/>
              <a:buChar char="•"/>
              <a:defRPr/>
            </a:lvl3pPr>
            <a:lvl4pPr>
              <a:buClr>
                <a:schemeClr val="accent1"/>
              </a:buClr>
              <a:defRPr/>
            </a:lvl4pPr>
            <a:lvl5pPr>
              <a:buClr>
                <a:schemeClr val="accent3">
                  <a:lumMod val="40000"/>
                  <a:lumOff val="60000"/>
                </a:schemeClr>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406400" y="1"/>
            <a:ext cx="11582400" cy="1198561"/>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96F4B587-9FDF-46DF-B460-9026AE4DF246}" type="datetimeFigureOut">
              <a:rPr lang="en-US" smtClean="0"/>
              <a:t>5/24/17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0A119E-7584-428E-89E9-092799AD27D7}" type="slidenum">
              <a:rPr lang="en-US" smtClean="0"/>
              <a:t>‹#›</a:t>
            </a:fld>
            <a:endParaRPr lang="en-US" dirty="0"/>
          </a:p>
        </p:txBody>
      </p:sp>
    </p:spTree>
    <p:extLst>
      <p:ext uri="{BB962C8B-B14F-4D97-AF65-F5344CB8AC3E}">
        <p14:creationId xmlns:p14="http://schemas.microsoft.com/office/powerpoint/2010/main" val="51446067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6F4B587-9FDF-46DF-B460-9026AE4DF246}" type="datetimeFigureOut">
              <a:rPr lang="en-US" smtClean="0">
                <a:solidFill>
                  <a:prstClr val="black">
                    <a:tint val="75000"/>
                  </a:prstClr>
                </a:solidFill>
                <a:latin typeface="Arial"/>
              </a:rPr>
              <a:pPr/>
              <a:t>5/24/17</a:t>
            </a:fld>
            <a:endParaRPr lang="en-US" dirty="0">
              <a:solidFill>
                <a:prstClr val="black">
                  <a:tint val="75000"/>
                </a:prstClr>
              </a:solidFill>
              <a:latin typeface="Aria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latin typeface="Arial"/>
            </a:endParaRPr>
          </a:p>
        </p:txBody>
      </p:sp>
      <p:sp>
        <p:nvSpPr>
          <p:cNvPr id="5" name="Slide Number Placeholder 4"/>
          <p:cNvSpPr>
            <a:spLocks noGrp="1"/>
          </p:cNvSpPr>
          <p:nvPr>
            <p:ph type="sldNum" sz="quarter" idx="12"/>
          </p:nvPr>
        </p:nvSpPr>
        <p:spPr/>
        <p:txBody>
          <a:body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sp>
        <p:nvSpPr>
          <p:cNvPr id="7" name="Content Placeholder 6"/>
          <p:cNvSpPr>
            <a:spLocks noGrp="1"/>
          </p:cNvSpPr>
          <p:nvPr>
            <p:ph sz="quarter" idx="13"/>
          </p:nvPr>
        </p:nvSpPr>
        <p:spPr>
          <a:xfrm>
            <a:off x="304800" y="1193800"/>
            <a:ext cx="11684000" cy="4775200"/>
          </a:xfrm>
          <a:noFill/>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7"/>
          <p:cNvSpPr/>
          <p:nvPr userDrawn="1"/>
        </p:nvSpPr>
        <p:spPr>
          <a:xfrm>
            <a:off x="0" y="6041222"/>
            <a:ext cx="10820400" cy="1881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rgbClr val="FFFFFF"/>
              </a:solidFill>
              <a:latin typeface="Arial"/>
            </a:endParaRPr>
          </a:p>
        </p:txBody>
      </p:sp>
      <p:sp>
        <p:nvSpPr>
          <p:cNvPr id="9" name="TextBox 8"/>
          <p:cNvSpPr txBox="1"/>
          <p:nvPr userDrawn="1"/>
        </p:nvSpPr>
        <p:spPr>
          <a:xfrm>
            <a:off x="10820400" y="5969000"/>
            <a:ext cx="1371600" cy="307777"/>
          </a:xfrm>
          <a:prstGeom prst="rect">
            <a:avLst/>
          </a:prstGeom>
          <a:noFill/>
        </p:spPr>
        <p:txBody>
          <a:bodyPr wrap="square" rtlCol="0">
            <a:spAutoFit/>
          </a:bodyPr>
          <a:lstStyle/>
          <a:p>
            <a:pPr algn="r"/>
            <a:r>
              <a:rPr lang="en-US" sz="1400" b="1" dirty="0" smtClean="0">
                <a:solidFill>
                  <a:srgbClr val="22D9E5"/>
                </a:solidFill>
                <a:latin typeface="Century Gothic" panose="020B0502020202020204" pitchFamily="34" charset="0"/>
              </a:rPr>
              <a:t>COMMUNITY</a:t>
            </a:r>
            <a:endParaRPr lang="en-US" sz="1400" b="1" dirty="0">
              <a:solidFill>
                <a:srgbClr val="22D9E5"/>
              </a:solidFill>
              <a:latin typeface="Century Gothic" panose="020B0502020202020204" pitchFamily="34" charset="0"/>
            </a:endParaRPr>
          </a:p>
        </p:txBody>
      </p:sp>
    </p:spTree>
    <p:extLst>
      <p:ext uri="{BB962C8B-B14F-4D97-AF65-F5344CB8AC3E}">
        <p14:creationId xmlns:p14="http://schemas.microsoft.com/office/powerpoint/2010/main" val="134525583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6F4B587-9FDF-46DF-B460-9026AE4DF246}" type="datetimeFigureOut">
              <a:rPr lang="en-US" smtClean="0">
                <a:solidFill>
                  <a:prstClr val="black">
                    <a:tint val="75000"/>
                  </a:prstClr>
                </a:solidFill>
                <a:latin typeface="Arial"/>
              </a:rPr>
              <a:pPr/>
              <a:t>5/24/17</a:t>
            </a:fld>
            <a:endParaRPr lang="en-US" dirty="0">
              <a:solidFill>
                <a:prstClr val="black">
                  <a:tint val="75000"/>
                </a:prstClr>
              </a:solidFill>
              <a:latin typeface="Aria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latin typeface="Arial"/>
            </a:endParaRPr>
          </a:p>
        </p:txBody>
      </p:sp>
      <p:sp>
        <p:nvSpPr>
          <p:cNvPr id="5" name="Slide Number Placeholder 4"/>
          <p:cNvSpPr>
            <a:spLocks noGrp="1"/>
          </p:cNvSpPr>
          <p:nvPr>
            <p:ph type="sldNum" sz="quarter" idx="12"/>
          </p:nvPr>
        </p:nvSpPr>
        <p:spPr/>
        <p:txBody>
          <a:body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sp>
        <p:nvSpPr>
          <p:cNvPr id="7" name="Content Placeholder 6"/>
          <p:cNvSpPr>
            <a:spLocks noGrp="1"/>
          </p:cNvSpPr>
          <p:nvPr>
            <p:ph sz="quarter" idx="13"/>
          </p:nvPr>
        </p:nvSpPr>
        <p:spPr>
          <a:xfrm>
            <a:off x="304800" y="1193800"/>
            <a:ext cx="11684000" cy="4775200"/>
          </a:xfrm>
          <a:noFill/>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Rectangle 9"/>
          <p:cNvSpPr/>
          <p:nvPr userDrawn="1"/>
        </p:nvSpPr>
        <p:spPr>
          <a:xfrm>
            <a:off x="0" y="6041222"/>
            <a:ext cx="9875520" cy="188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rgbClr val="FFFFFF"/>
              </a:solidFill>
              <a:latin typeface="Arial"/>
            </a:endParaRPr>
          </a:p>
        </p:txBody>
      </p:sp>
      <p:sp>
        <p:nvSpPr>
          <p:cNvPr id="11" name="TextBox 10"/>
          <p:cNvSpPr txBox="1"/>
          <p:nvPr userDrawn="1"/>
        </p:nvSpPr>
        <p:spPr>
          <a:xfrm>
            <a:off x="9631680" y="5969000"/>
            <a:ext cx="2560320" cy="307777"/>
          </a:xfrm>
          <a:prstGeom prst="rect">
            <a:avLst/>
          </a:prstGeom>
          <a:noFill/>
        </p:spPr>
        <p:txBody>
          <a:bodyPr wrap="square" rtlCol="0">
            <a:spAutoFit/>
          </a:bodyPr>
          <a:lstStyle/>
          <a:p>
            <a:pPr algn="r"/>
            <a:r>
              <a:rPr lang="en-US" sz="1400" b="1" dirty="0" smtClean="0">
                <a:solidFill>
                  <a:srgbClr val="9CFF1A"/>
                </a:solidFill>
                <a:latin typeface="Century Gothic" panose="020B0502020202020204" pitchFamily="34" charset="0"/>
              </a:rPr>
              <a:t>BUSINESS AND INDUSTRY</a:t>
            </a:r>
            <a:endParaRPr lang="en-US" sz="1400" b="1" dirty="0">
              <a:solidFill>
                <a:srgbClr val="9CFF1A"/>
              </a:solidFill>
              <a:latin typeface="Century Gothic" panose="020B0502020202020204" pitchFamily="34" charset="0"/>
            </a:endParaRPr>
          </a:p>
        </p:txBody>
      </p:sp>
    </p:spTree>
    <p:extLst>
      <p:ext uri="{BB962C8B-B14F-4D97-AF65-F5344CB8AC3E}">
        <p14:creationId xmlns:p14="http://schemas.microsoft.com/office/powerpoint/2010/main" val="339065778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tx2"/>
        </a:solidFill>
        <a:effectLst/>
      </p:bgPr>
    </p:bg>
    <p:spTree>
      <p:nvGrpSpPr>
        <p:cNvPr id="1" name=""/>
        <p:cNvGrpSpPr/>
        <p:nvPr/>
      </p:nvGrpSpPr>
      <p:grpSpPr>
        <a:xfrm>
          <a:off x="0" y="0"/>
          <a:ext cx="0" cy="0"/>
          <a:chOff x="0" y="0"/>
          <a:chExt cx="0" cy="0"/>
        </a:xfrm>
      </p:grpSpPr>
      <p:sp>
        <p:nvSpPr>
          <p:cNvPr id="8" name="Rectangle 7"/>
          <p:cNvSpPr/>
          <p:nvPr/>
        </p:nvSpPr>
        <p:spPr>
          <a:xfrm>
            <a:off x="0" y="1600200"/>
            <a:ext cx="12192000" cy="2743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rgbClr val="FFFFFF"/>
              </a:solidFill>
              <a:latin typeface="Arial"/>
            </a:endParaRPr>
          </a:p>
        </p:txBody>
      </p:sp>
      <p:sp>
        <p:nvSpPr>
          <p:cNvPr id="2" name="Title 1"/>
          <p:cNvSpPr>
            <a:spLocks noGrp="1"/>
          </p:cNvSpPr>
          <p:nvPr>
            <p:ph type="title" hasCustomPrompt="1"/>
          </p:nvPr>
        </p:nvSpPr>
        <p:spPr>
          <a:xfrm>
            <a:off x="2133601" y="1600200"/>
            <a:ext cx="10058411" cy="2743203"/>
          </a:xfrm>
          <a:noFill/>
        </p:spPr>
        <p:txBody>
          <a:bodyPr wrap="square" lIns="365760" rIns="274320" anchor="ctr" anchorCtr="0"/>
          <a:lstStyle>
            <a:lvl1pPr algn="l">
              <a:defRPr sz="5333" b="1" cap="none">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3657601" y="4343400"/>
            <a:ext cx="8534401" cy="914400"/>
          </a:xfrm>
          <a:prstGeom prst="rect">
            <a:avLst/>
          </a:prstGeom>
          <a:noFill/>
        </p:spPr>
        <p:txBody>
          <a:bodyPr rIns="274320" anchor="t"/>
          <a:lstStyle>
            <a:lvl1pPr marL="0" indent="0">
              <a:buNone/>
              <a:defRPr sz="2667" spc="400">
                <a:solidFill>
                  <a:schemeClr val="bg1"/>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F4B587-9FDF-46DF-B460-9026AE4DF246}" type="datetimeFigureOut">
              <a:rPr lang="en-US" smtClean="0">
                <a:solidFill>
                  <a:prstClr val="black">
                    <a:tint val="75000"/>
                  </a:prstClr>
                </a:solidFill>
                <a:latin typeface="Arial"/>
              </a:rPr>
              <a:pPr/>
              <a:t>5/24/17</a:t>
            </a:fld>
            <a:endParaRPr lang="en-US" dirty="0">
              <a:solidFill>
                <a:prstClr val="black">
                  <a:tint val="75000"/>
                </a:prstClr>
              </a:solidFill>
              <a:latin typeface="Aria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Arial"/>
            </a:endParaRPr>
          </a:p>
        </p:txBody>
      </p:sp>
      <p:sp>
        <p:nvSpPr>
          <p:cNvPr id="6" name="Slide Number Placeholder 5"/>
          <p:cNvSpPr>
            <a:spLocks noGrp="1"/>
          </p:cNvSpPr>
          <p:nvPr>
            <p:ph type="sldNum" sz="quarter" idx="12"/>
          </p:nvPr>
        </p:nvSpPr>
        <p:spPr/>
        <p:txBody>
          <a:body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sp>
        <p:nvSpPr>
          <p:cNvPr id="17" name="TextBox 16"/>
          <p:cNvSpPr txBox="1"/>
          <p:nvPr/>
        </p:nvSpPr>
        <p:spPr>
          <a:xfrm>
            <a:off x="8256592" y="6446602"/>
            <a:ext cx="2106609" cy="235898"/>
          </a:xfrm>
          <a:prstGeom prst="rect">
            <a:avLst/>
          </a:prstGeom>
          <a:noFill/>
        </p:spPr>
        <p:txBody>
          <a:bodyPr wrap="square" rtlCol="0" anchor="b">
            <a:spAutoFit/>
          </a:bodyPr>
          <a:lstStyle/>
          <a:p>
            <a:pPr algn="r"/>
            <a:r>
              <a:rPr lang="en-US" sz="933" i="1" dirty="0" smtClean="0">
                <a:solidFill>
                  <a:srgbClr val="FFFFFF">
                    <a:lumMod val="65000"/>
                  </a:srgbClr>
                </a:solidFill>
                <a:latin typeface="Arial"/>
              </a:rPr>
              <a:t>www.ksde.org</a:t>
            </a:r>
            <a:endParaRPr lang="en-US" sz="933" i="1" dirty="0">
              <a:solidFill>
                <a:srgbClr val="FFFFFF">
                  <a:lumMod val="65000"/>
                </a:srgbClr>
              </a:solidFill>
              <a:latin typeface="Aria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7474" y="1193800"/>
            <a:ext cx="3066492" cy="4632960"/>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64800" y="5461000"/>
            <a:ext cx="1431235" cy="1097280"/>
          </a:xfrm>
          <a:prstGeom prst="rect">
            <a:avLst/>
          </a:prstGeom>
        </p:spPr>
      </p:pic>
    </p:spTree>
    <p:extLst>
      <p:ext uri="{BB962C8B-B14F-4D97-AF65-F5344CB8AC3E}">
        <p14:creationId xmlns:p14="http://schemas.microsoft.com/office/powerpoint/2010/main" val="308282322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77801"/>
            <a:ext cx="10972800" cy="1020761"/>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06400" y="1193800"/>
            <a:ext cx="5588000" cy="4978400"/>
          </a:xfrm>
          <a:prstGeom prst="rect">
            <a:avLst/>
          </a:prstGeom>
          <a:noFill/>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1193800"/>
            <a:ext cx="5588000" cy="4978400"/>
          </a:xfrm>
          <a:prstGeom prst="rect">
            <a:avLst/>
          </a:prstGeom>
          <a:noFill/>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6F4B587-9FDF-46DF-B460-9026AE4DF246}" type="datetimeFigureOut">
              <a:rPr lang="en-US" smtClean="0">
                <a:solidFill>
                  <a:prstClr val="black">
                    <a:tint val="75000"/>
                  </a:prstClr>
                </a:solidFill>
                <a:latin typeface="Arial"/>
              </a:rPr>
              <a:pPr/>
              <a:t>5/24/17</a:t>
            </a:fld>
            <a:endParaRPr lang="en-US" dirty="0">
              <a:solidFill>
                <a:prstClr val="black">
                  <a:tint val="75000"/>
                </a:prstClr>
              </a:solidFill>
              <a:latin typeface="Aria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Arial"/>
            </a:endParaRPr>
          </a:p>
        </p:txBody>
      </p:sp>
      <p:sp>
        <p:nvSpPr>
          <p:cNvPr id="7" name="Slide Number Placeholder 6"/>
          <p:cNvSpPr>
            <a:spLocks noGrp="1"/>
          </p:cNvSpPr>
          <p:nvPr>
            <p:ph type="sldNum" sz="quarter" idx="12"/>
          </p:nvPr>
        </p:nvSpPr>
        <p:spPr/>
        <p:txBody>
          <a:body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spTree>
    <p:extLst>
      <p:ext uri="{BB962C8B-B14F-4D97-AF65-F5344CB8AC3E}">
        <p14:creationId xmlns:p14="http://schemas.microsoft.com/office/powerpoint/2010/main" val="87676993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06400" y="177801"/>
            <a:ext cx="11277600" cy="1020761"/>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06400" y="1193801"/>
            <a:ext cx="5588000" cy="4876799"/>
          </a:xfrm>
          <a:prstGeom prst="rect">
            <a:avLst/>
          </a:prstGeom>
          <a:noFill/>
        </p:spPr>
        <p:txBody>
          <a:bodyPr/>
          <a:lstStyle>
            <a:lvl1pPr marL="0" indent="0">
              <a:buNone/>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97600" y="1193801"/>
            <a:ext cx="5486400" cy="4876799"/>
          </a:xfrm>
          <a:prstGeom prst="rect">
            <a:avLst/>
          </a:prstGeom>
          <a:noFill/>
        </p:spPr>
        <p:txBody>
          <a:bodyPr/>
          <a:lstStyle>
            <a:lvl1pPr marL="0" indent="0">
              <a:buNone/>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6F4B587-9FDF-46DF-B460-9026AE4DF246}" type="datetimeFigureOut">
              <a:rPr lang="en-US" smtClean="0">
                <a:solidFill>
                  <a:prstClr val="black">
                    <a:tint val="75000"/>
                  </a:prstClr>
                </a:solidFill>
                <a:latin typeface="Arial"/>
              </a:rPr>
              <a:pPr/>
              <a:t>5/24/17</a:t>
            </a:fld>
            <a:endParaRPr lang="en-US" dirty="0">
              <a:solidFill>
                <a:prstClr val="black">
                  <a:tint val="75000"/>
                </a:prstClr>
              </a:solidFill>
              <a:latin typeface="Aria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Arial"/>
            </a:endParaRPr>
          </a:p>
        </p:txBody>
      </p:sp>
      <p:sp>
        <p:nvSpPr>
          <p:cNvPr id="7" name="Slide Number Placeholder 6"/>
          <p:cNvSpPr>
            <a:spLocks noGrp="1"/>
          </p:cNvSpPr>
          <p:nvPr>
            <p:ph type="sldNum" sz="quarter" idx="12"/>
          </p:nvPr>
        </p:nvSpPr>
        <p:spPr/>
        <p:txBody>
          <a:body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spTree>
    <p:extLst>
      <p:ext uri="{BB962C8B-B14F-4D97-AF65-F5344CB8AC3E}">
        <p14:creationId xmlns:p14="http://schemas.microsoft.com/office/powerpoint/2010/main" val="271595502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4800" y="50800"/>
            <a:ext cx="114808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hasCustomPrompt="1"/>
          </p:nvPr>
        </p:nvSpPr>
        <p:spPr>
          <a:xfrm>
            <a:off x="304801" y="1193800"/>
            <a:ext cx="5534436" cy="1016000"/>
          </a:xfrm>
          <a:prstGeom prst="rect">
            <a:avLst/>
          </a:prstGeom>
          <a:solidFill>
            <a:schemeClr val="tx2"/>
          </a:solidFill>
        </p:spPr>
        <p:txBody>
          <a:bodyPr anchor="b">
            <a:normAutofit/>
          </a:bodyPr>
          <a:lstStyle>
            <a:lvl1pPr marL="0" indent="0">
              <a:buNone/>
              <a:defRPr sz="2400" b="1">
                <a:solidFill>
                  <a:schemeClr val="bg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smtClean="0"/>
              <a:t>CLICK TO EDIT MASTER TEXT STYLES</a:t>
            </a:r>
          </a:p>
        </p:txBody>
      </p:sp>
      <p:sp>
        <p:nvSpPr>
          <p:cNvPr id="4" name="Content Placeholder 3"/>
          <p:cNvSpPr>
            <a:spLocks noGrp="1"/>
          </p:cNvSpPr>
          <p:nvPr>
            <p:ph sz="half" idx="2"/>
          </p:nvPr>
        </p:nvSpPr>
        <p:spPr>
          <a:xfrm>
            <a:off x="304801" y="2209800"/>
            <a:ext cx="5536553" cy="3951288"/>
          </a:xfrm>
          <a:prstGeom prst="rect">
            <a:avLst/>
          </a:prstGeom>
          <a:solidFill>
            <a:schemeClr val="bg1">
              <a:alpha val="95000"/>
            </a:schemeClr>
          </a:solidFill>
        </p:spPr>
        <p:txBody>
          <a:bodyPr/>
          <a:lstStyle>
            <a:lvl1pPr>
              <a:defRPr sz="2667"/>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hasCustomPrompt="1"/>
          </p:nvPr>
        </p:nvSpPr>
        <p:spPr>
          <a:xfrm>
            <a:off x="6396568" y="1193800"/>
            <a:ext cx="5389033" cy="1016000"/>
          </a:xfrm>
          <a:prstGeom prst="rect">
            <a:avLst/>
          </a:prstGeom>
          <a:solidFill>
            <a:schemeClr val="tx2"/>
          </a:solidFill>
        </p:spPr>
        <p:txBody>
          <a:bodyPr anchor="b">
            <a:normAutofit/>
          </a:bodyPr>
          <a:lstStyle>
            <a:lvl1pPr marL="0" indent="0">
              <a:buNone/>
              <a:defRPr sz="2400" b="1">
                <a:solidFill>
                  <a:schemeClr val="bg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smtClean="0"/>
              <a:t>CLICK TO EDIT MASTER TEXT STYLES</a:t>
            </a:r>
          </a:p>
        </p:txBody>
      </p:sp>
      <p:sp>
        <p:nvSpPr>
          <p:cNvPr id="6" name="Content Placeholder 5"/>
          <p:cNvSpPr>
            <a:spLocks noGrp="1"/>
          </p:cNvSpPr>
          <p:nvPr>
            <p:ph sz="quarter" idx="4"/>
          </p:nvPr>
        </p:nvSpPr>
        <p:spPr>
          <a:xfrm>
            <a:off x="6396568" y="2209800"/>
            <a:ext cx="5389033" cy="3951288"/>
          </a:xfrm>
          <a:prstGeom prst="rect">
            <a:avLst/>
          </a:prstGeom>
          <a:solidFill>
            <a:schemeClr val="bg1">
              <a:alpha val="95000"/>
            </a:schemeClr>
          </a:solidFill>
        </p:spPr>
        <p:txBody>
          <a:bodyPr/>
          <a:lstStyle>
            <a:lvl1pPr>
              <a:defRPr sz="2667"/>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latin typeface="Century Gothic" panose="020B0502020202020204" pitchFamily="34" charset="0"/>
              </a:defRPr>
            </a:lvl1pPr>
          </a:lstStyle>
          <a:p>
            <a:fld id="{96F4B587-9FDF-46DF-B460-9026AE4DF246}" type="datetimeFigureOut">
              <a:rPr lang="en-US" smtClean="0">
                <a:solidFill>
                  <a:prstClr val="black">
                    <a:tint val="75000"/>
                  </a:prstClr>
                </a:solidFill>
              </a:rPr>
              <a:pPr/>
              <a:t>5/24/17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latin typeface="Arial"/>
            </a:endParaRPr>
          </a:p>
        </p:txBody>
      </p:sp>
      <p:sp>
        <p:nvSpPr>
          <p:cNvPr id="9" name="Slide Number Placeholder 8"/>
          <p:cNvSpPr>
            <a:spLocks noGrp="1"/>
          </p:cNvSpPr>
          <p:nvPr>
            <p:ph type="sldNum" sz="quarter" idx="12"/>
          </p:nvPr>
        </p:nvSpPr>
        <p:spPr/>
        <p:txBody>
          <a:body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spTree>
    <p:extLst>
      <p:ext uri="{BB962C8B-B14F-4D97-AF65-F5344CB8AC3E}">
        <p14:creationId xmlns:p14="http://schemas.microsoft.com/office/powerpoint/2010/main" val="215350349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Only" preserve="1">
  <p:cSld name="Title Onl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173045"/>
            <a:ext cx="10972800" cy="1020761"/>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6F4B587-9FDF-46DF-B460-9026AE4DF246}" type="datetimeFigureOut">
              <a:rPr lang="en-US" smtClean="0">
                <a:solidFill>
                  <a:prstClr val="black">
                    <a:tint val="75000"/>
                  </a:prstClr>
                </a:solidFill>
                <a:latin typeface="Arial"/>
              </a:rPr>
              <a:pPr/>
              <a:t>5/24/17</a:t>
            </a:fld>
            <a:endParaRPr lang="en-US" dirty="0">
              <a:solidFill>
                <a:prstClr val="black">
                  <a:tint val="75000"/>
                </a:prstClr>
              </a:solidFill>
              <a:latin typeface="Aria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latin typeface="Arial"/>
            </a:endParaRPr>
          </a:p>
        </p:txBody>
      </p:sp>
      <p:sp>
        <p:nvSpPr>
          <p:cNvPr id="5" name="Slide Number Placeholder 4"/>
          <p:cNvSpPr>
            <a:spLocks noGrp="1"/>
          </p:cNvSpPr>
          <p:nvPr>
            <p:ph type="sldNum" sz="quarter" idx="12"/>
          </p:nvPr>
        </p:nvSpPr>
        <p:spPr/>
        <p:txBody>
          <a:body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44217" y="6427621"/>
            <a:ext cx="1421603" cy="243840"/>
          </a:xfrm>
          <a:prstGeom prst="rect">
            <a:avLst/>
          </a:prstGeom>
        </p:spPr>
      </p:pic>
      <p:sp>
        <p:nvSpPr>
          <p:cNvPr id="7" name="TextBox 6"/>
          <p:cNvSpPr txBox="1"/>
          <p:nvPr/>
        </p:nvSpPr>
        <p:spPr>
          <a:xfrm>
            <a:off x="280485" y="6545902"/>
            <a:ext cx="3748142" cy="235898"/>
          </a:xfrm>
          <a:prstGeom prst="rect">
            <a:avLst/>
          </a:prstGeom>
          <a:noFill/>
        </p:spPr>
        <p:txBody>
          <a:bodyPr wrap="none" rtlCol="0" anchor="b">
            <a:spAutoFit/>
          </a:bodyPr>
          <a:lstStyle/>
          <a:p>
            <a:r>
              <a:rPr lang="en-US" sz="933" dirty="0" smtClean="0">
                <a:solidFill>
                  <a:srgbClr val="FFFFFF">
                    <a:lumMod val="65000"/>
                  </a:srgbClr>
                </a:solidFill>
                <a:latin typeface="Arial"/>
              </a:rPr>
              <a:t>KANSAS STATE DEPARTMENT OF EDUCATION </a:t>
            </a:r>
            <a:r>
              <a:rPr lang="en-US" sz="933" i="1" dirty="0" smtClean="0">
                <a:solidFill>
                  <a:srgbClr val="FFFFFF">
                    <a:lumMod val="65000"/>
                  </a:srgbClr>
                </a:solidFill>
                <a:latin typeface="Arial"/>
              </a:rPr>
              <a:t>| www.ksde.org</a:t>
            </a:r>
            <a:endParaRPr lang="en-US" sz="933" i="1" dirty="0">
              <a:solidFill>
                <a:srgbClr val="FFFFFF">
                  <a:lumMod val="65000"/>
                </a:srgbClr>
              </a:solidFill>
              <a:latin typeface="Arial"/>
            </a:endParaRPr>
          </a:p>
        </p:txBody>
      </p:sp>
      <p:pic>
        <p:nvPicPr>
          <p:cNvPr id="8" name="Picture 7"/>
          <p:cNvPicPr>
            <a:picLocks noChangeAspect="1"/>
          </p:cNvPicPr>
          <p:nvPr/>
        </p:nvPicPr>
        <p:blipFill>
          <a:blip r:embed="rId3" cstate="print">
            <a:extLst>
              <a:ext uri="{BEBA8EAE-BF5A-486C-A8C5-ECC9F3942E4B}">
                <a14:imgProps xmlns:a14="http://schemas.microsoft.com/office/drawing/2010/main">
                  <a14:imgLayer r:embed="rId4">
                    <a14:imgEffect>
                      <a14:brightnessContrast bright="-80000"/>
                    </a14:imgEffect>
                  </a14:imgLayer>
                </a14:imgProps>
              </a:ext>
              <a:ext uri="{28A0092B-C50C-407E-A947-70E740481C1C}">
                <a14:useLocalDpi xmlns:a14="http://schemas.microsoft.com/office/drawing/2010/main" val="0"/>
              </a:ext>
            </a:extLst>
          </a:blip>
          <a:stretch>
            <a:fillRect/>
          </a:stretch>
        </p:blipFill>
        <p:spPr>
          <a:xfrm>
            <a:off x="197000" y="929640"/>
            <a:ext cx="3054201" cy="4998720"/>
          </a:xfrm>
          <a:prstGeom prst="rect">
            <a:avLst/>
          </a:prstGeom>
          <a:noFill/>
          <a:ln>
            <a:noFill/>
          </a:ln>
        </p:spPr>
      </p:pic>
      <p:sp>
        <p:nvSpPr>
          <p:cNvPr id="9" name="Rectangle 8"/>
          <p:cNvSpPr/>
          <p:nvPr userDrawn="1"/>
        </p:nvSpPr>
        <p:spPr>
          <a:xfrm>
            <a:off x="0" y="6109067"/>
            <a:ext cx="10820400" cy="1881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rgbClr val="FFFFFF"/>
              </a:solidFill>
              <a:latin typeface="Arial"/>
            </a:endParaRPr>
          </a:p>
        </p:txBody>
      </p:sp>
      <p:sp>
        <p:nvSpPr>
          <p:cNvPr id="10" name="TextBox 9"/>
          <p:cNvSpPr txBox="1"/>
          <p:nvPr userDrawn="1"/>
        </p:nvSpPr>
        <p:spPr>
          <a:xfrm>
            <a:off x="10820400" y="6036845"/>
            <a:ext cx="1371600" cy="307777"/>
          </a:xfrm>
          <a:prstGeom prst="rect">
            <a:avLst/>
          </a:prstGeom>
          <a:noFill/>
        </p:spPr>
        <p:txBody>
          <a:bodyPr wrap="square" rtlCol="0">
            <a:spAutoFit/>
          </a:bodyPr>
          <a:lstStyle/>
          <a:p>
            <a:pPr algn="r"/>
            <a:r>
              <a:rPr lang="en-US" sz="1400" b="1" dirty="0" smtClean="0">
                <a:solidFill>
                  <a:srgbClr val="22D9E5"/>
                </a:solidFill>
                <a:latin typeface="Century Gothic" panose="020B0502020202020204" pitchFamily="34" charset="0"/>
              </a:rPr>
              <a:t>COMMUNITY</a:t>
            </a:r>
            <a:endParaRPr lang="en-US" sz="1400" b="1" dirty="0">
              <a:solidFill>
                <a:srgbClr val="22D9E5"/>
              </a:solidFill>
              <a:latin typeface="Century Gothic" panose="020B0502020202020204" pitchFamily="34" charset="0"/>
            </a:endParaRPr>
          </a:p>
        </p:txBody>
      </p:sp>
    </p:spTree>
    <p:extLst>
      <p:ext uri="{BB962C8B-B14F-4D97-AF65-F5344CB8AC3E}">
        <p14:creationId xmlns:p14="http://schemas.microsoft.com/office/powerpoint/2010/main" val="192702586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Only" preserve="1">
  <p:cSld name="1_Title Onl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173045"/>
            <a:ext cx="10972800" cy="1020761"/>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6F4B587-9FDF-46DF-B460-9026AE4DF246}" type="datetimeFigureOut">
              <a:rPr lang="en-US" smtClean="0">
                <a:solidFill>
                  <a:prstClr val="black">
                    <a:tint val="75000"/>
                  </a:prstClr>
                </a:solidFill>
                <a:latin typeface="Arial"/>
              </a:rPr>
              <a:pPr/>
              <a:t>5/24/17</a:t>
            </a:fld>
            <a:endParaRPr lang="en-US" dirty="0">
              <a:solidFill>
                <a:prstClr val="black">
                  <a:tint val="75000"/>
                </a:prstClr>
              </a:solidFill>
              <a:latin typeface="Aria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latin typeface="Arial"/>
            </a:endParaRPr>
          </a:p>
        </p:txBody>
      </p:sp>
      <p:sp>
        <p:nvSpPr>
          <p:cNvPr id="5" name="Slide Number Placeholder 4"/>
          <p:cNvSpPr>
            <a:spLocks noGrp="1"/>
          </p:cNvSpPr>
          <p:nvPr>
            <p:ph type="sldNum" sz="quarter" idx="12"/>
          </p:nvPr>
        </p:nvSpPr>
        <p:spPr/>
        <p:txBody>
          <a:body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44217" y="6427621"/>
            <a:ext cx="1421603" cy="243840"/>
          </a:xfrm>
          <a:prstGeom prst="rect">
            <a:avLst/>
          </a:prstGeom>
        </p:spPr>
      </p:pic>
      <p:sp>
        <p:nvSpPr>
          <p:cNvPr id="7" name="TextBox 6"/>
          <p:cNvSpPr txBox="1"/>
          <p:nvPr/>
        </p:nvSpPr>
        <p:spPr>
          <a:xfrm>
            <a:off x="280485" y="6545902"/>
            <a:ext cx="3748142" cy="235898"/>
          </a:xfrm>
          <a:prstGeom prst="rect">
            <a:avLst/>
          </a:prstGeom>
          <a:noFill/>
        </p:spPr>
        <p:txBody>
          <a:bodyPr wrap="none" rtlCol="0" anchor="b">
            <a:spAutoFit/>
          </a:bodyPr>
          <a:lstStyle/>
          <a:p>
            <a:r>
              <a:rPr lang="en-US" sz="933" dirty="0" smtClean="0">
                <a:solidFill>
                  <a:srgbClr val="FFFFFF">
                    <a:lumMod val="65000"/>
                  </a:srgbClr>
                </a:solidFill>
                <a:latin typeface="Arial"/>
              </a:rPr>
              <a:t>KANSAS STATE DEPARTMENT OF EDUCATION </a:t>
            </a:r>
            <a:r>
              <a:rPr lang="en-US" sz="933" i="1" dirty="0" smtClean="0">
                <a:solidFill>
                  <a:srgbClr val="FFFFFF">
                    <a:lumMod val="65000"/>
                  </a:srgbClr>
                </a:solidFill>
                <a:latin typeface="Arial"/>
              </a:rPr>
              <a:t>| www.ksde.org</a:t>
            </a:r>
            <a:endParaRPr lang="en-US" sz="933" i="1" dirty="0">
              <a:solidFill>
                <a:srgbClr val="FFFFFF">
                  <a:lumMod val="65000"/>
                </a:srgbClr>
              </a:solidFill>
              <a:latin typeface="Arial"/>
            </a:endParaRPr>
          </a:p>
        </p:txBody>
      </p:sp>
    </p:spTree>
    <p:extLst>
      <p:ext uri="{BB962C8B-B14F-4D97-AF65-F5344CB8AC3E}">
        <p14:creationId xmlns:p14="http://schemas.microsoft.com/office/powerpoint/2010/main" val="130397051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tx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F4B587-9FDF-46DF-B460-9026AE4DF246}" type="datetimeFigureOut">
              <a:rPr lang="en-US" smtClean="0">
                <a:solidFill>
                  <a:prstClr val="black">
                    <a:tint val="75000"/>
                  </a:prstClr>
                </a:solidFill>
                <a:latin typeface="Arial"/>
              </a:rPr>
              <a:pPr/>
              <a:t>5/24/17</a:t>
            </a:fld>
            <a:endParaRPr lang="en-US" dirty="0">
              <a:solidFill>
                <a:prstClr val="black">
                  <a:tint val="75000"/>
                </a:prstClr>
              </a:solidFill>
              <a:latin typeface="Aria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latin typeface="Arial"/>
            </a:endParaRPr>
          </a:p>
        </p:txBody>
      </p:sp>
      <p:sp>
        <p:nvSpPr>
          <p:cNvPr id="4" name="Slide Number Placeholder 3"/>
          <p:cNvSpPr>
            <a:spLocks noGrp="1"/>
          </p:cNvSpPr>
          <p:nvPr>
            <p:ph type="sldNum" sz="quarter" idx="12"/>
          </p:nvPr>
        </p:nvSpPr>
        <p:spPr/>
        <p:txBody>
          <a:body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44217" y="6427621"/>
            <a:ext cx="1421603" cy="243840"/>
          </a:xfrm>
          <a:prstGeom prst="rect">
            <a:avLst/>
          </a:prstGeom>
        </p:spPr>
      </p:pic>
      <p:sp>
        <p:nvSpPr>
          <p:cNvPr id="12" name="TextBox 11"/>
          <p:cNvSpPr txBox="1"/>
          <p:nvPr/>
        </p:nvSpPr>
        <p:spPr>
          <a:xfrm>
            <a:off x="280485" y="6545902"/>
            <a:ext cx="3748142" cy="235898"/>
          </a:xfrm>
          <a:prstGeom prst="rect">
            <a:avLst/>
          </a:prstGeom>
          <a:noFill/>
        </p:spPr>
        <p:txBody>
          <a:bodyPr wrap="none" rtlCol="0" anchor="b">
            <a:spAutoFit/>
          </a:bodyPr>
          <a:lstStyle/>
          <a:p>
            <a:r>
              <a:rPr lang="en-US" sz="933" dirty="0" smtClean="0">
                <a:solidFill>
                  <a:srgbClr val="FFFFFF">
                    <a:lumMod val="65000"/>
                  </a:srgbClr>
                </a:solidFill>
                <a:latin typeface="Arial"/>
              </a:rPr>
              <a:t>KANSAS STATE DEPARTMENT OF EDUCATION </a:t>
            </a:r>
            <a:r>
              <a:rPr lang="en-US" sz="933" i="1" dirty="0" smtClean="0">
                <a:solidFill>
                  <a:srgbClr val="FFFFFF">
                    <a:lumMod val="65000"/>
                  </a:srgbClr>
                </a:solidFill>
                <a:latin typeface="Arial"/>
              </a:rPr>
              <a:t>| www.ksde.org</a:t>
            </a:r>
            <a:endParaRPr lang="en-US" sz="933" i="1" dirty="0">
              <a:solidFill>
                <a:srgbClr val="FFFFFF">
                  <a:lumMod val="65000"/>
                </a:srgbClr>
              </a:solidFill>
              <a:latin typeface="Arial"/>
            </a:endParaRPr>
          </a:p>
        </p:txBody>
      </p:sp>
      <p:pic>
        <p:nvPicPr>
          <p:cNvPr id="5" name="Picture 4"/>
          <p:cNvPicPr>
            <a:picLocks noChangeAspect="1"/>
          </p:cNvPicPr>
          <p:nvPr/>
        </p:nvPicPr>
        <p:blipFill>
          <a:blip r:embed="rId3" cstate="print">
            <a:extLst>
              <a:ext uri="{BEBA8EAE-BF5A-486C-A8C5-ECC9F3942E4B}">
                <a14:imgProps xmlns:a14="http://schemas.microsoft.com/office/drawing/2010/main">
                  <a14:imgLayer r:embed="rId4">
                    <a14:imgEffect>
                      <a14:brightnessContrast bright="-80000"/>
                    </a14:imgEffect>
                  </a14:imgLayer>
                </a14:imgProps>
              </a:ext>
              <a:ext uri="{28A0092B-C50C-407E-A947-70E740481C1C}">
                <a14:useLocalDpi xmlns:a14="http://schemas.microsoft.com/office/drawing/2010/main" val="0"/>
              </a:ext>
            </a:extLst>
          </a:blip>
          <a:stretch>
            <a:fillRect/>
          </a:stretch>
        </p:blipFill>
        <p:spPr>
          <a:xfrm>
            <a:off x="197000" y="929640"/>
            <a:ext cx="3054201" cy="4998720"/>
          </a:xfrm>
          <a:prstGeom prst="rect">
            <a:avLst/>
          </a:prstGeom>
          <a:noFill/>
          <a:ln>
            <a:noFill/>
          </a:ln>
        </p:spPr>
      </p:pic>
      <p:grpSp>
        <p:nvGrpSpPr>
          <p:cNvPr id="15" name="Group 14"/>
          <p:cNvGrpSpPr/>
          <p:nvPr userDrawn="1"/>
        </p:nvGrpSpPr>
        <p:grpSpPr>
          <a:xfrm>
            <a:off x="0" y="6100075"/>
            <a:ext cx="12192000" cy="307778"/>
            <a:chOff x="0" y="4574984"/>
            <a:chExt cx="9144000" cy="230834"/>
          </a:xfrm>
        </p:grpSpPr>
        <p:sp>
          <p:nvSpPr>
            <p:cNvPr id="16" name="Rectangle 15"/>
            <p:cNvSpPr/>
            <p:nvPr userDrawn="1"/>
          </p:nvSpPr>
          <p:spPr>
            <a:xfrm>
              <a:off x="0" y="4629150"/>
              <a:ext cx="8115300" cy="14109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rgbClr val="FFFFFF"/>
                </a:solidFill>
                <a:latin typeface="Arial"/>
              </a:endParaRPr>
            </a:p>
          </p:txBody>
        </p:sp>
        <p:sp>
          <p:nvSpPr>
            <p:cNvPr id="17" name="TextBox 16"/>
            <p:cNvSpPr txBox="1"/>
            <p:nvPr userDrawn="1"/>
          </p:nvSpPr>
          <p:spPr>
            <a:xfrm>
              <a:off x="8115300" y="4574984"/>
              <a:ext cx="1028700" cy="230834"/>
            </a:xfrm>
            <a:prstGeom prst="rect">
              <a:avLst/>
            </a:prstGeom>
            <a:noFill/>
          </p:spPr>
          <p:txBody>
            <a:bodyPr wrap="square" rtlCol="0">
              <a:spAutoFit/>
            </a:bodyPr>
            <a:lstStyle/>
            <a:p>
              <a:pPr algn="r"/>
              <a:r>
                <a:rPr lang="en-US" sz="1400" b="1" dirty="0" smtClean="0">
                  <a:solidFill>
                    <a:srgbClr val="22D9E5"/>
                  </a:solidFill>
                  <a:latin typeface="Century Gothic" panose="020B0502020202020204" pitchFamily="34" charset="0"/>
                </a:rPr>
                <a:t>COMMUNITY</a:t>
              </a:r>
              <a:endParaRPr lang="en-US" sz="1400" b="1" dirty="0">
                <a:solidFill>
                  <a:srgbClr val="22D9E5"/>
                </a:solidFill>
                <a:latin typeface="Century Gothic" panose="020B0502020202020204" pitchFamily="34" charset="0"/>
              </a:endParaRPr>
            </a:p>
          </p:txBody>
        </p:sp>
      </p:grpSp>
    </p:spTree>
    <p:extLst>
      <p:ext uri="{BB962C8B-B14F-4D97-AF65-F5344CB8AC3E}">
        <p14:creationId xmlns:p14="http://schemas.microsoft.com/office/powerpoint/2010/main" val="373172799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1_Custom Layout">
    <p:bg>
      <p:bgPr>
        <a:solidFill>
          <a:schemeClr val="tx1"/>
        </a:solid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44217" y="6427621"/>
            <a:ext cx="1421603" cy="243840"/>
          </a:xfrm>
          <a:prstGeom prst="rect">
            <a:avLst/>
          </a:prstGeom>
        </p:spPr>
      </p:pic>
      <p:sp>
        <p:nvSpPr>
          <p:cNvPr id="13" name="TextBox 12"/>
          <p:cNvSpPr txBox="1"/>
          <p:nvPr/>
        </p:nvSpPr>
        <p:spPr>
          <a:xfrm>
            <a:off x="280485" y="6545902"/>
            <a:ext cx="3748142" cy="235898"/>
          </a:xfrm>
          <a:prstGeom prst="rect">
            <a:avLst/>
          </a:prstGeom>
          <a:noFill/>
        </p:spPr>
        <p:txBody>
          <a:bodyPr wrap="none" rtlCol="0" anchor="b">
            <a:spAutoFit/>
          </a:bodyPr>
          <a:lstStyle/>
          <a:p>
            <a:r>
              <a:rPr lang="en-US" sz="933" dirty="0" smtClean="0">
                <a:solidFill>
                  <a:srgbClr val="FFFFFF">
                    <a:lumMod val="65000"/>
                  </a:srgbClr>
                </a:solidFill>
                <a:latin typeface="Arial"/>
              </a:rPr>
              <a:t>KANSAS STATE DEPARTMENT OF EDUCATION </a:t>
            </a:r>
            <a:r>
              <a:rPr lang="en-US" sz="933" i="1" dirty="0" smtClean="0">
                <a:solidFill>
                  <a:srgbClr val="FFFFFF">
                    <a:lumMod val="65000"/>
                  </a:srgbClr>
                </a:solidFill>
                <a:latin typeface="Arial"/>
              </a:rPr>
              <a:t>| www.ksde.org</a:t>
            </a:r>
            <a:endParaRPr lang="en-US" sz="933" i="1" dirty="0">
              <a:solidFill>
                <a:srgbClr val="FFFFFF">
                  <a:lumMod val="65000"/>
                </a:srgbClr>
              </a:solidFill>
              <a:latin typeface="Arial"/>
            </a:endParaRPr>
          </a:p>
        </p:txBody>
      </p:sp>
      <p:pic>
        <p:nvPicPr>
          <p:cNvPr id="14" name="Picture 13"/>
          <p:cNvPicPr>
            <a:picLocks noChangeAspect="1"/>
          </p:cNvPicPr>
          <p:nvPr/>
        </p:nvPicPr>
        <p:blipFill>
          <a:blip r:embed="rId3" cstate="print">
            <a:extLst>
              <a:ext uri="{BEBA8EAE-BF5A-486C-A8C5-ECC9F3942E4B}">
                <a14:imgProps xmlns:a14="http://schemas.microsoft.com/office/drawing/2010/main">
                  <a14:imgLayer r:embed="rId4">
                    <a14:imgEffect>
                      <a14:brightnessContrast bright="-80000"/>
                    </a14:imgEffect>
                  </a14:imgLayer>
                </a14:imgProps>
              </a:ext>
              <a:ext uri="{28A0092B-C50C-407E-A947-70E740481C1C}">
                <a14:useLocalDpi xmlns:a14="http://schemas.microsoft.com/office/drawing/2010/main" val="0"/>
              </a:ext>
            </a:extLst>
          </a:blip>
          <a:stretch>
            <a:fillRect/>
          </a:stretch>
        </p:blipFill>
        <p:spPr>
          <a:xfrm>
            <a:off x="197000" y="929640"/>
            <a:ext cx="3054201" cy="4998720"/>
          </a:xfrm>
          <a:prstGeom prst="rect">
            <a:avLst/>
          </a:prstGeom>
          <a:noFill/>
          <a:ln>
            <a:noFill/>
          </a:ln>
        </p:spPr>
      </p:pic>
      <p:sp>
        <p:nvSpPr>
          <p:cNvPr id="7" name="Content Placeholder 6"/>
          <p:cNvSpPr>
            <a:spLocks noGrp="1"/>
          </p:cNvSpPr>
          <p:nvPr>
            <p:ph sz="quarter" idx="11"/>
          </p:nvPr>
        </p:nvSpPr>
        <p:spPr>
          <a:xfrm>
            <a:off x="250901" y="279400"/>
            <a:ext cx="11690201" cy="5994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2283118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6F4B587-9FDF-46DF-B460-9026AE4DF246}" type="datetimeFigureOut">
              <a:rPr lang="en-US" smtClean="0"/>
              <a:t>5/24/17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00A119E-7584-428E-89E9-092799AD27D7}" type="slidenum">
              <a:rPr lang="en-US" smtClean="0"/>
              <a:t>‹#›</a:t>
            </a:fld>
            <a:endParaRPr lang="en-US" dirty="0"/>
          </a:p>
        </p:txBody>
      </p:sp>
      <p:sp>
        <p:nvSpPr>
          <p:cNvPr id="7" name="Content Placeholder 6"/>
          <p:cNvSpPr>
            <a:spLocks noGrp="1"/>
          </p:cNvSpPr>
          <p:nvPr>
            <p:ph sz="quarter" idx="13"/>
          </p:nvPr>
        </p:nvSpPr>
        <p:spPr>
          <a:xfrm>
            <a:off x="304800" y="1193800"/>
            <a:ext cx="11684000" cy="4775200"/>
          </a:xfrm>
          <a:noFill/>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7"/>
          <p:cNvSpPr/>
          <p:nvPr userDrawn="1"/>
        </p:nvSpPr>
        <p:spPr>
          <a:xfrm>
            <a:off x="0" y="6041222"/>
            <a:ext cx="10820400" cy="1881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9" name="TextBox 8"/>
          <p:cNvSpPr txBox="1"/>
          <p:nvPr userDrawn="1"/>
        </p:nvSpPr>
        <p:spPr>
          <a:xfrm>
            <a:off x="10820400" y="5969000"/>
            <a:ext cx="1371600" cy="307777"/>
          </a:xfrm>
          <a:prstGeom prst="rect">
            <a:avLst/>
          </a:prstGeom>
          <a:noFill/>
        </p:spPr>
        <p:txBody>
          <a:bodyPr wrap="square" rtlCol="0">
            <a:spAutoFit/>
          </a:bodyPr>
          <a:lstStyle/>
          <a:p>
            <a:pPr algn="r"/>
            <a:r>
              <a:rPr lang="en-US" sz="1400" b="1" dirty="0" smtClean="0">
                <a:solidFill>
                  <a:schemeClr val="accent3"/>
                </a:solidFill>
                <a:latin typeface="Century Gothic" panose="020B0502020202020204" pitchFamily="34" charset="0"/>
              </a:rPr>
              <a:t>COMMUNITY</a:t>
            </a:r>
            <a:endParaRPr lang="en-US" sz="1400" b="1" dirty="0">
              <a:solidFill>
                <a:schemeClr val="accent3"/>
              </a:solidFill>
              <a:latin typeface="Century Gothic" panose="020B0502020202020204" pitchFamily="34" charset="0"/>
            </a:endParaRPr>
          </a:p>
        </p:txBody>
      </p:sp>
    </p:spTree>
    <p:extLst>
      <p:ext uri="{BB962C8B-B14F-4D97-AF65-F5344CB8AC3E}">
        <p14:creationId xmlns:p14="http://schemas.microsoft.com/office/powerpoint/2010/main" val="134525583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06400" y="889000"/>
            <a:ext cx="7411827" cy="5283200"/>
          </a:xfrm>
          <a:prstGeom prst="rect">
            <a:avLst/>
          </a:prstGeom>
          <a:noFill/>
        </p:spPr>
        <p:txBody>
          <a:bodyPr wrap="square">
            <a:normAutofit/>
          </a:bodyPr>
          <a:lstStyle>
            <a:lvl1pPr>
              <a:defRPr sz="4267">
                <a:solidFill>
                  <a:schemeClr val="bg1"/>
                </a:solidFill>
              </a:defRPr>
            </a:lvl1pPr>
            <a:lvl2pPr>
              <a:defRPr sz="3733">
                <a:solidFill>
                  <a:schemeClr val="bg1"/>
                </a:solidFill>
              </a:defRPr>
            </a:lvl2pPr>
            <a:lvl3pPr>
              <a:defRPr sz="3200">
                <a:solidFill>
                  <a:schemeClr val="bg1"/>
                </a:solidFill>
              </a:defRPr>
            </a:lvl3pPr>
            <a:lvl4pPr>
              <a:defRPr sz="2667">
                <a:solidFill>
                  <a:schemeClr val="bg1"/>
                </a:solidFill>
              </a:defRPr>
            </a:lvl4pPr>
            <a:lvl5pPr>
              <a:defRPr sz="2667">
                <a:solidFill>
                  <a:schemeClr val="bg1"/>
                </a:solidFill>
              </a:defRPr>
            </a:lvl5pPr>
            <a:lvl6pPr>
              <a:defRPr sz="2667"/>
            </a:lvl6pPr>
            <a:lvl7pPr>
              <a:defRPr sz="2667"/>
            </a:lvl7pPr>
            <a:lvl8pPr>
              <a:defRPr sz="2667"/>
            </a:lvl8pPr>
            <a:lvl9pPr>
              <a:defRPr sz="26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31202" y="888132"/>
            <a:ext cx="3454399" cy="5238032"/>
          </a:xfrm>
          <a:prstGeom prst="rect">
            <a:avLst/>
          </a:prstGeom>
          <a:noFill/>
        </p:spPr>
        <p:txBody>
          <a:bodyPr/>
          <a:lstStyle>
            <a:lvl1pPr marL="380990" indent="-380990">
              <a:buFont typeface="Arial" panose="020B0604020202020204" pitchFamily="34" charset="0"/>
              <a:buChar char="•"/>
              <a:defRPr sz="2667">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F4B587-9FDF-46DF-B460-9026AE4DF246}" type="datetimeFigureOut">
              <a:rPr lang="en-US" smtClean="0">
                <a:solidFill>
                  <a:prstClr val="black">
                    <a:tint val="75000"/>
                  </a:prstClr>
                </a:solidFill>
                <a:latin typeface="Arial"/>
              </a:rPr>
              <a:pPr/>
              <a:t>5/24/17</a:t>
            </a:fld>
            <a:endParaRPr lang="en-US" dirty="0">
              <a:solidFill>
                <a:prstClr val="black">
                  <a:tint val="75000"/>
                </a:prstClr>
              </a:solidFill>
              <a:latin typeface="Aria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Arial"/>
            </a:endParaRPr>
          </a:p>
        </p:txBody>
      </p:sp>
      <p:sp>
        <p:nvSpPr>
          <p:cNvPr id="7" name="Slide Number Placeholder 6"/>
          <p:cNvSpPr>
            <a:spLocks noGrp="1"/>
          </p:cNvSpPr>
          <p:nvPr>
            <p:ph type="sldNum" sz="quarter" idx="12"/>
          </p:nvPr>
        </p:nvSpPr>
        <p:spPr/>
        <p:txBody>
          <a:body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44217" y="6427621"/>
            <a:ext cx="1421603" cy="243840"/>
          </a:xfrm>
          <a:prstGeom prst="rect">
            <a:avLst/>
          </a:prstGeom>
        </p:spPr>
      </p:pic>
      <p:sp>
        <p:nvSpPr>
          <p:cNvPr id="16" name="TextBox 15"/>
          <p:cNvSpPr txBox="1"/>
          <p:nvPr/>
        </p:nvSpPr>
        <p:spPr>
          <a:xfrm>
            <a:off x="280485" y="6545902"/>
            <a:ext cx="3748142" cy="235898"/>
          </a:xfrm>
          <a:prstGeom prst="rect">
            <a:avLst/>
          </a:prstGeom>
          <a:noFill/>
        </p:spPr>
        <p:txBody>
          <a:bodyPr wrap="none" rtlCol="0" anchor="b">
            <a:spAutoFit/>
          </a:bodyPr>
          <a:lstStyle/>
          <a:p>
            <a:r>
              <a:rPr lang="en-US" sz="933" dirty="0" smtClean="0">
                <a:solidFill>
                  <a:srgbClr val="FFFFFF">
                    <a:lumMod val="65000"/>
                  </a:srgbClr>
                </a:solidFill>
                <a:latin typeface="Arial"/>
              </a:rPr>
              <a:t>KANSAS STATE DEPARTMENT OF EDUCATION </a:t>
            </a:r>
            <a:r>
              <a:rPr lang="en-US" sz="933" i="1" dirty="0" smtClean="0">
                <a:solidFill>
                  <a:srgbClr val="FFFFFF">
                    <a:lumMod val="65000"/>
                  </a:srgbClr>
                </a:solidFill>
                <a:latin typeface="Arial"/>
              </a:rPr>
              <a:t>| www.ksde.org</a:t>
            </a:r>
            <a:endParaRPr lang="en-US" sz="933" i="1" dirty="0">
              <a:solidFill>
                <a:srgbClr val="FFFFFF">
                  <a:lumMod val="65000"/>
                </a:srgbClr>
              </a:solidFill>
              <a:latin typeface="Arial"/>
            </a:endParaRPr>
          </a:p>
        </p:txBody>
      </p:sp>
      <p:grpSp>
        <p:nvGrpSpPr>
          <p:cNvPr id="21" name="Group 20"/>
          <p:cNvGrpSpPr/>
          <p:nvPr userDrawn="1"/>
        </p:nvGrpSpPr>
        <p:grpSpPr>
          <a:xfrm>
            <a:off x="0" y="6100075"/>
            <a:ext cx="12192000" cy="307778"/>
            <a:chOff x="0" y="4574984"/>
            <a:chExt cx="9144000" cy="230834"/>
          </a:xfrm>
        </p:grpSpPr>
        <p:sp>
          <p:nvSpPr>
            <p:cNvPr id="22" name="Rectangle 21"/>
            <p:cNvSpPr/>
            <p:nvPr userDrawn="1"/>
          </p:nvSpPr>
          <p:spPr>
            <a:xfrm>
              <a:off x="0" y="4629150"/>
              <a:ext cx="8115300" cy="14109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rgbClr val="FFFFFF"/>
                </a:solidFill>
                <a:latin typeface="Arial"/>
              </a:endParaRPr>
            </a:p>
          </p:txBody>
        </p:sp>
        <p:sp>
          <p:nvSpPr>
            <p:cNvPr id="24" name="TextBox 23"/>
            <p:cNvSpPr txBox="1"/>
            <p:nvPr userDrawn="1"/>
          </p:nvSpPr>
          <p:spPr>
            <a:xfrm>
              <a:off x="8115300" y="4574984"/>
              <a:ext cx="1028700" cy="230834"/>
            </a:xfrm>
            <a:prstGeom prst="rect">
              <a:avLst/>
            </a:prstGeom>
            <a:noFill/>
          </p:spPr>
          <p:txBody>
            <a:bodyPr wrap="square" rtlCol="0">
              <a:spAutoFit/>
            </a:bodyPr>
            <a:lstStyle/>
            <a:p>
              <a:pPr algn="r"/>
              <a:r>
                <a:rPr lang="en-US" sz="1400" b="1" dirty="0" smtClean="0">
                  <a:solidFill>
                    <a:srgbClr val="22D9E5"/>
                  </a:solidFill>
                  <a:latin typeface="Century Gothic" panose="020B0502020202020204" pitchFamily="34" charset="0"/>
                </a:rPr>
                <a:t>COMMUNITY</a:t>
              </a:r>
              <a:endParaRPr lang="en-US" sz="1400" b="1" dirty="0">
                <a:solidFill>
                  <a:srgbClr val="22D9E5"/>
                </a:solidFill>
                <a:latin typeface="Century Gothic" panose="020B0502020202020204" pitchFamily="34" charset="0"/>
              </a:endParaRPr>
            </a:p>
          </p:txBody>
        </p:sp>
      </p:grpSp>
      <p:sp>
        <p:nvSpPr>
          <p:cNvPr id="25" name="Title 1"/>
          <p:cNvSpPr>
            <a:spLocks noGrp="1"/>
          </p:cNvSpPr>
          <p:nvPr>
            <p:ph type="title"/>
          </p:nvPr>
        </p:nvSpPr>
        <p:spPr>
          <a:xfrm>
            <a:off x="406400" y="1"/>
            <a:ext cx="11480800" cy="787399"/>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06501608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1_Content with Caption">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06400" y="889000"/>
            <a:ext cx="7411827" cy="5283200"/>
          </a:xfrm>
          <a:prstGeom prst="rect">
            <a:avLst/>
          </a:prstGeom>
          <a:noFill/>
        </p:spPr>
        <p:txBody>
          <a:bodyPr wrap="square">
            <a:normAutofit/>
          </a:bodyPr>
          <a:lstStyle>
            <a:lvl1pPr>
              <a:defRPr sz="4267">
                <a:solidFill>
                  <a:schemeClr val="bg1"/>
                </a:solidFill>
              </a:defRPr>
            </a:lvl1pPr>
            <a:lvl2pPr>
              <a:defRPr sz="3733">
                <a:solidFill>
                  <a:schemeClr val="bg1"/>
                </a:solidFill>
              </a:defRPr>
            </a:lvl2pPr>
            <a:lvl3pPr>
              <a:defRPr sz="3200">
                <a:solidFill>
                  <a:schemeClr val="bg1"/>
                </a:solidFill>
              </a:defRPr>
            </a:lvl3pPr>
            <a:lvl4pPr>
              <a:defRPr sz="2667">
                <a:solidFill>
                  <a:schemeClr val="bg1"/>
                </a:solidFill>
              </a:defRPr>
            </a:lvl4pPr>
            <a:lvl5pPr>
              <a:defRPr sz="2667">
                <a:solidFill>
                  <a:schemeClr val="bg1"/>
                </a:solidFill>
              </a:defRPr>
            </a:lvl5pPr>
            <a:lvl6pPr>
              <a:defRPr sz="2667"/>
            </a:lvl6pPr>
            <a:lvl7pPr>
              <a:defRPr sz="2667"/>
            </a:lvl7pPr>
            <a:lvl8pPr>
              <a:defRPr sz="2667"/>
            </a:lvl8pPr>
            <a:lvl9pPr>
              <a:defRPr sz="26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31202" y="888132"/>
            <a:ext cx="3454399" cy="5238032"/>
          </a:xfrm>
          <a:prstGeom prst="rect">
            <a:avLst/>
          </a:prstGeom>
          <a:noFill/>
        </p:spPr>
        <p:txBody>
          <a:bodyPr/>
          <a:lstStyle>
            <a:lvl1pPr marL="380990" indent="-380990">
              <a:buFont typeface="Arial" panose="020B0604020202020204" pitchFamily="34" charset="0"/>
              <a:buChar char="•"/>
              <a:defRPr sz="2667">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F4B587-9FDF-46DF-B460-9026AE4DF246}" type="datetimeFigureOut">
              <a:rPr lang="en-US" smtClean="0">
                <a:solidFill>
                  <a:prstClr val="black">
                    <a:tint val="75000"/>
                  </a:prstClr>
                </a:solidFill>
                <a:latin typeface="Arial"/>
              </a:rPr>
              <a:pPr/>
              <a:t>5/24/17</a:t>
            </a:fld>
            <a:endParaRPr lang="en-US" dirty="0">
              <a:solidFill>
                <a:prstClr val="black">
                  <a:tint val="75000"/>
                </a:prstClr>
              </a:solidFill>
              <a:latin typeface="Aria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Arial"/>
            </a:endParaRPr>
          </a:p>
        </p:txBody>
      </p:sp>
      <p:sp>
        <p:nvSpPr>
          <p:cNvPr id="7" name="Slide Number Placeholder 6"/>
          <p:cNvSpPr>
            <a:spLocks noGrp="1"/>
          </p:cNvSpPr>
          <p:nvPr>
            <p:ph type="sldNum" sz="quarter" idx="12"/>
          </p:nvPr>
        </p:nvSpPr>
        <p:spPr/>
        <p:txBody>
          <a:body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44217" y="6427621"/>
            <a:ext cx="1421603" cy="243840"/>
          </a:xfrm>
          <a:prstGeom prst="rect">
            <a:avLst/>
          </a:prstGeom>
        </p:spPr>
      </p:pic>
      <p:sp>
        <p:nvSpPr>
          <p:cNvPr id="16" name="TextBox 15"/>
          <p:cNvSpPr txBox="1"/>
          <p:nvPr/>
        </p:nvSpPr>
        <p:spPr>
          <a:xfrm>
            <a:off x="280485" y="6545902"/>
            <a:ext cx="3748142" cy="235898"/>
          </a:xfrm>
          <a:prstGeom prst="rect">
            <a:avLst/>
          </a:prstGeom>
          <a:noFill/>
        </p:spPr>
        <p:txBody>
          <a:bodyPr wrap="none" rtlCol="0" anchor="b">
            <a:spAutoFit/>
          </a:bodyPr>
          <a:lstStyle/>
          <a:p>
            <a:r>
              <a:rPr lang="en-US" sz="933" dirty="0" smtClean="0">
                <a:solidFill>
                  <a:srgbClr val="FFFFFF">
                    <a:lumMod val="65000"/>
                  </a:srgbClr>
                </a:solidFill>
                <a:latin typeface="Arial"/>
              </a:rPr>
              <a:t>KANSAS STATE DEPARTMENT OF EDUCATION </a:t>
            </a:r>
            <a:r>
              <a:rPr lang="en-US" sz="933" i="1" dirty="0" smtClean="0">
                <a:solidFill>
                  <a:srgbClr val="FFFFFF">
                    <a:lumMod val="65000"/>
                  </a:srgbClr>
                </a:solidFill>
                <a:latin typeface="Arial"/>
              </a:rPr>
              <a:t>| www.ksde.org</a:t>
            </a:r>
            <a:endParaRPr lang="en-US" sz="933" i="1" dirty="0">
              <a:solidFill>
                <a:srgbClr val="FFFFFF">
                  <a:lumMod val="65000"/>
                </a:srgbClr>
              </a:solidFill>
              <a:latin typeface="Arial"/>
            </a:endParaRPr>
          </a:p>
        </p:txBody>
      </p:sp>
      <p:sp>
        <p:nvSpPr>
          <p:cNvPr id="25" name="Title 1"/>
          <p:cNvSpPr>
            <a:spLocks noGrp="1"/>
          </p:cNvSpPr>
          <p:nvPr>
            <p:ph type="title"/>
          </p:nvPr>
        </p:nvSpPr>
        <p:spPr>
          <a:xfrm>
            <a:off x="406400" y="1"/>
            <a:ext cx="11480800" cy="787399"/>
          </a:xfrm>
        </p:spPr>
        <p:txBody>
          <a:bodyPr/>
          <a:lstStyle/>
          <a:p>
            <a:r>
              <a:rPr lang="en-US" dirty="0" smtClean="0"/>
              <a:t>Click to edit Master title style</a:t>
            </a:r>
            <a:endParaRPr lang="en-US" dirty="0"/>
          </a:p>
        </p:txBody>
      </p:sp>
      <p:sp>
        <p:nvSpPr>
          <p:cNvPr id="13" name="Rectangle 12"/>
          <p:cNvSpPr/>
          <p:nvPr userDrawn="1"/>
        </p:nvSpPr>
        <p:spPr>
          <a:xfrm>
            <a:off x="0" y="6172288"/>
            <a:ext cx="9875520" cy="188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rgbClr val="FFFFFF"/>
              </a:solidFill>
              <a:latin typeface="Arial"/>
            </a:endParaRPr>
          </a:p>
        </p:txBody>
      </p:sp>
      <p:sp>
        <p:nvSpPr>
          <p:cNvPr id="14" name="TextBox 13"/>
          <p:cNvSpPr txBox="1"/>
          <p:nvPr userDrawn="1"/>
        </p:nvSpPr>
        <p:spPr>
          <a:xfrm>
            <a:off x="9631680" y="6100067"/>
            <a:ext cx="2560320" cy="307777"/>
          </a:xfrm>
          <a:prstGeom prst="rect">
            <a:avLst/>
          </a:prstGeom>
          <a:noFill/>
        </p:spPr>
        <p:txBody>
          <a:bodyPr wrap="square" rtlCol="0">
            <a:spAutoFit/>
          </a:bodyPr>
          <a:lstStyle/>
          <a:p>
            <a:pPr algn="r"/>
            <a:r>
              <a:rPr lang="en-US" sz="1400" b="1" dirty="0" smtClean="0">
                <a:solidFill>
                  <a:srgbClr val="9CFF1A"/>
                </a:solidFill>
                <a:latin typeface="Century Gothic" panose="020B0502020202020204" pitchFamily="34" charset="0"/>
              </a:rPr>
              <a:t>BUSINESS AND INDUSTRY</a:t>
            </a:r>
            <a:endParaRPr lang="en-US" sz="1400" b="1" dirty="0">
              <a:solidFill>
                <a:srgbClr val="9CFF1A"/>
              </a:solidFill>
              <a:latin typeface="Century Gothic" panose="020B0502020202020204" pitchFamily="34" charset="0"/>
            </a:endParaRPr>
          </a:p>
        </p:txBody>
      </p:sp>
    </p:spTree>
    <p:extLst>
      <p:ext uri="{BB962C8B-B14F-4D97-AF65-F5344CB8AC3E}">
        <p14:creationId xmlns:p14="http://schemas.microsoft.com/office/powerpoint/2010/main" val="418466362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solidFill>
          <a:schemeClr val="tx1"/>
        </a:solidFill>
        <a:effectLst/>
      </p:bgPr>
    </p:bg>
    <p:spTree>
      <p:nvGrpSpPr>
        <p:cNvPr id="1" name=""/>
        <p:cNvGrpSpPr/>
        <p:nvPr/>
      </p:nvGrpSpPr>
      <p:grpSpPr>
        <a:xfrm>
          <a:off x="0" y="0"/>
          <a:ext cx="0" cy="0"/>
          <a:chOff x="0" y="0"/>
          <a:chExt cx="0" cy="0"/>
        </a:xfrm>
      </p:grpSpPr>
      <p:pic>
        <p:nvPicPr>
          <p:cNvPr id="22" name="Picture 21"/>
          <p:cNvPicPr>
            <a:picLocks noChangeAspect="1"/>
          </p:cNvPicPr>
          <p:nvPr/>
        </p:nvPicPr>
        <p:blipFill>
          <a:blip r:embed="rId2" cstate="print">
            <a:extLst>
              <a:ext uri="{BEBA8EAE-BF5A-486C-A8C5-ECC9F3942E4B}">
                <a14:imgProps xmlns:a14="http://schemas.microsoft.com/office/drawing/2010/main">
                  <a14:imgLayer r:embed="rId3">
                    <a14:imgEffect>
                      <a14:brightnessContrast bright="-80000"/>
                    </a14:imgEffect>
                  </a14:imgLayer>
                </a14:imgProps>
              </a:ext>
              <a:ext uri="{28A0092B-C50C-407E-A947-70E740481C1C}">
                <a14:useLocalDpi xmlns:a14="http://schemas.microsoft.com/office/drawing/2010/main" val="0"/>
              </a:ext>
            </a:extLst>
          </a:blip>
          <a:stretch>
            <a:fillRect/>
          </a:stretch>
        </p:blipFill>
        <p:spPr>
          <a:xfrm>
            <a:off x="197000" y="929640"/>
            <a:ext cx="3054201" cy="4998720"/>
          </a:xfrm>
          <a:prstGeom prst="rect">
            <a:avLst/>
          </a:prstGeom>
          <a:noFill/>
          <a:ln>
            <a:noFill/>
          </a:ln>
        </p:spPr>
      </p:pic>
      <p:sp>
        <p:nvSpPr>
          <p:cNvPr id="2" name="Title 1"/>
          <p:cNvSpPr>
            <a:spLocks noGrp="1"/>
          </p:cNvSpPr>
          <p:nvPr>
            <p:ph type="title"/>
          </p:nvPr>
        </p:nvSpPr>
        <p:spPr>
          <a:xfrm>
            <a:off x="513279" y="4800600"/>
            <a:ext cx="11069135" cy="566739"/>
          </a:xfrm>
        </p:spPr>
        <p:txBody>
          <a:bodyPr anchor="b"/>
          <a:lstStyle>
            <a:lvl1pPr algn="l">
              <a:defRPr sz="2667" b="0"/>
            </a:lvl1pPr>
          </a:lstStyle>
          <a:p>
            <a:r>
              <a:rPr lang="en-US" smtClean="0"/>
              <a:t>Click to edit Master title style</a:t>
            </a:r>
            <a:endParaRPr lang="en-US" dirty="0"/>
          </a:p>
        </p:txBody>
      </p:sp>
      <p:sp>
        <p:nvSpPr>
          <p:cNvPr id="3" name="Picture Placeholder 2"/>
          <p:cNvSpPr>
            <a:spLocks noGrp="1"/>
          </p:cNvSpPr>
          <p:nvPr>
            <p:ph type="pic" idx="1"/>
          </p:nvPr>
        </p:nvSpPr>
        <p:spPr>
          <a:xfrm>
            <a:off x="101600" y="177815"/>
            <a:ext cx="11988800" cy="4549775"/>
          </a:xfrm>
          <a:prstGeom prst="rect">
            <a:avLst/>
          </a:prstGeom>
          <a:noFill/>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dirty="0" smtClean="0"/>
              <a:t>Click icon to add picture</a:t>
            </a:r>
            <a:endParaRPr lang="en-US" dirty="0"/>
          </a:p>
        </p:txBody>
      </p:sp>
      <p:sp>
        <p:nvSpPr>
          <p:cNvPr id="4" name="Text Placeholder 3"/>
          <p:cNvSpPr>
            <a:spLocks noGrp="1"/>
          </p:cNvSpPr>
          <p:nvPr>
            <p:ph type="body" sz="half" idx="2"/>
          </p:nvPr>
        </p:nvSpPr>
        <p:spPr>
          <a:xfrm>
            <a:off x="1219200" y="5367353"/>
            <a:ext cx="10363213" cy="804863"/>
          </a:xfrm>
          <a:prstGeom prst="rect">
            <a:avLst/>
          </a:prstGeom>
          <a:noFill/>
        </p:spPr>
        <p:txBody>
          <a:bodyPr/>
          <a:lstStyle>
            <a:lvl1pPr marL="0" indent="0">
              <a:buNone/>
              <a:defRPr sz="1867">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F4B587-9FDF-46DF-B460-9026AE4DF246}" type="datetimeFigureOut">
              <a:rPr lang="en-US" smtClean="0">
                <a:solidFill>
                  <a:prstClr val="black">
                    <a:tint val="75000"/>
                  </a:prstClr>
                </a:solidFill>
                <a:latin typeface="Arial"/>
              </a:rPr>
              <a:pPr/>
              <a:t>5/24/17</a:t>
            </a:fld>
            <a:endParaRPr lang="en-US" dirty="0">
              <a:solidFill>
                <a:prstClr val="black">
                  <a:tint val="75000"/>
                </a:prstClr>
              </a:solidFill>
              <a:latin typeface="Aria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Arial"/>
            </a:endParaRPr>
          </a:p>
        </p:txBody>
      </p:sp>
      <p:sp>
        <p:nvSpPr>
          <p:cNvPr id="7" name="Slide Number Placeholder 6"/>
          <p:cNvSpPr>
            <a:spLocks noGrp="1"/>
          </p:cNvSpPr>
          <p:nvPr>
            <p:ph type="sldNum" sz="quarter" idx="12"/>
          </p:nvPr>
        </p:nvSpPr>
        <p:spPr/>
        <p:txBody>
          <a:body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44217" y="6427621"/>
            <a:ext cx="1421603" cy="243840"/>
          </a:xfrm>
          <a:prstGeom prst="rect">
            <a:avLst/>
          </a:prstGeom>
        </p:spPr>
      </p:pic>
      <p:sp>
        <p:nvSpPr>
          <p:cNvPr id="17" name="TextBox 16"/>
          <p:cNvSpPr txBox="1"/>
          <p:nvPr/>
        </p:nvSpPr>
        <p:spPr>
          <a:xfrm>
            <a:off x="280485" y="6545902"/>
            <a:ext cx="3748142" cy="235898"/>
          </a:xfrm>
          <a:prstGeom prst="rect">
            <a:avLst/>
          </a:prstGeom>
          <a:noFill/>
        </p:spPr>
        <p:txBody>
          <a:bodyPr wrap="none" rtlCol="0" anchor="b">
            <a:spAutoFit/>
          </a:bodyPr>
          <a:lstStyle/>
          <a:p>
            <a:r>
              <a:rPr lang="en-US" sz="933" dirty="0" smtClean="0">
                <a:solidFill>
                  <a:srgbClr val="FFFFFF">
                    <a:lumMod val="65000"/>
                  </a:srgbClr>
                </a:solidFill>
                <a:latin typeface="Arial"/>
              </a:rPr>
              <a:t>KANSAS STATE DEPARTMENT OF EDUCATION </a:t>
            </a:r>
            <a:r>
              <a:rPr lang="en-US" sz="933" i="1" dirty="0" smtClean="0">
                <a:solidFill>
                  <a:srgbClr val="FFFFFF">
                    <a:lumMod val="65000"/>
                  </a:srgbClr>
                </a:solidFill>
                <a:latin typeface="Arial"/>
              </a:rPr>
              <a:t>| www.ksde.org</a:t>
            </a:r>
            <a:endParaRPr lang="en-US" sz="933" i="1" dirty="0">
              <a:solidFill>
                <a:srgbClr val="FFFFFF">
                  <a:lumMod val="65000"/>
                </a:srgbClr>
              </a:solidFill>
              <a:latin typeface="Arial"/>
            </a:endParaRPr>
          </a:p>
        </p:txBody>
      </p:sp>
      <p:grpSp>
        <p:nvGrpSpPr>
          <p:cNvPr id="18" name="Group 17"/>
          <p:cNvGrpSpPr/>
          <p:nvPr userDrawn="1"/>
        </p:nvGrpSpPr>
        <p:grpSpPr>
          <a:xfrm>
            <a:off x="0" y="6100075"/>
            <a:ext cx="12192000" cy="307778"/>
            <a:chOff x="0" y="4574984"/>
            <a:chExt cx="9144000" cy="230834"/>
          </a:xfrm>
        </p:grpSpPr>
        <p:sp>
          <p:nvSpPr>
            <p:cNvPr id="19" name="Rectangle 18"/>
            <p:cNvSpPr/>
            <p:nvPr userDrawn="1"/>
          </p:nvSpPr>
          <p:spPr>
            <a:xfrm>
              <a:off x="0" y="4629150"/>
              <a:ext cx="8115300" cy="14109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rgbClr val="FFFFFF"/>
                </a:solidFill>
                <a:latin typeface="Arial"/>
              </a:endParaRPr>
            </a:p>
          </p:txBody>
        </p:sp>
        <p:sp>
          <p:nvSpPr>
            <p:cNvPr id="20" name="TextBox 19"/>
            <p:cNvSpPr txBox="1"/>
            <p:nvPr userDrawn="1"/>
          </p:nvSpPr>
          <p:spPr>
            <a:xfrm>
              <a:off x="8115300" y="4574984"/>
              <a:ext cx="1028700" cy="230834"/>
            </a:xfrm>
            <a:prstGeom prst="rect">
              <a:avLst/>
            </a:prstGeom>
            <a:noFill/>
          </p:spPr>
          <p:txBody>
            <a:bodyPr wrap="square" rtlCol="0">
              <a:spAutoFit/>
            </a:bodyPr>
            <a:lstStyle/>
            <a:p>
              <a:pPr algn="r"/>
              <a:r>
                <a:rPr lang="en-US" sz="1400" b="1" dirty="0" smtClean="0">
                  <a:solidFill>
                    <a:srgbClr val="22D9E5"/>
                  </a:solidFill>
                  <a:latin typeface="Century Gothic" panose="020B0502020202020204" pitchFamily="34" charset="0"/>
                </a:rPr>
                <a:t>COMMUNITY</a:t>
              </a:r>
              <a:endParaRPr lang="en-US" sz="1400" b="1" dirty="0">
                <a:solidFill>
                  <a:srgbClr val="22D9E5"/>
                </a:solidFill>
                <a:latin typeface="Century Gothic" panose="020B0502020202020204" pitchFamily="34" charset="0"/>
              </a:endParaRPr>
            </a:p>
          </p:txBody>
        </p:sp>
      </p:grpSp>
    </p:spTree>
    <p:extLst>
      <p:ext uri="{BB962C8B-B14F-4D97-AF65-F5344CB8AC3E}">
        <p14:creationId xmlns:p14="http://schemas.microsoft.com/office/powerpoint/2010/main" val="286248786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picTx" preserve="1">
  <p:cSld name="1_Picture with Caption">
    <p:bg>
      <p:bgPr>
        <a:solidFill>
          <a:schemeClr val="tx1"/>
        </a:solidFill>
        <a:effectLst/>
      </p:bgPr>
    </p:bg>
    <p:spTree>
      <p:nvGrpSpPr>
        <p:cNvPr id="1" name=""/>
        <p:cNvGrpSpPr/>
        <p:nvPr/>
      </p:nvGrpSpPr>
      <p:grpSpPr>
        <a:xfrm>
          <a:off x="0" y="0"/>
          <a:ext cx="0" cy="0"/>
          <a:chOff x="0" y="0"/>
          <a:chExt cx="0" cy="0"/>
        </a:xfrm>
      </p:grpSpPr>
      <p:pic>
        <p:nvPicPr>
          <p:cNvPr id="22" name="Picture 21"/>
          <p:cNvPicPr>
            <a:picLocks noChangeAspect="1"/>
          </p:cNvPicPr>
          <p:nvPr/>
        </p:nvPicPr>
        <p:blipFill>
          <a:blip r:embed="rId2" cstate="print">
            <a:extLst>
              <a:ext uri="{BEBA8EAE-BF5A-486C-A8C5-ECC9F3942E4B}">
                <a14:imgProps xmlns:a14="http://schemas.microsoft.com/office/drawing/2010/main">
                  <a14:imgLayer r:embed="rId3">
                    <a14:imgEffect>
                      <a14:brightnessContrast bright="-80000"/>
                    </a14:imgEffect>
                  </a14:imgLayer>
                </a14:imgProps>
              </a:ext>
              <a:ext uri="{28A0092B-C50C-407E-A947-70E740481C1C}">
                <a14:useLocalDpi xmlns:a14="http://schemas.microsoft.com/office/drawing/2010/main" val="0"/>
              </a:ext>
            </a:extLst>
          </a:blip>
          <a:stretch>
            <a:fillRect/>
          </a:stretch>
        </p:blipFill>
        <p:spPr>
          <a:xfrm>
            <a:off x="197000" y="929640"/>
            <a:ext cx="3054201" cy="4998720"/>
          </a:xfrm>
          <a:prstGeom prst="rect">
            <a:avLst/>
          </a:prstGeom>
          <a:noFill/>
          <a:ln>
            <a:noFill/>
          </a:ln>
        </p:spPr>
      </p:pic>
      <p:sp>
        <p:nvSpPr>
          <p:cNvPr id="2" name="Title 1"/>
          <p:cNvSpPr>
            <a:spLocks noGrp="1"/>
          </p:cNvSpPr>
          <p:nvPr>
            <p:ph type="title"/>
          </p:nvPr>
        </p:nvSpPr>
        <p:spPr>
          <a:xfrm>
            <a:off x="513279" y="4800600"/>
            <a:ext cx="11069135" cy="566739"/>
          </a:xfrm>
        </p:spPr>
        <p:txBody>
          <a:bodyPr anchor="b"/>
          <a:lstStyle>
            <a:lvl1pPr algn="l">
              <a:defRPr sz="2667" b="0"/>
            </a:lvl1pPr>
          </a:lstStyle>
          <a:p>
            <a:r>
              <a:rPr lang="en-US" smtClean="0"/>
              <a:t>Click to edit Master title style</a:t>
            </a:r>
            <a:endParaRPr lang="en-US" dirty="0"/>
          </a:p>
        </p:txBody>
      </p:sp>
      <p:sp>
        <p:nvSpPr>
          <p:cNvPr id="3" name="Picture Placeholder 2"/>
          <p:cNvSpPr>
            <a:spLocks noGrp="1"/>
          </p:cNvSpPr>
          <p:nvPr>
            <p:ph type="pic" idx="1"/>
          </p:nvPr>
        </p:nvSpPr>
        <p:spPr>
          <a:xfrm>
            <a:off x="101600" y="177815"/>
            <a:ext cx="11988800" cy="4549775"/>
          </a:xfrm>
          <a:prstGeom prst="rect">
            <a:avLst/>
          </a:prstGeom>
          <a:noFill/>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dirty="0" smtClean="0"/>
              <a:t>Click icon to add picture</a:t>
            </a:r>
            <a:endParaRPr lang="en-US" dirty="0"/>
          </a:p>
        </p:txBody>
      </p:sp>
      <p:sp>
        <p:nvSpPr>
          <p:cNvPr id="4" name="Text Placeholder 3"/>
          <p:cNvSpPr>
            <a:spLocks noGrp="1"/>
          </p:cNvSpPr>
          <p:nvPr>
            <p:ph type="body" sz="half" idx="2"/>
          </p:nvPr>
        </p:nvSpPr>
        <p:spPr>
          <a:xfrm>
            <a:off x="1219200" y="5367353"/>
            <a:ext cx="10363213" cy="804863"/>
          </a:xfrm>
          <a:prstGeom prst="rect">
            <a:avLst/>
          </a:prstGeom>
          <a:noFill/>
        </p:spPr>
        <p:txBody>
          <a:bodyPr/>
          <a:lstStyle>
            <a:lvl1pPr marL="0" indent="0">
              <a:buNone/>
              <a:defRPr sz="1867">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96F4B587-9FDF-46DF-B460-9026AE4DF246}" type="datetimeFigureOut">
              <a:rPr lang="en-US" smtClean="0">
                <a:solidFill>
                  <a:prstClr val="black">
                    <a:tint val="75000"/>
                  </a:prstClr>
                </a:solidFill>
                <a:latin typeface="Arial"/>
              </a:rPr>
              <a:pPr/>
              <a:t>5/24/17</a:t>
            </a:fld>
            <a:endParaRPr lang="en-US" dirty="0">
              <a:solidFill>
                <a:prstClr val="black">
                  <a:tint val="75000"/>
                </a:prstClr>
              </a:solidFill>
              <a:latin typeface="Aria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Arial"/>
            </a:endParaRPr>
          </a:p>
        </p:txBody>
      </p:sp>
      <p:sp>
        <p:nvSpPr>
          <p:cNvPr id="7" name="Slide Number Placeholder 6"/>
          <p:cNvSpPr>
            <a:spLocks noGrp="1"/>
          </p:cNvSpPr>
          <p:nvPr>
            <p:ph type="sldNum" sz="quarter" idx="12"/>
          </p:nvPr>
        </p:nvSpPr>
        <p:spPr/>
        <p:txBody>
          <a:body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44217" y="6427621"/>
            <a:ext cx="1421603" cy="243840"/>
          </a:xfrm>
          <a:prstGeom prst="rect">
            <a:avLst/>
          </a:prstGeom>
        </p:spPr>
      </p:pic>
      <p:sp>
        <p:nvSpPr>
          <p:cNvPr id="17" name="TextBox 16"/>
          <p:cNvSpPr txBox="1"/>
          <p:nvPr/>
        </p:nvSpPr>
        <p:spPr>
          <a:xfrm>
            <a:off x="280485" y="6545902"/>
            <a:ext cx="3748142" cy="235898"/>
          </a:xfrm>
          <a:prstGeom prst="rect">
            <a:avLst/>
          </a:prstGeom>
          <a:noFill/>
        </p:spPr>
        <p:txBody>
          <a:bodyPr wrap="none" rtlCol="0" anchor="b">
            <a:spAutoFit/>
          </a:bodyPr>
          <a:lstStyle/>
          <a:p>
            <a:r>
              <a:rPr lang="en-US" sz="933" dirty="0" smtClean="0">
                <a:solidFill>
                  <a:srgbClr val="FFFFFF">
                    <a:lumMod val="65000"/>
                  </a:srgbClr>
                </a:solidFill>
                <a:latin typeface="Arial"/>
              </a:rPr>
              <a:t>KANSAS STATE DEPARTMENT OF EDUCATION </a:t>
            </a:r>
            <a:r>
              <a:rPr lang="en-US" sz="933" i="1" dirty="0" smtClean="0">
                <a:solidFill>
                  <a:srgbClr val="FFFFFF">
                    <a:lumMod val="65000"/>
                  </a:srgbClr>
                </a:solidFill>
                <a:latin typeface="Arial"/>
              </a:rPr>
              <a:t>| www.ksde.org</a:t>
            </a:r>
            <a:endParaRPr lang="en-US" sz="933" i="1" dirty="0">
              <a:solidFill>
                <a:srgbClr val="FFFFFF">
                  <a:lumMod val="65000"/>
                </a:srgbClr>
              </a:solidFill>
              <a:latin typeface="Arial"/>
            </a:endParaRPr>
          </a:p>
        </p:txBody>
      </p:sp>
      <p:sp>
        <p:nvSpPr>
          <p:cNvPr id="19" name="Rectangle 18"/>
          <p:cNvSpPr/>
          <p:nvPr userDrawn="1"/>
        </p:nvSpPr>
        <p:spPr>
          <a:xfrm>
            <a:off x="0" y="6172288"/>
            <a:ext cx="9875520" cy="188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rgbClr val="9CFF1A"/>
              </a:solidFill>
              <a:latin typeface="Arial"/>
            </a:endParaRPr>
          </a:p>
        </p:txBody>
      </p:sp>
      <p:sp>
        <p:nvSpPr>
          <p:cNvPr id="20" name="TextBox 19"/>
          <p:cNvSpPr txBox="1"/>
          <p:nvPr userDrawn="1"/>
        </p:nvSpPr>
        <p:spPr>
          <a:xfrm>
            <a:off x="9631680" y="6100067"/>
            <a:ext cx="2560320" cy="307777"/>
          </a:xfrm>
          <a:prstGeom prst="rect">
            <a:avLst/>
          </a:prstGeom>
          <a:noFill/>
        </p:spPr>
        <p:txBody>
          <a:bodyPr wrap="square" rtlCol="0">
            <a:spAutoFit/>
          </a:bodyPr>
          <a:lstStyle/>
          <a:p>
            <a:pPr algn="r"/>
            <a:r>
              <a:rPr lang="en-US" sz="1400" b="1" dirty="0" smtClean="0">
                <a:solidFill>
                  <a:srgbClr val="9CFF1A"/>
                </a:solidFill>
                <a:latin typeface="Century Gothic" panose="020B0502020202020204" pitchFamily="34" charset="0"/>
              </a:rPr>
              <a:t>BUSINESS AND INDUSTRY</a:t>
            </a:r>
            <a:endParaRPr lang="en-US" sz="1400" b="1" dirty="0">
              <a:solidFill>
                <a:srgbClr val="9CFF1A"/>
              </a:solidFill>
              <a:latin typeface="Century Gothic" panose="020B0502020202020204" pitchFamily="34" charset="0"/>
            </a:endParaRPr>
          </a:p>
        </p:txBody>
      </p:sp>
    </p:spTree>
    <p:extLst>
      <p:ext uri="{BB962C8B-B14F-4D97-AF65-F5344CB8AC3E}">
        <p14:creationId xmlns:p14="http://schemas.microsoft.com/office/powerpoint/2010/main" val="117478504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2_Custom Layou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6400" y="359886"/>
            <a:ext cx="11582400" cy="656591"/>
          </a:xfrm>
        </p:spPr>
        <p:txBody>
          <a:bodyPr wrap="square">
            <a:normAutofit/>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96F4B587-9FDF-46DF-B460-9026AE4DF246}" type="datetimeFigureOut">
              <a:rPr lang="en-US" smtClean="0">
                <a:solidFill>
                  <a:prstClr val="black">
                    <a:tint val="75000"/>
                  </a:prstClr>
                </a:solidFill>
                <a:latin typeface="Arial"/>
              </a:rPr>
              <a:pPr/>
              <a:t>5/24/17</a:t>
            </a:fld>
            <a:endParaRPr lang="en-US" dirty="0">
              <a:solidFill>
                <a:prstClr val="black">
                  <a:tint val="75000"/>
                </a:prstClr>
              </a:solidFill>
              <a:latin typeface="Aria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latin typeface="Arial"/>
            </a:endParaRPr>
          </a:p>
        </p:txBody>
      </p:sp>
      <p:sp>
        <p:nvSpPr>
          <p:cNvPr id="5" name="Slide Number Placeholder 4"/>
          <p:cNvSpPr>
            <a:spLocks noGrp="1"/>
          </p:cNvSpPr>
          <p:nvPr>
            <p:ph type="sldNum" sz="quarter" idx="12"/>
          </p:nvPr>
        </p:nvSpPr>
        <p:spPr/>
        <p:txBody>
          <a:body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pic>
        <p:nvPicPr>
          <p:cNvPr id="19" name="Picture 18"/>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80000"/>
                    </a14:imgEffect>
                  </a14:imgLayer>
                </a14:imgProps>
              </a:ext>
              <a:ext uri="{28A0092B-C50C-407E-A947-70E740481C1C}">
                <a14:useLocalDpi xmlns:a14="http://schemas.microsoft.com/office/drawing/2010/main" val="0"/>
              </a:ext>
            </a:extLst>
          </a:blip>
          <a:stretch>
            <a:fillRect/>
          </a:stretch>
        </p:blipFill>
        <p:spPr>
          <a:xfrm>
            <a:off x="197000" y="929640"/>
            <a:ext cx="3054201" cy="4998720"/>
          </a:xfrm>
          <a:prstGeom prst="rect">
            <a:avLst/>
          </a:prstGeom>
          <a:noFill/>
          <a:ln>
            <a:noFill/>
          </a:ln>
        </p:spPr>
      </p:pic>
      <p:sp>
        <p:nvSpPr>
          <p:cNvPr id="20" name="Rectangle 19"/>
          <p:cNvSpPr/>
          <p:nvPr userDrawn="1"/>
        </p:nvSpPr>
        <p:spPr>
          <a:xfrm>
            <a:off x="0" y="6172288"/>
            <a:ext cx="9875520" cy="188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rgbClr val="FFFFFF"/>
              </a:solidFill>
              <a:latin typeface="Arial"/>
            </a:endParaRPr>
          </a:p>
        </p:txBody>
      </p:sp>
      <p:sp>
        <p:nvSpPr>
          <p:cNvPr id="21" name="TextBox 20"/>
          <p:cNvSpPr txBox="1"/>
          <p:nvPr userDrawn="1"/>
        </p:nvSpPr>
        <p:spPr>
          <a:xfrm>
            <a:off x="9631680" y="6100067"/>
            <a:ext cx="2560320" cy="307777"/>
          </a:xfrm>
          <a:prstGeom prst="rect">
            <a:avLst/>
          </a:prstGeom>
          <a:noFill/>
        </p:spPr>
        <p:txBody>
          <a:bodyPr wrap="square" rtlCol="0">
            <a:spAutoFit/>
          </a:bodyPr>
          <a:lstStyle/>
          <a:p>
            <a:pPr algn="r"/>
            <a:r>
              <a:rPr lang="en-US" sz="1400" b="1" dirty="0" smtClean="0">
                <a:solidFill>
                  <a:srgbClr val="9CFF1A"/>
                </a:solidFill>
                <a:latin typeface="Century Gothic" panose="020B0502020202020204" pitchFamily="34" charset="0"/>
              </a:rPr>
              <a:t>BUSINESS AND INDUSTRY</a:t>
            </a:r>
            <a:endParaRPr lang="en-US" sz="1400" b="1" dirty="0">
              <a:solidFill>
                <a:srgbClr val="9CFF1A"/>
              </a:solidFill>
              <a:latin typeface="Century Gothic" panose="020B0502020202020204" pitchFamily="34" charset="0"/>
            </a:endParaRPr>
          </a:p>
        </p:txBody>
      </p:sp>
      <p:sp>
        <p:nvSpPr>
          <p:cNvPr id="22" name="TextBox 21"/>
          <p:cNvSpPr txBox="1"/>
          <p:nvPr userDrawn="1"/>
        </p:nvSpPr>
        <p:spPr>
          <a:xfrm>
            <a:off x="280485" y="6545902"/>
            <a:ext cx="3748142" cy="235898"/>
          </a:xfrm>
          <a:prstGeom prst="rect">
            <a:avLst/>
          </a:prstGeom>
          <a:noFill/>
        </p:spPr>
        <p:txBody>
          <a:bodyPr wrap="none" rtlCol="0" anchor="b">
            <a:spAutoFit/>
          </a:bodyPr>
          <a:lstStyle/>
          <a:p>
            <a:r>
              <a:rPr lang="en-US" sz="933" dirty="0" smtClean="0">
                <a:solidFill>
                  <a:srgbClr val="FFFFFF">
                    <a:lumMod val="65000"/>
                  </a:srgbClr>
                </a:solidFill>
                <a:latin typeface="Arial"/>
              </a:rPr>
              <a:t>KANSAS STATE DEPARTMENT OF EDUCATION </a:t>
            </a:r>
            <a:r>
              <a:rPr lang="en-US" sz="933" i="1" dirty="0" smtClean="0">
                <a:solidFill>
                  <a:srgbClr val="FFFFFF">
                    <a:lumMod val="65000"/>
                  </a:srgbClr>
                </a:solidFill>
                <a:latin typeface="Arial"/>
              </a:rPr>
              <a:t>| www.ksde.org</a:t>
            </a:r>
            <a:endParaRPr lang="en-US" sz="933" i="1" dirty="0">
              <a:solidFill>
                <a:srgbClr val="FFFFFF">
                  <a:lumMod val="65000"/>
                </a:srgbClr>
              </a:solidFill>
              <a:latin typeface="Arial"/>
            </a:endParaRPr>
          </a:p>
        </p:txBody>
      </p:sp>
      <p:pic>
        <p:nvPicPr>
          <p:cNvPr id="23" name="Picture 2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344217" y="6427621"/>
            <a:ext cx="1421603" cy="243840"/>
          </a:xfrm>
          <a:prstGeom prst="rect">
            <a:avLst/>
          </a:prstGeom>
        </p:spPr>
      </p:pic>
    </p:spTree>
    <p:extLst>
      <p:ext uri="{BB962C8B-B14F-4D97-AF65-F5344CB8AC3E}">
        <p14:creationId xmlns:p14="http://schemas.microsoft.com/office/powerpoint/2010/main" val="122895293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userDrawn="1">
  <p:cSld name="4_Custom Layout">
    <p:bg>
      <p:bgPr>
        <a:solidFill>
          <a:schemeClr val="tx1"/>
        </a:solid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3" hasCustomPrompt="1"/>
          </p:nvPr>
        </p:nvSpPr>
        <p:spPr>
          <a:xfrm>
            <a:off x="1016000" y="1193800"/>
            <a:ext cx="5994400" cy="4267200"/>
          </a:xfrm>
          <a:prstGeom prst="rect">
            <a:avLst/>
          </a:prstGeom>
          <a:noFill/>
        </p:spPr>
        <p:txBody>
          <a:bodyPr anchor="ctr"/>
          <a:lstStyle>
            <a:lvl1pPr marL="0" indent="0" algn="ctr">
              <a:buNone/>
              <a:defRPr i="1">
                <a:solidFill>
                  <a:schemeClr val="bg1"/>
                </a:solidFill>
              </a:defRPr>
            </a:lvl1pPr>
            <a:lvl2pPr marL="609585" indent="0" algn="r">
              <a:buNone/>
              <a:defRPr i="1">
                <a:solidFill>
                  <a:schemeClr val="bg1"/>
                </a:solidFill>
              </a:defRPr>
            </a:lvl2pPr>
            <a:lvl3pPr marL="1219170" indent="0" algn="ctr">
              <a:buNone/>
              <a:defRPr i="1">
                <a:solidFill>
                  <a:schemeClr val="bg1"/>
                </a:solidFill>
              </a:defRPr>
            </a:lvl3pPr>
            <a:lvl4pPr marL="1828754" indent="0" algn="ctr">
              <a:buNone/>
              <a:defRPr i="1">
                <a:solidFill>
                  <a:schemeClr val="bg1"/>
                </a:solidFill>
              </a:defRPr>
            </a:lvl4pPr>
            <a:lvl5pPr marL="2438339" indent="0" algn="ctr">
              <a:buNone/>
              <a:defRPr i="1">
                <a:solidFill>
                  <a:schemeClr val="bg1"/>
                </a:solidFill>
              </a:defRPr>
            </a:lvl5pPr>
          </a:lstStyle>
          <a:p>
            <a:pPr lvl="0"/>
            <a:r>
              <a:rPr lang="en-US" dirty="0" smtClean="0"/>
              <a:t>“Click to edit Master text styles”</a:t>
            </a:r>
          </a:p>
          <a:p>
            <a:pPr lvl="1"/>
            <a:r>
              <a:rPr lang="en-US" dirty="0" smtClean="0"/>
              <a:t>-- author</a:t>
            </a:r>
          </a:p>
        </p:txBody>
      </p:sp>
      <p:sp>
        <p:nvSpPr>
          <p:cNvPr id="15" name="TextBox 14"/>
          <p:cNvSpPr txBox="1"/>
          <p:nvPr userDrawn="1"/>
        </p:nvSpPr>
        <p:spPr>
          <a:xfrm>
            <a:off x="280485" y="6545902"/>
            <a:ext cx="3748142" cy="235898"/>
          </a:xfrm>
          <a:prstGeom prst="rect">
            <a:avLst/>
          </a:prstGeom>
          <a:noFill/>
        </p:spPr>
        <p:txBody>
          <a:bodyPr wrap="none" rtlCol="0" anchor="b">
            <a:spAutoFit/>
          </a:bodyPr>
          <a:lstStyle/>
          <a:p>
            <a:r>
              <a:rPr lang="en-US" sz="933" dirty="0" smtClean="0">
                <a:solidFill>
                  <a:srgbClr val="FFFFFF">
                    <a:lumMod val="65000"/>
                  </a:srgbClr>
                </a:solidFill>
                <a:latin typeface="Arial"/>
              </a:rPr>
              <a:t>KANSAS STATE DEPARTMENT OF EDUCATION </a:t>
            </a:r>
            <a:r>
              <a:rPr lang="en-US" sz="933" i="1" dirty="0" smtClean="0">
                <a:solidFill>
                  <a:srgbClr val="FFFFFF">
                    <a:lumMod val="65000"/>
                  </a:srgbClr>
                </a:solidFill>
                <a:latin typeface="Arial"/>
              </a:rPr>
              <a:t>| www.ksde.org</a:t>
            </a:r>
            <a:endParaRPr lang="en-US" sz="933" i="1" dirty="0">
              <a:solidFill>
                <a:srgbClr val="FFFFFF">
                  <a:lumMod val="65000"/>
                </a:srgbClr>
              </a:solidFill>
              <a:latin typeface="Arial"/>
            </a:endParaRP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44217" y="6427621"/>
            <a:ext cx="1421603" cy="243840"/>
          </a:xfrm>
          <a:prstGeom prst="rect">
            <a:avLst/>
          </a:prstGeom>
        </p:spPr>
      </p:pic>
    </p:spTree>
    <p:extLst>
      <p:ext uri="{BB962C8B-B14F-4D97-AF65-F5344CB8AC3E}">
        <p14:creationId xmlns:p14="http://schemas.microsoft.com/office/powerpoint/2010/main" val="62283118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Option 1: 1-Title &amp; Content">
    <p:spTree>
      <p:nvGrpSpPr>
        <p:cNvPr id="1" name=""/>
        <p:cNvGrpSpPr/>
        <p:nvPr/>
      </p:nvGrpSpPr>
      <p:grpSpPr>
        <a:xfrm>
          <a:off x="0" y="0"/>
          <a:ext cx="0" cy="0"/>
          <a:chOff x="0" y="0"/>
          <a:chExt cx="0" cy="0"/>
        </a:xfrm>
      </p:grpSpPr>
      <p:grpSp>
        <p:nvGrpSpPr>
          <p:cNvPr id="8" name="Group 7"/>
          <p:cNvGrpSpPr/>
          <p:nvPr userDrawn="1"/>
        </p:nvGrpSpPr>
        <p:grpSpPr>
          <a:xfrm>
            <a:off x="0" y="6400800"/>
            <a:ext cx="12192000" cy="457200"/>
            <a:chOff x="0" y="6400800"/>
            <a:chExt cx="9144000" cy="457200"/>
          </a:xfrm>
        </p:grpSpPr>
        <p:sp>
          <p:nvSpPr>
            <p:cNvPr id="9" name="Rectangle 8"/>
            <p:cNvSpPr/>
            <p:nvPr userDrawn="1"/>
          </p:nvSpPr>
          <p:spPr>
            <a:xfrm>
              <a:off x="0" y="6400800"/>
              <a:ext cx="9144000" cy="457200"/>
            </a:xfrm>
            <a:prstGeom prst="rect">
              <a:avLst/>
            </a:prstGeom>
            <a:solidFill>
              <a:schemeClr val="bg1">
                <a:lumMod val="8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Arial" charset="0"/>
              </a:endParaRPr>
            </a:p>
          </p:txBody>
        </p:sp>
        <p:pic>
          <p:nvPicPr>
            <p:cNvPr id="10" name="Picture 9"/>
            <p:cNvPicPr>
              <a:picLocks noChangeAspect="1"/>
            </p:cNvPicPr>
            <p:nvPr userDrawn="1"/>
          </p:nvPicPr>
          <p:blipFill>
            <a:blip r:embed="rId2">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7886700" y="6534150"/>
              <a:ext cx="1028700" cy="190500"/>
            </a:xfrm>
            <a:prstGeom prst="rect">
              <a:avLst/>
            </a:prstGeom>
          </p:spPr>
        </p:pic>
      </p:grpSp>
      <p:sp>
        <p:nvSpPr>
          <p:cNvPr id="3" name="Content Placeholder 2"/>
          <p:cNvSpPr>
            <a:spLocks noGrp="1"/>
          </p:cNvSpPr>
          <p:nvPr>
            <p:ph idx="1"/>
          </p:nvPr>
        </p:nvSpPr>
        <p:spPr>
          <a:xfrm>
            <a:off x="304800" y="978408"/>
            <a:ext cx="11582400" cy="4791456"/>
          </a:xfrm>
          <a:prstGeom prst="rect">
            <a:avLst/>
          </a:prstGeom>
        </p:spPr>
        <p:txBody>
          <a:bodyPr/>
          <a:lstStyle>
            <a:lvl1pPr>
              <a:buClrTx/>
              <a:defRPr sz="2667"/>
            </a:lvl1pPr>
            <a:lvl2pPr>
              <a:buClrTx/>
              <a:defRPr sz="2400"/>
            </a:lvl2pPr>
            <a:lvl3pPr>
              <a:buClrTx/>
              <a:defRPr sz="2133"/>
            </a:lvl3pPr>
            <a:lvl4pPr>
              <a:buClrTx/>
              <a:defRPr sz="1867"/>
            </a:lvl4pPr>
            <a:lvl5pPr>
              <a:buClrTx/>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1"/>
          <p:cNvSpPr>
            <a:spLocks noGrp="1"/>
          </p:cNvSpPr>
          <p:nvPr>
            <p:ph type="title" hasCustomPrompt="1"/>
          </p:nvPr>
        </p:nvSpPr>
        <p:spPr>
          <a:xfrm>
            <a:off x="304800" y="228601"/>
            <a:ext cx="11582400" cy="523220"/>
          </a:xfrm>
          <a:prstGeom prst="rect">
            <a:avLst/>
          </a:prstGeom>
        </p:spPr>
        <p:txBody>
          <a:bodyPr anchor="t" anchorCtr="0">
            <a:noAutofit/>
          </a:bodyPr>
          <a:lstStyle>
            <a:lvl1pPr>
              <a:defRPr b="0" i="0" cap="none" baseline="0">
                <a:solidFill>
                  <a:schemeClr val="accent2"/>
                </a:solidFill>
              </a:defRPr>
            </a:lvl1pPr>
          </a:lstStyle>
          <a:p>
            <a:r>
              <a:rPr lang="en-US" dirty="0" smtClean="0"/>
              <a:t>Click to Insert 1-Line Title</a:t>
            </a:r>
            <a:endParaRPr lang="en-US" dirty="0"/>
          </a:p>
        </p:txBody>
      </p:sp>
      <p:sp>
        <p:nvSpPr>
          <p:cNvPr id="7" name="Slide Number Placeholder 6"/>
          <p:cNvSpPr>
            <a:spLocks noGrp="1" noChangeArrowheads="1"/>
          </p:cNvSpPr>
          <p:nvPr>
            <p:ph type="sldNum" sz="quarter" idx="4"/>
          </p:nvPr>
        </p:nvSpPr>
        <p:spPr bwMode="auto">
          <a:xfrm>
            <a:off x="304800" y="6521679"/>
            <a:ext cx="609600" cy="21544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noAutofit/>
          </a:bodyPr>
          <a:lstStyle>
            <a:lvl1pPr algn="l">
              <a:defRPr sz="1067">
                <a:solidFill>
                  <a:schemeClr val="tx1"/>
                </a:solidFill>
                <a:latin typeface="+mn-lt"/>
              </a:defRPr>
            </a:lvl1pPr>
          </a:lstStyle>
          <a:p>
            <a:pPr>
              <a:defRPr/>
            </a:pPr>
            <a:fld id="{3A857C0F-B001-40B5-9A01-32CB6570D7AB}" type="slidenum">
              <a:rPr lang="en-US" smtClean="0"/>
              <a:pPr>
                <a:defRPr/>
              </a:pPr>
              <a:t>‹#›</a:t>
            </a:fld>
            <a:endParaRPr lang="en-US" dirty="0"/>
          </a:p>
        </p:txBody>
      </p:sp>
      <p:sp>
        <p:nvSpPr>
          <p:cNvPr id="12" name="Footer Placeholder 9"/>
          <p:cNvSpPr>
            <a:spLocks noGrp="1"/>
          </p:cNvSpPr>
          <p:nvPr>
            <p:ph type="ftr" sz="quarter" idx="3"/>
          </p:nvPr>
        </p:nvSpPr>
        <p:spPr>
          <a:xfrm>
            <a:off x="304800" y="5861304"/>
            <a:ext cx="11582400" cy="329184"/>
          </a:xfrm>
          <a:prstGeom prst="rect">
            <a:avLst/>
          </a:prstGeom>
        </p:spPr>
        <p:txBody>
          <a:bodyPr vert="horz" lIns="91440" tIns="0" rIns="91440" bIns="0" rtlCol="0" anchor="b" anchorCtr="0"/>
          <a:lstStyle>
            <a:lvl1pPr algn="l">
              <a:lnSpc>
                <a:spcPct val="90000"/>
              </a:lnSpc>
              <a:defRPr sz="1067">
                <a:solidFill>
                  <a:schemeClr val="tx1"/>
                </a:solidFill>
                <a:latin typeface="+mn-lt"/>
              </a:defRPr>
            </a:lvl1pPr>
          </a:lstStyle>
          <a:p>
            <a:endParaRPr lang="en-US" dirty="0"/>
          </a:p>
        </p:txBody>
      </p:sp>
    </p:spTree>
    <p:extLst>
      <p:ext uri="{BB962C8B-B14F-4D97-AF65-F5344CB8AC3E}">
        <p14:creationId xmlns:p14="http://schemas.microsoft.com/office/powerpoint/2010/main" val="270587274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6F4B587-9FDF-46DF-B460-9026AE4DF246}" type="datetimeFigureOut">
              <a:rPr lang="en-US" smtClean="0"/>
              <a:t>5/24/17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00A119E-7584-428E-89E9-092799AD27D7}" type="slidenum">
              <a:rPr lang="en-US" smtClean="0"/>
              <a:t>‹#›</a:t>
            </a:fld>
            <a:endParaRPr lang="en-US" dirty="0"/>
          </a:p>
        </p:txBody>
      </p:sp>
      <p:sp>
        <p:nvSpPr>
          <p:cNvPr id="7" name="Content Placeholder 6"/>
          <p:cNvSpPr>
            <a:spLocks noGrp="1"/>
          </p:cNvSpPr>
          <p:nvPr>
            <p:ph sz="quarter" idx="13"/>
          </p:nvPr>
        </p:nvSpPr>
        <p:spPr>
          <a:xfrm>
            <a:off x="304800" y="1193800"/>
            <a:ext cx="11684000" cy="4775200"/>
          </a:xfrm>
          <a:noFill/>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Rectangle 9"/>
          <p:cNvSpPr/>
          <p:nvPr userDrawn="1"/>
        </p:nvSpPr>
        <p:spPr>
          <a:xfrm>
            <a:off x="0" y="6041222"/>
            <a:ext cx="9875520" cy="188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11" name="TextBox 10"/>
          <p:cNvSpPr txBox="1"/>
          <p:nvPr userDrawn="1"/>
        </p:nvSpPr>
        <p:spPr>
          <a:xfrm>
            <a:off x="9631680" y="5969000"/>
            <a:ext cx="2560320" cy="307777"/>
          </a:xfrm>
          <a:prstGeom prst="rect">
            <a:avLst/>
          </a:prstGeom>
          <a:noFill/>
        </p:spPr>
        <p:txBody>
          <a:bodyPr wrap="square" rtlCol="0">
            <a:spAutoFit/>
          </a:bodyPr>
          <a:lstStyle/>
          <a:p>
            <a:pPr algn="r"/>
            <a:r>
              <a:rPr lang="en-US" sz="1400" b="1" dirty="0" smtClean="0">
                <a:solidFill>
                  <a:schemeClr val="accent1"/>
                </a:solidFill>
                <a:latin typeface="Century Gothic" panose="020B0502020202020204" pitchFamily="34" charset="0"/>
              </a:rPr>
              <a:t>BUSINESS</a:t>
            </a:r>
            <a:r>
              <a:rPr lang="en-US" sz="1400" b="1" baseline="0" dirty="0" smtClean="0">
                <a:solidFill>
                  <a:schemeClr val="accent1"/>
                </a:solidFill>
                <a:latin typeface="Century Gothic" panose="020B0502020202020204" pitchFamily="34" charset="0"/>
              </a:rPr>
              <a:t> AND INDUSTRY</a:t>
            </a:r>
            <a:endParaRPr lang="en-US" sz="1400" b="1" dirty="0">
              <a:solidFill>
                <a:schemeClr val="accent1"/>
              </a:solidFill>
              <a:latin typeface="Century Gothic" panose="020B0502020202020204" pitchFamily="34" charset="0"/>
            </a:endParaRPr>
          </a:p>
        </p:txBody>
      </p:sp>
    </p:spTree>
    <p:extLst>
      <p:ext uri="{BB962C8B-B14F-4D97-AF65-F5344CB8AC3E}">
        <p14:creationId xmlns:p14="http://schemas.microsoft.com/office/powerpoint/2010/main" val="339065778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tx2"/>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dirty="0" smtClean="0"/>
              <a:t>#kansanscan</a:t>
            </a:r>
            <a:endParaRPr lang="en-US" dirty="0"/>
          </a:p>
        </p:txBody>
      </p:sp>
      <p:sp>
        <p:nvSpPr>
          <p:cNvPr id="5" name="Footer Placeholder 4"/>
          <p:cNvSpPr>
            <a:spLocks noGrp="1"/>
          </p:cNvSpPr>
          <p:nvPr>
            <p:ph type="ftr" sz="quarter" idx="11"/>
          </p:nvPr>
        </p:nvSpPr>
        <p:spPr>
          <a:xfrm>
            <a:off x="3962400" y="6356352"/>
            <a:ext cx="4267200" cy="365125"/>
          </a:xfrm>
        </p:spPr>
        <p:txBody>
          <a:bodyPr/>
          <a:lstStyle/>
          <a:p>
            <a:r>
              <a:rPr lang="en-US" dirty="0" smtClean="0"/>
              <a:t>Lead the World in the Success of Each Child</a:t>
            </a:r>
            <a:endParaRPr lang="en-US" dirty="0"/>
          </a:p>
        </p:txBody>
      </p:sp>
      <p:sp>
        <p:nvSpPr>
          <p:cNvPr id="6" name="Slide Number Placeholder 5"/>
          <p:cNvSpPr>
            <a:spLocks noGrp="1"/>
          </p:cNvSpPr>
          <p:nvPr>
            <p:ph type="sldNum" sz="quarter" idx="12"/>
          </p:nvPr>
        </p:nvSpPr>
        <p:spPr/>
        <p:txBody>
          <a:bodyPr/>
          <a:lstStyle/>
          <a:p>
            <a:endParaRPr lang="en-US" dirty="0"/>
          </a:p>
        </p:txBody>
      </p:sp>
      <p:sp>
        <p:nvSpPr>
          <p:cNvPr id="17" name="TextBox 16"/>
          <p:cNvSpPr txBox="1"/>
          <p:nvPr/>
        </p:nvSpPr>
        <p:spPr>
          <a:xfrm>
            <a:off x="8256592" y="6385046"/>
            <a:ext cx="2106609" cy="297454"/>
          </a:xfrm>
          <a:prstGeom prst="rect">
            <a:avLst/>
          </a:prstGeom>
          <a:noFill/>
        </p:spPr>
        <p:txBody>
          <a:bodyPr wrap="square" rtlCol="0" anchor="b">
            <a:spAutoFit/>
          </a:bodyPr>
          <a:lstStyle/>
          <a:p>
            <a:pPr algn="r"/>
            <a:r>
              <a:rPr lang="en-US" sz="1333" i="1" baseline="0" dirty="0" smtClean="0">
                <a:solidFill>
                  <a:schemeClr val="bg1">
                    <a:lumMod val="65000"/>
                  </a:schemeClr>
                </a:solidFill>
              </a:rPr>
              <a:t>www.ksde.org</a:t>
            </a:r>
            <a:endParaRPr lang="en-US" sz="1333" i="1" dirty="0">
              <a:solidFill>
                <a:schemeClr val="bg1">
                  <a:lumMod val="65000"/>
                </a:schemeClr>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7474" y="1193800"/>
            <a:ext cx="3066492" cy="4632960"/>
          </a:xfrm>
          <a:prstGeom prst="rect">
            <a:avLst/>
          </a:prstGeom>
        </p:spPr>
      </p:pic>
    </p:spTree>
    <p:extLst>
      <p:ext uri="{BB962C8B-B14F-4D97-AF65-F5344CB8AC3E}">
        <p14:creationId xmlns:p14="http://schemas.microsoft.com/office/powerpoint/2010/main" val="308282322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77801"/>
            <a:ext cx="10972800" cy="1020761"/>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06400" y="1193800"/>
            <a:ext cx="5588000" cy="4978400"/>
          </a:xfrm>
          <a:prstGeom prst="rect">
            <a:avLst/>
          </a:prstGeom>
          <a:noFill/>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1193800"/>
            <a:ext cx="5588000" cy="4978400"/>
          </a:xfrm>
          <a:prstGeom prst="rect">
            <a:avLst/>
          </a:prstGeom>
          <a:noFill/>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6F4B587-9FDF-46DF-B460-9026AE4DF246}" type="datetimeFigureOut">
              <a:rPr lang="en-US" smtClean="0"/>
              <a:t>5/24/17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00A119E-7584-428E-89E9-092799AD27D7}" type="slidenum">
              <a:rPr lang="en-US" smtClean="0"/>
              <a:t>‹#›</a:t>
            </a:fld>
            <a:endParaRPr lang="en-US" dirty="0"/>
          </a:p>
        </p:txBody>
      </p:sp>
    </p:spTree>
    <p:extLst>
      <p:ext uri="{BB962C8B-B14F-4D97-AF65-F5344CB8AC3E}">
        <p14:creationId xmlns:p14="http://schemas.microsoft.com/office/powerpoint/2010/main" val="87676993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06400" y="177801"/>
            <a:ext cx="11277600" cy="1020761"/>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06400" y="1193801"/>
            <a:ext cx="5588000" cy="4876799"/>
          </a:xfrm>
          <a:prstGeom prst="rect">
            <a:avLst/>
          </a:prstGeom>
          <a:noFill/>
        </p:spPr>
        <p:txBody>
          <a:bodyPr/>
          <a:lstStyle>
            <a:lvl1pPr marL="0" indent="0">
              <a:buNone/>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97600" y="1193801"/>
            <a:ext cx="5486400" cy="4876799"/>
          </a:xfrm>
          <a:prstGeom prst="rect">
            <a:avLst/>
          </a:prstGeom>
          <a:noFill/>
        </p:spPr>
        <p:txBody>
          <a:bodyPr/>
          <a:lstStyle>
            <a:lvl1pPr marL="0" indent="0">
              <a:buNone/>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6F4B587-9FDF-46DF-B460-9026AE4DF246}" type="datetimeFigureOut">
              <a:rPr lang="en-US" smtClean="0"/>
              <a:t>5/24/17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00A119E-7584-428E-89E9-092799AD27D7}" type="slidenum">
              <a:rPr lang="en-US" smtClean="0"/>
              <a:t>‹#›</a:t>
            </a:fld>
            <a:endParaRPr lang="en-US" dirty="0"/>
          </a:p>
        </p:txBody>
      </p:sp>
    </p:spTree>
    <p:extLst>
      <p:ext uri="{BB962C8B-B14F-4D97-AF65-F5344CB8AC3E}">
        <p14:creationId xmlns:p14="http://schemas.microsoft.com/office/powerpoint/2010/main" val="271595502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4800" y="50800"/>
            <a:ext cx="114808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hasCustomPrompt="1"/>
          </p:nvPr>
        </p:nvSpPr>
        <p:spPr>
          <a:xfrm>
            <a:off x="304801" y="1193800"/>
            <a:ext cx="5534436" cy="1016000"/>
          </a:xfrm>
          <a:prstGeom prst="rect">
            <a:avLst/>
          </a:prstGeom>
          <a:solidFill>
            <a:schemeClr val="tx2"/>
          </a:solidFill>
        </p:spPr>
        <p:txBody>
          <a:bodyPr anchor="b">
            <a:normAutofit/>
          </a:bodyPr>
          <a:lstStyle>
            <a:lvl1pPr marL="0" indent="0">
              <a:buNone/>
              <a:defRPr sz="2400" b="1">
                <a:solidFill>
                  <a:schemeClr val="bg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smtClean="0"/>
              <a:t>CLICK TO EDIT MASTER TEXT STYLES</a:t>
            </a:r>
          </a:p>
        </p:txBody>
      </p:sp>
      <p:sp>
        <p:nvSpPr>
          <p:cNvPr id="4" name="Content Placeholder 3"/>
          <p:cNvSpPr>
            <a:spLocks noGrp="1"/>
          </p:cNvSpPr>
          <p:nvPr>
            <p:ph sz="half" idx="2"/>
          </p:nvPr>
        </p:nvSpPr>
        <p:spPr>
          <a:xfrm>
            <a:off x="304801" y="2209800"/>
            <a:ext cx="5536553" cy="3951288"/>
          </a:xfrm>
          <a:prstGeom prst="rect">
            <a:avLst/>
          </a:prstGeom>
          <a:solidFill>
            <a:schemeClr val="bg1">
              <a:alpha val="95000"/>
            </a:schemeClr>
          </a:solidFill>
        </p:spPr>
        <p:txBody>
          <a:bodyPr/>
          <a:lstStyle>
            <a:lvl1pPr>
              <a:defRPr sz="2667"/>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hasCustomPrompt="1"/>
          </p:nvPr>
        </p:nvSpPr>
        <p:spPr>
          <a:xfrm>
            <a:off x="6396568" y="1193800"/>
            <a:ext cx="5389033" cy="1016000"/>
          </a:xfrm>
          <a:prstGeom prst="rect">
            <a:avLst/>
          </a:prstGeom>
          <a:solidFill>
            <a:schemeClr val="tx2"/>
          </a:solidFill>
        </p:spPr>
        <p:txBody>
          <a:bodyPr anchor="b">
            <a:normAutofit/>
          </a:bodyPr>
          <a:lstStyle>
            <a:lvl1pPr marL="0" indent="0">
              <a:buNone/>
              <a:defRPr sz="2400" b="1">
                <a:solidFill>
                  <a:schemeClr val="bg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smtClean="0"/>
              <a:t>CLICK TO EDIT MASTER TEXT STYLES</a:t>
            </a:r>
          </a:p>
        </p:txBody>
      </p:sp>
      <p:sp>
        <p:nvSpPr>
          <p:cNvPr id="6" name="Content Placeholder 5"/>
          <p:cNvSpPr>
            <a:spLocks noGrp="1"/>
          </p:cNvSpPr>
          <p:nvPr>
            <p:ph sz="quarter" idx="4"/>
          </p:nvPr>
        </p:nvSpPr>
        <p:spPr>
          <a:xfrm>
            <a:off x="6396568" y="2209800"/>
            <a:ext cx="5389033" cy="3951288"/>
          </a:xfrm>
          <a:prstGeom prst="rect">
            <a:avLst/>
          </a:prstGeom>
          <a:solidFill>
            <a:schemeClr val="bg1">
              <a:alpha val="95000"/>
            </a:schemeClr>
          </a:solidFill>
        </p:spPr>
        <p:txBody>
          <a:bodyPr/>
          <a:lstStyle>
            <a:lvl1pPr>
              <a:defRPr sz="2667"/>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latin typeface="Century Gothic" panose="020B0502020202020204" pitchFamily="34" charset="0"/>
              </a:defRPr>
            </a:lvl1pPr>
          </a:lstStyle>
          <a:p>
            <a:fld id="{96F4B587-9FDF-46DF-B460-9026AE4DF246}" type="datetimeFigureOut">
              <a:rPr lang="en-US" smtClean="0"/>
              <a:pPr/>
              <a:t>5/24/17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00A119E-7584-428E-89E9-092799AD27D7}" type="slidenum">
              <a:rPr lang="en-US" smtClean="0"/>
              <a:t>‹#›</a:t>
            </a:fld>
            <a:endParaRPr lang="en-US" dirty="0"/>
          </a:p>
        </p:txBody>
      </p:sp>
    </p:spTree>
    <p:extLst>
      <p:ext uri="{BB962C8B-B14F-4D97-AF65-F5344CB8AC3E}">
        <p14:creationId xmlns:p14="http://schemas.microsoft.com/office/powerpoint/2010/main" val="215350349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Only" preserve="1">
  <p:cSld name="Title Onl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173045"/>
            <a:ext cx="10972800" cy="1020761"/>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6F4B587-9FDF-46DF-B460-9026AE4DF246}" type="datetimeFigureOut">
              <a:rPr lang="en-US" smtClean="0"/>
              <a:t>5/24/17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00A119E-7584-428E-89E9-092799AD27D7}" type="slidenum">
              <a:rPr lang="en-US" smtClean="0"/>
              <a:t>‹#›</a:t>
            </a:fld>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44217" y="6427621"/>
            <a:ext cx="1421603" cy="243840"/>
          </a:xfrm>
          <a:prstGeom prst="rect">
            <a:avLst/>
          </a:prstGeom>
        </p:spPr>
      </p:pic>
      <p:sp>
        <p:nvSpPr>
          <p:cNvPr id="7" name="TextBox 6"/>
          <p:cNvSpPr txBox="1"/>
          <p:nvPr/>
        </p:nvSpPr>
        <p:spPr>
          <a:xfrm>
            <a:off x="280485" y="6545902"/>
            <a:ext cx="3748142" cy="235898"/>
          </a:xfrm>
          <a:prstGeom prst="rect">
            <a:avLst/>
          </a:prstGeom>
          <a:noFill/>
        </p:spPr>
        <p:txBody>
          <a:bodyPr wrap="none" rtlCol="0" anchor="b">
            <a:spAutoFit/>
          </a:bodyPr>
          <a:lstStyle/>
          <a:p>
            <a:r>
              <a:rPr lang="en-US" sz="933" dirty="0" smtClean="0">
                <a:solidFill>
                  <a:schemeClr val="bg1">
                    <a:lumMod val="65000"/>
                  </a:schemeClr>
                </a:solidFill>
              </a:rPr>
              <a:t>KANSAS</a:t>
            </a:r>
            <a:r>
              <a:rPr lang="en-US" sz="933" baseline="0" dirty="0" smtClean="0">
                <a:solidFill>
                  <a:schemeClr val="bg1">
                    <a:lumMod val="65000"/>
                  </a:schemeClr>
                </a:solidFill>
              </a:rPr>
              <a:t> STATE DEPARTMENT OF EDUCATION </a:t>
            </a:r>
            <a:r>
              <a:rPr lang="en-US" sz="933" i="1" baseline="0" dirty="0" smtClean="0">
                <a:solidFill>
                  <a:schemeClr val="bg1">
                    <a:lumMod val="65000"/>
                  </a:schemeClr>
                </a:solidFill>
              </a:rPr>
              <a:t>| www.ksde.org</a:t>
            </a:r>
            <a:endParaRPr lang="en-US" sz="933" i="1" dirty="0">
              <a:solidFill>
                <a:schemeClr val="bg1">
                  <a:lumMod val="65000"/>
                </a:schemeClr>
              </a:solidFill>
            </a:endParaRPr>
          </a:p>
        </p:txBody>
      </p:sp>
      <p:pic>
        <p:nvPicPr>
          <p:cNvPr id="8" name="Picture 7"/>
          <p:cNvPicPr>
            <a:picLocks noChangeAspect="1"/>
          </p:cNvPicPr>
          <p:nvPr/>
        </p:nvPicPr>
        <p:blipFill>
          <a:blip r:embed="rId3" cstate="print">
            <a:extLst>
              <a:ext uri="{BEBA8EAE-BF5A-486C-A8C5-ECC9F3942E4B}">
                <a14:imgProps xmlns:a14="http://schemas.microsoft.com/office/drawing/2010/main">
                  <a14:imgLayer r:embed="rId4">
                    <a14:imgEffect>
                      <a14:brightnessContrast bright="-80000"/>
                    </a14:imgEffect>
                  </a14:imgLayer>
                </a14:imgProps>
              </a:ext>
              <a:ext uri="{28A0092B-C50C-407E-A947-70E740481C1C}">
                <a14:useLocalDpi xmlns:a14="http://schemas.microsoft.com/office/drawing/2010/main" val="0"/>
              </a:ext>
            </a:extLst>
          </a:blip>
          <a:stretch>
            <a:fillRect/>
          </a:stretch>
        </p:blipFill>
        <p:spPr>
          <a:xfrm>
            <a:off x="197000" y="929640"/>
            <a:ext cx="3054201" cy="4998720"/>
          </a:xfrm>
          <a:prstGeom prst="rect">
            <a:avLst/>
          </a:prstGeom>
          <a:noFill/>
          <a:ln>
            <a:noFill/>
          </a:ln>
        </p:spPr>
      </p:pic>
      <p:sp>
        <p:nvSpPr>
          <p:cNvPr id="9" name="Rectangle 8"/>
          <p:cNvSpPr/>
          <p:nvPr userDrawn="1"/>
        </p:nvSpPr>
        <p:spPr>
          <a:xfrm>
            <a:off x="0" y="6109067"/>
            <a:ext cx="10820400" cy="1881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10" name="TextBox 9"/>
          <p:cNvSpPr txBox="1"/>
          <p:nvPr userDrawn="1"/>
        </p:nvSpPr>
        <p:spPr>
          <a:xfrm>
            <a:off x="10820400" y="6036845"/>
            <a:ext cx="1371600" cy="307777"/>
          </a:xfrm>
          <a:prstGeom prst="rect">
            <a:avLst/>
          </a:prstGeom>
          <a:noFill/>
        </p:spPr>
        <p:txBody>
          <a:bodyPr wrap="square" rtlCol="0">
            <a:spAutoFit/>
          </a:bodyPr>
          <a:lstStyle/>
          <a:p>
            <a:pPr algn="r"/>
            <a:r>
              <a:rPr lang="en-US" sz="1400" b="1" dirty="0" smtClean="0">
                <a:solidFill>
                  <a:schemeClr val="accent3"/>
                </a:solidFill>
                <a:latin typeface="Century Gothic" panose="020B0502020202020204" pitchFamily="34" charset="0"/>
              </a:rPr>
              <a:t>COMMUNITY</a:t>
            </a:r>
            <a:endParaRPr lang="en-US" sz="1400" b="1" dirty="0">
              <a:solidFill>
                <a:schemeClr val="accent3"/>
              </a:solidFill>
              <a:latin typeface="Century Gothic" panose="020B0502020202020204" pitchFamily="34" charset="0"/>
            </a:endParaRPr>
          </a:p>
        </p:txBody>
      </p:sp>
    </p:spTree>
    <p:extLst>
      <p:ext uri="{BB962C8B-B14F-4D97-AF65-F5344CB8AC3E}">
        <p14:creationId xmlns:p14="http://schemas.microsoft.com/office/powerpoint/2010/main" val="192702586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image" Target="../media/image2.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6.xml"/><Relationship Id="rId20" Type="http://schemas.openxmlformats.org/officeDocument/2006/relationships/theme" Target="../theme/theme2.xml"/><Relationship Id="rId21" Type="http://schemas.openxmlformats.org/officeDocument/2006/relationships/image" Target="../media/image1.png"/><Relationship Id="rId22" Type="http://schemas.openxmlformats.org/officeDocument/2006/relationships/image" Target="../media/image2.png"/><Relationship Id="rId10" Type="http://schemas.openxmlformats.org/officeDocument/2006/relationships/slideLayout" Target="../slideLayouts/slideLayout27.xml"/><Relationship Id="rId11" Type="http://schemas.openxmlformats.org/officeDocument/2006/relationships/slideLayout" Target="../slideLayouts/slideLayout28.xml"/><Relationship Id="rId12" Type="http://schemas.openxmlformats.org/officeDocument/2006/relationships/slideLayout" Target="../slideLayouts/slideLayout29.xml"/><Relationship Id="rId13" Type="http://schemas.openxmlformats.org/officeDocument/2006/relationships/slideLayout" Target="../slideLayouts/slideLayout30.xml"/><Relationship Id="rId14" Type="http://schemas.openxmlformats.org/officeDocument/2006/relationships/slideLayout" Target="../slideLayouts/slideLayout31.xml"/><Relationship Id="rId15" Type="http://schemas.openxmlformats.org/officeDocument/2006/relationships/slideLayout" Target="../slideLayouts/slideLayout32.xml"/><Relationship Id="rId16" Type="http://schemas.openxmlformats.org/officeDocument/2006/relationships/slideLayout" Target="../slideLayouts/slideLayout33.xml"/><Relationship Id="rId17" Type="http://schemas.openxmlformats.org/officeDocument/2006/relationships/slideLayout" Target="../slideLayouts/slideLayout34.xml"/><Relationship Id="rId18" Type="http://schemas.openxmlformats.org/officeDocument/2006/relationships/slideLayout" Target="../slideLayouts/slideLayout35.xml"/><Relationship Id="rId19" Type="http://schemas.openxmlformats.org/officeDocument/2006/relationships/slideLayout" Target="../slideLayouts/slideLayout36.xml"/><Relationship Id="rId1" Type="http://schemas.openxmlformats.org/officeDocument/2006/relationships/slideLayout" Target="../slideLayouts/slideLayout18.xml"/><Relationship Id="rId2" Type="http://schemas.openxmlformats.org/officeDocument/2006/relationships/slideLayout" Target="../slideLayouts/slideLayout19.xml"/><Relationship Id="rId3" Type="http://schemas.openxmlformats.org/officeDocument/2006/relationships/slideLayout" Target="../slideLayouts/slideLayout20.xml"/><Relationship Id="rId4" Type="http://schemas.openxmlformats.org/officeDocument/2006/relationships/slideLayout" Target="../slideLayouts/slideLayout21.xml"/><Relationship Id="rId5" Type="http://schemas.openxmlformats.org/officeDocument/2006/relationships/slideLayout" Target="../slideLayouts/slideLayout22.xml"/><Relationship Id="rId6" Type="http://schemas.openxmlformats.org/officeDocument/2006/relationships/slideLayout" Target="../slideLayouts/slideLayout23.xml"/><Relationship Id="rId7" Type="http://schemas.openxmlformats.org/officeDocument/2006/relationships/slideLayout" Target="../slideLayouts/slideLayout24.xml"/><Relationship Id="rId8"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4" name="Picture 23"/>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501799" y="933040"/>
            <a:ext cx="3054201" cy="4991921"/>
          </a:xfrm>
          <a:prstGeom prst="rect">
            <a:avLst/>
          </a:prstGeom>
          <a:noFill/>
          <a:ln>
            <a:noFill/>
          </a:ln>
        </p:spPr>
      </p:pic>
      <p:sp>
        <p:nvSpPr>
          <p:cNvPr id="3" name="Rectangle 2"/>
          <p:cNvSpPr/>
          <p:nvPr userDrawn="1"/>
        </p:nvSpPr>
        <p:spPr>
          <a:xfrm>
            <a:off x="203200" y="1193800"/>
            <a:ext cx="11988800" cy="4775200"/>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21" name="Text Placeholder 20"/>
          <p:cNvSpPr>
            <a:spLocks noGrp="1"/>
          </p:cNvSpPr>
          <p:nvPr>
            <p:ph type="body" idx="1"/>
          </p:nvPr>
        </p:nvSpPr>
        <p:spPr>
          <a:xfrm>
            <a:off x="370170" y="1193800"/>
            <a:ext cx="11618641" cy="5080000"/>
          </a:xfrm>
          <a:prstGeom prst="rect">
            <a:avLst/>
          </a:prstGeom>
          <a:noFill/>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p:nvSpPr>
        <p:spPr>
          <a:xfrm>
            <a:off x="-50800" y="0"/>
            <a:ext cx="12293600" cy="1193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487680" rIns="0" bIns="0" rtlCol="0" anchor="ctr">
            <a:normAutofit/>
          </a:bodyPr>
          <a:lstStyle/>
          <a:p>
            <a:pPr algn="ctr"/>
            <a:endParaRPr lang="en-US" sz="3200" dirty="0"/>
          </a:p>
        </p:txBody>
      </p:sp>
      <p:sp>
        <p:nvSpPr>
          <p:cNvPr id="8" name="Rectangle 7"/>
          <p:cNvSpPr/>
          <p:nvPr/>
        </p:nvSpPr>
        <p:spPr>
          <a:xfrm>
            <a:off x="0" y="6273800"/>
            <a:ext cx="12192000" cy="584200"/>
          </a:xfrm>
          <a:prstGeom prst="rect">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3200" dirty="0"/>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96F4B587-9FDF-46DF-B460-9026AE4DF246}" type="datetimeFigureOut">
              <a:rPr lang="en-US" smtClean="0"/>
              <a:t>5/24/17</a:t>
            </a:fld>
            <a:endParaRPr lang="en-US" dirty="0"/>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00A119E-7584-428E-89E9-092799AD27D7}" type="slidenum">
              <a:rPr lang="en-US" smtClean="0"/>
              <a:t>‹#›</a:t>
            </a:fld>
            <a:endParaRPr lang="en-US" dirty="0"/>
          </a:p>
        </p:txBody>
      </p:sp>
      <p:sp>
        <p:nvSpPr>
          <p:cNvPr id="19" name="TextBox 18"/>
          <p:cNvSpPr txBox="1"/>
          <p:nvPr/>
        </p:nvSpPr>
        <p:spPr>
          <a:xfrm>
            <a:off x="280485" y="6545902"/>
            <a:ext cx="3748142" cy="235898"/>
          </a:xfrm>
          <a:prstGeom prst="rect">
            <a:avLst/>
          </a:prstGeom>
          <a:noFill/>
        </p:spPr>
        <p:txBody>
          <a:bodyPr wrap="none" rtlCol="0" anchor="b">
            <a:spAutoFit/>
          </a:bodyPr>
          <a:lstStyle/>
          <a:p>
            <a:r>
              <a:rPr lang="en-US" sz="933" dirty="0" smtClean="0">
                <a:solidFill>
                  <a:schemeClr val="bg1">
                    <a:lumMod val="65000"/>
                  </a:schemeClr>
                </a:solidFill>
              </a:rPr>
              <a:t>KANSAS</a:t>
            </a:r>
            <a:r>
              <a:rPr lang="en-US" sz="933" baseline="0" dirty="0" smtClean="0">
                <a:solidFill>
                  <a:schemeClr val="bg1">
                    <a:lumMod val="65000"/>
                  </a:schemeClr>
                </a:solidFill>
              </a:rPr>
              <a:t> STATE DEPARTMENT OF EDUCATION </a:t>
            </a:r>
            <a:r>
              <a:rPr lang="en-US" sz="933" i="1" baseline="0" dirty="0" smtClean="0">
                <a:solidFill>
                  <a:schemeClr val="bg1">
                    <a:lumMod val="65000"/>
                  </a:schemeClr>
                </a:solidFill>
              </a:rPr>
              <a:t>| www.ksde.org</a:t>
            </a:r>
            <a:endParaRPr lang="en-US" sz="933" i="1" dirty="0">
              <a:solidFill>
                <a:schemeClr val="bg1">
                  <a:lumMod val="65000"/>
                </a:schemeClr>
              </a:solidFill>
            </a:endParaRPr>
          </a:p>
        </p:txBody>
      </p:sp>
      <p:sp>
        <p:nvSpPr>
          <p:cNvPr id="2" name="Title Placeholder 1"/>
          <p:cNvSpPr>
            <a:spLocks noGrp="1"/>
          </p:cNvSpPr>
          <p:nvPr>
            <p:ph type="title"/>
          </p:nvPr>
        </p:nvSpPr>
        <p:spPr>
          <a:xfrm>
            <a:off x="304801" y="1"/>
            <a:ext cx="11684000" cy="1198561"/>
          </a:xfrm>
          <a:prstGeom prst="rect">
            <a:avLst/>
          </a:prstGeom>
        </p:spPr>
        <p:txBody>
          <a:bodyPr vert="horz" wrap="none" lIns="274320" tIns="0" rIns="274320" bIns="0" rtlCol="0" anchor="ctr" anchorCtr="0">
            <a:normAutofit/>
          </a:bodyPr>
          <a:lstStyle/>
          <a:p>
            <a:r>
              <a:rPr lang="en-US" smtClean="0"/>
              <a:t>Click to edit Master title style</a:t>
            </a:r>
            <a:endParaRPr lang="en-US" dirty="0"/>
          </a:p>
        </p:txBody>
      </p:sp>
      <p:pic>
        <p:nvPicPr>
          <p:cNvPr id="12" name="Picture 11"/>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0344217" y="6427621"/>
            <a:ext cx="1421603" cy="243840"/>
          </a:xfrm>
          <a:prstGeom prst="rect">
            <a:avLst/>
          </a:prstGeom>
        </p:spPr>
      </p:pic>
    </p:spTree>
    <p:extLst>
      <p:ext uri="{BB962C8B-B14F-4D97-AF65-F5344CB8AC3E}">
        <p14:creationId xmlns:p14="http://schemas.microsoft.com/office/powerpoint/2010/main" val="288155656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37" r:id="rId3"/>
    <p:sldLayoutId id="2147483738" r:id="rId4"/>
    <p:sldLayoutId id="2147483723" r:id="rId5"/>
    <p:sldLayoutId id="2147483724" r:id="rId6"/>
    <p:sldLayoutId id="2147483725" r:id="rId7"/>
    <p:sldLayoutId id="2147483726" r:id="rId8"/>
    <p:sldLayoutId id="2147483727" r:id="rId9"/>
    <p:sldLayoutId id="2147483739" r:id="rId10"/>
    <p:sldLayoutId id="2147483728" r:id="rId11"/>
    <p:sldLayoutId id="2147483729" r:id="rId12"/>
    <p:sldLayoutId id="2147483730" r:id="rId13"/>
    <p:sldLayoutId id="2147483736" r:id="rId14"/>
    <p:sldLayoutId id="2147483731" r:id="rId15"/>
    <p:sldLayoutId id="2147483735" r:id="rId16"/>
    <p:sldLayoutId id="2147483732" r:id="rId17"/>
  </p:sldLayoutIdLst>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timing>
    <p:tnLst>
      <p:par>
        <p:cTn id="1" dur="indefinite" restart="never" nodeType="tmRoot"/>
      </p:par>
    </p:tnLst>
  </p:timing>
  <p:txStyles>
    <p:titleStyle>
      <a:lvl1pPr algn="l" defTabSz="1219170" rtl="0" eaLnBrk="1" latinLnBrk="0" hangingPunct="1">
        <a:spcBef>
          <a:spcPct val="0"/>
        </a:spcBef>
        <a:buNone/>
        <a:defRPr sz="4267" kern="1200">
          <a:solidFill>
            <a:schemeClr val="bg1"/>
          </a:solidFill>
          <a:latin typeface="+mj-lt"/>
          <a:ea typeface="+mj-ea"/>
          <a:cs typeface="+mj-cs"/>
        </a:defRPr>
      </a:lvl1pPr>
    </p:titleStyle>
    <p:bodyStyle>
      <a:lvl1pPr marL="243834" indent="-243834" algn="l" defTabSz="1219170" rtl="0" eaLnBrk="1" latinLnBrk="0" hangingPunct="1">
        <a:spcBef>
          <a:spcPct val="20000"/>
        </a:spcBef>
        <a:buClr>
          <a:schemeClr val="bg2"/>
        </a:buClr>
        <a:buSzPct val="120000"/>
        <a:buFont typeface="Arial" panose="020B0604020202020204" pitchFamily="34" charset="0"/>
        <a:buChar char="•"/>
        <a:defRPr sz="3200" kern="1200">
          <a:solidFill>
            <a:schemeClr val="tx1"/>
          </a:solidFill>
          <a:latin typeface="+mn-lt"/>
          <a:ea typeface="+mn-ea"/>
          <a:cs typeface="+mn-cs"/>
        </a:defRPr>
      </a:lvl1pPr>
      <a:lvl2pPr marL="990575" indent="-380990" algn="l" defTabSz="1219170" rtl="0" eaLnBrk="1" latinLnBrk="0" hangingPunct="1">
        <a:spcBef>
          <a:spcPct val="20000"/>
        </a:spcBef>
        <a:buClr>
          <a:schemeClr val="tx2">
            <a:lumMod val="50000"/>
            <a:lumOff val="50000"/>
          </a:schemeClr>
        </a:buClr>
        <a:buSzPct val="110000"/>
        <a:buFont typeface="Arial" panose="020B0604020202020204" pitchFamily="34" charset="0"/>
        <a:buChar char="•"/>
        <a:defRPr sz="2667" kern="1200">
          <a:solidFill>
            <a:schemeClr val="tx1"/>
          </a:solidFill>
          <a:latin typeface="+mn-lt"/>
          <a:ea typeface="+mn-ea"/>
          <a:cs typeface="+mn-cs"/>
        </a:defRPr>
      </a:lvl2pPr>
      <a:lvl3pPr marL="1600160" indent="-380990" algn="l" defTabSz="1219170" rtl="0" eaLnBrk="1" latinLnBrk="0" hangingPunct="1">
        <a:spcBef>
          <a:spcPct val="20000"/>
        </a:spcBef>
        <a:buClr>
          <a:schemeClr val="accent1"/>
        </a:buClr>
        <a:buFont typeface="Arial" panose="020B0604020202020204" pitchFamily="34" charset="0"/>
        <a:buChar char="•"/>
        <a:defRPr sz="2400" kern="1200">
          <a:solidFill>
            <a:schemeClr val="tx1"/>
          </a:solidFill>
          <a:latin typeface="+mn-lt"/>
          <a:ea typeface="+mn-ea"/>
          <a:cs typeface="+mn-cs"/>
        </a:defRPr>
      </a:lvl3pPr>
      <a:lvl4pPr marL="2133547" indent="-304792" algn="l" defTabSz="1219170" rtl="0" eaLnBrk="1" latinLnBrk="0" hangingPunct="1">
        <a:spcBef>
          <a:spcPct val="20000"/>
        </a:spcBef>
        <a:buClr>
          <a:schemeClr val="accent3"/>
        </a:buClr>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spcBef>
          <a:spcPct val="20000"/>
        </a:spcBef>
        <a:buClr>
          <a:schemeClr val="accent5">
            <a:lumMod val="75000"/>
          </a:schemeClr>
        </a:buClr>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4" name="Picture 23"/>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501799" y="933040"/>
            <a:ext cx="3054201" cy="4991921"/>
          </a:xfrm>
          <a:prstGeom prst="rect">
            <a:avLst/>
          </a:prstGeom>
          <a:noFill/>
          <a:ln>
            <a:noFill/>
          </a:ln>
        </p:spPr>
      </p:pic>
      <p:sp>
        <p:nvSpPr>
          <p:cNvPr id="3" name="Rectangle 2"/>
          <p:cNvSpPr/>
          <p:nvPr userDrawn="1"/>
        </p:nvSpPr>
        <p:spPr>
          <a:xfrm>
            <a:off x="203200" y="1193800"/>
            <a:ext cx="11988800" cy="4775200"/>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rgbClr val="FFFFFF"/>
              </a:solidFill>
              <a:latin typeface="Arial"/>
            </a:endParaRPr>
          </a:p>
        </p:txBody>
      </p:sp>
      <p:sp>
        <p:nvSpPr>
          <p:cNvPr id="21" name="Text Placeholder 20"/>
          <p:cNvSpPr>
            <a:spLocks noGrp="1"/>
          </p:cNvSpPr>
          <p:nvPr>
            <p:ph type="body" idx="1"/>
          </p:nvPr>
        </p:nvSpPr>
        <p:spPr>
          <a:xfrm>
            <a:off x="370170" y="1193800"/>
            <a:ext cx="11618641" cy="5080000"/>
          </a:xfrm>
          <a:prstGeom prst="rect">
            <a:avLst/>
          </a:prstGeom>
          <a:noFill/>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p:nvSpPr>
        <p:spPr>
          <a:xfrm>
            <a:off x="-50800" y="0"/>
            <a:ext cx="12293600" cy="1193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487680" rIns="0" bIns="0" rtlCol="0" anchor="ctr">
            <a:normAutofit/>
          </a:bodyPr>
          <a:lstStyle/>
          <a:p>
            <a:pPr algn="ctr"/>
            <a:endParaRPr lang="en-US" sz="3200" dirty="0">
              <a:solidFill>
                <a:srgbClr val="FFFFFF"/>
              </a:solidFill>
              <a:latin typeface="Arial"/>
            </a:endParaRPr>
          </a:p>
        </p:txBody>
      </p:sp>
      <p:sp>
        <p:nvSpPr>
          <p:cNvPr id="8" name="Rectangle 7"/>
          <p:cNvSpPr/>
          <p:nvPr/>
        </p:nvSpPr>
        <p:spPr>
          <a:xfrm>
            <a:off x="0" y="6273800"/>
            <a:ext cx="12192000" cy="584200"/>
          </a:xfrm>
          <a:prstGeom prst="rect">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3200" dirty="0">
              <a:solidFill>
                <a:srgbClr val="FFFFFF"/>
              </a:solidFill>
              <a:latin typeface="Arial"/>
            </a:endParaRP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96F4B587-9FDF-46DF-B460-9026AE4DF246}" type="datetimeFigureOut">
              <a:rPr lang="en-US" smtClean="0">
                <a:solidFill>
                  <a:prstClr val="black">
                    <a:tint val="75000"/>
                  </a:prstClr>
                </a:solidFill>
                <a:latin typeface="Arial"/>
              </a:rPr>
              <a:pPr/>
              <a:t>5/24/17</a:t>
            </a:fld>
            <a:endParaRPr lang="en-US" dirty="0">
              <a:solidFill>
                <a:prstClr val="black">
                  <a:tint val="75000"/>
                </a:prstClr>
              </a:solidFill>
              <a:latin typeface="Arial"/>
            </a:endParaRPr>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solidFill>
                <a:prstClr val="black">
                  <a:tint val="75000"/>
                </a:prstClr>
              </a:solidFill>
              <a:latin typeface="Arial"/>
            </a:endParaRPr>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sp>
        <p:nvSpPr>
          <p:cNvPr id="19" name="TextBox 18"/>
          <p:cNvSpPr txBox="1"/>
          <p:nvPr/>
        </p:nvSpPr>
        <p:spPr>
          <a:xfrm>
            <a:off x="280485" y="6545902"/>
            <a:ext cx="3748142" cy="235898"/>
          </a:xfrm>
          <a:prstGeom prst="rect">
            <a:avLst/>
          </a:prstGeom>
          <a:noFill/>
        </p:spPr>
        <p:txBody>
          <a:bodyPr wrap="none" rtlCol="0" anchor="b">
            <a:spAutoFit/>
          </a:bodyPr>
          <a:lstStyle/>
          <a:p>
            <a:r>
              <a:rPr lang="en-US" sz="933" dirty="0" smtClean="0">
                <a:solidFill>
                  <a:srgbClr val="FFFFFF">
                    <a:lumMod val="65000"/>
                  </a:srgbClr>
                </a:solidFill>
                <a:latin typeface="Arial"/>
              </a:rPr>
              <a:t>KANSAS STATE DEPARTMENT OF EDUCATION </a:t>
            </a:r>
            <a:r>
              <a:rPr lang="en-US" sz="933" i="1" dirty="0" smtClean="0">
                <a:solidFill>
                  <a:srgbClr val="FFFFFF">
                    <a:lumMod val="65000"/>
                  </a:srgbClr>
                </a:solidFill>
                <a:latin typeface="Arial"/>
              </a:rPr>
              <a:t>| www.ksde.org</a:t>
            </a:r>
            <a:endParaRPr lang="en-US" sz="933" i="1" dirty="0">
              <a:solidFill>
                <a:srgbClr val="FFFFFF">
                  <a:lumMod val="65000"/>
                </a:srgbClr>
              </a:solidFill>
              <a:latin typeface="Arial"/>
            </a:endParaRPr>
          </a:p>
        </p:txBody>
      </p:sp>
      <p:sp>
        <p:nvSpPr>
          <p:cNvPr id="2" name="Title Placeholder 1"/>
          <p:cNvSpPr>
            <a:spLocks noGrp="1"/>
          </p:cNvSpPr>
          <p:nvPr>
            <p:ph type="title"/>
          </p:nvPr>
        </p:nvSpPr>
        <p:spPr>
          <a:xfrm>
            <a:off x="304801" y="1"/>
            <a:ext cx="11684000" cy="1198561"/>
          </a:xfrm>
          <a:prstGeom prst="rect">
            <a:avLst/>
          </a:prstGeom>
        </p:spPr>
        <p:txBody>
          <a:bodyPr vert="horz" wrap="none" lIns="274320" tIns="0" rIns="274320" bIns="0" rtlCol="0" anchor="ctr" anchorCtr="0">
            <a:normAutofit/>
          </a:bodyPr>
          <a:lstStyle/>
          <a:p>
            <a:r>
              <a:rPr lang="en-US" smtClean="0"/>
              <a:t>Click to edit Master title style</a:t>
            </a:r>
            <a:endParaRPr lang="en-US" dirty="0"/>
          </a:p>
        </p:txBody>
      </p:sp>
      <p:pic>
        <p:nvPicPr>
          <p:cNvPr id="12" name="Picture 11"/>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10344217" y="6427621"/>
            <a:ext cx="1421603" cy="243840"/>
          </a:xfrm>
          <a:prstGeom prst="rect">
            <a:avLst/>
          </a:prstGeom>
        </p:spPr>
      </p:pic>
    </p:spTree>
    <p:extLst>
      <p:ext uri="{BB962C8B-B14F-4D97-AF65-F5344CB8AC3E}">
        <p14:creationId xmlns:p14="http://schemas.microsoft.com/office/powerpoint/2010/main" val="2881556568"/>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 id="2147483754" r:id="rId14"/>
    <p:sldLayoutId id="2147483755" r:id="rId15"/>
    <p:sldLayoutId id="2147483756" r:id="rId16"/>
    <p:sldLayoutId id="2147483757" r:id="rId17"/>
    <p:sldLayoutId id="2147483759" r:id="rId18"/>
    <p:sldLayoutId id="2147483789" r:id="rId19"/>
  </p:sldLayoutIdLst>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timing>
    <p:tnLst>
      <p:par>
        <p:cTn id="1" dur="indefinite" restart="never" nodeType="tmRoot"/>
      </p:par>
    </p:tnLst>
  </p:timing>
  <p:txStyles>
    <p:titleStyle>
      <a:lvl1pPr algn="l" defTabSz="1219170" rtl="0" eaLnBrk="1" latinLnBrk="0" hangingPunct="1">
        <a:spcBef>
          <a:spcPct val="0"/>
        </a:spcBef>
        <a:buNone/>
        <a:defRPr sz="4267" kern="1200">
          <a:solidFill>
            <a:schemeClr val="bg1"/>
          </a:solidFill>
          <a:latin typeface="+mj-lt"/>
          <a:ea typeface="+mj-ea"/>
          <a:cs typeface="+mj-cs"/>
        </a:defRPr>
      </a:lvl1pPr>
    </p:titleStyle>
    <p:bodyStyle>
      <a:lvl1pPr marL="243834" indent="-243834" algn="l" defTabSz="1219170" rtl="0" eaLnBrk="1" latinLnBrk="0" hangingPunct="1">
        <a:spcBef>
          <a:spcPct val="20000"/>
        </a:spcBef>
        <a:buClr>
          <a:schemeClr val="bg2"/>
        </a:buClr>
        <a:buSzPct val="120000"/>
        <a:buFont typeface="Arial" panose="020B0604020202020204" pitchFamily="34" charset="0"/>
        <a:buChar char="•"/>
        <a:defRPr sz="3200" kern="1200">
          <a:solidFill>
            <a:schemeClr val="tx1"/>
          </a:solidFill>
          <a:latin typeface="+mn-lt"/>
          <a:ea typeface="+mn-ea"/>
          <a:cs typeface="+mn-cs"/>
        </a:defRPr>
      </a:lvl1pPr>
      <a:lvl2pPr marL="990575" indent="-380990" algn="l" defTabSz="1219170" rtl="0" eaLnBrk="1" latinLnBrk="0" hangingPunct="1">
        <a:spcBef>
          <a:spcPct val="20000"/>
        </a:spcBef>
        <a:buClr>
          <a:schemeClr val="tx2">
            <a:lumMod val="50000"/>
            <a:lumOff val="50000"/>
          </a:schemeClr>
        </a:buClr>
        <a:buSzPct val="110000"/>
        <a:buFont typeface="Arial" panose="020B0604020202020204" pitchFamily="34" charset="0"/>
        <a:buChar char="•"/>
        <a:defRPr sz="2667" kern="1200">
          <a:solidFill>
            <a:schemeClr val="tx1"/>
          </a:solidFill>
          <a:latin typeface="+mn-lt"/>
          <a:ea typeface="+mn-ea"/>
          <a:cs typeface="+mn-cs"/>
        </a:defRPr>
      </a:lvl2pPr>
      <a:lvl3pPr marL="1600160" indent="-380990" algn="l" defTabSz="1219170" rtl="0" eaLnBrk="1" latinLnBrk="0" hangingPunct="1">
        <a:spcBef>
          <a:spcPct val="20000"/>
        </a:spcBef>
        <a:buClr>
          <a:schemeClr val="accent1"/>
        </a:buClr>
        <a:buFont typeface="Arial" panose="020B0604020202020204" pitchFamily="34" charset="0"/>
        <a:buChar char="•"/>
        <a:defRPr sz="2400" kern="1200">
          <a:solidFill>
            <a:schemeClr val="tx1"/>
          </a:solidFill>
          <a:latin typeface="+mn-lt"/>
          <a:ea typeface="+mn-ea"/>
          <a:cs typeface="+mn-cs"/>
        </a:defRPr>
      </a:lvl3pPr>
      <a:lvl4pPr marL="2133547" indent="-304792" algn="l" defTabSz="1219170" rtl="0" eaLnBrk="1" latinLnBrk="0" hangingPunct="1">
        <a:spcBef>
          <a:spcPct val="20000"/>
        </a:spcBef>
        <a:buClr>
          <a:schemeClr val="accent3"/>
        </a:buClr>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spcBef>
          <a:spcPct val="20000"/>
        </a:spcBef>
        <a:buClr>
          <a:schemeClr val="accent5">
            <a:lumMod val="75000"/>
          </a:schemeClr>
        </a:buClr>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19.xml"/><Relationship Id="rId2"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22.png"/><Relationship Id="rId3"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0.xml"/><Relationship Id="rId3"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3.png"/><Relationship Id="rId3" Type="http://schemas.openxmlformats.org/officeDocument/2006/relationships/image" Target="../media/image11.jp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3.png"/><Relationship Id="rId1" Type="http://schemas.openxmlformats.org/officeDocument/2006/relationships/slideLayout" Target="../slideLayouts/slideLayout35.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xml"/><Relationship Id="rId3"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image" Target="../media/image18.png"/><Relationship Id="rId7" Type="http://schemas.openxmlformats.org/officeDocument/2006/relationships/image" Target="../media/image19.png"/><Relationship Id="rId1" Type="http://schemas.openxmlformats.org/officeDocument/2006/relationships/slideLayout" Target="../slideLayouts/slideLayout26.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5.xml"/><Relationship Id="rId3"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57601" y="1905000"/>
            <a:ext cx="8331199" cy="2336800"/>
          </a:xfrm>
        </p:spPr>
        <p:txBody>
          <a:bodyPr anchor="ctr"/>
          <a:lstStyle/>
          <a:p>
            <a:r>
              <a:rPr lang="en-US" sz="4267" dirty="0"/>
              <a:t>Kansas Leads the World in the Success of Each Student.</a:t>
            </a:r>
          </a:p>
        </p:txBody>
      </p:sp>
      <p:sp>
        <p:nvSpPr>
          <p:cNvPr id="3" name="Subtitle 2"/>
          <p:cNvSpPr>
            <a:spLocks noGrp="1"/>
          </p:cNvSpPr>
          <p:nvPr>
            <p:ph type="subTitle" idx="1"/>
          </p:nvPr>
        </p:nvSpPr>
        <p:spPr>
          <a:xfrm>
            <a:off x="3454400" y="4343400"/>
            <a:ext cx="8534416" cy="1320800"/>
          </a:xfrm>
        </p:spPr>
        <p:txBody>
          <a:bodyPr>
            <a:normAutofit/>
          </a:bodyPr>
          <a:lstStyle/>
          <a:p>
            <a:pPr algn="r"/>
            <a:r>
              <a:rPr lang="en-US" sz="2667" dirty="0"/>
              <a:t>Dr. Randy Watson, Kansas Commissioner of Education</a:t>
            </a:r>
          </a:p>
        </p:txBody>
      </p:sp>
    </p:spTree>
    <p:extLst>
      <p:ext uri="{BB962C8B-B14F-4D97-AF65-F5344CB8AC3E}">
        <p14:creationId xmlns:p14="http://schemas.microsoft.com/office/powerpoint/2010/main" val="237283352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 few take-home lessons</a:t>
            </a:r>
            <a:endParaRPr lang="en-US" dirty="0"/>
          </a:p>
        </p:txBody>
      </p:sp>
      <p:sp>
        <p:nvSpPr>
          <p:cNvPr id="6" name="Content Placeholder 5"/>
          <p:cNvSpPr>
            <a:spLocks noGrp="1"/>
          </p:cNvSpPr>
          <p:nvPr>
            <p:ph idx="1"/>
          </p:nvPr>
        </p:nvSpPr>
        <p:spPr>
          <a:xfrm>
            <a:off x="76200" y="1295400"/>
            <a:ext cx="12039600" cy="4953000"/>
          </a:xfrm>
        </p:spPr>
        <p:txBody>
          <a:bodyPr vert="horz" lIns="91440" tIns="45720" rIns="91440" bIns="243840" rtlCol="0" anchor="b" anchorCtr="0">
            <a:normAutofit fontScale="85000" lnSpcReduction="20000"/>
          </a:bodyPr>
          <a:lstStyle/>
          <a:p>
            <a:pPr marL="457200" indent="-457200">
              <a:spcAft>
                <a:spcPts val="800"/>
              </a:spcAft>
              <a:buFont typeface="Arial" charset="0"/>
              <a:buChar char="•"/>
            </a:pPr>
            <a:r>
              <a:rPr lang="en-US" dirty="0">
                <a:solidFill>
                  <a:schemeClr val="tx2"/>
                </a:solidFill>
              </a:rPr>
              <a:t>Re-designing the </a:t>
            </a:r>
            <a:r>
              <a:rPr lang="en-US" dirty="0" smtClean="0">
                <a:solidFill>
                  <a:schemeClr val="tx2"/>
                </a:solidFill>
              </a:rPr>
              <a:t>curriculum—</a:t>
            </a:r>
            <a:br>
              <a:rPr lang="en-US" dirty="0" smtClean="0">
                <a:solidFill>
                  <a:schemeClr val="tx2"/>
                </a:solidFill>
              </a:rPr>
            </a:br>
            <a:r>
              <a:rPr lang="en-US" dirty="0" smtClean="0">
                <a:solidFill>
                  <a:schemeClr val="tx2"/>
                </a:solidFill>
              </a:rPr>
              <a:t>around individualized </a:t>
            </a:r>
            <a:r>
              <a:rPr lang="en-US" dirty="0" smtClean="0">
                <a:solidFill>
                  <a:schemeClr val="tx2"/>
                </a:solidFill>
              </a:rPr>
              <a:t>goals, </a:t>
            </a:r>
            <a:r>
              <a:rPr lang="en-US" dirty="0" smtClean="0">
                <a:solidFill>
                  <a:schemeClr val="tx2"/>
                </a:solidFill>
              </a:rPr>
              <a:t>planning</a:t>
            </a:r>
            <a:r>
              <a:rPr lang="en-US" dirty="0">
                <a:solidFill>
                  <a:schemeClr val="tx2"/>
                </a:solidFill>
              </a:rPr>
              <a:t>, </a:t>
            </a:r>
            <a:r>
              <a:rPr lang="en-US" dirty="0" smtClean="0">
                <a:solidFill>
                  <a:schemeClr val="tx2"/>
                </a:solidFill>
              </a:rPr>
              <a:t/>
            </a:r>
            <a:br>
              <a:rPr lang="en-US" dirty="0" smtClean="0">
                <a:solidFill>
                  <a:schemeClr val="tx2"/>
                </a:solidFill>
              </a:rPr>
            </a:br>
            <a:r>
              <a:rPr lang="en-US" dirty="0" smtClean="0">
                <a:solidFill>
                  <a:schemeClr val="tx2"/>
                </a:solidFill>
              </a:rPr>
              <a:t>instruction</a:t>
            </a:r>
            <a:r>
              <a:rPr lang="en-US" dirty="0">
                <a:solidFill>
                  <a:schemeClr val="tx2"/>
                </a:solidFill>
              </a:rPr>
              <a:t>, </a:t>
            </a:r>
            <a:r>
              <a:rPr lang="en-US" dirty="0" smtClean="0">
                <a:solidFill>
                  <a:schemeClr val="tx2"/>
                </a:solidFill>
              </a:rPr>
              <a:t>and </a:t>
            </a:r>
            <a:r>
              <a:rPr lang="en-US" dirty="0">
                <a:solidFill>
                  <a:schemeClr val="tx2"/>
                </a:solidFill>
              </a:rPr>
              <a:t>experience, around  </a:t>
            </a:r>
            <a:r>
              <a:rPr lang="en-US" dirty="0" smtClean="0">
                <a:solidFill>
                  <a:schemeClr val="tx2"/>
                </a:solidFill>
              </a:rPr>
              <a:t/>
            </a:r>
            <a:br>
              <a:rPr lang="en-US" dirty="0" smtClean="0">
                <a:solidFill>
                  <a:schemeClr val="tx2"/>
                </a:solidFill>
              </a:rPr>
            </a:br>
            <a:r>
              <a:rPr lang="en-US" dirty="0" smtClean="0">
                <a:solidFill>
                  <a:schemeClr val="tx2"/>
                </a:solidFill>
              </a:rPr>
              <a:t>incorporating </a:t>
            </a:r>
            <a:r>
              <a:rPr lang="en-US" dirty="0">
                <a:solidFill>
                  <a:schemeClr val="tx2"/>
                </a:solidFill>
              </a:rPr>
              <a:t>real-life problems and projects into </a:t>
            </a:r>
            <a:r>
              <a:rPr lang="en-US" dirty="0" smtClean="0">
                <a:solidFill>
                  <a:schemeClr val="tx2"/>
                </a:solidFill>
              </a:rPr>
              <a:t/>
            </a:r>
            <a:br>
              <a:rPr lang="en-US" dirty="0" smtClean="0">
                <a:solidFill>
                  <a:schemeClr val="tx2"/>
                </a:solidFill>
              </a:rPr>
            </a:br>
            <a:r>
              <a:rPr lang="en-US" dirty="0" smtClean="0">
                <a:solidFill>
                  <a:schemeClr val="tx2"/>
                </a:solidFill>
              </a:rPr>
              <a:t>the </a:t>
            </a:r>
            <a:r>
              <a:rPr lang="en-US" dirty="0">
                <a:solidFill>
                  <a:schemeClr val="tx2"/>
                </a:solidFill>
              </a:rPr>
              <a:t>curriculum, and experiential learning—is </a:t>
            </a:r>
            <a:r>
              <a:rPr lang="en-US" b="1" dirty="0">
                <a:solidFill>
                  <a:schemeClr val="tx2"/>
                </a:solidFill>
              </a:rPr>
              <a:t>heavily</a:t>
            </a:r>
            <a:r>
              <a:rPr lang="en-US" dirty="0">
                <a:solidFill>
                  <a:schemeClr val="tx2"/>
                </a:solidFill>
              </a:rPr>
              <a:t> suggested.</a:t>
            </a:r>
          </a:p>
          <a:p>
            <a:pPr marL="457200" indent="-457200">
              <a:spcAft>
                <a:spcPts val="800"/>
              </a:spcAft>
              <a:buFont typeface="Arial" charset="0"/>
              <a:buChar char="•"/>
            </a:pPr>
            <a:r>
              <a:rPr lang="en-US" dirty="0">
                <a:solidFill>
                  <a:schemeClr val="tx2"/>
                </a:solidFill>
              </a:rPr>
              <a:t>New roles are suggested for school counselors—in deeper individual career planning, and perhaps in coordinating internships and work experiences with business and community organizations.</a:t>
            </a:r>
          </a:p>
          <a:p>
            <a:pPr marL="457200" indent="-457200">
              <a:spcAft>
                <a:spcPts val="800"/>
              </a:spcAft>
              <a:buFont typeface="Arial" charset="0"/>
              <a:buChar char="•"/>
            </a:pPr>
            <a:r>
              <a:rPr lang="en-US" dirty="0">
                <a:solidFill>
                  <a:schemeClr val="tx2"/>
                </a:solidFill>
              </a:rPr>
              <a:t>The large proportion of instrumental skill training that included some </a:t>
            </a:r>
            <a:r>
              <a:rPr lang="en-US" i="1" dirty="0">
                <a:solidFill>
                  <a:schemeClr val="tx2"/>
                </a:solidFill>
              </a:rPr>
              <a:t>experiential </a:t>
            </a:r>
            <a:r>
              <a:rPr lang="en-US" dirty="0">
                <a:solidFill>
                  <a:schemeClr val="tx2"/>
                </a:solidFill>
              </a:rPr>
              <a:t>training, e.g. internships; concrete, realistic practice, job shadowing, etc.—suggests much more integrated coordination with businesses and community organizations</a:t>
            </a:r>
            <a:r>
              <a:rPr lang="en-US" dirty="0" smtClean="0">
                <a:solidFill>
                  <a:schemeClr val="tx2"/>
                </a:solidFill>
              </a:rPr>
              <a:t>.</a:t>
            </a:r>
            <a:endParaRPr lang="en-US" dirty="0">
              <a:solidFill>
                <a:schemeClr val="tx2"/>
              </a:solidFill>
            </a:endParaRPr>
          </a:p>
        </p:txBody>
      </p:sp>
      <p:sp>
        <p:nvSpPr>
          <p:cNvPr id="10" name="Oval Callout 9"/>
          <p:cNvSpPr/>
          <p:nvPr/>
        </p:nvSpPr>
        <p:spPr>
          <a:xfrm>
            <a:off x="6705600" y="381000"/>
            <a:ext cx="5486400" cy="2235200"/>
          </a:xfrm>
          <a:prstGeom prst="wedgeEllipseCallout">
            <a:avLst>
              <a:gd name="adj1" fmla="val -48233"/>
              <a:gd name="adj2" fmla="val -61952"/>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667" b="1" dirty="0"/>
              <a:t>What is the role of K-12 education in achieving the future? </a:t>
            </a:r>
            <a:endParaRPr lang="en-US" sz="2667" b="1" dirty="0"/>
          </a:p>
        </p:txBody>
      </p:sp>
    </p:spTree>
    <p:extLst>
      <p:ext uri="{BB962C8B-B14F-4D97-AF65-F5344CB8AC3E}">
        <p14:creationId xmlns:p14="http://schemas.microsoft.com/office/powerpoint/2010/main" val="183882613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fade">
                                      <p:cBhvr>
                                        <p:cTn id="2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0" y="0"/>
            <a:ext cx="12115800" cy="1020761"/>
          </a:xfrm>
        </p:spPr>
        <p:txBody>
          <a:bodyPr>
            <a:normAutofit/>
          </a:bodyPr>
          <a:lstStyle/>
          <a:p>
            <a:r>
              <a:rPr lang="en-US" sz="3600" dirty="0" smtClean="0"/>
              <a:t>What are community focus groups saying about measures?</a:t>
            </a:r>
            <a:endParaRPr lang="en-US" sz="3600" dirty="0"/>
          </a:p>
        </p:txBody>
      </p:sp>
      <p:sp>
        <p:nvSpPr>
          <p:cNvPr id="3" name="Content Placeholder 2"/>
          <p:cNvSpPr>
            <a:spLocks noGrp="1"/>
          </p:cNvSpPr>
          <p:nvPr>
            <p:ph idx="1"/>
          </p:nvPr>
        </p:nvSpPr>
        <p:spPr>
          <a:xfrm>
            <a:off x="203200" y="1341437"/>
            <a:ext cx="11912600" cy="5033963"/>
          </a:xfrm>
        </p:spPr>
        <p:txBody>
          <a:bodyPr>
            <a:normAutofit lnSpcReduction="10000"/>
          </a:bodyPr>
          <a:lstStyle/>
          <a:p>
            <a:pPr marL="457200" indent="-457200">
              <a:buFont typeface="Arial" charset="0"/>
              <a:buChar char="•"/>
            </a:pPr>
            <a:r>
              <a:rPr lang="en-US" dirty="0" smtClean="0"/>
              <a:t>			Non-cognitive</a:t>
            </a:r>
            <a:r>
              <a:rPr lang="en-US" dirty="0" smtClean="0"/>
              <a:t>, social-emotional measures, </a:t>
            </a:r>
            <a:endParaRPr lang="en-US" dirty="0"/>
          </a:p>
          <a:p>
            <a:pPr marL="457200" indent="-457200">
              <a:buFont typeface="Arial" charset="0"/>
              <a:buChar char="•"/>
            </a:pPr>
            <a:r>
              <a:rPr lang="en-US" dirty="0" smtClean="0"/>
              <a:t>			like </a:t>
            </a:r>
            <a:r>
              <a:rPr lang="en-US" dirty="0" smtClean="0"/>
              <a:t>conscientiousness and school climate, </a:t>
            </a:r>
            <a:endParaRPr lang="en-US" dirty="0" smtClean="0"/>
          </a:p>
          <a:p>
            <a:pPr marL="457200" indent="-457200">
              <a:buFont typeface="Arial" charset="0"/>
              <a:buChar char="•"/>
            </a:pPr>
            <a:r>
              <a:rPr lang="en-US" dirty="0" smtClean="0"/>
              <a:t>			are </a:t>
            </a:r>
            <a:r>
              <a:rPr lang="en-US" dirty="0" smtClean="0"/>
              <a:t>important, but how they can be </a:t>
            </a:r>
            <a:r>
              <a:rPr lang="en-US" dirty="0" smtClean="0"/>
              <a:t>				measured isn’t </a:t>
            </a:r>
            <a:r>
              <a:rPr lang="en-US" dirty="0" smtClean="0"/>
              <a:t>clear.</a:t>
            </a:r>
          </a:p>
          <a:p>
            <a:pPr marL="457200" indent="-457200">
              <a:buFont typeface="Arial" charset="0"/>
              <a:buChar char="•"/>
            </a:pPr>
            <a:r>
              <a:rPr lang="en-US" dirty="0" smtClean="0"/>
              <a:t>Project and task performance, individual planning, curriculum designed for realistic experiences, internships and work experiences—are more important measures than traditional assessments.</a:t>
            </a:r>
          </a:p>
          <a:p>
            <a:pPr marL="457200" indent="-457200">
              <a:buFont typeface="Arial" charset="0"/>
              <a:buChar char="•"/>
            </a:pPr>
            <a:r>
              <a:rPr lang="en-US" dirty="0" smtClean="0"/>
              <a:t>Post high-school measures—credentials, employment, well-being—are also important measures of K-12 success.</a:t>
            </a:r>
            <a:endParaRPr lang="en-US" dirty="0"/>
          </a:p>
        </p:txBody>
      </p:sp>
      <p:sp>
        <p:nvSpPr>
          <p:cNvPr id="5" name="Rounded Rectangular Callout 4"/>
          <p:cNvSpPr/>
          <p:nvPr/>
        </p:nvSpPr>
        <p:spPr>
          <a:xfrm>
            <a:off x="0" y="914400"/>
            <a:ext cx="3759200" cy="1828800"/>
          </a:xfrm>
          <a:prstGeom prst="wedgeRoundRectCallout">
            <a:avLst>
              <a:gd name="adj1" fmla="val 68668"/>
              <a:gd name="adj2" fmla="val -56134"/>
              <a:gd name="adj3" fmla="val 16667"/>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7" b="1" dirty="0"/>
              <a:t>How </a:t>
            </a:r>
            <a:r>
              <a:rPr lang="en-US" sz="2667" b="1" dirty="0"/>
              <a:t>should K-12 measure indicators towards success?</a:t>
            </a:r>
            <a:endParaRPr lang="en-US" sz="2667" b="1" dirty="0"/>
          </a:p>
        </p:txBody>
      </p:sp>
    </p:spTree>
    <p:extLst>
      <p:ext uri="{BB962C8B-B14F-4D97-AF65-F5344CB8AC3E}">
        <p14:creationId xmlns:p14="http://schemas.microsoft.com/office/powerpoint/2010/main" val="17441139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304800"/>
            <a:ext cx="11887200" cy="865733"/>
          </a:xfrm>
        </p:spPr>
        <p:txBody>
          <a:bodyPr>
            <a:normAutofit fontScale="90000"/>
          </a:bodyPr>
          <a:lstStyle/>
          <a:p>
            <a:r>
              <a:rPr lang="en-US" sz="4800"/>
              <a:t>What </a:t>
            </a:r>
            <a:r>
              <a:rPr lang="en-US" sz="4800" smtClean="0"/>
              <a:t>Kansans </a:t>
            </a:r>
            <a:r>
              <a:rPr lang="en-US" sz="4800" dirty="0"/>
              <a:t>want from their schools</a:t>
            </a:r>
            <a:r>
              <a:rPr lang="en-US" sz="3733" dirty="0"/>
              <a:t/>
            </a:r>
            <a:br>
              <a:rPr lang="en-US" sz="3733" dirty="0"/>
            </a:br>
            <a:endParaRPr lang="en-US" sz="3733" dirty="0"/>
          </a:p>
        </p:txBody>
      </p:sp>
      <p:graphicFrame>
        <p:nvGraphicFramePr>
          <p:cNvPr id="6" name="Diagram 5"/>
          <p:cNvGraphicFramePr/>
          <p:nvPr>
            <p:extLst>
              <p:ext uri="{D42A27DB-BD31-4B8C-83A1-F6EECF244321}">
                <p14:modId xmlns:p14="http://schemas.microsoft.com/office/powerpoint/2010/main" val="1660605360"/>
              </p:ext>
            </p:extLst>
          </p:nvPr>
        </p:nvGraphicFramePr>
        <p:xfrm>
          <a:off x="0" y="889000"/>
          <a:ext cx="121920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72607073"/>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00400" y="1193800"/>
            <a:ext cx="8991600" cy="5080000"/>
          </a:xfrm>
        </p:spPr>
      </p:pic>
      <p:sp>
        <p:nvSpPr>
          <p:cNvPr id="3" name="Title 2"/>
          <p:cNvSpPr>
            <a:spLocks noGrp="1"/>
          </p:cNvSpPr>
          <p:nvPr>
            <p:ph type="title"/>
          </p:nvPr>
        </p:nvSpPr>
        <p:spPr/>
        <p:txBody>
          <a:bodyPr/>
          <a:lstStyle/>
          <a:p>
            <a:r>
              <a:rPr lang="en-US" dirty="0" smtClean="0"/>
              <a:t>Harvard, Stanford and the Carnegie Foundation</a:t>
            </a:r>
            <a:endParaRPr lang="en-US" dirty="0"/>
          </a:p>
        </p:txBody>
      </p:sp>
      <p:pic>
        <p:nvPicPr>
          <p:cNvPr id="4" name="Picture 3" descr="Kansas-Can-blue_white-gold-sta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193800"/>
            <a:ext cx="3352801" cy="5080000"/>
          </a:xfrm>
          <a:prstGeom prst="rect">
            <a:avLst/>
          </a:prstGeom>
        </p:spPr>
      </p:pic>
    </p:spTree>
    <p:extLst>
      <p:ext uri="{BB962C8B-B14F-4D97-AF65-F5344CB8AC3E}">
        <p14:creationId xmlns:p14="http://schemas.microsoft.com/office/powerpoint/2010/main" val="208088147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064000" y="1193800"/>
            <a:ext cx="8026400" cy="5080000"/>
          </a:xfrm>
        </p:spPr>
        <p:txBody>
          <a:bodyPr>
            <a:normAutofit/>
          </a:bodyPr>
          <a:lstStyle/>
          <a:p>
            <a:r>
              <a:rPr lang="en-US" sz="3733" dirty="0"/>
              <a:t>Kansas needs </a:t>
            </a:r>
            <a:r>
              <a:rPr lang="en-US" sz="4267" b="1" dirty="0">
                <a:solidFill>
                  <a:srgbClr val="00B0F0"/>
                </a:solidFill>
              </a:rPr>
              <a:t>71% </a:t>
            </a:r>
            <a:r>
              <a:rPr lang="en-US" sz="3733" dirty="0"/>
              <a:t>of workers to have a post secondary certificate or degree.</a:t>
            </a:r>
          </a:p>
          <a:p>
            <a:r>
              <a:rPr lang="en-US" sz="3733" dirty="0"/>
              <a:t> Approximately </a:t>
            </a:r>
            <a:r>
              <a:rPr lang="en-US" sz="4267" b="1" dirty="0">
                <a:solidFill>
                  <a:srgbClr val="00B0F0"/>
                </a:solidFill>
              </a:rPr>
              <a:t>36%</a:t>
            </a:r>
            <a:r>
              <a:rPr lang="en-US" sz="3733" dirty="0">
                <a:solidFill>
                  <a:srgbClr val="00B0F0"/>
                </a:solidFill>
              </a:rPr>
              <a:t> </a:t>
            </a:r>
            <a:r>
              <a:rPr lang="en-US" sz="3733" dirty="0"/>
              <a:t>need to be bachelor degrees or higher</a:t>
            </a:r>
          </a:p>
          <a:p>
            <a:r>
              <a:rPr lang="en-US" sz="3733" dirty="0"/>
              <a:t> Approximately </a:t>
            </a:r>
            <a:r>
              <a:rPr lang="en-US" sz="4267" b="1" dirty="0">
                <a:solidFill>
                  <a:srgbClr val="00B0F0"/>
                </a:solidFill>
              </a:rPr>
              <a:t>35%</a:t>
            </a:r>
            <a:r>
              <a:rPr lang="en-US" sz="3733" dirty="0">
                <a:solidFill>
                  <a:srgbClr val="00B0F0"/>
                </a:solidFill>
              </a:rPr>
              <a:t> </a:t>
            </a:r>
            <a:r>
              <a:rPr lang="en-US" sz="3733" dirty="0"/>
              <a:t>need to have a certificate or associate degree</a:t>
            </a:r>
          </a:p>
        </p:txBody>
      </p:sp>
      <p:sp>
        <p:nvSpPr>
          <p:cNvPr id="4" name="Title 1"/>
          <p:cNvSpPr>
            <a:spLocks noGrp="1"/>
          </p:cNvSpPr>
          <p:nvPr>
            <p:ph type="title"/>
          </p:nvPr>
        </p:nvSpPr>
        <p:spPr/>
        <p:txBody>
          <a:bodyPr/>
          <a:lstStyle/>
          <a:p>
            <a:r>
              <a:rPr lang="en-US" dirty="0" smtClean="0"/>
              <a:t>Student Success</a:t>
            </a:r>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5317" y="889000"/>
            <a:ext cx="3110684" cy="5041880"/>
          </a:xfrm>
          <a:prstGeom prst="rect">
            <a:avLst/>
          </a:prstGeom>
        </p:spPr>
      </p:pic>
    </p:spTree>
    <p:extLst>
      <p:ext uri="{BB962C8B-B14F-4D97-AF65-F5344CB8AC3E}">
        <p14:creationId xmlns:p14="http://schemas.microsoft.com/office/powerpoint/2010/main" val="126019059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0" y="4328160"/>
            <a:ext cx="12192000" cy="2082264"/>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4" name="Slide Number Placeholder 3"/>
          <p:cNvSpPr>
            <a:spLocks noGrp="1"/>
          </p:cNvSpPr>
          <p:nvPr>
            <p:ph type="sldNum" sz="quarter" idx="4"/>
          </p:nvPr>
        </p:nvSpPr>
        <p:spPr/>
        <p:txBody>
          <a:bodyPr/>
          <a:lstStyle/>
          <a:p>
            <a:pPr>
              <a:defRPr/>
            </a:pPr>
            <a:fld id="{3A857C0F-B001-40B5-9A01-32CB6570D7AB}" type="slidenum">
              <a:rPr lang="en-US" smtClean="0"/>
              <a:pPr>
                <a:defRPr/>
              </a:pPr>
              <a:t>15</a:t>
            </a:fld>
            <a:endParaRPr lang="en-US" dirty="0"/>
          </a:p>
        </p:txBody>
      </p:sp>
      <p:sp>
        <p:nvSpPr>
          <p:cNvPr id="19" name="Content Placeholder 6"/>
          <p:cNvSpPr>
            <a:spLocks noGrp="1"/>
          </p:cNvSpPr>
          <p:nvPr>
            <p:ph idx="1"/>
          </p:nvPr>
        </p:nvSpPr>
        <p:spPr>
          <a:xfrm>
            <a:off x="812800" y="2209800"/>
            <a:ext cx="3352800" cy="1456784"/>
          </a:xfrm>
        </p:spPr>
        <p:txBody>
          <a:bodyPr>
            <a:noAutofit/>
          </a:bodyPr>
          <a:lstStyle/>
          <a:p>
            <a:pPr marL="0" indent="0">
              <a:buNone/>
            </a:pPr>
            <a:r>
              <a:rPr lang="en-US" dirty="0" smtClean="0">
                <a:latin typeface="Georgia" charset="0"/>
                <a:ea typeface="Georgia" charset="0"/>
                <a:cs typeface="Georgia" charset="0"/>
              </a:rPr>
              <a:t>Long-term </a:t>
            </a:r>
            <a:r>
              <a:rPr lang="en-US" dirty="0">
                <a:latin typeface="Georgia" charset="0"/>
                <a:ea typeface="Georgia" charset="0"/>
                <a:cs typeface="Georgia" charset="0"/>
              </a:rPr>
              <a:t>project taking a semester or more </a:t>
            </a:r>
            <a:r>
              <a:rPr lang="en-US" dirty="0" smtClean="0">
                <a:latin typeface="Georgia" charset="0"/>
                <a:ea typeface="Georgia" charset="0"/>
                <a:cs typeface="Georgia" charset="0"/>
              </a:rPr>
              <a:t>to complete</a:t>
            </a:r>
            <a:endParaRPr lang="en-US" dirty="0">
              <a:latin typeface="Georgia" charset="0"/>
              <a:ea typeface="Georgia" charset="0"/>
              <a:cs typeface="Georgia" charset="0"/>
            </a:endParaRPr>
          </a:p>
        </p:txBody>
      </p:sp>
      <p:sp>
        <p:nvSpPr>
          <p:cNvPr id="20" name="Title 5"/>
          <p:cNvSpPr txBox="1">
            <a:spLocks/>
          </p:cNvSpPr>
          <p:nvPr/>
        </p:nvSpPr>
        <p:spPr>
          <a:xfrm>
            <a:off x="1422401" y="4445001"/>
            <a:ext cx="2336799" cy="818148"/>
          </a:xfrm>
          <a:prstGeom prst="rect">
            <a:avLst/>
          </a:prstGeom>
        </p:spPr>
        <p:txBody>
          <a:bodyPr anchor="t" anchorCtr="0">
            <a:noAutofit/>
          </a:bodyPr>
          <a:lstStyle>
            <a:lvl1pPr algn="l" rtl="0" eaLnBrk="0" fontAlgn="base" hangingPunct="0">
              <a:spcBef>
                <a:spcPct val="0"/>
              </a:spcBef>
              <a:spcAft>
                <a:spcPct val="0"/>
              </a:spcAft>
              <a:defRPr sz="2800" b="0" i="0" cap="none" baseline="0">
                <a:solidFill>
                  <a:schemeClr val="accent2"/>
                </a:solidFill>
                <a:latin typeface="+mj-lt"/>
                <a:ea typeface="+mj-ea"/>
                <a:cs typeface="+mj-cs"/>
              </a:defRPr>
            </a:lvl1pPr>
            <a:lvl2pPr algn="l" rtl="0" eaLnBrk="0" fontAlgn="base" hangingPunct="0">
              <a:spcBef>
                <a:spcPct val="0"/>
              </a:spcBef>
              <a:spcAft>
                <a:spcPct val="0"/>
              </a:spcAft>
              <a:defRPr sz="2800">
                <a:solidFill>
                  <a:srgbClr val="61C250"/>
                </a:solidFill>
                <a:latin typeface="Georgia" pitchFamily="18" charset="0"/>
                <a:cs typeface="Arial" charset="0"/>
              </a:defRPr>
            </a:lvl2pPr>
            <a:lvl3pPr algn="l" rtl="0" eaLnBrk="0" fontAlgn="base" hangingPunct="0">
              <a:spcBef>
                <a:spcPct val="0"/>
              </a:spcBef>
              <a:spcAft>
                <a:spcPct val="0"/>
              </a:spcAft>
              <a:defRPr sz="2800">
                <a:solidFill>
                  <a:srgbClr val="61C250"/>
                </a:solidFill>
                <a:latin typeface="Georgia" pitchFamily="18" charset="0"/>
                <a:cs typeface="Arial" charset="0"/>
              </a:defRPr>
            </a:lvl3pPr>
            <a:lvl4pPr algn="l" rtl="0" eaLnBrk="0" fontAlgn="base" hangingPunct="0">
              <a:spcBef>
                <a:spcPct val="0"/>
              </a:spcBef>
              <a:spcAft>
                <a:spcPct val="0"/>
              </a:spcAft>
              <a:defRPr sz="2800">
                <a:solidFill>
                  <a:srgbClr val="61C250"/>
                </a:solidFill>
                <a:latin typeface="Georgia" pitchFamily="18" charset="0"/>
                <a:cs typeface="Arial" charset="0"/>
              </a:defRPr>
            </a:lvl4pPr>
            <a:lvl5pPr algn="l" rtl="0" eaLnBrk="0" fontAlgn="base" hangingPunct="0">
              <a:spcBef>
                <a:spcPct val="0"/>
              </a:spcBef>
              <a:spcAft>
                <a:spcPct val="0"/>
              </a:spcAft>
              <a:defRPr sz="2800">
                <a:solidFill>
                  <a:srgbClr val="61C250"/>
                </a:solidFill>
                <a:latin typeface="Georgia" pitchFamily="18" charset="0"/>
                <a:cs typeface="Arial" charset="0"/>
              </a:defRPr>
            </a:lvl5pPr>
            <a:lvl6pPr marL="457200" algn="l" rtl="0" fontAlgn="base">
              <a:spcBef>
                <a:spcPct val="0"/>
              </a:spcBef>
              <a:spcAft>
                <a:spcPct val="0"/>
              </a:spcAft>
              <a:defRPr sz="2800">
                <a:solidFill>
                  <a:srgbClr val="61C250"/>
                </a:solidFill>
                <a:latin typeface="Georgia" pitchFamily="18" charset="0"/>
                <a:cs typeface="Arial" charset="0"/>
              </a:defRPr>
            </a:lvl6pPr>
            <a:lvl7pPr marL="914400" algn="l" rtl="0" fontAlgn="base">
              <a:spcBef>
                <a:spcPct val="0"/>
              </a:spcBef>
              <a:spcAft>
                <a:spcPct val="0"/>
              </a:spcAft>
              <a:defRPr sz="2800">
                <a:solidFill>
                  <a:srgbClr val="61C250"/>
                </a:solidFill>
                <a:latin typeface="Georgia" pitchFamily="18" charset="0"/>
                <a:cs typeface="Arial" charset="0"/>
              </a:defRPr>
            </a:lvl7pPr>
            <a:lvl8pPr marL="1371600" algn="l" rtl="0" fontAlgn="base">
              <a:spcBef>
                <a:spcPct val="0"/>
              </a:spcBef>
              <a:spcAft>
                <a:spcPct val="0"/>
              </a:spcAft>
              <a:defRPr sz="2800">
                <a:solidFill>
                  <a:srgbClr val="61C250"/>
                </a:solidFill>
                <a:latin typeface="Georgia" pitchFamily="18" charset="0"/>
                <a:cs typeface="Arial" charset="0"/>
              </a:defRPr>
            </a:lvl8pPr>
            <a:lvl9pPr marL="1828800" algn="l" rtl="0" fontAlgn="base">
              <a:spcBef>
                <a:spcPct val="0"/>
              </a:spcBef>
              <a:spcAft>
                <a:spcPct val="0"/>
              </a:spcAft>
              <a:defRPr sz="2800">
                <a:solidFill>
                  <a:srgbClr val="61C250"/>
                </a:solidFill>
                <a:latin typeface="Georgia" pitchFamily="18" charset="0"/>
                <a:cs typeface="Arial" charset="0"/>
              </a:defRPr>
            </a:lvl9pPr>
          </a:lstStyle>
          <a:p>
            <a:r>
              <a:rPr lang="en-US" sz="10666" kern="0" dirty="0">
                <a:solidFill>
                  <a:schemeClr val="accent5"/>
                </a:solidFill>
                <a:latin typeface="+mn-lt"/>
                <a:ea typeface="Arial" charset="0"/>
                <a:cs typeface="Arial" charset="0"/>
              </a:rPr>
              <a:t>6%</a:t>
            </a:r>
          </a:p>
        </p:txBody>
      </p:sp>
      <p:sp>
        <p:nvSpPr>
          <p:cNvPr id="21" name="Content Placeholder 6"/>
          <p:cNvSpPr txBox="1">
            <a:spLocks/>
          </p:cNvSpPr>
          <p:nvPr/>
        </p:nvSpPr>
        <p:spPr>
          <a:xfrm>
            <a:off x="3513213" y="5111499"/>
            <a:ext cx="8577188" cy="509653"/>
          </a:xfrm>
          <a:prstGeom prst="rect">
            <a:avLst/>
          </a:prstGeom>
        </p:spPr>
        <p:txBody>
          <a:bodyPr/>
          <a:lstStyle>
            <a:lvl1pPr marL="342900" indent="-342900" algn="l" rtl="0" eaLnBrk="0" fontAlgn="base" hangingPunct="0">
              <a:spcBef>
                <a:spcPts val="600"/>
              </a:spcBef>
              <a:spcAft>
                <a:spcPct val="0"/>
              </a:spcAft>
              <a:buClrTx/>
              <a:buSzPct val="80000"/>
              <a:buFont typeface="Arial" panose="020B0604020202020204" pitchFamily="34" charset="0"/>
              <a:buChar char="•"/>
              <a:defRPr sz="2000">
                <a:solidFill>
                  <a:schemeClr val="tx1"/>
                </a:solidFill>
                <a:latin typeface="+mn-lt"/>
                <a:ea typeface="+mn-ea"/>
                <a:cs typeface="+mn-cs"/>
              </a:defRPr>
            </a:lvl1pPr>
            <a:lvl2pPr marL="742950" indent="-285750" algn="l" rtl="0" eaLnBrk="0" fontAlgn="base" hangingPunct="0">
              <a:spcBef>
                <a:spcPts val="600"/>
              </a:spcBef>
              <a:spcAft>
                <a:spcPct val="0"/>
              </a:spcAft>
              <a:buClrTx/>
              <a:buFont typeface="Arial" charset="0"/>
              <a:buChar char="–"/>
              <a:defRPr sz="1800">
                <a:solidFill>
                  <a:schemeClr val="tx1"/>
                </a:solidFill>
                <a:latin typeface="+mn-lt"/>
                <a:cs typeface="+mn-cs"/>
              </a:defRPr>
            </a:lvl2pPr>
            <a:lvl3pPr marL="1143000" indent="-228600" algn="l" rtl="0" eaLnBrk="0" fontAlgn="base" hangingPunct="0">
              <a:spcBef>
                <a:spcPts val="600"/>
              </a:spcBef>
              <a:spcAft>
                <a:spcPct val="0"/>
              </a:spcAft>
              <a:buClrTx/>
              <a:buSzPct val="80000"/>
              <a:buFont typeface="Arial" panose="020B0604020202020204" pitchFamily="34" charset="0"/>
              <a:buChar char="•"/>
              <a:defRPr sz="1600">
                <a:solidFill>
                  <a:schemeClr val="tx1"/>
                </a:solidFill>
                <a:latin typeface="+mn-lt"/>
                <a:cs typeface="+mn-cs"/>
              </a:defRPr>
            </a:lvl3pPr>
            <a:lvl4pPr marL="1600200" indent="-228600" algn="l" rtl="0" eaLnBrk="0" fontAlgn="base" hangingPunct="0">
              <a:spcBef>
                <a:spcPts val="600"/>
              </a:spcBef>
              <a:spcAft>
                <a:spcPct val="0"/>
              </a:spcAft>
              <a:buClrTx/>
              <a:buFont typeface="Times" pitchFamily="18" charset="0"/>
              <a:buChar char="–"/>
              <a:defRPr sz="1400">
                <a:solidFill>
                  <a:schemeClr val="tx1"/>
                </a:solidFill>
                <a:latin typeface="+mn-lt"/>
                <a:cs typeface="+mn-cs"/>
              </a:defRPr>
            </a:lvl4pPr>
            <a:lvl5pPr marL="2057400" indent="-228600" algn="l" rtl="0" eaLnBrk="0" fontAlgn="base" hangingPunct="0">
              <a:spcBef>
                <a:spcPts val="600"/>
              </a:spcBef>
              <a:spcAft>
                <a:spcPct val="0"/>
              </a:spcAft>
              <a:buClrTx/>
              <a:buFont typeface="Times" pitchFamily="18" charset="0"/>
              <a:buChar char="»"/>
              <a:defRPr sz="1200">
                <a:solidFill>
                  <a:schemeClr val="tx1"/>
                </a:solidFill>
                <a:latin typeface="+mn-lt"/>
                <a:cs typeface="+mn-cs"/>
              </a:defRPr>
            </a:lvl5pPr>
            <a:lvl6pPr marL="2514600" indent="-228600" algn="l" rtl="0" fontAlgn="base">
              <a:spcBef>
                <a:spcPct val="20000"/>
              </a:spcBef>
              <a:spcAft>
                <a:spcPct val="0"/>
              </a:spcAft>
              <a:buFont typeface="Times" pitchFamily="18" charset="0"/>
              <a:buChar char="»"/>
              <a:defRPr sz="1400">
                <a:solidFill>
                  <a:schemeClr val="bg2"/>
                </a:solidFill>
                <a:latin typeface="+mn-lt"/>
                <a:cs typeface="+mn-cs"/>
              </a:defRPr>
            </a:lvl6pPr>
            <a:lvl7pPr marL="2971800" indent="-228600" algn="l" rtl="0" fontAlgn="base">
              <a:spcBef>
                <a:spcPct val="20000"/>
              </a:spcBef>
              <a:spcAft>
                <a:spcPct val="0"/>
              </a:spcAft>
              <a:buFont typeface="Times" pitchFamily="18" charset="0"/>
              <a:buChar char="»"/>
              <a:defRPr sz="1400">
                <a:solidFill>
                  <a:schemeClr val="bg2"/>
                </a:solidFill>
                <a:latin typeface="+mn-lt"/>
                <a:cs typeface="+mn-cs"/>
              </a:defRPr>
            </a:lvl7pPr>
            <a:lvl8pPr marL="3429000" indent="-228600" algn="l" rtl="0" fontAlgn="base">
              <a:spcBef>
                <a:spcPct val="20000"/>
              </a:spcBef>
              <a:spcAft>
                <a:spcPct val="0"/>
              </a:spcAft>
              <a:buFont typeface="Times" pitchFamily="18" charset="0"/>
              <a:buChar char="»"/>
              <a:defRPr sz="1400">
                <a:solidFill>
                  <a:schemeClr val="bg2"/>
                </a:solidFill>
                <a:latin typeface="+mn-lt"/>
                <a:cs typeface="+mn-cs"/>
              </a:defRPr>
            </a:lvl8pPr>
            <a:lvl9pPr marL="3886200" indent="-228600" algn="l" rtl="0" fontAlgn="base">
              <a:spcBef>
                <a:spcPct val="20000"/>
              </a:spcBef>
              <a:spcAft>
                <a:spcPct val="0"/>
              </a:spcAft>
              <a:buFont typeface="Times" pitchFamily="18" charset="0"/>
              <a:buChar char="»"/>
              <a:defRPr sz="1400">
                <a:solidFill>
                  <a:schemeClr val="bg2"/>
                </a:solidFill>
                <a:latin typeface="+mn-lt"/>
                <a:cs typeface="+mn-cs"/>
              </a:defRPr>
            </a:lvl9pPr>
          </a:lstStyle>
          <a:p>
            <a:pPr marL="0" indent="0">
              <a:buNone/>
            </a:pPr>
            <a:r>
              <a:rPr lang="en-US" sz="3733" dirty="0">
                <a:ea typeface="Arial" charset="0"/>
              </a:rPr>
              <a:t>Of All Graduates Experienced All Three</a:t>
            </a:r>
          </a:p>
        </p:txBody>
      </p:sp>
      <p:sp>
        <p:nvSpPr>
          <p:cNvPr id="22" name="Title 5"/>
          <p:cNvSpPr txBox="1">
            <a:spLocks/>
          </p:cNvSpPr>
          <p:nvPr/>
        </p:nvSpPr>
        <p:spPr>
          <a:xfrm>
            <a:off x="1625600" y="1397000"/>
            <a:ext cx="1655544" cy="683389"/>
          </a:xfrm>
          <a:prstGeom prst="rect">
            <a:avLst/>
          </a:prstGeom>
        </p:spPr>
        <p:txBody>
          <a:bodyPr anchor="t" anchorCtr="0">
            <a:noAutofit/>
          </a:bodyPr>
          <a:lstStyle>
            <a:lvl1pPr algn="l" rtl="0" eaLnBrk="0" fontAlgn="base" hangingPunct="0">
              <a:spcBef>
                <a:spcPct val="0"/>
              </a:spcBef>
              <a:spcAft>
                <a:spcPct val="0"/>
              </a:spcAft>
              <a:defRPr sz="2800" b="0" i="0" cap="none" baseline="0">
                <a:solidFill>
                  <a:schemeClr val="accent2"/>
                </a:solidFill>
                <a:latin typeface="+mj-lt"/>
                <a:ea typeface="+mj-ea"/>
                <a:cs typeface="+mj-cs"/>
              </a:defRPr>
            </a:lvl1pPr>
            <a:lvl2pPr algn="l" rtl="0" eaLnBrk="0" fontAlgn="base" hangingPunct="0">
              <a:spcBef>
                <a:spcPct val="0"/>
              </a:spcBef>
              <a:spcAft>
                <a:spcPct val="0"/>
              </a:spcAft>
              <a:defRPr sz="2800">
                <a:solidFill>
                  <a:srgbClr val="61C250"/>
                </a:solidFill>
                <a:latin typeface="Georgia" pitchFamily="18" charset="0"/>
                <a:cs typeface="Arial" charset="0"/>
              </a:defRPr>
            </a:lvl2pPr>
            <a:lvl3pPr algn="l" rtl="0" eaLnBrk="0" fontAlgn="base" hangingPunct="0">
              <a:spcBef>
                <a:spcPct val="0"/>
              </a:spcBef>
              <a:spcAft>
                <a:spcPct val="0"/>
              </a:spcAft>
              <a:defRPr sz="2800">
                <a:solidFill>
                  <a:srgbClr val="61C250"/>
                </a:solidFill>
                <a:latin typeface="Georgia" pitchFamily="18" charset="0"/>
                <a:cs typeface="Arial" charset="0"/>
              </a:defRPr>
            </a:lvl3pPr>
            <a:lvl4pPr algn="l" rtl="0" eaLnBrk="0" fontAlgn="base" hangingPunct="0">
              <a:spcBef>
                <a:spcPct val="0"/>
              </a:spcBef>
              <a:spcAft>
                <a:spcPct val="0"/>
              </a:spcAft>
              <a:defRPr sz="2800">
                <a:solidFill>
                  <a:srgbClr val="61C250"/>
                </a:solidFill>
                <a:latin typeface="Georgia" pitchFamily="18" charset="0"/>
                <a:cs typeface="Arial" charset="0"/>
              </a:defRPr>
            </a:lvl4pPr>
            <a:lvl5pPr algn="l" rtl="0" eaLnBrk="0" fontAlgn="base" hangingPunct="0">
              <a:spcBef>
                <a:spcPct val="0"/>
              </a:spcBef>
              <a:spcAft>
                <a:spcPct val="0"/>
              </a:spcAft>
              <a:defRPr sz="2800">
                <a:solidFill>
                  <a:srgbClr val="61C250"/>
                </a:solidFill>
                <a:latin typeface="Georgia" pitchFamily="18" charset="0"/>
                <a:cs typeface="Arial" charset="0"/>
              </a:defRPr>
            </a:lvl5pPr>
            <a:lvl6pPr marL="457200" algn="l" rtl="0" fontAlgn="base">
              <a:spcBef>
                <a:spcPct val="0"/>
              </a:spcBef>
              <a:spcAft>
                <a:spcPct val="0"/>
              </a:spcAft>
              <a:defRPr sz="2800">
                <a:solidFill>
                  <a:srgbClr val="61C250"/>
                </a:solidFill>
                <a:latin typeface="Georgia" pitchFamily="18" charset="0"/>
                <a:cs typeface="Arial" charset="0"/>
              </a:defRPr>
            </a:lvl6pPr>
            <a:lvl7pPr marL="914400" algn="l" rtl="0" fontAlgn="base">
              <a:spcBef>
                <a:spcPct val="0"/>
              </a:spcBef>
              <a:spcAft>
                <a:spcPct val="0"/>
              </a:spcAft>
              <a:defRPr sz="2800">
                <a:solidFill>
                  <a:srgbClr val="61C250"/>
                </a:solidFill>
                <a:latin typeface="Georgia" pitchFamily="18" charset="0"/>
                <a:cs typeface="Arial" charset="0"/>
              </a:defRPr>
            </a:lvl7pPr>
            <a:lvl8pPr marL="1371600" algn="l" rtl="0" fontAlgn="base">
              <a:spcBef>
                <a:spcPct val="0"/>
              </a:spcBef>
              <a:spcAft>
                <a:spcPct val="0"/>
              </a:spcAft>
              <a:defRPr sz="2800">
                <a:solidFill>
                  <a:srgbClr val="61C250"/>
                </a:solidFill>
                <a:latin typeface="Georgia" pitchFamily="18" charset="0"/>
                <a:cs typeface="Arial" charset="0"/>
              </a:defRPr>
            </a:lvl8pPr>
            <a:lvl9pPr marL="1828800" algn="l" rtl="0" fontAlgn="base">
              <a:spcBef>
                <a:spcPct val="0"/>
              </a:spcBef>
              <a:spcAft>
                <a:spcPct val="0"/>
              </a:spcAft>
              <a:defRPr sz="2800">
                <a:solidFill>
                  <a:srgbClr val="61C250"/>
                </a:solidFill>
                <a:latin typeface="Georgia" pitchFamily="18" charset="0"/>
                <a:cs typeface="Arial" charset="0"/>
              </a:defRPr>
            </a:lvl9pPr>
          </a:lstStyle>
          <a:p>
            <a:r>
              <a:rPr lang="en-US" sz="5333" b="1" kern="0" dirty="0">
                <a:solidFill>
                  <a:schemeClr val="accent3"/>
                </a:solidFill>
                <a:latin typeface="+mn-lt"/>
                <a:ea typeface="Arial" charset="0"/>
                <a:cs typeface="Arial" charset="0"/>
              </a:rPr>
              <a:t>32%</a:t>
            </a:r>
          </a:p>
        </p:txBody>
      </p:sp>
      <p:sp>
        <p:nvSpPr>
          <p:cNvPr id="23" name="Title 5"/>
          <p:cNvSpPr>
            <a:spLocks noGrp="1"/>
          </p:cNvSpPr>
          <p:nvPr>
            <p:ph type="title"/>
          </p:nvPr>
        </p:nvSpPr>
        <p:spPr>
          <a:xfrm>
            <a:off x="304800" y="257477"/>
            <a:ext cx="11582400" cy="523220"/>
          </a:xfrm>
        </p:spPr>
        <p:txBody>
          <a:bodyPr/>
          <a:lstStyle/>
          <a:p>
            <a:r>
              <a:rPr lang="en-US" dirty="0">
                <a:latin typeface="Georgia" charset="0"/>
                <a:ea typeface="Georgia" charset="0"/>
                <a:cs typeface="Georgia" charset="0"/>
              </a:rPr>
              <a:t>It’s How You Do It</a:t>
            </a:r>
            <a:endParaRPr lang="en-US" dirty="0"/>
          </a:p>
        </p:txBody>
      </p:sp>
      <p:sp>
        <p:nvSpPr>
          <p:cNvPr id="25" name="Rectangle 24"/>
          <p:cNvSpPr/>
          <p:nvPr/>
        </p:nvSpPr>
        <p:spPr>
          <a:xfrm>
            <a:off x="914400" y="6529374"/>
            <a:ext cx="4572000" cy="200055"/>
          </a:xfrm>
          <a:prstGeom prst="rect">
            <a:avLst/>
          </a:prstGeom>
        </p:spPr>
        <p:txBody>
          <a:bodyPr wrap="none" anchor="ctr" anchorCtr="0">
            <a:noAutofit/>
          </a:bodyPr>
          <a:lstStyle/>
          <a:p>
            <a:pPr eaLnBrk="0" hangingPunct="0"/>
            <a:r>
              <a:rPr lang="en-US" sz="933" dirty="0"/>
              <a:t>Copyright © 2016 Gallup, Inc. All rights reserved.</a:t>
            </a:r>
          </a:p>
        </p:txBody>
      </p:sp>
      <p:sp>
        <p:nvSpPr>
          <p:cNvPr id="26" name="Rectangle 25"/>
          <p:cNvSpPr/>
          <p:nvPr/>
        </p:nvSpPr>
        <p:spPr>
          <a:xfrm>
            <a:off x="711201" y="1295400"/>
            <a:ext cx="3502537" cy="2666464"/>
          </a:xfrm>
          <a:prstGeom prst="rect">
            <a:avLst/>
          </a:prstGeom>
          <a:noFill/>
          <a:ln w="38100" cmpd="sng">
            <a:solidFill>
              <a:srgbClr val="22D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28" name="Content Placeholder 6"/>
          <p:cNvSpPr txBox="1">
            <a:spLocks/>
          </p:cNvSpPr>
          <p:nvPr/>
        </p:nvSpPr>
        <p:spPr>
          <a:xfrm>
            <a:off x="4572001" y="2209800"/>
            <a:ext cx="2929287" cy="1456784"/>
          </a:xfrm>
          <a:prstGeom prst="rect">
            <a:avLst/>
          </a:prstGeom>
        </p:spPr>
        <p:txBody>
          <a:bodyPr/>
          <a:lstStyle>
            <a:lvl1pPr marL="342900" indent="-342900" algn="l" rtl="0" eaLnBrk="0" fontAlgn="base" hangingPunct="0">
              <a:spcBef>
                <a:spcPts val="600"/>
              </a:spcBef>
              <a:spcAft>
                <a:spcPct val="0"/>
              </a:spcAft>
              <a:buClrTx/>
              <a:buSzPct val="80000"/>
              <a:buFont typeface="Arial" panose="020B0604020202020204" pitchFamily="34" charset="0"/>
              <a:buChar char="•"/>
              <a:defRPr sz="2000">
                <a:solidFill>
                  <a:schemeClr val="tx1"/>
                </a:solidFill>
                <a:latin typeface="+mn-lt"/>
                <a:ea typeface="+mn-ea"/>
                <a:cs typeface="+mn-cs"/>
              </a:defRPr>
            </a:lvl1pPr>
            <a:lvl2pPr marL="742950" indent="-285750" algn="l" rtl="0" eaLnBrk="0" fontAlgn="base" hangingPunct="0">
              <a:spcBef>
                <a:spcPts val="600"/>
              </a:spcBef>
              <a:spcAft>
                <a:spcPct val="0"/>
              </a:spcAft>
              <a:buClrTx/>
              <a:buFont typeface="Arial" charset="0"/>
              <a:buChar char="–"/>
              <a:defRPr sz="1800">
                <a:solidFill>
                  <a:schemeClr val="tx1"/>
                </a:solidFill>
                <a:latin typeface="+mn-lt"/>
                <a:cs typeface="+mn-cs"/>
              </a:defRPr>
            </a:lvl2pPr>
            <a:lvl3pPr marL="1143000" indent="-228600" algn="l" rtl="0" eaLnBrk="0" fontAlgn="base" hangingPunct="0">
              <a:spcBef>
                <a:spcPts val="600"/>
              </a:spcBef>
              <a:spcAft>
                <a:spcPct val="0"/>
              </a:spcAft>
              <a:buClrTx/>
              <a:buSzPct val="80000"/>
              <a:buFont typeface="Arial" panose="020B0604020202020204" pitchFamily="34" charset="0"/>
              <a:buChar char="•"/>
              <a:defRPr sz="1600">
                <a:solidFill>
                  <a:schemeClr val="tx1"/>
                </a:solidFill>
                <a:latin typeface="+mn-lt"/>
                <a:cs typeface="+mn-cs"/>
              </a:defRPr>
            </a:lvl3pPr>
            <a:lvl4pPr marL="1600200" indent="-228600" algn="l" rtl="0" eaLnBrk="0" fontAlgn="base" hangingPunct="0">
              <a:spcBef>
                <a:spcPts val="600"/>
              </a:spcBef>
              <a:spcAft>
                <a:spcPct val="0"/>
              </a:spcAft>
              <a:buClrTx/>
              <a:buFont typeface="Times" pitchFamily="18" charset="0"/>
              <a:buChar char="–"/>
              <a:defRPr sz="1400">
                <a:solidFill>
                  <a:schemeClr val="tx1"/>
                </a:solidFill>
                <a:latin typeface="+mn-lt"/>
                <a:cs typeface="+mn-cs"/>
              </a:defRPr>
            </a:lvl4pPr>
            <a:lvl5pPr marL="2057400" indent="-228600" algn="l" rtl="0" eaLnBrk="0" fontAlgn="base" hangingPunct="0">
              <a:spcBef>
                <a:spcPts val="600"/>
              </a:spcBef>
              <a:spcAft>
                <a:spcPct val="0"/>
              </a:spcAft>
              <a:buClrTx/>
              <a:buFont typeface="Times" pitchFamily="18" charset="0"/>
              <a:buChar char="»"/>
              <a:defRPr sz="1200">
                <a:solidFill>
                  <a:schemeClr val="tx1"/>
                </a:solidFill>
                <a:latin typeface="+mn-lt"/>
                <a:cs typeface="+mn-cs"/>
              </a:defRPr>
            </a:lvl5pPr>
            <a:lvl6pPr marL="2514600" indent="-228600" algn="l" rtl="0" fontAlgn="base">
              <a:spcBef>
                <a:spcPct val="20000"/>
              </a:spcBef>
              <a:spcAft>
                <a:spcPct val="0"/>
              </a:spcAft>
              <a:buFont typeface="Times" pitchFamily="18" charset="0"/>
              <a:buChar char="»"/>
              <a:defRPr sz="1400">
                <a:solidFill>
                  <a:schemeClr val="bg2"/>
                </a:solidFill>
                <a:latin typeface="+mn-lt"/>
                <a:cs typeface="+mn-cs"/>
              </a:defRPr>
            </a:lvl6pPr>
            <a:lvl7pPr marL="2971800" indent="-228600" algn="l" rtl="0" fontAlgn="base">
              <a:spcBef>
                <a:spcPct val="20000"/>
              </a:spcBef>
              <a:spcAft>
                <a:spcPct val="0"/>
              </a:spcAft>
              <a:buFont typeface="Times" pitchFamily="18" charset="0"/>
              <a:buChar char="»"/>
              <a:defRPr sz="1400">
                <a:solidFill>
                  <a:schemeClr val="bg2"/>
                </a:solidFill>
                <a:latin typeface="+mn-lt"/>
                <a:cs typeface="+mn-cs"/>
              </a:defRPr>
            </a:lvl7pPr>
            <a:lvl8pPr marL="3429000" indent="-228600" algn="l" rtl="0" fontAlgn="base">
              <a:spcBef>
                <a:spcPct val="20000"/>
              </a:spcBef>
              <a:spcAft>
                <a:spcPct val="0"/>
              </a:spcAft>
              <a:buFont typeface="Times" pitchFamily="18" charset="0"/>
              <a:buChar char="»"/>
              <a:defRPr sz="1400">
                <a:solidFill>
                  <a:schemeClr val="bg2"/>
                </a:solidFill>
                <a:latin typeface="+mn-lt"/>
                <a:cs typeface="+mn-cs"/>
              </a:defRPr>
            </a:lvl8pPr>
            <a:lvl9pPr marL="3886200" indent="-228600" algn="l" rtl="0" fontAlgn="base">
              <a:spcBef>
                <a:spcPct val="20000"/>
              </a:spcBef>
              <a:spcAft>
                <a:spcPct val="0"/>
              </a:spcAft>
              <a:buFont typeface="Times" pitchFamily="18" charset="0"/>
              <a:buChar char="»"/>
              <a:defRPr sz="1400">
                <a:solidFill>
                  <a:schemeClr val="bg2"/>
                </a:solidFill>
                <a:latin typeface="+mn-lt"/>
                <a:cs typeface="+mn-cs"/>
              </a:defRPr>
            </a:lvl9pPr>
          </a:lstStyle>
          <a:p>
            <a:pPr marL="0" indent="0">
              <a:buNone/>
            </a:pPr>
            <a:r>
              <a:rPr lang="en-US" sz="2667" kern="0" dirty="0">
                <a:latin typeface="Georgia" charset="0"/>
                <a:ea typeface="Georgia" charset="0"/>
                <a:cs typeface="Georgia" charset="0"/>
              </a:rPr>
              <a:t>Internship </a:t>
            </a:r>
            <a:br>
              <a:rPr lang="en-US" sz="2667" kern="0" dirty="0">
                <a:latin typeface="Georgia" charset="0"/>
                <a:ea typeface="Georgia" charset="0"/>
                <a:cs typeface="Georgia" charset="0"/>
              </a:rPr>
            </a:br>
            <a:r>
              <a:rPr lang="en-US" sz="2667" kern="0" dirty="0">
                <a:latin typeface="Georgia" charset="0"/>
                <a:ea typeface="Georgia" charset="0"/>
                <a:cs typeface="Georgia" charset="0"/>
              </a:rPr>
              <a:t>or job where applied learning</a:t>
            </a:r>
          </a:p>
        </p:txBody>
      </p:sp>
      <p:sp>
        <p:nvSpPr>
          <p:cNvPr id="29" name="Title 5"/>
          <p:cNvSpPr txBox="1">
            <a:spLocks/>
          </p:cNvSpPr>
          <p:nvPr/>
        </p:nvSpPr>
        <p:spPr>
          <a:xfrm>
            <a:off x="5283200" y="1397000"/>
            <a:ext cx="1655544" cy="683389"/>
          </a:xfrm>
          <a:prstGeom prst="rect">
            <a:avLst/>
          </a:prstGeom>
        </p:spPr>
        <p:txBody>
          <a:bodyPr anchor="t" anchorCtr="0">
            <a:noAutofit/>
          </a:bodyPr>
          <a:lstStyle>
            <a:lvl1pPr algn="l" rtl="0" eaLnBrk="0" fontAlgn="base" hangingPunct="0">
              <a:spcBef>
                <a:spcPct val="0"/>
              </a:spcBef>
              <a:spcAft>
                <a:spcPct val="0"/>
              </a:spcAft>
              <a:defRPr sz="2800" b="0" i="0" cap="none" baseline="0">
                <a:solidFill>
                  <a:schemeClr val="accent2"/>
                </a:solidFill>
                <a:latin typeface="+mj-lt"/>
                <a:ea typeface="+mj-ea"/>
                <a:cs typeface="+mj-cs"/>
              </a:defRPr>
            </a:lvl1pPr>
            <a:lvl2pPr algn="l" rtl="0" eaLnBrk="0" fontAlgn="base" hangingPunct="0">
              <a:spcBef>
                <a:spcPct val="0"/>
              </a:spcBef>
              <a:spcAft>
                <a:spcPct val="0"/>
              </a:spcAft>
              <a:defRPr sz="2800">
                <a:solidFill>
                  <a:srgbClr val="61C250"/>
                </a:solidFill>
                <a:latin typeface="Georgia" pitchFamily="18" charset="0"/>
                <a:cs typeface="Arial" charset="0"/>
              </a:defRPr>
            </a:lvl2pPr>
            <a:lvl3pPr algn="l" rtl="0" eaLnBrk="0" fontAlgn="base" hangingPunct="0">
              <a:spcBef>
                <a:spcPct val="0"/>
              </a:spcBef>
              <a:spcAft>
                <a:spcPct val="0"/>
              </a:spcAft>
              <a:defRPr sz="2800">
                <a:solidFill>
                  <a:srgbClr val="61C250"/>
                </a:solidFill>
                <a:latin typeface="Georgia" pitchFamily="18" charset="0"/>
                <a:cs typeface="Arial" charset="0"/>
              </a:defRPr>
            </a:lvl3pPr>
            <a:lvl4pPr algn="l" rtl="0" eaLnBrk="0" fontAlgn="base" hangingPunct="0">
              <a:spcBef>
                <a:spcPct val="0"/>
              </a:spcBef>
              <a:spcAft>
                <a:spcPct val="0"/>
              </a:spcAft>
              <a:defRPr sz="2800">
                <a:solidFill>
                  <a:srgbClr val="61C250"/>
                </a:solidFill>
                <a:latin typeface="Georgia" pitchFamily="18" charset="0"/>
                <a:cs typeface="Arial" charset="0"/>
              </a:defRPr>
            </a:lvl4pPr>
            <a:lvl5pPr algn="l" rtl="0" eaLnBrk="0" fontAlgn="base" hangingPunct="0">
              <a:spcBef>
                <a:spcPct val="0"/>
              </a:spcBef>
              <a:spcAft>
                <a:spcPct val="0"/>
              </a:spcAft>
              <a:defRPr sz="2800">
                <a:solidFill>
                  <a:srgbClr val="61C250"/>
                </a:solidFill>
                <a:latin typeface="Georgia" pitchFamily="18" charset="0"/>
                <a:cs typeface="Arial" charset="0"/>
              </a:defRPr>
            </a:lvl5pPr>
            <a:lvl6pPr marL="457200" algn="l" rtl="0" fontAlgn="base">
              <a:spcBef>
                <a:spcPct val="0"/>
              </a:spcBef>
              <a:spcAft>
                <a:spcPct val="0"/>
              </a:spcAft>
              <a:defRPr sz="2800">
                <a:solidFill>
                  <a:srgbClr val="61C250"/>
                </a:solidFill>
                <a:latin typeface="Georgia" pitchFamily="18" charset="0"/>
                <a:cs typeface="Arial" charset="0"/>
              </a:defRPr>
            </a:lvl6pPr>
            <a:lvl7pPr marL="914400" algn="l" rtl="0" fontAlgn="base">
              <a:spcBef>
                <a:spcPct val="0"/>
              </a:spcBef>
              <a:spcAft>
                <a:spcPct val="0"/>
              </a:spcAft>
              <a:defRPr sz="2800">
                <a:solidFill>
                  <a:srgbClr val="61C250"/>
                </a:solidFill>
                <a:latin typeface="Georgia" pitchFamily="18" charset="0"/>
                <a:cs typeface="Arial" charset="0"/>
              </a:defRPr>
            </a:lvl7pPr>
            <a:lvl8pPr marL="1371600" algn="l" rtl="0" fontAlgn="base">
              <a:spcBef>
                <a:spcPct val="0"/>
              </a:spcBef>
              <a:spcAft>
                <a:spcPct val="0"/>
              </a:spcAft>
              <a:defRPr sz="2800">
                <a:solidFill>
                  <a:srgbClr val="61C250"/>
                </a:solidFill>
                <a:latin typeface="Georgia" pitchFamily="18" charset="0"/>
                <a:cs typeface="Arial" charset="0"/>
              </a:defRPr>
            </a:lvl8pPr>
            <a:lvl9pPr marL="1828800" algn="l" rtl="0" fontAlgn="base">
              <a:spcBef>
                <a:spcPct val="0"/>
              </a:spcBef>
              <a:spcAft>
                <a:spcPct val="0"/>
              </a:spcAft>
              <a:defRPr sz="2800">
                <a:solidFill>
                  <a:srgbClr val="61C250"/>
                </a:solidFill>
                <a:latin typeface="Georgia" pitchFamily="18" charset="0"/>
                <a:cs typeface="Arial" charset="0"/>
              </a:defRPr>
            </a:lvl9pPr>
          </a:lstStyle>
          <a:p>
            <a:r>
              <a:rPr lang="en-US" sz="5333" b="1" kern="0" dirty="0">
                <a:solidFill>
                  <a:srgbClr val="22D9E5"/>
                </a:solidFill>
                <a:latin typeface="+mn-lt"/>
                <a:ea typeface="Arial" charset="0"/>
                <a:cs typeface="Arial" charset="0"/>
              </a:rPr>
              <a:t>30%</a:t>
            </a:r>
          </a:p>
        </p:txBody>
      </p:sp>
      <p:sp>
        <p:nvSpPr>
          <p:cNvPr id="30" name="Rectangle 29"/>
          <p:cNvSpPr/>
          <p:nvPr/>
        </p:nvSpPr>
        <p:spPr>
          <a:xfrm>
            <a:off x="4407302" y="1295400"/>
            <a:ext cx="3502537" cy="2666464"/>
          </a:xfrm>
          <a:prstGeom prst="rect">
            <a:avLst/>
          </a:prstGeom>
          <a:noFill/>
          <a:ln w="38100" cmpd="sng">
            <a:solidFill>
              <a:srgbClr val="22D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32" name="Content Placeholder 6"/>
          <p:cNvSpPr txBox="1">
            <a:spLocks/>
          </p:cNvSpPr>
          <p:nvPr/>
        </p:nvSpPr>
        <p:spPr>
          <a:xfrm>
            <a:off x="8229600" y="2209800"/>
            <a:ext cx="3251200" cy="1456784"/>
          </a:xfrm>
          <a:prstGeom prst="rect">
            <a:avLst/>
          </a:prstGeom>
        </p:spPr>
        <p:txBody>
          <a:bodyPr/>
          <a:lstStyle>
            <a:lvl1pPr marL="342900" indent="-342900" algn="l" rtl="0" eaLnBrk="0" fontAlgn="base" hangingPunct="0">
              <a:spcBef>
                <a:spcPts val="600"/>
              </a:spcBef>
              <a:spcAft>
                <a:spcPct val="0"/>
              </a:spcAft>
              <a:buClrTx/>
              <a:buSzPct val="80000"/>
              <a:buFont typeface="Arial" panose="020B0604020202020204" pitchFamily="34" charset="0"/>
              <a:buChar char="•"/>
              <a:defRPr sz="2000">
                <a:solidFill>
                  <a:schemeClr val="tx1"/>
                </a:solidFill>
                <a:latin typeface="+mn-lt"/>
                <a:ea typeface="+mn-ea"/>
                <a:cs typeface="+mn-cs"/>
              </a:defRPr>
            </a:lvl1pPr>
            <a:lvl2pPr marL="742950" indent="-285750" algn="l" rtl="0" eaLnBrk="0" fontAlgn="base" hangingPunct="0">
              <a:spcBef>
                <a:spcPts val="600"/>
              </a:spcBef>
              <a:spcAft>
                <a:spcPct val="0"/>
              </a:spcAft>
              <a:buClrTx/>
              <a:buFont typeface="Arial" charset="0"/>
              <a:buChar char="–"/>
              <a:defRPr sz="1800">
                <a:solidFill>
                  <a:schemeClr val="tx1"/>
                </a:solidFill>
                <a:latin typeface="+mn-lt"/>
                <a:cs typeface="+mn-cs"/>
              </a:defRPr>
            </a:lvl2pPr>
            <a:lvl3pPr marL="1143000" indent="-228600" algn="l" rtl="0" eaLnBrk="0" fontAlgn="base" hangingPunct="0">
              <a:spcBef>
                <a:spcPts val="600"/>
              </a:spcBef>
              <a:spcAft>
                <a:spcPct val="0"/>
              </a:spcAft>
              <a:buClrTx/>
              <a:buSzPct val="80000"/>
              <a:buFont typeface="Arial" panose="020B0604020202020204" pitchFamily="34" charset="0"/>
              <a:buChar char="•"/>
              <a:defRPr sz="1600">
                <a:solidFill>
                  <a:schemeClr val="tx1"/>
                </a:solidFill>
                <a:latin typeface="+mn-lt"/>
                <a:cs typeface="+mn-cs"/>
              </a:defRPr>
            </a:lvl3pPr>
            <a:lvl4pPr marL="1600200" indent="-228600" algn="l" rtl="0" eaLnBrk="0" fontAlgn="base" hangingPunct="0">
              <a:spcBef>
                <a:spcPts val="600"/>
              </a:spcBef>
              <a:spcAft>
                <a:spcPct val="0"/>
              </a:spcAft>
              <a:buClrTx/>
              <a:buFont typeface="Times" pitchFamily="18" charset="0"/>
              <a:buChar char="–"/>
              <a:defRPr sz="1400">
                <a:solidFill>
                  <a:schemeClr val="tx1"/>
                </a:solidFill>
                <a:latin typeface="+mn-lt"/>
                <a:cs typeface="+mn-cs"/>
              </a:defRPr>
            </a:lvl4pPr>
            <a:lvl5pPr marL="2057400" indent="-228600" algn="l" rtl="0" eaLnBrk="0" fontAlgn="base" hangingPunct="0">
              <a:spcBef>
                <a:spcPts val="600"/>
              </a:spcBef>
              <a:spcAft>
                <a:spcPct val="0"/>
              </a:spcAft>
              <a:buClrTx/>
              <a:buFont typeface="Times" pitchFamily="18" charset="0"/>
              <a:buChar char="»"/>
              <a:defRPr sz="1200">
                <a:solidFill>
                  <a:schemeClr val="tx1"/>
                </a:solidFill>
                <a:latin typeface="+mn-lt"/>
                <a:cs typeface="+mn-cs"/>
              </a:defRPr>
            </a:lvl5pPr>
            <a:lvl6pPr marL="2514600" indent="-228600" algn="l" rtl="0" fontAlgn="base">
              <a:spcBef>
                <a:spcPct val="20000"/>
              </a:spcBef>
              <a:spcAft>
                <a:spcPct val="0"/>
              </a:spcAft>
              <a:buFont typeface="Times" pitchFamily="18" charset="0"/>
              <a:buChar char="»"/>
              <a:defRPr sz="1400">
                <a:solidFill>
                  <a:schemeClr val="bg2"/>
                </a:solidFill>
                <a:latin typeface="+mn-lt"/>
                <a:cs typeface="+mn-cs"/>
              </a:defRPr>
            </a:lvl6pPr>
            <a:lvl7pPr marL="2971800" indent="-228600" algn="l" rtl="0" fontAlgn="base">
              <a:spcBef>
                <a:spcPct val="20000"/>
              </a:spcBef>
              <a:spcAft>
                <a:spcPct val="0"/>
              </a:spcAft>
              <a:buFont typeface="Times" pitchFamily="18" charset="0"/>
              <a:buChar char="»"/>
              <a:defRPr sz="1400">
                <a:solidFill>
                  <a:schemeClr val="bg2"/>
                </a:solidFill>
                <a:latin typeface="+mn-lt"/>
                <a:cs typeface="+mn-cs"/>
              </a:defRPr>
            </a:lvl7pPr>
            <a:lvl8pPr marL="3429000" indent="-228600" algn="l" rtl="0" fontAlgn="base">
              <a:spcBef>
                <a:spcPct val="20000"/>
              </a:spcBef>
              <a:spcAft>
                <a:spcPct val="0"/>
              </a:spcAft>
              <a:buFont typeface="Times" pitchFamily="18" charset="0"/>
              <a:buChar char="»"/>
              <a:defRPr sz="1400">
                <a:solidFill>
                  <a:schemeClr val="bg2"/>
                </a:solidFill>
                <a:latin typeface="+mn-lt"/>
                <a:cs typeface="+mn-cs"/>
              </a:defRPr>
            </a:lvl8pPr>
            <a:lvl9pPr marL="3886200" indent="-228600" algn="l" rtl="0" fontAlgn="base">
              <a:spcBef>
                <a:spcPct val="20000"/>
              </a:spcBef>
              <a:spcAft>
                <a:spcPct val="0"/>
              </a:spcAft>
              <a:buFont typeface="Times" pitchFamily="18" charset="0"/>
              <a:buChar char="»"/>
              <a:defRPr sz="1400">
                <a:solidFill>
                  <a:schemeClr val="bg2"/>
                </a:solidFill>
                <a:latin typeface="+mn-lt"/>
                <a:cs typeface="+mn-cs"/>
              </a:defRPr>
            </a:lvl9pPr>
          </a:lstStyle>
          <a:p>
            <a:pPr marL="0" indent="0">
              <a:buNone/>
            </a:pPr>
            <a:r>
              <a:rPr lang="en-US" sz="2400" kern="0" dirty="0">
                <a:latin typeface="Georgia" charset="0"/>
                <a:ea typeface="Georgia" charset="0"/>
                <a:cs typeface="Georgia" charset="0"/>
              </a:rPr>
              <a:t>Extremely involved in extracurricular activities and organizations</a:t>
            </a:r>
          </a:p>
        </p:txBody>
      </p:sp>
      <p:sp>
        <p:nvSpPr>
          <p:cNvPr id="33" name="Title 5"/>
          <p:cNvSpPr txBox="1">
            <a:spLocks/>
          </p:cNvSpPr>
          <p:nvPr/>
        </p:nvSpPr>
        <p:spPr>
          <a:xfrm>
            <a:off x="8839200" y="1397000"/>
            <a:ext cx="1655544" cy="683389"/>
          </a:xfrm>
          <a:prstGeom prst="rect">
            <a:avLst/>
          </a:prstGeom>
        </p:spPr>
        <p:txBody>
          <a:bodyPr anchor="t" anchorCtr="0">
            <a:noAutofit/>
          </a:bodyPr>
          <a:lstStyle>
            <a:lvl1pPr algn="l" rtl="0" eaLnBrk="0" fontAlgn="base" hangingPunct="0">
              <a:spcBef>
                <a:spcPct val="0"/>
              </a:spcBef>
              <a:spcAft>
                <a:spcPct val="0"/>
              </a:spcAft>
              <a:defRPr sz="2800" b="0" i="0" cap="none" baseline="0">
                <a:solidFill>
                  <a:schemeClr val="accent2"/>
                </a:solidFill>
                <a:latin typeface="+mj-lt"/>
                <a:ea typeface="+mj-ea"/>
                <a:cs typeface="+mj-cs"/>
              </a:defRPr>
            </a:lvl1pPr>
            <a:lvl2pPr algn="l" rtl="0" eaLnBrk="0" fontAlgn="base" hangingPunct="0">
              <a:spcBef>
                <a:spcPct val="0"/>
              </a:spcBef>
              <a:spcAft>
                <a:spcPct val="0"/>
              </a:spcAft>
              <a:defRPr sz="2800">
                <a:solidFill>
                  <a:srgbClr val="61C250"/>
                </a:solidFill>
                <a:latin typeface="Georgia" pitchFamily="18" charset="0"/>
                <a:cs typeface="Arial" charset="0"/>
              </a:defRPr>
            </a:lvl2pPr>
            <a:lvl3pPr algn="l" rtl="0" eaLnBrk="0" fontAlgn="base" hangingPunct="0">
              <a:spcBef>
                <a:spcPct val="0"/>
              </a:spcBef>
              <a:spcAft>
                <a:spcPct val="0"/>
              </a:spcAft>
              <a:defRPr sz="2800">
                <a:solidFill>
                  <a:srgbClr val="61C250"/>
                </a:solidFill>
                <a:latin typeface="Georgia" pitchFamily="18" charset="0"/>
                <a:cs typeface="Arial" charset="0"/>
              </a:defRPr>
            </a:lvl3pPr>
            <a:lvl4pPr algn="l" rtl="0" eaLnBrk="0" fontAlgn="base" hangingPunct="0">
              <a:spcBef>
                <a:spcPct val="0"/>
              </a:spcBef>
              <a:spcAft>
                <a:spcPct val="0"/>
              </a:spcAft>
              <a:defRPr sz="2800">
                <a:solidFill>
                  <a:srgbClr val="61C250"/>
                </a:solidFill>
                <a:latin typeface="Georgia" pitchFamily="18" charset="0"/>
                <a:cs typeface="Arial" charset="0"/>
              </a:defRPr>
            </a:lvl4pPr>
            <a:lvl5pPr algn="l" rtl="0" eaLnBrk="0" fontAlgn="base" hangingPunct="0">
              <a:spcBef>
                <a:spcPct val="0"/>
              </a:spcBef>
              <a:spcAft>
                <a:spcPct val="0"/>
              </a:spcAft>
              <a:defRPr sz="2800">
                <a:solidFill>
                  <a:srgbClr val="61C250"/>
                </a:solidFill>
                <a:latin typeface="Georgia" pitchFamily="18" charset="0"/>
                <a:cs typeface="Arial" charset="0"/>
              </a:defRPr>
            </a:lvl5pPr>
            <a:lvl6pPr marL="457200" algn="l" rtl="0" fontAlgn="base">
              <a:spcBef>
                <a:spcPct val="0"/>
              </a:spcBef>
              <a:spcAft>
                <a:spcPct val="0"/>
              </a:spcAft>
              <a:defRPr sz="2800">
                <a:solidFill>
                  <a:srgbClr val="61C250"/>
                </a:solidFill>
                <a:latin typeface="Georgia" pitchFamily="18" charset="0"/>
                <a:cs typeface="Arial" charset="0"/>
              </a:defRPr>
            </a:lvl6pPr>
            <a:lvl7pPr marL="914400" algn="l" rtl="0" fontAlgn="base">
              <a:spcBef>
                <a:spcPct val="0"/>
              </a:spcBef>
              <a:spcAft>
                <a:spcPct val="0"/>
              </a:spcAft>
              <a:defRPr sz="2800">
                <a:solidFill>
                  <a:srgbClr val="61C250"/>
                </a:solidFill>
                <a:latin typeface="Georgia" pitchFamily="18" charset="0"/>
                <a:cs typeface="Arial" charset="0"/>
              </a:defRPr>
            </a:lvl7pPr>
            <a:lvl8pPr marL="1371600" algn="l" rtl="0" fontAlgn="base">
              <a:spcBef>
                <a:spcPct val="0"/>
              </a:spcBef>
              <a:spcAft>
                <a:spcPct val="0"/>
              </a:spcAft>
              <a:defRPr sz="2800">
                <a:solidFill>
                  <a:srgbClr val="61C250"/>
                </a:solidFill>
                <a:latin typeface="Georgia" pitchFamily="18" charset="0"/>
                <a:cs typeface="Arial" charset="0"/>
              </a:defRPr>
            </a:lvl8pPr>
            <a:lvl9pPr marL="1828800" algn="l" rtl="0" fontAlgn="base">
              <a:spcBef>
                <a:spcPct val="0"/>
              </a:spcBef>
              <a:spcAft>
                <a:spcPct val="0"/>
              </a:spcAft>
              <a:defRPr sz="2800">
                <a:solidFill>
                  <a:srgbClr val="61C250"/>
                </a:solidFill>
                <a:latin typeface="Georgia" pitchFamily="18" charset="0"/>
                <a:cs typeface="Arial" charset="0"/>
              </a:defRPr>
            </a:lvl9pPr>
          </a:lstStyle>
          <a:p>
            <a:r>
              <a:rPr lang="en-US" sz="5333" b="1" kern="0" dirty="0">
                <a:solidFill>
                  <a:srgbClr val="22D9E5"/>
                </a:solidFill>
                <a:latin typeface="+mn-lt"/>
                <a:ea typeface="Arial" charset="0"/>
                <a:cs typeface="Arial" charset="0"/>
              </a:rPr>
              <a:t>20%</a:t>
            </a:r>
          </a:p>
        </p:txBody>
      </p:sp>
      <p:sp>
        <p:nvSpPr>
          <p:cNvPr id="34" name="Rectangle 33"/>
          <p:cNvSpPr/>
          <p:nvPr/>
        </p:nvSpPr>
        <p:spPr>
          <a:xfrm>
            <a:off x="8090568" y="1295400"/>
            <a:ext cx="3502537" cy="2666464"/>
          </a:xfrm>
          <a:prstGeom prst="rect">
            <a:avLst/>
          </a:prstGeom>
          <a:noFill/>
          <a:ln w="38100" cmpd="sng">
            <a:solidFill>
              <a:srgbClr val="22D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Tree>
    <p:extLst>
      <p:ext uri="{BB962C8B-B14F-4D97-AF65-F5344CB8AC3E}">
        <p14:creationId xmlns:p14="http://schemas.microsoft.com/office/powerpoint/2010/main" val="350436890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6088433" y="1099140"/>
            <a:ext cx="6103569" cy="5312664"/>
          </a:xfrm>
          <a:prstGeom prst="rect">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6" name="Title 5"/>
          <p:cNvSpPr>
            <a:spLocks noGrp="1"/>
          </p:cNvSpPr>
          <p:nvPr>
            <p:ph type="title"/>
          </p:nvPr>
        </p:nvSpPr>
        <p:spPr/>
        <p:txBody>
          <a:bodyPr/>
          <a:lstStyle/>
          <a:p>
            <a:r>
              <a:rPr lang="en-US" dirty="0" smtClean="0"/>
              <a:t>Lessons from Gallup Research</a:t>
            </a:r>
            <a:endParaRPr lang="en-US" dirty="0"/>
          </a:p>
        </p:txBody>
      </p:sp>
      <p:sp>
        <p:nvSpPr>
          <p:cNvPr id="4" name="Slide Number Placeholder 3"/>
          <p:cNvSpPr>
            <a:spLocks noGrp="1"/>
          </p:cNvSpPr>
          <p:nvPr>
            <p:ph type="sldNum" sz="quarter" idx="4"/>
          </p:nvPr>
        </p:nvSpPr>
        <p:spPr/>
        <p:txBody>
          <a:bodyPr/>
          <a:lstStyle/>
          <a:p>
            <a:pPr>
              <a:defRPr/>
            </a:pPr>
            <a:fld id="{3A857C0F-B001-40B5-9A01-32CB6570D7AB}" type="slidenum">
              <a:rPr lang="en-US" smtClean="0"/>
              <a:pPr>
                <a:defRPr/>
              </a:pPr>
              <a:t>16</a:t>
            </a:fld>
            <a:endParaRPr lang="en-US" dirty="0"/>
          </a:p>
        </p:txBody>
      </p:sp>
      <p:sp>
        <p:nvSpPr>
          <p:cNvPr id="5" name="Rectangle 4"/>
          <p:cNvSpPr/>
          <p:nvPr/>
        </p:nvSpPr>
        <p:spPr>
          <a:xfrm>
            <a:off x="914400" y="6529374"/>
            <a:ext cx="4572000" cy="200055"/>
          </a:xfrm>
          <a:prstGeom prst="rect">
            <a:avLst/>
          </a:prstGeom>
        </p:spPr>
        <p:txBody>
          <a:bodyPr wrap="none" anchor="ctr" anchorCtr="0">
            <a:noAutofit/>
          </a:bodyPr>
          <a:lstStyle/>
          <a:p>
            <a:pPr eaLnBrk="0" hangingPunct="0"/>
            <a:r>
              <a:rPr lang="en-US" sz="933" dirty="0"/>
              <a:t>Copyright © 2016 Gallup, Inc. All rights reserved.</a:t>
            </a:r>
          </a:p>
        </p:txBody>
      </p:sp>
      <p:sp>
        <p:nvSpPr>
          <p:cNvPr id="9" name="Rectangle 8"/>
          <p:cNvSpPr/>
          <p:nvPr/>
        </p:nvSpPr>
        <p:spPr>
          <a:xfrm>
            <a:off x="-7569" y="1099140"/>
            <a:ext cx="6096000" cy="5312664"/>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19" name="Content Placeholder 6"/>
          <p:cNvSpPr txBox="1">
            <a:spLocks/>
          </p:cNvSpPr>
          <p:nvPr/>
        </p:nvSpPr>
        <p:spPr>
          <a:xfrm>
            <a:off x="1016000" y="3937000"/>
            <a:ext cx="3454400" cy="1741691"/>
          </a:xfrm>
          <a:prstGeom prst="rect">
            <a:avLst/>
          </a:prstGeom>
        </p:spPr>
        <p:txBody>
          <a:bodyPr/>
          <a:lstStyle>
            <a:lvl1pPr marL="342900" indent="-342900" algn="l" rtl="0" eaLnBrk="0" fontAlgn="base" hangingPunct="0">
              <a:spcBef>
                <a:spcPts val="600"/>
              </a:spcBef>
              <a:spcAft>
                <a:spcPct val="0"/>
              </a:spcAft>
              <a:buClrTx/>
              <a:buSzPct val="80000"/>
              <a:buFont typeface="Arial" panose="020B0604020202020204" pitchFamily="34" charset="0"/>
              <a:buChar char="•"/>
              <a:defRPr sz="2000">
                <a:solidFill>
                  <a:schemeClr val="tx1"/>
                </a:solidFill>
                <a:latin typeface="+mn-lt"/>
                <a:ea typeface="+mn-ea"/>
                <a:cs typeface="+mn-cs"/>
              </a:defRPr>
            </a:lvl1pPr>
            <a:lvl2pPr marL="742950" indent="-285750" algn="l" rtl="0" eaLnBrk="0" fontAlgn="base" hangingPunct="0">
              <a:spcBef>
                <a:spcPts val="600"/>
              </a:spcBef>
              <a:spcAft>
                <a:spcPct val="0"/>
              </a:spcAft>
              <a:buClrTx/>
              <a:buFont typeface="Arial" charset="0"/>
              <a:buChar char="–"/>
              <a:defRPr sz="1800">
                <a:solidFill>
                  <a:schemeClr val="tx1"/>
                </a:solidFill>
                <a:latin typeface="+mn-lt"/>
                <a:cs typeface="+mn-cs"/>
              </a:defRPr>
            </a:lvl2pPr>
            <a:lvl3pPr marL="1143000" indent="-228600" algn="l" rtl="0" eaLnBrk="0" fontAlgn="base" hangingPunct="0">
              <a:spcBef>
                <a:spcPts val="600"/>
              </a:spcBef>
              <a:spcAft>
                <a:spcPct val="0"/>
              </a:spcAft>
              <a:buClrTx/>
              <a:buSzPct val="80000"/>
              <a:buFont typeface="Arial" panose="020B0604020202020204" pitchFamily="34" charset="0"/>
              <a:buChar char="•"/>
              <a:defRPr sz="1600">
                <a:solidFill>
                  <a:schemeClr val="tx1"/>
                </a:solidFill>
                <a:latin typeface="+mn-lt"/>
                <a:cs typeface="+mn-cs"/>
              </a:defRPr>
            </a:lvl3pPr>
            <a:lvl4pPr marL="1600200" indent="-228600" algn="l" rtl="0" eaLnBrk="0" fontAlgn="base" hangingPunct="0">
              <a:spcBef>
                <a:spcPts val="600"/>
              </a:spcBef>
              <a:spcAft>
                <a:spcPct val="0"/>
              </a:spcAft>
              <a:buClrTx/>
              <a:buFont typeface="Times" pitchFamily="18" charset="0"/>
              <a:buChar char="–"/>
              <a:defRPr sz="1400">
                <a:solidFill>
                  <a:schemeClr val="tx1"/>
                </a:solidFill>
                <a:latin typeface="+mn-lt"/>
                <a:cs typeface="+mn-cs"/>
              </a:defRPr>
            </a:lvl4pPr>
            <a:lvl5pPr marL="2057400" indent="-228600" algn="l" rtl="0" eaLnBrk="0" fontAlgn="base" hangingPunct="0">
              <a:spcBef>
                <a:spcPts val="600"/>
              </a:spcBef>
              <a:spcAft>
                <a:spcPct val="0"/>
              </a:spcAft>
              <a:buClrTx/>
              <a:buFont typeface="Times" pitchFamily="18" charset="0"/>
              <a:buChar char="»"/>
              <a:defRPr sz="1200">
                <a:solidFill>
                  <a:schemeClr val="tx1"/>
                </a:solidFill>
                <a:latin typeface="+mn-lt"/>
                <a:cs typeface="+mn-cs"/>
              </a:defRPr>
            </a:lvl5pPr>
            <a:lvl6pPr marL="2514600" indent="-228600" algn="l" rtl="0" fontAlgn="base">
              <a:spcBef>
                <a:spcPct val="20000"/>
              </a:spcBef>
              <a:spcAft>
                <a:spcPct val="0"/>
              </a:spcAft>
              <a:buFont typeface="Times" pitchFamily="18" charset="0"/>
              <a:buChar char="»"/>
              <a:defRPr sz="1400">
                <a:solidFill>
                  <a:schemeClr val="bg2"/>
                </a:solidFill>
                <a:latin typeface="+mn-lt"/>
                <a:cs typeface="+mn-cs"/>
              </a:defRPr>
            </a:lvl6pPr>
            <a:lvl7pPr marL="2971800" indent="-228600" algn="l" rtl="0" fontAlgn="base">
              <a:spcBef>
                <a:spcPct val="20000"/>
              </a:spcBef>
              <a:spcAft>
                <a:spcPct val="0"/>
              </a:spcAft>
              <a:buFont typeface="Times" pitchFamily="18" charset="0"/>
              <a:buChar char="»"/>
              <a:defRPr sz="1400">
                <a:solidFill>
                  <a:schemeClr val="bg2"/>
                </a:solidFill>
                <a:latin typeface="+mn-lt"/>
                <a:cs typeface="+mn-cs"/>
              </a:defRPr>
            </a:lvl7pPr>
            <a:lvl8pPr marL="3429000" indent="-228600" algn="l" rtl="0" fontAlgn="base">
              <a:spcBef>
                <a:spcPct val="20000"/>
              </a:spcBef>
              <a:spcAft>
                <a:spcPct val="0"/>
              </a:spcAft>
              <a:buFont typeface="Times" pitchFamily="18" charset="0"/>
              <a:buChar char="»"/>
              <a:defRPr sz="1400">
                <a:solidFill>
                  <a:schemeClr val="bg2"/>
                </a:solidFill>
                <a:latin typeface="+mn-lt"/>
                <a:cs typeface="+mn-cs"/>
              </a:defRPr>
            </a:lvl8pPr>
            <a:lvl9pPr marL="3886200" indent="-228600" algn="l" rtl="0" fontAlgn="base">
              <a:spcBef>
                <a:spcPct val="20000"/>
              </a:spcBef>
              <a:spcAft>
                <a:spcPct val="0"/>
              </a:spcAft>
              <a:buFont typeface="Times" pitchFamily="18" charset="0"/>
              <a:buChar char="»"/>
              <a:defRPr sz="1400">
                <a:solidFill>
                  <a:schemeClr val="bg2"/>
                </a:solidFill>
                <a:latin typeface="+mn-lt"/>
                <a:cs typeface="+mn-cs"/>
              </a:defRPr>
            </a:lvl9pPr>
          </a:lstStyle>
          <a:p>
            <a:pPr marL="0" indent="0">
              <a:buNone/>
            </a:pPr>
            <a:r>
              <a:rPr lang="en-US" sz="3200" b="1" kern="0" dirty="0">
                <a:latin typeface="Georgia" charset="0"/>
                <a:ea typeface="Georgia" charset="0"/>
                <a:cs typeface="Georgia" charset="0"/>
              </a:rPr>
              <a:t>“Someone who encourages my development”</a:t>
            </a:r>
          </a:p>
        </p:txBody>
      </p:sp>
      <p:sp>
        <p:nvSpPr>
          <p:cNvPr id="20" name="Content Placeholder 6"/>
          <p:cNvSpPr txBox="1">
            <a:spLocks/>
          </p:cNvSpPr>
          <p:nvPr/>
        </p:nvSpPr>
        <p:spPr>
          <a:xfrm>
            <a:off x="7010400" y="4140200"/>
            <a:ext cx="3962400" cy="1583355"/>
          </a:xfrm>
          <a:prstGeom prst="rect">
            <a:avLst/>
          </a:prstGeom>
        </p:spPr>
        <p:txBody>
          <a:bodyPr/>
          <a:lstStyle>
            <a:lvl1pPr marL="342900" indent="-342900" algn="l" rtl="0" eaLnBrk="0" fontAlgn="base" hangingPunct="0">
              <a:spcBef>
                <a:spcPts val="600"/>
              </a:spcBef>
              <a:spcAft>
                <a:spcPct val="0"/>
              </a:spcAft>
              <a:buClrTx/>
              <a:buSzPct val="80000"/>
              <a:buFont typeface="Arial" panose="020B0604020202020204" pitchFamily="34" charset="0"/>
              <a:buChar char="•"/>
              <a:defRPr sz="2000">
                <a:solidFill>
                  <a:schemeClr val="tx1"/>
                </a:solidFill>
                <a:latin typeface="+mn-lt"/>
                <a:ea typeface="+mn-ea"/>
                <a:cs typeface="+mn-cs"/>
              </a:defRPr>
            </a:lvl1pPr>
            <a:lvl2pPr marL="742950" indent="-285750" algn="l" rtl="0" eaLnBrk="0" fontAlgn="base" hangingPunct="0">
              <a:spcBef>
                <a:spcPts val="600"/>
              </a:spcBef>
              <a:spcAft>
                <a:spcPct val="0"/>
              </a:spcAft>
              <a:buClrTx/>
              <a:buFont typeface="Arial" charset="0"/>
              <a:buChar char="–"/>
              <a:defRPr sz="1800">
                <a:solidFill>
                  <a:schemeClr val="tx1"/>
                </a:solidFill>
                <a:latin typeface="+mn-lt"/>
                <a:cs typeface="+mn-cs"/>
              </a:defRPr>
            </a:lvl2pPr>
            <a:lvl3pPr marL="1143000" indent="-228600" algn="l" rtl="0" eaLnBrk="0" fontAlgn="base" hangingPunct="0">
              <a:spcBef>
                <a:spcPts val="600"/>
              </a:spcBef>
              <a:spcAft>
                <a:spcPct val="0"/>
              </a:spcAft>
              <a:buClrTx/>
              <a:buSzPct val="80000"/>
              <a:buFont typeface="Arial" panose="020B0604020202020204" pitchFamily="34" charset="0"/>
              <a:buChar char="•"/>
              <a:defRPr sz="1600">
                <a:solidFill>
                  <a:schemeClr val="tx1"/>
                </a:solidFill>
                <a:latin typeface="+mn-lt"/>
                <a:cs typeface="+mn-cs"/>
              </a:defRPr>
            </a:lvl3pPr>
            <a:lvl4pPr marL="1600200" indent="-228600" algn="l" rtl="0" eaLnBrk="0" fontAlgn="base" hangingPunct="0">
              <a:spcBef>
                <a:spcPts val="600"/>
              </a:spcBef>
              <a:spcAft>
                <a:spcPct val="0"/>
              </a:spcAft>
              <a:buClrTx/>
              <a:buFont typeface="Times" pitchFamily="18" charset="0"/>
              <a:buChar char="–"/>
              <a:defRPr sz="1400">
                <a:solidFill>
                  <a:schemeClr val="tx1"/>
                </a:solidFill>
                <a:latin typeface="+mn-lt"/>
                <a:cs typeface="+mn-cs"/>
              </a:defRPr>
            </a:lvl4pPr>
            <a:lvl5pPr marL="2057400" indent="-228600" algn="l" rtl="0" eaLnBrk="0" fontAlgn="base" hangingPunct="0">
              <a:spcBef>
                <a:spcPts val="600"/>
              </a:spcBef>
              <a:spcAft>
                <a:spcPct val="0"/>
              </a:spcAft>
              <a:buClrTx/>
              <a:buFont typeface="Times" pitchFamily="18" charset="0"/>
              <a:buChar char="»"/>
              <a:defRPr sz="1200">
                <a:solidFill>
                  <a:schemeClr val="tx1"/>
                </a:solidFill>
                <a:latin typeface="+mn-lt"/>
                <a:cs typeface="+mn-cs"/>
              </a:defRPr>
            </a:lvl5pPr>
            <a:lvl6pPr marL="2514600" indent="-228600" algn="l" rtl="0" fontAlgn="base">
              <a:spcBef>
                <a:spcPct val="20000"/>
              </a:spcBef>
              <a:spcAft>
                <a:spcPct val="0"/>
              </a:spcAft>
              <a:buFont typeface="Times" pitchFamily="18" charset="0"/>
              <a:buChar char="»"/>
              <a:defRPr sz="1400">
                <a:solidFill>
                  <a:schemeClr val="bg2"/>
                </a:solidFill>
                <a:latin typeface="+mn-lt"/>
                <a:cs typeface="+mn-cs"/>
              </a:defRPr>
            </a:lvl6pPr>
            <a:lvl7pPr marL="2971800" indent="-228600" algn="l" rtl="0" fontAlgn="base">
              <a:spcBef>
                <a:spcPct val="20000"/>
              </a:spcBef>
              <a:spcAft>
                <a:spcPct val="0"/>
              </a:spcAft>
              <a:buFont typeface="Times" pitchFamily="18" charset="0"/>
              <a:buChar char="»"/>
              <a:defRPr sz="1400">
                <a:solidFill>
                  <a:schemeClr val="bg2"/>
                </a:solidFill>
                <a:latin typeface="+mn-lt"/>
                <a:cs typeface="+mn-cs"/>
              </a:defRPr>
            </a:lvl7pPr>
            <a:lvl8pPr marL="3429000" indent="-228600" algn="l" rtl="0" fontAlgn="base">
              <a:spcBef>
                <a:spcPct val="20000"/>
              </a:spcBef>
              <a:spcAft>
                <a:spcPct val="0"/>
              </a:spcAft>
              <a:buFont typeface="Times" pitchFamily="18" charset="0"/>
              <a:buChar char="»"/>
              <a:defRPr sz="1400">
                <a:solidFill>
                  <a:schemeClr val="bg2"/>
                </a:solidFill>
                <a:latin typeface="+mn-lt"/>
                <a:cs typeface="+mn-cs"/>
              </a:defRPr>
            </a:lvl8pPr>
            <a:lvl9pPr marL="3886200" indent="-228600" algn="l" rtl="0" fontAlgn="base">
              <a:spcBef>
                <a:spcPct val="20000"/>
              </a:spcBef>
              <a:spcAft>
                <a:spcPct val="0"/>
              </a:spcAft>
              <a:buFont typeface="Times" pitchFamily="18" charset="0"/>
              <a:buChar char="»"/>
              <a:defRPr sz="1400">
                <a:solidFill>
                  <a:schemeClr val="bg2"/>
                </a:solidFill>
                <a:latin typeface="+mn-lt"/>
                <a:cs typeface="+mn-cs"/>
              </a:defRPr>
            </a:lvl9pPr>
          </a:lstStyle>
          <a:p>
            <a:pPr marL="0" indent="0">
              <a:buNone/>
            </a:pPr>
            <a:r>
              <a:rPr lang="en-US" sz="3733" b="1" kern="0" dirty="0">
                <a:solidFill>
                  <a:srgbClr val="000000"/>
                </a:solidFill>
                <a:latin typeface="Georgia" charset="0"/>
                <a:ea typeface="Georgia" charset="0"/>
                <a:cs typeface="Georgia" charset="0"/>
              </a:rPr>
              <a:t>“Do what I do best every day”</a:t>
            </a:r>
            <a:endParaRPr lang="en-US" sz="3733" b="1" kern="0" dirty="0">
              <a:solidFill>
                <a:schemeClr val="bg1"/>
              </a:solidFill>
              <a:latin typeface="Georgia" charset="0"/>
              <a:ea typeface="Georgia" charset="0"/>
              <a:cs typeface="Georgia" charset="0"/>
            </a:endParaRPr>
          </a:p>
        </p:txBody>
      </p:sp>
      <p:sp>
        <p:nvSpPr>
          <p:cNvPr id="21" name="Rectangle 20"/>
          <p:cNvSpPr/>
          <p:nvPr/>
        </p:nvSpPr>
        <p:spPr>
          <a:xfrm>
            <a:off x="711200" y="3733800"/>
            <a:ext cx="4045115" cy="2136811"/>
          </a:xfrm>
          <a:prstGeom prst="rect">
            <a:avLst/>
          </a:prstGeom>
          <a:noFill/>
          <a:ln w="158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24" name="Content Placeholder 6"/>
          <p:cNvSpPr txBox="1">
            <a:spLocks/>
          </p:cNvSpPr>
          <p:nvPr/>
        </p:nvSpPr>
        <p:spPr>
          <a:xfrm>
            <a:off x="7174558" y="4147613"/>
            <a:ext cx="487149" cy="244567"/>
          </a:xfrm>
          <a:prstGeom prst="rect">
            <a:avLst/>
          </a:prstGeom>
        </p:spPr>
        <p:txBody>
          <a:bodyPr/>
          <a:lstStyle>
            <a:lvl1pPr marL="342900" indent="-342900" algn="l" rtl="0" eaLnBrk="0" fontAlgn="base" hangingPunct="0">
              <a:spcBef>
                <a:spcPts val="600"/>
              </a:spcBef>
              <a:spcAft>
                <a:spcPct val="0"/>
              </a:spcAft>
              <a:buClrTx/>
              <a:buSzPct val="80000"/>
              <a:buFont typeface="Arial" panose="020B0604020202020204" pitchFamily="34" charset="0"/>
              <a:buChar char="•"/>
              <a:defRPr sz="2000">
                <a:solidFill>
                  <a:schemeClr val="tx1"/>
                </a:solidFill>
                <a:latin typeface="+mn-lt"/>
                <a:ea typeface="+mn-ea"/>
                <a:cs typeface="+mn-cs"/>
              </a:defRPr>
            </a:lvl1pPr>
            <a:lvl2pPr marL="742950" indent="-285750" algn="l" rtl="0" eaLnBrk="0" fontAlgn="base" hangingPunct="0">
              <a:spcBef>
                <a:spcPts val="600"/>
              </a:spcBef>
              <a:spcAft>
                <a:spcPct val="0"/>
              </a:spcAft>
              <a:buClrTx/>
              <a:buFont typeface="Arial" charset="0"/>
              <a:buChar char="–"/>
              <a:defRPr sz="1800">
                <a:solidFill>
                  <a:schemeClr val="tx1"/>
                </a:solidFill>
                <a:latin typeface="+mn-lt"/>
                <a:cs typeface="+mn-cs"/>
              </a:defRPr>
            </a:lvl2pPr>
            <a:lvl3pPr marL="1143000" indent="-228600" algn="l" rtl="0" eaLnBrk="0" fontAlgn="base" hangingPunct="0">
              <a:spcBef>
                <a:spcPts val="600"/>
              </a:spcBef>
              <a:spcAft>
                <a:spcPct val="0"/>
              </a:spcAft>
              <a:buClrTx/>
              <a:buSzPct val="80000"/>
              <a:buFont typeface="Arial" panose="020B0604020202020204" pitchFamily="34" charset="0"/>
              <a:buChar char="•"/>
              <a:defRPr sz="1600">
                <a:solidFill>
                  <a:schemeClr val="tx1"/>
                </a:solidFill>
                <a:latin typeface="+mn-lt"/>
                <a:cs typeface="+mn-cs"/>
              </a:defRPr>
            </a:lvl3pPr>
            <a:lvl4pPr marL="1600200" indent="-228600" algn="l" rtl="0" eaLnBrk="0" fontAlgn="base" hangingPunct="0">
              <a:spcBef>
                <a:spcPts val="600"/>
              </a:spcBef>
              <a:spcAft>
                <a:spcPct val="0"/>
              </a:spcAft>
              <a:buClrTx/>
              <a:buFont typeface="Times" pitchFamily="18" charset="0"/>
              <a:buChar char="–"/>
              <a:defRPr sz="1400">
                <a:solidFill>
                  <a:schemeClr val="tx1"/>
                </a:solidFill>
                <a:latin typeface="+mn-lt"/>
                <a:cs typeface="+mn-cs"/>
              </a:defRPr>
            </a:lvl4pPr>
            <a:lvl5pPr marL="2057400" indent="-228600" algn="l" rtl="0" eaLnBrk="0" fontAlgn="base" hangingPunct="0">
              <a:spcBef>
                <a:spcPts val="600"/>
              </a:spcBef>
              <a:spcAft>
                <a:spcPct val="0"/>
              </a:spcAft>
              <a:buClrTx/>
              <a:buFont typeface="Times" pitchFamily="18" charset="0"/>
              <a:buChar char="»"/>
              <a:defRPr sz="1200">
                <a:solidFill>
                  <a:schemeClr val="tx1"/>
                </a:solidFill>
                <a:latin typeface="+mn-lt"/>
                <a:cs typeface="+mn-cs"/>
              </a:defRPr>
            </a:lvl5pPr>
            <a:lvl6pPr marL="2514600" indent="-228600" algn="l" rtl="0" fontAlgn="base">
              <a:spcBef>
                <a:spcPct val="20000"/>
              </a:spcBef>
              <a:spcAft>
                <a:spcPct val="0"/>
              </a:spcAft>
              <a:buFont typeface="Times" pitchFamily="18" charset="0"/>
              <a:buChar char="»"/>
              <a:defRPr sz="1400">
                <a:solidFill>
                  <a:schemeClr val="bg2"/>
                </a:solidFill>
                <a:latin typeface="+mn-lt"/>
                <a:cs typeface="+mn-cs"/>
              </a:defRPr>
            </a:lvl6pPr>
            <a:lvl7pPr marL="2971800" indent="-228600" algn="l" rtl="0" fontAlgn="base">
              <a:spcBef>
                <a:spcPct val="20000"/>
              </a:spcBef>
              <a:spcAft>
                <a:spcPct val="0"/>
              </a:spcAft>
              <a:buFont typeface="Times" pitchFamily="18" charset="0"/>
              <a:buChar char="»"/>
              <a:defRPr sz="1400">
                <a:solidFill>
                  <a:schemeClr val="bg2"/>
                </a:solidFill>
                <a:latin typeface="+mn-lt"/>
                <a:cs typeface="+mn-cs"/>
              </a:defRPr>
            </a:lvl7pPr>
            <a:lvl8pPr marL="3429000" indent="-228600" algn="l" rtl="0" fontAlgn="base">
              <a:spcBef>
                <a:spcPct val="20000"/>
              </a:spcBef>
              <a:spcAft>
                <a:spcPct val="0"/>
              </a:spcAft>
              <a:buFont typeface="Times" pitchFamily="18" charset="0"/>
              <a:buChar char="»"/>
              <a:defRPr sz="1400">
                <a:solidFill>
                  <a:schemeClr val="bg2"/>
                </a:solidFill>
                <a:latin typeface="+mn-lt"/>
                <a:cs typeface="+mn-cs"/>
              </a:defRPr>
            </a:lvl8pPr>
            <a:lvl9pPr marL="3886200" indent="-228600" algn="l" rtl="0" fontAlgn="base">
              <a:spcBef>
                <a:spcPct val="20000"/>
              </a:spcBef>
              <a:spcAft>
                <a:spcPct val="0"/>
              </a:spcAft>
              <a:buFont typeface="Times" pitchFamily="18" charset="0"/>
              <a:buChar char="»"/>
              <a:defRPr sz="1400">
                <a:solidFill>
                  <a:schemeClr val="bg2"/>
                </a:solidFill>
                <a:latin typeface="+mn-lt"/>
                <a:cs typeface="+mn-cs"/>
              </a:defRPr>
            </a:lvl9pPr>
          </a:lstStyle>
          <a:p>
            <a:pPr marL="0" indent="0">
              <a:buNone/>
            </a:pPr>
            <a:endParaRPr lang="en-US" sz="3200" kern="0" dirty="0">
              <a:solidFill>
                <a:schemeClr val="bg1"/>
              </a:solidFill>
              <a:latin typeface="Georgia" charset="0"/>
              <a:ea typeface="Georgia" charset="0"/>
              <a:cs typeface="Georgia" charset="0"/>
            </a:endParaRPr>
          </a:p>
        </p:txBody>
      </p:sp>
      <p:sp>
        <p:nvSpPr>
          <p:cNvPr id="25" name="Rectangle 24"/>
          <p:cNvSpPr/>
          <p:nvPr/>
        </p:nvSpPr>
        <p:spPr>
          <a:xfrm>
            <a:off x="6908800" y="3733800"/>
            <a:ext cx="4045115" cy="2136811"/>
          </a:xfrm>
          <a:prstGeom prst="rect">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accent1"/>
              </a:solidFill>
            </a:endParaRPr>
          </a:p>
        </p:txBody>
      </p:sp>
      <p:sp>
        <p:nvSpPr>
          <p:cNvPr id="27" name="Content Placeholder 6"/>
          <p:cNvSpPr txBox="1">
            <a:spLocks/>
          </p:cNvSpPr>
          <p:nvPr/>
        </p:nvSpPr>
        <p:spPr>
          <a:xfrm>
            <a:off x="508000" y="1295400"/>
            <a:ext cx="4937760" cy="1148776"/>
          </a:xfrm>
          <a:prstGeom prst="rect">
            <a:avLst/>
          </a:prstGeom>
        </p:spPr>
        <p:txBody>
          <a:bodyPr/>
          <a:lstStyle>
            <a:lvl1pPr marL="342900" indent="-342900" algn="l" rtl="0" eaLnBrk="0" fontAlgn="base" hangingPunct="0">
              <a:spcBef>
                <a:spcPts val="600"/>
              </a:spcBef>
              <a:spcAft>
                <a:spcPct val="0"/>
              </a:spcAft>
              <a:buClrTx/>
              <a:buSzPct val="80000"/>
              <a:buFont typeface="Arial" panose="020B0604020202020204" pitchFamily="34" charset="0"/>
              <a:buChar char="•"/>
              <a:defRPr sz="2000">
                <a:solidFill>
                  <a:schemeClr val="tx1"/>
                </a:solidFill>
                <a:latin typeface="+mn-lt"/>
                <a:ea typeface="+mn-ea"/>
                <a:cs typeface="+mn-cs"/>
              </a:defRPr>
            </a:lvl1pPr>
            <a:lvl2pPr marL="742950" indent="-285750" algn="l" rtl="0" eaLnBrk="0" fontAlgn="base" hangingPunct="0">
              <a:spcBef>
                <a:spcPts val="600"/>
              </a:spcBef>
              <a:spcAft>
                <a:spcPct val="0"/>
              </a:spcAft>
              <a:buClrTx/>
              <a:buFont typeface="Arial" charset="0"/>
              <a:buChar char="–"/>
              <a:defRPr sz="1800">
                <a:solidFill>
                  <a:schemeClr val="tx1"/>
                </a:solidFill>
                <a:latin typeface="+mn-lt"/>
                <a:cs typeface="+mn-cs"/>
              </a:defRPr>
            </a:lvl2pPr>
            <a:lvl3pPr marL="1143000" indent="-228600" algn="l" rtl="0" eaLnBrk="0" fontAlgn="base" hangingPunct="0">
              <a:spcBef>
                <a:spcPts val="600"/>
              </a:spcBef>
              <a:spcAft>
                <a:spcPct val="0"/>
              </a:spcAft>
              <a:buClrTx/>
              <a:buSzPct val="80000"/>
              <a:buFont typeface="Arial" panose="020B0604020202020204" pitchFamily="34" charset="0"/>
              <a:buChar char="•"/>
              <a:defRPr sz="1600">
                <a:solidFill>
                  <a:schemeClr val="tx1"/>
                </a:solidFill>
                <a:latin typeface="+mn-lt"/>
                <a:cs typeface="+mn-cs"/>
              </a:defRPr>
            </a:lvl3pPr>
            <a:lvl4pPr marL="1600200" indent="-228600" algn="l" rtl="0" eaLnBrk="0" fontAlgn="base" hangingPunct="0">
              <a:spcBef>
                <a:spcPts val="600"/>
              </a:spcBef>
              <a:spcAft>
                <a:spcPct val="0"/>
              </a:spcAft>
              <a:buClrTx/>
              <a:buFont typeface="Times" pitchFamily="18" charset="0"/>
              <a:buChar char="–"/>
              <a:defRPr sz="1400">
                <a:solidFill>
                  <a:schemeClr val="tx1"/>
                </a:solidFill>
                <a:latin typeface="+mn-lt"/>
                <a:cs typeface="+mn-cs"/>
              </a:defRPr>
            </a:lvl4pPr>
            <a:lvl5pPr marL="2057400" indent="-228600" algn="l" rtl="0" eaLnBrk="0" fontAlgn="base" hangingPunct="0">
              <a:spcBef>
                <a:spcPts val="600"/>
              </a:spcBef>
              <a:spcAft>
                <a:spcPct val="0"/>
              </a:spcAft>
              <a:buClrTx/>
              <a:buFont typeface="Times" pitchFamily="18" charset="0"/>
              <a:buChar char="»"/>
              <a:defRPr sz="1200">
                <a:solidFill>
                  <a:schemeClr val="tx1"/>
                </a:solidFill>
                <a:latin typeface="+mn-lt"/>
                <a:cs typeface="+mn-cs"/>
              </a:defRPr>
            </a:lvl5pPr>
            <a:lvl6pPr marL="2514600" indent="-228600" algn="l" rtl="0" fontAlgn="base">
              <a:spcBef>
                <a:spcPct val="20000"/>
              </a:spcBef>
              <a:spcAft>
                <a:spcPct val="0"/>
              </a:spcAft>
              <a:buFont typeface="Times" pitchFamily="18" charset="0"/>
              <a:buChar char="»"/>
              <a:defRPr sz="1400">
                <a:solidFill>
                  <a:schemeClr val="bg2"/>
                </a:solidFill>
                <a:latin typeface="+mn-lt"/>
                <a:cs typeface="+mn-cs"/>
              </a:defRPr>
            </a:lvl6pPr>
            <a:lvl7pPr marL="2971800" indent="-228600" algn="l" rtl="0" fontAlgn="base">
              <a:spcBef>
                <a:spcPct val="20000"/>
              </a:spcBef>
              <a:spcAft>
                <a:spcPct val="0"/>
              </a:spcAft>
              <a:buFont typeface="Times" pitchFamily="18" charset="0"/>
              <a:buChar char="»"/>
              <a:defRPr sz="1400">
                <a:solidFill>
                  <a:schemeClr val="bg2"/>
                </a:solidFill>
                <a:latin typeface="+mn-lt"/>
                <a:cs typeface="+mn-cs"/>
              </a:defRPr>
            </a:lvl7pPr>
            <a:lvl8pPr marL="3429000" indent="-228600" algn="l" rtl="0" fontAlgn="base">
              <a:spcBef>
                <a:spcPct val="20000"/>
              </a:spcBef>
              <a:spcAft>
                <a:spcPct val="0"/>
              </a:spcAft>
              <a:buFont typeface="Times" pitchFamily="18" charset="0"/>
              <a:buChar char="»"/>
              <a:defRPr sz="1400">
                <a:solidFill>
                  <a:schemeClr val="bg2"/>
                </a:solidFill>
                <a:latin typeface="+mn-lt"/>
                <a:cs typeface="+mn-cs"/>
              </a:defRPr>
            </a:lvl8pPr>
            <a:lvl9pPr marL="3886200" indent="-228600" algn="l" rtl="0" fontAlgn="base">
              <a:spcBef>
                <a:spcPct val="20000"/>
              </a:spcBef>
              <a:spcAft>
                <a:spcPct val="0"/>
              </a:spcAft>
              <a:buFont typeface="Times" pitchFamily="18" charset="0"/>
              <a:buChar char="»"/>
              <a:defRPr sz="1400">
                <a:solidFill>
                  <a:schemeClr val="bg2"/>
                </a:solidFill>
                <a:latin typeface="+mn-lt"/>
                <a:cs typeface="+mn-cs"/>
              </a:defRPr>
            </a:lvl9pPr>
          </a:lstStyle>
          <a:p>
            <a:pPr marL="0" indent="0">
              <a:buNone/>
            </a:pPr>
            <a:r>
              <a:rPr lang="en-US" sz="2400" b="1" kern="0" dirty="0"/>
              <a:t>“Caring (not content) is King”</a:t>
            </a:r>
          </a:p>
          <a:p>
            <a:pPr marL="0" indent="0">
              <a:buNone/>
            </a:pPr>
            <a:r>
              <a:rPr lang="en-US" sz="2400" b="1" kern="0" dirty="0"/>
              <a:t>Mentors are needed</a:t>
            </a:r>
          </a:p>
          <a:p>
            <a:pPr marL="0" indent="0">
              <a:buNone/>
            </a:pPr>
            <a:r>
              <a:rPr lang="en-US" sz="2400" b="1" kern="0" dirty="0"/>
              <a:t>Excitement about the Future</a:t>
            </a:r>
          </a:p>
          <a:p>
            <a:pPr marL="0" indent="0">
              <a:buNone/>
            </a:pPr>
            <a:r>
              <a:rPr lang="en-US" sz="2400" b="1" kern="0" dirty="0"/>
              <a:t>Strengths, not Weaknesses</a:t>
            </a:r>
          </a:p>
          <a:p>
            <a:pPr marL="0" indent="0">
              <a:buNone/>
            </a:pPr>
            <a:endParaRPr lang="en-US" sz="2400" b="1" kern="0" dirty="0">
              <a:solidFill>
                <a:schemeClr val="bg1"/>
              </a:solidFill>
            </a:endParaRPr>
          </a:p>
        </p:txBody>
      </p:sp>
      <p:sp>
        <p:nvSpPr>
          <p:cNvPr id="28" name="Content Placeholder 6"/>
          <p:cNvSpPr txBox="1">
            <a:spLocks/>
          </p:cNvSpPr>
          <p:nvPr/>
        </p:nvSpPr>
        <p:spPr>
          <a:xfrm>
            <a:off x="6604000" y="1295400"/>
            <a:ext cx="5242560" cy="1148776"/>
          </a:xfrm>
          <a:prstGeom prst="rect">
            <a:avLst/>
          </a:prstGeom>
        </p:spPr>
        <p:txBody>
          <a:bodyPr/>
          <a:lstStyle>
            <a:lvl1pPr marL="342900" indent="-342900" algn="l" rtl="0" eaLnBrk="0" fontAlgn="base" hangingPunct="0">
              <a:spcBef>
                <a:spcPts val="600"/>
              </a:spcBef>
              <a:spcAft>
                <a:spcPct val="0"/>
              </a:spcAft>
              <a:buClrTx/>
              <a:buSzPct val="80000"/>
              <a:buFont typeface="Arial" panose="020B0604020202020204" pitchFamily="34" charset="0"/>
              <a:buChar char="•"/>
              <a:defRPr sz="2000">
                <a:solidFill>
                  <a:schemeClr val="tx1"/>
                </a:solidFill>
                <a:latin typeface="+mn-lt"/>
                <a:ea typeface="+mn-ea"/>
                <a:cs typeface="+mn-cs"/>
              </a:defRPr>
            </a:lvl1pPr>
            <a:lvl2pPr marL="742950" indent="-285750" algn="l" rtl="0" eaLnBrk="0" fontAlgn="base" hangingPunct="0">
              <a:spcBef>
                <a:spcPts val="600"/>
              </a:spcBef>
              <a:spcAft>
                <a:spcPct val="0"/>
              </a:spcAft>
              <a:buClrTx/>
              <a:buFont typeface="Arial" charset="0"/>
              <a:buChar char="–"/>
              <a:defRPr sz="1800">
                <a:solidFill>
                  <a:schemeClr val="tx1"/>
                </a:solidFill>
                <a:latin typeface="+mn-lt"/>
                <a:cs typeface="+mn-cs"/>
              </a:defRPr>
            </a:lvl2pPr>
            <a:lvl3pPr marL="1143000" indent="-228600" algn="l" rtl="0" eaLnBrk="0" fontAlgn="base" hangingPunct="0">
              <a:spcBef>
                <a:spcPts val="600"/>
              </a:spcBef>
              <a:spcAft>
                <a:spcPct val="0"/>
              </a:spcAft>
              <a:buClrTx/>
              <a:buSzPct val="80000"/>
              <a:buFont typeface="Arial" panose="020B0604020202020204" pitchFamily="34" charset="0"/>
              <a:buChar char="•"/>
              <a:defRPr sz="1600">
                <a:solidFill>
                  <a:schemeClr val="tx1"/>
                </a:solidFill>
                <a:latin typeface="+mn-lt"/>
                <a:cs typeface="+mn-cs"/>
              </a:defRPr>
            </a:lvl3pPr>
            <a:lvl4pPr marL="1600200" indent="-228600" algn="l" rtl="0" eaLnBrk="0" fontAlgn="base" hangingPunct="0">
              <a:spcBef>
                <a:spcPts val="600"/>
              </a:spcBef>
              <a:spcAft>
                <a:spcPct val="0"/>
              </a:spcAft>
              <a:buClrTx/>
              <a:buFont typeface="Times" pitchFamily="18" charset="0"/>
              <a:buChar char="–"/>
              <a:defRPr sz="1400">
                <a:solidFill>
                  <a:schemeClr val="tx1"/>
                </a:solidFill>
                <a:latin typeface="+mn-lt"/>
                <a:cs typeface="+mn-cs"/>
              </a:defRPr>
            </a:lvl4pPr>
            <a:lvl5pPr marL="2057400" indent="-228600" algn="l" rtl="0" eaLnBrk="0" fontAlgn="base" hangingPunct="0">
              <a:spcBef>
                <a:spcPts val="600"/>
              </a:spcBef>
              <a:spcAft>
                <a:spcPct val="0"/>
              </a:spcAft>
              <a:buClrTx/>
              <a:buFont typeface="Times" pitchFamily="18" charset="0"/>
              <a:buChar char="»"/>
              <a:defRPr sz="1200">
                <a:solidFill>
                  <a:schemeClr val="tx1"/>
                </a:solidFill>
                <a:latin typeface="+mn-lt"/>
                <a:cs typeface="+mn-cs"/>
              </a:defRPr>
            </a:lvl5pPr>
            <a:lvl6pPr marL="2514600" indent="-228600" algn="l" rtl="0" fontAlgn="base">
              <a:spcBef>
                <a:spcPct val="20000"/>
              </a:spcBef>
              <a:spcAft>
                <a:spcPct val="0"/>
              </a:spcAft>
              <a:buFont typeface="Times" pitchFamily="18" charset="0"/>
              <a:buChar char="»"/>
              <a:defRPr sz="1400">
                <a:solidFill>
                  <a:schemeClr val="bg2"/>
                </a:solidFill>
                <a:latin typeface="+mn-lt"/>
                <a:cs typeface="+mn-cs"/>
              </a:defRPr>
            </a:lvl6pPr>
            <a:lvl7pPr marL="2971800" indent="-228600" algn="l" rtl="0" fontAlgn="base">
              <a:spcBef>
                <a:spcPct val="20000"/>
              </a:spcBef>
              <a:spcAft>
                <a:spcPct val="0"/>
              </a:spcAft>
              <a:buFont typeface="Times" pitchFamily="18" charset="0"/>
              <a:buChar char="»"/>
              <a:defRPr sz="1400">
                <a:solidFill>
                  <a:schemeClr val="bg2"/>
                </a:solidFill>
                <a:latin typeface="+mn-lt"/>
                <a:cs typeface="+mn-cs"/>
              </a:defRPr>
            </a:lvl7pPr>
            <a:lvl8pPr marL="3429000" indent="-228600" algn="l" rtl="0" fontAlgn="base">
              <a:spcBef>
                <a:spcPct val="20000"/>
              </a:spcBef>
              <a:spcAft>
                <a:spcPct val="0"/>
              </a:spcAft>
              <a:buFont typeface="Times" pitchFamily="18" charset="0"/>
              <a:buChar char="»"/>
              <a:defRPr sz="1400">
                <a:solidFill>
                  <a:schemeClr val="bg2"/>
                </a:solidFill>
                <a:latin typeface="+mn-lt"/>
                <a:cs typeface="+mn-cs"/>
              </a:defRPr>
            </a:lvl8pPr>
            <a:lvl9pPr marL="3886200" indent="-228600" algn="l" rtl="0" fontAlgn="base">
              <a:spcBef>
                <a:spcPct val="20000"/>
              </a:spcBef>
              <a:spcAft>
                <a:spcPct val="0"/>
              </a:spcAft>
              <a:buFont typeface="Times" pitchFamily="18" charset="0"/>
              <a:buChar char="»"/>
              <a:defRPr sz="1400">
                <a:solidFill>
                  <a:schemeClr val="bg2"/>
                </a:solidFill>
                <a:latin typeface="+mn-lt"/>
                <a:cs typeface="+mn-cs"/>
              </a:defRPr>
            </a:lvl9pPr>
          </a:lstStyle>
          <a:p>
            <a:pPr marL="0" indent="0">
              <a:buNone/>
            </a:pPr>
            <a:r>
              <a:rPr lang="en-US" sz="2400" b="1" kern="0" dirty="0">
                <a:solidFill>
                  <a:srgbClr val="000000"/>
                </a:solidFill>
              </a:rPr>
              <a:t>Long-term Projects</a:t>
            </a:r>
          </a:p>
          <a:p>
            <a:pPr marL="0" indent="0">
              <a:buNone/>
            </a:pPr>
            <a:r>
              <a:rPr lang="en-US" sz="2400" b="1" kern="0" dirty="0">
                <a:solidFill>
                  <a:srgbClr val="000000"/>
                </a:solidFill>
              </a:rPr>
              <a:t>Project-based Learning</a:t>
            </a:r>
          </a:p>
          <a:p>
            <a:pPr marL="0" indent="0">
              <a:buNone/>
            </a:pPr>
            <a:r>
              <a:rPr lang="en-US" sz="2400" b="1" kern="0" dirty="0">
                <a:solidFill>
                  <a:srgbClr val="000000"/>
                </a:solidFill>
              </a:rPr>
              <a:t>Work Experiences Connected to Learning (Intern, Apprentice, etc.)</a:t>
            </a:r>
          </a:p>
          <a:p>
            <a:pPr marL="0" indent="0">
              <a:buNone/>
            </a:pPr>
            <a:r>
              <a:rPr lang="en-US" sz="2400" b="1" kern="0" dirty="0">
                <a:solidFill>
                  <a:srgbClr val="000000"/>
                </a:solidFill>
              </a:rPr>
              <a:t>Deep, Lasting Engagement</a:t>
            </a:r>
          </a:p>
        </p:txBody>
      </p:sp>
    </p:spTree>
    <p:extLst>
      <p:ext uri="{BB962C8B-B14F-4D97-AF65-F5344CB8AC3E}">
        <p14:creationId xmlns:p14="http://schemas.microsoft.com/office/powerpoint/2010/main" val="418143582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8000" y="990601"/>
            <a:ext cx="3022805" cy="4899444"/>
          </a:xfrm>
          <a:prstGeom prst="rect">
            <a:avLst/>
          </a:prstGeom>
        </p:spPr>
      </p:pic>
      <p:sp>
        <p:nvSpPr>
          <p:cNvPr id="3" name="TextBox 2"/>
          <p:cNvSpPr txBox="1"/>
          <p:nvPr/>
        </p:nvSpPr>
        <p:spPr>
          <a:xfrm>
            <a:off x="3479800" y="1752600"/>
            <a:ext cx="8712200" cy="3785652"/>
          </a:xfrm>
          <a:prstGeom prst="rect">
            <a:avLst/>
          </a:prstGeom>
          <a:noFill/>
        </p:spPr>
        <p:txBody>
          <a:bodyPr wrap="square" rtlCol="0">
            <a:spAutoFit/>
          </a:bodyPr>
          <a:lstStyle/>
          <a:p>
            <a:r>
              <a:rPr lang="en-US" sz="6000" dirty="0" smtClean="0">
                <a:solidFill>
                  <a:schemeClr val="tx2"/>
                </a:solidFill>
              </a:rPr>
              <a:t>Change is hard at first, </a:t>
            </a:r>
          </a:p>
          <a:p>
            <a:r>
              <a:rPr lang="en-US" sz="6000" dirty="0" smtClean="0">
                <a:solidFill>
                  <a:schemeClr val="tx2"/>
                </a:solidFill>
              </a:rPr>
              <a:t>messy in the middle, </a:t>
            </a:r>
          </a:p>
          <a:p>
            <a:r>
              <a:rPr lang="en-US" sz="6000" dirty="0" smtClean="0">
                <a:solidFill>
                  <a:schemeClr val="tx2"/>
                </a:solidFill>
              </a:rPr>
              <a:t>and gorgeous at the end. </a:t>
            </a:r>
            <a:r>
              <a:rPr lang="mr-IN" sz="6000" dirty="0" smtClean="0">
                <a:solidFill>
                  <a:schemeClr val="tx2"/>
                </a:solidFill>
              </a:rPr>
              <a:t>–</a:t>
            </a:r>
            <a:r>
              <a:rPr lang="en-US" sz="6000" dirty="0" smtClean="0">
                <a:solidFill>
                  <a:schemeClr val="tx2"/>
                </a:solidFill>
              </a:rPr>
              <a:t> Robin Sharma</a:t>
            </a:r>
            <a:endParaRPr lang="en-US" sz="6000" dirty="0">
              <a:solidFill>
                <a:schemeClr val="tx2"/>
              </a:solidFill>
            </a:endParaRPr>
          </a:p>
        </p:txBody>
      </p:sp>
    </p:spTree>
    <p:extLst>
      <p:ext uri="{BB962C8B-B14F-4D97-AF65-F5344CB8AC3E}">
        <p14:creationId xmlns:p14="http://schemas.microsoft.com/office/powerpoint/2010/main" val="61233914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Tree>
    <p:extLst>
      <p:ext uri="{BB962C8B-B14F-4D97-AF65-F5344CB8AC3E}">
        <p14:creationId xmlns:p14="http://schemas.microsoft.com/office/powerpoint/2010/main" val="163844924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8000" y="990601"/>
            <a:ext cx="3022805" cy="4899444"/>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1"/>
            <a:ext cx="12268200" cy="6862119"/>
          </a:xfrm>
          <a:prstGeom prst="rect">
            <a:avLst/>
          </a:prstGeom>
        </p:spPr>
      </p:pic>
    </p:spTree>
    <p:extLst>
      <p:ext uri="{BB962C8B-B14F-4D97-AF65-F5344CB8AC3E}">
        <p14:creationId xmlns:p14="http://schemas.microsoft.com/office/powerpoint/2010/main" val="1603742123"/>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4442" y="-431800"/>
            <a:ext cx="9107569" cy="6858000"/>
          </a:xfrm>
          <a:prstGeom prst="rect">
            <a:avLst/>
          </a:prstGeom>
        </p:spPr>
      </p:pic>
      <p:sp>
        <p:nvSpPr>
          <p:cNvPr id="4" name="Title 4"/>
          <p:cNvSpPr txBox="1">
            <a:spLocks/>
          </p:cNvSpPr>
          <p:nvPr/>
        </p:nvSpPr>
        <p:spPr>
          <a:xfrm>
            <a:off x="258503" y="177815"/>
            <a:ext cx="11785600" cy="510116"/>
          </a:xfrm>
          <a:prstGeom prst="rect">
            <a:avLst/>
          </a:prstGeom>
          <a:noFill/>
        </p:spPr>
        <p:txBody>
          <a:bodyPr vert="horz" wrap="square" lIns="0" tIns="0" rIns="0" bIns="121920" rtlCol="0" anchor="t" anchorCtr="0">
            <a:normAutofit/>
          </a:bodyPr>
          <a:lstStyle>
            <a:lvl1pPr algn="l" defTabSz="914400" rtl="0" eaLnBrk="1" latinLnBrk="0" hangingPunct="1">
              <a:spcBef>
                <a:spcPct val="0"/>
              </a:spcBef>
              <a:buNone/>
              <a:defRPr sz="3200" kern="1200">
                <a:solidFill>
                  <a:schemeClr val="bg1"/>
                </a:solidFill>
                <a:latin typeface="+mj-lt"/>
                <a:ea typeface="+mj-ea"/>
                <a:cs typeface="+mj-cs"/>
              </a:defRPr>
            </a:lvl1pPr>
          </a:lstStyle>
          <a:p>
            <a:r>
              <a:rPr lang="en-US" sz="2133" dirty="0">
                <a:solidFill>
                  <a:srgbClr val="FFFFFF"/>
                </a:solidFill>
                <a:latin typeface="Arial"/>
              </a:rPr>
              <a:t>A NEW Vision for Kansas….</a:t>
            </a:r>
          </a:p>
        </p:txBody>
      </p:sp>
      <p:sp>
        <p:nvSpPr>
          <p:cNvPr id="5" name="Rectangle 4"/>
          <p:cNvSpPr/>
          <p:nvPr/>
        </p:nvSpPr>
        <p:spPr>
          <a:xfrm>
            <a:off x="203200" y="1498607"/>
            <a:ext cx="4683888" cy="2718949"/>
          </a:xfrm>
          <a:prstGeom prst="rect">
            <a:avLst/>
          </a:prstGeom>
        </p:spPr>
        <p:txBody>
          <a:bodyPr wrap="square">
            <a:spAutoFit/>
          </a:bodyPr>
          <a:lstStyle/>
          <a:p>
            <a:r>
              <a:rPr lang="en-US" sz="4267" dirty="0">
                <a:solidFill>
                  <a:srgbClr val="FFFFFF"/>
                </a:solidFill>
                <a:latin typeface="Arial"/>
              </a:rPr>
              <a:t>Kansas leads the world in the success of each student.</a:t>
            </a:r>
            <a:r>
              <a:rPr lang="en-US" sz="4267" dirty="0">
                <a:solidFill>
                  <a:prstClr val="black"/>
                </a:solidFill>
                <a:latin typeface="Arial"/>
              </a:rPr>
              <a:t>.</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6085" y="4445000"/>
            <a:ext cx="1105609" cy="1792001"/>
          </a:xfrm>
          <a:prstGeom prst="rect">
            <a:avLst/>
          </a:prstGeom>
        </p:spPr>
      </p:pic>
    </p:spTree>
    <p:extLst>
      <p:ext uri="{BB962C8B-B14F-4D97-AF65-F5344CB8AC3E}">
        <p14:creationId xmlns:p14="http://schemas.microsoft.com/office/powerpoint/2010/main" val="44005822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3109" b="52002"/>
          <a:stretch/>
        </p:blipFill>
        <p:spPr>
          <a:xfrm>
            <a:off x="1" y="0"/>
            <a:ext cx="12598399" cy="6813757"/>
          </a:xfrm>
          <a:prstGeom prst="rect">
            <a:avLst/>
          </a:prstGeom>
        </p:spPr>
      </p:pic>
    </p:spTree>
    <p:extLst>
      <p:ext uri="{BB962C8B-B14F-4D97-AF65-F5344CB8AC3E}">
        <p14:creationId xmlns:p14="http://schemas.microsoft.com/office/powerpoint/2010/main" val="124379040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57600" y="1193800"/>
            <a:ext cx="8534400" cy="5080000"/>
          </a:xfrm>
        </p:spPr>
        <p:txBody>
          <a:bodyPr>
            <a:normAutofit fontScale="85000" lnSpcReduction="20000"/>
          </a:bodyPr>
          <a:lstStyle/>
          <a:p>
            <a:pPr marL="380990" indent="-380990">
              <a:buFont typeface="Arial" panose="020B0604020202020204" pitchFamily="34" charset="0"/>
              <a:buChar char="•"/>
            </a:pPr>
            <a:r>
              <a:rPr lang="en-US" sz="4000" dirty="0"/>
              <a:t>20 community tours with over 1,800 participants.</a:t>
            </a:r>
          </a:p>
          <a:p>
            <a:pPr marL="1371566" lvl="1"/>
            <a:r>
              <a:rPr lang="en-US" sz="3200" dirty="0"/>
              <a:t>Participants broken into 287 focus groups of 5-6 individuals answering 3 questions.</a:t>
            </a:r>
          </a:p>
          <a:p>
            <a:pPr marL="2057349" lvl="2"/>
            <a:r>
              <a:rPr lang="en-US" sz="3200" dirty="0"/>
              <a:t>What are the skills, attributes, and abilities of a successful 24-year-old Kansan?</a:t>
            </a:r>
          </a:p>
          <a:p>
            <a:pPr marL="2057349" lvl="2"/>
            <a:r>
              <a:rPr lang="en-US" sz="3200" dirty="0"/>
              <a:t>What is K-12’s role in developing this successful Kansan, and how would we measure success?</a:t>
            </a:r>
          </a:p>
          <a:p>
            <a:pPr marL="2057349" lvl="2"/>
            <a:r>
              <a:rPr lang="en-US" sz="3200" dirty="0"/>
              <a:t>What is higher education’s role in developing this successful Kansan, and how would we measure success?</a:t>
            </a:r>
          </a:p>
        </p:txBody>
      </p:sp>
      <p:sp>
        <p:nvSpPr>
          <p:cNvPr id="3" name="Title 2"/>
          <p:cNvSpPr>
            <a:spLocks noGrp="1"/>
          </p:cNvSpPr>
          <p:nvPr>
            <p:ph type="title"/>
          </p:nvPr>
        </p:nvSpPr>
        <p:spPr/>
        <p:txBody>
          <a:bodyPr/>
          <a:lstStyle/>
          <a:p>
            <a:r>
              <a:rPr lang="en-US" dirty="0" smtClean="0"/>
              <a:t>How was the Vision Developed?</a:t>
            </a:r>
            <a:endParaRPr lang="en-US" dirty="0"/>
          </a:p>
        </p:txBody>
      </p:sp>
      <p:pic>
        <p:nvPicPr>
          <p:cNvPr id="7" name="Picture 6" descr="Kansas-Can-blue_white-gold-sta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63" y="1193800"/>
            <a:ext cx="3531539" cy="5080000"/>
          </a:xfrm>
          <a:prstGeom prst="rect">
            <a:avLst/>
          </a:prstGeom>
        </p:spPr>
      </p:pic>
    </p:spTree>
    <p:extLst>
      <p:ext uri="{BB962C8B-B14F-4D97-AF65-F5344CB8AC3E}">
        <p14:creationId xmlns:p14="http://schemas.microsoft.com/office/powerpoint/2010/main" val="168613934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759200" y="1193800"/>
            <a:ext cx="8229600" cy="5080000"/>
          </a:xfrm>
        </p:spPr>
        <p:txBody>
          <a:bodyPr>
            <a:normAutofit fontScale="92500" lnSpcReduction="10000"/>
          </a:bodyPr>
          <a:lstStyle/>
          <a:p>
            <a:pPr marL="380990" indent="-380990">
              <a:buFont typeface="Arial" panose="020B0604020202020204" pitchFamily="34" charset="0"/>
              <a:buChar char="•"/>
            </a:pPr>
            <a:r>
              <a:rPr lang="en-US" sz="3733" dirty="0"/>
              <a:t>7 Business/Industry tours with more than 110 businesses.</a:t>
            </a:r>
          </a:p>
          <a:p>
            <a:pPr marL="1371566" lvl="1"/>
            <a:r>
              <a:rPr lang="en-US" sz="3200" dirty="0"/>
              <a:t>Met with local Chambers of Commerce</a:t>
            </a:r>
          </a:p>
          <a:p>
            <a:pPr marL="1371566" lvl="1"/>
            <a:r>
              <a:rPr lang="en-US" sz="3200" dirty="0"/>
              <a:t>Asked same three questions</a:t>
            </a:r>
          </a:p>
          <a:p>
            <a:pPr marL="457189" indent="-457189">
              <a:buFont typeface="Arial" panose="020B0604020202020204" pitchFamily="34" charset="0"/>
              <a:buChar char="•"/>
            </a:pPr>
            <a:r>
              <a:rPr lang="en-US" sz="3467" dirty="0"/>
              <a:t>Partnered with Kansas State University to analyze data.</a:t>
            </a:r>
          </a:p>
          <a:p>
            <a:pPr marL="1447764" lvl="1" indent="-457189"/>
            <a:r>
              <a:rPr lang="en-US" sz="3200" dirty="0"/>
              <a:t>Largest Qualitative Study completed.</a:t>
            </a:r>
          </a:p>
          <a:p>
            <a:pPr marL="457189" indent="-457189">
              <a:buFont typeface="Arial" panose="020B0604020202020204" pitchFamily="34" charset="0"/>
              <a:buChar char="•"/>
            </a:pPr>
            <a:r>
              <a:rPr lang="en-US" sz="3467" dirty="0"/>
              <a:t>Conducted a Reunion Tour in 10 regional locations to share results and to answer, “Did we hear you correctly?”</a:t>
            </a:r>
          </a:p>
          <a:p>
            <a:endParaRPr lang="en-US" sz="2667" dirty="0"/>
          </a:p>
        </p:txBody>
      </p:sp>
      <p:sp>
        <p:nvSpPr>
          <p:cNvPr id="5" name="Title 2"/>
          <p:cNvSpPr>
            <a:spLocks noGrp="1"/>
          </p:cNvSpPr>
          <p:nvPr>
            <p:ph type="title"/>
          </p:nvPr>
        </p:nvSpPr>
        <p:spPr>
          <a:xfrm>
            <a:off x="406400" y="1"/>
            <a:ext cx="11582400" cy="1198561"/>
          </a:xfrm>
        </p:spPr>
        <p:txBody>
          <a:bodyPr/>
          <a:lstStyle/>
          <a:p>
            <a:r>
              <a:rPr lang="en-US" dirty="0" smtClean="0"/>
              <a:t>How was the Vision Developed?</a:t>
            </a:r>
            <a:endParaRPr lang="en-US" dirty="0"/>
          </a:p>
        </p:txBody>
      </p:sp>
      <p:pic>
        <p:nvPicPr>
          <p:cNvPr id="7" name="Picture 6" descr="Kansas-Can-blue_white-gold-sta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63" y="1193800"/>
            <a:ext cx="3531539" cy="5080000"/>
          </a:xfrm>
          <a:prstGeom prst="rect">
            <a:avLst/>
          </a:prstGeom>
        </p:spPr>
      </p:pic>
    </p:spTree>
    <p:extLst>
      <p:ext uri="{BB962C8B-B14F-4D97-AF65-F5344CB8AC3E}">
        <p14:creationId xmlns:p14="http://schemas.microsoft.com/office/powerpoint/2010/main" val="145612040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759200" y="1193800"/>
            <a:ext cx="8229600" cy="5080000"/>
          </a:xfrm>
        </p:spPr>
        <p:txBody>
          <a:bodyPr>
            <a:normAutofit fontScale="92500" lnSpcReduction="10000"/>
          </a:bodyPr>
          <a:lstStyle/>
          <a:p>
            <a:pPr marL="457189" indent="-457189">
              <a:buFont typeface="Arial" panose="020B0604020202020204" pitchFamily="34" charset="0"/>
              <a:buChar char="•"/>
            </a:pPr>
            <a:r>
              <a:rPr lang="en-US" sz="3733" dirty="0"/>
              <a:t>Board held several retreats to analyze data and build a new Kansas Vision.</a:t>
            </a:r>
          </a:p>
          <a:p>
            <a:endParaRPr lang="en-US" sz="3733" dirty="0"/>
          </a:p>
          <a:p>
            <a:pPr marL="457189" indent="-457189">
              <a:buFont typeface="Arial" panose="020B0604020202020204" pitchFamily="34" charset="0"/>
              <a:buChar char="•"/>
            </a:pPr>
            <a:r>
              <a:rPr lang="en-US" sz="3733" dirty="0"/>
              <a:t>New Vision was launched in the fall of 2015 at the KSDE Annual Conference.</a:t>
            </a:r>
          </a:p>
          <a:p>
            <a:pPr marL="1447764" lvl="1" indent="-457189"/>
            <a:r>
              <a:rPr lang="en-US" sz="3200" dirty="0"/>
              <a:t>Attendee’s included over 1,000 Kansas educators.</a:t>
            </a:r>
          </a:p>
          <a:p>
            <a:pPr marL="1447764" lvl="1" indent="-457189"/>
            <a:r>
              <a:rPr lang="en-US" sz="3200" dirty="0"/>
              <a:t>Approximately 100 Business Professionals and Legislators</a:t>
            </a:r>
          </a:p>
          <a:p>
            <a:endParaRPr lang="en-US" sz="2667" dirty="0"/>
          </a:p>
        </p:txBody>
      </p:sp>
      <p:sp>
        <p:nvSpPr>
          <p:cNvPr id="5" name="Title 2"/>
          <p:cNvSpPr>
            <a:spLocks noGrp="1"/>
          </p:cNvSpPr>
          <p:nvPr>
            <p:ph type="title"/>
          </p:nvPr>
        </p:nvSpPr>
        <p:spPr>
          <a:xfrm>
            <a:off x="406400" y="1"/>
            <a:ext cx="11582400" cy="1198561"/>
          </a:xfrm>
        </p:spPr>
        <p:txBody>
          <a:bodyPr/>
          <a:lstStyle/>
          <a:p>
            <a:r>
              <a:rPr lang="en-US" dirty="0" smtClean="0"/>
              <a:t>How was the Vision Developed?</a:t>
            </a:r>
            <a:endParaRPr lang="en-US" dirty="0"/>
          </a:p>
        </p:txBody>
      </p:sp>
      <p:pic>
        <p:nvPicPr>
          <p:cNvPr id="7" name="Picture 6" descr="Kansas-Can-blue_white-gold-sta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63" y="1193800"/>
            <a:ext cx="3531539" cy="5080000"/>
          </a:xfrm>
          <a:prstGeom prst="rect">
            <a:avLst/>
          </a:prstGeom>
        </p:spPr>
      </p:pic>
    </p:spTree>
    <p:extLst>
      <p:ext uri="{BB962C8B-B14F-4D97-AF65-F5344CB8AC3E}">
        <p14:creationId xmlns:p14="http://schemas.microsoft.com/office/powerpoint/2010/main" val="391792654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18330"/>
            <a:ext cx="12192000" cy="322137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818330"/>
            <a:ext cx="12192000" cy="3221372"/>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818330"/>
            <a:ext cx="12192000" cy="3221372"/>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1818330"/>
            <a:ext cx="12192000" cy="3221372"/>
          </a:xfrm>
          <a:prstGeom prst="rect">
            <a:avLst/>
          </a:prstGeom>
        </p:spPr>
      </p:pic>
      <p:sp>
        <p:nvSpPr>
          <p:cNvPr id="7" name="Title 6"/>
          <p:cNvSpPr>
            <a:spLocks noGrp="1"/>
          </p:cNvSpPr>
          <p:nvPr>
            <p:ph type="title"/>
          </p:nvPr>
        </p:nvSpPr>
        <p:spPr/>
        <p:txBody>
          <a:bodyPr wrap="square">
            <a:normAutofit fontScale="90000"/>
          </a:bodyPr>
          <a:lstStyle/>
          <a:p>
            <a:r>
              <a:rPr lang="en-US" sz="3733" dirty="0"/>
              <a:t>From the first set of focus group responses, what characteristics of success were most frequently cited?</a:t>
            </a:r>
          </a:p>
        </p:txBody>
      </p:sp>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1818330"/>
            <a:ext cx="12192000" cy="3221372"/>
          </a:xfrm>
          <a:prstGeom prst="rect">
            <a:avLst/>
          </a:prstGeom>
        </p:spPr>
      </p:pic>
    </p:spTree>
    <p:extLst>
      <p:ext uri="{BB962C8B-B14F-4D97-AF65-F5344CB8AC3E}">
        <p14:creationId xmlns:p14="http://schemas.microsoft.com/office/powerpoint/2010/main" val="345116010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399" y="359885"/>
            <a:ext cx="11785599" cy="1458443"/>
          </a:xfrm>
        </p:spPr>
        <p:txBody>
          <a:bodyPr>
            <a:noAutofit/>
          </a:bodyPr>
          <a:lstStyle/>
          <a:p>
            <a:r>
              <a:rPr lang="en-US" sz="3200" dirty="0"/>
              <a:t>The business and industry focal groups cited </a:t>
            </a:r>
            <a:r>
              <a:rPr lang="en-US" sz="3200" b="1" dirty="0">
                <a:solidFill>
                  <a:schemeClr val="bg2"/>
                </a:solidFill>
              </a:rPr>
              <a:t>non-academic skills</a:t>
            </a:r>
            <a:r>
              <a:rPr lang="en-US" sz="3200" dirty="0"/>
              <a:t> with greater frequency than the community groups:</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1818329"/>
            <a:ext cx="12191997" cy="3221372"/>
          </a:xfrm>
          <a:prstGeom prst="rect">
            <a:avLst/>
          </a:prstGeom>
        </p:spPr>
      </p:pic>
    </p:spTree>
    <p:extLst>
      <p:ext uri="{BB962C8B-B14F-4D97-AF65-F5344CB8AC3E}">
        <p14:creationId xmlns:p14="http://schemas.microsoft.com/office/powerpoint/2010/main" val="1210474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KansansCAN-Blank-Template">
  <a:themeElements>
    <a:clrScheme name="KS Can Color Scheme">
      <a:dk1>
        <a:sysClr val="windowText" lastClr="000000"/>
      </a:dk1>
      <a:lt1>
        <a:srgbClr val="FFFFFF"/>
      </a:lt1>
      <a:dk2>
        <a:srgbClr val="15254B"/>
      </a:dk2>
      <a:lt2>
        <a:srgbClr val="FFA300"/>
      </a:lt2>
      <a:accent1>
        <a:srgbClr val="9CFF1A"/>
      </a:accent1>
      <a:accent2>
        <a:srgbClr val="FEF600"/>
      </a:accent2>
      <a:accent3>
        <a:srgbClr val="22D9E5"/>
      </a:accent3>
      <a:accent4>
        <a:srgbClr val="0D6F75"/>
      </a:accent4>
      <a:accent5>
        <a:srgbClr val="7F7F7F"/>
      </a:accent5>
      <a:accent6>
        <a:srgbClr val="4F8C00"/>
      </a:accent6>
      <a:hlink>
        <a:srgbClr val="00B0F0"/>
      </a:hlink>
      <a:folHlink>
        <a:srgbClr val="CF100A"/>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KansansCAN-Blank-Template">
  <a:themeElements>
    <a:clrScheme name="KS Can Color Scheme">
      <a:dk1>
        <a:sysClr val="windowText" lastClr="000000"/>
      </a:dk1>
      <a:lt1>
        <a:srgbClr val="FFFFFF"/>
      </a:lt1>
      <a:dk2>
        <a:srgbClr val="15254B"/>
      </a:dk2>
      <a:lt2>
        <a:srgbClr val="FFA300"/>
      </a:lt2>
      <a:accent1>
        <a:srgbClr val="9CFF1A"/>
      </a:accent1>
      <a:accent2>
        <a:srgbClr val="FEF600"/>
      </a:accent2>
      <a:accent3>
        <a:srgbClr val="22D9E5"/>
      </a:accent3>
      <a:accent4>
        <a:srgbClr val="0D6F75"/>
      </a:accent4>
      <a:accent5>
        <a:srgbClr val="7F7F7F"/>
      </a:accent5>
      <a:accent6>
        <a:srgbClr val="4F8C00"/>
      </a:accent6>
      <a:hlink>
        <a:srgbClr val="00B0F0"/>
      </a:hlink>
      <a:folHlink>
        <a:srgbClr val="CF100A"/>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36027</TotalTime>
  <Words>1011</Words>
  <Application>Microsoft Macintosh PowerPoint</Application>
  <PresentationFormat>Widescreen</PresentationFormat>
  <Paragraphs>104</Paragraphs>
  <Slides>18</Slides>
  <Notes>10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18</vt:i4>
      </vt:variant>
    </vt:vector>
  </HeadingPairs>
  <TitlesOfParts>
    <vt:vector size="25" baseType="lpstr">
      <vt:lpstr>Calibri</vt:lpstr>
      <vt:lpstr>Century Gothic</vt:lpstr>
      <vt:lpstr>Georgia</vt:lpstr>
      <vt:lpstr>Mangal</vt:lpstr>
      <vt:lpstr>Arial</vt:lpstr>
      <vt:lpstr>KansansCAN-Blank-Template</vt:lpstr>
      <vt:lpstr>1_KansansCAN-Blank-Template</vt:lpstr>
      <vt:lpstr>Kansas Leads the World in the Success of Each Student.</vt:lpstr>
      <vt:lpstr>PowerPoint Presentation</vt:lpstr>
      <vt:lpstr>PowerPoint Presentation</vt:lpstr>
      <vt:lpstr>PowerPoint Presentation</vt:lpstr>
      <vt:lpstr>How was the Vision Developed?</vt:lpstr>
      <vt:lpstr>How was the Vision Developed?</vt:lpstr>
      <vt:lpstr>How was the Vision Developed?</vt:lpstr>
      <vt:lpstr>From the first set of focus group responses, what characteristics of success were most frequently cited?</vt:lpstr>
      <vt:lpstr>The business and industry focal groups cited non-academic skills with greater frequency than the community groups:</vt:lpstr>
      <vt:lpstr>A few take-home lessons</vt:lpstr>
      <vt:lpstr>What are community focus groups saying about measures?</vt:lpstr>
      <vt:lpstr>What Kansans want from their schools </vt:lpstr>
      <vt:lpstr>Harvard, Stanford and the Carnegie Foundation</vt:lpstr>
      <vt:lpstr>Student Success</vt:lpstr>
      <vt:lpstr>It’s How You Do It</vt:lpstr>
      <vt:lpstr>Lessons from Gallup Research</vt:lpstr>
      <vt:lpstr>PowerPoint Presentation</vt:lpstr>
      <vt:lpstr>PowerPoint Presentation</vt:lpstr>
    </vt:vector>
  </TitlesOfParts>
  <Company>KSDE</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Cheryl Franklin</dc:creator>
  <cp:lastModifiedBy>Randy Watson</cp:lastModifiedBy>
  <cp:revision>779</cp:revision>
  <cp:lastPrinted>2017-03-27T17:24:31Z</cp:lastPrinted>
  <dcterms:created xsi:type="dcterms:W3CDTF">2015-08-04T16:12:34Z</dcterms:created>
  <dcterms:modified xsi:type="dcterms:W3CDTF">2017-05-24T12:52:14Z</dcterms:modified>
</cp:coreProperties>
</file>