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82" r:id="rId2"/>
    <p:sldMasterId id="2147483716" r:id="rId3"/>
    <p:sldMasterId id="2147483736" r:id="rId4"/>
    <p:sldMasterId id="2147483754" r:id="rId5"/>
    <p:sldMasterId id="2147483784" r:id="rId6"/>
  </p:sldMasterIdLst>
  <p:notesMasterIdLst>
    <p:notesMasterId r:id="rId15"/>
  </p:notesMasterIdLst>
  <p:handoutMasterIdLst>
    <p:handoutMasterId r:id="rId16"/>
  </p:handoutMasterIdLst>
  <p:sldIdLst>
    <p:sldId id="457" r:id="rId7"/>
    <p:sldId id="868" r:id="rId8"/>
    <p:sldId id="1035" r:id="rId9"/>
    <p:sldId id="1067" r:id="rId10"/>
    <p:sldId id="1056" r:id="rId11"/>
    <p:sldId id="274" r:id="rId12"/>
    <p:sldId id="949" r:id="rId13"/>
    <p:sldId id="456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1651"/>
    <a:srgbClr val="CC9900"/>
    <a:srgbClr val="C8D6DE"/>
    <a:srgbClr val="AEC8D5"/>
    <a:srgbClr val="909295"/>
    <a:srgbClr val="000000"/>
    <a:srgbClr val="E9B11C"/>
    <a:srgbClr val="612C19"/>
    <a:srgbClr val="B6653A"/>
    <a:srgbClr val="A3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63" autoAdjust="0"/>
    <p:restoredTop sz="96437" autoAdjust="0"/>
  </p:normalViewPr>
  <p:slideViewPr>
    <p:cSldViewPr snapToGrid="0" snapToObjects="1">
      <p:cViewPr varScale="1">
        <p:scale>
          <a:sx n="102" d="100"/>
          <a:sy n="102" d="100"/>
        </p:scale>
        <p:origin x="111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77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8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17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59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24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44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911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86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8241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968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4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7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1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9947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0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0250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54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15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28700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3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075713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714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8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72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6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11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0886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62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73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41579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54292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6396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0124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3903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5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4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19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9668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2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0802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9494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6719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4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7/23/2019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556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39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3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04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1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3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6297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046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1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5739806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6" y="205979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6" y="1567544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395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4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6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9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802877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4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6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4880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5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094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5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814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6494981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26375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88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250825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4" y="3600451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5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4" y="4025504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4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9" y="4767264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16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2899003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80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062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93" y="222250"/>
            <a:ext cx="356617" cy="5715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9755" y="857251"/>
            <a:ext cx="6823608" cy="3415904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5" y="171993"/>
            <a:ext cx="305268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244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239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4857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47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2753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1802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228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4345202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80952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35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967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280389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6427912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153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456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4531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8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1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6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6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4" y="4767264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1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4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3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498" indent="-285743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0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19941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5471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C1EE-76F1-8E48-8500-54AFC0587B26}"/>
              </a:ext>
            </a:extLst>
          </p:cNvPr>
          <p:cNvSpPr txBox="1"/>
          <p:nvPr/>
        </p:nvSpPr>
        <p:spPr>
          <a:xfrm>
            <a:off x="142875" y="85725"/>
            <a:ext cx="8418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Challenge of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50BF8-38DF-374B-A456-826493129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154" y="902234"/>
            <a:ext cx="5027039" cy="37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C1EE-76F1-8E48-8500-54AFC0587B26}"/>
              </a:ext>
            </a:extLst>
          </p:cNvPr>
          <p:cNvSpPr txBox="1"/>
          <p:nvPr/>
        </p:nvSpPr>
        <p:spPr>
          <a:xfrm>
            <a:off x="142875" y="85725"/>
            <a:ext cx="8677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Our Big Rocks…Our Overall Goal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47C97-EA99-2748-B7EA-1A4A44A41C04}"/>
              </a:ext>
            </a:extLst>
          </p:cNvPr>
          <p:cNvSpPr txBox="1"/>
          <p:nvPr/>
        </p:nvSpPr>
        <p:spPr>
          <a:xfrm>
            <a:off x="2792061" y="945876"/>
            <a:ext cx="635193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100% of Students Graduate High School</a:t>
            </a:r>
          </a:p>
          <a:p>
            <a:pPr marL="285750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100% of Students </a:t>
            </a:r>
            <a:r>
              <a:rPr lang="en-US" sz="2200">
                <a:solidFill>
                  <a:schemeClr val="tx2"/>
                </a:solidFill>
              </a:rPr>
              <a:t>execute their </a:t>
            </a:r>
            <a:r>
              <a:rPr lang="en-US" sz="2200" dirty="0">
                <a:solidFill>
                  <a:schemeClr val="tx2"/>
                </a:solidFill>
              </a:rPr>
              <a:t>Post Secondary Plan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45% attend a four year college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45% attend a two year college and/or have multiple certificates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5% are in apprentice programs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4% enlist in the military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1% attend 18-21 year old program</a:t>
            </a:r>
          </a:p>
        </p:txBody>
      </p:sp>
    </p:spTree>
    <p:extLst>
      <p:ext uri="{BB962C8B-B14F-4D97-AF65-F5344CB8AC3E}">
        <p14:creationId xmlns:p14="http://schemas.microsoft.com/office/powerpoint/2010/main" val="42766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1BE81-BED0-E949-8369-5FDB4551763B}"/>
              </a:ext>
            </a:extLst>
          </p:cNvPr>
          <p:cNvSpPr txBox="1"/>
          <p:nvPr/>
        </p:nvSpPr>
        <p:spPr>
          <a:xfrm>
            <a:off x="0" y="96620"/>
            <a:ext cx="900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Stages of Development – What we look for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3C6CD-EB5C-4245-8C9E-07C5DE494B64}"/>
              </a:ext>
            </a:extLst>
          </p:cNvPr>
          <p:cNvSpPr/>
          <p:nvPr/>
        </p:nvSpPr>
        <p:spPr>
          <a:xfrm>
            <a:off x="2648104" y="1004167"/>
            <a:ext cx="1982138" cy="921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Birth – Age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8036F-11A6-E143-9479-A885A3175739}"/>
              </a:ext>
            </a:extLst>
          </p:cNvPr>
          <p:cNvSpPr/>
          <p:nvPr/>
        </p:nvSpPr>
        <p:spPr>
          <a:xfrm>
            <a:off x="4176685" y="1925825"/>
            <a:ext cx="1982138" cy="921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Ages 5 - 9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F445EE-B0D6-6245-89B6-307728DB168F}"/>
              </a:ext>
            </a:extLst>
          </p:cNvPr>
          <p:cNvSpPr/>
          <p:nvPr/>
        </p:nvSpPr>
        <p:spPr>
          <a:xfrm>
            <a:off x="5705266" y="2847483"/>
            <a:ext cx="1982138" cy="921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Ages 10-16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F9DD0-D132-F342-AD9F-128D560F9829}"/>
              </a:ext>
            </a:extLst>
          </p:cNvPr>
          <p:cNvSpPr/>
          <p:nvPr/>
        </p:nvSpPr>
        <p:spPr>
          <a:xfrm>
            <a:off x="7161862" y="3769141"/>
            <a:ext cx="1982138" cy="921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/>
                </a:solidFill>
              </a:rPr>
              <a:t>Ages 17-20</a:t>
            </a:r>
          </a:p>
        </p:txBody>
      </p:sp>
    </p:spTree>
    <p:extLst>
      <p:ext uri="{BB962C8B-B14F-4D97-AF65-F5344CB8AC3E}">
        <p14:creationId xmlns:p14="http://schemas.microsoft.com/office/powerpoint/2010/main" val="18287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6" y="691873"/>
            <a:ext cx="8271578" cy="37736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4" y="109660"/>
            <a:ext cx="5235832" cy="7023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7" y="4458890"/>
            <a:ext cx="2008280" cy="280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1" y="684517"/>
            <a:ext cx="8289076" cy="3781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0" y="691375"/>
            <a:ext cx="8289075" cy="37816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64" y="4458890"/>
            <a:ext cx="2008280" cy="280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0" y="691377"/>
            <a:ext cx="8289075" cy="37816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01" y="4458890"/>
            <a:ext cx="2008280" cy="280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2" y="691377"/>
            <a:ext cx="8289074" cy="37816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38" y="4458890"/>
            <a:ext cx="2008280" cy="28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864090" y="145345"/>
            <a:ext cx="7200950" cy="67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3200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Kansas School Redesign Principles</a:t>
            </a:r>
            <a:endParaRPr sz="3200" dirty="0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sldNum" idx="4294967295"/>
          </p:nvPr>
        </p:nvSpPr>
        <p:spPr>
          <a:xfrm>
            <a:off x="7564784" y="4106763"/>
            <a:ext cx="548700" cy="393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15284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15284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23" name="Shape 723"/>
          <p:cNvGraphicFramePr/>
          <p:nvPr/>
        </p:nvGraphicFramePr>
        <p:xfrm>
          <a:off x="822384" y="895740"/>
          <a:ext cx="8281360" cy="4267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4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rgbClr val="FFFFFF"/>
                          </a:solidFill>
                        </a:rPr>
                        <a:t>Student Success Skills</a:t>
                      </a:r>
                      <a:endParaRPr sz="32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Family, Business, and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Community Partnerships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7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There is an integrated approach to develop student social-emotional learning.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Partnerships are based on mutually beneficial relationships and collaboration.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65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rgbClr val="FFFFFF"/>
                          </a:solidFill>
                        </a:rPr>
                        <a:t>Personalized Learning</a:t>
                      </a:r>
                      <a:endParaRPr sz="32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rgbClr val="FFFFFF"/>
                          </a:solidFill>
                        </a:rPr>
                        <a:t>Real World Application</a:t>
                      </a:r>
                      <a:endParaRPr sz="32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7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Teachers support students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to have choice over their time,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place, pace and path.</a:t>
                      </a:r>
                      <a:endParaRPr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tx2"/>
                          </a:solidFill>
                        </a:rPr>
                        <a:t>Project-based learning, internships, and civic engagement makes learning relevant.</a:t>
                      </a:r>
                      <a:endParaRPr sz="22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45B405-FB79-DB48-88FF-13184F66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4"/>
            <a:ext cx="747426" cy="11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3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12745</TotalTime>
  <Words>233</Words>
  <Application>Microsoft Office PowerPoint</Application>
  <PresentationFormat>On-screen Show (16:9)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Century Gothic</vt:lpstr>
      <vt:lpstr>Open Sans</vt:lpstr>
      <vt:lpstr>Roboto</vt:lpstr>
      <vt:lpstr>Segoe UI</vt:lpstr>
      <vt:lpstr>Segoe UI Light</vt:lpstr>
      <vt:lpstr>1_KansansCAN-Blank-Template</vt:lpstr>
      <vt:lpstr>1_Office Theme</vt:lpstr>
      <vt:lpstr>3_KansansCAN-Blank-Template</vt:lpstr>
      <vt:lpstr>KansansCAN-Blank-Template</vt:lpstr>
      <vt:lpstr>7_Office Theme</vt:lpstr>
      <vt:lpstr>2_Office Theme</vt:lpstr>
      <vt:lpstr>Kansas Leads the World in the Success of Each Student.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Kansas School Redesign Principles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219</cp:revision>
  <dcterms:created xsi:type="dcterms:W3CDTF">2012-10-22T13:49:38Z</dcterms:created>
  <dcterms:modified xsi:type="dcterms:W3CDTF">2019-07-23T19:36:11Z</dcterms:modified>
</cp:coreProperties>
</file>