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sldIdLst>
    <p:sldId id="261" r:id="rId5"/>
    <p:sldId id="280" r:id="rId6"/>
    <p:sldId id="288" r:id="rId7"/>
    <p:sldId id="281" r:id="rId8"/>
    <p:sldId id="287" r:id="rId9"/>
    <p:sldId id="283" r:id="rId10"/>
    <p:sldId id="282" r:id="rId11"/>
    <p:sldId id="284" r:id="rId12"/>
    <p:sldId id="285" r:id="rId13"/>
    <p:sldId id="289" r:id="rId14"/>
    <p:sldId id="286" r:id="rId15"/>
    <p:sldId id="290" r:id="rId16"/>
    <p:sldId id="291" r:id="rId17"/>
    <p:sldId id="292" r:id="rId18"/>
    <p:sldId id="293" r:id="rId19"/>
    <p:sldId id="294" r:id="rId20"/>
    <p:sldId id="295" r:id="rId21"/>
    <p:sldId id="296" r:id="rId22"/>
    <p:sldId id="297" r:id="rId23"/>
    <p:sldId id="279" r:id="rId24"/>
  </p:sldIdLst>
  <p:sldSz cx="12192000" cy="6858000"/>
  <p:notesSz cx="6858000" cy="9144000"/>
  <p:embeddedFontLst>
    <p:embeddedFont>
      <p:font typeface="Open Sans Light" panose="020B0306030504020204" pitchFamily="34" charset="0"/>
      <p:regular r:id="rId26"/>
      <p:italic r:id="rId27"/>
    </p:embeddedFont>
    <p:embeddedFont>
      <p:font typeface="Open Sans Semibold" panose="020B0706030804020204" pitchFamily="34" charset="0"/>
      <p:bold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2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yl Franklin" userId="a3106b6f-1f8c-4f8a-99b7-08856c2d15c0" providerId="ADAL" clId="{9EE65718-F713-496A-ABA7-A745DE760068}"/>
    <pc:docChg chg="modSld">
      <pc:chgData name="Cheryl Franklin" userId="a3106b6f-1f8c-4f8a-99b7-08856c2d15c0" providerId="ADAL" clId="{9EE65718-F713-496A-ABA7-A745DE760068}" dt="2019-10-23T20:27:48.840" v="22" actId="2085"/>
      <pc:docMkLst>
        <pc:docMk/>
      </pc:docMkLst>
      <pc:sldChg chg="modSp">
        <pc:chgData name="Cheryl Franklin" userId="a3106b6f-1f8c-4f8a-99b7-08856c2d15c0" providerId="ADAL" clId="{9EE65718-F713-496A-ABA7-A745DE760068}" dt="2019-10-23T20:27:48.840" v="22" actId="2085"/>
        <pc:sldMkLst>
          <pc:docMk/>
          <pc:sldMk cId="1334721789" sldId="279"/>
        </pc:sldMkLst>
        <pc:spChg chg="mod">
          <ac:chgData name="Cheryl Franklin" userId="a3106b6f-1f8c-4f8a-99b7-08856c2d15c0" providerId="ADAL" clId="{9EE65718-F713-496A-ABA7-A745DE760068}" dt="2019-10-23T20:27:48.840" v="22" actId="2085"/>
          <ac:spMkLst>
            <pc:docMk/>
            <pc:sldMk cId="1334721789" sldId="279"/>
            <ac:spMk id="3" creationId="{00000000-0000-0000-0000-000000000000}"/>
          </ac:spMkLst>
        </pc:spChg>
        <pc:spChg chg="mod">
          <ac:chgData name="Cheryl Franklin" userId="a3106b6f-1f8c-4f8a-99b7-08856c2d15c0" providerId="ADAL" clId="{9EE65718-F713-496A-ABA7-A745DE760068}" dt="2019-10-23T20:27:48.840" v="22" actId="2085"/>
          <ac:spMkLst>
            <pc:docMk/>
            <pc:sldMk cId="1334721789" sldId="279"/>
            <ac:spMk id="6" creationId="{137B127F-6BA1-48F7-9B2B-4391E65C6A12}"/>
          </ac:spMkLst>
        </pc:spChg>
      </pc:sldChg>
    </pc:docChg>
  </pc:docChgLst>
  <pc:docChgLst>
    <pc:chgData name="Denise L. Kahler" userId="S::dkahler@ksde.org::6e260691-2949-4217-ae62-b7d9efae975c" providerId="AD" clId="Web-{2EA93023-D295-0077-9241-195A936DB114}"/>
    <pc:docChg chg="modSld">
      <pc:chgData name="Denise L. Kahler" userId="S::dkahler@ksde.org::6e260691-2949-4217-ae62-b7d9efae975c" providerId="AD" clId="Web-{2EA93023-D295-0077-9241-195A936DB114}" dt="2019-10-22T18:26:14.692" v="0" actId="1076"/>
      <pc:docMkLst>
        <pc:docMk/>
      </pc:docMkLst>
      <pc:sldChg chg="modSp">
        <pc:chgData name="Denise L. Kahler" userId="S::dkahler@ksde.org::6e260691-2949-4217-ae62-b7d9efae975c" providerId="AD" clId="Web-{2EA93023-D295-0077-9241-195A936DB114}" dt="2019-10-22T18:26:14.692" v="0" actId="1076"/>
        <pc:sldMkLst>
          <pc:docMk/>
          <pc:sldMk cId="1334721789" sldId="279"/>
        </pc:sldMkLst>
        <pc:spChg chg="mod">
          <ac:chgData name="Denise L. Kahler" userId="S::dkahler@ksde.org::6e260691-2949-4217-ae62-b7d9efae975c" providerId="AD" clId="Web-{2EA93023-D295-0077-9241-195A936DB114}" dt="2019-10-22T18:26:14.692" v="0" actId="1076"/>
          <ac:spMkLst>
            <pc:docMk/>
            <pc:sldMk cId="1334721789" sldId="279"/>
            <ac:spMk id="6" creationId="{137B127F-6BA1-48F7-9B2B-4391E65C6A12}"/>
          </ac:spMkLst>
        </pc:spChg>
      </pc:sldChg>
    </pc:docChg>
  </pc:docChgLst>
  <pc:docChgLst>
    <pc:chgData name="Cheryl Franklin" userId="a3106b6f-1f8c-4f8a-99b7-08856c2d15c0" providerId="ADAL" clId="{76CC14CC-3AD5-4151-9EE1-DE9F85BD312D}"/>
    <pc:docChg chg="undo redo custSel addSld delSld modSld modMainMaster">
      <pc:chgData name="Cheryl Franklin" userId="a3106b6f-1f8c-4f8a-99b7-08856c2d15c0" providerId="ADAL" clId="{76CC14CC-3AD5-4151-9EE1-DE9F85BD312D}" dt="2019-10-22T18:15:43.661" v="909" actId="20577"/>
      <pc:docMkLst>
        <pc:docMk/>
      </pc:docMkLst>
      <pc:sldChg chg="addSp delSp modSp">
        <pc:chgData name="Cheryl Franklin" userId="a3106b6f-1f8c-4f8a-99b7-08856c2d15c0" providerId="ADAL" clId="{76CC14CC-3AD5-4151-9EE1-DE9F85BD312D}" dt="2019-10-22T17:50:49.368" v="160"/>
        <pc:sldMkLst>
          <pc:docMk/>
          <pc:sldMk cId="1028387051" sldId="257"/>
        </pc:sldMkLst>
        <pc:spChg chg="mod">
          <ac:chgData name="Cheryl Franklin" userId="a3106b6f-1f8c-4f8a-99b7-08856c2d15c0" providerId="ADAL" clId="{76CC14CC-3AD5-4151-9EE1-DE9F85BD312D}" dt="2019-10-22T17:48:39.642" v="130" actId="20577"/>
          <ac:spMkLst>
            <pc:docMk/>
            <pc:sldMk cId="1028387051" sldId="257"/>
            <ac:spMk id="9" creationId="{07ECE3C4-9DD5-47BD-BEA1-FE55E3319CA5}"/>
          </ac:spMkLst>
        </pc:spChg>
        <pc:spChg chg="mod">
          <ac:chgData name="Cheryl Franklin" userId="a3106b6f-1f8c-4f8a-99b7-08856c2d15c0" providerId="ADAL" clId="{76CC14CC-3AD5-4151-9EE1-DE9F85BD312D}" dt="2019-10-22T17:48:44.852" v="138" actId="20577"/>
          <ac:spMkLst>
            <pc:docMk/>
            <pc:sldMk cId="1028387051" sldId="257"/>
            <ac:spMk id="10" creationId="{A1150F44-92A6-49EF-B572-ACDA07616B34}"/>
          </ac:spMkLst>
        </pc:spChg>
        <pc:spChg chg="add del mod">
          <ac:chgData name="Cheryl Franklin" userId="a3106b6f-1f8c-4f8a-99b7-08856c2d15c0" providerId="ADAL" clId="{76CC14CC-3AD5-4151-9EE1-DE9F85BD312D}" dt="2019-10-22T17:49:37.583" v="145"/>
          <ac:spMkLst>
            <pc:docMk/>
            <pc:sldMk cId="1028387051" sldId="257"/>
            <ac:spMk id="11" creationId="{37979270-C3D0-4429-9F27-3C4C9CDA33DD}"/>
          </ac:spMkLst>
        </pc:spChg>
        <pc:spChg chg="add del mod">
          <ac:chgData name="Cheryl Franklin" userId="a3106b6f-1f8c-4f8a-99b7-08856c2d15c0" providerId="ADAL" clId="{76CC14CC-3AD5-4151-9EE1-DE9F85BD312D}" dt="2019-10-22T17:49:37.583" v="145"/>
          <ac:spMkLst>
            <pc:docMk/>
            <pc:sldMk cId="1028387051" sldId="257"/>
            <ac:spMk id="12" creationId="{B25B0AFC-6796-4CE6-9957-574CA54FA2AE}"/>
          </ac:spMkLst>
        </pc:spChg>
        <pc:spChg chg="add del mod">
          <ac:chgData name="Cheryl Franklin" userId="a3106b6f-1f8c-4f8a-99b7-08856c2d15c0" providerId="ADAL" clId="{76CC14CC-3AD5-4151-9EE1-DE9F85BD312D}" dt="2019-10-22T17:49:38.356" v="146"/>
          <ac:spMkLst>
            <pc:docMk/>
            <pc:sldMk cId="1028387051" sldId="257"/>
            <ac:spMk id="13" creationId="{29B341FA-33E6-4694-B2B4-CB816F780015}"/>
          </ac:spMkLst>
        </pc:spChg>
        <pc:spChg chg="add del mod">
          <ac:chgData name="Cheryl Franklin" userId="a3106b6f-1f8c-4f8a-99b7-08856c2d15c0" providerId="ADAL" clId="{76CC14CC-3AD5-4151-9EE1-DE9F85BD312D}" dt="2019-10-22T17:49:38.356" v="146"/>
          <ac:spMkLst>
            <pc:docMk/>
            <pc:sldMk cId="1028387051" sldId="257"/>
            <ac:spMk id="14" creationId="{35E1A218-BB55-40F7-9424-FCDBFCF8332B}"/>
          </ac:spMkLst>
        </pc:spChg>
        <pc:spChg chg="add del mod">
          <ac:chgData name="Cheryl Franklin" userId="a3106b6f-1f8c-4f8a-99b7-08856c2d15c0" providerId="ADAL" clId="{76CC14CC-3AD5-4151-9EE1-DE9F85BD312D}" dt="2019-10-22T17:50:46.132" v="158"/>
          <ac:spMkLst>
            <pc:docMk/>
            <pc:sldMk cId="1028387051" sldId="257"/>
            <ac:spMk id="15" creationId="{5E89FCF0-CC13-450B-BEC1-DB9F0A7982A8}"/>
          </ac:spMkLst>
        </pc:spChg>
        <pc:spChg chg="add del mod">
          <ac:chgData name="Cheryl Franklin" userId="a3106b6f-1f8c-4f8a-99b7-08856c2d15c0" providerId="ADAL" clId="{76CC14CC-3AD5-4151-9EE1-DE9F85BD312D}" dt="2019-10-22T17:50:46.132" v="158"/>
          <ac:spMkLst>
            <pc:docMk/>
            <pc:sldMk cId="1028387051" sldId="257"/>
            <ac:spMk id="16" creationId="{84BFF132-7F42-420F-9160-63D6E0B514AA}"/>
          </ac:spMkLst>
        </pc:spChg>
        <pc:spChg chg="add del mod">
          <ac:chgData name="Cheryl Franklin" userId="a3106b6f-1f8c-4f8a-99b7-08856c2d15c0" providerId="ADAL" clId="{76CC14CC-3AD5-4151-9EE1-DE9F85BD312D}" dt="2019-10-22T17:50:46.846" v="159"/>
          <ac:spMkLst>
            <pc:docMk/>
            <pc:sldMk cId="1028387051" sldId="257"/>
            <ac:spMk id="17" creationId="{44A84C7B-822A-4F81-9E6D-766248B904D5}"/>
          </ac:spMkLst>
        </pc:spChg>
        <pc:spChg chg="add del mod">
          <ac:chgData name="Cheryl Franklin" userId="a3106b6f-1f8c-4f8a-99b7-08856c2d15c0" providerId="ADAL" clId="{76CC14CC-3AD5-4151-9EE1-DE9F85BD312D}" dt="2019-10-22T17:50:46.846" v="159"/>
          <ac:spMkLst>
            <pc:docMk/>
            <pc:sldMk cId="1028387051" sldId="257"/>
            <ac:spMk id="18" creationId="{28ABAAB7-30AA-4A2C-BA5C-30D3F20A09EE}"/>
          </ac:spMkLst>
        </pc:spChg>
        <pc:spChg chg="add del mod">
          <ac:chgData name="Cheryl Franklin" userId="a3106b6f-1f8c-4f8a-99b7-08856c2d15c0" providerId="ADAL" clId="{76CC14CC-3AD5-4151-9EE1-DE9F85BD312D}" dt="2019-10-22T17:50:49.368" v="160"/>
          <ac:spMkLst>
            <pc:docMk/>
            <pc:sldMk cId="1028387051" sldId="257"/>
            <ac:spMk id="19" creationId="{9EDF0FD9-3214-45FE-B473-8F02A7285D8D}"/>
          </ac:spMkLst>
        </pc:spChg>
        <pc:spChg chg="add del mod">
          <ac:chgData name="Cheryl Franklin" userId="a3106b6f-1f8c-4f8a-99b7-08856c2d15c0" providerId="ADAL" clId="{76CC14CC-3AD5-4151-9EE1-DE9F85BD312D}" dt="2019-10-22T17:50:49.368" v="160"/>
          <ac:spMkLst>
            <pc:docMk/>
            <pc:sldMk cId="1028387051" sldId="257"/>
            <ac:spMk id="20" creationId="{36DAEAE6-F055-4CD2-B40C-B4968A93505E}"/>
          </ac:spMkLst>
        </pc:spChg>
      </pc:sldChg>
      <pc:sldChg chg="modSp">
        <pc:chgData name="Cheryl Franklin" userId="a3106b6f-1f8c-4f8a-99b7-08856c2d15c0" providerId="ADAL" clId="{76CC14CC-3AD5-4151-9EE1-DE9F85BD312D}" dt="2019-10-22T17:48:30.706" v="118" actId="20577"/>
        <pc:sldMkLst>
          <pc:docMk/>
          <pc:sldMk cId="430270983" sldId="261"/>
        </pc:sldMkLst>
        <pc:spChg chg="mod">
          <ac:chgData name="Cheryl Franklin" userId="a3106b6f-1f8c-4f8a-99b7-08856c2d15c0" providerId="ADAL" clId="{76CC14CC-3AD5-4151-9EE1-DE9F85BD312D}" dt="2019-10-22T17:48:30.706" v="118" actId="20577"/>
          <ac:spMkLst>
            <pc:docMk/>
            <pc:sldMk cId="430270983" sldId="261"/>
            <ac:spMk id="2" creationId="{A5B98CB7-F58E-48B4-BCA9-0210A8428D8F}"/>
          </ac:spMkLst>
        </pc:spChg>
        <pc:spChg chg="mod">
          <ac:chgData name="Cheryl Franklin" userId="a3106b6f-1f8c-4f8a-99b7-08856c2d15c0" providerId="ADAL" clId="{76CC14CC-3AD5-4151-9EE1-DE9F85BD312D}" dt="2019-10-22T17:48:26.932" v="110" actId="20577"/>
          <ac:spMkLst>
            <pc:docMk/>
            <pc:sldMk cId="430270983" sldId="261"/>
            <ac:spMk id="8" creationId="{00000000-0000-0000-0000-000000000000}"/>
          </ac:spMkLst>
        </pc:spChg>
      </pc:sldChg>
      <pc:sldChg chg="modSp">
        <pc:chgData name="Cheryl Franklin" userId="a3106b6f-1f8c-4f8a-99b7-08856c2d15c0" providerId="ADAL" clId="{76CC14CC-3AD5-4151-9EE1-DE9F85BD312D}" dt="2019-10-22T17:51:41.728" v="190"/>
        <pc:sldMkLst>
          <pc:docMk/>
          <pc:sldMk cId="3166407824" sldId="265"/>
        </pc:sldMkLst>
        <pc:spChg chg="mod">
          <ac:chgData name="Cheryl Franklin" userId="a3106b6f-1f8c-4f8a-99b7-08856c2d15c0" providerId="ADAL" clId="{76CC14CC-3AD5-4151-9EE1-DE9F85BD312D}" dt="2019-10-22T17:50:55.080" v="169" actId="20577"/>
          <ac:spMkLst>
            <pc:docMk/>
            <pc:sldMk cId="3166407824" sldId="265"/>
            <ac:spMk id="14" creationId="{012DAB4C-F01E-4B52-BABC-19CD88D2C420}"/>
          </ac:spMkLst>
        </pc:spChg>
        <pc:spChg chg="mod">
          <ac:chgData name="Cheryl Franklin" userId="a3106b6f-1f8c-4f8a-99b7-08856c2d15c0" providerId="ADAL" clId="{76CC14CC-3AD5-4151-9EE1-DE9F85BD312D}" dt="2019-10-22T17:51:09.855" v="189" actId="15"/>
          <ac:spMkLst>
            <pc:docMk/>
            <pc:sldMk cId="3166407824" sldId="265"/>
            <ac:spMk id="15" creationId="{58CBED15-3ABD-4F26-987F-72D25653F1C4}"/>
          </ac:spMkLst>
        </pc:spChg>
        <pc:spChg chg="mod">
          <ac:chgData name="Cheryl Franklin" userId="a3106b6f-1f8c-4f8a-99b7-08856c2d15c0" providerId="ADAL" clId="{76CC14CC-3AD5-4151-9EE1-DE9F85BD312D}" dt="2019-10-22T17:51:41.728" v="190"/>
          <ac:spMkLst>
            <pc:docMk/>
            <pc:sldMk cId="3166407824" sldId="265"/>
            <ac:spMk id="16" creationId="{0F4D538D-36B5-4C20-A634-843649534131}"/>
          </ac:spMkLst>
        </pc:spChg>
      </pc:sldChg>
      <pc:sldChg chg="addSp delSp modSp">
        <pc:chgData name="Cheryl Franklin" userId="a3106b6f-1f8c-4f8a-99b7-08856c2d15c0" providerId="ADAL" clId="{76CC14CC-3AD5-4151-9EE1-DE9F85BD312D}" dt="2019-10-22T17:56:50.027" v="369" actId="20577"/>
        <pc:sldMkLst>
          <pc:docMk/>
          <pc:sldMk cId="3558719340" sldId="266"/>
        </pc:sldMkLst>
        <pc:spChg chg="del mod">
          <ac:chgData name="Cheryl Franklin" userId="a3106b6f-1f8c-4f8a-99b7-08856c2d15c0" providerId="ADAL" clId="{76CC14CC-3AD5-4151-9EE1-DE9F85BD312D}" dt="2019-10-22T17:53:45.223" v="232" actId="478"/>
          <ac:spMkLst>
            <pc:docMk/>
            <pc:sldMk cId="3558719340" sldId="266"/>
            <ac:spMk id="4" creationId="{A555F36D-EB03-4066-9766-12FB46E96A06}"/>
          </ac:spMkLst>
        </pc:spChg>
        <pc:spChg chg="add mod">
          <ac:chgData name="Cheryl Franklin" userId="a3106b6f-1f8c-4f8a-99b7-08856c2d15c0" providerId="ADAL" clId="{76CC14CC-3AD5-4151-9EE1-DE9F85BD312D}" dt="2019-10-22T17:53:49.342" v="241" actId="5793"/>
          <ac:spMkLst>
            <pc:docMk/>
            <pc:sldMk cId="3558719340" sldId="266"/>
            <ac:spMk id="5" creationId="{F136B9F4-BC4B-4E63-BD22-29BD5A0FDA48}"/>
          </ac:spMkLst>
        </pc:spChg>
        <pc:spChg chg="add del mod">
          <ac:chgData name="Cheryl Franklin" userId="a3106b6f-1f8c-4f8a-99b7-08856c2d15c0" providerId="ADAL" clId="{76CC14CC-3AD5-4151-9EE1-DE9F85BD312D}" dt="2019-10-22T17:56:29.011" v="296"/>
          <ac:spMkLst>
            <pc:docMk/>
            <pc:sldMk cId="3558719340" sldId="266"/>
            <ac:spMk id="6" creationId="{F965FC4A-730C-4E68-B6AA-7ED5A653AA8B}"/>
          </ac:spMkLst>
        </pc:spChg>
        <pc:spChg chg="add mod">
          <ac:chgData name="Cheryl Franklin" userId="a3106b6f-1f8c-4f8a-99b7-08856c2d15c0" providerId="ADAL" clId="{76CC14CC-3AD5-4151-9EE1-DE9F85BD312D}" dt="2019-10-22T17:56:50.027" v="369" actId="20577"/>
          <ac:spMkLst>
            <pc:docMk/>
            <pc:sldMk cId="3558719340" sldId="266"/>
            <ac:spMk id="7" creationId="{96F0B645-3B4A-4C8B-9777-C60C60E5285C}"/>
          </ac:spMkLst>
        </pc:spChg>
      </pc:sldChg>
      <pc:sldChg chg="addSp delSp modSp">
        <pc:chgData name="Cheryl Franklin" userId="a3106b6f-1f8c-4f8a-99b7-08856c2d15c0" providerId="ADAL" clId="{76CC14CC-3AD5-4151-9EE1-DE9F85BD312D}" dt="2019-10-22T17:58:09.518" v="416"/>
        <pc:sldMkLst>
          <pc:docMk/>
          <pc:sldMk cId="2436487618" sldId="269"/>
        </pc:sldMkLst>
        <pc:spChg chg="mod">
          <ac:chgData name="Cheryl Franklin" userId="a3106b6f-1f8c-4f8a-99b7-08856c2d15c0" providerId="ADAL" clId="{76CC14CC-3AD5-4151-9EE1-DE9F85BD312D}" dt="2019-10-22T17:56:58.146" v="374" actId="20577"/>
          <ac:spMkLst>
            <pc:docMk/>
            <pc:sldMk cId="2436487618" sldId="269"/>
            <ac:spMk id="7" creationId="{7408385E-054D-4865-ABF2-D2BE9E57F113}"/>
          </ac:spMkLst>
        </pc:spChg>
        <pc:spChg chg="mod">
          <ac:chgData name="Cheryl Franklin" userId="a3106b6f-1f8c-4f8a-99b7-08856c2d15c0" providerId="ADAL" clId="{76CC14CC-3AD5-4151-9EE1-DE9F85BD312D}" dt="2019-10-22T17:57:11.287" v="402" actId="313"/>
          <ac:spMkLst>
            <pc:docMk/>
            <pc:sldMk cId="2436487618" sldId="269"/>
            <ac:spMk id="8" creationId="{0A3BEAA1-6D24-43CC-99DF-AC7EC8905A19}"/>
          </ac:spMkLst>
        </pc:spChg>
        <pc:spChg chg="del">
          <ac:chgData name="Cheryl Franklin" userId="a3106b6f-1f8c-4f8a-99b7-08856c2d15c0" providerId="ADAL" clId="{76CC14CC-3AD5-4151-9EE1-DE9F85BD312D}" dt="2019-10-22T17:58:08.777" v="415"/>
          <ac:spMkLst>
            <pc:docMk/>
            <pc:sldMk cId="2436487618" sldId="269"/>
            <ac:spMk id="9" creationId="{35FA2618-6D33-4C84-8E41-1AB422FFCF4F}"/>
          </ac:spMkLst>
        </pc:spChg>
        <pc:spChg chg="mod">
          <ac:chgData name="Cheryl Franklin" userId="a3106b6f-1f8c-4f8a-99b7-08856c2d15c0" providerId="ADAL" clId="{76CC14CC-3AD5-4151-9EE1-DE9F85BD312D}" dt="2019-10-22T17:57:17.484" v="406" actId="20577"/>
          <ac:spMkLst>
            <pc:docMk/>
            <pc:sldMk cId="2436487618" sldId="269"/>
            <ac:spMk id="10" creationId="{BDB2B452-ADCA-47B7-9456-63447FDA8FE7}"/>
          </ac:spMkLst>
        </pc:spChg>
        <pc:spChg chg="del">
          <ac:chgData name="Cheryl Franklin" userId="a3106b6f-1f8c-4f8a-99b7-08856c2d15c0" providerId="ADAL" clId="{76CC14CC-3AD5-4151-9EE1-DE9F85BD312D}" dt="2019-10-22T17:58:08.777" v="415"/>
          <ac:spMkLst>
            <pc:docMk/>
            <pc:sldMk cId="2436487618" sldId="269"/>
            <ac:spMk id="11" creationId="{B2557EB2-0B17-44F8-96C8-28B45809A885}"/>
          </ac:spMkLst>
        </pc:spChg>
        <pc:spChg chg="add del mod">
          <ac:chgData name="Cheryl Franklin" userId="a3106b6f-1f8c-4f8a-99b7-08856c2d15c0" providerId="ADAL" clId="{76CC14CC-3AD5-4151-9EE1-DE9F85BD312D}" dt="2019-10-22T17:58:08.777" v="415"/>
          <ac:spMkLst>
            <pc:docMk/>
            <pc:sldMk cId="2436487618" sldId="269"/>
            <ac:spMk id="12" creationId="{DCE0E2DE-5A83-41D6-BCBA-2934620D1D12}"/>
          </ac:spMkLst>
        </pc:spChg>
        <pc:spChg chg="add del mod">
          <ac:chgData name="Cheryl Franklin" userId="a3106b6f-1f8c-4f8a-99b7-08856c2d15c0" providerId="ADAL" clId="{76CC14CC-3AD5-4151-9EE1-DE9F85BD312D}" dt="2019-10-22T17:58:08.777" v="415"/>
          <ac:spMkLst>
            <pc:docMk/>
            <pc:sldMk cId="2436487618" sldId="269"/>
            <ac:spMk id="13" creationId="{E3A91FF9-DF3E-481D-A5E5-5DA1408774B3}"/>
          </ac:spMkLst>
        </pc:spChg>
        <pc:spChg chg="add del mod">
          <ac:chgData name="Cheryl Franklin" userId="a3106b6f-1f8c-4f8a-99b7-08856c2d15c0" providerId="ADAL" clId="{76CC14CC-3AD5-4151-9EE1-DE9F85BD312D}" dt="2019-10-22T17:58:08.777" v="415"/>
          <ac:spMkLst>
            <pc:docMk/>
            <pc:sldMk cId="2436487618" sldId="269"/>
            <ac:spMk id="14" creationId="{53D13BA4-6C14-4D9D-BE79-53870F1384EC}"/>
          </ac:spMkLst>
        </pc:spChg>
        <pc:spChg chg="add del mod">
          <ac:chgData name="Cheryl Franklin" userId="a3106b6f-1f8c-4f8a-99b7-08856c2d15c0" providerId="ADAL" clId="{76CC14CC-3AD5-4151-9EE1-DE9F85BD312D}" dt="2019-10-22T17:58:09.518" v="416"/>
          <ac:spMkLst>
            <pc:docMk/>
            <pc:sldMk cId="2436487618" sldId="269"/>
            <ac:spMk id="15" creationId="{7435E30C-F0F5-46B3-98DA-C510BA955C3A}"/>
          </ac:spMkLst>
        </pc:spChg>
        <pc:spChg chg="add del mod">
          <ac:chgData name="Cheryl Franklin" userId="a3106b6f-1f8c-4f8a-99b7-08856c2d15c0" providerId="ADAL" clId="{76CC14CC-3AD5-4151-9EE1-DE9F85BD312D}" dt="2019-10-22T17:58:09.518" v="416"/>
          <ac:spMkLst>
            <pc:docMk/>
            <pc:sldMk cId="2436487618" sldId="269"/>
            <ac:spMk id="16" creationId="{AF6914BE-F15D-42B2-8095-4BE1EE34CB91}"/>
          </ac:spMkLst>
        </pc:spChg>
        <pc:spChg chg="add del mod">
          <ac:chgData name="Cheryl Franklin" userId="a3106b6f-1f8c-4f8a-99b7-08856c2d15c0" providerId="ADAL" clId="{76CC14CC-3AD5-4151-9EE1-DE9F85BD312D}" dt="2019-10-22T17:58:09.518" v="416"/>
          <ac:spMkLst>
            <pc:docMk/>
            <pc:sldMk cId="2436487618" sldId="269"/>
            <ac:spMk id="17" creationId="{CEBDF89C-624B-4980-9CD1-6570312C9E07}"/>
          </ac:spMkLst>
        </pc:spChg>
        <pc:spChg chg="add del mod">
          <ac:chgData name="Cheryl Franklin" userId="a3106b6f-1f8c-4f8a-99b7-08856c2d15c0" providerId="ADAL" clId="{76CC14CC-3AD5-4151-9EE1-DE9F85BD312D}" dt="2019-10-22T17:58:09.518" v="416"/>
          <ac:spMkLst>
            <pc:docMk/>
            <pc:sldMk cId="2436487618" sldId="269"/>
            <ac:spMk id="18" creationId="{C4F2E175-DFB8-4A7A-A212-2CE3AC908D60}"/>
          </ac:spMkLst>
        </pc:spChg>
        <pc:spChg chg="add del mod">
          <ac:chgData name="Cheryl Franklin" userId="a3106b6f-1f8c-4f8a-99b7-08856c2d15c0" providerId="ADAL" clId="{76CC14CC-3AD5-4151-9EE1-DE9F85BD312D}" dt="2019-10-22T17:58:09.518" v="416"/>
          <ac:spMkLst>
            <pc:docMk/>
            <pc:sldMk cId="2436487618" sldId="269"/>
            <ac:spMk id="19" creationId="{544179C4-D373-49C9-9A94-2407300EF8D2}"/>
          </ac:spMkLst>
        </pc:spChg>
        <pc:spChg chg="add mod">
          <ac:chgData name="Cheryl Franklin" userId="a3106b6f-1f8c-4f8a-99b7-08856c2d15c0" providerId="ADAL" clId="{76CC14CC-3AD5-4151-9EE1-DE9F85BD312D}" dt="2019-10-22T17:58:09.518" v="416"/>
          <ac:spMkLst>
            <pc:docMk/>
            <pc:sldMk cId="2436487618" sldId="269"/>
            <ac:spMk id="20" creationId="{C2FB5FBC-B166-4745-A127-E800FAA1895A}"/>
          </ac:spMkLst>
        </pc:spChg>
        <pc:spChg chg="add mod">
          <ac:chgData name="Cheryl Franklin" userId="a3106b6f-1f8c-4f8a-99b7-08856c2d15c0" providerId="ADAL" clId="{76CC14CC-3AD5-4151-9EE1-DE9F85BD312D}" dt="2019-10-22T17:58:09.518" v="416"/>
          <ac:spMkLst>
            <pc:docMk/>
            <pc:sldMk cId="2436487618" sldId="269"/>
            <ac:spMk id="21" creationId="{B3B91D22-994B-4652-88BD-90421DE1FFB6}"/>
          </ac:spMkLst>
        </pc:spChg>
      </pc:sldChg>
      <pc:sldChg chg="addSp delSp modSp">
        <pc:chgData name="Cheryl Franklin" userId="a3106b6f-1f8c-4f8a-99b7-08856c2d15c0" providerId="ADAL" clId="{76CC14CC-3AD5-4151-9EE1-DE9F85BD312D}" dt="2019-10-22T18:12:17.220" v="828"/>
        <pc:sldMkLst>
          <pc:docMk/>
          <pc:sldMk cId="2363781515" sldId="270"/>
        </pc:sldMkLst>
        <pc:spChg chg="del">
          <ac:chgData name="Cheryl Franklin" userId="a3106b6f-1f8c-4f8a-99b7-08856c2d15c0" providerId="ADAL" clId="{76CC14CC-3AD5-4151-9EE1-DE9F85BD312D}" dt="2019-10-22T18:12:17.220" v="828"/>
          <ac:spMkLst>
            <pc:docMk/>
            <pc:sldMk cId="2363781515" sldId="270"/>
            <ac:spMk id="4" creationId="{EB1F4A37-E196-46C1-A3C8-6BFBA0EAFDB0}"/>
          </ac:spMkLst>
        </pc:spChg>
        <pc:spChg chg="add mod">
          <ac:chgData name="Cheryl Franklin" userId="a3106b6f-1f8c-4f8a-99b7-08856c2d15c0" providerId="ADAL" clId="{76CC14CC-3AD5-4151-9EE1-DE9F85BD312D}" dt="2019-10-22T18:12:17.220" v="828"/>
          <ac:spMkLst>
            <pc:docMk/>
            <pc:sldMk cId="2363781515" sldId="270"/>
            <ac:spMk id="5" creationId="{F97A4954-6B60-4060-A5A5-B4D86E50CDF5}"/>
          </ac:spMkLst>
        </pc:spChg>
      </pc:sldChg>
      <pc:sldChg chg="addSp delSp modSp">
        <pc:chgData name="Cheryl Franklin" userId="a3106b6f-1f8c-4f8a-99b7-08856c2d15c0" providerId="ADAL" clId="{76CC14CC-3AD5-4151-9EE1-DE9F85BD312D}" dt="2019-10-22T18:12:32.415" v="850" actId="12"/>
        <pc:sldMkLst>
          <pc:docMk/>
          <pc:sldMk cId="2693392873" sldId="272"/>
        </pc:sldMkLst>
        <pc:spChg chg="del">
          <ac:chgData name="Cheryl Franklin" userId="a3106b6f-1f8c-4f8a-99b7-08856c2d15c0" providerId="ADAL" clId="{76CC14CC-3AD5-4151-9EE1-DE9F85BD312D}" dt="2019-10-22T18:12:19.633" v="829"/>
          <ac:spMkLst>
            <pc:docMk/>
            <pc:sldMk cId="2693392873" sldId="272"/>
            <ac:spMk id="4" creationId="{EE8E546A-9D3D-4535-A400-CECE8343483E}"/>
          </ac:spMkLst>
        </pc:spChg>
        <pc:spChg chg="del">
          <ac:chgData name="Cheryl Franklin" userId="a3106b6f-1f8c-4f8a-99b7-08856c2d15c0" providerId="ADAL" clId="{76CC14CC-3AD5-4151-9EE1-DE9F85BD312D}" dt="2019-10-22T18:12:19.633" v="829"/>
          <ac:spMkLst>
            <pc:docMk/>
            <pc:sldMk cId="2693392873" sldId="272"/>
            <ac:spMk id="5" creationId="{5BFDD3D0-F93C-4E7E-A5E8-B47D627E671B}"/>
          </ac:spMkLst>
        </pc:spChg>
        <pc:spChg chg="del">
          <ac:chgData name="Cheryl Franklin" userId="a3106b6f-1f8c-4f8a-99b7-08856c2d15c0" providerId="ADAL" clId="{76CC14CC-3AD5-4151-9EE1-DE9F85BD312D}" dt="2019-10-22T18:12:19.633" v="829"/>
          <ac:spMkLst>
            <pc:docMk/>
            <pc:sldMk cId="2693392873" sldId="272"/>
            <ac:spMk id="6" creationId="{04BC91D4-9D02-4E45-A0E0-B577660ADA28}"/>
          </ac:spMkLst>
        </pc:spChg>
        <pc:spChg chg="add mod">
          <ac:chgData name="Cheryl Franklin" userId="a3106b6f-1f8c-4f8a-99b7-08856c2d15c0" providerId="ADAL" clId="{76CC14CC-3AD5-4151-9EE1-DE9F85BD312D}" dt="2019-10-22T18:12:23.095" v="835" actId="20577"/>
          <ac:spMkLst>
            <pc:docMk/>
            <pc:sldMk cId="2693392873" sldId="272"/>
            <ac:spMk id="7" creationId="{0B4FCA94-B433-45CF-AD8C-2F69E902559D}"/>
          </ac:spMkLst>
        </pc:spChg>
        <pc:spChg chg="add mod">
          <ac:chgData name="Cheryl Franklin" userId="a3106b6f-1f8c-4f8a-99b7-08856c2d15c0" providerId="ADAL" clId="{76CC14CC-3AD5-4151-9EE1-DE9F85BD312D}" dt="2019-10-22T18:12:32.415" v="850" actId="12"/>
          <ac:spMkLst>
            <pc:docMk/>
            <pc:sldMk cId="2693392873" sldId="272"/>
            <ac:spMk id="8" creationId="{28CA44D8-2B5F-4053-AA69-DD70D1B0FBE4}"/>
          </ac:spMkLst>
        </pc:spChg>
        <pc:spChg chg="add mod">
          <ac:chgData name="Cheryl Franklin" userId="a3106b6f-1f8c-4f8a-99b7-08856c2d15c0" providerId="ADAL" clId="{76CC14CC-3AD5-4151-9EE1-DE9F85BD312D}" dt="2019-10-22T18:12:28.423" v="849" actId="20577"/>
          <ac:spMkLst>
            <pc:docMk/>
            <pc:sldMk cId="2693392873" sldId="272"/>
            <ac:spMk id="9" creationId="{A4EF2D9D-F06A-446A-B155-CFB1BCB00866}"/>
          </ac:spMkLst>
        </pc:spChg>
      </pc:sldChg>
      <pc:sldChg chg="del">
        <pc:chgData name="Cheryl Franklin" userId="a3106b6f-1f8c-4f8a-99b7-08856c2d15c0" providerId="ADAL" clId="{76CC14CC-3AD5-4151-9EE1-DE9F85BD312D}" dt="2019-10-22T17:47:58.011" v="73" actId="2696"/>
        <pc:sldMkLst>
          <pc:docMk/>
          <pc:sldMk cId="2700822998" sldId="273"/>
        </pc:sldMkLst>
      </pc:sldChg>
      <pc:sldChg chg="del">
        <pc:chgData name="Cheryl Franklin" userId="a3106b6f-1f8c-4f8a-99b7-08856c2d15c0" providerId="ADAL" clId="{76CC14CC-3AD5-4151-9EE1-DE9F85BD312D}" dt="2019-10-22T17:47:58.019" v="74" actId="2696"/>
        <pc:sldMkLst>
          <pc:docMk/>
          <pc:sldMk cId="1309828714" sldId="274"/>
        </pc:sldMkLst>
      </pc:sldChg>
      <pc:sldChg chg="del">
        <pc:chgData name="Cheryl Franklin" userId="a3106b6f-1f8c-4f8a-99b7-08856c2d15c0" providerId="ADAL" clId="{76CC14CC-3AD5-4151-9EE1-DE9F85BD312D}" dt="2019-10-22T17:47:58.029" v="75" actId="2696"/>
        <pc:sldMkLst>
          <pc:docMk/>
          <pc:sldMk cId="2470608236" sldId="275"/>
        </pc:sldMkLst>
      </pc:sldChg>
      <pc:sldChg chg="del">
        <pc:chgData name="Cheryl Franklin" userId="a3106b6f-1f8c-4f8a-99b7-08856c2d15c0" providerId="ADAL" clId="{76CC14CC-3AD5-4151-9EE1-DE9F85BD312D}" dt="2019-10-22T17:47:58.037" v="76" actId="2696"/>
        <pc:sldMkLst>
          <pc:docMk/>
          <pc:sldMk cId="1707717727" sldId="276"/>
        </pc:sldMkLst>
      </pc:sldChg>
      <pc:sldChg chg="del">
        <pc:chgData name="Cheryl Franklin" userId="a3106b6f-1f8c-4f8a-99b7-08856c2d15c0" providerId="ADAL" clId="{76CC14CC-3AD5-4151-9EE1-DE9F85BD312D}" dt="2019-10-22T17:47:58.043" v="77" actId="2696"/>
        <pc:sldMkLst>
          <pc:docMk/>
          <pc:sldMk cId="1653081210" sldId="277"/>
        </pc:sldMkLst>
      </pc:sldChg>
      <pc:sldChg chg="del">
        <pc:chgData name="Cheryl Franklin" userId="a3106b6f-1f8c-4f8a-99b7-08856c2d15c0" providerId="ADAL" clId="{76CC14CC-3AD5-4151-9EE1-DE9F85BD312D}" dt="2019-10-22T17:47:58.048" v="78" actId="2696"/>
        <pc:sldMkLst>
          <pc:docMk/>
          <pc:sldMk cId="4229828367" sldId="278"/>
        </pc:sldMkLst>
      </pc:sldChg>
      <pc:sldChg chg="addSp delSp modSp">
        <pc:chgData name="Cheryl Franklin" userId="a3106b6f-1f8c-4f8a-99b7-08856c2d15c0" providerId="ADAL" clId="{76CC14CC-3AD5-4151-9EE1-DE9F85BD312D}" dt="2019-10-22T17:47:45.923" v="71" actId="478"/>
        <pc:sldMkLst>
          <pc:docMk/>
          <pc:sldMk cId="1334721789" sldId="279"/>
        </pc:sldMkLst>
        <pc:spChg chg="del">
          <ac:chgData name="Cheryl Franklin" userId="a3106b6f-1f8c-4f8a-99b7-08856c2d15c0" providerId="ADAL" clId="{76CC14CC-3AD5-4151-9EE1-DE9F85BD312D}" dt="2019-10-22T17:47:45.923" v="71" actId="478"/>
          <ac:spMkLst>
            <pc:docMk/>
            <pc:sldMk cId="1334721789" sldId="279"/>
            <ac:spMk id="2" creationId="{00000000-0000-0000-0000-000000000000}"/>
          </ac:spMkLst>
        </pc:spChg>
        <pc:spChg chg="mod">
          <ac:chgData name="Cheryl Franklin" userId="a3106b6f-1f8c-4f8a-99b7-08856c2d15c0" providerId="ADAL" clId="{76CC14CC-3AD5-4151-9EE1-DE9F85BD312D}" dt="2019-10-22T17:47:31.390" v="68" actId="20577"/>
          <ac:spMkLst>
            <pc:docMk/>
            <pc:sldMk cId="1334721789" sldId="279"/>
            <ac:spMk id="3" creationId="{00000000-0000-0000-0000-000000000000}"/>
          </ac:spMkLst>
        </pc:spChg>
        <pc:spChg chg="add del mod">
          <ac:chgData name="Cheryl Franklin" userId="a3106b6f-1f8c-4f8a-99b7-08856c2d15c0" providerId="ADAL" clId="{76CC14CC-3AD5-4151-9EE1-DE9F85BD312D}" dt="2019-10-22T17:47:00.400" v="9"/>
          <ac:spMkLst>
            <pc:docMk/>
            <pc:sldMk cId="1334721789" sldId="279"/>
            <ac:spMk id="4" creationId="{EDD9C17D-6B79-4813-BBDA-2AD672986FF3}"/>
          </ac:spMkLst>
        </pc:spChg>
        <pc:spChg chg="add del mod">
          <ac:chgData name="Cheryl Franklin" userId="a3106b6f-1f8c-4f8a-99b7-08856c2d15c0" providerId="ADAL" clId="{76CC14CC-3AD5-4151-9EE1-DE9F85BD312D}" dt="2019-10-22T17:47:00.400" v="9"/>
          <ac:spMkLst>
            <pc:docMk/>
            <pc:sldMk cId="1334721789" sldId="279"/>
            <ac:spMk id="5" creationId="{FA977C91-D11B-4E53-BF21-728DA67E56CB}"/>
          </ac:spMkLst>
        </pc:spChg>
        <pc:spChg chg="add mod">
          <ac:chgData name="Cheryl Franklin" userId="a3106b6f-1f8c-4f8a-99b7-08856c2d15c0" providerId="ADAL" clId="{76CC14CC-3AD5-4151-9EE1-DE9F85BD312D}" dt="2019-10-22T17:47:38.847" v="70" actId="20577"/>
          <ac:spMkLst>
            <pc:docMk/>
            <pc:sldMk cId="1334721789" sldId="279"/>
            <ac:spMk id="6" creationId="{137B127F-6BA1-48F7-9B2B-4391E65C6A12}"/>
          </ac:spMkLst>
        </pc:spChg>
      </pc:sldChg>
      <pc:sldChg chg="addSp delSp modSp">
        <pc:chgData name="Cheryl Franklin" userId="a3106b6f-1f8c-4f8a-99b7-08856c2d15c0" providerId="ADAL" clId="{76CC14CC-3AD5-4151-9EE1-DE9F85BD312D}" dt="2019-10-22T18:12:13.989" v="827"/>
        <pc:sldMkLst>
          <pc:docMk/>
          <pc:sldMk cId="654412587" sldId="280"/>
        </pc:sldMkLst>
        <pc:spChg chg="del">
          <ac:chgData name="Cheryl Franklin" userId="a3106b6f-1f8c-4f8a-99b7-08856c2d15c0" providerId="ADAL" clId="{76CC14CC-3AD5-4151-9EE1-DE9F85BD312D}" dt="2019-10-22T18:12:13.989" v="827"/>
          <ac:spMkLst>
            <pc:docMk/>
            <pc:sldMk cId="654412587" sldId="280"/>
            <ac:spMk id="4" creationId="{5DBE6308-61E9-4E93-BD3C-45C8CAF2ABAD}"/>
          </ac:spMkLst>
        </pc:spChg>
        <pc:spChg chg="add mod">
          <ac:chgData name="Cheryl Franklin" userId="a3106b6f-1f8c-4f8a-99b7-08856c2d15c0" providerId="ADAL" clId="{76CC14CC-3AD5-4151-9EE1-DE9F85BD312D}" dt="2019-10-22T18:12:13.989" v="827"/>
          <ac:spMkLst>
            <pc:docMk/>
            <pc:sldMk cId="654412587" sldId="280"/>
            <ac:spMk id="5" creationId="{6FC1B96C-1DC1-476C-9BDE-AF5F2D02E363}"/>
          </ac:spMkLst>
        </pc:spChg>
        <pc:spChg chg="add mod">
          <ac:chgData name="Cheryl Franklin" userId="a3106b6f-1f8c-4f8a-99b7-08856c2d15c0" providerId="ADAL" clId="{76CC14CC-3AD5-4151-9EE1-DE9F85BD312D}" dt="2019-10-22T18:12:13.989" v="827"/>
          <ac:spMkLst>
            <pc:docMk/>
            <pc:sldMk cId="654412587" sldId="280"/>
            <ac:spMk id="6" creationId="{095FAEBC-54AC-46DC-BDB9-872115B76754}"/>
          </ac:spMkLst>
        </pc:spChg>
      </pc:sldChg>
      <pc:sldChg chg="modSp">
        <pc:chgData name="Cheryl Franklin" userId="a3106b6f-1f8c-4f8a-99b7-08856c2d15c0" providerId="ADAL" clId="{76CC14CC-3AD5-4151-9EE1-DE9F85BD312D}" dt="2019-10-22T18:12:46.008" v="885" actId="20577"/>
        <pc:sldMkLst>
          <pc:docMk/>
          <pc:sldMk cId="3887071003" sldId="281"/>
        </pc:sldMkLst>
        <pc:spChg chg="mod">
          <ac:chgData name="Cheryl Franklin" userId="a3106b6f-1f8c-4f8a-99b7-08856c2d15c0" providerId="ADAL" clId="{76CC14CC-3AD5-4151-9EE1-DE9F85BD312D}" dt="2019-10-22T18:12:39.127" v="855" actId="20577"/>
          <ac:spMkLst>
            <pc:docMk/>
            <pc:sldMk cId="3887071003" sldId="281"/>
            <ac:spMk id="4" creationId="{62AD950B-F072-438B-B95A-07176AEB95EC}"/>
          </ac:spMkLst>
        </pc:spChg>
        <pc:spChg chg="mod">
          <ac:chgData name="Cheryl Franklin" userId="a3106b6f-1f8c-4f8a-99b7-08856c2d15c0" providerId="ADAL" clId="{76CC14CC-3AD5-4151-9EE1-DE9F85BD312D}" dt="2019-10-22T18:12:46.008" v="885" actId="20577"/>
          <ac:spMkLst>
            <pc:docMk/>
            <pc:sldMk cId="3887071003" sldId="281"/>
            <ac:spMk id="5" creationId="{F22CAEAB-B970-42CA-A3F6-FBE081A5A5A8}"/>
          </ac:spMkLst>
        </pc:spChg>
        <pc:graphicFrameChg chg="mod">
          <ac:chgData name="Cheryl Franklin" userId="a3106b6f-1f8c-4f8a-99b7-08856c2d15c0" providerId="ADAL" clId="{76CC14CC-3AD5-4151-9EE1-DE9F85BD312D}" dt="2019-10-22T17:46:50.307" v="8" actId="207"/>
          <ac:graphicFrameMkLst>
            <pc:docMk/>
            <pc:sldMk cId="3887071003" sldId="281"/>
            <ac:graphicFrameMk id="9" creationId="{E645B37B-56F6-4F38-9037-AA27204320A8}"/>
          </ac:graphicFrameMkLst>
        </pc:graphicFrameChg>
      </pc:sldChg>
      <pc:sldChg chg="del">
        <pc:chgData name="Cheryl Franklin" userId="a3106b6f-1f8c-4f8a-99b7-08856c2d15c0" providerId="ADAL" clId="{76CC14CC-3AD5-4151-9EE1-DE9F85BD312D}" dt="2019-10-22T17:47:52.112" v="72" actId="2696"/>
        <pc:sldMkLst>
          <pc:docMk/>
          <pc:sldMk cId="3625704497" sldId="282"/>
        </pc:sldMkLst>
      </pc:sldChg>
      <pc:sldChg chg="del">
        <pc:chgData name="Cheryl Franklin" userId="a3106b6f-1f8c-4f8a-99b7-08856c2d15c0" providerId="ADAL" clId="{76CC14CC-3AD5-4151-9EE1-DE9F85BD312D}" dt="2019-10-22T17:47:58.056" v="79" actId="2696"/>
        <pc:sldMkLst>
          <pc:docMk/>
          <pc:sldMk cId="1537916291" sldId="286"/>
        </pc:sldMkLst>
      </pc:sldChg>
      <pc:sldChg chg="modSp">
        <pc:chgData name="Cheryl Franklin" userId="a3106b6f-1f8c-4f8a-99b7-08856c2d15c0" providerId="ADAL" clId="{76CC14CC-3AD5-4151-9EE1-DE9F85BD312D}" dt="2019-10-22T17:48:18.213" v="101" actId="20577"/>
        <pc:sldMkLst>
          <pc:docMk/>
          <pc:sldMk cId="2181643456" sldId="287"/>
        </pc:sldMkLst>
        <pc:spChg chg="mod">
          <ac:chgData name="Cheryl Franklin" userId="a3106b6f-1f8c-4f8a-99b7-08856c2d15c0" providerId="ADAL" clId="{76CC14CC-3AD5-4151-9EE1-DE9F85BD312D}" dt="2019-10-22T17:48:14.229" v="93" actId="20577"/>
          <ac:spMkLst>
            <pc:docMk/>
            <pc:sldMk cId="2181643456" sldId="287"/>
            <ac:spMk id="4" creationId="{1855DD5F-D8C7-433E-8FE4-92B364AE6796}"/>
          </ac:spMkLst>
        </pc:spChg>
        <pc:spChg chg="mod">
          <ac:chgData name="Cheryl Franklin" userId="a3106b6f-1f8c-4f8a-99b7-08856c2d15c0" providerId="ADAL" clId="{76CC14CC-3AD5-4151-9EE1-DE9F85BD312D}" dt="2019-10-22T17:48:18.213" v="101" actId="20577"/>
          <ac:spMkLst>
            <pc:docMk/>
            <pc:sldMk cId="2181643456" sldId="287"/>
            <ac:spMk id="5" creationId="{0810132D-DF40-4D1F-A963-F16A5BA416C4}"/>
          </ac:spMkLst>
        </pc:spChg>
      </pc:sldChg>
      <pc:sldChg chg="addSp delSp modSp add">
        <pc:chgData name="Cheryl Franklin" userId="a3106b6f-1f8c-4f8a-99b7-08856c2d15c0" providerId="ADAL" clId="{76CC14CC-3AD5-4151-9EE1-DE9F85BD312D}" dt="2019-10-22T18:15:34.484" v="898" actId="20577"/>
        <pc:sldMkLst>
          <pc:docMk/>
          <pc:sldMk cId="298565093" sldId="288"/>
        </pc:sldMkLst>
        <pc:spChg chg="del">
          <ac:chgData name="Cheryl Franklin" userId="a3106b6f-1f8c-4f8a-99b7-08856c2d15c0" providerId="ADAL" clId="{76CC14CC-3AD5-4151-9EE1-DE9F85BD312D}" dt="2019-10-22T18:15:30.097" v="888"/>
          <ac:spMkLst>
            <pc:docMk/>
            <pc:sldMk cId="298565093" sldId="288"/>
            <ac:spMk id="2" creationId="{D8EA7452-69A1-4A6A-AD67-93528472B012}"/>
          </ac:spMkLst>
        </pc:spChg>
        <pc:spChg chg="del">
          <ac:chgData name="Cheryl Franklin" userId="a3106b6f-1f8c-4f8a-99b7-08856c2d15c0" providerId="ADAL" clId="{76CC14CC-3AD5-4151-9EE1-DE9F85BD312D}" dt="2019-10-22T18:15:30.097" v="888"/>
          <ac:spMkLst>
            <pc:docMk/>
            <pc:sldMk cId="298565093" sldId="288"/>
            <ac:spMk id="3" creationId="{8FEF28DB-5664-4179-9F11-54ABACB759A5}"/>
          </ac:spMkLst>
        </pc:spChg>
        <pc:spChg chg="add mod">
          <ac:chgData name="Cheryl Franklin" userId="a3106b6f-1f8c-4f8a-99b7-08856c2d15c0" providerId="ADAL" clId="{76CC14CC-3AD5-4151-9EE1-DE9F85BD312D}" dt="2019-10-22T18:15:34.484" v="898" actId="20577"/>
          <ac:spMkLst>
            <pc:docMk/>
            <pc:sldMk cId="298565093" sldId="288"/>
            <ac:spMk id="4" creationId="{0CAADD7F-4681-4639-988D-EBE6F0A0B73C}"/>
          </ac:spMkLst>
        </pc:spChg>
      </pc:sldChg>
      <pc:sldChg chg="modSp add">
        <pc:chgData name="Cheryl Franklin" userId="a3106b6f-1f8c-4f8a-99b7-08856c2d15c0" providerId="ADAL" clId="{76CC14CC-3AD5-4151-9EE1-DE9F85BD312D}" dt="2019-10-22T18:15:43.661" v="909" actId="20577"/>
        <pc:sldMkLst>
          <pc:docMk/>
          <pc:sldMk cId="278938745" sldId="289"/>
        </pc:sldMkLst>
        <pc:spChg chg="mod">
          <ac:chgData name="Cheryl Franklin" userId="a3106b6f-1f8c-4f8a-99b7-08856c2d15c0" providerId="ADAL" clId="{76CC14CC-3AD5-4151-9EE1-DE9F85BD312D}" dt="2019-10-22T18:15:43.661" v="909" actId="20577"/>
          <ac:spMkLst>
            <pc:docMk/>
            <pc:sldMk cId="278938745" sldId="289"/>
            <ac:spMk id="2" creationId="{4C6900A8-21F5-4AAC-B160-18775D5D995E}"/>
          </ac:spMkLst>
        </pc:spChg>
      </pc:sldChg>
      <pc:sldMasterChg chg="modSp modSldLayout">
        <pc:chgData name="Cheryl Franklin" userId="a3106b6f-1f8c-4f8a-99b7-08856c2d15c0" providerId="ADAL" clId="{76CC14CC-3AD5-4151-9EE1-DE9F85BD312D}" dt="2019-10-22T18:15:15.668" v="886" actId="14826"/>
        <pc:sldMasterMkLst>
          <pc:docMk/>
          <pc:sldMasterMk cId="3778608951" sldId="2147483660"/>
        </pc:sldMasterMkLst>
        <pc:picChg chg="mod">
          <ac:chgData name="Cheryl Franklin" userId="a3106b6f-1f8c-4f8a-99b7-08856c2d15c0" providerId="ADAL" clId="{76CC14CC-3AD5-4151-9EE1-DE9F85BD312D}" dt="2019-10-22T18:04:34.152" v="422" actId="14826"/>
          <ac:picMkLst>
            <pc:docMk/>
            <pc:sldMasterMk cId="3778608951" sldId="2147483660"/>
            <ac:picMk id="12" creationId="{96FF858C-D621-4E06-B0BD-3504A86EE01C}"/>
          </ac:picMkLst>
        </pc:picChg>
        <pc:sldLayoutChg chg="modSp">
          <pc:chgData name="Cheryl Franklin" userId="a3106b6f-1f8c-4f8a-99b7-08856c2d15c0" providerId="ADAL" clId="{76CC14CC-3AD5-4151-9EE1-DE9F85BD312D}" dt="2019-10-22T18:04:45.756" v="423" actId="14826"/>
          <pc:sldLayoutMkLst>
            <pc:docMk/>
            <pc:sldMasterMk cId="3778608951" sldId="2147483660"/>
            <pc:sldLayoutMk cId="3976997169" sldId="2147483661"/>
          </pc:sldLayoutMkLst>
          <pc:picChg chg="mod">
            <ac:chgData name="Cheryl Franklin" userId="a3106b6f-1f8c-4f8a-99b7-08856c2d15c0" providerId="ADAL" clId="{76CC14CC-3AD5-4151-9EE1-DE9F85BD312D}" dt="2019-10-22T18:04:45.756" v="423" actId="14826"/>
            <ac:picMkLst>
              <pc:docMk/>
              <pc:sldMasterMk cId="3778608951" sldId="2147483660"/>
              <pc:sldLayoutMk cId="3976997169" sldId="2147483661"/>
              <ac:picMk id="7" creationId="{00000000-0000-0000-0000-000000000000}"/>
            </ac:picMkLst>
          </pc:picChg>
        </pc:sldLayoutChg>
        <pc:sldLayoutChg chg="modSp">
          <pc:chgData name="Cheryl Franklin" userId="a3106b6f-1f8c-4f8a-99b7-08856c2d15c0" providerId="ADAL" clId="{76CC14CC-3AD5-4151-9EE1-DE9F85BD312D}" dt="2019-10-22T18:05:41.836" v="428" actId="14100"/>
          <pc:sldLayoutMkLst>
            <pc:docMk/>
            <pc:sldMasterMk cId="3778608951" sldId="2147483660"/>
            <pc:sldLayoutMk cId="882145824" sldId="2147483663"/>
          </pc:sldLayoutMkLst>
          <pc:spChg chg="mod">
            <ac:chgData name="Cheryl Franklin" userId="a3106b6f-1f8c-4f8a-99b7-08856c2d15c0" providerId="ADAL" clId="{76CC14CC-3AD5-4151-9EE1-DE9F85BD312D}" dt="2019-10-22T18:05:35.464" v="426" actId="14100"/>
            <ac:spMkLst>
              <pc:docMk/>
              <pc:sldMasterMk cId="3778608951" sldId="2147483660"/>
              <pc:sldLayoutMk cId="882145824" sldId="2147483663"/>
              <ac:spMk id="2" creationId="{00000000-0000-0000-0000-000000000000}"/>
            </ac:spMkLst>
          </pc:spChg>
          <pc:spChg chg="mod">
            <ac:chgData name="Cheryl Franklin" userId="a3106b6f-1f8c-4f8a-99b7-08856c2d15c0" providerId="ADAL" clId="{76CC14CC-3AD5-4151-9EE1-DE9F85BD312D}" dt="2019-10-22T18:05:41.836" v="428" actId="14100"/>
            <ac:spMkLst>
              <pc:docMk/>
              <pc:sldMasterMk cId="3778608951" sldId="2147483660"/>
              <pc:sldLayoutMk cId="882145824" sldId="2147483663"/>
              <ac:spMk id="3" creationId="{00000000-0000-0000-0000-000000000000}"/>
            </ac:spMkLst>
          </pc:spChg>
          <pc:picChg chg="mod">
            <ac:chgData name="Cheryl Franklin" userId="a3106b6f-1f8c-4f8a-99b7-08856c2d15c0" providerId="ADAL" clId="{76CC14CC-3AD5-4151-9EE1-DE9F85BD312D}" dt="2019-10-22T18:05:14.208" v="424" actId="14826"/>
            <ac:picMkLst>
              <pc:docMk/>
              <pc:sldMasterMk cId="3778608951" sldId="2147483660"/>
              <pc:sldLayoutMk cId="882145824" sldId="2147483663"/>
              <ac:picMk id="7" creationId="{00000000-0000-0000-0000-000000000000}"/>
            </ac:picMkLst>
          </pc:picChg>
        </pc:sldLayoutChg>
        <pc:sldLayoutChg chg="addSp modSp">
          <pc:chgData name="Cheryl Franklin" userId="a3106b6f-1f8c-4f8a-99b7-08856c2d15c0" providerId="ADAL" clId="{76CC14CC-3AD5-4151-9EE1-DE9F85BD312D}" dt="2019-10-22T18:06:39.240" v="430" actId="14826"/>
          <pc:sldLayoutMkLst>
            <pc:docMk/>
            <pc:sldMasterMk cId="3778608951" sldId="2147483660"/>
            <pc:sldLayoutMk cId="1449286292" sldId="2147483665"/>
          </pc:sldLayoutMkLst>
          <pc:spChg chg="mod">
            <ac:chgData name="Cheryl Franklin" userId="a3106b6f-1f8c-4f8a-99b7-08856c2d15c0" providerId="ADAL" clId="{76CC14CC-3AD5-4151-9EE1-DE9F85BD312D}" dt="2019-10-22T17:58:00.115" v="414" actId="403"/>
            <ac:spMkLst>
              <pc:docMk/>
              <pc:sldMasterMk cId="3778608951" sldId="2147483660"/>
              <pc:sldLayoutMk cId="1449286292" sldId="2147483665"/>
              <ac:spMk id="3" creationId="{00000000-0000-0000-0000-000000000000}"/>
            </ac:spMkLst>
          </pc:spChg>
          <pc:spChg chg="mod">
            <ac:chgData name="Cheryl Franklin" userId="a3106b6f-1f8c-4f8a-99b7-08856c2d15c0" providerId="ADAL" clId="{76CC14CC-3AD5-4151-9EE1-DE9F85BD312D}" dt="2019-10-22T17:58:48.440" v="419" actId="14100"/>
            <ac:spMkLst>
              <pc:docMk/>
              <pc:sldMasterMk cId="3778608951" sldId="2147483660"/>
              <pc:sldLayoutMk cId="1449286292" sldId="2147483665"/>
              <ac:spMk id="4" creationId="{00000000-0000-0000-0000-000000000000}"/>
            </ac:spMkLst>
          </pc:spChg>
          <pc:spChg chg="mod">
            <ac:chgData name="Cheryl Franklin" userId="a3106b6f-1f8c-4f8a-99b7-08856c2d15c0" providerId="ADAL" clId="{76CC14CC-3AD5-4151-9EE1-DE9F85BD312D}" dt="2019-10-22T17:58:00.115" v="414" actId="403"/>
            <ac:spMkLst>
              <pc:docMk/>
              <pc:sldMasterMk cId="3778608951" sldId="2147483660"/>
              <pc:sldLayoutMk cId="1449286292" sldId="2147483665"/>
              <ac:spMk id="5" creationId="{00000000-0000-0000-0000-000000000000}"/>
            </ac:spMkLst>
          </pc:spChg>
          <pc:spChg chg="mod">
            <ac:chgData name="Cheryl Franklin" userId="a3106b6f-1f8c-4f8a-99b7-08856c2d15c0" providerId="ADAL" clId="{76CC14CC-3AD5-4151-9EE1-DE9F85BD312D}" dt="2019-10-22T17:58:48.440" v="419" actId="14100"/>
            <ac:spMkLst>
              <pc:docMk/>
              <pc:sldMasterMk cId="3778608951" sldId="2147483660"/>
              <pc:sldLayoutMk cId="1449286292" sldId="2147483665"/>
              <ac:spMk id="6" creationId="{00000000-0000-0000-0000-000000000000}"/>
            </ac:spMkLst>
          </pc:spChg>
          <pc:picChg chg="add mod ord">
            <ac:chgData name="Cheryl Franklin" userId="a3106b6f-1f8c-4f8a-99b7-08856c2d15c0" providerId="ADAL" clId="{76CC14CC-3AD5-4151-9EE1-DE9F85BD312D}" dt="2019-10-22T18:06:39.240" v="430" actId="14826"/>
            <ac:picMkLst>
              <pc:docMk/>
              <pc:sldMasterMk cId="3778608951" sldId="2147483660"/>
              <pc:sldLayoutMk cId="1449286292" sldId="2147483665"/>
              <ac:picMk id="11" creationId="{CD786F29-BF4F-4B2A-B4D2-37C78A859BBF}"/>
            </ac:picMkLst>
          </pc:picChg>
        </pc:sldLayoutChg>
        <pc:sldLayoutChg chg="addSp delSp modSp">
          <pc:chgData name="Cheryl Franklin" userId="a3106b6f-1f8c-4f8a-99b7-08856c2d15c0" providerId="ADAL" clId="{76CC14CC-3AD5-4151-9EE1-DE9F85BD312D}" dt="2019-10-22T18:06:50.676" v="431" actId="14826"/>
          <pc:sldLayoutMkLst>
            <pc:docMk/>
            <pc:sldMasterMk cId="3778608951" sldId="2147483660"/>
            <pc:sldLayoutMk cId="2438906954" sldId="2147483666"/>
          </pc:sldLayoutMkLst>
          <pc:spChg chg="del">
            <ac:chgData name="Cheryl Franklin" userId="a3106b6f-1f8c-4f8a-99b7-08856c2d15c0" providerId="ADAL" clId="{76CC14CC-3AD5-4151-9EE1-DE9F85BD312D}" dt="2019-10-22T17:52:03.789" v="196"/>
            <ac:spMkLst>
              <pc:docMk/>
              <pc:sldMasterMk cId="3778608951" sldId="2147483660"/>
              <pc:sldLayoutMk cId="2438906954" sldId="2147483666"/>
              <ac:spMk id="8" creationId="{9AD809DE-A22C-445B-B154-315446BFBF9D}"/>
            </ac:spMkLst>
          </pc:spChg>
          <pc:spChg chg="add del">
            <ac:chgData name="Cheryl Franklin" userId="a3106b6f-1f8c-4f8a-99b7-08856c2d15c0" providerId="ADAL" clId="{76CC14CC-3AD5-4151-9EE1-DE9F85BD312D}" dt="2019-10-22T17:52:11.942" v="197" actId="11529"/>
            <ac:spMkLst>
              <pc:docMk/>
              <pc:sldMasterMk cId="3778608951" sldId="2147483660"/>
              <pc:sldLayoutMk cId="2438906954" sldId="2147483666"/>
              <ac:spMk id="12" creationId="{B6253756-FE33-400E-A60A-0FF5C7E3A457}"/>
            </ac:spMkLst>
          </pc:spChg>
          <pc:spChg chg="add mod">
            <ac:chgData name="Cheryl Franklin" userId="a3106b6f-1f8c-4f8a-99b7-08856c2d15c0" providerId="ADAL" clId="{76CC14CC-3AD5-4151-9EE1-DE9F85BD312D}" dt="2019-10-22T17:54:41.190" v="273" actId="14100"/>
            <ac:spMkLst>
              <pc:docMk/>
              <pc:sldMasterMk cId="3778608951" sldId="2147483660"/>
              <pc:sldLayoutMk cId="2438906954" sldId="2147483666"/>
              <ac:spMk id="13" creationId="{8527C91C-D68F-46DB-9618-F4AE37D5AFEF}"/>
            </ac:spMkLst>
          </pc:spChg>
          <pc:spChg chg="add del mod">
            <ac:chgData name="Cheryl Franklin" userId="a3106b6f-1f8c-4f8a-99b7-08856c2d15c0" providerId="ADAL" clId="{76CC14CC-3AD5-4151-9EE1-DE9F85BD312D}" dt="2019-10-22T17:55:45.980" v="285" actId="478"/>
            <ac:spMkLst>
              <pc:docMk/>
              <pc:sldMasterMk cId="3778608951" sldId="2147483660"/>
              <pc:sldLayoutMk cId="2438906954" sldId="2147483666"/>
              <ac:spMk id="14" creationId="{C576A442-8507-4634-B275-8C079B1E7C03}"/>
            </ac:spMkLst>
          </pc:spChg>
          <pc:spChg chg="add del">
            <ac:chgData name="Cheryl Franklin" userId="a3106b6f-1f8c-4f8a-99b7-08856c2d15c0" providerId="ADAL" clId="{76CC14CC-3AD5-4151-9EE1-DE9F85BD312D}" dt="2019-10-22T17:55:31.165" v="277" actId="11529"/>
            <ac:spMkLst>
              <pc:docMk/>
              <pc:sldMasterMk cId="3778608951" sldId="2147483660"/>
              <pc:sldLayoutMk cId="2438906954" sldId="2147483666"/>
              <ac:spMk id="15" creationId="{8DE3FD70-7EBF-480E-9F18-55EFF0F6A72D}"/>
            </ac:spMkLst>
          </pc:spChg>
          <pc:spChg chg="add mod">
            <ac:chgData name="Cheryl Franklin" userId="a3106b6f-1f8c-4f8a-99b7-08856c2d15c0" providerId="ADAL" clId="{76CC14CC-3AD5-4151-9EE1-DE9F85BD312D}" dt="2019-10-22T17:56:14.184" v="295" actId="404"/>
            <ac:spMkLst>
              <pc:docMk/>
              <pc:sldMasterMk cId="3778608951" sldId="2147483660"/>
              <pc:sldLayoutMk cId="2438906954" sldId="2147483666"/>
              <ac:spMk id="16" creationId="{40D0A9EE-76F6-42DC-BF8D-A7F378AFACB4}"/>
            </ac:spMkLst>
          </pc:spChg>
          <pc:picChg chg="mod">
            <ac:chgData name="Cheryl Franklin" userId="a3106b6f-1f8c-4f8a-99b7-08856c2d15c0" providerId="ADAL" clId="{76CC14CC-3AD5-4151-9EE1-DE9F85BD312D}" dt="2019-10-22T18:06:50.676" v="431" actId="14826"/>
            <ac:picMkLst>
              <pc:docMk/>
              <pc:sldMasterMk cId="3778608951" sldId="2147483660"/>
              <pc:sldLayoutMk cId="2438906954" sldId="2147483666"/>
              <ac:picMk id="7" creationId="{D520A275-CDAF-4332-977F-98FD1C240F71}"/>
            </ac:picMkLst>
          </pc:picChg>
        </pc:sldLayoutChg>
        <pc:sldLayoutChg chg="addSp modSp">
          <pc:chgData name="Cheryl Franklin" userId="a3106b6f-1f8c-4f8a-99b7-08856c2d15c0" providerId="ADAL" clId="{76CC14CC-3AD5-4151-9EE1-DE9F85BD312D}" dt="2019-10-22T18:08:41.716" v="452" actId="242"/>
          <pc:sldLayoutMkLst>
            <pc:docMk/>
            <pc:sldMasterMk cId="3778608951" sldId="2147483660"/>
            <pc:sldLayoutMk cId="307466611" sldId="2147483667"/>
          </pc:sldLayoutMkLst>
          <pc:spChg chg="mod">
            <ac:chgData name="Cheryl Franklin" userId="a3106b6f-1f8c-4f8a-99b7-08856c2d15c0" providerId="ADAL" clId="{76CC14CC-3AD5-4151-9EE1-DE9F85BD312D}" dt="2019-10-22T18:08:15.867" v="444" actId="1076"/>
            <ac:spMkLst>
              <pc:docMk/>
              <pc:sldMasterMk cId="3778608951" sldId="2147483660"/>
              <pc:sldLayoutMk cId="307466611" sldId="2147483667"/>
              <ac:spMk id="10" creationId="{1D4316CC-A48F-4BBE-B42A-217912B9343F}"/>
            </ac:spMkLst>
          </pc:spChg>
          <pc:spChg chg="add mod">
            <ac:chgData name="Cheryl Franklin" userId="a3106b6f-1f8c-4f8a-99b7-08856c2d15c0" providerId="ADAL" clId="{76CC14CC-3AD5-4151-9EE1-DE9F85BD312D}" dt="2019-10-22T18:08:41.716" v="452" actId="242"/>
            <ac:spMkLst>
              <pc:docMk/>
              <pc:sldMasterMk cId="3778608951" sldId="2147483660"/>
              <pc:sldLayoutMk cId="307466611" sldId="2147483667"/>
              <ac:spMk id="11" creationId="{18FF99EB-A947-4D83-8F9E-CA5EF676B147}"/>
            </ac:spMkLst>
          </pc:spChg>
          <pc:picChg chg="mod ord">
            <ac:chgData name="Cheryl Franklin" userId="a3106b6f-1f8c-4f8a-99b7-08856c2d15c0" providerId="ADAL" clId="{76CC14CC-3AD5-4151-9EE1-DE9F85BD312D}" dt="2019-10-22T18:08:04.514" v="441" actId="167"/>
            <ac:picMkLst>
              <pc:docMk/>
              <pc:sldMasterMk cId="3778608951" sldId="2147483660"/>
              <pc:sldLayoutMk cId="307466611" sldId="2147483667"/>
              <ac:picMk id="5" creationId="{00000000-0000-0000-0000-000000000000}"/>
            </ac:picMkLst>
          </pc:picChg>
        </pc:sldLayoutChg>
        <pc:sldLayoutChg chg="modSp">
          <pc:chgData name="Cheryl Franklin" userId="a3106b6f-1f8c-4f8a-99b7-08856c2d15c0" providerId="ADAL" clId="{76CC14CC-3AD5-4151-9EE1-DE9F85BD312D}" dt="2019-10-22T18:11:59.136" v="824" actId="20577"/>
          <pc:sldLayoutMkLst>
            <pc:docMk/>
            <pc:sldMasterMk cId="3778608951" sldId="2147483660"/>
            <pc:sldLayoutMk cId="432424373" sldId="2147483669"/>
          </pc:sldLayoutMkLst>
          <pc:spChg chg="mod">
            <ac:chgData name="Cheryl Franklin" userId="a3106b6f-1f8c-4f8a-99b7-08856c2d15c0" providerId="ADAL" clId="{76CC14CC-3AD5-4151-9EE1-DE9F85BD312D}" dt="2019-10-22T18:11:50.800" v="800" actId="20577"/>
            <ac:spMkLst>
              <pc:docMk/>
              <pc:sldMasterMk cId="3778608951" sldId="2147483660"/>
              <pc:sldLayoutMk cId="432424373" sldId="2147483669"/>
              <ac:spMk id="2" creationId="{00000000-0000-0000-0000-000000000000}"/>
            </ac:spMkLst>
          </pc:spChg>
          <pc:spChg chg="mod">
            <ac:chgData name="Cheryl Franklin" userId="a3106b6f-1f8c-4f8a-99b7-08856c2d15c0" providerId="ADAL" clId="{76CC14CC-3AD5-4151-9EE1-DE9F85BD312D}" dt="2019-10-22T18:11:59.136" v="824" actId="20577"/>
            <ac:spMkLst>
              <pc:docMk/>
              <pc:sldMasterMk cId="3778608951" sldId="2147483660"/>
              <pc:sldLayoutMk cId="432424373" sldId="2147483669"/>
              <ac:spMk id="4" creationId="{00000000-0000-0000-0000-000000000000}"/>
            </ac:spMkLst>
          </pc:spChg>
        </pc:sldLayoutChg>
        <pc:sldLayoutChg chg="modSp">
          <pc:chgData name="Cheryl Franklin" userId="a3106b6f-1f8c-4f8a-99b7-08856c2d15c0" providerId="ADAL" clId="{76CC14CC-3AD5-4151-9EE1-DE9F85BD312D}" dt="2019-10-22T18:05:58.498" v="429" actId="14826"/>
          <pc:sldLayoutMkLst>
            <pc:docMk/>
            <pc:sldMasterMk cId="3778608951" sldId="2147483660"/>
            <pc:sldLayoutMk cId="2073786168" sldId="2147483672"/>
          </pc:sldLayoutMkLst>
          <pc:picChg chg="mod">
            <ac:chgData name="Cheryl Franklin" userId="a3106b6f-1f8c-4f8a-99b7-08856c2d15c0" providerId="ADAL" clId="{76CC14CC-3AD5-4151-9EE1-DE9F85BD312D}" dt="2019-10-22T18:05:58.498" v="429" actId="14826"/>
            <ac:picMkLst>
              <pc:docMk/>
              <pc:sldMasterMk cId="3778608951" sldId="2147483660"/>
              <pc:sldLayoutMk cId="2073786168" sldId="2147483672"/>
              <ac:picMk id="7" creationId="{F7F37E57-90EB-4392-A853-E6C177DBF23E}"/>
            </ac:picMkLst>
          </pc:picChg>
        </pc:sldLayoutChg>
        <pc:sldLayoutChg chg="addSp modSp">
          <pc:chgData name="Cheryl Franklin" userId="a3106b6f-1f8c-4f8a-99b7-08856c2d15c0" providerId="ADAL" clId="{76CC14CC-3AD5-4151-9EE1-DE9F85BD312D}" dt="2019-10-22T18:12:06.595" v="826" actId="962"/>
          <pc:sldLayoutMkLst>
            <pc:docMk/>
            <pc:sldMasterMk cId="3778608951" sldId="2147483660"/>
            <pc:sldLayoutMk cId="3179874041" sldId="2147483674"/>
          </pc:sldLayoutMkLst>
          <pc:spChg chg="add mod">
            <ac:chgData name="Cheryl Franklin" userId="a3106b6f-1f8c-4f8a-99b7-08856c2d15c0" providerId="ADAL" clId="{76CC14CC-3AD5-4151-9EE1-DE9F85BD312D}" dt="2019-10-22T18:10:52.032" v="465" actId="962"/>
            <ac:spMkLst>
              <pc:docMk/>
              <pc:sldMasterMk cId="3778608951" sldId="2147483660"/>
              <pc:sldLayoutMk cId="3179874041" sldId="2147483674"/>
              <ac:spMk id="14" creationId="{1A8F5A1F-1699-4EF1-82AF-7354D891452F}"/>
            </ac:spMkLst>
          </pc:spChg>
          <pc:picChg chg="mod">
            <ac:chgData name="Cheryl Franklin" userId="a3106b6f-1f8c-4f8a-99b7-08856c2d15c0" providerId="ADAL" clId="{76CC14CC-3AD5-4151-9EE1-DE9F85BD312D}" dt="2019-10-22T18:12:06.595" v="826" actId="962"/>
            <ac:picMkLst>
              <pc:docMk/>
              <pc:sldMasterMk cId="3778608951" sldId="2147483660"/>
              <pc:sldLayoutMk cId="3179874041" sldId="2147483674"/>
              <ac:picMk id="7" creationId="{B85CF677-628B-43A7-AA88-9DD0BBB3A016}"/>
            </ac:picMkLst>
          </pc:picChg>
        </pc:sldLayoutChg>
        <pc:sldLayoutChg chg="addSp delSp modSp">
          <pc:chgData name="Cheryl Franklin" userId="a3106b6f-1f8c-4f8a-99b7-08856c2d15c0" providerId="ADAL" clId="{76CC14CC-3AD5-4151-9EE1-DE9F85BD312D}" dt="2019-10-22T18:07:45.583" v="439" actId="12789"/>
          <pc:sldLayoutMkLst>
            <pc:docMk/>
            <pc:sldMasterMk cId="3778608951" sldId="2147483660"/>
            <pc:sldLayoutMk cId="536804673" sldId="2147483675"/>
          </pc:sldLayoutMkLst>
          <pc:spChg chg="add mod ord">
            <ac:chgData name="Cheryl Franklin" userId="a3106b6f-1f8c-4f8a-99b7-08856c2d15c0" providerId="ADAL" clId="{76CC14CC-3AD5-4151-9EE1-DE9F85BD312D}" dt="2019-10-22T18:07:45.583" v="439" actId="12789"/>
            <ac:spMkLst>
              <pc:docMk/>
              <pc:sldMasterMk cId="3778608951" sldId="2147483660"/>
              <pc:sldLayoutMk cId="536804673" sldId="2147483675"/>
              <ac:spMk id="2" creationId="{F24B4279-F9B4-4F4D-8122-8EAE90CBA59C}"/>
            </ac:spMkLst>
          </pc:spChg>
          <pc:spChg chg="del">
            <ac:chgData name="Cheryl Franklin" userId="a3106b6f-1f8c-4f8a-99b7-08856c2d15c0" providerId="ADAL" clId="{76CC14CC-3AD5-4151-9EE1-DE9F85BD312D}" dt="2019-10-22T17:53:21.670" v="229" actId="478"/>
            <ac:spMkLst>
              <pc:docMk/>
              <pc:sldMasterMk cId="3778608951" sldId="2147483660"/>
              <pc:sldLayoutMk cId="536804673" sldId="2147483675"/>
              <ac:spMk id="13" creationId="{8527C91C-D68F-46DB-9618-F4AE37D5AFEF}"/>
            </ac:spMkLst>
          </pc:spChg>
          <pc:picChg chg="mod">
            <ac:chgData name="Cheryl Franklin" userId="a3106b6f-1f8c-4f8a-99b7-08856c2d15c0" providerId="ADAL" clId="{76CC14CC-3AD5-4151-9EE1-DE9F85BD312D}" dt="2019-10-22T18:07:03.889" v="432" actId="14826"/>
            <ac:picMkLst>
              <pc:docMk/>
              <pc:sldMasterMk cId="3778608951" sldId="2147483660"/>
              <pc:sldLayoutMk cId="536804673" sldId="2147483675"/>
              <ac:picMk id="7" creationId="{D520A275-CDAF-4332-977F-98FD1C240F71}"/>
            </ac:picMkLst>
          </pc:picChg>
        </pc:sldLayoutChg>
        <pc:sldLayoutChg chg="modSp">
          <pc:chgData name="Cheryl Franklin" userId="a3106b6f-1f8c-4f8a-99b7-08856c2d15c0" providerId="ADAL" clId="{76CC14CC-3AD5-4151-9EE1-DE9F85BD312D}" dt="2019-10-22T18:15:15.668" v="886" actId="14826"/>
          <pc:sldLayoutMkLst>
            <pc:docMk/>
            <pc:sldMasterMk cId="3778608951" sldId="2147483660"/>
            <pc:sldLayoutMk cId="1963667844" sldId="2147483676"/>
          </pc:sldLayoutMkLst>
          <pc:picChg chg="mod">
            <ac:chgData name="Cheryl Franklin" userId="a3106b6f-1f8c-4f8a-99b7-08856c2d15c0" providerId="ADAL" clId="{76CC14CC-3AD5-4151-9EE1-DE9F85BD312D}" dt="2019-10-22T18:15:15.668" v="886" actId="14826"/>
            <ac:picMkLst>
              <pc:docMk/>
              <pc:sldMasterMk cId="3778608951" sldId="2147483660"/>
              <pc:sldLayoutMk cId="1963667844" sldId="2147483676"/>
              <ac:picMk id="7" creationId="{D520A275-CDAF-4332-977F-98FD1C240F7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3/19/2020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3/19/2020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3/19/2020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3/19/2020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3/19/2020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ksdetasn.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sde.org/Portals/0/Communications/Publications/Continuous%20Learning%20Task%20Force%20Guidance.pdf?ver=2020-03-18-230653-693" TargetMode="External"/><Relationship Id="rId2" Type="http://schemas.openxmlformats.org/officeDocument/2006/relationships/hyperlink" Target="https://governor.kansas.gov/wp-content/uploads/2020/03/EO-20-07-Execut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ljurgensen@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 Id="rId5" Type="http://schemas.openxmlformats.org/officeDocument/2006/relationships/hyperlink" Target="mailto:dzajic@ksde.org" TargetMode="External"/><Relationship Id="rId4" Type="http://schemas.openxmlformats.org/officeDocument/2006/relationships/hyperlink" Target="mailto:thester@ksd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ksde.org/Agency/Division-of-Learning-Services/Special-Education-and-Title-Services/Special-Educ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Special Education Administrators’ Webinar: COVID-19</a:t>
            </a:r>
            <a:endParaRPr lang="en-US" dirty="0"/>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smtClean="0"/>
              <a:t>March 19, 2020</a:t>
            </a:r>
            <a:endParaRPr lang="en-US" dirty="0"/>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Need a critical friend or thought partner? Request assistance from the Technical Assistance Team.</a:t>
            </a:r>
          </a:p>
          <a:p>
            <a:r>
              <a:rPr lang="en-US" dirty="0" smtClean="0"/>
              <a:t>Go to </a:t>
            </a:r>
            <a:r>
              <a:rPr lang="en-US" dirty="0" smtClean="0">
                <a:hlinkClick r:id="rId2"/>
              </a:rPr>
              <a:t>www.ksdetasn.org</a:t>
            </a:r>
            <a:endParaRPr lang="en-US" dirty="0" smtClean="0"/>
          </a:p>
          <a:p>
            <a:pPr lvl="1"/>
            <a:r>
              <a:rPr lang="en-US" dirty="0" smtClean="0"/>
              <a:t>Click big blue button</a:t>
            </a:r>
          </a:p>
          <a:p>
            <a:pPr lvl="1"/>
            <a:r>
              <a:rPr lang="en-US" dirty="0" smtClean="0"/>
              <a:t>Within your request use the words “Technical Assistance Team” and the request will be routed to the right place</a:t>
            </a:r>
          </a:p>
          <a:p>
            <a:pPr lvl="2"/>
            <a:endParaRPr lang="en-US" dirty="0"/>
          </a:p>
        </p:txBody>
      </p:sp>
      <p:sp>
        <p:nvSpPr>
          <p:cNvPr id="3" name="Title 2"/>
          <p:cNvSpPr>
            <a:spLocks noGrp="1"/>
          </p:cNvSpPr>
          <p:nvPr>
            <p:ph type="title"/>
          </p:nvPr>
        </p:nvSpPr>
        <p:spPr/>
        <p:txBody>
          <a:bodyPr/>
          <a:lstStyle/>
          <a:p>
            <a:r>
              <a:rPr lang="en-US" dirty="0" smtClean="0"/>
              <a:t>Technical Assistance Team</a:t>
            </a:r>
            <a:endParaRPr lang="en-US" dirty="0"/>
          </a:p>
        </p:txBody>
      </p:sp>
      <p:pic>
        <p:nvPicPr>
          <p:cNvPr id="4" name="Picture 3"/>
          <p:cNvPicPr>
            <a:picLocks noChangeAspect="1"/>
          </p:cNvPicPr>
          <p:nvPr/>
        </p:nvPicPr>
        <p:blipFill>
          <a:blip r:embed="rId3"/>
          <a:stretch>
            <a:fillRect/>
          </a:stretch>
        </p:blipFill>
        <p:spPr>
          <a:xfrm>
            <a:off x="6831290" y="2507722"/>
            <a:ext cx="3838575" cy="752475"/>
          </a:xfrm>
          <a:prstGeom prst="rect">
            <a:avLst/>
          </a:prstGeom>
        </p:spPr>
      </p:pic>
      <p:cxnSp>
        <p:nvCxnSpPr>
          <p:cNvPr id="6" name="Straight Arrow Connector 5"/>
          <p:cNvCxnSpPr/>
          <p:nvPr/>
        </p:nvCxnSpPr>
        <p:spPr>
          <a:xfrm flipV="1">
            <a:off x="4562573" y="2969636"/>
            <a:ext cx="2102178" cy="2071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107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Text Placeholder 2"/>
          <p:cNvSpPr>
            <a:spLocks noGrp="1"/>
          </p:cNvSpPr>
          <p:nvPr>
            <p:ph type="body" idx="1"/>
          </p:nvPr>
        </p:nvSpPr>
        <p:spPr/>
        <p:txBody>
          <a:bodyPr/>
          <a:lstStyle/>
          <a:p>
            <a:r>
              <a:rPr lang="en-US" dirty="0" smtClean="0"/>
              <a:t>Laura Jurgensen</a:t>
            </a:r>
            <a:endParaRPr lang="en-US" dirty="0"/>
          </a:p>
        </p:txBody>
      </p:sp>
    </p:spTree>
    <p:extLst>
      <p:ext uri="{BB962C8B-B14F-4D97-AF65-F5344CB8AC3E}">
        <p14:creationId xmlns:p14="http://schemas.microsoft.com/office/powerpoint/2010/main" val="9316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Should we be adjusting </a:t>
            </a:r>
            <a:r>
              <a:rPr lang="en-US" dirty="0" err="1" smtClean="0"/>
              <a:t>SPEDPro</a:t>
            </a:r>
            <a:r>
              <a:rPr lang="en-US" dirty="0" smtClean="0"/>
              <a:t> for continuous learning?</a:t>
            </a:r>
          </a:p>
          <a:p>
            <a:pPr lvl="1"/>
            <a:r>
              <a:rPr lang="en-US" dirty="0" smtClean="0"/>
              <a:t>Not yet. Wait for further guidance from KSDE. </a:t>
            </a:r>
          </a:p>
          <a:p>
            <a:pPr lvl="1"/>
            <a:r>
              <a:rPr lang="en-US" dirty="0"/>
              <a:t>Please see Question and Answer B-1 of the FAQ document</a:t>
            </a:r>
          </a:p>
          <a:p>
            <a:pPr lvl="1"/>
            <a:r>
              <a:rPr lang="en-US" dirty="0"/>
              <a:t>Focus first on developing and implementing a plan. Then, we will help you navigate data reporting.</a:t>
            </a:r>
          </a:p>
          <a:p>
            <a:pPr lvl="1"/>
            <a:endParaRPr lang="en-US" dirty="0"/>
          </a:p>
        </p:txBody>
      </p:sp>
      <p:sp>
        <p:nvSpPr>
          <p:cNvPr id="3" name="Title 2"/>
          <p:cNvSpPr>
            <a:spLocks noGrp="1"/>
          </p:cNvSpPr>
          <p:nvPr>
            <p:ph type="title"/>
          </p:nvPr>
        </p:nvSpPr>
        <p:spPr/>
        <p:txBody>
          <a:bodyPr/>
          <a:lstStyle/>
          <a:p>
            <a:r>
              <a:rPr lang="en-US" dirty="0" smtClean="0"/>
              <a:t>Question 1</a:t>
            </a:r>
            <a:endParaRPr lang="en-US" dirty="0"/>
          </a:p>
        </p:txBody>
      </p:sp>
    </p:spTree>
    <p:extLst>
      <p:ext uri="{BB962C8B-B14F-4D97-AF65-F5344CB8AC3E}">
        <p14:creationId xmlns:p14="http://schemas.microsoft.com/office/powerpoint/2010/main" val="3326968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How </a:t>
            </a:r>
            <a:r>
              <a:rPr lang="en-US" dirty="0"/>
              <a:t>are we going to do Pre-K Screenings</a:t>
            </a:r>
            <a:r>
              <a:rPr lang="en-US" dirty="0" smtClean="0"/>
              <a:t>?</a:t>
            </a:r>
          </a:p>
          <a:p>
            <a:pPr lvl="1"/>
            <a:r>
              <a:rPr lang="en-US" dirty="0"/>
              <a:t>The IDEA and state special education law do not specify a required timeline for early childhood screenings. K.A.R. 91-40-7(a) and (b) require each local school board to adopt and implement policies and procedures for screening children younger than age 5. Those policies and procedures must include observations, instruments, measures, and techniques that disclose any potential disabilities or developmental delays that indicate a need for evaluation, including hearing and vision screening. These screenings should be done within a reasonable time in light of the unprecedented COVID-19 restrictions each local school district is facing. When conducting screenings staff must be sure to follow local health department guidelines for appropriate social distancing, hygiene, and sanitizing any materials or instruments. Any screening that can be done virtually should be done virtually</a:t>
            </a:r>
            <a:r>
              <a:rPr lang="en-US" dirty="0" smtClean="0"/>
              <a:t>.</a:t>
            </a:r>
            <a:endParaRPr lang="en-US" dirty="0"/>
          </a:p>
        </p:txBody>
      </p:sp>
      <p:sp>
        <p:nvSpPr>
          <p:cNvPr id="3" name="Title 2"/>
          <p:cNvSpPr>
            <a:spLocks noGrp="1"/>
          </p:cNvSpPr>
          <p:nvPr>
            <p:ph type="title"/>
          </p:nvPr>
        </p:nvSpPr>
        <p:spPr/>
        <p:txBody>
          <a:bodyPr/>
          <a:lstStyle/>
          <a:p>
            <a:r>
              <a:rPr lang="en-US" dirty="0"/>
              <a:t>Question </a:t>
            </a:r>
            <a:r>
              <a:rPr lang="en-US" dirty="0" smtClean="0"/>
              <a:t>2</a:t>
            </a:r>
            <a:endParaRPr lang="en-US" dirty="0"/>
          </a:p>
        </p:txBody>
      </p:sp>
    </p:spTree>
    <p:extLst>
      <p:ext uri="{BB962C8B-B14F-4D97-AF65-F5344CB8AC3E}">
        <p14:creationId xmlns:p14="http://schemas.microsoft.com/office/powerpoint/2010/main" val="131891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How do we handle </a:t>
            </a:r>
            <a:r>
              <a:rPr lang="en-US" dirty="0" smtClean="0"/>
              <a:t>students identified with a Developmental Delay turning </a:t>
            </a:r>
            <a:r>
              <a:rPr lang="en-US" dirty="0"/>
              <a:t>10</a:t>
            </a:r>
            <a:r>
              <a:rPr lang="en-US" dirty="0" smtClean="0"/>
              <a:t>?</a:t>
            </a:r>
          </a:p>
          <a:p>
            <a:pPr lvl="1"/>
            <a:r>
              <a:rPr lang="en-US" dirty="0"/>
              <a:t>Reevaluation of a child is not required before termination of a child's eligibility for services due to exceeding the age for eligibility (K.S.A. 72-3428(l)(2)). If a child who is turning 10 is only identified with developmental delay (DD) and no additional exceptionality is suspected, eligibility ends on the child's 10th birthday. For such a child, the school does not need parental consent to end services upon exceeding the age for DD eligibility (K.A.R. 91-40-27(a)(3)). However, the child find requirement remains. Therefore, if prior to the child's 10th birthday, there is reason to suspect that the child has another exceptionality under any other category, a reevaluation must be completed prior to the child's 10th birthday to make that determination.  Many of these evaluations may be conducted based on a review of existing data, without the need for additional assessments.  If these evaluations are conducted based on a review of existing data, that review must be done by the IEP team and must include input from the child’s parents (34 C.F.R. 300.305(a)(2)). The IEP team may conduct this review without a meeting (34 C.F.R. 300.305(b)). If it is determined that no additional data are needed to determine continued eligibility and the child’s needs, parents must be notified of that determination, the reason for that determination, and the right of the parent to request an assessment to determine whether the child remains eligible under another category (34 C.F.R. 300.305(d)).</a:t>
            </a:r>
          </a:p>
          <a:p>
            <a:pPr lvl="2"/>
            <a:r>
              <a:rPr lang="en-US" dirty="0" smtClean="0"/>
              <a:t>See Process Handbook, page 141.</a:t>
            </a:r>
            <a:endParaRPr lang="en-US" dirty="0"/>
          </a:p>
        </p:txBody>
      </p:sp>
      <p:sp>
        <p:nvSpPr>
          <p:cNvPr id="3" name="Title 2"/>
          <p:cNvSpPr>
            <a:spLocks noGrp="1"/>
          </p:cNvSpPr>
          <p:nvPr>
            <p:ph type="title"/>
          </p:nvPr>
        </p:nvSpPr>
        <p:spPr/>
        <p:txBody>
          <a:bodyPr/>
          <a:lstStyle/>
          <a:p>
            <a:r>
              <a:rPr lang="en-US" dirty="0"/>
              <a:t>Question </a:t>
            </a:r>
            <a:r>
              <a:rPr lang="en-US" dirty="0" smtClean="0"/>
              <a:t>3</a:t>
            </a:r>
            <a:endParaRPr lang="en-US" dirty="0"/>
          </a:p>
        </p:txBody>
      </p:sp>
    </p:spTree>
    <p:extLst>
      <p:ext uri="{BB962C8B-B14F-4D97-AF65-F5344CB8AC3E}">
        <p14:creationId xmlns:p14="http://schemas.microsoft.com/office/powerpoint/2010/main" val="3564011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Will </a:t>
            </a:r>
            <a:r>
              <a:rPr lang="en-US" dirty="0"/>
              <a:t>districts change the dates of the school year</a:t>
            </a:r>
            <a:r>
              <a:rPr lang="en-US" dirty="0" smtClean="0"/>
              <a:t>?</a:t>
            </a:r>
          </a:p>
          <a:p>
            <a:pPr lvl="1"/>
            <a:r>
              <a:rPr lang="en-US" dirty="0" smtClean="0"/>
              <a:t>For </a:t>
            </a:r>
            <a:r>
              <a:rPr lang="en-US" dirty="0" err="1" smtClean="0"/>
              <a:t>SPEDPro</a:t>
            </a:r>
            <a:r>
              <a:rPr lang="en-US" dirty="0" smtClean="0"/>
              <a:t> reporting purposes, please wait for further guidance on this question.</a:t>
            </a:r>
          </a:p>
          <a:p>
            <a:pPr lvl="1"/>
            <a:r>
              <a:rPr lang="en-US" dirty="0" smtClean="0"/>
              <a:t>For all other purposes, this is not a special education question and guidance on this topic will come from KSDE commissioner and deputy commissioners.</a:t>
            </a:r>
            <a:endParaRPr lang="en-US" dirty="0"/>
          </a:p>
        </p:txBody>
      </p:sp>
      <p:sp>
        <p:nvSpPr>
          <p:cNvPr id="3" name="Title 2"/>
          <p:cNvSpPr>
            <a:spLocks noGrp="1"/>
          </p:cNvSpPr>
          <p:nvPr>
            <p:ph type="title"/>
          </p:nvPr>
        </p:nvSpPr>
        <p:spPr/>
        <p:txBody>
          <a:bodyPr/>
          <a:lstStyle/>
          <a:p>
            <a:r>
              <a:rPr lang="en-US" dirty="0"/>
              <a:t>Question </a:t>
            </a:r>
            <a:r>
              <a:rPr lang="en-US" dirty="0" smtClean="0"/>
              <a:t>4</a:t>
            </a:r>
            <a:endParaRPr lang="en-US" dirty="0"/>
          </a:p>
        </p:txBody>
      </p:sp>
    </p:spTree>
    <p:extLst>
      <p:ext uri="{BB962C8B-B14F-4D97-AF65-F5344CB8AC3E}">
        <p14:creationId xmlns:p14="http://schemas.microsoft.com/office/powerpoint/2010/main" val="291762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are we documenting the services that will be provided</a:t>
            </a:r>
            <a:r>
              <a:rPr lang="en-US" dirty="0" smtClean="0"/>
              <a:t>?</a:t>
            </a:r>
          </a:p>
          <a:p>
            <a:pPr lvl="1"/>
            <a:r>
              <a:rPr lang="en-US" dirty="0"/>
              <a:t>See Answers A-3, A-9, and B-1 in the KSDE SPED COVID-19 FAQ document</a:t>
            </a:r>
            <a:r>
              <a:rPr lang="en-US" dirty="0" smtClean="0"/>
              <a:t>.</a:t>
            </a:r>
            <a:endParaRPr lang="en-US" dirty="0"/>
          </a:p>
        </p:txBody>
      </p:sp>
      <p:sp>
        <p:nvSpPr>
          <p:cNvPr id="3" name="Title 2"/>
          <p:cNvSpPr>
            <a:spLocks noGrp="1"/>
          </p:cNvSpPr>
          <p:nvPr>
            <p:ph type="title"/>
          </p:nvPr>
        </p:nvSpPr>
        <p:spPr/>
        <p:txBody>
          <a:bodyPr/>
          <a:lstStyle/>
          <a:p>
            <a:r>
              <a:rPr lang="en-US" dirty="0"/>
              <a:t>Question </a:t>
            </a:r>
            <a:r>
              <a:rPr lang="en-US" dirty="0" smtClean="0"/>
              <a:t>5</a:t>
            </a:r>
            <a:endParaRPr lang="en-US" dirty="0"/>
          </a:p>
        </p:txBody>
      </p:sp>
    </p:spTree>
    <p:extLst>
      <p:ext uri="{BB962C8B-B14F-4D97-AF65-F5344CB8AC3E}">
        <p14:creationId xmlns:p14="http://schemas.microsoft.com/office/powerpoint/2010/main" val="61182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Can small groups of students return to school buildings after they are sanitized</a:t>
            </a:r>
            <a:r>
              <a:rPr lang="en-US" dirty="0" smtClean="0"/>
              <a:t>?</a:t>
            </a:r>
          </a:p>
          <a:p>
            <a:pPr lvl="1"/>
            <a:r>
              <a:rPr lang="en-US" dirty="0"/>
              <a:t>See the Governor's Executive Order 20-07 (numbers 2 and 3 on page 2) </a:t>
            </a:r>
            <a:r>
              <a:rPr lang="en-US" u="sng" dirty="0">
                <a:hlinkClick r:id="rId2"/>
              </a:rPr>
              <a:t>https://governor.kansas.gov/wp-content/uploads/2020/03/EO-20-07-Executed.pdf</a:t>
            </a:r>
            <a:r>
              <a:rPr lang="en-US" dirty="0"/>
              <a:t>; and see Continuous Learning Taskforce Guidance </a:t>
            </a:r>
            <a:r>
              <a:rPr lang="en-US" u="sng" dirty="0">
                <a:hlinkClick r:id="rId3"/>
              </a:rPr>
              <a:t>https://www.ksde.org/Portals/0/Communications/Publications/Continuous%20Learning%20Task%20Force%20Guidance.pdf?ver=2020-03-18-230653-693</a:t>
            </a:r>
            <a:endParaRPr lang="en-US" dirty="0"/>
          </a:p>
        </p:txBody>
      </p:sp>
      <p:sp>
        <p:nvSpPr>
          <p:cNvPr id="3" name="Title 2"/>
          <p:cNvSpPr>
            <a:spLocks noGrp="1"/>
          </p:cNvSpPr>
          <p:nvPr>
            <p:ph type="title"/>
          </p:nvPr>
        </p:nvSpPr>
        <p:spPr/>
        <p:txBody>
          <a:bodyPr/>
          <a:lstStyle/>
          <a:p>
            <a:r>
              <a:rPr lang="en-US" dirty="0"/>
              <a:t>Question </a:t>
            </a:r>
            <a:r>
              <a:rPr lang="en-US" dirty="0" smtClean="0"/>
              <a:t>6</a:t>
            </a:r>
            <a:endParaRPr lang="en-US" dirty="0"/>
          </a:p>
        </p:txBody>
      </p:sp>
    </p:spTree>
    <p:extLst>
      <p:ext uri="{BB962C8B-B14F-4D97-AF65-F5344CB8AC3E}">
        <p14:creationId xmlns:p14="http://schemas.microsoft.com/office/powerpoint/2010/main" val="159220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Will IEP amendments be needed following </a:t>
            </a:r>
            <a:r>
              <a:rPr lang="en-US" dirty="0" smtClean="0"/>
              <a:t>continuous learning?</a:t>
            </a:r>
          </a:p>
          <a:p>
            <a:pPr lvl="1"/>
            <a:r>
              <a:rPr lang="en-US" dirty="0"/>
              <a:t>See Answers A-3 and A-9 in the KSDE SPED COVID-19 FAQ </a:t>
            </a:r>
            <a:r>
              <a:rPr lang="en-US" dirty="0" smtClean="0"/>
              <a:t>document</a:t>
            </a:r>
            <a:r>
              <a:rPr lang="en-US" dirty="0"/>
              <a:t>.</a:t>
            </a:r>
            <a:endParaRPr lang="en-US" dirty="0"/>
          </a:p>
        </p:txBody>
      </p:sp>
      <p:sp>
        <p:nvSpPr>
          <p:cNvPr id="3" name="Title 2"/>
          <p:cNvSpPr>
            <a:spLocks noGrp="1"/>
          </p:cNvSpPr>
          <p:nvPr>
            <p:ph type="title"/>
          </p:nvPr>
        </p:nvSpPr>
        <p:spPr/>
        <p:txBody>
          <a:bodyPr/>
          <a:lstStyle/>
          <a:p>
            <a:r>
              <a:rPr lang="en-US" dirty="0"/>
              <a:t>Question </a:t>
            </a:r>
            <a:r>
              <a:rPr lang="en-US" dirty="0" smtClean="0"/>
              <a:t>7</a:t>
            </a:r>
            <a:endParaRPr lang="en-US" dirty="0"/>
          </a:p>
        </p:txBody>
      </p:sp>
    </p:spTree>
    <p:extLst>
      <p:ext uri="{BB962C8B-B14F-4D97-AF65-F5344CB8AC3E}">
        <p14:creationId xmlns:p14="http://schemas.microsoft.com/office/powerpoint/2010/main" val="2080165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Do we send home </a:t>
            </a:r>
            <a:r>
              <a:rPr lang="en-US" dirty="0" smtClean="0"/>
              <a:t>third </a:t>
            </a:r>
            <a:r>
              <a:rPr lang="en-US" dirty="0"/>
              <a:t>quarter IEP progress reports if grade cards are currently on hold? </a:t>
            </a:r>
            <a:endParaRPr lang="en-US" dirty="0" smtClean="0"/>
          </a:p>
          <a:p>
            <a:pPr lvl="1"/>
            <a:r>
              <a:rPr lang="en-US" dirty="0"/>
              <a:t>The IDEA requires that each IEP includes a description of when IEP goal progress reports will be provided to the parents (34 C.F.R. 300.320(a)(3)(ii)). If a child's IEP says that the progress report will be provided concurrent with the issuance of report cards or in the same manner and frequency as general education progress reports, then the IEP progress report would only need to be issued if report cards or general education progress reports are also issued. If the IEP says that the progress report will be provided in a different manner and frequency than general education progress reports or report cards, schools should make every effort to issue the IEP progress report in the manner required by the IEP. </a:t>
            </a:r>
          </a:p>
        </p:txBody>
      </p:sp>
      <p:sp>
        <p:nvSpPr>
          <p:cNvPr id="3" name="Title 2"/>
          <p:cNvSpPr>
            <a:spLocks noGrp="1"/>
          </p:cNvSpPr>
          <p:nvPr>
            <p:ph type="title"/>
          </p:nvPr>
        </p:nvSpPr>
        <p:spPr/>
        <p:txBody>
          <a:bodyPr/>
          <a:lstStyle/>
          <a:p>
            <a:r>
              <a:rPr lang="en-US" dirty="0"/>
              <a:t>Question </a:t>
            </a:r>
            <a:r>
              <a:rPr lang="en-US" dirty="0" smtClean="0"/>
              <a:t>8</a:t>
            </a:r>
            <a:endParaRPr lang="en-US" dirty="0"/>
          </a:p>
        </p:txBody>
      </p:sp>
    </p:spTree>
    <p:extLst>
      <p:ext uri="{BB962C8B-B14F-4D97-AF65-F5344CB8AC3E}">
        <p14:creationId xmlns:p14="http://schemas.microsoft.com/office/powerpoint/2010/main" val="1348798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Text Placeholder 2"/>
          <p:cNvSpPr>
            <a:spLocks noGrp="1"/>
          </p:cNvSpPr>
          <p:nvPr>
            <p:ph type="body" idx="1"/>
          </p:nvPr>
        </p:nvSpPr>
        <p:spPr/>
        <p:txBody>
          <a:bodyPr/>
          <a:lstStyle/>
          <a:p>
            <a:r>
              <a:rPr lang="en-US" dirty="0" smtClean="0"/>
              <a:t>Bert Moore</a:t>
            </a:r>
            <a:endParaRPr lang="en-US" dirty="0"/>
          </a:p>
        </p:txBody>
      </p:sp>
    </p:spTree>
    <p:extLst>
      <p:ext uri="{BB962C8B-B14F-4D97-AF65-F5344CB8AC3E}">
        <p14:creationId xmlns:p14="http://schemas.microsoft.com/office/powerpoint/2010/main" val="288824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199962" y="3186927"/>
            <a:ext cx="4592495" cy="2354046"/>
          </a:xfrm>
          <a:ln>
            <a:noFill/>
          </a:ln>
        </p:spPr>
        <p:txBody>
          <a:bodyPr/>
          <a:lstStyle/>
          <a:p>
            <a:pPr lvl="1"/>
            <a:r>
              <a:rPr lang="en-US" dirty="0" smtClean="0"/>
              <a:t>Special Education and Title Services</a:t>
            </a:r>
            <a:r>
              <a:rPr lang="en-US" dirty="0"/>
              <a:t/>
            </a:r>
            <a:br>
              <a:rPr lang="en-US" dirty="0"/>
            </a:br>
            <a:r>
              <a:rPr lang="en-US" dirty="0" smtClean="0">
                <a:hlinkClick r:id="rId2"/>
              </a:rPr>
              <a:t>bmoore@ksde.org</a:t>
            </a:r>
            <a:endParaRPr lang="en-US" dirty="0" smtClean="0"/>
          </a:p>
          <a:p>
            <a:pPr lvl="1"/>
            <a:r>
              <a:rPr lang="en-US" dirty="0" smtClean="0">
                <a:hlinkClick r:id="rId3"/>
              </a:rPr>
              <a:t>ljurgensen@ksde.org</a:t>
            </a:r>
            <a:endParaRPr lang="en-US" dirty="0" smtClean="0"/>
          </a:p>
          <a:p>
            <a:pPr lvl="1"/>
            <a:r>
              <a:rPr lang="en-US" dirty="0" smtClean="0">
                <a:hlinkClick r:id="rId4"/>
              </a:rPr>
              <a:t>thester@ksde.org</a:t>
            </a:r>
            <a:endParaRPr lang="en-US" dirty="0" smtClean="0"/>
          </a:p>
          <a:p>
            <a:pPr lvl="1"/>
            <a:r>
              <a:rPr lang="en-US" dirty="0" smtClean="0">
                <a:hlinkClick r:id="rId5"/>
              </a:rPr>
              <a:t>dzajic@ksde.org</a:t>
            </a:r>
            <a:r>
              <a:rPr lang="en-US" dirty="0" smtClean="0"/>
              <a:t> </a:t>
            </a:r>
            <a:endParaRPr lang="en-US" dirty="0"/>
          </a:p>
        </p:txBody>
      </p:sp>
    </p:spTree>
    <p:extLst>
      <p:ext uri="{BB962C8B-B14F-4D97-AF65-F5344CB8AC3E}">
        <p14:creationId xmlns:p14="http://schemas.microsoft.com/office/powerpoint/2010/main" val="1334721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fontAlgn="ctr"/>
            <a:r>
              <a:rPr lang="en-US" dirty="0" smtClean="0"/>
              <a:t>Focus </a:t>
            </a:r>
            <a:r>
              <a:rPr lang="en-US" dirty="0"/>
              <a:t>on meeting student needs, health, and safety first. </a:t>
            </a:r>
            <a:endParaRPr lang="en-US" dirty="0" smtClean="0"/>
          </a:p>
          <a:p>
            <a:pPr fontAlgn="ctr"/>
            <a:r>
              <a:rPr lang="en-US" dirty="0" smtClean="0"/>
              <a:t>Words to say:</a:t>
            </a:r>
          </a:p>
          <a:p>
            <a:pPr lvl="1" fontAlgn="ctr"/>
            <a:r>
              <a:rPr lang="en-US" dirty="0" smtClean="0"/>
              <a:t>“We </a:t>
            </a:r>
            <a:r>
              <a:rPr lang="en-US" dirty="0"/>
              <a:t>are working to create a plan. We do not have an answer yet, but we will</a:t>
            </a:r>
            <a:r>
              <a:rPr lang="en-US" dirty="0" smtClean="0"/>
              <a:t>.”</a:t>
            </a:r>
            <a:endParaRPr lang="en-US" dirty="0"/>
          </a:p>
        </p:txBody>
      </p:sp>
      <p:sp>
        <p:nvSpPr>
          <p:cNvPr id="4" name="Title 3"/>
          <p:cNvSpPr>
            <a:spLocks noGrp="1"/>
          </p:cNvSpPr>
          <p:nvPr>
            <p:ph type="title"/>
          </p:nvPr>
        </p:nvSpPr>
        <p:spPr/>
        <p:txBody>
          <a:bodyPr/>
          <a:lstStyle/>
          <a:p>
            <a:r>
              <a:rPr lang="en-US" dirty="0" smtClean="0"/>
              <a:t>Keep the main thing, the main thing</a:t>
            </a:r>
            <a:endParaRPr lang="en-US" dirty="0"/>
          </a:p>
        </p:txBody>
      </p:sp>
    </p:spTree>
    <p:extLst>
      <p:ext uri="{BB962C8B-B14F-4D97-AF65-F5344CB8AC3E}">
        <p14:creationId xmlns:p14="http://schemas.microsoft.com/office/powerpoint/2010/main" val="418801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Special Education Legal Questions</a:t>
            </a:r>
            <a:endParaRPr lang="en-US" dirty="0"/>
          </a:p>
        </p:txBody>
      </p:sp>
      <p:sp>
        <p:nvSpPr>
          <p:cNvPr id="3" name="Text Placeholder 2"/>
          <p:cNvSpPr>
            <a:spLocks noGrp="1"/>
          </p:cNvSpPr>
          <p:nvPr>
            <p:ph type="body" idx="1"/>
          </p:nvPr>
        </p:nvSpPr>
        <p:spPr/>
        <p:txBody>
          <a:bodyPr/>
          <a:lstStyle/>
          <a:p>
            <a:r>
              <a:rPr lang="en-US" dirty="0" smtClean="0"/>
              <a:t>Laura Jurgensen and Tiffany Hester</a:t>
            </a:r>
            <a:endParaRPr lang="en-US" dirty="0"/>
          </a:p>
        </p:txBody>
      </p:sp>
    </p:spTree>
    <p:extLst>
      <p:ext uri="{BB962C8B-B14F-4D97-AF65-F5344CB8AC3E}">
        <p14:creationId xmlns:p14="http://schemas.microsoft.com/office/powerpoint/2010/main" val="148920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Updates are sent out on the Directors’ listserv </a:t>
            </a:r>
          </a:p>
          <a:p>
            <a:r>
              <a:rPr lang="en-US" dirty="0" smtClean="0"/>
              <a:t>Posted on the Special Education Services page of the KSDE website, </a:t>
            </a:r>
            <a:r>
              <a:rPr lang="en-US" dirty="0">
                <a:hlinkClick r:id="rId2"/>
              </a:rPr>
              <a:t>https://</a:t>
            </a:r>
            <a:r>
              <a:rPr lang="en-US" dirty="0" smtClean="0">
                <a:hlinkClick r:id="rId2"/>
              </a:rPr>
              <a:t>www.ksde.org/Agency/Division-of-Learning-Services/Special-Education-and-Title-Services/Special-Education</a:t>
            </a:r>
            <a:r>
              <a:rPr lang="en-US" dirty="0" smtClean="0"/>
              <a:t> (expect a delay between the listserv email and posting online)</a:t>
            </a:r>
          </a:p>
          <a:p>
            <a:r>
              <a:rPr lang="en-US" dirty="0" smtClean="0"/>
              <a:t>Guidance versus legal advice; support available</a:t>
            </a:r>
            <a:endParaRPr lang="en-US" dirty="0"/>
          </a:p>
        </p:txBody>
      </p:sp>
      <p:sp>
        <p:nvSpPr>
          <p:cNvPr id="3" name="Title 2"/>
          <p:cNvSpPr>
            <a:spLocks noGrp="1"/>
          </p:cNvSpPr>
          <p:nvPr>
            <p:ph type="title"/>
          </p:nvPr>
        </p:nvSpPr>
        <p:spPr/>
        <p:txBody>
          <a:bodyPr/>
          <a:lstStyle/>
          <a:p>
            <a:r>
              <a:rPr lang="en-US" dirty="0" smtClean="0"/>
              <a:t>FAQ Document</a:t>
            </a:r>
            <a:endParaRPr lang="en-US" dirty="0"/>
          </a:p>
        </p:txBody>
      </p:sp>
    </p:spTree>
    <p:extLst>
      <p:ext uri="{BB962C8B-B14F-4D97-AF65-F5344CB8AC3E}">
        <p14:creationId xmlns:p14="http://schemas.microsoft.com/office/powerpoint/2010/main" val="36764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Please see Question and Answer B-1 of the FAQ document</a:t>
            </a:r>
          </a:p>
          <a:p>
            <a:r>
              <a:rPr lang="en-US" dirty="0" smtClean="0"/>
              <a:t>Focus first on developing and implementing a plan. Then, we will help you navigate data reporting.</a:t>
            </a:r>
            <a:endParaRPr lang="en-US" dirty="0"/>
          </a:p>
        </p:txBody>
      </p:sp>
      <p:sp>
        <p:nvSpPr>
          <p:cNvPr id="3" name="Title 2"/>
          <p:cNvSpPr>
            <a:spLocks noGrp="1"/>
          </p:cNvSpPr>
          <p:nvPr>
            <p:ph type="title"/>
          </p:nvPr>
        </p:nvSpPr>
        <p:spPr/>
        <p:txBody>
          <a:bodyPr/>
          <a:lstStyle/>
          <a:p>
            <a:r>
              <a:rPr lang="en-US" dirty="0" smtClean="0"/>
              <a:t>Data Reporting</a:t>
            </a:r>
            <a:endParaRPr lang="en-US" dirty="0"/>
          </a:p>
        </p:txBody>
      </p:sp>
    </p:spTree>
    <p:extLst>
      <p:ext uri="{BB962C8B-B14F-4D97-AF65-F5344CB8AC3E}">
        <p14:creationId xmlns:p14="http://schemas.microsoft.com/office/powerpoint/2010/main" val="372369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Fiscal Questions</a:t>
            </a:r>
            <a:endParaRPr lang="en-US" dirty="0"/>
          </a:p>
        </p:txBody>
      </p:sp>
      <p:sp>
        <p:nvSpPr>
          <p:cNvPr id="3" name="Text Placeholder 2"/>
          <p:cNvSpPr>
            <a:spLocks noGrp="1"/>
          </p:cNvSpPr>
          <p:nvPr>
            <p:ph type="body" idx="1"/>
          </p:nvPr>
        </p:nvSpPr>
        <p:spPr/>
        <p:txBody>
          <a:bodyPr/>
          <a:lstStyle/>
          <a:p>
            <a:r>
              <a:rPr lang="en-US" dirty="0" smtClean="0"/>
              <a:t>Dean Zajic</a:t>
            </a:r>
            <a:endParaRPr lang="en-US" dirty="0"/>
          </a:p>
        </p:txBody>
      </p:sp>
    </p:spTree>
    <p:extLst>
      <p:ext uri="{BB962C8B-B14F-4D97-AF65-F5344CB8AC3E}">
        <p14:creationId xmlns:p14="http://schemas.microsoft.com/office/powerpoint/2010/main" val="132854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Perspective</a:t>
            </a:r>
            <a:endParaRPr lang="en-US" dirty="0"/>
          </a:p>
        </p:txBody>
      </p:sp>
      <p:sp>
        <p:nvSpPr>
          <p:cNvPr id="3" name="Text Placeholder 2"/>
          <p:cNvSpPr>
            <a:spLocks noGrp="1"/>
          </p:cNvSpPr>
          <p:nvPr>
            <p:ph type="body" idx="1"/>
          </p:nvPr>
        </p:nvSpPr>
        <p:spPr/>
        <p:txBody>
          <a:bodyPr>
            <a:normAutofit/>
          </a:bodyPr>
          <a:lstStyle/>
          <a:p>
            <a:r>
              <a:rPr lang="en-US" dirty="0" smtClean="0"/>
              <a:t>Wayne Ball, National Center for </a:t>
            </a:r>
            <a:r>
              <a:rPr lang="en-US" dirty="0"/>
              <a:t>Systemic Improvement and </a:t>
            </a:r>
            <a:r>
              <a:rPr lang="en-US" dirty="0" smtClean="0"/>
              <a:t>Center </a:t>
            </a:r>
            <a:r>
              <a:rPr lang="en-US" dirty="0"/>
              <a:t>for IDEA Fiscal Reporting</a:t>
            </a:r>
          </a:p>
        </p:txBody>
      </p:sp>
    </p:spTree>
    <p:extLst>
      <p:ext uri="{BB962C8B-B14F-4D97-AF65-F5344CB8AC3E}">
        <p14:creationId xmlns:p14="http://schemas.microsoft.com/office/powerpoint/2010/main" val="4163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Available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6349908"/>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http://schemas.openxmlformats.org/package/2006/metadata/core-properties"/>
    <ds:schemaRef ds:uri="6c663d95-8238-4b2d-b922-a74f82e5df6f"/>
    <ds:schemaRef ds:uri="http://schemas.microsoft.com/office/2006/documentManagement/types"/>
    <ds:schemaRef ds:uri="http://schemas.microsoft.com/office/infopath/2007/PartnerControls"/>
    <ds:schemaRef ds:uri="d5501a87-0b31-43b9-bb13-8dd2b743a206"/>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261</TotalTime>
  <Words>1040</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Open Sans Light</vt:lpstr>
      <vt:lpstr>Open Sans Semibold</vt:lpstr>
      <vt:lpstr>Arial</vt:lpstr>
      <vt:lpstr>Calibri</vt:lpstr>
      <vt:lpstr>Custom Design</vt:lpstr>
      <vt:lpstr>Special Education Administrators’ Webinar: COVID-19</vt:lpstr>
      <vt:lpstr>Introduction</vt:lpstr>
      <vt:lpstr>Keep the main thing, the main thing</vt:lpstr>
      <vt:lpstr>Overview of Special Education Legal Questions</vt:lpstr>
      <vt:lpstr>FAQ Document</vt:lpstr>
      <vt:lpstr>Data Reporting</vt:lpstr>
      <vt:lpstr>Special Education Fiscal Questions</vt:lpstr>
      <vt:lpstr>Federal Perspective</vt:lpstr>
      <vt:lpstr>Support Available</vt:lpstr>
      <vt:lpstr>Technical Assistance Team</vt:lpstr>
      <vt:lpstr>Questions and Answers</vt:lpstr>
      <vt:lpstr>Question 1</vt:lpstr>
      <vt:lpstr>Question 2</vt:lpstr>
      <vt:lpstr>Question 3</vt:lpstr>
      <vt:lpstr>Question 4</vt:lpstr>
      <vt:lpstr>Question 5</vt:lpstr>
      <vt:lpstr>Question 6</vt:lpstr>
      <vt:lpstr>Question 7</vt:lpstr>
      <vt:lpstr>Question 8</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Laura N. Jurgensen</cp:lastModifiedBy>
  <cp:revision>23</cp:revision>
  <dcterms:created xsi:type="dcterms:W3CDTF">2017-11-21T21:33:09Z</dcterms:created>
  <dcterms:modified xsi:type="dcterms:W3CDTF">2020-03-19T15:42:42Z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