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6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  <p:sldMasterId id="2147483730" r:id="rId3"/>
    <p:sldMasterId id="2147483774" r:id="rId4"/>
    <p:sldMasterId id="2147483833" r:id="rId5"/>
    <p:sldMasterId id="2147483851" r:id="rId6"/>
    <p:sldMasterId id="2147483874" r:id="rId7"/>
  </p:sldMasterIdLst>
  <p:notesMasterIdLst>
    <p:notesMasterId r:id="rId17"/>
  </p:notesMasterIdLst>
  <p:handoutMasterIdLst>
    <p:handoutMasterId r:id="rId18"/>
  </p:handoutMasterIdLst>
  <p:sldIdLst>
    <p:sldId id="457" r:id="rId8"/>
    <p:sldId id="989" r:id="rId9"/>
    <p:sldId id="442" r:id="rId10"/>
    <p:sldId id="868" r:id="rId11"/>
    <p:sldId id="953" r:id="rId12"/>
    <p:sldId id="951" r:id="rId13"/>
    <p:sldId id="262" r:id="rId14"/>
    <p:sldId id="949" r:id="rId15"/>
    <p:sldId id="456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2C19"/>
    <a:srgbClr val="941651"/>
    <a:srgbClr val="CC9900"/>
    <a:srgbClr val="C8D6DE"/>
    <a:srgbClr val="AEC8D5"/>
    <a:srgbClr val="909295"/>
    <a:srgbClr val="000000"/>
    <a:srgbClr val="E9B11C"/>
    <a:srgbClr val="B6653A"/>
    <a:srgbClr val="A3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737" autoAdjust="0"/>
    <p:restoredTop sz="96437" autoAdjust="0"/>
  </p:normalViewPr>
  <p:slideViewPr>
    <p:cSldViewPr snapToGrid="0" snapToObjects="1">
      <p:cViewPr varScale="1">
        <p:scale>
          <a:sx n="167" d="100"/>
          <a:sy n="167" d="100"/>
        </p:scale>
        <p:origin x="184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76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35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804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24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11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3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4797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6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10857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053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073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078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4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22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283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441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802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508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906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778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543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92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5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4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11/10/18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11/10/18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11/10/18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311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11/10/18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11/10/18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11/10/18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11/10/18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11/10/18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724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11/10/18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11/10/18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7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2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11/10/18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80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11/10/18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19812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11/10/18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1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11/10/18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11/10/18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891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2797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11/10/18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41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4063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8211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7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9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9431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7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962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11/10/18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1895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11/10/18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719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4855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49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1830631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11/10/18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079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11/10/18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12998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11/10/18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93287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73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4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11/10/18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326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784165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40974151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156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666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50572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20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960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031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9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767907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11/10/18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19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11/10/18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957150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11/10/18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9935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73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743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4249361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9041399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910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4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99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0311711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42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A42-C848-47E8-9DB4-6B410DB1377B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8150-D109-427E-B865-09E9DE5ED0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92" y="222249"/>
            <a:ext cx="356617" cy="57150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9755" y="857250"/>
            <a:ext cx="6823608" cy="3415904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5" y="171993"/>
            <a:ext cx="305268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346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126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7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2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0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38" indent="-342884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6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2421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4892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2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5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0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2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2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2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2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0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7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7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9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5211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41065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3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7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1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2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8704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80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11/10/18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4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11/10/18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11/10/18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11/10/18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1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1" y="699781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9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2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5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2" indent="-182872" algn="l" defTabSz="914355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11/10/18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8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Relationship Id="rId5" Type="http://schemas.openxmlformats.org/officeDocument/2006/relationships/hyperlink" Target="http://www.menti.com/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16601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00200" y="3"/>
            <a:ext cx="6172200" cy="855127"/>
          </a:xfrm>
        </p:spPr>
        <p:txBody>
          <a:bodyPr>
            <a:noAutofit/>
          </a:bodyPr>
          <a:lstStyle/>
          <a:p>
            <a:pPr algn="ctr"/>
            <a:r>
              <a:rPr lang="en-US" sz="3375" dirty="0"/>
              <a:t>  Kansans Can Competencies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511336"/>
            <a:ext cx="4995466" cy="4746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B63CC0-E995-EC4C-A60E-5EB7DA8687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4" y="734459"/>
            <a:ext cx="2267104" cy="36745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91BA62-08ED-1C4A-92D3-3242BC41991A}"/>
              </a:ext>
            </a:extLst>
          </p:cNvPr>
          <p:cNvSpPr txBox="1"/>
          <p:nvPr/>
        </p:nvSpPr>
        <p:spPr>
          <a:xfrm>
            <a:off x="2452914" y="2114550"/>
            <a:ext cx="193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dirty="0">
                <a:solidFill>
                  <a:prstClr val="black"/>
                </a:solidFill>
                <a:latin typeface="Arial"/>
              </a:rPr>
              <a:t>Go to </a:t>
            </a:r>
            <a:r>
              <a:rPr lang="en-US" dirty="0">
                <a:solidFill>
                  <a:prstClr val="black"/>
                </a:solidFill>
                <a:latin typeface="Arial"/>
                <a:hlinkClick r:id="rId5"/>
              </a:rPr>
              <a:t>www.menti.com</a:t>
            </a:r>
            <a:endParaRPr lang="en-US" dirty="0">
              <a:solidFill>
                <a:prstClr val="black"/>
              </a:solidFill>
              <a:latin typeface="Arial"/>
            </a:endParaRPr>
          </a:p>
          <a:p>
            <a:pPr defTabSz="914378"/>
            <a:endParaRPr lang="en-US" dirty="0">
              <a:solidFill>
                <a:prstClr val="black"/>
              </a:solidFill>
              <a:latin typeface="Arial"/>
            </a:endParaRPr>
          </a:p>
          <a:p>
            <a:pPr defTabSz="914378"/>
            <a:r>
              <a:rPr lang="en-US" dirty="0">
                <a:solidFill>
                  <a:prstClr val="black"/>
                </a:solidFill>
                <a:latin typeface="Arial"/>
              </a:rPr>
              <a:t>Type 31 74 9</a:t>
            </a:r>
          </a:p>
        </p:txBody>
      </p:sp>
    </p:spTree>
    <p:extLst>
      <p:ext uri="{BB962C8B-B14F-4D97-AF65-F5344CB8AC3E}">
        <p14:creationId xmlns:p14="http://schemas.microsoft.com/office/powerpoint/2010/main" val="15867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/>
            <a:r>
              <a:rPr lang="en-US" sz="2700" b="1" dirty="0">
                <a:solidFill>
                  <a:prstClr val="white"/>
                </a:solidFill>
                <a:latin typeface="Arial Narrow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914378"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7322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E07DAF-2B1A-C243-A1F2-9B96F10E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462" y="-226645"/>
            <a:ext cx="9722339" cy="61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3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1B0B6D-C751-1946-BD60-C0DA42F44C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49021" y="0"/>
            <a:ext cx="9193021" cy="5138664"/>
          </a:xfrm>
        </p:spPr>
      </p:pic>
      <p:sp>
        <p:nvSpPr>
          <p:cNvPr id="2" name="AutoShape 2" descr="KC_Redesign_Webpage_label-09-09-09.png">
            <a:extLst>
              <a:ext uri="{FF2B5EF4-FFF2-40B4-BE49-F238E27FC236}">
                <a16:creationId xmlns:a16="http://schemas.microsoft.com/office/drawing/2014/main" id="{86031D4A-1087-6D40-AE89-8B64FBAFF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9" y="685801"/>
            <a:ext cx="7410435" cy="384047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4" y="4519421"/>
            <a:ext cx="2225037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87" y="4519421"/>
            <a:ext cx="2213606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72" y="4519421"/>
            <a:ext cx="2213606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36182-5BEB-1243-9CA2-3ADE8A1792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5"/>
            <a:ext cx="747426" cy="11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0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864089" y="145345"/>
            <a:ext cx="720095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Kansas School Redesign Principles</a:t>
            </a:r>
            <a:endParaRPr sz="3200" dirty="0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Shape 721"/>
          <p:cNvSpPr txBox="1">
            <a:spLocks noGrp="1"/>
          </p:cNvSpPr>
          <p:nvPr>
            <p:ph type="sldNum" idx="4294967295"/>
          </p:nvPr>
        </p:nvSpPr>
        <p:spPr>
          <a:xfrm>
            <a:off x="7564784" y="4106763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15284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15284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23" name="Shape 723"/>
          <p:cNvGraphicFramePr/>
          <p:nvPr>
            <p:extLst/>
          </p:nvPr>
        </p:nvGraphicFramePr>
        <p:xfrm>
          <a:off x="864089" y="895739"/>
          <a:ext cx="8180384" cy="42621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9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0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Student Success Skills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Family, Business, and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Community Partnerships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There is an integrated approach to develop student social-emotional learning.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Partnerships are based on mutually beneficial relationships and collaboration.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6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Personalized Learning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Real World Application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Teachers support students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to have choice over their time,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place, pace and path.</a:t>
                      </a:r>
                      <a:endParaRPr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tx2"/>
                          </a:solidFill>
                        </a:rPr>
                        <a:t>Project-based learning, internships, and civic engagement makes learning relevant.</a:t>
                      </a:r>
                      <a:endParaRPr sz="22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45B405-FB79-DB48-88FF-13184F66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4"/>
            <a:ext cx="747426" cy="11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5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18896</TotalTime>
  <Words>167</Words>
  <Application>Microsoft Macintosh PowerPoint</Application>
  <PresentationFormat>On-screen Show (16:9)</PresentationFormat>
  <Paragraphs>27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Calibri Light</vt:lpstr>
      <vt:lpstr>Century Gothic</vt:lpstr>
      <vt:lpstr>Open Sans</vt:lpstr>
      <vt:lpstr>Roboto</vt:lpstr>
      <vt:lpstr>Segoe UI</vt:lpstr>
      <vt:lpstr>Segoe UI Light</vt:lpstr>
      <vt:lpstr>Office Theme</vt:lpstr>
      <vt:lpstr>KansansCAN-Blank-Template</vt:lpstr>
      <vt:lpstr>3_KansansCAN-Blank-Template</vt:lpstr>
      <vt:lpstr>2_Office Theme</vt:lpstr>
      <vt:lpstr>5_Office Theme</vt:lpstr>
      <vt:lpstr>4_KansansCAN-Blank-Template</vt:lpstr>
      <vt:lpstr>1_Office Theme</vt:lpstr>
      <vt:lpstr>Kansas Leads the World in the Success of Each Student.</vt:lpstr>
      <vt:lpstr>  Kansans Can Competencies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Kansas School Redesign Principles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Randy Watson</cp:lastModifiedBy>
  <cp:revision>269</cp:revision>
  <dcterms:created xsi:type="dcterms:W3CDTF">2012-10-22T13:49:38Z</dcterms:created>
  <dcterms:modified xsi:type="dcterms:W3CDTF">2018-11-10T16:35:28Z</dcterms:modified>
</cp:coreProperties>
</file>