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3877" r:id="rId2"/>
    <p:sldMasterId id="2147483908" r:id="rId3"/>
    <p:sldMasterId id="2147483920" r:id="rId4"/>
  </p:sldMasterIdLst>
  <p:notesMasterIdLst>
    <p:notesMasterId r:id="rId10"/>
  </p:notesMasterIdLst>
  <p:handoutMasterIdLst>
    <p:handoutMasterId r:id="rId11"/>
  </p:handoutMasterIdLst>
  <p:sldIdLst>
    <p:sldId id="1317" r:id="rId5"/>
    <p:sldId id="1241" r:id="rId6"/>
    <p:sldId id="262" r:id="rId7"/>
    <p:sldId id="1285" r:id="rId8"/>
    <p:sldId id="456"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1C1C1"/>
    <a:srgbClr val="EBEBEB"/>
    <a:srgbClr val="C8D6DE"/>
    <a:srgbClr val="D87B41"/>
    <a:srgbClr val="941651"/>
    <a:srgbClr val="CC9900"/>
    <a:srgbClr val="AEC8D5"/>
    <a:srgbClr val="909295"/>
    <a:srgbClr val="000000"/>
    <a:srgbClr val="E9B1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4773" autoAdjust="0"/>
    <p:restoredTop sz="96445" autoAdjust="0"/>
  </p:normalViewPr>
  <p:slideViewPr>
    <p:cSldViewPr snapToGrid="0" snapToObjects="1">
      <p:cViewPr varScale="1">
        <p:scale>
          <a:sx n="324" d="100"/>
          <a:sy n="324" d="100"/>
        </p:scale>
        <p:origin x="176" y="512"/>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5" d="100"/>
          <a:sy n="85" d="100"/>
        </p:scale>
        <p:origin x="25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80D017-9E15-4FB1-B0C6-00A7E4C75B5C}" type="datetimeFigureOut">
              <a:rPr lang="en-US" smtClean="0"/>
              <a:t>1/29/2020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F10798-0812-4B80-8587-15F81A7A01C4}" type="slidenum">
              <a:rPr lang="en-US" smtClean="0"/>
              <a:t>‹#›</a:t>
            </a:fld>
            <a:endParaRPr lang="en-US"/>
          </a:p>
        </p:txBody>
      </p:sp>
    </p:spTree>
    <p:extLst>
      <p:ext uri="{BB962C8B-B14F-4D97-AF65-F5344CB8AC3E}">
        <p14:creationId xmlns:p14="http://schemas.microsoft.com/office/powerpoint/2010/main" val="1361966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8AFB5-48E9-094A-8A9A-FD25166133F8}" type="datetimeFigureOut">
              <a:rPr lang="en-US" smtClean="0"/>
              <a:t>1/29/2020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98B449-3EE6-F940-A288-ACF3366978E5}" type="slidenum">
              <a:rPr lang="en-US" smtClean="0"/>
              <a:t>‹#›</a:t>
            </a:fld>
            <a:endParaRPr lang="en-US"/>
          </a:p>
        </p:txBody>
      </p:sp>
    </p:spTree>
    <p:extLst>
      <p:ext uri="{BB962C8B-B14F-4D97-AF65-F5344CB8AC3E}">
        <p14:creationId xmlns:p14="http://schemas.microsoft.com/office/powerpoint/2010/main" val="30506972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353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Our</a:t>
            </a:r>
            <a:r>
              <a:rPr lang="en-US" sz="1200" kern="1200" baseline="0">
                <a:solidFill>
                  <a:schemeClr val="tx1"/>
                </a:solidFill>
                <a:effectLst/>
                <a:latin typeface="+mn-lt"/>
                <a:ea typeface="+mn-ea"/>
                <a:cs typeface="+mn-cs"/>
              </a:rPr>
              <a:t> business cards will stand out as innovative and memorable with </a:t>
            </a:r>
            <a:r>
              <a:rPr lang="en-US"/>
              <a:t>a vertical or portrait orientation.  Bonus it has a back side!</a:t>
            </a:r>
          </a:p>
          <a:p>
            <a:pPr lvl="0"/>
            <a:r>
              <a:rPr lang="en-US" sz="1200" kern="1200" baseline="0">
                <a:solidFill>
                  <a:schemeClr val="tx1"/>
                </a:solidFill>
                <a:effectLst/>
                <a:latin typeface="+mn-lt"/>
                <a:ea typeface="+mn-ea"/>
                <a:cs typeface="+mn-cs"/>
              </a:rPr>
              <a:t>a portrait or vertical design. It’s also two-sided!</a:t>
            </a:r>
          </a:p>
          <a:p>
            <a:pPr lvl="0"/>
            <a:endParaRPr lang="en-US" sz="1200" kern="1200" baseline="0">
              <a:solidFill>
                <a:schemeClr val="tx1"/>
              </a:solidFill>
              <a:effectLst/>
              <a:latin typeface="+mn-lt"/>
              <a:ea typeface="+mn-ea"/>
              <a:cs typeface="+mn-cs"/>
            </a:endParaRPr>
          </a:p>
          <a:p>
            <a:r>
              <a:rPr lang="en-US">
                <a:cs typeface="Calibri" panose="020F0502020204030204"/>
              </a:rPr>
              <a:t>Another fundamental change you may notice (if not you will after I tell you) is that the main address for our agency has been simplified to the main desk in Suite 102. As all our mail is sorted in the print shop having everything labeled by a different team name and suite only made sense to us as we're used to it. It is less confusing and complex for those we serve.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70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0556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noChangeAspect="1"/>
          </p:cNvSpPr>
          <p:nvPr>
            <p:ph type="ctrTitle" hasCustomPrompt="1"/>
          </p:nvPr>
        </p:nvSpPr>
        <p:spPr>
          <a:xfrm>
            <a:off x="3265714" y="708784"/>
            <a:ext cx="4771784" cy="2057468"/>
          </a:xfrm>
        </p:spPr>
        <p:txBody>
          <a:bodyPr anchor="b" anchorCtr="0">
            <a:normAutofit/>
          </a:bodyPr>
          <a:lstStyle>
            <a:lvl1pPr>
              <a:defRPr b="1"/>
            </a:lvl1pPr>
          </a:lstStyle>
          <a:p>
            <a:r>
              <a:rPr lang="en-US" dirty="0"/>
              <a:t>CLICK TO EDIT MASTER TITLE STYLE</a:t>
            </a:r>
          </a:p>
        </p:txBody>
      </p:sp>
      <p:sp>
        <p:nvSpPr>
          <p:cNvPr id="3" name="Subtitle 2"/>
          <p:cNvSpPr>
            <a:spLocks noGrp="1" noChangeAspect="1"/>
          </p:cNvSpPr>
          <p:nvPr>
            <p:ph type="subTitle" idx="1"/>
          </p:nvPr>
        </p:nvSpPr>
        <p:spPr>
          <a:xfrm>
            <a:off x="3265714" y="2897902"/>
            <a:ext cx="4771784" cy="88806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6B1562E-A5C8-9F43-9794-799EA76A6F53}" type="datetimeFigureOut">
              <a:rPr lang="en-US" smtClean="0"/>
              <a:t>1/29/2020</a:t>
            </a:fld>
            <a:endParaRPr lang="en-US"/>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sp>
        <p:nvSpPr>
          <p:cNvPr id="10" name="Rectangle 9"/>
          <p:cNvSpPr/>
          <p:nvPr userDrawn="1"/>
        </p:nvSpPr>
        <p:spPr>
          <a:xfrm>
            <a:off x="0" y="0"/>
            <a:ext cx="3124200"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8244978" y="8"/>
            <a:ext cx="543377" cy="880926"/>
            <a:chOff x="8244978" y="8"/>
            <a:chExt cx="543377" cy="880926"/>
          </a:xfrm>
        </p:grpSpPr>
        <p:sp>
          <p:nvSpPr>
            <p:cNvPr id="12" name="Flowchart: Off-page Connector 11"/>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Tree>
    <p:extLst>
      <p:ext uri="{BB962C8B-B14F-4D97-AF65-F5344CB8AC3E}">
        <p14:creationId xmlns:p14="http://schemas.microsoft.com/office/powerpoint/2010/main" val="1806545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1562E-A5C8-9F43-9794-799EA76A6F53}" type="datetimeFigureOut">
              <a:rPr lang="en-US" smtClean="0"/>
              <a:t>1/29/2020</a:t>
            </a:fld>
            <a:endParaRPr lang="en-US"/>
          </a:p>
        </p:txBody>
      </p:sp>
      <p:sp>
        <p:nvSpPr>
          <p:cNvPr id="3" name="Footer Placeholder 2"/>
          <p:cNvSpPr>
            <a:spLocks noGrp="1"/>
          </p:cNvSpPr>
          <p:nvPr>
            <p:ph type="ftr" sz="quarter" idx="11"/>
          </p:nvPr>
        </p:nvSpPr>
        <p:spPr/>
        <p:txBody>
          <a:bodyPr/>
          <a:lstStyle/>
          <a:p>
            <a:r>
              <a:rPr lang="en-US" dirty="0"/>
              <a:t>Kansas leads the world in the success of each student.</a:t>
            </a:r>
          </a:p>
        </p:txBody>
      </p:sp>
      <p:sp>
        <p:nvSpPr>
          <p:cNvPr id="4" name="Slide Number Placeholder 3"/>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420939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a:xfrm>
            <a:off x="868294" y="204787"/>
            <a:ext cx="2597220" cy="1308968"/>
          </a:xfrm>
        </p:spPr>
        <p:txBody>
          <a:bodyPr anchor="b">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noChangeAspect="1"/>
          </p:cNvSpPr>
          <p:nvPr>
            <p:ph type="body" sz="half" idx="2"/>
          </p:nvPr>
        </p:nvSpPr>
        <p:spPr>
          <a:xfrm>
            <a:off x="868294" y="1513755"/>
            <a:ext cx="2597220" cy="308086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6B1562E-A5C8-9F43-9794-799EA76A6F53}" type="datetimeFigureOut">
              <a:rPr lang="en-US" smtClean="0"/>
              <a:t>1/29/2020</a:t>
            </a:fld>
            <a:endParaRPr lang="en-US"/>
          </a:p>
        </p:txBody>
      </p:sp>
      <p:sp>
        <p:nvSpPr>
          <p:cNvPr id="6" name="Footer Placeholder 5"/>
          <p:cNvSpPr>
            <a:spLocks noGrp="1"/>
          </p:cNvSpPr>
          <p:nvPr>
            <p:ph type="ftr" sz="quarter" idx="11"/>
          </p:nvPr>
        </p:nvSpPr>
        <p:spPr/>
        <p:txBody>
          <a:bodyPr/>
          <a:lstStyle/>
          <a:p>
            <a:r>
              <a:rPr lang="en-US" dirty="0"/>
              <a:t>Kansas leads the world in the success of each student.</a:t>
            </a:r>
          </a:p>
        </p:txBody>
      </p:sp>
      <p:sp>
        <p:nvSpPr>
          <p:cNvPr id="7" name="Slide Number Placeholder 6"/>
          <p:cNvSpPr>
            <a:spLocks noGrp="1"/>
          </p:cNvSpPr>
          <p:nvPr>
            <p:ph type="sldNum" sz="quarter" idx="12"/>
          </p:nvPr>
        </p:nvSpPr>
        <p:spPr/>
        <p:txBody>
          <a:bodyPr/>
          <a:lstStyle/>
          <a:p>
            <a:fld id="{82753B9A-EE3B-9E49-8C7A-EB4BACD1431E}" type="slidenum">
              <a:rPr lang="en-US" smtClean="0"/>
              <a:t>‹#›</a:t>
            </a:fld>
            <a:endParaRPr lang="en-US"/>
          </a:p>
        </p:txBody>
      </p:sp>
      <p:sp>
        <p:nvSpPr>
          <p:cNvPr id="9" name="Rectangle 8"/>
          <p:cNvSpPr/>
          <p:nvPr userDrawn="1"/>
        </p:nvSpPr>
        <p:spPr>
          <a:xfrm>
            <a:off x="0" y="0"/>
            <a:ext cx="768403"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620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8293" y="3600450"/>
            <a:ext cx="7238359" cy="425054"/>
          </a:xfrm>
        </p:spPr>
        <p:txBody>
          <a:bodyPr anchor="b"/>
          <a:lstStyle>
            <a:lvl1pPr algn="l">
              <a:defRPr sz="2000" b="1"/>
            </a:lvl1pPr>
          </a:lstStyle>
          <a:p>
            <a:r>
              <a:rPr lang="en-US"/>
              <a:t>Click to edit Master title style</a:t>
            </a:r>
          </a:p>
        </p:txBody>
      </p:sp>
      <p:sp>
        <p:nvSpPr>
          <p:cNvPr id="3" name="Picture Placeholder 2"/>
          <p:cNvSpPr>
            <a:spLocks noGrp="1" noChangeAspect="1"/>
          </p:cNvSpPr>
          <p:nvPr>
            <p:ph type="pic" idx="1"/>
          </p:nvPr>
        </p:nvSpPr>
        <p:spPr>
          <a:xfrm>
            <a:off x="868294" y="-1"/>
            <a:ext cx="7238359" cy="3462337"/>
          </a:xfrm>
          <a:solidFill>
            <a:schemeClr val="accent1"/>
          </a:solidFill>
        </p:spPr>
        <p:txBody>
          <a:bodyPr lIns="0" tIns="0" rIns="0" bIns="0"/>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8293" y="4025503"/>
            <a:ext cx="7238359"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B1562E-A5C8-9F43-9794-799EA76A6F53}" type="datetimeFigureOut">
              <a:rPr lang="en-US" smtClean="0"/>
              <a:t>1/29/2020</a:t>
            </a:fld>
            <a:endParaRPr lang="en-US"/>
          </a:p>
        </p:txBody>
      </p:sp>
      <p:sp>
        <p:nvSpPr>
          <p:cNvPr id="6" name="Footer Placeholder 5"/>
          <p:cNvSpPr>
            <a:spLocks noGrp="1"/>
          </p:cNvSpPr>
          <p:nvPr>
            <p:ph type="ftr" sz="quarter" idx="11"/>
          </p:nvPr>
        </p:nvSpPr>
        <p:spPr>
          <a:xfrm>
            <a:off x="3124199" y="4767263"/>
            <a:ext cx="4982454" cy="273844"/>
          </a:xfrm>
        </p:spPr>
        <p:txBody>
          <a:bodyPr lIns="0" tIns="0" rIns="0" bIns="0"/>
          <a:lstStyle/>
          <a:p>
            <a:endParaRPr lang="en-US"/>
          </a:p>
        </p:txBody>
      </p:sp>
      <p:sp>
        <p:nvSpPr>
          <p:cNvPr id="7" name="Slide Number Placeholder 6"/>
          <p:cNvSpPr>
            <a:spLocks noGrp="1"/>
          </p:cNvSpPr>
          <p:nvPr>
            <p:ph type="sldNum" sz="quarter" idx="12"/>
          </p:nvPr>
        </p:nvSpPr>
        <p:spPr>
          <a:xfrm>
            <a:off x="8244968" y="4767263"/>
            <a:ext cx="614722" cy="273844"/>
          </a:xfrm>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317411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1/29/2020</a:t>
            </a:fld>
            <a:endParaRPr lang="en-US"/>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1212840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8294" y="205979"/>
            <a:ext cx="5608706" cy="438864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1/29/2020</a:t>
            </a:fld>
            <a:endParaRPr lang="en-US"/>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1062508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762000" y="895350"/>
            <a:ext cx="4495800" cy="3200400"/>
          </a:xfrm>
          <a:prstGeom prst="rect">
            <a:avLst/>
          </a:prstGeom>
          <a:noFill/>
        </p:spPr>
        <p:txBody>
          <a:bodyPr anchor="ctr"/>
          <a:lstStyle>
            <a:lvl1pPr marL="0" indent="0" algn="ctr">
              <a:buNone/>
              <a:defRPr i="1">
                <a:solidFill>
                  <a:schemeClr val="bg1"/>
                </a:solidFill>
              </a:defRPr>
            </a:lvl1pPr>
            <a:lvl2pPr marL="457189" indent="0" algn="r">
              <a:buNone/>
              <a:defRPr i="1">
                <a:solidFill>
                  <a:schemeClr val="bg1"/>
                </a:solidFill>
              </a:defRPr>
            </a:lvl2pPr>
            <a:lvl3pPr marL="914378" indent="0" algn="ctr">
              <a:buNone/>
              <a:defRPr i="1">
                <a:solidFill>
                  <a:schemeClr val="bg1"/>
                </a:solidFill>
              </a:defRPr>
            </a:lvl3pPr>
            <a:lvl4pPr marL="1371566" indent="0" algn="ctr">
              <a:buNone/>
              <a:defRPr i="1">
                <a:solidFill>
                  <a:schemeClr val="bg1"/>
                </a:solidFill>
              </a:defRPr>
            </a:lvl4pPr>
            <a:lvl5pPr marL="1828754"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10364" y="4886295"/>
            <a:ext cx="2837636" cy="200055"/>
          </a:xfrm>
          <a:prstGeom prst="rect">
            <a:avLst/>
          </a:prstGeom>
          <a:noFill/>
        </p:spPr>
        <p:txBody>
          <a:bodyPr wrap="none" rtlCol="0" anchor="b">
            <a:spAutoFit/>
          </a:bodyPr>
          <a:lstStyle/>
          <a:p>
            <a:r>
              <a:rPr lang="en-US" sz="700" dirty="0">
                <a:solidFill>
                  <a:srgbClr val="FFFFFF">
                    <a:lumMod val="65000"/>
                  </a:srgbClr>
                </a:solidFill>
                <a:latin typeface="Arial"/>
              </a:rPr>
              <a:t>KANSAS STATE DEPARTMENT OF EDUCATION </a:t>
            </a:r>
            <a:r>
              <a:rPr lang="en-US" sz="700"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58163" y="4820716"/>
            <a:ext cx="1066202" cy="182880"/>
          </a:xfrm>
          <a:prstGeom prst="rect">
            <a:avLst/>
          </a:prstGeom>
        </p:spPr>
      </p:pic>
    </p:spTree>
    <p:extLst>
      <p:ext uri="{BB962C8B-B14F-4D97-AF65-F5344CB8AC3E}">
        <p14:creationId xmlns:p14="http://schemas.microsoft.com/office/powerpoint/2010/main" val="35537836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 y="499"/>
            <a:ext cx="9142223" cy="5142500"/>
          </a:xfrm>
          <a:prstGeom prst="rect">
            <a:avLst/>
          </a:prstGeom>
        </p:spPr>
      </p:pic>
      <p:sp>
        <p:nvSpPr>
          <p:cNvPr id="3" name="Subtitle 2"/>
          <p:cNvSpPr>
            <a:spLocks noGrp="1"/>
          </p:cNvSpPr>
          <p:nvPr>
            <p:ph type="subTitle" idx="1"/>
          </p:nvPr>
        </p:nvSpPr>
        <p:spPr>
          <a:xfrm>
            <a:off x="1143002" y="3244851"/>
            <a:ext cx="5610113" cy="778244"/>
          </a:xfrm>
          <a:prstGeom prst="rect">
            <a:avLst/>
          </a:prstGeom>
        </p:spPr>
        <p:txBody>
          <a:bodyPr/>
          <a:lstStyle>
            <a:lvl1pPr marL="0" indent="0" algn="l">
              <a:buNone/>
              <a:defRPr sz="1800">
                <a:solidFill>
                  <a:schemeClr val="bg1"/>
                </a:solidFill>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143002" y="1198418"/>
            <a:ext cx="5610113" cy="2046432"/>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1/29/2020</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808571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3055"/>
            <a:ext cx="7886700" cy="3399668"/>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2506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 y="501"/>
            <a:ext cx="9142220" cy="5142498"/>
          </a:xfrm>
          <a:prstGeom prst="rect">
            <a:avLst/>
          </a:prstGeom>
        </p:spPr>
      </p:pic>
      <p:sp>
        <p:nvSpPr>
          <p:cNvPr id="2" name="Title 1"/>
          <p:cNvSpPr>
            <a:spLocks noGrp="1"/>
          </p:cNvSpPr>
          <p:nvPr>
            <p:ph type="title"/>
          </p:nvPr>
        </p:nvSpPr>
        <p:spPr>
          <a:xfrm>
            <a:off x="1420093" y="317501"/>
            <a:ext cx="6255327" cy="2034921"/>
          </a:xfrm>
          <a:prstGeom prst="rect">
            <a:avLst/>
          </a:prstGeom>
        </p:spPr>
        <p:txBody>
          <a:bodyPr rIns="457200" anchor="b"/>
          <a:lstStyle>
            <a:lvl1pPr>
              <a:defRPr sz="45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420093" y="2434702"/>
            <a:ext cx="6255327" cy="1125140"/>
          </a:xfrm>
          <a:prstGeom prst="rect">
            <a:avLst/>
          </a:prstGeom>
        </p:spPr>
        <p:txBody>
          <a:bodyPr tIns="182880" rIns="457200" bIns="182880" anchor="t" anchorCtr="0"/>
          <a:lstStyle>
            <a:lvl1pPr marL="0" indent="0">
              <a:buNone/>
              <a:defRPr sz="180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156010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1/29/2020</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628650" y="3217936"/>
            <a:ext cx="8515350" cy="668264"/>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2686050" y="3998455"/>
            <a:ext cx="6457950" cy="516074"/>
          </a:xfrm>
          <a:prstGeom prst="rect">
            <a:avLst/>
          </a:prstGeom>
        </p:spPr>
        <p:txBody>
          <a:bodyPr>
            <a:normAutofit/>
          </a:bodyPr>
          <a:lstStyle>
            <a:lvl1pPr marL="0" indent="0">
              <a:buNone/>
              <a:defRPr sz="18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25824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B1562E-A5C8-9F43-9794-799EA76A6F53}"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3965169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7978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2" name="Title 1"/>
          <p:cNvSpPr>
            <a:spLocks noGrp="1"/>
          </p:cNvSpPr>
          <p:nvPr>
            <p:ph type="title"/>
          </p:nvPr>
        </p:nvSpPr>
        <p:spPr>
          <a:xfrm>
            <a:off x="629841" y="273845"/>
            <a:ext cx="7886700" cy="86201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260873"/>
            <a:ext cx="3868340" cy="685691"/>
          </a:xfrm>
          <a:prstGeom prst="rect">
            <a:avLst/>
          </a:prstGeom>
        </p:spPr>
        <p:txBody>
          <a:bodyPr anchor="b">
            <a:normAutofit/>
          </a:bodyPr>
          <a:lstStyle>
            <a:lvl1pPr marL="0" indent="0">
              <a:buNone/>
              <a:defRPr sz="21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003821"/>
            <a:ext cx="3868340" cy="2235670"/>
          </a:xfrm>
          <a:prstGeom prst="rect">
            <a:avLst/>
          </a:prstGeom>
        </p:spPr>
        <p:txBody>
          <a:bodyPr/>
          <a:lstStyle>
            <a:lvl1pPr>
              <a:defRPr sz="1800"/>
            </a:lvl1pPr>
            <a:lvl2pPr>
              <a:defRPr sz="15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1" y="1260873"/>
            <a:ext cx="3887391" cy="685691"/>
          </a:xfrm>
          <a:prstGeom prst="rect">
            <a:avLst/>
          </a:prstGeom>
        </p:spPr>
        <p:txBody>
          <a:bodyPr anchor="b">
            <a:normAutofit/>
          </a:bodyPr>
          <a:lstStyle>
            <a:lvl1pPr marL="0" indent="0">
              <a:buNone/>
              <a:defRPr sz="21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003822"/>
            <a:ext cx="3887391" cy="2235671"/>
          </a:xfrm>
          <a:prstGeom prst="rect">
            <a:avLst/>
          </a:prstGeom>
        </p:spPr>
        <p:txBody>
          <a:bodyPr/>
          <a:lstStyle>
            <a:lvl1pPr>
              <a:defRPr sz="1800"/>
            </a:lvl1pPr>
            <a:lvl2pPr>
              <a:defRPr sz="15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501242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1/29/2020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628651" y="1094185"/>
            <a:ext cx="7795022" cy="2113142"/>
          </a:xfrm>
        </p:spPr>
        <p:txBody>
          <a:bodyPr lIns="1645920" tIns="914400" rIns="1645920" bIns="914400" anchor="t" anchorCtr="0">
            <a:normAutofit/>
          </a:bodyPr>
          <a:lstStyle>
            <a:lvl1pPr marL="0" indent="0">
              <a:buNone/>
              <a:defRPr sz="2700" i="1"/>
            </a:lvl1pPr>
            <a:lvl2pPr marL="342892" indent="0">
              <a:buNone/>
              <a:defRPr/>
            </a:lvl2pPr>
            <a:lvl3pPr marL="685783" indent="0">
              <a:buNone/>
              <a:defRPr/>
            </a:lvl3pPr>
            <a:lvl4pPr marL="1028675" indent="0">
              <a:buNone/>
              <a:defRPr/>
            </a:lvl4pPr>
            <a:lvl5pPr marL="1371566"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621506" y="3213497"/>
            <a:ext cx="7802166" cy="638175"/>
          </a:xfrm>
        </p:spPr>
        <p:txBody>
          <a:bodyPr anchor="b" anchorCtr="0">
            <a:normAutofit/>
          </a:bodyPr>
          <a:lstStyle>
            <a:lvl1pPr marL="0" indent="0" algn="r">
              <a:buNone/>
              <a:defRPr sz="1350"/>
            </a:lvl1pPr>
            <a:lvl2pPr marL="342892" indent="0" algn="r">
              <a:buNone/>
              <a:defRPr/>
            </a:lvl2pPr>
            <a:lvl3pPr marL="685783" indent="0" algn="r">
              <a:buNone/>
              <a:defRPr/>
            </a:lvl3pPr>
            <a:lvl4pPr marL="1028675" indent="0" algn="r">
              <a:buNone/>
              <a:defRPr/>
            </a:lvl4pPr>
            <a:lvl5pPr marL="1371566" indent="0" algn="r">
              <a:buNone/>
              <a:defRPr/>
            </a:lvl5pPr>
          </a:lstStyle>
          <a:p>
            <a:pPr lvl="0"/>
            <a:endParaRPr lang="en-US" dirty="0"/>
          </a:p>
        </p:txBody>
      </p:sp>
    </p:spTree>
    <p:extLst>
      <p:ext uri="{BB962C8B-B14F-4D97-AF65-F5344CB8AC3E}">
        <p14:creationId xmlns:p14="http://schemas.microsoft.com/office/powerpoint/2010/main" val="1832639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1/29/2020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6"/>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05416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 y="1286"/>
            <a:ext cx="913943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1/29/2020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6"/>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225779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1929"/>
            <a:ext cx="9141714" cy="5139644"/>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9141714" cy="3837709"/>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628652" y="3913909"/>
            <a:ext cx="7815695" cy="752888"/>
          </a:xfrm>
        </p:spPr>
        <p:txBody>
          <a:bodyPr anchor="t">
            <a:normAutofit/>
          </a:bodyPr>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485961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851189" y="602673"/>
            <a:ext cx="7441623" cy="3699164"/>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28432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342901"/>
            <a:ext cx="4629150" cy="4052888"/>
          </a:xfrm>
          <a:prstGeom prst="rect">
            <a:avLst/>
          </a:prstGeo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78044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342901"/>
            <a:ext cx="4629150" cy="4052888"/>
          </a:xfrm>
          <a:prstGeom prst="rect">
            <a:avLst/>
          </a:prstGeom>
          <a:noFill/>
        </p:spPr>
        <p:txBody>
          <a:bodyPr anchor="ct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1543051"/>
            <a:ext cx="2949178" cy="2858691"/>
          </a:xfrm>
          <a:prstGeom prst="rect">
            <a:avLst/>
          </a:prstGeo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2512087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51434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1/29/2020</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933668" y="2376056"/>
            <a:ext cx="3444371" cy="1765535"/>
          </a:xfrm>
        </p:spPr>
        <p:txBody>
          <a:bodyPr anchor="ctr">
            <a:normAutofit/>
          </a:bodyPr>
          <a:lstStyle>
            <a:lvl1pPr marL="0" indent="0">
              <a:buNone/>
              <a:defRPr sz="1500" b="0"/>
            </a:lvl1pPr>
            <a:lvl2pPr marL="342892" indent="0">
              <a:buNone/>
              <a:defRPr sz="1500"/>
            </a:lvl2pPr>
            <a:lvl3pPr marL="685783" indent="0">
              <a:buNone/>
              <a:defRPr/>
            </a:lvl3pPr>
            <a:lvl4pPr marL="1028675" indent="0">
              <a:buNone/>
              <a:defRPr/>
            </a:lvl4pPr>
            <a:lvl5pPr marL="1371566"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4754059" y="2376056"/>
            <a:ext cx="3444371" cy="1765535"/>
          </a:xfrm>
        </p:spPr>
        <p:txBody>
          <a:bodyPr anchor="ctr">
            <a:normAutofit/>
          </a:bodyPr>
          <a:lstStyle>
            <a:lvl1pPr marL="0" indent="0">
              <a:buNone/>
              <a:defRPr sz="1500" b="0"/>
            </a:lvl1pPr>
            <a:lvl2pPr marL="342892" indent="0">
              <a:buNone/>
              <a:defRPr sz="1500"/>
            </a:lvl2pPr>
            <a:lvl3pPr marL="685783" indent="0">
              <a:buNone/>
              <a:defRPr/>
            </a:lvl3pPr>
            <a:lvl4pPr marL="1028675" indent="0">
              <a:buNone/>
              <a:defRPr/>
            </a:lvl4pPr>
            <a:lvl5pPr marL="1371566"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933668" y="4246420"/>
            <a:ext cx="7264762" cy="403957"/>
          </a:xfrm>
          <a:prstGeom prst="rect">
            <a:avLst/>
          </a:prstGeom>
          <a:noFill/>
        </p:spPr>
        <p:txBody>
          <a:bodyPr wrap="square" rtlCol="0">
            <a:spAutoFit/>
          </a:bodyPr>
          <a:lstStyle/>
          <a:p>
            <a:r>
              <a:rPr lang="en-US" sz="675"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2733561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3250348"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12" title="Photo"/>
          <p:cNvSpPr>
            <a:spLocks noGrp="1"/>
          </p:cNvSpPr>
          <p:nvPr>
            <p:ph type="pic" sz="quarter" idx="13"/>
          </p:nvPr>
        </p:nvSpPr>
        <p:spPr>
          <a:xfrm>
            <a:off x="0" y="0"/>
            <a:ext cx="3249613" cy="5143500"/>
          </a:xfrm>
          <a:solidFill>
            <a:schemeClr val="tx2"/>
          </a:solidFill>
        </p:spPr>
        <p:txBody>
          <a:bodyPr lIns="457200" rIns="457200" anchor="ctr" anchorCtr="0"/>
          <a:lstStyle>
            <a:lvl1pPr>
              <a:defRPr>
                <a:noFill/>
              </a:defRPr>
            </a:lvl1pPr>
          </a:lstStyle>
          <a:p>
            <a:endParaRPr lang="en-US"/>
          </a:p>
        </p:txBody>
      </p:sp>
      <p:sp>
        <p:nvSpPr>
          <p:cNvPr id="2" name="Title 1"/>
          <p:cNvSpPr>
            <a:spLocks noGrp="1"/>
          </p:cNvSpPr>
          <p:nvPr>
            <p:ph type="title"/>
          </p:nvPr>
        </p:nvSpPr>
        <p:spPr>
          <a:xfrm>
            <a:off x="3319503" y="2313940"/>
            <a:ext cx="5175210" cy="2350930"/>
          </a:xfrm>
        </p:spPr>
        <p:txBody>
          <a:bodyPr anchor="t">
            <a:normAutofit/>
          </a:bodyPr>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3319503" y="1188799"/>
            <a:ext cx="5175210" cy="1125140"/>
          </a:xfrm>
        </p:spPr>
        <p:txBody>
          <a:bodyPr anchor="b">
            <a:normAutofit/>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B1562E-A5C8-9F43-9794-799EA76A6F53}" type="datetimeFigureOut">
              <a:rPr lang="en-US" smtClean="0"/>
              <a:t>1/29/2020</a:t>
            </a:fld>
            <a:endParaRPr lang="en-US"/>
          </a:p>
        </p:txBody>
      </p:sp>
      <p:sp>
        <p:nvSpPr>
          <p:cNvPr id="5" name="Footer Placeholder 4"/>
          <p:cNvSpPr>
            <a:spLocks noGrp="1"/>
          </p:cNvSpPr>
          <p:nvPr>
            <p:ph type="ftr" sz="quarter" idx="11"/>
          </p:nvPr>
        </p:nvSpPr>
        <p:spPr/>
        <p:txBody>
          <a:bodyPr/>
          <a:lstStyle/>
          <a:p>
            <a:r>
              <a:rPr lang="en-US" dirty="0"/>
              <a:t>Kansas leads the world in the success of each student.</a:t>
            </a:r>
          </a:p>
        </p:txBody>
      </p:sp>
      <p:sp>
        <p:nvSpPr>
          <p:cNvPr id="6" name="Slide Number Placeholder 5"/>
          <p:cNvSpPr>
            <a:spLocks noGrp="1"/>
          </p:cNvSpPr>
          <p:nvPr>
            <p:ph type="sldNum" sz="quarter" idx="12"/>
          </p:nvPr>
        </p:nvSpPr>
        <p:spPr/>
        <p:txBody>
          <a:bodyPr/>
          <a:lstStyle/>
          <a:p>
            <a:fld id="{82753B9A-EE3B-9E49-8C7A-EB4BACD1431E}" type="slidenum">
              <a:rPr lang="en-US" smtClean="0"/>
              <a:t>‹#›</a:t>
            </a:fld>
            <a:endParaRPr lang="en-US"/>
          </a:p>
        </p:txBody>
      </p:sp>
      <p:grpSp>
        <p:nvGrpSpPr>
          <p:cNvPr id="9" name="Group 8"/>
          <p:cNvGrpSpPr/>
          <p:nvPr userDrawn="1"/>
        </p:nvGrpSpPr>
        <p:grpSpPr>
          <a:xfrm>
            <a:off x="8244978" y="8"/>
            <a:ext cx="543377" cy="880926"/>
            <a:chOff x="8244978" y="8"/>
            <a:chExt cx="543377" cy="880926"/>
          </a:xfrm>
          <a:solidFill>
            <a:schemeClr val="tx2"/>
          </a:solidFill>
        </p:grpSpPr>
        <p:sp>
          <p:nvSpPr>
            <p:cNvPr id="10" name="Flowchart: Off-page Connector 9"/>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Tree>
    <p:extLst>
      <p:ext uri="{BB962C8B-B14F-4D97-AF65-F5344CB8AC3E}">
        <p14:creationId xmlns:p14="http://schemas.microsoft.com/office/powerpoint/2010/main" val="895109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897D47E-45DC-47E1-B1E2-33F1FE9DC16B}"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F8F60-5A59-40B1-83A7-105A5CE5BBD6}" type="slidenum">
              <a:rPr lang="en-US" smtClean="0"/>
              <a:t>‹#›</a:t>
            </a:fld>
            <a:endParaRPr lang="en-US"/>
          </a:p>
        </p:txBody>
      </p:sp>
    </p:spTree>
    <p:extLst>
      <p:ext uri="{BB962C8B-B14F-4D97-AF65-F5344CB8AC3E}">
        <p14:creationId xmlns:p14="http://schemas.microsoft.com/office/powerpoint/2010/main" val="4029786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7D47E-45DC-47E1-B1E2-33F1FE9DC16B}"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F8F60-5A59-40B1-83A7-105A5CE5BBD6}" type="slidenum">
              <a:rPr lang="en-US" smtClean="0"/>
              <a:t>‹#›</a:t>
            </a:fld>
            <a:endParaRPr lang="en-US"/>
          </a:p>
        </p:txBody>
      </p:sp>
    </p:spTree>
    <p:extLst>
      <p:ext uri="{BB962C8B-B14F-4D97-AF65-F5344CB8AC3E}">
        <p14:creationId xmlns:p14="http://schemas.microsoft.com/office/powerpoint/2010/main" val="33123665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97D47E-45DC-47E1-B1E2-33F1FE9DC16B}"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F8F60-5A59-40B1-83A7-105A5CE5BBD6}" type="slidenum">
              <a:rPr lang="en-US" smtClean="0"/>
              <a:t>‹#›</a:t>
            </a:fld>
            <a:endParaRPr lang="en-US"/>
          </a:p>
        </p:txBody>
      </p:sp>
    </p:spTree>
    <p:extLst>
      <p:ext uri="{BB962C8B-B14F-4D97-AF65-F5344CB8AC3E}">
        <p14:creationId xmlns:p14="http://schemas.microsoft.com/office/powerpoint/2010/main" val="3086766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97D47E-45DC-47E1-B1E2-33F1FE9DC16B}"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F8F60-5A59-40B1-83A7-105A5CE5BBD6}" type="slidenum">
              <a:rPr lang="en-US" smtClean="0"/>
              <a:t>‹#›</a:t>
            </a:fld>
            <a:endParaRPr lang="en-US"/>
          </a:p>
        </p:txBody>
      </p:sp>
    </p:spTree>
    <p:extLst>
      <p:ext uri="{BB962C8B-B14F-4D97-AF65-F5344CB8AC3E}">
        <p14:creationId xmlns:p14="http://schemas.microsoft.com/office/powerpoint/2010/main" val="16954272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97D47E-45DC-47E1-B1E2-33F1FE9DC16B}"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FF8F60-5A59-40B1-83A7-105A5CE5BBD6}" type="slidenum">
              <a:rPr lang="en-US" smtClean="0"/>
              <a:t>‹#›</a:t>
            </a:fld>
            <a:endParaRPr lang="en-US"/>
          </a:p>
        </p:txBody>
      </p:sp>
    </p:spTree>
    <p:extLst>
      <p:ext uri="{BB962C8B-B14F-4D97-AF65-F5344CB8AC3E}">
        <p14:creationId xmlns:p14="http://schemas.microsoft.com/office/powerpoint/2010/main" val="20979374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97D47E-45DC-47E1-B1E2-33F1FE9DC16B}"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FF8F60-5A59-40B1-83A7-105A5CE5BBD6}" type="slidenum">
              <a:rPr lang="en-US" smtClean="0"/>
              <a:t>‹#›</a:t>
            </a:fld>
            <a:endParaRPr lang="en-US"/>
          </a:p>
        </p:txBody>
      </p:sp>
    </p:spTree>
    <p:extLst>
      <p:ext uri="{BB962C8B-B14F-4D97-AF65-F5344CB8AC3E}">
        <p14:creationId xmlns:p14="http://schemas.microsoft.com/office/powerpoint/2010/main" val="2993848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7D47E-45DC-47E1-B1E2-33F1FE9DC16B}"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FF8F60-5A59-40B1-83A7-105A5CE5BBD6}" type="slidenum">
              <a:rPr lang="en-US" smtClean="0"/>
              <a:t>‹#›</a:t>
            </a:fld>
            <a:endParaRPr lang="en-US"/>
          </a:p>
        </p:txBody>
      </p:sp>
    </p:spTree>
    <p:extLst>
      <p:ext uri="{BB962C8B-B14F-4D97-AF65-F5344CB8AC3E}">
        <p14:creationId xmlns:p14="http://schemas.microsoft.com/office/powerpoint/2010/main" val="35314446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897D47E-45DC-47E1-B1E2-33F1FE9DC16B}"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F8F60-5A59-40B1-83A7-105A5CE5BBD6}" type="slidenum">
              <a:rPr lang="en-US" smtClean="0"/>
              <a:t>‹#›</a:t>
            </a:fld>
            <a:endParaRPr lang="en-US"/>
          </a:p>
        </p:txBody>
      </p:sp>
    </p:spTree>
    <p:extLst>
      <p:ext uri="{BB962C8B-B14F-4D97-AF65-F5344CB8AC3E}">
        <p14:creationId xmlns:p14="http://schemas.microsoft.com/office/powerpoint/2010/main" val="27060507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897D47E-45DC-47E1-B1E2-33F1FE9DC16B}"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FF8F60-5A59-40B1-83A7-105A5CE5BBD6}" type="slidenum">
              <a:rPr lang="en-US" smtClean="0"/>
              <a:t>‹#›</a:t>
            </a:fld>
            <a:endParaRPr lang="en-US"/>
          </a:p>
        </p:txBody>
      </p:sp>
    </p:spTree>
    <p:extLst>
      <p:ext uri="{BB962C8B-B14F-4D97-AF65-F5344CB8AC3E}">
        <p14:creationId xmlns:p14="http://schemas.microsoft.com/office/powerpoint/2010/main" val="6248146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7D47E-45DC-47E1-B1E2-33F1FE9DC16B}"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F8F60-5A59-40B1-83A7-105A5CE5BBD6}" type="slidenum">
              <a:rPr lang="en-US" smtClean="0"/>
              <a:t>‹#›</a:t>
            </a:fld>
            <a:endParaRPr lang="en-US"/>
          </a:p>
        </p:txBody>
      </p:sp>
    </p:spTree>
    <p:extLst>
      <p:ext uri="{BB962C8B-B14F-4D97-AF65-F5344CB8AC3E}">
        <p14:creationId xmlns:p14="http://schemas.microsoft.com/office/powerpoint/2010/main" val="1214346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hoto + content">
    <p:spTree>
      <p:nvGrpSpPr>
        <p:cNvPr id="1" name=""/>
        <p:cNvGrpSpPr/>
        <p:nvPr/>
      </p:nvGrpSpPr>
      <p:grpSpPr>
        <a:xfrm>
          <a:off x="0" y="0"/>
          <a:ext cx="0" cy="0"/>
          <a:chOff x="0" y="0"/>
          <a:chExt cx="0" cy="0"/>
        </a:xfrm>
      </p:grpSpPr>
      <p:sp>
        <p:nvSpPr>
          <p:cNvPr id="7" name="Rectangle 6"/>
          <p:cNvSpPr/>
          <p:nvPr userDrawn="1"/>
        </p:nvSpPr>
        <p:spPr>
          <a:xfrm>
            <a:off x="0" y="0"/>
            <a:ext cx="3250348"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256955" y="205978"/>
            <a:ext cx="3849699" cy="1223249"/>
          </a:xfrm>
        </p:spPr>
        <p:txBody>
          <a:bodyPr>
            <a:normAutofit/>
          </a:bodyPr>
          <a:lstStyle/>
          <a:p>
            <a:r>
              <a:rPr lang="en-US" dirty="0"/>
              <a:t>CLICK TO EDIT MASTER TITLE STYLE</a:t>
            </a:r>
          </a:p>
        </p:txBody>
      </p:sp>
      <p:sp>
        <p:nvSpPr>
          <p:cNvPr id="3" name="Footer Placeholder 2"/>
          <p:cNvSpPr>
            <a:spLocks noGrp="1"/>
          </p:cNvSpPr>
          <p:nvPr>
            <p:ph type="ftr" sz="quarter" idx="10"/>
          </p:nvPr>
        </p:nvSpPr>
        <p:spPr/>
        <p:txBody>
          <a:bodyPr/>
          <a:lstStyle/>
          <a:p>
            <a:r>
              <a:rPr lang="en-US"/>
              <a:t>Kansas leads the world in the success of each student.</a:t>
            </a:r>
            <a:endParaRPr lang="en-US" dirty="0"/>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a:p>
        </p:txBody>
      </p:sp>
      <p:sp>
        <p:nvSpPr>
          <p:cNvPr id="5" name="Date Placeholder 4"/>
          <p:cNvSpPr>
            <a:spLocks noGrp="1"/>
          </p:cNvSpPr>
          <p:nvPr>
            <p:ph type="dt" sz="half" idx="12"/>
          </p:nvPr>
        </p:nvSpPr>
        <p:spPr/>
        <p:txBody>
          <a:bodyPr/>
          <a:lstStyle/>
          <a:p>
            <a:fld id="{A6B1562E-A5C8-9F43-9794-799EA76A6F53}" type="datetimeFigureOut">
              <a:rPr lang="en-US" smtClean="0"/>
              <a:pPr/>
              <a:t>1/29/2020</a:t>
            </a:fld>
            <a:endParaRPr lang="en-US"/>
          </a:p>
        </p:txBody>
      </p:sp>
      <p:sp>
        <p:nvSpPr>
          <p:cNvPr id="6" name="Picture Placeholder 12" title="Photo"/>
          <p:cNvSpPr>
            <a:spLocks noGrp="1"/>
          </p:cNvSpPr>
          <p:nvPr>
            <p:ph type="pic" sz="quarter" idx="13"/>
          </p:nvPr>
        </p:nvSpPr>
        <p:spPr>
          <a:xfrm>
            <a:off x="0" y="0"/>
            <a:ext cx="3249613" cy="5143500"/>
          </a:xfrm>
          <a:noFill/>
        </p:spPr>
        <p:txBody>
          <a:bodyPr lIns="457200" rIns="457200" anchor="ctr" anchorCtr="0"/>
          <a:lstStyle>
            <a:lvl1pPr>
              <a:defRPr>
                <a:noFill/>
              </a:defRPr>
            </a:lvl1pPr>
          </a:lstStyle>
          <a:p>
            <a:endParaRPr lang="en-US"/>
          </a:p>
        </p:txBody>
      </p:sp>
      <p:sp>
        <p:nvSpPr>
          <p:cNvPr id="9" name="Content Placeholder 8"/>
          <p:cNvSpPr>
            <a:spLocks noGrp="1"/>
          </p:cNvSpPr>
          <p:nvPr>
            <p:ph sz="quarter" idx="14"/>
          </p:nvPr>
        </p:nvSpPr>
        <p:spPr>
          <a:xfrm>
            <a:off x="3349625" y="1567543"/>
            <a:ext cx="4757738" cy="319971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8244978" y="8"/>
            <a:ext cx="543377" cy="880926"/>
            <a:chOff x="8244978" y="8"/>
            <a:chExt cx="543377" cy="880926"/>
          </a:xfrm>
        </p:grpSpPr>
        <p:sp>
          <p:nvSpPr>
            <p:cNvPr id="11" name="Flowchart: Off-page Connector 10"/>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
        <p:nvSpPr>
          <p:cNvPr id="14" name="Picture Placeholder 13"/>
          <p:cNvSpPr>
            <a:spLocks noGrp="1" noChangeAspect="1"/>
          </p:cNvSpPr>
          <p:nvPr>
            <p:ph type="pic" sz="quarter" idx="15"/>
          </p:nvPr>
        </p:nvSpPr>
        <p:spPr>
          <a:xfrm>
            <a:off x="3349625" y="205979"/>
            <a:ext cx="838200" cy="857646"/>
          </a:xfrm>
          <a:solidFill>
            <a:schemeClr val="bg1"/>
          </a:solidFill>
        </p:spPr>
        <p:txBody>
          <a:bodyPr/>
          <a:lstStyle/>
          <a:p>
            <a:endParaRPr lang="en-US" dirty="0"/>
          </a:p>
        </p:txBody>
      </p:sp>
    </p:spTree>
    <p:extLst>
      <p:ext uri="{BB962C8B-B14F-4D97-AF65-F5344CB8AC3E}">
        <p14:creationId xmlns:p14="http://schemas.microsoft.com/office/powerpoint/2010/main" val="32902722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97D47E-45DC-47E1-B1E2-33F1FE9DC16B}"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FF8F60-5A59-40B1-83A7-105A5CE5BBD6}" type="slidenum">
              <a:rPr lang="en-US" smtClean="0"/>
              <a:t>‹#›</a:t>
            </a:fld>
            <a:endParaRPr lang="en-US"/>
          </a:p>
        </p:txBody>
      </p:sp>
    </p:spTree>
    <p:extLst>
      <p:ext uri="{BB962C8B-B14F-4D97-AF65-F5344CB8AC3E}">
        <p14:creationId xmlns:p14="http://schemas.microsoft.com/office/powerpoint/2010/main" val="1544291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 y="499"/>
            <a:ext cx="9142223" cy="5142500"/>
          </a:xfrm>
          <a:prstGeom prst="rect">
            <a:avLst/>
          </a:prstGeom>
        </p:spPr>
      </p:pic>
      <p:sp>
        <p:nvSpPr>
          <p:cNvPr id="3" name="Subtitle 2"/>
          <p:cNvSpPr>
            <a:spLocks noGrp="1"/>
          </p:cNvSpPr>
          <p:nvPr>
            <p:ph type="subTitle" idx="1"/>
          </p:nvPr>
        </p:nvSpPr>
        <p:spPr>
          <a:xfrm>
            <a:off x="1143001" y="3244850"/>
            <a:ext cx="5610113" cy="778244"/>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143001" y="1198418"/>
            <a:ext cx="5610113" cy="2046432"/>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1/29/2020</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3652007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33055"/>
            <a:ext cx="7886700" cy="3399668"/>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23369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 y="501"/>
            <a:ext cx="9142220" cy="5142498"/>
          </a:xfrm>
          <a:prstGeom prst="rect">
            <a:avLst/>
          </a:prstGeom>
        </p:spPr>
      </p:pic>
      <p:sp>
        <p:nvSpPr>
          <p:cNvPr id="2" name="Title 1"/>
          <p:cNvSpPr>
            <a:spLocks noGrp="1"/>
          </p:cNvSpPr>
          <p:nvPr>
            <p:ph type="title"/>
          </p:nvPr>
        </p:nvSpPr>
        <p:spPr>
          <a:xfrm>
            <a:off x="1420092" y="317501"/>
            <a:ext cx="6255327" cy="2034921"/>
          </a:xfrm>
          <a:prstGeom prst="rect">
            <a:avLst/>
          </a:prstGeom>
        </p:spPr>
        <p:txBody>
          <a:bodyPr rIns="457200" anchor="b"/>
          <a:lstStyle>
            <a:lvl1pPr>
              <a:defRPr sz="45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420092" y="2434702"/>
            <a:ext cx="6255327" cy="1125140"/>
          </a:xfrm>
          <a:prstGeom prst="rect">
            <a:avLst/>
          </a:prstGeom>
        </p:spPr>
        <p:txBody>
          <a:bodyPr tIns="182880" rIns="457200" bIns="182880" anchor="t" anchorCtr="0"/>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41238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1/29/2020</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628650" y="3217936"/>
            <a:ext cx="8515350" cy="668264"/>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2686050" y="3998455"/>
            <a:ext cx="6457950" cy="516074"/>
          </a:xfrm>
          <a:prstGeom prst="rect">
            <a:avLst/>
          </a:prstGeom>
        </p:spPr>
        <p:txBody>
          <a:bodyPr>
            <a:normAutofit/>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467233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996272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2" name="Title 1"/>
          <p:cNvSpPr>
            <a:spLocks noGrp="1"/>
          </p:cNvSpPr>
          <p:nvPr>
            <p:ph type="title"/>
          </p:nvPr>
        </p:nvSpPr>
        <p:spPr>
          <a:xfrm>
            <a:off x="629841" y="273844"/>
            <a:ext cx="7886700" cy="86201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29842" y="1260872"/>
            <a:ext cx="3868340" cy="685691"/>
          </a:xfrm>
          <a:prstGeom prst="rect">
            <a:avLst/>
          </a:prstGeom>
        </p:spPr>
        <p:txBody>
          <a:bodyPr anchor="b">
            <a:normAutofit/>
          </a:bodyPr>
          <a:lstStyle>
            <a:lvl1pPr marL="0" indent="0">
              <a:buNone/>
              <a:defRPr sz="21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2003821"/>
            <a:ext cx="3868340" cy="2235670"/>
          </a:xfrm>
          <a:prstGeom prst="rect">
            <a:avLst/>
          </a:prstGeom>
        </p:spPr>
        <p:txBody>
          <a:bodyPr/>
          <a:lstStyle>
            <a:lvl1pPr>
              <a:defRPr sz="1800"/>
            </a:lvl1pPr>
            <a:lvl2pPr>
              <a:defRPr sz="15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85691"/>
          </a:xfrm>
          <a:prstGeom prst="rect">
            <a:avLst/>
          </a:prstGeom>
        </p:spPr>
        <p:txBody>
          <a:bodyPr anchor="b">
            <a:normAutofit/>
          </a:bodyPr>
          <a:lstStyle>
            <a:lvl1pPr marL="0" indent="0">
              <a:buNone/>
              <a:defRPr sz="21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03821"/>
            <a:ext cx="3887391" cy="2235671"/>
          </a:xfrm>
          <a:prstGeom prst="rect">
            <a:avLst/>
          </a:prstGeom>
        </p:spPr>
        <p:txBody>
          <a:bodyPr/>
          <a:lstStyle>
            <a:lvl1pPr>
              <a:defRPr sz="1800"/>
            </a:lvl1pPr>
            <a:lvl2pPr>
              <a:defRPr sz="15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9019503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1/29/2020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628651" y="1094185"/>
            <a:ext cx="7795022" cy="2113142"/>
          </a:xfrm>
        </p:spPr>
        <p:txBody>
          <a:bodyPr lIns="1645920" tIns="914400" rIns="1645920" bIns="914400" anchor="t" anchorCtr="0">
            <a:normAutofit/>
          </a:bodyPr>
          <a:lstStyle>
            <a:lvl1pPr marL="0" indent="0">
              <a:buNone/>
              <a:defRPr sz="2700" i="1"/>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621506" y="3213497"/>
            <a:ext cx="7802166" cy="638175"/>
          </a:xfrm>
        </p:spPr>
        <p:txBody>
          <a:bodyPr anchor="b" anchorCtr="0">
            <a:normAutofit/>
          </a:bodyPr>
          <a:lstStyle>
            <a:lvl1pPr marL="0" indent="0" algn="r">
              <a:buNone/>
              <a:defRPr sz="1350"/>
            </a:lvl1pPr>
            <a:lvl2pPr marL="342900" indent="0" algn="r">
              <a:buNone/>
              <a:defRPr/>
            </a:lvl2pPr>
            <a:lvl3pPr marL="685800" indent="0" algn="r">
              <a:buNone/>
              <a:defRPr/>
            </a:lvl3pPr>
            <a:lvl4pPr marL="1028700" indent="0" algn="r">
              <a:buNone/>
              <a:defRPr/>
            </a:lvl4pPr>
            <a:lvl5pPr marL="1371600" indent="0" algn="r">
              <a:buNone/>
              <a:defRPr/>
            </a:lvl5pPr>
          </a:lstStyle>
          <a:p>
            <a:pPr lvl="0"/>
            <a:endParaRPr lang="en-US" dirty="0"/>
          </a:p>
        </p:txBody>
      </p:sp>
    </p:spTree>
    <p:extLst>
      <p:ext uri="{BB962C8B-B14F-4D97-AF65-F5344CB8AC3E}">
        <p14:creationId xmlns:p14="http://schemas.microsoft.com/office/powerpoint/2010/main" val="11239475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6"/>
            <a:ext cx="914400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1/29/2020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5"/>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8138267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5" y="1286"/>
            <a:ext cx="9139430" cy="5140929"/>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1/29/2020</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628650" y="2074665"/>
            <a:ext cx="7886700" cy="994172"/>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8923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martArt Layout">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Kansas leads the world in the success of each student.</a:t>
            </a:r>
            <a:endParaRPr lang="en-US" dirty="0"/>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a:p>
        </p:txBody>
      </p:sp>
      <p:sp>
        <p:nvSpPr>
          <p:cNvPr id="5" name="Date Placeholder 4"/>
          <p:cNvSpPr>
            <a:spLocks noGrp="1"/>
          </p:cNvSpPr>
          <p:nvPr>
            <p:ph type="dt" sz="half" idx="12"/>
          </p:nvPr>
        </p:nvSpPr>
        <p:spPr>
          <a:xfrm>
            <a:off x="391885" y="4767263"/>
            <a:ext cx="2186750" cy="273844"/>
          </a:xfrm>
        </p:spPr>
        <p:txBody>
          <a:bodyPr/>
          <a:lstStyle/>
          <a:p>
            <a:fld id="{A6B1562E-A5C8-9F43-9794-799EA76A6F53}" type="datetimeFigureOut">
              <a:rPr lang="en-US" smtClean="0"/>
              <a:pPr/>
              <a:t>1/29/2020</a:t>
            </a:fld>
            <a:endParaRPr lang="en-US"/>
          </a:p>
        </p:txBody>
      </p:sp>
      <p:sp>
        <p:nvSpPr>
          <p:cNvPr id="7" name="SmartArt Placeholder 6"/>
          <p:cNvSpPr>
            <a:spLocks noGrp="1"/>
          </p:cNvSpPr>
          <p:nvPr>
            <p:ph type="dgm" sz="quarter" idx="13"/>
          </p:nvPr>
        </p:nvSpPr>
        <p:spPr>
          <a:xfrm>
            <a:off x="391885" y="8"/>
            <a:ext cx="7853093" cy="4694937"/>
          </a:xfrm>
        </p:spPr>
        <p:txBody>
          <a:bodyPr/>
          <a:lstStyle/>
          <a:p>
            <a:endParaRPr lang="en-US"/>
          </a:p>
        </p:txBody>
      </p:sp>
      <p:sp>
        <p:nvSpPr>
          <p:cNvPr id="11" name="Rectangle 10"/>
          <p:cNvSpPr/>
          <p:nvPr userDrawn="1"/>
        </p:nvSpPr>
        <p:spPr>
          <a:xfrm>
            <a:off x="0" y="0"/>
            <a:ext cx="184405" cy="51435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8244978" y="0"/>
            <a:ext cx="543377" cy="880926"/>
            <a:chOff x="8244978" y="8"/>
            <a:chExt cx="543377" cy="880926"/>
          </a:xfrm>
          <a:solidFill>
            <a:schemeClr val="tx2"/>
          </a:solidFill>
        </p:grpSpPr>
        <p:sp>
          <p:nvSpPr>
            <p:cNvPr id="17" name="Flowchart: Off-page Connector 16"/>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Tree>
    <p:extLst>
      <p:ext uri="{BB962C8B-B14F-4D97-AF65-F5344CB8AC3E}">
        <p14:creationId xmlns:p14="http://schemas.microsoft.com/office/powerpoint/2010/main" val="6834098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3" y="1928"/>
            <a:ext cx="9141714" cy="5139644"/>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9141714" cy="3837709"/>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628651" y="3913909"/>
            <a:ext cx="7815695" cy="752888"/>
          </a:xfrm>
        </p:spPr>
        <p:txBody>
          <a:bodyPr anchor="t">
            <a:normAutofit/>
          </a:bodyPr>
          <a:lstStyle>
            <a:lvl1pPr>
              <a:defRPr sz="2400">
                <a:solidFill>
                  <a:schemeClr val="bg1"/>
                </a:solidFill>
              </a:defRPr>
            </a:lvl1pPr>
          </a:lstStyle>
          <a:p>
            <a:r>
              <a:rPr lang="en-US"/>
              <a:t>Click to edit Master title style</a:t>
            </a:r>
          </a:p>
        </p:txBody>
      </p:sp>
    </p:spTree>
    <p:extLst>
      <p:ext uri="{BB962C8B-B14F-4D97-AF65-F5344CB8AC3E}">
        <p14:creationId xmlns:p14="http://schemas.microsoft.com/office/powerpoint/2010/main" val="4993364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851189" y="602672"/>
            <a:ext cx="7441623" cy="3699164"/>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7006386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342901"/>
            <a:ext cx="4629150" cy="4052888"/>
          </a:xfrm>
          <a:prstGeom prst="rect">
            <a:avLst/>
          </a:prstGeom>
        </p:spPr>
        <p:txBody>
          <a:bodyPr anchor="ct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3881460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en-US" dirty="0"/>
              <a:t>Click to edit Master title style</a:t>
            </a:r>
          </a:p>
        </p:txBody>
      </p:sp>
      <p:sp>
        <p:nvSpPr>
          <p:cNvPr id="3" name="Picture Placeholder 2"/>
          <p:cNvSpPr>
            <a:spLocks noGrp="1"/>
          </p:cNvSpPr>
          <p:nvPr>
            <p:ph type="pic" idx="1"/>
          </p:nvPr>
        </p:nvSpPr>
        <p:spPr>
          <a:xfrm>
            <a:off x="3887391" y="342901"/>
            <a:ext cx="4629150" cy="4052888"/>
          </a:xfrm>
          <a:prstGeom prst="rect">
            <a:avLst/>
          </a:prstGeom>
          <a:noFill/>
        </p:spPr>
        <p:txBody>
          <a:bodyPr anchor="ct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283473559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1/29/2020</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933667" y="2376055"/>
            <a:ext cx="3444371" cy="1765535"/>
          </a:xfrm>
        </p:spPr>
        <p:txBody>
          <a:bodyPr anchor="ctr">
            <a:normAutofit/>
          </a:bodyPr>
          <a:lstStyle>
            <a:lvl1pPr marL="0" indent="0">
              <a:buNone/>
              <a:defRPr sz="1500" b="0"/>
            </a:lvl1pPr>
            <a:lvl2pPr marL="342900" indent="0">
              <a:buNone/>
              <a:defRPr sz="1500"/>
            </a:lvl2pPr>
            <a:lvl3pPr marL="685800" indent="0">
              <a:buNone/>
              <a:defRPr/>
            </a:lvl3pPr>
            <a:lvl4pPr marL="1028700" indent="0">
              <a:buNone/>
              <a:defRPr/>
            </a:lvl4pPr>
            <a:lvl5pPr marL="13716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4754058" y="2376055"/>
            <a:ext cx="3444371" cy="1765535"/>
          </a:xfrm>
        </p:spPr>
        <p:txBody>
          <a:bodyPr anchor="ctr">
            <a:normAutofit/>
          </a:bodyPr>
          <a:lstStyle>
            <a:lvl1pPr marL="0" indent="0">
              <a:buNone/>
              <a:defRPr sz="1500" b="0"/>
            </a:lvl1pPr>
            <a:lvl2pPr marL="342900" indent="0">
              <a:buNone/>
              <a:defRPr sz="1500"/>
            </a:lvl2pPr>
            <a:lvl3pPr marL="685800" indent="0">
              <a:buNone/>
              <a:defRPr/>
            </a:lvl3pPr>
            <a:lvl4pPr marL="1028700" indent="0">
              <a:buNone/>
              <a:defRPr/>
            </a:lvl4pPr>
            <a:lvl5pPr marL="13716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933667" y="4246419"/>
            <a:ext cx="7264762" cy="403957"/>
          </a:xfrm>
          <a:prstGeom prst="rect">
            <a:avLst/>
          </a:prstGeom>
          <a:noFill/>
        </p:spPr>
        <p:txBody>
          <a:bodyPr wrap="square" rtlCol="0">
            <a:spAutoFit/>
          </a:bodyPr>
          <a:lstStyle/>
          <a:p>
            <a:r>
              <a:rPr lang="en-US" sz="675"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776652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martArt White Background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Kansas leads the world in the success of each student.</a:t>
            </a:r>
            <a:endParaRPr lang="en-US" dirty="0"/>
          </a:p>
        </p:txBody>
      </p:sp>
      <p:sp>
        <p:nvSpPr>
          <p:cNvPr id="4" name="Slide Number Placeholder 3"/>
          <p:cNvSpPr>
            <a:spLocks noGrp="1"/>
          </p:cNvSpPr>
          <p:nvPr>
            <p:ph type="sldNum" sz="quarter" idx="11"/>
          </p:nvPr>
        </p:nvSpPr>
        <p:spPr/>
        <p:txBody>
          <a:bodyPr/>
          <a:lstStyle/>
          <a:p>
            <a:fld id="{82753B9A-EE3B-9E49-8C7A-EB4BACD1431E}" type="slidenum">
              <a:rPr lang="en-US" smtClean="0"/>
              <a:t>‹#›</a:t>
            </a:fld>
            <a:endParaRPr lang="en-US"/>
          </a:p>
        </p:txBody>
      </p:sp>
      <p:sp>
        <p:nvSpPr>
          <p:cNvPr id="5" name="Date Placeholder 4"/>
          <p:cNvSpPr>
            <a:spLocks noGrp="1"/>
          </p:cNvSpPr>
          <p:nvPr>
            <p:ph type="dt" sz="half" idx="12"/>
          </p:nvPr>
        </p:nvSpPr>
        <p:spPr>
          <a:xfrm>
            <a:off x="391885" y="4767263"/>
            <a:ext cx="2186750" cy="273844"/>
          </a:xfrm>
        </p:spPr>
        <p:txBody>
          <a:bodyPr/>
          <a:lstStyle/>
          <a:p>
            <a:fld id="{A6B1562E-A5C8-9F43-9794-799EA76A6F53}" type="datetimeFigureOut">
              <a:rPr lang="en-US" smtClean="0"/>
              <a:pPr/>
              <a:t>1/29/2020</a:t>
            </a:fld>
            <a:endParaRPr lang="en-US"/>
          </a:p>
        </p:txBody>
      </p:sp>
      <p:sp>
        <p:nvSpPr>
          <p:cNvPr id="7" name="SmartArt Placeholder 6"/>
          <p:cNvSpPr>
            <a:spLocks noGrp="1"/>
          </p:cNvSpPr>
          <p:nvPr>
            <p:ph type="dgm" sz="quarter" idx="13"/>
          </p:nvPr>
        </p:nvSpPr>
        <p:spPr>
          <a:xfrm>
            <a:off x="391885" y="8"/>
            <a:ext cx="7853093" cy="4694937"/>
          </a:xfrm>
        </p:spPr>
        <p:txBody>
          <a:bodyPr/>
          <a:lstStyle/>
          <a:p>
            <a:endParaRPr lang="en-US"/>
          </a:p>
        </p:txBody>
      </p:sp>
      <p:sp>
        <p:nvSpPr>
          <p:cNvPr id="11" name="Rectangle 10"/>
          <p:cNvSpPr/>
          <p:nvPr userDrawn="1"/>
        </p:nvSpPr>
        <p:spPr>
          <a:xfrm>
            <a:off x="0" y="0"/>
            <a:ext cx="184405" cy="5143500"/>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8244978" y="8"/>
            <a:ext cx="543377" cy="880926"/>
            <a:chOff x="8244978" y="8"/>
            <a:chExt cx="543377" cy="880926"/>
          </a:xfrm>
        </p:grpSpPr>
        <p:sp>
          <p:nvSpPr>
            <p:cNvPr id="17" name="Flowchart: Off-page Connector 16"/>
            <p:cNvSpPr/>
            <p:nvPr userDrawn="1"/>
          </p:nvSpPr>
          <p:spPr>
            <a:xfrm>
              <a:off x="8244978" y="8"/>
              <a:ext cx="543377" cy="880926"/>
            </a:xfrm>
            <a:prstGeom prst="flowChartOffpageConnector">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rotWithShape="1">
            <a:blip r:embed="rId2">
              <a:extLst>
                <a:ext uri="{28A0092B-C50C-407E-A947-70E740481C1C}">
                  <a14:useLocalDpi xmlns:a14="http://schemas.microsoft.com/office/drawing/2010/main" val="0"/>
                </a:ext>
              </a:extLst>
            </a:blip>
            <a:srcRect b="35174"/>
            <a:stretch/>
          </p:blipFill>
          <p:spPr>
            <a:xfrm>
              <a:off x="8279259" y="124092"/>
              <a:ext cx="474816" cy="584692"/>
            </a:xfrm>
            <a:prstGeom prst="rect">
              <a:avLst/>
            </a:prstGeom>
          </p:spPr>
        </p:pic>
      </p:grpSp>
    </p:spTree>
    <p:extLst>
      <p:ext uri="{BB962C8B-B14F-4D97-AF65-F5344CB8AC3E}">
        <p14:creationId xmlns:p14="http://schemas.microsoft.com/office/powerpoint/2010/main" val="311665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spect="1"/>
          </p:cNvSpPr>
          <p:nvPr>
            <p:ph type="title" hasCustomPrompt="1"/>
          </p:nvPr>
        </p:nvSpPr>
        <p:spPr/>
        <p:txBody>
          <a:bodyPr>
            <a:normAutofit/>
          </a:bodyPr>
          <a:lstStyle>
            <a:lvl1pPr>
              <a:defRPr b="1"/>
            </a:lvl1pPr>
          </a:lstStyle>
          <a:p>
            <a:r>
              <a:rPr lang="en-US" dirty="0"/>
              <a:t>CLICK TO EDIT MASTER TITLE STYLE</a:t>
            </a:r>
          </a:p>
        </p:txBody>
      </p:sp>
      <p:sp>
        <p:nvSpPr>
          <p:cNvPr id="3" name="Content Placeholder 2"/>
          <p:cNvSpPr>
            <a:spLocks noGrp="1" noChangeAspect="1"/>
          </p:cNvSpPr>
          <p:nvPr>
            <p:ph sz="half" idx="1"/>
          </p:nvPr>
        </p:nvSpPr>
        <p:spPr>
          <a:xfrm>
            <a:off x="868294" y="1200151"/>
            <a:ext cx="3627505"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noChangeAspect="1"/>
          </p:cNvSpPr>
          <p:nvPr>
            <p:ph sz="half" idx="2"/>
          </p:nvPr>
        </p:nvSpPr>
        <p:spPr>
          <a:xfrm>
            <a:off x="4648200" y="1200151"/>
            <a:ext cx="3458454"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B1562E-A5C8-9F43-9794-799EA76A6F53}" type="datetimeFigureOut">
              <a:rPr lang="en-US" smtClean="0"/>
              <a:t>1/29/2020</a:t>
            </a:fld>
            <a:endParaRPr lang="en-US"/>
          </a:p>
        </p:txBody>
      </p:sp>
      <p:sp>
        <p:nvSpPr>
          <p:cNvPr id="6" name="Footer Placeholder 5"/>
          <p:cNvSpPr>
            <a:spLocks noGrp="1"/>
          </p:cNvSpPr>
          <p:nvPr>
            <p:ph type="ftr" sz="quarter" idx="11"/>
          </p:nvPr>
        </p:nvSpPr>
        <p:spPr/>
        <p:txBody>
          <a:bodyPr/>
          <a:lstStyle/>
          <a:p>
            <a:r>
              <a:rPr lang="en-US" dirty="0"/>
              <a:t>Kansas leads the world in the success of each student.</a:t>
            </a:r>
          </a:p>
        </p:txBody>
      </p:sp>
      <p:sp>
        <p:nvSpPr>
          <p:cNvPr id="7" name="Slide Number Placeholder 6"/>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157883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noChangeAspect="1"/>
          </p:cNvSpPr>
          <p:nvPr>
            <p:ph type="body" idx="1"/>
          </p:nvPr>
        </p:nvSpPr>
        <p:spPr>
          <a:xfrm>
            <a:off x="868294" y="1151335"/>
            <a:ext cx="3629093"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68294" y="1631156"/>
            <a:ext cx="3629093" cy="296346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noChangeAspect="1"/>
          </p:cNvSpPr>
          <p:nvPr>
            <p:ph type="body" sz="quarter" idx="3"/>
          </p:nvPr>
        </p:nvSpPr>
        <p:spPr>
          <a:xfrm>
            <a:off x="4645027" y="1151335"/>
            <a:ext cx="3461628" cy="47982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noChangeAspect="1"/>
          </p:cNvSpPr>
          <p:nvPr>
            <p:ph sz="quarter" idx="4"/>
          </p:nvPr>
        </p:nvSpPr>
        <p:spPr>
          <a:xfrm>
            <a:off x="4645027" y="1631156"/>
            <a:ext cx="3461628" cy="2963466"/>
          </a:xfrm>
        </p:spPr>
        <p:txBody>
          <a:bodyPr/>
          <a:lstStyle>
            <a:lvl1pPr>
              <a:defRPr sz="2000"/>
            </a:lvl1pPr>
            <a:lvl2pPr>
              <a:defRPr sz="1800"/>
            </a:lvl2pPr>
            <a:lvl3pPr>
              <a:defRPr sz="18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6B1562E-A5C8-9F43-9794-799EA76A6F53}" type="datetimeFigureOut">
              <a:rPr lang="en-US" smtClean="0"/>
              <a:t>1/29/2020</a:t>
            </a:fld>
            <a:endParaRPr lang="en-US"/>
          </a:p>
        </p:txBody>
      </p:sp>
      <p:sp>
        <p:nvSpPr>
          <p:cNvPr id="8" name="Footer Placeholder 7"/>
          <p:cNvSpPr>
            <a:spLocks noGrp="1"/>
          </p:cNvSpPr>
          <p:nvPr>
            <p:ph type="ftr" sz="quarter" idx="11"/>
          </p:nvPr>
        </p:nvSpPr>
        <p:spPr/>
        <p:txBody>
          <a:bodyPr/>
          <a:lstStyle/>
          <a:p>
            <a:r>
              <a:rPr lang="en-US" dirty="0"/>
              <a:t>Kansas leads the world in the success of each student.</a:t>
            </a:r>
          </a:p>
        </p:txBody>
      </p:sp>
      <p:sp>
        <p:nvSpPr>
          <p:cNvPr id="9" name="Slide Number Placeholder 8"/>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4244677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A6B1562E-A5C8-9F43-9794-799EA76A6F53}" type="datetimeFigureOut">
              <a:rPr lang="en-US" smtClean="0"/>
              <a:t>1/29/2020</a:t>
            </a:fld>
            <a:endParaRPr lang="en-US"/>
          </a:p>
        </p:txBody>
      </p:sp>
      <p:sp>
        <p:nvSpPr>
          <p:cNvPr id="4" name="Footer Placeholder 3"/>
          <p:cNvSpPr>
            <a:spLocks noGrp="1"/>
          </p:cNvSpPr>
          <p:nvPr>
            <p:ph type="ftr" sz="quarter" idx="11"/>
          </p:nvPr>
        </p:nvSpPr>
        <p:spPr/>
        <p:txBody>
          <a:bodyPr/>
          <a:lstStyle/>
          <a:p>
            <a:r>
              <a:rPr lang="en-US" dirty="0"/>
              <a:t>Kansas leads the world in the success of each student.</a:t>
            </a:r>
          </a:p>
        </p:txBody>
      </p:sp>
      <p:sp>
        <p:nvSpPr>
          <p:cNvPr id="5" name="Slide Number Placeholder 4"/>
          <p:cNvSpPr>
            <a:spLocks noGrp="1"/>
          </p:cNvSpPr>
          <p:nvPr>
            <p:ph type="sldNum" sz="quarter" idx="12"/>
          </p:nvPr>
        </p:nvSpPr>
        <p:spPr/>
        <p:txBody>
          <a:bodyPr/>
          <a:lstStyle/>
          <a:p>
            <a:fld id="{82753B9A-EE3B-9E49-8C7A-EB4BACD1431E}" type="slidenum">
              <a:rPr lang="en-US" smtClean="0"/>
              <a:t>‹#›</a:t>
            </a:fld>
            <a:endParaRPr lang="en-US"/>
          </a:p>
        </p:txBody>
      </p:sp>
    </p:spTree>
    <p:extLst>
      <p:ext uri="{BB962C8B-B14F-4D97-AF65-F5344CB8AC3E}">
        <p14:creationId xmlns:p14="http://schemas.microsoft.com/office/powerpoint/2010/main" val="74211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3.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3.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noChangeAspect="1"/>
          </p:cNvSpPr>
          <p:nvPr>
            <p:ph type="title"/>
          </p:nvPr>
        </p:nvSpPr>
        <p:spPr>
          <a:xfrm>
            <a:off x="868295" y="205979"/>
            <a:ext cx="7238359" cy="857250"/>
          </a:xfrm>
          <a:prstGeom prst="rect">
            <a:avLst/>
          </a:prstGeom>
        </p:spPr>
        <p:txBody>
          <a:bodyPr vert="horz" lIns="0" tIns="45720" rIns="0" bIns="45720" rtlCol="0" anchor="ctr">
            <a:noAutofit/>
          </a:bodyPr>
          <a:lstStyle/>
          <a:p>
            <a:r>
              <a:rPr lang="en-US" dirty="0"/>
              <a:t>CLICK TO EDIT MASTER TITLE STYLE</a:t>
            </a:r>
          </a:p>
        </p:txBody>
      </p:sp>
      <p:sp>
        <p:nvSpPr>
          <p:cNvPr id="3" name="Text Placeholder 2"/>
          <p:cNvSpPr>
            <a:spLocks noGrp="1" noChangeAspect="1"/>
          </p:cNvSpPr>
          <p:nvPr>
            <p:ph type="body" idx="1"/>
          </p:nvPr>
        </p:nvSpPr>
        <p:spPr>
          <a:xfrm>
            <a:off x="868295" y="1200151"/>
            <a:ext cx="7238359"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199" y="4767263"/>
            <a:ext cx="4913299" cy="273844"/>
          </a:xfrm>
          <a:prstGeom prst="rect">
            <a:avLst/>
          </a:prstGeom>
        </p:spPr>
        <p:txBody>
          <a:bodyPr vert="horz" lIns="91440" tIns="45720" rIns="91440" bIns="45720" rtlCol="0" anchor="ctr"/>
          <a:lstStyle>
            <a:lvl1pPr algn="r">
              <a:defRPr sz="1200" i="1">
                <a:solidFill>
                  <a:schemeClr val="accent2"/>
                </a:solidFill>
              </a:defRPr>
            </a:lvl1pPr>
          </a:lstStyle>
          <a:p>
            <a:r>
              <a:rPr lang="en-US" dirty="0"/>
              <a:t>Kansas leads the world in the success of each student.</a:t>
            </a:r>
          </a:p>
        </p:txBody>
      </p:sp>
      <p:sp>
        <p:nvSpPr>
          <p:cNvPr id="6" name="Slide Number Placeholder 5"/>
          <p:cNvSpPr>
            <a:spLocks noGrp="1"/>
          </p:cNvSpPr>
          <p:nvPr>
            <p:ph type="sldNum" sz="quarter" idx="4"/>
          </p:nvPr>
        </p:nvSpPr>
        <p:spPr>
          <a:xfrm>
            <a:off x="8106653" y="4767263"/>
            <a:ext cx="753037"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2753B9A-EE3B-9E49-8C7A-EB4BACD1431E}" type="slidenum">
              <a:rPr lang="en-US" smtClean="0"/>
              <a:t>‹#›</a:t>
            </a:fld>
            <a:endParaRPr lang="en-US"/>
          </a:p>
        </p:txBody>
      </p:sp>
      <p:grpSp>
        <p:nvGrpSpPr>
          <p:cNvPr id="13" name="Group 12"/>
          <p:cNvGrpSpPr/>
          <p:nvPr userDrawn="1"/>
        </p:nvGrpSpPr>
        <p:grpSpPr>
          <a:xfrm>
            <a:off x="8244978" y="8"/>
            <a:ext cx="543377" cy="880926"/>
            <a:chOff x="8244978" y="8"/>
            <a:chExt cx="543377" cy="880926"/>
          </a:xfrm>
          <a:solidFill>
            <a:schemeClr val="tx2"/>
          </a:solidFill>
        </p:grpSpPr>
        <p:sp>
          <p:nvSpPr>
            <p:cNvPr id="9" name="Flowchart: Off-page Connector 8"/>
            <p:cNvSpPr/>
            <p:nvPr userDrawn="1"/>
          </p:nvSpPr>
          <p:spPr>
            <a:xfrm>
              <a:off x="8244978" y="8"/>
              <a:ext cx="543377" cy="880926"/>
            </a:xfrm>
            <a:prstGeom prst="flowChartOffpageConnector">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7">
              <a:extLst>
                <a:ext uri="{28A0092B-C50C-407E-A947-70E740481C1C}">
                  <a14:useLocalDpi xmlns:a14="http://schemas.microsoft.com/office/drawing/2010/main" val="0"/>
                </a:ext>
              </a:extLst>
            </a:blip>
            <a:srcRect b="35174"/>
            <a:stretch/>
          </p:blipFill>
          <p:spPr>
            <a:xfrm>
              <a:off x="8279259" y="124092"/>
              <a:ext cx="474816" cy="584692"/>
            </a:xfrm>
            <a:prstGeom prst="rect">
              <a:avLst/>
            </a:prstGeom>
            <a:grpFill/>
          </p:spPr>
        </p:pic>
      </p:grpSp>
      <p:sp>
        <p:nvSpPr>
          <p:cNvPr id="12" name="Rectangle 11"/>
          <p:cNvSpPr/>
          <p:nvPr userDrawn="1"/>
        </p:nvSpPr>
        <p:spPr>
          <a:xfrm>
            <a:off x="0" y="0"/>
            <a:ext cx="768403" cy="51435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userDrawn="1">
            <p:ph type="dt" sz="half" idx="2"/>
          </p:nvPr>
        </p:nvSpPr>
        <p:spPr>
          <a:xfrm>
            <a:off x="868294" y="4767263"/>
            <a:ext cx="2186750" cy="273844"/>
          </a:xfrm>
          <a:prstGeom prst="rect">
            <a:avLst/>
          </a:prstGeom>
        </p:spPr>
        <p:txBody>
          <a:bodyPr vert="horz" lIns="91440" tIns="45720" rIns="91440" bIns="45720" rtlCol="0" anchor="ctr"/>
          <a:lstStyle>
            <a:lvl1pPr algn="l">
              <a:defRPr sz="800">
                <a:solidFill>
                  <a:schemeClr val="tx1">
                    <a:tint val="75000"/>
                  </a:schemeClr>
                </a:solidFill>
              </a:defRPr>
            </a:lvl1pPr>
          </a:lstStyle>
          <a:p>
            <a:fld id="{A6B1562E-A5C8-9F43-9794-799EA76A6F53}" type="datetimeFigureOut">
              <a:rPr lang="en-US" smtClean="0"/>
              <a:pPr/>
              <a:t>1/29/2020</a:t>
            </a:fld>
            <a:endParaRPr lang="en-US"/>
          </a:p>
        </p:txBody>
      </p:sp>
    </p:spTree>
    <p:extLst>
      <p:ext uri="{BB962C8B-B14F-4D97-AF65-F5344CB8AC3E}">
        <p14:creationId xmlns:p14="http://schemas.microsoft.com/office/powerpoint/2010/main" val="34784987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txStyles>
    <p:titleStyle>
      <a:lvl1pPr algn="l" defTabSz="457200" rtl="0" eaLnBrk="1" latinLnBrk="0" hangingPunct="1">
        <a:spcBef>
          <a:spcPct val="0"/>
        </a:spcBef>
        <a:buNone/>
        <a:defRPr sz="3200" b="1" kern="1200">
          <a:solidFill>
            <a:schemeClr val="tx1"/>
          </a:solidFill>
          <a:latin typeface="+mn-lt"/>
          <a:ea typeface="+mj-ea"/>
          <a:cs typeface="+mj-cs"/>
        </a:defRPr>
      </a:lvl1pPr>
    </p:titleStyle>
    <p:bodyStyle>
      <a:lvl1pPr marL="0" indent="0" algn="l" defTabSz="457200" rtl="0" eaLnBrk="1" latinLnBrk="0" hangingPunct="1">
        <a:spcBef>
          <a:spcPts val="0"/>
        </a:spcBef>
        <a:buFont typeface="Arial"/>
        <a:buNone/>
        <a:defRPr sz="2400" kern="1200">
          <a:solidFill>
            <a:schemeClr val="tx1"/>
          </a:solidFill>
          <a:latin typeface="+mn-lt"/>
          <a:ea typeface="+mn-ea"/>
          <a:cs typeface="+mn-cs"/>
        </a:defRPr>
      </a:lvl1pPr>
      <a:lvl2pPr marL="742950" indent="-285750" algn="l" defTabSz="457200" rtl="0" eaLnBrk="1" latinLnBrk="0" hangingPunct="1">
        <a:spcBef>
          <a:spcPts val="0"/>
        </a:spcBef>
        <a:buFont typeface="Arial" panose="020B0604020202020204" pitchFamily="34" charset="0"/>
        <a:buChar char="•"/>
        <a:defRPr sz="2000" kern="1200">
          <a:solidFill>
            <a:schemeClr val="tx1"/>
          </a:solidFill>
          <a:latin typeface="+mn-lt"/>
          <a:ea typeface="+mn-ea"/>
          <a:cs typeface="+mn-cs"/>
        </a:defRPr>
      </a:lvl2pPr>
      <a:lvl3pPr marL="1143000" indent="-228600" algn="l" defTabSz="457200" rtl="0" eaLnBrk="1" latinLnBrk="0" hangingPunct="1">
        <a:spcBef>
          <a:spcPts val="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ts val="0"/>
        </a:spcBef>
        <a:buFont typeface="Arial" panose="020B0604020202020204" pitchFamily="34" charset="0"/>
        <a:buChar char="•"/>
        <a:defRPr sz="1600" kern="1200">
          <a:solidFill>
            <a:schemeClr val="tx1"/>
          </a:solidFill>
          <a:latin typeface="+mn-lt"/>
          <a:ea typeface="+mn-ea"/>
          <a:cs typeface="+mn-cs"/>
        </a:defRPr>
      </a:lvl4pPr>
      <a:lvl5pPr marL="2114550" indent="-285750" algn="l" defTabSz="457200" rtl="0" eaLnBrk="1" latinLnBrk="0" hangingPunct="1">
        <a:spcBef>
          <a:spcPts val="0"/>
        </a:spcBef>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 y="1286"/>
            <a:ext cx="9143999" cy="5140929"/>
          </a:xfrm>
          <a:prstGeom prst="rect">
            <a:avLst/>
          </a:prstGeom>
        </p:spPr>
      </p:pic>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A706AEE-E4B8-4315-A38A-5DBF50C52D73}" type="datetimeFigureOut">
              <a:rPr lang="en-US" smtClean="0"/>
              <a:t>1/29/2020</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3123520"/>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Lst>
  <p:txStyles>
    <p:titleStyle>
      <a:lvl1pPr algn="l" defTabSz="685783"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171446" indent="-171446" algn="l" defTabSz="685783" rtl="0" eaLnBrk="1" latinLnBrk="0" hangingPunct="1">
        <a:lnSpc>
          <a:spcPct val="90000"/>
        </a:lnSpc>
        <a:spcBef>
          <a:spcPts val="750"/>
        </a:spcBef>
        <a:buClr>
          <a:schemeClr val="accent2"/>
        </a:buClr>
        <a:buFont typeface="Arial" panose="020B0604020202020204" pitchFamily="34" charset="0"/>
        <a:buChar char="•"/>
        <a:defRPr sz="21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37" indent="-171446" algn="l" defTabSz="685783"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28" indent="-171446" algn="l" defTabSz="685783" rtl="0" eaLnBrk="1" latinLnBrk="0" hangingPunct="1">
        <a:lnSpc>
          <a:spcPct val="90000"/>
        </a:lnSpc>
        <a:spcBef>
          <a:spcPts val="375"/>
        </a:spcBef>
        <a:buClr>
          <a:schemeClr val="tx2">
            <a:lumMod val="60000"/>
            <a:lumOff val="40000"/>
          </a:schemeClr>
        </a:buClr>
        <a:buFont typeface="Arial" panose="020B0604020202020204" pitchFamily="34" charset="0"/>
        <a:buChar char="•"/>
        <a:defRPr sz="15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20" indent="-171446" algn="l" defTabSz="685783"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12" indent="-171446" algn="l" defTabSz="685783" rtl="0" eaLnBrk="1" latinLnBrk="0" hangingPunct="1">
        <a:lnSpc>
          <a:spcPct val="90000"/>
        </a:lnSpc>
        <a:spcBef>
          <a:spcPts val="375"/>
        </a:spcBef>
        <a:buClr>
          <a:schemeClr val="accent6">
            <a:lumMod val="60000"/>
            <a:lumOff val="40000"/>
          </a:schemeClr>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897D47E-45DC-47E1-B1E2-33F1FE9DC16B}" type="datetimeFigureOut">
              <a:rPr lang="en-US" smtClean="0"/>
              <a:t>1/29/2020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FFF8F60-5A59-40B1-83A7-105A5CE5BBD6}" type="slidenum">
              <a:rPr lang="en-US" smtClean="0"/>
              <a:t>‹#›</a:t>
            </a:fld>
            <a:endParaRPr lang="en-US"/>
          </a:p>
        </p:txBody>
      </p:sp>
    </p:spTree>
    <p:extLst>
      <p:ext uri="{BB962C8B-B14F-4D97-AF65-F5344CB8AC3E}">
        <p14:creationId xmlns:p14="http://schemas.microsoft.com/office/powerpoint/2010/main" val="1645427414"/>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1286"/>
            <a:ext cx="9143999" cy="5140929"/>
          </a:xfrm>
          <a:prstGeom prst="rect">
            <a:avLst/>
          </a:prstGeom>
        </p:spPr>
      </p:pic>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A706AEE-E4B8-4315-A38A-5DBF50C52D73}" type="datetimeFigureOut">
              <a:rPr lang="en-US" smtClean="0"/>
              <a:t>1/29/2020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6662124"/>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Lst>
  <p:txStyles>
    <p:titleStyle>
      <a:lvl1pPr algn="l" defTabSz="685800"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171450" indent="-171450" algn="l" defTabSz="685800" rtl="0" eaLnBrk="1" latinLnBrk="0" hangingPunct="1">
        <a:lnSpc>
          <a:spcPct val="90000"/>
        </a:lnSpc>
        <a:spcBef>
          <a:spcPts val="750"/>
        </a:spcBef>
        <a:buClr>
          <a:schemeClr val="accent2"/>
        </a:buClr>
        <a:buFont typeface="Arial" panose="020B0604020202020204" pitchFamily="34" charset="0"/>
        <a:buChar char="•"/>
        <a:defRPr sz="21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chemeClr val="tx2">
            <a:lumMod val="60000"/>
            <a:lumOff val="40000"/>
          </a:schemeClr>
        </a:buClr>
        <a:buFont typeface="Arial" panose="020B0604020202020204" pitchFamily="34" charset="0"/>
        <a:buChar char="•"/>
        <a:defRPr sz="15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chemeClr val="accent2"/>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chemeClr val="accent6">
            <a:lumMod val="60000"/>
            <a:lumOff val="40000"/>
          </a:schemeClr>
        </a:buClr>
        <a:buFont typeface="Arial" panose="020B0604020202020204" pitchFamily="34" charset="0"/>
        <a:buChar char="•"/>
        <a:defRPr sz="135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Council of Superintendents</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2686050" y="3943351"/>
            <a:ext cx="6457950" cy="516074"/>
          </a:xfrm>
        </p:spPr>
        <p:txBody>
          <a:bodyPr>
            <a:noAutofit/>
          </a:bodyPr>
          <a:lstStyle/>
          <a:p>
            <a:r>
              <a:rPr lang="en-US" dirty="0"/>
              <a:t>Dr. Randy Watson,</a:t>
            </a:r>
          </a:p>
          <a:p>
            <a:r>
              <a:rPr lang="en-US" dirty="0"/>
              <a:t>Kansas Commissioner of Education</a:t>
            </a:r>
          </a:p>
        </p:txBody>
      </p:sp>
    </p:spTree>
    <p:extLst>
      <p:ext uri="{BB962C8B-B14F-4D97-AF65-F5344CB8AC3E}">
        <p14:creationId xmlns:p14="http://schemas.microsoft.com/office/powerpoint/2010/main" val="27884617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97A4954-6B60-4060-A5A5-B4D86E50CDF5}"/>
              </a:ext>
            </a:extLst>
          </p:cNvPr>
          <p:cNvSpPr>
            <a:spLocks noGrp="1"/>
          </p:cNvSpPr>
          <p:nvPr>
            <p:ph type="media" sz="quarter" idx="14"/>
          </p:nvPr>
        </p:nvSpPr>
        <p:spPr/>
      </p:sp>
      <p:sp>
        <p:nvSpPr>
          <p:cNvPr id="3" name="Text Placeholder 6">
            <a:extLst>
              <a:ext uri="{FF2B5EF4-FFF2-40B4-BE49-F238E27FC236}">
                <a16:creationId xmlns:a16="http://schemas.microsoft.com/office/drawing/2014/main" id="{7FA4FA22-4AF7-6347-831D-CC5773794EF6}"/>
              </a:ext>
            </a:extLst>
          </p:cNvPr>
          <p:cNvSpPr txBox="1">
            <a:spLocks/>
          </p:cNvSpPr>
          <p:nvPr/>
        </p:nvSpPr>
        <p:spPr>
          <a:xfrm>
            <a:off x="53537" y="3394147"/>
            <a:ext cx="8858250" cy="1158009"/>
          </a:xfrm>
          <a:prstGeom prst="rect">
            <a:avLst/>
          </a:prstGeom>
        </p:spPr>
        <p:txBody>
          <a:bodyPr vert="horz" lIns="68580" tIns="34290" rIns="68580" bIns="34290" rtlCol="0" anchor="ctr" anchorCtr="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783">
              <a:lnSpc>
                <a:spcPts val="4000"/>
              </a:lnSpc>
              <a:spcBef>
                <a:spcPts val="750"/>
              </a:spcBef>
              <a:buClr>
                <a:srgbClr val="12284C"/>
              </a:buClr>
            </a:pPr>
            <a:r>
              <a:rPr lang="en-US" sz="5025" dirty="0">
                <a:solidFill>
                  <a:srgbClr val="12284C"/>
                </a:solidFill>
                <a:latin typeface="Open Sans"/>
              </a:rPr>
              <a:t>Kansas leads the </a:t>
            </a:r>
            <a:r>
              <a:rPr lang="en-US" sz="5025" b="1" dirty="0">
                <a:solidFill>
                  <a:srgbClr val="FFA400"/>
                </a:solidFill>
                <a:latin typeface="Open Sans"/>
              </a:rPr>
              <a:t>world</a:t>
            </a:r>
            <a:r>
              <a:rPr lang="en-US" sz="5025" dirty="0">
                <a:solidFill>
                  <a:srgbClr val="12284C"/>
                </a:solidFill>
                <a:latin typeface="Open Sans"/>
              </a:rPr>
              <a:t> in the success of each student</a:t>
            </a:r>
          </a:p>
        </p:txBody>
      </p:sp>
      <p:pic>
        <p:nvPicPr>
          <p:cNvPr id="4" name="Picture 3">
            <a:extLst>
              <a:ext uri="{FF2B5EF4-FFF2-40B4-BE49-F238E27FC236}">
                <a16:creationId xmlns:a16="http://schemas.microsoft.com/office/drawing/2014/main" id="{30430409-F00D-0944-8F3B-91BB27184B5C}"/>
              </a:ext>
            </a:extLst>
          </p:cNvPr>
          <p:cNvPicPr>
            <a:picLocks noChangeAspect="1"/>
          </p:cNvPicPr>
          <p:nvPr/>
        </p:nvPicPr>
        <p:blipFill>
          <a:blip r:embed="rId3"/>
          <a:stretch>
            <a:fillRect/>
          </a:stretch>
        </p:blipFill>
        <p:spPr>
          <a:xfrm>
            <a:off x="3" y="0"/>
            <a:ext cx="9143999" cy="3162300"/>
          </a:xfrm>
          <a:prstGeom prst="rect">
            <a:avLst/>
          </a:prstGeom>
        </p:spPr>
      </p:pic>
      <p:sp>
        <p:nvSpPr>
          <p:cNvPr id="6" name="Title 4">
            <a:extLst>
              <a:ext uri="{FF2B5EF4-FFF2-40B4-BE49-F238E27FC236}">
                <a16:creationId xmlns:a16="http://schemas.microsoft.com/office/drawing/2014/main" id="{F9509B5E-95E3-0647-B956-75BA60E888E6}"/>
              </a:ext>
            </a:extLst>
          </p:cNvPr>
          <p:cNvSpPr txBox="1">
            <a:spLocks/>
          </p:cNvSpPr>
          <p:nvPr/>
        </p:nvSpPr>
        <p:spPr>
          <a:xfrm>
            <a:off x="63062" y="2"/>
            <a:ext cx="8839200" cy="382587"/>
          </a:xfrm>
          <a:prstGeom prst="rect">
            <a:avLst/>
          </a:prstGeom>
          <a:noFill/>
        </p:spPr>
        <p:txBody>
          <a:bodyPr vert="horz" wrap="square" lIns="0" tIns="0" rIns="0" bIns="9144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defTabSz="914333">
              <a:defRPr/>
            </a:pPr>
            <a:r>
              <a:rPr lang="en-US" sz="3300" b="1" dirty="0">
                <a:solidFill>
                  <a:srgbClr val="12284C"/>
                </a:solidFill>
                <a:latin typeface="Open Sans Light"/>
              </a:rPr>
              <a:t>Our Vision for Kansas ...</a:t>
            </a:r>
          </a:p>
        </p:txBody>
      </p:sp>
    </p:spTree>
    <p:extLst>
      <p:ext uri="{BB962C8B-B14F-4D97-AF65-F5344CB8AC3E}">
        <p14:creationId xmlns:p14="http://schemas.microsoft.com/office/powerpoint/2010/main" val="236408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ansans Can School Redesign Project Apollo II Graph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 y="-65161"/>
            <a:ext cx="9258300" cy="5208661"/>
          </a:xfrm>
          <a:prstGeom prst="rect">
            <a:avLst/>
          </a:prstGeom>
        </p:spPr>
      </p:pic>
    </p:spTree>
    <p:extLst>
      <p:ext uri="{BB962C8B-B14F-4D97-AF65-F5344CB8AC3E}">
        <p14:creationId xmlns:p14="http://schemas.microsoft.com/office/powerpoint/2010/main" val="838766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B646D4-AA10-C84A-BD0F-80B33C72E5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50" y="557214"/>
            <a:ext cx="2457450" cy="3983101"/>
          </a:xfrm>
          <a:prstGeom prst="rect">
            <a:avLst/>
          </a:prstGeom>
        </p:spPr>
      </p:pic>
      <p:sp>
        <p:nvSpPr>
          <p:cNvPr id="3" name="TextBox 2">
            <a:extLst>
              <a:ext uri="{FF2B5EF4-FFF2-40B4-BE49-F238E27FC236}">
                <a16:creationId xmlns:a16="http://schemas.microsoft.com/office/drawing/2014/main" id="{D22B89D0-B8E6-6241-B895-5A75DD425F26}"/>
              </a:ext>
            </a:extLst>
          </p:cNvPr>
          <p:cNvSpPr txBox="1"/>
          <p:nvPr/>
        </p:nvSpPr>
        <p:spPr>
          <a:xfrm>
            <a:off x="857250" y="-75948"/>
            <a:ext cx="7429500" cy="784830"/>
          </a:xfrm>
          <a:prstGeom prst="rect">
            <a:avLst/>
          </a:prstGeom>
          <a:noFill/>
        </p:spPr>
        <p:txBody>
          <a:bodyPr wrap="square" rtlCol="0">
            <a:spAutoFit/>
          </a:bodyPr>
          <a:lstStyle/>
          <a:p>
            <a:pPr defTabSz="685733">
              <a:defRPr/>
            </a:pPr>
            <a:r>
              <a:rPr lang="en-US" sz="4500" dirty="0">
                <a:solidFill>
                  <a:srgbClr val="12284C"/>
                </a:solidFill>
                <a:latin typeface="Arial"/>
              </a:rPr>
              <a:t>Announcing Apollo Phase II!</a:t>
            </a:r>
          </a:p>
        </p:txBody>
      </p:sp>
      <p:sp>
        <p:nvSpPr>
          <p:cNvPr id="4" name="Rectangle 3">
            <a:extLst>
              <a:ext uri="{FF2B5EF4-FFF2-40B4-BE49-F238E27FC236}">
                <a16:creationId xmlns:a16="http://schemas.microsoft.com/office/drawing/2014/main" id="{703D9FED-1BE7-4B43-BD7D-336DDE55E17D}"/>
              </a:ext>
            </a:extLst>
          </p:cNvPr>
          <p:cNvSpPr/>
          <p:nvPr/>
        </p:nvSpPr>
        <p:spPr>
          <a:xfrm>
            <a:off x="2914650" y="800100"/>
            <a:ext cx="6057900" cy="3740896"/>
          </a:xfrm>
          <a:prstGeom prst="rect">
            <a:avLst/>
          </a:prstGeom>
        </p:spPr>
        <p:txBody>
          <a:bodyPr wrap="square">
            <a:spAutoFit/>
          </a:bodyPr>
          <a:lstStyle/>
          <a:p>
            <a:pPr defTabSz="685750" hangingPunct="0">
              <a:lnSpc>
                <a:spcPct val="115000"/>
              </a:lnSpc>
              <a:spcAft>
                <a:spcPts val="750"/>
              </a:spcAft>
              <a:defRPr/>
            </a:pPr>
            <a:r>
              <a:rPr lang="en-US" sz="2100" kern="0" dirty="0">
                <a:solidFill>
                  <a:srgbClr val="15254B"/>
                </a:solidFill>
                <a:latin typeface="Arial"/>
                <a:ea typeface="MS Mincho" panose="02020609040205080304" pitchFamily="49" charset="-128"/>
                <a:cs typeface="Times New Roman" panose="02020603050405020304" pitchFamily="18" charset="0"/>
                <a:sym typeface="Century Gothic"/>
              </a:rPr>
              <a:t>Key Dates:</a:t>
            </a:r>
          </a:p>
          <a:p>
            <a:pPr marL="321469" indent="-321469" defTabSz="685750" hangingPunct="0">
              <a:lnSpc>
                <a:spcPct val="115000"/>
              </a:lnSpc>
              <a:spcAft>
                <a:spcPts val="750"/>
              </a:spcAft>
              <a:buClr>
                <a:srgbClr val="FFA300"/>
              </a:buClr>
              <a:buSzPct val="125000"/>
              <a:buFont typeface="Arial" panose="020B0604020202020204" pitchFamily="34" charset="0"/>
              <a:buChar char="•"/>
              <a:defRPr/>
            </a:pPr>
            <a:r>
              <a:rPr lang="en-US" sz="1900" kern="0" dirty="0">
                <a:solidFill>
                  <a:srgbClr val="15254B"/>
                </a:solidFill>
                <a:latin typeface="Arial"/>
                <a:ea typeface="MS Mincho" panose="02020609040205080304" pitchFamily="49" charset="-128"/>
                <a:cs typeface="Times New Roman" panose="02020603050405020304" pitchFamily="18" charset="0"/>
                <a:sym typeface="Century Gothic"/>
              </a:rPr>
              <a:t>Webinars - 	</a:t>
            </a:r>
            <a:r>
              <a:rPr lang="en-US" sz="1900" b="1" kern="0" dirty="0">
                <a:solidFill>
                  <a:srgbClr val="FFA300"/>
                </a:solidFill>
                <a:latin typeface="Arial"/>
                <a:ea typeface="MS Mincho" panose="02020609040205080304" pitchFamily="49" charset="-128"/>
                <a:cs typeface="Times New Roman" panose="02020603050405020304" pitchFamily="18" charset="0"/>
                <a:sym typeface="Century Gothic"/>
              </a:rPr>
              <a:t>Jan. 21, 2020 at 9:00am and</a:t>
            </a:r>
          </a:p>
          <a:p>
            <a:pPr lvl="3" defTabSz="685750" hangingPunct="0">
              <a:lnSpc>
                <a:spcPct val="115000"/>
              </a:lnSpc>
              <a:spcAft>
                <a:spcPts val="750"/>
              </a:spcAft>
              <a:buClr>
                <a:srgbClr val="FFA300"/>
              </a:buClr>
              <a:buSzPct val="125000"/>
              <a:defRPr/>
            </a:pPr>
            <a:r>
              <a:rPr lang="en-US" sz="1900" b="1" kern="0" dirty="0">
                <a:solidFill>
                  <a:srgbClr val="FFA300"/>
                </a:solidFill>
                <a:latin typeface="Arial"/>
                <a:ea typeface="MS Mincho" panose="02020609040205080304" pitchFamily="49" charset="-128"/>
                <a:cs typeface="Times New Roman" panose="02020603050405020304" pitchFamily="18" charset="0"/>
                <a:sym typeface="Century Gothic"/>
              </a:rPr>
              <a:t>	Jan. 24, 2020 at 11:30am</a:t>
            </a:r>
          </a:p>
          <a:p>
            <a:pPr marL="321469" indent="-321469" defTabSz="685750" hangingPunct="0">
              <a:lnSpc>
                <a:spcPct val="115000"/>
              </a:lnSpc>
              <a:spcAft>
                <a:spcPts val="750"/>
              </a:spcAft>
              <a:buClr>
                <a:srgbClr val="FFA300"/>
              </a:buClr>
              <a:buSzPct val="125000"/>
              <a:buFont typeface="Arial" panose="020B0604020202020204" pitchFamily="34" charset="0"/>
              <a:buChar char="•"/>
              <a:defRPr/>
            </a:pPr>
            <a:r>
              <a:rPr lang="en-US" sz="1900" kern="0" dirty="0">
                <a:solidFill>
                  <a:srgbClr val="15254B"/>
                </a:solidFill>
                <a:latin typeface="Arial"/>
                <a:ea typeface="MS Mincho" panose="02020609040205080304" pitchFamily="49" charset="-128"/>
                <a:cs typeface="Times New Roman" panose="02020603050405020304" pitchFamily="18" charset="0"/>
                <a:sym typeface="Century Gothic"/>
              </a:rPr>
              <a:t>Application window opens – </a:t>
            </a:r>
            <a:r>
              <a:rPr lang="en-US" sz="1900" b="1" kern="0" dirty="0">
                <a:solidFill>
                  <a:srgbClr val="FFA300"/>
                </a:solidFill>
                <a:latin typeface="Arial"/>
                <a:ea typeface="MS Mincho" panose="02020609040205080304" pitchFamily="49" charset="-128"/>
                <a:cs typeface="Times New Roman" panose="02020603050405020304" pitchFamily="18" charset="0"/>
                <a:sym typeface="Century Gothic"/>
              </a:rPr>
              <a:t>Monday, Feb. 3, 2020</a:t>
            </a:r>
          </a:p>
          <a:p>
            <a:pPr marL="321469" indent="-321469" defTabSz="685750" hangingPunct="0">
              <a:lnSpc>
                <a:spcPct val="115000"/>
              </a:lnSpc>
              <a:spcAft>
                <a:spcPts val="750"/>
              </a:spcAft>
              <a:buClr>
                <a:srgbClr val="FFA300"/>
              </a:buClr>
              <a:buSzPct val="125000"/>
              <a:buFont typeface="Arial" panose="020B0604020202020204" pitchFamily="34" charset="0"/>
              <a:buChar char="•"/>
              <a:defRPr/>
            </a:pPr>
            <a:r>
              <a:rPr lang="en-US" sz="1900" kern="0" dirty="0">
                <a:solidFill>
                  <a:srgbClr val="15254B"/>
                </a:solidFill>
                <a:latin typeface="Arial"/>
                <a:ea typeface="MS Mincho" panose="02020609040205080304" pitchFamily="49" charset="-128"/>
                <a:cs typeface="Times New Roman" panose="02020603050405020304" pitchFamily="18" charset="0"/>
                <a:sym typeface="Century Gothic"/>
              </a:rPr>
              <a:t>Application window closes – </a:t>
            </a:r>
            <a:r>
              <a:rPr lang="en-US" sz="1900" b="1" kern="0" dirty="0">
                <a:solidFill>
                  <a:srgbClr val="FFA300"/>
                </a:solidFill>
                <a:latin typeface="Arial"/>
                <a:ea typeface="MS Mincho" panose="02020609040205080304" pitchFamily="49" charset="-128"/>
                <a:cs typeface="Times New Roman" panose="02020603050405020304" pitchFamily="18" charset="0"/>
                <a:sym typeface="Century Gothic"/>
              </a:rPr>
              <a:t>April 3, 2020</a:t>
            </a:r>
          </a:p>
          <a:p>
            <a:pPr marL="321469" indent="-321469" defTabSz="685750" hangingPunct="0">
              <a:lnSpc>
                <a:spcPct val="115000"/>
              </a:lnSpc>
              <a:spcAft>
                <a:spcPts val="750"/>
              </a:spcAft>
              <a:buClr>
                <a:srgbClr val="FFA300"/>
              </a:buClr>
              <a:buSzPct val="125000"/>
              <a:buFont typeface="Arial" panose="020B0604020202020204" pitchFamily="34" charset="0"/>
              <a:buChar char="•"/>
              <a:defRPr/>
            </a:pPr>
            <a:r>
              <a:rPr lang="en-US" sz="1900" kern="0" dirty="0">
                <a:solidFill>
                  <a:srgbClr val="15254B"/>
                </a:solidFill>
                <a:latin typeface="Arial"/>
                <a:ea typeface="MS Mincho" panose="02020609040205080304" pitchFamily="49" charset="-128"/>
                <a:cs typeface="Times New Roman" panose="02020603050405020304" pitchFamily="18" charset="0"/>
                <a:sym typeface="Century Gothic"/>
              </a:rPr>
              <a:t>Apollo Districts announced at State Board Meeting - </a:t>
            </a:r>
            <a:r>
              <a:rPr lang="en-US" sz="1900" b="1" kern="0" dirty="0">
                <a:solidFill>
                  <a:srgbClr val="FFA300"/>
                </a:solidFill>
                <a:latin typeface="Arial"/>
                <a:ea typeface="MS Mincho" panose="02020609040205080304" pitchFamily="49" charset="-128"/>
                <a:cs typeface="Times New Roman" panose="02020603050405020304" pitchFamily="18" charset="0"/>
                <a:sym typeface="Century Gothic"/>
              </a:rPr>
              <a:t>April 14, 2020</a:t>
            </a:r>
          </a:p>
          <a:p>
            <a:pPr marL="321469" indent="-321469" defTabSz="685750" hangingPunct="0">
              <a:lnSpc>
                <a:spcPct val="115000"/>
              </a:lnSpc>
              <a:spcAft>
                <a:spcPts val="750"/>
              </a:spcAft>
              <a:buClr>
                <a:srgbClr val="FFA300"/>
              </a:buClr>
              <a:buSzPct val="125000"/>
              <a:buFont typeface="Arial" panose="020B0604020202020204" pitchFamily="34" charset="0"/>
              <a:buChar char="•"/>
              <a:defRPr/>
            </a:pPr>
            <a:r>
              <a:rPr lang="en-US" sz="1900" dirty="0">
                <a:solidFill>
                  <a:prstClr val="black"/>
                </a:solidFill>
                <a:latin typeface="Arial"/>
              </a:rPr>
              <a:t>Kansans Can and Do Symposium – Manhattan, </a:t>
            </a:r>
            <a:r>
              <a:rPr lang="en-US" sz="1900" b="1" dirty="0">
                <a:solidFill>
                  <a:srgbClr val="FFA300"/>
                </a:solidFill>
                <a:latin typeface="Arial"/>
              </a:rPr>
              <a:t>March 2-3, 2020</a:t>
            </a:r>
            <a:endParaRPr lang="en-US" sz="1900" b="1" kern="0" dirty="0">
              <a:solidFill>
                <a:srgbClr val="FFA300"/>
              </a:solidFill>
              <a:latin typeface="Arial"/>
              <a:ea typeface="MS Mincho" panose="02020609040205080304" pitchFamily="49" charset="-128"/>
              <a:cs typeface="Times New Roman" panose="02020603050405020304" pitchFamily="18" charset="0"/>
              <a:sym typeface="Century Gothic"/>
            </a:endParaRPr>
          </a:p>
        </p:txBody>
      </p:sp>
    </p:spTree>
    <p:extLst>
      <p:ext uri="{BB962C8B-B14F-4D97-AF65-F5344CB8AC3E}">
        <p14:creationId xmlns:p14="http://schemas.microsoft.com/office/powerpoint/2010/main" val="299724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ssolve">
                                      <p:cBhvr>
                                        <p:cTn id="17" dur="20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dissolve">
                                      <p:cBhvr>
                                        <p:cTn id="22" dur="20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dissolve">
                                      <p:cBhvr>
                                        <p:cTn id="27" dur="20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dissolve">
                                      <p:cBhvr>
                                        <p:cTn id="3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3999" cy="5143500"/>
          </a:xfrm>
          <a:prstGeom prst="rect">
            <a:avLst/>
          </a:prstGeom>
        </p:spPr>
      </p:pic>
    </p:spTree>
    <p:extLst>
      <p:ext uri="{BB962C8B-B14F-4D97-AF65-F5344CB8AC3E}">
        <p14:creationId xmlns:p14="http://schemas.microsoft.com/office/powerpoint/2010/main" val="27305602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heme/theme1.xml><?xml version="1.0" encoding="utf-8"?>
<a:theme xmlns:a="http://schemas.openxmlformats.org/drawingml/2006/main" name="1_Office Theme">
  <a:themeElements>
    <a:clrScheme name="KSDE Simplified White">
      <a:dk1>
        <a:srgbClr val="15284B"/>
      </a:dk1>
      <a:lt1>
        <a:sysClr val="window" lastClr="FFFFFF"/>
      </a:lt1>
      <a:dk2>
        <a:srgbClr val="15254B"/>
      </a:dk2>
      <a:lt2>
        <a:srgbClr val="FFFFFF"/>
      </a:lt2>
      <a:accent1>
        <a:srgbClr val="7F7F7F"/>
      </a:accent1>
      <a:accent2>
        <a:srgbClr val="15284B"/>
      </a:accent2>
      <a:accent3>
        <a:srgbClr val="FFA400"/>
      </a:accent3>
      <a:accent4>
        <a:srgbClr val="86C144"/>
      </a:accent4>
      <a:accent5>
        <a:srgbClr val="51C5D7"/>
      </a:accent5>
      <a:accent6>
        <a:srgbClr val="5D7FD1"/>
      </a:accent6>
      <a:hlink>
        <a:srgbClr val="FFA400"/>
      </a:hlink>
      <a:folHlink>
        <a:srgbClr val="7F7F7F"/>
      </a:folHlink>
    </a:clrScheme>
    <a:fontScheme name="Segoe UI">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10222</TotalTime>
  <Words>358</Words>
  <Application>Microsoft Office PowerPoint</Application>
  <PresentationFormat>On-screen Show (16:9)</PresentationFormat>
  <Paragraphs>25</Paragraphs>
  <Slides>5</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5</vt:i4>
      </vt:variant>
    </vt:vector>
  </HeadingPairs>
  <TitlesOfParts>
    <vt:vector size="19" baseType="lpstr">
      <vt:lpstr>Arial</vt:lpstr>
      <vt:lpstr>Calibri</vt:lpstr>
      <vt:lpstr>Calibri Light</vt:lpstr>
      <vt:lpstr>Century Gothic</vt:lpstr>
      <vt:lpstr>MS Mincho</vt:lpstr>
      <vt:lpstr>Open Sans</vt:lpstr>
      <vt:lpstr>Open Sans Light</vt:lpstr>
      <vt:lpstr>Open Sans Semibold</vt:lpstr>
      <vt:lpstr>Segoe UI</vt:lpstr>
      <vt:lpstr>Times New Roman</vt:lpstr>
      <vt:lpstr>1_Office Theme</vt:lpstr>
      <vt:lpstr>2_Custom Design</vt:lpstr>
      <vt:lpstr>Office Theme</vt:lpstr>
      <vt:lpstr>1_Custom Design</vt:lpstr>
      <vt:lpstr>Council of Superintendents</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Albright</dc:creator>
  <cp:lastModifiedBy>Penny Rice</cp:lastModifiedBy>
  <cp:revision>212</cp:revision>
  <dcterms:created xsi:type="dcterms:W3CDTF">2012-10-22T13:49:38Z</dcterms:created>
  <dcterms:modified xsi:type="dcterms:W3CDTF">2020-01-29T19:37:09Z</dcterms:modified>
</cp:coreProperties>
</file>