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Override1.xml" ContentType="application/vnd.openxmlformats-officedocument.themeOverr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6.xml" ContentType="application/vnd.openxmlformats-officedocument.them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heme/themeOverride2.xml" ContentType="application/vnd.openxmlformats-officedocument.themeOverr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 id="2147483877" r:id="rId2"/>
    <p:sldMasterId id="2147483894" r:id="rId3"/>
    <p:sldMasterId id="2147483914" r:id="rId4"/>
    <p:sldMasterId id="2147483930" r:id="rId5"/>
    <p:sldMasterId id="2147484012" r:id="rId6"/>
  </p:sldMasterIdLst>
  <p:notesMasterIdLst>
    <p:notesMasterId r:id="rId16"/>
  </p:notesMasterIdLst>
  <p:handoutMasterIdLst>
    <p:handoutMasterId r:id="rId17"/>
  </p:handoutMasterIdLst>
  <p:sldIdLst>
    <p:sldId id="261" r:id="rId7"/>
    <p:sldId id="1248" r:id="rId8"/>
    <p:sldId id="2134806109" r:id="rId9"/>
    <p:sldId id="2134806234" r:id="rId10"/>
    <p:sldId id="1384" r:id="rId11"/>
    <p:sldId id="1323" r:id="rId12"/>
    <p:sldId id="257" r:id="rId13"/>
    <p:sldId id="2134806233" r:id="rId14"/>
    <p:sldId id="605" r:id="rId1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enise L. Kahler" initials="DL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7D3C"/>
    <a:srgbClr val="C2DF87"/>
    <a:srgbClr val="40B4E5"/>
    <a:srgbClr val="D25627"/>
    <a:srgbClr val="8E88A3"/>
    <a:srgbClr val="8B1C40"/>
    <a:srgbClr val="F6323E"/>
    <a:srgbClr val="C126B8"/>
    <a:srgbClr val="430098"/>
    <a:srgbClr val="FFD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52" autoAdjust="0"/>
    <p:restoredTop sz="87279" autoAdjust="0"/>
  </p:normalViewPr>
  <p:slideViewPr>
    <p:cSldViewPr>
      <p:cViewPr varScale="1">
        <p:scale>
          <a:sx n="132" d="100"/>
          <a:sy n="132" d="100"/>
        </p:scale>
        <p:origin x="1296" y="114"/>
      </p:cViewPr>
      <p:guideLst>
        <p:guide orient="horz" pos="162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p:cViewPr varScale="1">
        <p:scale>
          <a:sx n="67" d="100"/>
          <a:sy n="67" d="100"/>
        </p:scale>
        <p:origin x="-3168" y="-8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7FAFBE-49B9-475A-8DB2-C181CF1E5328}" type="datetimeFigureOut">
              <a:rPr lang="en-US" smtClean="0"/>
              <a:t>9/29/2021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850882-0C4F-47F7-BEBE-6C7FE948EBC3}" type="slidenum">
              <a:rPr lang="en-US" smtClean="0"/>
              <a:t>‹#›</a:t>
            </a:fld>
            <a:endParaRPr lang="en-US" dirty="0"/>
          </a:p>
        </p:txBody>
      </p:sp>
    </p:spTree>
    <p:extLst>
      <p:ext uri="{BB962C8B-B14F-4D97-AF65-F5344CB8AC3E}">
        <p14:creationId xmlns:p14="http://schemas.microsoft.com/office/powerpoint/2010/main" val="3952825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C583B0-7748-405D-BCDF-4A261B3F049B}" type="datetimeFigureOut">
              <a:rPr lang="en-US" smtClean="0"/>
              <a:t>9/29/2021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BC64E8-45BE-4474-B3AA-B6DEBEC91A50}" type="slidenum">
              <a:rPr lang="en-US" smtClean="0"/>
              <a:t>‹#›</a:t>
            </a:fld>
            <a:endParaRPr lang="en-US" dirty="0"/>
          </a:p>
        </p:txBody>
      </p:sp>
    </p:spTree>
    <p:extLst>
      <p:ext uri="{BB962C8B-B14F-4D97-AF65-F5344CB8AC3E}">
        <p14:creationId xmlns:p14="http://schemas.microsoft.com/office/powerpoint/2010/main" val="1951424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006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5575" y="574675"/>
            <a:ext cx="6621463"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E6F73"/>
                </a:solidFill>
                <a:effectLst/>
                <a:uLnTx/>
                <a:uFillTx/>
                <a:latin typeface="Trebuchet MS"/>
                <a:ea typeface="+mn-ea"/>
                <a:cs typeface="+mn-cs"/>
              </a:rPr>
              <a:t>Notes view: </a:t>
            </a:r>
            <a:fld id="{128CEAFE-FA94-43E5-B0FF-D47E1CCDD1B4}" type="slidenum">
              <a:rPr kumimoji="0" lang="en-US" sz="1400" b="0" i="0" u="none" strike="noStrike" kern="1200" cap="none" spc="0" normalizeH="0" baseline="0" noProof="0" smtClean="0">
                <a:ln>
                  <a:noFill/>
                </a:ln>
                <a:solidFill>
                  <a:srgbClr val="6E6F73"/>
                </a:solidFill>
                <a:effectLst/>
                <a:uLnTx/>
                <a:uFillTx/>
                <a:latin typeface="Trebuchet M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0" i="0" u="none" strike="noStrike" kern="1200" cap="none" spc="0" normalizeH="0" baseline="0" noProof="0" dirty="0">
              <a:ln>
                <a:noFill/>
              </a:ln>
              <a:solidFill>
                <a:srgbClr val="6E6F73"/>
              </a:solidFill>
              <a:effectLst/>
              <a:uLnTx/>
              <a:uFillTx/>
              <a:latin typeface="Trebuchet MS"/>
              <a:ea typeface="+mn-ea"/>
              <a:cs typeface="+mn-cs"/>
            </a:endParaRPr>
          </a:p>
        </p:txBody>
      </p:sp>
    </p:spTree>
    <p:extLst>
      <p:ext uri="{BB962C8B-B14F-4D97-AF65-F5344CB8AC3E}">
        <p14:creationId xmlns:p14="http://schemas.microsoft.com/office/powerpoint/2010/main" val="397012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911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3B681A-0971-437A-97B1-44BF12E316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483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students are the future workforce and future leaders of Kansas. Kansans Can achieve anything and, together, Kansans Can lead the world in the success of each student.</a:t>
            </a:r>
          </a:p>
          <a:p>
            <a:endParaRPr lang="en-US" dirty="0"/>
          </a:p>
        </p:txBody>
      </p:sp>
      <p:sp>
        <p:nvSpPr>
          <p:cNvPr id="4" name="Slide Number Placeholder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31BC64E8-45BE-4474-B3AA-B6DEBEC91A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2499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2.xml"/><Relationship Id="rId1" Type="http://schemas.openxmlformats.org/officeDocument/2006/relationships/vmlDrawing" Target="../drawings/vmlDrawing37.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37.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3.xml"/><Relationship Id="rId1" Type="http://schemas.openxmlformats.org/officeDocument/2006/relationships/vmlDrawing" Target="../drawings/vmlDrawing3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38.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4.xml"/><Relationship Id="rId1" Type="http://schemas.openxmlformats.org/officeDocument/2006/relationships/vmlDrawing" Target="../drawings/vmlDrawing3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39.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5.xml"/><Relationship Id="rId1" Type="http://schemas.openxmlformats.org/officeDocument/2006/relationships/vmlDrawing" Target="../drawings/vmlDrawing40.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0.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6.xml"/><Relationship Id="rId1" Type="http://schemas.openxmlformats.org/officeDocument/2006/relationships/vmlDrawing" Target="../drawings/vmlDrawing41.vml"/><Relationship Id="rId6" Type="http://schemas.openxmlformats.org/officeDocument/2006/relationships/image" Target="../media/image2.png"/><Relationship Id="rId5" Type="http://schemas.openxmlformats.org/officeDocument/2006/relationships/image" Target="../media/image23.emf"/><Relationship Id="rId4" Type="http://schemas.openxmlformats.org/officeDocument/2006/relationships/oleObject" Target="../embeddings/oleObject41.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7.xml"/><Relationship Id="rId1" Type="http://schemas.openxmlformats.org/officeDocument/2006/relationships/vmlDrawing" Target="../drawings/vmlDrawing42.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2.bin"/></Relationships>
</file>

<file path=ppt/slideLayouts/_rels/slideLayout106.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4.png"/><Relationship Id="rId2" Type="http://schemas.openxmlformats.org/officeDocument/2006/relationships/tags" Target="../tags/tag48.xml"/><Relationship Id="rId1" Type="http://schemas.openxmlformats.org/officeDocument/2006/relationships/vmlDrawing" Target="../drawings/vmlDrawing43.vml"/><Relationship Id="rId6" Type="http://schemas.openxmlformats.org/officeDocument/2006/relationships/image" Target="../media/image23.emf"/><Relationship Id="rId5" Type="http://schemas.openxmlformats.org/officeDocument/2006/relationships/oleObject" Target="../embeddings/oleObject43.bin"/><Relationship Id="rId4"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0.xml"/><Relationship Id="rId1" Type="http://schemas.openxmlformats.org/officeDocument/2006/relationships/vmlDrawing" Target="../drawings/vmlDrawing44.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4.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1.xml"/><Relationship Id="rId1" Type="http://schemas.openxmlformats.org/officeDocument/2006/relationships/vmlDrawing" Target="../drawings/vmlDrawing4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5.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2.xml"/><Relationship Id="rId1" Type="http://schemas.openxmlformats.org/officeDocument/2006/relationships/vmlDrawing" Target="../drawings/vmlDrawing46.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6.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3.xml"/><Relationship Id="rId1" Type="http://schemas.openxmlformats.org/officeDocument/2006/relationships/vmlDrawing" Target="../drawings/vmlDrawing47.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7.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4.xml"/><Relationship Id="rId1" Type="http://schemas.openxmlformats.org/officeDocument/2006/relationships/vmlDrawing" Target="../drawings/vmlDrawing4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48.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55.xml"/><Relationship Id="rId1" Type="http://schemas.openxmlformats.org/officeDocument/2006/relationships/vmlDrawing" Target="../drawings/vmlDrawing49.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49.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56.xml"/><Relationship Id="rId1" Type="http://schemas.openxmlformats.org/officeDocument/2006/relationships/vmlDrawing" Target="../drawings/vmlDrawing50.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50.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57.xml"/><Relationship Id="rId1" Type="http://schemas.openxmlformats.org/officeDocument/2006/relationships/vmlDrawing" Target="../drawings/vmlDrawing51.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51.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58.xml"/><Relationship Id="rId1" Type="http://schemas.openxmlformats.org/officeDocument/2006/relationships/vmlDrawing" Target="../drawings/vmlDrawing52.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52.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59.xml"/><Relationship Id="rId1" Type="http://schemas.openxmlformats.org/officeDocument/2006/relationships/vmlDrawing" Target="../drawings/vmlDrawing53.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53.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0.xml"/><Relationship Id="rId1" Type="http://schemas.openxmlformats.org/officeDocument/2006/relationships/vmlDrawing" Target="../drawings/vmlDrawing54.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54.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1.xml"/><Relationship Id="rId1" Type="http://schemas.openxmlformats.org/officeDocument/2006/relationships/vmlDrawing" Target="../drawings/vmlDrawing55.vml"/><Relationship Id="rId6" Type="http://schemas.openxmlformats.org/officeDocument/2006/relationships/image" Target="../media/image27.png"/><Relationship Id="rId5" Type="http://schemas.openxmlformats.org/officeDocument/2006/relationships/image" Target="../media/image29.emf"/><Relationship Id="rId4" Type="http://schemas.openxmlformats.org/officeDocument/2006/relationships/oleObject" Target="../embeddings/oleObject55.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2.xml"/><Relationship Id="rId1" Type="http://schemas.openxmlformats.org/officeDocument/2006/relationships/vmlDrawing" Target="../drawings/vmlDrawing56.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56.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3.xml"/><Relationship Id="rId1" Type="http://schemas.openxmlformats.org/officeDocument/2006/relationships/vmlDrawing" Target="../drawings/vmlDrawing57.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57.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4.xml"/><Relationship Id="rId1" Type="http://schemas.openxmlformats.org/officeDocument/2006/relationships/vmlDrawing" Target="../drawings/vmlDrawing58.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58.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5.xml"/><Relationship Id="rId1" Type="http://schemas.openxmlformats.org/officeDocument/2006/relationships/vmlDrawing" Target="../drawings/vmlDrawing59.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59.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6.xml"/><Relationship Id="rId1" Type="http://schemas.openxmlformats.org/officeDocument/2006/relationships/vmlDrawing" Target="../drawings/vmlDrawing60.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60.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7.xml"/><Relationship Id="rId1" Type="http://schemas.openxmlformats.org/officeDocument/2006/relationships/vmlDrawing" Target="../drawings/vmlDrawing61.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61.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68.xml"/><Relationship Id="rId1" Type="http://schemas.openxmlformats.org/officeDocument/2006/relationships/vmlDrawing" Target="../drawings/vmlDrawing62.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62.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9.xml"/><Relationship Id="rId1" Type="http://schemas.openxmlformats.org/officeDocument/2006/relationships/vmlDrawing" Target="../drawings/vmlDrawing63.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63.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0.xml"/><Relationship Id="rId1" Type="http://schemas.openxmlformats.org/officeDocument/2006/relationships/vmlDrawing" Target="../drawings/vmlDrawing64.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64.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71.xml"/><Relationship Id="rId1" Type="http://schemas.openxmlformats.org/officeDocument/2006/relationships/vmlDrawing" Target="../drawings/vmlDrawing65.vml"/><Relationship Id="rId6" Type="http://schemas.openxmlformats.org/officeDocument/2006/relationships/image" Target="../media/image31.png"/><Relationship Id="rId5" Type="http://schemas.openxmlformats.org/officeDocument/2006/relationships/image" Target="../media/image23.emf"/><Relationship Id="rId4" Type="http://schemas.openxmlformats.org/officeDocument/2006/relationships/oleObject" Target="../embeddings/oleObject65.bin"/></Relationships>
</file>

<file path=ppt/slideLayouts/_rels/slideLayout129.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25.png"/><Relationship Id="rId2" Type="http://schemas.openxmlformats.org/officeDocument/2006/relationships/vmlDrawing" Target="../drawings/vmlDrawing66.vml"/><Relationship Id="rId1" Type="http://schemas.openxmlformats.org/officeDocument/2006/relationships/themeOverride" Target="../theme/themeOverride1.xml"/><Relationship Id="rId6" Type="http://schemas.openxmlformats.org/officeDocument/2006/relationships/image" Target="../media/image24.emf"/><Relationship Id="rId5" Type="http://schemas.openxmlformats.org/officeDocument/2006/relationships/oleObject" Target="../embeddings/oleObject66.bin"/><Relationship Id="rId4"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73.xml"/><Relationship Id="rId1" Type="http://schemas.openxmlformats.org/officeDocument/2006/relationships/vmlDrawing" Target="../drawings/vmlDrawing67.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67.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4.xml"/><Relationship Id="rId1" Type="http://schemas.openxmlformats.org/officeDocument/2006/relationships/vmlDrawing" Target="../drawings/vmlDrawing6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68.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5.xml"/><Relationship Id="rId1" Type="http://schemas.openxmlformats.org/officeDocument/2006/relationships/vmlDrawing" Target="../drawings/vmlDrawing6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69.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6.xml"/><Relationship Id="rId1" Type="http://schemas.openxmlformats.org/officeDocument/2006/relationships/vmlDrawing" Target="../drawings/vmlDrawing70.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70.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7.xml"/><Relationship Id="rId1" Type="http://schemas.openxmlformats.org/officeDocument/2006/relationships/vmlDrawing" Target="../drawings/vmlDrawing71.vml"/><Relationship Id="rId6" Type="http://schemas.openxmlformats.org/officeDocument/2006/relationships/image" Target="../media/image2.png"/><Relationship Id="rId5" Type="http://schemas.openxmlformats.org/officeDocument/2006/relationships/image" Target="../media/image23.emf"/><Relationship Id="rId4" Type="http://schemas.openxmlformats.org/officeDocument/2006/relationships/oleObject" Target="../embeddings/oleObject71.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8.xml"/><Relationship Id="rId1" Type="http://schemas.openxmlformats.org/officeDocument/2006/relationships/vmlDrawing" Target="../drawings/vmlDrawing72.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72.bin"/></Relationships>
</file>

<file path=ppt/slideLayouts/_rels/slideLayout136.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25.png"/><Relationship Id="rId2" Type="http://schemas.openxmlformats.org/officeDocument/2006/relationships/tags" Target="../tags/tag79.xml"/><Relationship Id="rId1" Type="http://schemas.openxmlformats.org/officeDocument/2006/relationships/vmlDrawing" Target="../drawings/vmlDrawing73.vml"/><Relationship Id="rId6" Type="http://schemas.openxmlformats.org/officeDocument/2006/relationships/image" Target="../media/image22.emf"/><Relationship Id="rId5" Type="http://schemas.openxmlformats.org/officeDocument/2006/relationships/oleObject" Target="../embeddings/oleObject73.bin"/><Relationship Id="rId4"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1.xml"/><Relationship Id="rId1" Type="http://schemas.openxmlformats.org/officeDocument/2006/relationships/vmlDrawing" Target="../drawings/vmlDrawing74.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74.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2.xml"/><Relationship Id="rId1" Type="http://schemas.openxmlformats.org/officeDocument/2006/relationships/vmlDrawing" Target="../drawings/vmlDrawing75.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75.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83.xml"/><Relationship Id="rId1" Type="http://schemas.openxmlformats.org/officeDocument/2006/relationships/vmlDrawing" Target="../drawings/vmlDrawing76.v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76.bin"/></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25.png"/><Relationship Id="rId2" Type="http://schemas.openxmlformats.org/officeDocument/2006/relationships/tags" Target="../tags/tag84.xml"/><Relationship Id="rId1" Type="http://schemas.openxmlformats.org/officeDocument/2006/relationships/vmlDrawing" Target="../drawings/vmlDrawing77.vml"/><Relationship Id="rId6" Type="http://schemas.openxmlformats.org/officeDocument/2006/relationships/image" Target="../media/image22.emf"/><Relationship Id="rId5" Type="http://schemas.openxmlformats.org/officeDocument/2006/relationships/oleObject" Target="../embeddings/oleObject77.bin"/><Relationship Id="rId4"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6.xml"/><Relationship Id="rId1" Type="http://schemas.openxmlformats.org/officeDocument/2006/relationships/vmlDrawing" Target="../drawings/vmlDrawing78.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78.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7.xml"/><Relationship Id="rId1" Type="http://schemas.openxmlformats.org/officeDocument/2006/relationships/vmlDrawing" Target="../drawings/vmlDrawing79.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79.bin"/></Relationships>
</file>

<file path=ppt/slideLayouts/_rels/slideLayout14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88.xml"/><Relationship Id="rId1" Type="http://schemas.openxmlformats.org/officeDocument/2006/relationships/vmlDrawing" Target="../drawings/vmlDrawing80.v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80.bin"/></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89.xml"/><Relationship Id="rId1" Type="http://schemas.openxmlformats.org/officeDocument/2006/relationships/vmlDrawing" Target="../drawings/vmlDrawing81.vml"/><Relationship Id="rId6" Type="http://schemas.openxmlformats.org/officeDocument/2006/relationships/image" Target="../media/image27.png"/><Relationship Id="rId5" Type="http://schemas.openxmlformats.org/officeDocument/2006/relationships/image" Target="../media/image22.emf"/><Relationship Id="rId4" Type="http://schemas.openxmlformats.org/officeDocument/2006/relationships/oleObject" Target="../embeddings/oleObject81.bin"/></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tags" Target="../tags/tag92.xml"/><Relationship Id="rId7" Type="http://schemas.openxmlformats.org/officeDocument/2006/relationships/image" Target="../media/image4.png"/><Relationship Id="rId2" Type="http://schemas.openxmlformats.org/officeDocument/2006/relationships/tags" Target="../tags/tag91.xml"/><Relationship Id="rId1" Type="http://schemas.openxmlformats.org/officeDocument/2006/relationships/vmlDrawing" Target="../drawings/vmlDrawing83.vml"/><Relationship Id="rId6" Type="http://schemas.openxmlformats.org/officeDocument/2006/relationships/image" Target="../media/image23.emf"/><Relationship Id="rId5" Type="http://schemas.openxmlformats.org/officeDocument/2006/relationships/oleObject" Target="../embeddings/oleObject83.bin"/><Relationship Id="rId4"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tags" Target="../tags/tag94.xml"/><Relationship Id="rId7" Type="http://schemas.openxmlformats.org/officeDocument/2006/relationships/image" Target="../media/image2.png"/><Relationship Id="rId2" Type="http://schemas.openxmlformats.org/officeDocument/2006/relationships/tags" Target="../tags/tag93.xml"/><Relationship Id="rId1" Type="http://schemas.openxmlformats.org/officeDocument/2006/relationships/vmlDrawing" Target="../drawings/vmlDrawing84.vml"/><Relationship Id="rId6" Type="http://schemas.openxmlformats.org/officeDocument/2006/relationships/image" Target="../media/image23.emf"/><Relationship Id="rId5" Type="http://schemas.openxmlformats.org/officeDocument/2006/relationships/oleObject" Target="../embeddings/oleObject84.bin"/><Relationship Id="rId4"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3.png"/><Relationship Id="rId2" Type="http://schemas.openxmlformats.org/officeDocument/2006/relationships/tags" Target="../tags/tag95.xml"/><Relationship Id="rId1" Type="http://schemas.openxmlformats.org/officeDocument/2006/relationships/vmlDrawing" Target="../drawings/vmlDrawing85.vml"/><Relationship Id="rId6" Type="http://schemas.openxmlformats.org/officeDocument/2006/relationships/image" Target="../media/image23.emf"/><Relationship Id="rId5" Type="http://schemas.openxmlformats.org/officeDocument/2006/relationships/oleObject" Target="../embeddings/oleObject85.bin"/><Relationship Id="rId4"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7.png"/><Relationship Id="rId2" Type="http://schemas.openxmlformats.org/officeDocument/2006/relationships/tags" Target="../tags/tag97.xml"/><Relationship Id="rId1" Type="http://schemas.openxmlformats.org/officeDocument/2006/relationships/vmlDrawing" Target="../drawings/vmlDrawing86.vml"/><Relationship Id="rId6" Type="http://schemas.openxmlformats.org/officeDocument/2006/relationships/image" Target="../media/image23.emf"/><Relationship Id="rId5" Type="http://schemas.openxmlformats.org/officeDocument/2006/relationships/oleObject" Target="../embeddings/oleObject86.bin"/><Relationship Id="rId4"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tags" Target="../tags/tag100.xml"/><Relationship Id="rId7" Type="http://schemas.openxmlformats.org/officeDocument/2006/relationships/image" Target="../media/image8.png"/><Relationship Id="rId2" Type="http://schemas.openxmlformats.org/officeDocument/2006/relationships/tags" Target="../tags/tag99.xml"/><Relationship Id="rId1" Type="http://schemas.openxmlformats.org/officeDocument/2006/relationships/vmlDrawing" Target="../drawings/vmlDrawing87.vml"/><Relationship Id="rId6" Type="http://schemas.openxmlformats.org/officeDocument/2006/relationships/image" Target="../media/image23.emf"/><Relationship Id="rId5" Type="http://schemas.openxmlformats.org/officeDocument/2006/relationships/oleObject" Target="../embeddings/oleObject87.bin"/><Relationship Id="rId4"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1.xml"/><Relationship Id="rId1" Type="http://schemas.openxmlformats.org/officeDocument/2006/relationships/vmlDrawing" Target="../drawings/vmlDrawing8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88.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2.xml"/><Relationship Id="rId1" Type="http://schemas.openxmlformats.org/officeDocument/2006/relationships/vmlDrawing" Target="../drawings/vmlDrawing8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89.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3.xml"/><Relationship Id="rId1" Type="http://schemas.openxmlformats.org/officeDocument/2006/relationships/vmlDrawing" Target="../drawings/vmlDrawing90.vml"/><Relationship Id="rId6" Type="http://schemas.openxmlformats.org/officeDocument/2006/relationships/image" Target="../media/image5.png"/><Relationship Id="rId5" Type="http://schemas.openxmlformats.org/officeDocument/2006/relationships/image" Target="../media/image24.emf"/><Relationship Id="rId4" Type="http://schemas.openxmlformats.org/officeDocument/2006/relationships/oleObject" Target="../embeddings/oleObject90.bin"/></Relationships>
</file>

<file path=ppt/slideLayouts/_rels/slideLayout15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4.xml"/><Relationship Id="rId1" Type="http://schemas.openxmlformats.org/officeDocument/2006/relationships/vmlDrawing" Target="../drawings/vmlDrawing91.vml"/><Relationship Id="rId6" Type="http://schemas.openxmlformats.org/officeDocument/2006/relationships/image" Target="../media/image5.png"/><Relationship Id="rId5" Type="http://schemas.openxmlformats.org/officeDocument/2006/relationships/image" Target="../media/image24.emf"/><Relationship Id="rId4" Type="http://schemas.openxmlformats.org/officeDocument/2006/relationships/oleObject" Target="../embeddings/oleObject91.bin"/></Relationships>
</file>

<file path=ppt/slideLayouts/_rels/slideLayout15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5.xml"/><Relationship Id="rId1" Type="http://schemas.openxmlformats.org/officeDocument/2006/relationships/vmlDrawing" Target="../drawings/vmlDrawing92.vml"/><Relationship Id="rId6" Type="http://schemas.openxmlformats.org/officeDocument/2006/relationships/image" Target="../media/image9.png"/><Relationship Id="rId5" Type="http://schemas.openxmlformats.org/officeDocument/2006/relationships/image" Target="../media/image24.emf"/><Relationship Id="rId4" Type="http://schemas.openxmlformats.org/officeDocument/2006/relationships/oleObject" Target="../embeddings/oleObject92.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6.xml"/><Relationship Id="rId1" Type="http://schemas.openxmlformats.org/officeDocument/2006/relationships/vmlDrawing" Target="../drawings/vmlDrawing93.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3.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7.xml"/><Relationship Id="rId1" Type="http://schemas.openxmlformats.org/officeDocument/2006/relationships/vmlDrawing" Target="../drawings/vmlDrawing94.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4.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8.xml"/><Relationship Id="rId1" Type="http://schemas.openxmlformats.org/officeDocument/2006/relationships/vmlDrawing" Target="../drawings/vmlDrawing9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5.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10.png"/><Relationship Id="rId2" Type="http://schemas.openxmlformats.org/officeDocument/2006/relationships/tags" Target="../tags/tag109.xml"/><Relationship Id="rId1" Type="http://schemas.openxmlformats.org/officeDocument/2006/relationships/vmlDrawing" Target="../drawings/vmlDrawing96.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6.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0.xml"/><Relationship Id="rId1" Type="http://schemas.openxmlformats.org/officeDocument/2006/relationships/vmlDrawing" Target="../drawings/vmlDrawing97.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7.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1.xml"/><Relationship Id="rId1" Type="http://schemas.openxmlformats.org/officeDocument/2006/relationships/vmlDrawing" Target="../drawings/vmlDrawing9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8.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2.xml"/><Relationship Id="rId1" Type="http://schemas.openxmlformats.org/officeDocument/2006/relationships/vmlDrawing" Target="../drawings/vmlDrawing9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99.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3.xml"/><Relationship Id="rId1" Type="http://schemas.openxmlformats.org/officeDocument/2006/relationships/vmlDrawing" Target="../drawings/vmlDrawing100.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00.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14.xml"/><Relationship Id="rId1" Type="http://schemas.openxmlformats.org/officeDocument/2006/relationships/vmlDrawing" Target="../drawings/vmlDrawing101.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01.bin"/></Relationships>
</file>

<file path=ppt/slideLayouts/_rels/slideLayout165.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15.xml"/><Relationship Id="rId1" Type="http://schemas.openxmlformats.org/officeDocument/2006/relationships/vmlDrawing" Target="../drawings/vmlDrawing102.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02.bin"/></Relationships>
</file>

<file path=ppt/slideLayouts/_rels/slideLayout16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16.xml"/><Relationship Id="rId1" Type="http://schemas.openxmlformats.org/officeDocument/2006/relationships/vmlDrawing" Target="../drawings/vmlDrawing103.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03.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17.xml"/><Relationship Id="rId1" Type="http://schemas.openxmlformats.org/officeDocument/2006/relationships/vmlDrawing" Target="../drawings/vmlDrawing104.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04.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18.xml"/><Relationship Id="rId1" Type="http://schemas.openxmlformats.org/officeDocument/2006/relationships/vmlDrawing" Target="../drawings/vmlDrawing105.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05.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19.xml"/><Relationship Id="rId1" Type="http://schemas.openxmlformats.org/officeDocument/2006/relationships/vmlDrawing" Target="../drawings/vmlDrawing106.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06.bin"/></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0.xml"/><Relationship Id="rId1" Type="http://schemas.openxmlformats.org/officeDocument/2006/relationships/vmlDrawing" Target="../drawings/vmlDrawing107.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107.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1.xml"/><Relationship Id="rId1" Type="http://schemas.openxmlformats.org/officeDocument/2006/relationships/vmlDrawing" Target="../drawings/vmlDrawing108.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08.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2.xml"/><Relationship Id="rId1" Type="http://schemas.openxmlformats.org/officeDocument/2006/relationships/vmlDrawing" Target="../drawings/vmlDrawing109.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109.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3.xml"/><Relationship Id="rId1" Type="http://schemas.openxmlformats.org/officeDocument/2006/relationships/vmlDrawing" Target="../drawings/vmlDrawing110.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10.bin"/></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4.xml"/><Relationship Id="rId1" Type="http://schemas.openxmlformats.org/officeDocument/2006/relationships/vmlDrawing" Target="../drawings/vmlDrawing111.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111.bin"/></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5.xml"/><Relationship Id="rId1" Type="http://schemas.openxmlformats.org/officeDocument/2006/relationships/vmlDrawing" Target="../drawings/vmlDrawing112.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12.bin"/></Relationships>
</file>

<file path=ppt/slideLayouts/_rels/slideLayout17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6.xml"/><Relationship Id="rId1" Type="http://schemas.openxmlformats.org/officeDocument/2006/relationships/vmlDrawing" Target="../drawings/vmlDrawing113.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113.bin"/></Relationships>
</file>

<file path=ppt/slideLayouts/_rels/slideLayout17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27.xml"/><Relationship Id="rId1" Type="http://schemas.openxmlformats.org/officeDocument/2006/relationships/vmlDrawing" Target="../drawings/vmlDrawing114.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14.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8.xml"/><Relationship Id="rId1" Type="http://schemas.openxmlformats.org/officeDocument/2006/relationships/vmlDrawing" Target="../drawings/vmlDrawing11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15.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29.xml"/><Relationship Id="rId1" Type="http://schemas.openxmlformats.org/officeDocument/2006/relationships/vmlDrawing" Target="../drawings/vmlDrawing116.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16.bin"/></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30.xml"/><Relationship Id="rId1" Type="http://schemas.openxmlformats.org/officeDocument/2006/relationships/vmlDrawing" Target="../drawings/vmlDrawing117.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117.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1.xml"/><Relationship Id="rId1" Type="http://schemas.openxmlformats.org/officeDocument/2006/relationships/vmlDrawing" Target="../drawings/vmlDrawing11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18.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2.xml"/><Relationship Id="rId1" Type="http://schemas.openxmlformats.org/officeDocument/2006/relationships/vmlDrawing" Target="../drawings/vmlDrawing11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19.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3.xml"/><Relationship Id="rId1" Type="http://schemas.openxmlformats.org/officeDocument/2006/relationships/vmlDrawing" Target="../drawings/vmlDrawing120.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0.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4.xml"/><Relationship Id="rId1" Type="http://schemas.openxmlformats.org/officeDocument/2006/relationships/vmlDrawing" Target="../drawings/vmlDrawing121.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1.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5.xml"/><Relationship Id="rId1" Type="http://schemas.openxmlformats.org/officeDocument/2006/relationships/vmlDrawing" Target="../drawings/vmlDrawing122.vml"/><Relationship Id="rId6" Type="http://schemas.openxmlformats.org/officeDocument/2006/relationships/image" Target="../media/image2.png"/><Relationship Id="rId5" Type="http://schemas.openxmlformats.org/officeDocument/2006/relationships/image" Target="../media/image23.emf"/><Relationship Id="rId4" Type="http://schemas.openxmlformats.org/officeDocument/2006/relationships/oleObject" Target="../embeddings/oleObject122.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6.xml"/><Relationship Id="rId1" Type="http://schemas.openxmlformats.org/officeDocument/2006/relationships/vmlDrawing" Target="../drawings/vmlDrawing123.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3.bin"/></Relationships>
</file>

<file path=ppt/slideLayouts/_rels/slideLayout187.xml.rels><?xml version="1.0" encoding="UTF-8" standalone="yes"?>
<Relationships xmlns="http://schemas.openxmlformats.org/package/2006/relationships"><Relationship Id="rId3" Type="http://schemas.openxmlformats.org/officeDocument/2006/relationships/tags" Target="../tags/tag138.xml"/><Relationship Id="rId7" Type="http://schemas.openxmlformats.org/officeDocument/2006/relationships/image" Target="../media/image4.png"/><Relationship Id="rId2" Type="http://schemas.openxmlformats.org/officeDocument/2006/relationships/tags" Target="../tags/tag137.xml"/><Relationship Id="rId1" Type="http://schemas.openxmlformats.org/officeDocument/2006/relationships/vmlDrawing" Target="../drawings/vmlDrawing124.vml"/><Relationship Id="rId6" Type="http://schemas.openxmlformats.org/officeDocument/2006/relationships/image" Target="../media/image23.emf"/><Relationship Id="rId5" Type="http://schemas.openxmlformats.org/officeDocument/2006/relationships/oleObject" Target="../embeddings/oleObject124.bin"/><Relationship Id="rId4"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39.xml"/><Relationship Id="rId1" Type="http://schemas.openxmlformats.org/officeDocument/2006/relationships/vmlDrawing" Target="../drawings/vmlDrawing12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5.bin"/></Relationships>
</file>

<file path=ppt/slideLayouts/_rels/slideLayout18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0.xml"/><Relationship Id="rId1" Type="http://schemas.openxmlformats.org/officeDocument/2006/relationships/vmlDrawing" Target="../drawings/vmlDrawing126.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6.bin"/></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1.xml"/><Relationship Id="rId1" Type="http://schemas.openxmlformats.org/officeDocument/2006/relationships/vmlDrawing" Target="../drawings/vmlDrawing127.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7.bin"/></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2.xml"/><Relationship Id="rId1" Type="http://schemas.openxmlformats.org/officeDocument/2006/relationships/vmlDrawing" Target="../drawings/vmlDrawing12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8.bin"/></Relationships>
</file>

<file path=ppt/slideLayouts/_rels/slideLayout19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43.xml"/><Relationship Id="rId1" Type="http://schemas.openxmlformats.org/officeDocument/2006/relationships/vmlDrawing" Target="../drawings/vmlDrawing12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9.bin"/></Relationships>
</file>

<file path=ppt/slideLayouts/_rels/slideLayout193.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44.xml"/><Relationship Id="rId1" Type="http://schemas.openxmlformats.org/officeDocument/2006/relationships/vmlDrawing" Target="../drawings/vmlDrawing130.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30.bin"/></Relationships>
</file>

<file path=ppt/slideLayouts/_rels/slideLayout19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45.xml"/><Relationship Id="rId1" Type="http://schemas.openxmlformats.org/officeDocument/2006/relationships/vmlDrawing" Target="../drawings/vmlDrawing131.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31.bin"/></Relationships>
</file>

<file path=ppt/slideLayouts/_rels/slideLayout195.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46.xml"/><Relationship Id="rId1" Type="http://schemas.openxmlformats.org/officeDocument/2006/relationships/vmlDrawing" Target="../drawings/vmlDrawing132.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32.bin"/></Relationships>
</file>

<file path=ppt/slideLayouts/_rels/slideLayout19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47.xml"/><Relationship Id="rId1" Type="http://schemas.openxmlformats.org/officeDocument/2006/relationships/vmlDrawing" Target="../drawings/vmlDrawing133.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33.bin"/></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48.xml"/><Relationship Id="rId1" Type="http://schemas.openxmlformats.org/officeDocument/2006/relationships/vmlDrawing" Target="../drawings/vmlDrawing134.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34.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49.xml"/><Relationship Id="rId1" Type="http://schemas.openxmlformats.org/officeDocument/2006/relationships/vmlDrawing" Target="../drawings/vmlDrawing135.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135.bin"/></Relationships>
</file>

<file path=ppt/slideLayouts/_rels/slideLayout19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0.xml"/><Relationship Id="rId1" Type="http://schemas.openxmlformats.org/officeDocument/2006/relationships/vmlDrawing" Target="../drawings/vmlDrawing136.vml"/><Relationship Id="rId6" Type="http://schemas.openxmlformats.org/officeDocument/2006/relationships/image" Target="../media/image27.png"/><Relationship Id="rId5" Type="http://schemas.openxmlformats.org/officeDocument/2006/relationships/image" Target="../media/image29.emf"/><Relationship Id="rId4" Type="http://schemas.openxmlformats.org/officeDocument/2006/relationships/oleObject" Target="../embeddings/oleObject136.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1.xml"/><Relationship Id="rId1" Type="http://schemas.openxmlformats.org/officeDocument/2006/relationships/vmlDrawing" Target="../drawings/vmlDrawing137.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37.bin"/></Relationships>
</file>

<file path=ppt/slideLayouts/_rels/slideLayout201.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2.xml"/><Relationship Id="rId1" Type="http://schemas.openxmlformats.org/officeDocument/2006/relationships/vmlDrawing" Target="../drawings/vmlDrawing138.vml"/><Relationship Id="rId6" Type="http://schemas.openxmlformats.org/officeDocument/2006/relationships/image" Target="../media/image30.png"/><Relationship Id="rId5" Type="http://schemas.openxmlformats.org/officeDocument/2006/relationships/image" Target="../media/image24.emf"/><Relationship Id="rId4" Type="http://schemas.openxmlformats.org/officeDocument/2006/relationships/oleObject" Target="../embeddings/oleObject138.bin"/></Relationships>
</file>

<file path=ppt/slideLayouts/_rels/slideLayout202.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3.xml"/><Relationship Id="rId1" Type="http://schemas.openxmlformats.org/officeDocument/2006/relationships/vmlDrawing" Target="../drawings/vmlDrawing139.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39.bin"/></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4.xml"/><Relationship Id="rId1" Type="http://schemas.openxmlformats.org/officeDocument/2006/relationships/vmlDrawing" Target="../drawings/vmlDrawing140.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140.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5.xml"/><Relationship Id="rId1" Type="http://schemas.openxmlformats.org/officeDocument/2006/relationships/vmlDrawing" Target="../drawings/vmlDrawing141.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41.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6.xml"/><Relationship Id="rId1" Type="http://schemas.openxmlformats.org/officeDocument/2006/relationships/vmlDrawing" Target="../drawings/vmlDrawing142.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142.bin"/></Relationships>
</file>

<file path=ppt/slideLayouts/_rels/slideLayout206.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57.xml"/><Relationship Id="rId1" Type="http://schemas.openxmlformats.org/officeDocument/2006/relationships/vmlDrawing" Target="../drawings/vmlDrawing143.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143.bin"/></Relationships>
</file>

<file path=ppt/slideLayouts/_rels/slideLayout20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8.xml"/><Relationship Id="rId1" Type="http://schemas.openxmlformats.org/officeDocument/2006/relationships/vmlDrawing" Target="../drawings/vmlDrawing144.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44.bin"/></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59.xml"/><Relationship Id="rId1" Type="http://schemas.openxmlformats.org/officeDocument/2006/relationships/vmlDrawing" Target="../drawings/vmlDrawing14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45.bin"/></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60.xml"/><Relationship Id="rId1" Type="http://schemas.openxmlformats.org/officeDocument/2006/relationships/vmlDrawing" Target="../drawings/vmlDrawing146.vml"/><Relationship Id="rId6" Type="http://schemas.openxmlformats.org/officeDocument/2006/relationships/image" Target="../media/image31.png"/><Relationship Id="rId5" Type="http://schemas.openxmlformats.org/officeDocument/2006/relationships/image" Target="../media/image23.emf"/><Relationship Id="rId4" Type="http://schemas.openxmlformats.org/officeDocument/2006/relationships/oleObject" Target="../embeddings/oleObject146.bin"/></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tags" Target="../tags/tag161.xml"/><Relationship Id="rId7" Type="http://schemas.openxmlformats.org/officeDocument/2006/relationships/image" Target="../media/image25.png"/><Relationship Id="rId2" Type="http://schemas.openxmlformats.org/officeDocument/2006/relationships/vmlDrawing" Target="../drawings/vmlDrawing147.vml"/><Relationship Id="rId1" Type="http://schemas.openxmlformats.org/officeDocument/2006/relationships/themeOverride" Target="../theme/themeOverride2.xml"/><Relationship Id="rId6" Type="http://schemas.openxmlformats.org/officeDocument/2006/relationships/image" Target="../media/image24.emf"/><Relationship Id="rId5" Type="http://schemas.openxmlformats.org/officeDocument/2006/relationships/oleObject" Target="../embeddings/oleObject147.bin"/><Relationship Id="rId4"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62.xml"/><Relationship Id="rId1" Type="http://schemas.openxmlformats.org/officeDocument/2006/relationships/vmlDrawing" Target="../drawings/vmlDrawing148.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148.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3.xml"/><Relationship Id="rId1" Type="http://schemas.openxmlformats.org/officeDocument/2006/relationships/vmlDrawing" Target="../drawings/vmlDrawing14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49.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4.xml"/><Relationship Id="rId1" Type="http://schemas.openxmlformats.org/officeDocument/2006/relationships/vmlDrawing" Target="../drawings/vmlDrawing150.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50.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5.xml"/><Relationship Id="rId1" Type="http://schemas.openxmlformats.org/officeDocument/2006/relationships/vmlDrawing" Target="../drawings/vmlDrawing151.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51.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6.xml"/><Relationship Id="rId1" Type="http://schemas.openxmlformats.org/officeDocument/2006/relationships/vmlDrawing" Target="../drawings/vmlDrawing152.vml"/><Relationship Id="rId6" Type="http://schemas.openxmlformats.org/officeDocument/2006/relationships/image" Target="../media/image2.png"/><Relationship Id="rId5" Type="http://schemas.openxmlformats.org/officeDocument/2006/relationships/image" Target="../media/image23.emf"/><Relationship Id="rId4" Type="http://schemas.openxmlformats.org/officeDocument/2006/relationships/oleObject" Target="../embeddings/oleObject152.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67.xml"/><Relationship Id="rId1" Type="http://schemas.openxmlformats.org/officeDocument/2006/relationships/vmlDrawing" Target="../drawings/vmlDrawing153.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53.bin"/></Relationships>
</file>

<file path=ppt/slideLayouts/_rels/slideLayout217.xml.rels><?xml version="1.0" encoding="UTF-8" standalone="yes"?>
<Relationships xmlns="http://schemas.openxmlformats.org/package/2006/relationships"><Relationship Id="rId3" Type="http://schemas.openxmlformats.org/officeDocument/2006/relationships/tags" Target="../tags/tag169.xml"/><Relationship Id="rId7" Type="http://schemas.openxmlformats.org/officeDocument/2006/relationships/image" Target="../media/image25.png"/><Relationship Id="rId2" Type="http://schemas.openxmlformats.org/officeDocument/2006/relationships/tags" Target="../tags/tag168.xml"/><Relationship Id="rId1" Type="http://schemas.openxmlformats.org/officeDocument/2006/relationships/vmlDrawing" Target="../drawings/vmlDrawing154.vml"/><Relationship Id="rId6" Type="http://schemas.openxmlformats.org/officeDocument/2006/relationships/image" Target="../media/image22.emf"/><Relationship Id="rId5" Type="http://schemas.openxmlformats.org/officeDocument/2006/relationships/oleObject" Target="../embeddings/oleObject154.bin"/><Relationship Id="rId4"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0.xml"/><Relationship Id="rId1" Type="http://schemas.openxmlformats.org/officeDocument/2006/relationships/vmlDrawing" Target="../drawings/vmlDrawing155.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155.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1.xml"/><Relationship Id="rId1" Type="http://schemas.openxmlformats.org/officeDocument/2006/relationships/vmlDrawing" Target="../drawings/vmlDrawing156.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156.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72.xml"/><Relationship Id="rId1" Type="http://schemas.openxmlformats.org/officeDocument/2006/relationships/vmlDrawing" Target="../drawings/vmlDrawing157.v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157.bin"/></Relationships>
</file>

<file path=ppt/slideLayouts/_rels/slideLayout221.xml.rels><?xml version="1.0" encoding="UTF-8" standalone="yes"?>
<Relationships xmlns="http://schemas.openxmlformats.org/package/2006/relationships"><Relationship Id="rId3" Type="http://schemas.openxmlformats.org/officeDocument/2006/relationships/tags" Target="../tags/tag174.xml"/><Relationship Id="rId7" Type="http://schemas.openxmlformats.org/officeDocument/2006/relationships/image" Target="../media/image25.png"/><Relationship Id="rId2" Type="http://schemas.openxmlformats.org/officeDocument/2006/relationships/tags" Target="../tags/tag173.xml"/><Relationship Id="rId1" Type="http://schemas.openxmlformats.org/officeDocument/2006/relationships/vmlDrawing" Target="../drawings/vmlDrawing158.vml"/><Relationship Id="rId6" Type="http://schemas.openxmlformats.org/officeDocument/2006/relationships/image" Target="../media/image22.emf"/><Relationship Id="rId5" Type="http://schemas.openxmlformats.org/officeDocument/2006/relationships/oleObject" Target="../embeddings/oleObject158.bin"/><Relationship Id="rId4"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5.xml"/><Relationship Id="rId1" Type="http://schemas.openxmlformats.org/officeDocument/2006/relationships/vmlDrawing" Target="../drawings/vmlDrawing159.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159.bin"/></Relationships>
</file>

<file path=ppt/slideLayouts/_rels/slideLayout22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76.xml"/><Relationship Id="rId1" Type="http://schemas.openxmlformats.org/officeDocument/2006/relationships/vmlDrawing" Target="../drawings/vmlDrawing160.vml"/><Relationship Id="rId6" Type="http://schemas.openxmlformats.org/officeDocument/2006/relationships/image" Target="../media/image25.png"/><Relationship Id="rId5" Type="http://schemas.openxmlformats.org/officeDocument/2006/relationships/image" Target="../media/image22.emf"/><Relationship Id="rId4" Type="http://schemas.openxmlformats.org/officeDocument/2006/relationships/oleObject" Target="../embeddings/oleObject160.bin"/></Relationships>
</file>

<file path=ppt/slideLayouts/_rels/slideLayout224.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77.xml"/><Relationship Id="rId1" Type="http://schemas.openxmlformats.org/officeDocument/2006/relationships/vmlDrawing" Target="../drawings/vmlDrawing161.vml"/><Relationship Id="rId6" Type="http://schemas.openxmlformats.org/officeDocument/2006/relationships/image" Target="../media/image26.png"/><Relationship Id="rId5" Type="http://schemas.openxmlformats.org/officeDocument/2006/relationships/image" Target="../media/image22.emf"/><Relationship Id="rId4" Type="http://schemas.openxmlformats.org/officeDocument/2006/relationships/oleObject" Target="../embeddings/oleObject161.bin"/></Relationships>
</file>

<file path=ppt/slideLayouts/_rels/slideLayout225.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25.png"/><Relationship Id="rId2" Type="http://schemas.openxmlformats.org/officeDocument/2006/relationships/tags" Target="../tags/tag178.xml"/><Relationship Id="rId1" Type="http://schemas.openxmlformats.org/officeDocument/2006/relationships/vmlDrawing" Target="../drawings/vmlDrawing162.vml"/><Relationship Id="rId6" Type="http://schemas.openxmlformats.org/officeDocument/2006/relationships/image" Target="../media/image27.png"/><Relationship Id="rId5" Type="http://schemas.openxmlformats.org/officeDocument/2006/relationships/image" Target="../media/image22.emf"/><Relationship Id="rId4" Type="http://schemas.openxmlformats.org/officeDocument/2006/relationships/oleObject" Target="../embeddings/oleObject162.bin"/></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3.emf"/><Relationship Id="rId5" Type="http://schemas.openxmlformats.org/officeDocument/2006/relationships/oleObject" Target="../embeddings/oleObject2.bin"/><Relationship Id="rId4"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2.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23.emf"/><Relationship Id="rId5" Type="http://schemas.openxmlformats.org/officeDocument/2006/relationships/oleObject" Target="../embeddings/oleObject3.bin"/><Relationship Id="rId4"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23.emf"/><Relationship Id="rId5" Type="http://schemas.openxmlformats.org/officeDocument/2006/relationships/oleObject" Target="../embeddings/oleObject4.bin"/><Relationship Id="rId4"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7.pn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23.emf"/><Relationship Id="rId5" Type="http://schemas.openxmlformats.org/officeDocument/2006/relationships/oleObject" Target="../embeddings/oleObject5.bin"/><Relationship Id="rId4"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8.pn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23.emf"/><Relationship Id="rId5" Type="http://schemas.openxmlformats.org/officeDocument/2006/relationships/oleObject" Target="../embeddings/oleObject6.bin"/><Relationship Id="rId4"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7.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3.xml"/><Relationship Id="rId1" Type="http://schemas.openxmlformats.org/officeDocument/2006/relationships/vmlDrawing" Target="../drawings/vmlDrawing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8.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image" Target="../media/image5.png"/><Relationship Id="rId5" Type="http://schemas.openxmlformats.org/officeDocument/2006/relationships/image" Target="../media/image24.emf"/><Relationship Id="rId4" Type="http://schemas.openxmlformats.org/officeDocument/2006/relationships/oleObject" Target="../embeddings/oleObject9.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5.xml"/><Relationship Id="rId1" Type="http://schemas.openxmlformats.org/officeDocument/2006/relationships/vmlDrawing" Target="../drawings/vmlDrawing10.vml"/><Relationship Id="rId6" Type="http://schemas.openxmlformats.org/officeDocument/2006/relationships/image" Target="../media/image5.png"/><Relationship Id="rId5" Type="http://schemas.openxmlformats.org/officeDocument/2006/relationships/image" Target="../media/image24.emf"/><Relationship Id="rId4" Type="http://schemas.openxmlformats.org/officeDocument/2006/relationships/oleObject" Target="../embeddings/oleObject10.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6.xml"/><Relationship Id="rId1" Type="http://schemas.openxmlformats.org/officeDocument/2006/relationships/vmlDrawing" Target="../drawings/vmlDrawing11.vml"/><Relationship Id="rId6" Type="http://schemas.openxmlformats.org/officeDocument/2006/relationships/image" Target="../media/image9.png"/><Relationship Id="rId5" Type="http://schemas.openxmlformats.org/officeDocument/2006/relationships/image" Target="../media/image24.emf"/><Relationship Id="rId4" Type="http://schemas.openxmlformats.org/officeDocument/2006/relationships/oleObject" Target="../embeddings/oleObject11.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7.xml"/><Relationship Id="rId1" Type="http://schemas.openxmlformats.org/officeDocument/2006/relationships/vmlDrawing" Target="../drawings/vmlDrawing12.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2.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8.xml"/><Relationship Id="rId1" Type="http://schemas.openxmlformats.org/officeDocument/2006/relationships/vmlDrawing" Target="../drawings/vmlDrawing13.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3.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9.xml"/><Relationship Id="rId1" Type="http://schemas.openxmlformats.org/officeDocument/2006/relationships/vmlDrawing" Target="../drawings/vmlDrawing14.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4.bin"/></Relationships>
</file>

<file path=ppt/slideLayouts/_rels/slideLayout7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0.png"/><Relationship Id="rId2" Type="http://schemas.openxmlformats.org/officeDocument/2006/relationships/tags" Target="../tags/tag20.xml"/><Relationship Id="rId1" Type="http://schemas.openxmlformats.org/officeDocument/2006/relationships/vmlDrawing" Target="../drawings/vmlDrawing1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5.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1.xml"/><Relationship Id="rId1" Type="http://schemas.openxmlformats.org/officeDocument/2006/relationships/vmlDrawing" Target="../drawings/vmlDrawing16.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6.bin"/></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2.xml"/><Relationship Id="rId1" Type="http://schemas.openxmlformats.org/officeDocument/2006/relationships/vmlDrawing" Target="../drawings/vmlDrawing17.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7.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3.xml"/><Relationship Id="rId1" Type="http://schemas.openxmlformats.org/officeDocument/2006/relationships/vmlDrawing" Target="../drawings/vmlDrawing18.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8.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4.xml"/><Relationship Id="rId1" Type="http://schemas.openxmlformats.org/officeDocument/2006/relationships/vmlDrawing" Target="../drawings/vmlDrawing19.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19.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25.xml"/><Relationship Id="rId1" Type="http://schemas.openxmlformats.org/officeDocument/2006/relationships/vmlDrawing" Target="../drawings/vmlDrawing20.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20.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26.xml"/><Relationship Id="rId1" Type="http://schemas.openxmlformats.org/officeDocument/2006/relationships/vmlDrawing" Target="../drawings/vmlDrawing21.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21.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27.xml"/><Relationship Id="rId1" Type="http://schemas.openxmlformats.org/officeDocument/2006/relationships/vmlDrawing" Target="../drawings/vmlDrawing22.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22.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28.xml"/><Relationship Id="rId1" Type="http://schemas.openxmlformats.org/officeDocument/2006/relationships/vmlDrawing" Target="../drawings/vmlDrawing23.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23.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29.xml"/><Relationship Id="rId1" Type="http://schemas.openxmlformats.org/officeDocument/2006/relationships/vmlDrawing" Target="../drawings/vmlDrawing24.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24.bin"/></Relationships>
</file>

<file path=ppt/slideLayouts/_rels/slideLayout88.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0.xml"/><Relationship Id="rId1" Type="http://schemas.openxmlformats.org/officeDocument/2006/relationships/vmlDrawing" Target="../drawings/vmlDrawing25.v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oleObject" Target="../embeddings/oleObject25.bin"/></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1.xml"/><Relationship Id="rId1" Type="http://schemas.openxmlformats.org/officeDocument/2006/relationships/vmlDrawing" Target="../drawings/vmlDrawing26.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26.bin"/></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2.xml"/><Relationship Id="rId1" Type="http://schemas.openxmlformats.org/officeDocument/2006/relationships/vmlDrawing" Target="../drawings/vmlDrawing27.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27.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3.xml"/><Relationship Id="rId1" Type="http://schemas.openxmlformats.org/officeDocument/2006/relationships/vmlDrawing" Target="../drawings/vmlDrawing28.v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oleObject" Target="../embeddings/oleObject28.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4.xml"/><Relationship Id="rId1" Type="http://schemas.openxmlformats.org/officeDocument/2006/relationships/vmlDrawing" Target="../drawings/vmlDrawing29.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29.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5.xml"/><Relationship Id="rId1" Type="http://schemas.openxmlformats.org/officeDocument/2006/relationships/vmlDrawing" Target="../drawings/vmlDrawing30.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30.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6.xml"/><Relationship Id="rId1" Type="http://schemas.openxmlformats.org/officeDocument/2006/relationships/vmlDrawing" Target="../drawings/vmlDrawing31.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31.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7.xml"/><Relationship Id="rId1" Type="http://schemas.openxmlformats.org/officeDocument/2006/relationships/vmlDrawing" Target="../drawings/vmlDrawing32.v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oleObject" Target="../embeddings/oleObject32.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38.xml"/><Relationship Id="rId1" Type="http://schemas.openxmlformats.org/officeDocument/2006/relationships/vmlDrawing" Target="../drawings/vmlDrawing33.vml"/><Relationship Id="rId6" Type="http://schemas.openxmlformats.org/officeDocument/2006/relationships/image" Target="../media/image28.png"/><Relationship Id="rId5" Type="http://schemas.openxmlformats.org/officeDocument/2006/relationships/image" Target="../media/image24.emf"/><Relationship Id="rId4" Type="http://schemas.openxmlformats.org/officeDocument/2006/relationships/oleObject" Target="../embeddings/oleObject33.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39.xml"/><Relationship Id="rId1" Type="http://schemas.openxmlformats.org/officeDocument/2006/relationships/vmlDrawing" Target="../drawings/vmlDrawing34.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34.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0.xml"/><Relationship Id="rId1" Type="http://schemas.openxmlformats.org/officeDocument/2006/relationships/vmlDrawing" Target="../drawings/vmlDrawing35.v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oleObject" Target="../embeddings/oleObject35.bin"/></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25.png"/><Relationship Id="rId2" Type="http://schemas.openxmlformats.org/officeDocument/2006/relationships/tags" Target="../tags/tag41.xml"/><Relationship Id="rId1" Type="http://schemas.openxmlformats.org/officeDocument/2006/relationships/vmlDrawing" Target="../drawings/vmlDrawing36.vml"/><Relationship Id="rId6" Type="http://schemas.openxmlformats.org/officeDocument/2006/relationships/image" Target="../media/image31.png"/><Relationship Id="rId5" Type="http://schemas.openxmlformats.org/officeDocument/2006/relationships/image" Target="../media/image29.emf"/><Relationship Id="rId4" Type="http://schemas.openxmlformats.org/officeDocument/2006/relationships/oleObject" Target="../embeddings/oleObject36.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 y="499"/>
            <a:ext cx="9142223" cy="5142500"/>
          </a:xfrm>
          <a:prstGeom prst="rect">
            <a:avLst/>
          </a:prstGeom>
        </p:spPr>
      </p:pic>
      <p:sp>
        <p:nvSpPr>
          <p:cNvPr id="3" name="Subtitle 2"/>
          <p:cNvSpPr>
            <a:spLocks noGrp="1"/>
          </p:cNvSpPr>
          <p:nvPr>
            <p:ph type="subTitle" idx="1"/>
          </p:nvPr>
        </p:nvSpPr>
        <p:spPr>
          <a:xfrm>
            <a:off x="1143002" y="3244851"/>
            <a:ext cx="5610113" cy="778244"/>
          </a:xfrm>
          <a:prstGeom prst="rect">
            <a:avLst/>
          </a:prstGeom>
        </p:spPr>
        <p:txBody>
          <a:bodyPr/>
          <a:lstStyle>
            <a:lvl1pPr marL="0" indent="0" algn="l">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143002" y="1198418"/>
            <a:ext cx="5610113" cy="2046432"/>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294479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 y="1929"/>
            <a:ext cx="9141714" cy="5139644"/>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1"/>
            <a:ext cx="9141714" cy="3837709"/>
          </a:xfrm>
        </p:spPr>
        <p:txBody>
          <a:bodyPr anchor="ctr" anchorCtr="0">
            <a:noAutofit/>
          </a:bodyPr>
          <a:lstStyle>
            <a:lvl1pPr marL="0" indent="0" algn="ctr">
              <a:buNone/>
              <a:defRPr/>
            </a:lvl1pPr>
          </a:lstStyle>
          <a:p>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628652" y="3913909"/>
            <a:ext cx="7815695" cy="752888"/>
          </a:xfrm>
        </p:spPr>
        <p:txBody>
          <a:bodyPr anchor="t">
            <a:normAutofit/>
          </a:bodyPr>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2056626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4D4D4D"/>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24372341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7523"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itle 3"/>
          <p:cNvSpPr>
            <a:spLocks noGrp="1"/>
          </p:cNvSpPr>
          <p:nvPr>
            <p:ph type="title" hasCustomPrompt="1"/>
          </p:nvPr>
        </p:nvSpPr>
        <p:spPr>
          <a:xfrm>
            <a:off x="472500" y="467100"/>
            <a:ext cx="8199900" cy="353174"/>
          </a:xfrm>
        </p:spPr>
        <p:txBody>
          <a:bodyPr vert="horz"/>
          <a:lstStyle>
            <a:lvl1pPr>
              <a:defRPr sz="255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097000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74249607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8547"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58225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5392960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957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70247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1710600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059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6" name="TextBox 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0865221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11619"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Title 1"/>
          <p:cNvSpPr txBox="1">
            <a:spLocks/>
          </p:cNvSpPr>
          <p:nvPr userDrawn="1"/>
        </p:nvSpPr>
        <p:spPr bwMode="ltGray">
          <a:xfrm>
            <a:off x="1143002" y="1198418"/>
            <a:ext cx="5610113" cy="2046432"/>
          </a:xfrm>
          <a:prstGeom prst="rect">
            <a:avLst/>
          </a:prstGeom>
        </p:spPr>
        <p:txBody>
          <a:bodyPr vert="horz" wrap="square" lIns="68580" tIns="34290" rIns="68580" bIns="34290" rtlCol="0" anchor="ctr">
            <a:normAutofit/>
          </a:bodyPr>
          <a:lstStyle>
            <a:lvl1pPr marL="0" marR="0" indent="0" algn="l" defTabSz="914377" rtl="0" eaLnBrk="1" fontAlgn="auto" latinLnBrk="0" hangingPunct="1">
              <a:lnSpc>
                <a:spcPct val="90000"/>
              </a:lnSpc>
              <a:spcBef>
                <a:spcPct val="0"/>
              </a:spcBef>
              <a:spcAft>
                <a:spcPts val="0"/>
              </a:spcAft>
              <a:buClrTx/>
              <a:buSzTx/>
              <a:buFontTx/>
              <a:buNone/>
              <a:tabLst/>
              <a:defRPr sz="5400" kern="1200" baseline="0">
                <a:solidFill>
                  <a:schemeClr val="bg1"/>
                </a:solidFill>
                <a:latin typeface="+mj-lt"/>
                <a:ea typeface="+mj-ea"/>
                <a:cs typeface="+mj-cs"/>
                <a:sym typeface="Trebuchet MS" panose="020B0603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ysClr val="window" lastClr="FFFFFF"/>
                </a:solidFill>
                <a:effectLst/>
                <a:uLnTx/>
                <a:uFillTx/>
                <a:latin typeface="+mn-lt"/>
                <a:ea typeface="+mn-ea"/>
                <a:cs typeface="+mn-cs"/>
                <a:sym typeface="Trebuchet MS" panose="020B0603020202020204" pitchFamily="34" charset="0"/>
              </a:rPr>
              <a:t>Thank You</a:t>
            </a:r>
          </a:p>
        </p:txBody>
      </p:sp>
    </p:spTree>
    <p:extLst>
      <p:ext uri="{BB962C8B-B14F-4D97-AF65-F5344CB8AC3E}">
        <p14:creationId xmlns:p14="http://schemas.microsoft.com/office/powerpoint/2010/main" val="10223504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1952357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264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48" name="Picture 4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5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grpSp>
        <p:nvGrpSpPr>
          <p:cNvPr id="94" name="Group 93"/>
          <p:cNvGrpSpPr/>
          <p:nvPr userDrawn="1"/>
        </p:nvGrpSpPr>
        <p:grpSpPr>
          <a:xfrm>
            <a:off x="0" y="0"/>
            <a:ext cx="9144900" cy="5143500"/>
            <a:chOff x="-600" y="0"/>
            <a:chExt cx="12193200" cy="6858000"/>
          </a:xfrm>
        </p:grpSpPr>
        <p:sp>
          <p:nvSpPr>
            <p:cNvPr id="95" name="Freeform 94"/>
            <p:cNvSpPr/>
            <p:nvPr userDrawn="1"/>
          </p:nvSpPr>
          <p:spPr>
            <a:xfrm>
              <a:off x="-600" y="0"/>
              <a:ext cx="12193200" cy="6858000"/>
            </a:xfrm>
            <a:custGeom>
              <a:avLst/>
              <a:gdLst>
                <a:gd name="connsiteX0" fmla="*/ 630600 w 12193200"/>
                <a:gd name="connsiteY0" fmla="*/ 623503 h 6858000"/>
                <a:gd name="connsiteX1" fmla="*/ 630600 w 12193200"/>
                <a:gd name="connsiteY1" fmla="*/ 5814668 h 6858000"/>
                <a:gd name="connsiteX2" fmla="*/ 11563950 w 12193200"/>
                <a:gd name="connsiteY2" fmla="*/ 5814668 h 6858000"/>
                <a:gd name="connsiteX3" fmla="*/ 11563950 w 12193200"/>
                <a:gd name="connsiteY3" fmla="*/ 623503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630600" y="623503"/>
                  </a:moveTo>
                  <a:lnTo>
                    <a:pt x="630600" y="5814668"/>
                  </a:lnTo>
                  <a:lnTo>
                    <a:pt x="11563950" y="5814668"/>
                  </a:lnTo>
                  <a:lnTo>
                    <a:pt x="11563950" y="623503"/>
                  </a:lnTo>
                  <a:close/>
                  <a:moveTo>
                    <a:pt x="0" y="0"/>
                  </a:moveTo>
                  <a:lnTo>
                    <a:pt x="12193200" y="0"/>
                  </a:lnTo>
                  <a:lnTo>
                    <a:pt x="12193200" y="6858000"/>
                  </a:lnTo>
                  <a:lnTo>
                    <a:pt x="0" y="68580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tx1"/>
                </a:solidFill>
              </a:endParaRPr>
            </a:p>
          </p:txBody>
        </p:sp>
        <p:sp>
          <p:nvSpPr>
            <p:cNvPr id="96" name="Footnote measure"/>
            <p:cNvSpPr>
              <a:spLocks noChangeArrowheads="1"/>
            </p:cNvSpPr>
            <p:nvPr userDrawn="1"/>
          </p:nvSpPr>
          <p:spPr bwMode="auto">
            <a:xfrm>
              <a:off x="629400" y="5814668"/>
              <a:ext cx="10933200" cy="415498"/>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cxnSp>
          <p:nvCxnSpPr>
            <p:cNvPr id="97" name="Straight Connector 96"/>
            <p:cNvCxnSpPr/>
            <p:nvPr userDrawn="1"/>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600" y="91543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600" y="120807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600" y="150070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600" y="179334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600" y="20859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600" y="23727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600" y="2659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00" y="294644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600" y="323326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600" y="352009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600" y="380691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600" y="409373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600" y="438056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600" y="466738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600" y="495420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600" y="524102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600" y="552785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600" y="581466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sp>
          <p:nvSpPr>
            <p:cNvPr id="116" name="Rectangle 115"/>
            <p:cNvSpPr>
              <a:spLocks noChangeArrowheads="1"/>
            </p:cNvSpPr>
            <p:nvPr userDrawn="1"/>
          </p:nvSpPr>
          <p:spPr bwMode="auto">
            <a:xfrm>
              <a:off x="688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17" name="Rectangle 116"/>
            <p:cNvSpPr>
              <a:spLocks noChangeArrowheads="1"/>
            </p:cNvSpPr>
            <p:nvPr userDrawn="1"/>
          </p:nvSpPr>
          <p:spPr bwMode="auto">
            <a:xfrm>
              <a:off x="875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18" name="Rectangle 117"/>
            <p:cNvSpPr>
              <a:spLocks noChangeArrowheads="1"/>
            </p:cNvSpPr>
            <p:nvPr userDrawn="1"/>
          </p:nvSpPr>
          <p:spPr bwMode="auto">
            <a:xfrm>
              <a:off x="782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19" name="Rectangle 118"/>
            <p:cNvSpPr>
              <a:spLocks noChangeArrowheads="1"/>
            </p:cNvSpPr>
            <p:nvPr userDrawn="1"/>
          </p:nvSpPr>
          <p:spPr bwMode="auto">
            <a:xfrm>
              <a:off x="969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0" name="Rectangle 119"/>
            <p:cNvSpPr>
              <a:spLocks noChangeArrowheads="1"/>
            </p:cNvSpPr>
            <p:nvPr userDrawn="1"/>
          </p:nvSpPr>
          <p:spPr bwMode="auto">
            <a:xfrm>
              <a:off x="1062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1" name="Rectangle 120"/>
            <p:cNvSpPr>
              <a:spLocks noChangeArrowheads="1"/>
            </p:cNvSpPr>
            <p:nvPr userDrawn="1"/>
          </p:nvSpPr>
          <p:spPr bwMode="auto">
            <a:xfrm>
              <a:off x="595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2" name="Rectangle 121"/>
            <p:cNvSpPr>
              <a:spLocks noChangeArrowheads="1"/>
            </p:cNvSpPr>
            <p:nvPr userDrawn="1"/>
          </p:nvSpPr>
          <p:spPr bwMode="auto">
            <a:xfrm>
              <a:off x="127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3" name="Rectangle 122"/>
            <p:cNvSpPr>
              <a:spLocks noChangeArrowheads="1"/>
            </p:cNvSpPr>
            <p:nvPr userDrawn="1"/>
          </p:nvSpPr>
          <p:spPr bwMode="auto">
            <a:xfrm>
              <a:off x="221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4" name="Rectangle 123"/>
            <p:cNvSpPr>
              <a:spLocks noChangeArrowheads="1"/>
            </p:cNvSpPr>
            <p:nvPr userDrawn="1"/>
          </p:nvSpPr>
          <p:spPr bwMode="auto">
            <a:xfrm>
              <a:off x="314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5" name="Rectangle 124"/>
            <p:cNvSpPr>
              <a:spLocks noChangeArrowheads="1"/>
            </p:cNvSpPr>
            <p:nvPr userDrawn="1"/>
          </p:nvSpPr>
          <p:spPr bwMode="auto">
            <a:xfrm>
              <a:off x="408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6" name="Rectangle 125"/>
            <p:cNvSpPr>
              <a:spLocks noChangeArrowheads="1"/>
            </p:cNvSpPr>
            <p:nvPr userDrawn="1"/>
          </p:nvSpPr>
          <p:spPr bwMode="auto">
            <a:xfrm>
              <a:off x="501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7" name="Whitespace measure"/>
            <p:cNvSpPr>
              <a:spLocks noChangeArrowheads="1"/>
            </p:cNvSpPr>
            <p:nvPr userDrawn="1"/>
          </p:nvSpPr>
          <p:spPr bwMode="auto">
            <a:xfrm>
              <a:off x="629400" y="1500705"/>
              <a:ext cx="10932229" cy="585271"/>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8" name="Rectangle 127"/>
            <p:cNvSpPr>
              <a:spLocks noChangeArrowheads="1"/>
            </p:cNvSpPr>
            <p:nvPr userDrawn="1"/>
          </p:nvSpPr>
          <p:spPr bwMode="auto">
            <a:xfrm>
              <a:off x="2880128" y="5640779"/>
              <a:ext cx="1930288"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29" name="Rectangle 128"/>
            <p:cNvSpPr>
              <a:spLocks noChangeArrowheads="1"/>
            </p:cNvSpPr>
            <p:nvPr userDrawn="1"/>
          </p:nvSpPr>
          <p:spPr bwMode="auto">
            <a:xfrm>
              <a:off x="9626194"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30" name="Rectangle 129"/>
            <p:cNvSpPr>
              <a:spLocks noChangeArrowheads="1"/>
            </p:cNvSpPr>
            <p:nvPr userDrawn="1"/>
          </p:nvSpPr>
          <p:spPr bwMode="auto">
            <a:xfrm>
              <a:off x="7372407"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31" name="Rectangle 130"/>
            <p:cNvSpPr>
              <a:spLocks noChangeArrowheads="1"/>
            </p:cNvSpPr>
            <p:nvPr userDrawn="1"/>
          </p:nvSpPr>
          <p:spPr bwMode="auto">
            <a:xfrm>
              <a:off x="5127797" y="5640779"/>
              <a:ext cx="1927229"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32" name="Rectangle 131"/>
            <p:cNvSpPr>
              <a:spLocks noChangeArrowheads="1"/>
            </p:cNvSpPr>
            <p:nvPr userDrawn="1"/>
          </p:nvSpPr>
          <p:spPr bwMode="auto">
            <a:xfrm>
              <a:off x="629400" y="5640779"/>
              <a:ext cx="1933347"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133" name="Live area"/>
            <p:cNvSpPr/>
            <p:nvPr userDrawn="1"/>
          </p:nvSpPr>
          <p:spPr>
            <a:xfrm>
              <a:off x="629400" y="2085977"/>
              <a:ext cx="10933200" cy="3728692"/>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DD1E36">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spcAft>
                  <a:spcPts val="750"/>
                </a:spcAft>
              </a:pPr>
              <a:endParaRPr lang="en-US" sz="900" dirty="0">
                <a:solidFill>
                  <a:schemeClr val="bg1"/>
                </a:solidFill>
              </a:endParaRPr>
            </a:p>
          </p:txBody>
        </p:sp>
        <p:sp>
          <p:nvSpPr>
            <p:cNvPr id="138" name="Footnote example"/>
            <p:cNvSpPr txBox="1"/>
            <p:nvPr userDrawn="1"/>
          </p:nvSpPr>
          <p:spPr>
            <a:xfrm>
              <a:off x="630000" y="5814667"/>
              <a:ext cx="9030915" cy="415499"/>
            </a:xfrm>
            <a:prstGeom prst="rect">
              <a:avLst/>
            </a:prstGeom>
            <a:noFill/>
          </p:spPr>
          <p:txBody>
            <a:bodyPr wrap="square" lIns="0" tIns="0" rIns="0" b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750" dirty="0">
                  <a:solidFill>
                    <a:prstClr val="white">
                      <a:lumMod val="65000"/>
                    </a:prstClr>
                  </a:solidFill>
                  <a:sym typeface="Trebuchet MS" panose="020B0603020202020204" pitchFamily="34" charset="0"/>
                </a:rPr>
                <a:t>1. xxxx  2. xxxx  3. xxxx</a:t>
              </a:r>
            </a:p>
            <a:p>
              <a:pPr lvl="0">
                <a:lnSpc>
                  <a:spcPct val="90000"/>
                </a:lnSpc>
                <a:defRPr/>
              </a:pPr>
              <a:r>
                <a:rPr lang="en-US" sz="750" dirty="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750" dirty="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750" b="0" i="0" u="none" strike="noStrike" kern="1200" cap="none" spc="0" normalizeH="0" baseline="0" noProof="0" dirty="0">
                <a:ln>
                  <a:noFill/>
                </a:ln>
                <a:solidFill>
                  <a:prstClr val="white">
                    <a:lumMod val="65000"/>
                  </a:prstClr>
                </a:solidFill>
                <a:effectLst/>
                <a:uLnTx/>
                <a:uFillTx/>
                <a:sym typeface="Trebuchet MS" panose="020B0603020202020204" pitchFamily="34" charset="0"/>
              </a:endParaRPr>
            </a:p>
          </p:txBody>
        </p:sp>
      </p:grpSp>
      <p:sp>
        <p:nvSpPr>
          <p:cNvPr id="93" name="TextBox 9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51345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3667"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pic>
        <p:nvPicPr>
          <p:cNvPr id="23" name="Picture 22">
            <a:extLst>
              <a:ext uri="{FF2B5EF4-FFF2-40B4-BE49-F238E27FC236}">
                <a16:creationId xmlns:a16="http://schemas.microsoft.com/office/drawing/2014/main" id="{F7F37E57-90EB-4392-A853-E6C177DBF23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
            <a:ext cx="9144000" cy="5140930"/>
          </a:xfrm>
          <a:prstGeom prst="rect">
            <a:avLst/>
          </a:prstGeom>
        </p:spPr>
      </p:pic>
      <p:sp>
        <p:nvSpPr>
          <p:cNvPr id="24" name="Title 1"/>
          <p:cNvSpPr>
            <a:spLocks noGrp="1"/>
          </p:cNvSpPr>
          <p:nvPr>
            <p:ph type="ctrTitle" hasCustomPrompt="1"/>
          </p:nvPr>
        </p:nvSpPr>
        <p:spPr bwMode="ltGray">
          <a:xfrm>
            <a:off x="628650" y="3217937"/>
            <a:ext cx="8486775" cy="668264"/>
          </a:xfrm>
          <a:prstGeom prst="rect">
            <a:avLst/>
          </a:prstGeom>
        </p:spPr>
        <p:txBody>
          <a:bodyPr vert="horz" lIns="91440" tIns="45720" rIns="91440" bIns="45720" anchor="t">
            <a:normAutofit/>
          </a:bodyPr>
          <a:lstStyle>
            <a:lvl1pPr algn="l">
              <a:lnSpc>
                <a:spcPct val="93000"/>
              </a:lnSpc>
              <a:defRPr sz="3300" b="0" baseline="0">
                <a:solidFill>
                  <a:srgbClr val="12284C"/>
                </a:solidFill>
                <a:latin typeface="Open Sans Semibold" panose="020B0706030804020204" pitchFamily="34" charset="0"/>
                <a:ea typeface="Open Sans Semibold" panose="020B0706030804020204" pitchFamily="34" charset="0"/>
                <a:cs typeface="Open Sans Semibold" panose="020B0706030804020204" pitchFamily="34" charset="0"/>
                <a:sym typeface="Trebuchet MS" panose="020B0603020202020204" pitchFamily="34" charset="0"/>
              </a:defRPr>
            </a:lvl1pPr>
          </a:lstStyle>
          <a:p>
            <a:r>
              <a:rPr lang="en-US" dirty="0"/>
              <a:t>Title in Title Case</a:t>
            </a:r>
          </a:p>
        </p:txBody>
      </p:sp>
      <p:sp>
        <p:nvSpPr>
          <p:cNvPr id="25" name="Subtitle 2"/>
          <p:cNvSpPr>
            <a:spLocks noGrp="1"/>
          </p:cNvSpPr>
          <p:nvPr>
            <p:ph type="subTitle" idx="1" hasCustomPrompt="1"/>
          </p:nvPr>
        </p:nvSpPr>
        <p:spPr bwMode="white">
          <a:xfrm>
            <a:off x="2686050" y="3998455"/>
            <a:ext cx="6429375" cy="516074"/>
          </a:xfrm>
          <a:prstGeom prst="rect">
            <a:avLst/>
          </a:prstGeom>
        </p:spPr>
        <p:txBody>
          <a:bodyPr lIns="91440" tIns="45720" rIns="91440" bIns="45720" anchor="t"/>
          <a:lstStyle>
            <a:lvl1pPr marL="0" indent="0" algn="l">
              <a:lnSpc>
                <a:spcPct val="110000"/>
              </a:lnSpc>
              <a:buNone/>
              <a:defRPr sz="1800" baseline="0">
                <a:solidFill>
                  <a:schemeClr val="tx2"/>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in sentence case</a:t>
            </a:r>
          </a:p>
        </p:txBody>
      </p:sp>
    </p:spTree>
    <p:extLst>
      <p:ext uri="{BB962C8B-B14F-4D97-AF65-F5344CB8AC3E}">
        <p14:creationId xmlns:p14="http://schemas.microsoft.com/office/powerpoint/2010/main" val="210604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5452315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469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Title 7"/>
          <p:cNvSpPr>
            <a:spLocks noGrp="1"/>
          </p:cNvSpPr>
          <p:nvPr>
            <p:ph type="title" hasCustomPrompt="1"/>
          </p:nvPr>
        </p:nvSpPr>
        <p:spPr>
          <a:xfrm>
            <a:off x="472500" y="467101"/>
            <a:ext cx="8200013" cy="249299"/>
          </a:xfr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1034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241764925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5715"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solidFill>
                  <a:srgbClr val="12284C"/>
                </a:solidFill>
                <a:latin typeface="+mj-lt"/>
                <a:ea typeface="+mj-ea"/>
                <a:cs typeface="+mj-cs"/>
              </a:defRPr>
            </a:lvl1p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72050" y="1564221"/>
            <a:ext cx="8200463" cy="30547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73821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15034858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673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Rectangle 6"/>
          <p:cNvSpPr/>
          <p:nvPr userDrawn="1"/>
        </p:nvSpPr>
        <p:spPr bwMode="white">
          <a:xfrm>
            <a:off x="1" y="-982"/>
            <a:ext cx="3520800" cy="5144482"/>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472500" y="1619241"/>
            <a:ext cx="2808000" cy="406265"/>
          </a:xfrm>
          <a:prstGeom prst="rect">
            <a:avLst/>
          </a:prstGeom>
        </p:spPr>
        <p:txBody>
          <a:bodyPr>
            <a:noAutofit/>
          </a:bodyPr>
          <a:lstStyle>
            <a:lvl1pPr marL="0" indent="0" algn="l">
              <a:buNone/>
              <a:defRPr sz="1200">
                <a:solidFill>
                  <a:srgbClr val="12284C"/>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9" name="Title 4"/>
          <p:cNvSpPr>
            <a:spLocks noGrp="1"/>
          </p:cNvSpPr>
          <p:nvPr>
            <p:ph type="title" hasCustomPrompt="1"/>
          </p:nvPr>
        </p:nvSpPr>
        <p:spPr>
          <a:xfrm>
            <a:off x="472500" y="920286"/>
            <a:ext cx="2808000" cy="498598"/>
          </a:xfrm>
        </p:spPr>
        <p:txBody>
          <a:bodyPr vert="horz" anchor="t">
            <a:noAutofit/>
          </a:bodyPr>
          <a:lstStyle>
            <a:lvl1pPr>
              <a:defRPr sz="180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203380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851189" y="602673"/>
            <a:ext cx="7441623" cy="3699164"/>
          </a:xfrm>
        </p:spPr>
        <p:txBody>
          <a:bodyPr anchor="ctr" anchorCtr="0"/>
          <a:lstStyle>
            <a:lvl1pPr marL="0" indent="0" algn="ctr">
              <a:buNone/>
              <a:defRPr>
                <a:noFill/>
              </a:defRPr>
            </a:lvl1pPr>
          </a:lstStyle>
          <a:p>
            <a:endParaRPr lang="en-US" dirty="0"/>
          </a:p>
        </p:txBody>
      </p:sp>
      <p:sp>
        <p:nvSpPr>
          <p:cNvPr id="2" name="Date Placeholder 1"/>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1314576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1735234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776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bwMode="blackWhite">
          <a:xfrm>
            <a:off x="963557" y="2001031"/>
            <a:ext cx="7215368" cy="2400770"/>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685800" rtl="0" eaLnBrk="1" fontAlgn="auto" latinLnBrk="0" hangingPunct="1">
              <a:lnSpc>
                <a:spcPts val="4500"/>
              </a:lnSpc>
              <a:spcBef>
                <a:spcPts val="0"/>
              </a:spcBef>
              <a:spcAft>
                <a:spcPts val="0"/>
              </a:spcAft>
              <a:defRPr lang="en-US" sz="4050" kern="1200" baseline="0" dirty="0">
                <a:solidFill>
                  <a:srgbClr val="12284C"/>
                </a:solidFill>
                <a:latin typeface="+mj-lt"/>
                <a:ea typeface="+mj-ea"/>
                <a:cs typeface="+mj-cs"/>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960520" y="1068061"/>
            <a:ext cx="713791" cy="713791"/>
          </a:xfrm>
          <a:prstGeom prst="rect">
            <a:avLst/>
          </a:prstGeom>
          <a:noFill/>
          <a:ln>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29653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1321223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878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7" name="Title 1"/>
          <p:cNvSpPr>
            <a:spLocks noGrp="1"/>
          </p:cNvSpPr>
          <p:nvPr>
            <p:ph type="title" hasCustomPrompt="1"/>
          </p:nvPr>
        </p:nvSpPr>
        <p:spPr bwMode="blackWhite">
          <a:xfrm>
            <a:off x="472500" y="2870100"/>
            <a:ext cx="8202600" cy="1530900"/>
          </a:xfrm>
        </p:spPr>
        <p:txBody>
          <a:bodyPr vert="horz" anchor="t">
            <a:noAutofit/>
          </a:bodyPr>
          <a:lstStyle>
            <a:lvl1pPr>
              <a:defRPr sz="4050">
                <a:solidFill>
                  <a:srgbClr val="12284C"/>
                </a:solidFill>
                <a:latin typeface="+mj-lt"/>
                <a:ea typeface="+mj-ea"/>
                <a:cs typeface="+mj-cs"/>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472501" y="2760012"/>
            <a:ext cx="8668940" cy="0"/>
          </a:xfrm>
          <a:prstGeom prst="line">
            <a:avLst/>
          </a:prstGeom>
          <a:ln w="19050" cmpd="sng">
            <a:solidFill>
              <a:srgbClr val="2A5DB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54917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0264650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1981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3048746" y="0"/>
            <a:ext cx="312713" cy="5143500"/>
          </a:xfrm>
          <a:prstGeom prst="rect">
            <a:avLst/>
          </a:prstGeom>
        </p:spPr>
      </p:pic>
      <p:sp>
        <p:nvSpPr>
          <p:cNvPr id="2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4" name="Rectangle 23"/>
          <p:cNvSpPr/>
          <p:nvPr userDrawn="1"/>
        </p:nvSpPr>
        <p:spPr bwMode="white">
          <a:xfrm>
            <a:off x="0" y="0"/>
            <a:ext cx="3059631"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180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48728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1735066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083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5374205" y="0"/>
            <a:ext cx="312713" cy="5143500"/>
          </a:xfrm>
          <a:prstGeom prst="rect">
            <a:avLst/>
          </a:prstGeom>
        </p:spPr>
      </p:pic>
      <p:sp>
        <p:nvSpPr>
          <p:cNvPr id="14" name="Rectangle 13"/>
          <p:cNvSpPr/>
          <p:nvPr userDrawn="1"/>
        </p:nvSpPr>
        <p:spPr bwMode="white">
          <a:xfrm>
            <a:off x="0" y="0"/>
            <a:ext cx="53789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4707397"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40279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818001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185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6771935" y="0"/>
            <a:ext cx="312713" cy="5143500"/>
          </a:xfrm>
          <a:prstGeom prst="rect">
            <a:avLst/>
          </a:prstGeom>
        </p:spPr>
      </p:pic>
      <p:sp>
        <p:nvSpPr>
          <p:cNvPr id="10" name="Rectangle 9"/>
          <p:cNvSpPr/>
          <p:nvPr userDrawn="1"/>
        </p:nvSpPr>
        <p:spPr bwMode="white">
          <a:xfrm>
            <a:off x="0" y="0"/>
            <a:ext cx="6775704"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6076188"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50698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2731050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288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24"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18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26" name="Rectangle 25"/>
          <p:cNvSpPr/>
          <p:nvPr userDrawn="1"/>
        </p:nvSpPr>
        <p:spPr bwMode="ltGray">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12296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24844827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390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4267187" y="0"/>
            <a:ext cx="312713" cy="5143500"/>
          </a:xfrm>
          <a:prstGeom prst="rect">
            <a:avLst/>
          </a:prstGeom>
        </p:spPr>
      </p:pic>
      <p:sp>
        <p:nvSpPr>
          <p:cNvPr id="11" name="Rectangle 10"/>
          <p:cNvSpPr/>
          <p:nvPr userDrawn="1"/>
        </p:nvSpPr>
        <p:spPr>
          <a:xfrm>
            <a:off x="4572000" y="0"/>
            <a:ext cx="4572000" cy="51435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4569016" y="0"/>
            <a:ext cx="4574983" cy="5143500"/>
          </a:xfrm>
          <a:prstGeom prst="rect">
            <a:avLst/>
          </a:prstGeom>
          <a:noFill/>
        </p:spPr>
        <p:txBody>
          <a:bodyPr lIns="914400" tIns="914400" rIns="914400" bIns="914400"/>
          <a:lstStyle>
            <a:lvl1pPr algn="ctr">
              <a:defRPr sz="1350" baseline="0">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72500" y="1339200"/>
            <a:ext cx="3291300" cy="2465100"/>
          </a:xfrm>
          <a:prstGeom prst="rect">
            <a:avLst/>
          </a:prstGeom>
          <a:noFill/>
        </p:spPr>
        <p:txBody>
          <a:bodyPr vert="horz" wrap="square" lIns="0" tIns="0" rIns="320040" bIns="0"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8" name="TextBox 1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6285177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150198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493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557387" y="0"/>
            <a:ext cx="312713" cy="5143500"/>
          </a:xfrm>
          <a:prstGeom prst="rect">
            <a:avLst/>
          </a:prstGeom>
        </p:spPr>
      </p:pic>
      <p:sp>
        <p:nvSpPr>
          <p:cNvPr id="11" name="Rectangle 10"/>
          <p:cNvSpPr/>
          <p:nvPr userDrawn="1"/>
        </p:nvSpPr>
        <p:spPr bwMode="gray">
          <a:xfrm>
            <a:off x="5864658" y="0"/>
            <a:ext cx="327934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5865019" y="0"/>
            <a:ext cx="3278981" cy="5143500"/>
          </a:xfrm>
          <a:prstGeom prst="rect">
            <a:avLst/>
          </a:prstGeom>
          <a:noFill/>
        </p:spPr>
        <p:txBody>
          <a:bodyPr lIns="182880" tIns="914400" rIns="182880" bIns="914400"/>
          <a:lstStyle>
            <a:lvl1pPr algn="ctr">
              <a:defRPr sz="1200">
                <a:solidFill>
                  <a:schemeClr val="tx1"/>
                </a:solidFill>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itle 1"/>
          <p:cNvSpPr>
            <a:spLocks noGrp="1"/>
          </p:cNvSpPr>
          <p:nvPr>
            <p:ph type="title" hasCustomPrompt="1"/>
          </p:nvPr>
        </p:nvSpPr>
        <p:spPr bwMode="black">
          <a:xfrm>
            <a:off x="473202" y="1339200"/>
            <a:ext cx="4685664" cy="2465100"/>
          </a:xfrm>
          <a:prstGeom prst="rect">
            <a:avLst/>
          </a:prstGeom>
        </p:spPr>
        <p:txBody>
          <a:bodyPr vert="horz"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add title</a:t>
            </a:r>
          </a:p>
        </p:txBody>
      </p:sp>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6" name="TextBox 1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749975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41625808"/>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25955"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0"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0" name="Title 2"/>
          <p:cNvSpPr>
            <a:spLocks noGrp="1"/>
          </p:cNvSpPr>
          <p:nvPr>
            <p:ph type="title" hasCustomPrompt="1"/>
          </p:nvPr>
        </p:nvSpPr>
        <p:spPr>
          <a:xfrm>
            <a:off x="472500" y="2073153"/>
            <a:ext cx="1858979" cy="985733"/>
          </a:xfrm>
          <a:prstGeom prst="rect">
            <a:avLst/>
          </a:prstGeom>
        </p:spPr>
        <p:txBody>
          <a:bodyPr vert="horz" anchor="ctr">
            <a:noAutofit/>
          </a:bodyPr>
          <a:lstStyle>
            <a:lvl1pPr>
              <a:defRPr sz="1800">
                <a:solidFill>
                  <a:srgbClr val="12284C"/>
                </a:solidFill>
                <a:latin typeface="+mj-lt"/>
                <a:ea typeface="+mj-ea"/>
                <a:cs typeface="+mj-cs"/>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49331" y="2692799"/>
            <a:ext cx="1023938" cy="253722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5" name="TextBox 14"/>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68773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2183012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697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0"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472500" y="2073153"/>
            <a:ext cx="1858979" cy="985733"/>
          </a:xfrm>
        </p:spPr>
        <p:txBody>
          <a:bodyPr vert="horz" anchor="ctr" anchorCtr="0">
            <a:noAutofit/>
          </a:bodyPr>
          <a:lstStyle>
            <a:lvl1pPr>
              <a:defRPr>
                <a:solidFill>
                  <a:srgbClr val="FFFFFF"/>
                </a:solidFill>
                <a:latin typeface="+mj-lt"/>
                <a:ea typeface="+mj-ea"/>
                <a:cs typeface="+mj-cs"/>
              </a:defRPr>
            </a:lvl1pPr>
          </a:lstStyle>
          <a:p>
            <a:r>
              <a:rPr lang="en-US" dirty="0"/>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1630981" y="2552121"/>
            <a:ext cx="2021000" cy="2596309"/>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675585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342901"/>
            <a:ext cx="4629150" cy="4052888"/>
          </a:xfrm>
          <a:prstGeom prst="rect">
            <a:avLst/>
          </a:prstGeom>
        </p:spPr>
        <p:txBody>
          <a:bodyPr anchor="ct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804622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9741380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800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9" name="Pentagon 3"/>
          <p:cNvSpPr/>
          <p:nvPr userDrawn="1"/>
        </p:nvSpPr>
        <p:spPr bwMode="white">
          <a:xfrm>
            <a:off x="1" y="0"/>
            <a:ext cx="407019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36144" y="2545795"/>
            <a:ext cx="973931" cy="2678906"/>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11858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8305425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2902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9" name="Pentagon 3"/>
          <p:cNvSpPr/>
          <p:nvPr userDrawn="1"/>
        </p:nvSpPr>
        <p:spPr bwMode="white">
          <a:xfrm>
            <a:off x="1" y="0"/>
            <a:ext cx="407019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2683544" y="2562225"/>
            <a:ext cx="2021000" cy="258127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75845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1521538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005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Pentagon 8"/>
          <p:cNvSpPr/>
          <p:nvPr/>
        </p:nvSpPr>
        <p:spPr bwMode="white">
          <a:xfrm>
            <a:off x="0" y="0"/>
            <a:ext cx="477266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2500" y="467101"/>
            <a:ext cx="3560867"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sp>
        <p:nvSpPr>
          <p:cNvPr id="18"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48354" y="2692204"/>
            <a:ext cx="1023938" cy="253722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83598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8675049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107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Pentagon 8"/>
          <p:cNvSpPr/>
          <p:nvPr/>
        </p:nvSpPr>
        <p:spPr bwMode="white">
          <a:xfrm>
            <a:off x="0" y="0"/>
            <a:ext cx="477266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2500" y="467101"/>
            <a:ext cx="3560867" cy="249299"/>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3345129" y="2555853"/>
            <a:ext cx="2021000" cy="2592413"/>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9856706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7990704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209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4690872"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617754" y="2692204"/>
            <a:ext cx="1023938" cy="253722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5" name="TextBox 14"/>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26318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56689909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312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12284C"/>
              </a:gs>
              <a:gs pos="100000">
                <a:srgbClr val="0E213E"/>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472500" y="467101"/>
            <a:ext cx="4690872" cy="249299"/>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925721" y="2555853"/>
            <a:ext cx="2021000" cy="2592413"/>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033442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925507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414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1"/>
          <p:cNvSpPr>
            <a:spLocks noGrp="1"/>
          </p:cNvSpPr>
          <p:nvPr>
            <p:ph type="title" hasCustomPrompt="1"/>
          </p:nvPr>
        </p:nvSpPr>
        <p:spPr>
          <a:xfrm>
            <a:off x="472500" y="2869750"/>
            <a:ext cx="8199900" cy="1204913"/>
          </a:xfr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248319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7342500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517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472500" y="469106"/>
            <a:ext cx="699516" cy="699516"/>
          </a:xfrm>
          <a:prstGeom prst="rect">
            <a:avLst/>
          </a:prstGeom>
          <a:noFill/>
          <a:ln>
            <a:solidFill>
              <a:srgbClr val="2A5DB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472500" y="2869750"/>
            <a:ext cx="8199900" cy="1204913"/>
          </a:xfrm>
          <a:prstGeom prst="rect">
            <a:avLst/>
          </a:prstGeo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rgbClr val="2A5DB0"/>
                </a:solidFill>
                <a:latin typeface="+mj-lt"/>
                <a:ea typeface="+mj-ea"/>
                <a:cs typeface="+mj-cs"/>
                <a:sym typeface="Trebuchet MS" panose="020B0603020202020204" pitchFamily="34" charset="0"/>
              </a:defRPr>
            </a:lvl1pPr>
          </a:lstStyle>
          <a:p>
            <a:r>
              <a:rPr lang="en-US" dirty="0"/>
              <a:t>Click to add big statement text</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53062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7111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798231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36195"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8096" y="76083"/>
            <a:ext cx="576943"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4400501"/>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2284C"/>
          </a:solidFill>
          <a:ln>
            <a:noFill/>
          </a:ln>
          <a:effectLst/>
        </p:spPr>
        <p:txBody>
          <a:bodyPr vert="horz" wrap="square" lIns="68580" tIns="34290" rIns="68580" bIns="34290" numCol="1" anchor="t" anchorCtr="0" compatLnSpc="1">
            <a:prstTxWarp prst="textNoShape">
              <a:avLst/>
            </a:prstTxWarp>
            <a:noAutofit/>
          </a:bodyPr>
          <a:lstStyle/>
          <a:p>
            <a:endParaRPr lang="en-US" sz="1350" dirty="0">
              <a:latin typeface="+mn-lt"/>
              <a:ea typeface="+mn-ea"/>
              <a:cs typeface="+mn-cs"/>
              <a:sym typeface="Trebuchet MS" panose="020B0603020202020204" pitchFamily="34" charset="0"/>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39606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4D4D4D"/>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3"/>
            </p:custDataLst>
            <p:extLst>
              <p:ext uri="{D42A27DB-BD31-4B8C-83A1-F6EECF244321}">
                <p14:modId xmlns:p14="http://schemas.microsoft.com/office/powerpoint/2010/main" val="302325927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7219"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8199900" cy="249299"/>
          </a:xfrm>
        </p:spPr>
        <p:txBody>
          <a:bodyPr vert="horz"/>
          <a:lstStyle>
            <a:lvl1pPr>
              <a:defRPr>
                <a:solidFill>
                  <a:schemeClr val="bg1"/>
                </a:solidFill>
                <a:latin typeface="+mj-lt"/>
                <a:ea typeface="+mj-ea"/>
                <a:cs typeface="+mj-cs"/>
                <a:sym typeface="Trebuchet MS" panose="020B0603020202020204" pitchFamily="34" charset="0"/>
              </a:defRPr>
            </a:lvl1pPr>
          </a:lstStyle>
          <a:p>
            <a:r>
              <a:rPr lang="en-US" dirty="0"/>
              <a:t>Click to add title</a:t>
            </a:r>
          </a:p>
        </p:txBody>
      </p:sp>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59981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dirty="0"/>
              <a:t>Click to edit Master title style</a:t>
            </a:r>
          </a:p>
        </p:txBody>
      </p:sp>
      <p:sp>
        <p:nvSpPr>
          <p:cNvPr id="3" name="Picture Placeholder 2"/>
          <p:cNvSpPr>
            <a:spLocks noGrp="1"/>
          </p:cNvSpPr>
          <p:nvPr>
            <p:ph type="pic" idx="1"/>
          </p:nvPr>
        </p:nvSpPr>
        <p:spPr>
          <a:xfrm>
            <a:off x="3887391" y="342901"/>
            <a:ext cx="4629150" cy="4052888"/>
          </a:xfrm>
          <a:prstGeom prst="rect">
            <a:avLst/>
          </a:prstGeom>
          <a:noFill/>
        </p:spPr>
        <p:txBody>
          <a:bodyPr anchor="ct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dirty="0"/>
          </a:p>
        </p:txBody>
      </p:sp>
      <p:sp>
        <p:nvSpPr>
          <p:cNvPr id="4" name="Text Placeholder 3"/>
          <p:cNvSpPr>
            <a:spLocks noGrp="1"/>
          </p:cNvSpPr>
          <p:nvPr>
            <p:ph type="body" sz="half" idx="2"/>
          </p:nvPr>
        </p:nvSpPr>
        <p:spPr>
          <a:xfrm>
            <a:off x="629841" y="1543051"/>
            <a:ext cx="294917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3435540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50628737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8243"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3" name="Freeform 12"/>
          <p:cNvSpPr/>
          <p:nvPr/>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472500" y="1949000"/>
            <a:ext cx="2114550" cy="1290225"/>
          </a:xfrm>
          <a:prstGeom prst="rect">
            <a:avLst/>
          </a:prstGeom>
          <a:noFill/>
        </p:spPr>
        <p:txBody>
          <a:bodyPr wrap="square" lIns="0" tIns="0" rIns="0" bIns="0" rtlCol="0" anchor="ctr">
            <a:spAutoFit/>
          </a:bodyPr>
          <a:lstStyle/>
          <a:p>
            <a:pPr marL="0" indent="0">
              <a:lnSpc>
                <a:spcPct val="106000"/>
              </a:lnSpc>
              <a:spcAft>
                <a:spcPts val="525"/>
              </a:spcAft>
              <a:buFontTx/>
              <a:buNone/>
            </a:pPr>
            <a:r>
              <a:rPr lang="en-US" sz="4050" dirty="0">
                <a:solidFill>
                  <a:srgbClr val="12284C"/>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31478" y="2690061"/>
            <a:ext cx="1023938" cy="253722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40170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511929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39267"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552068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99426787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40291"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Trebuchet MS" panose="020B0603020202020204" pitchFamily="34" charset="0"/>
              </a:defRPr>
            </a:lvl1pPr>
          </a:lstStyle>
          <a:p>
            <a:endParaRPr lang="en-US" dirty="0"/>
          </a:p>
        </p:txBody>
      </p:sp>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23558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761673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41315"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52956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2339"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Title 1"/>
          <p:cNvSpPr txBox="1">
            <a:spLocks/>
          </p:cNvSpPr>
          <p:nvPr userDrawn="1"/>
        </p:nvSpPr>
        <p:spPr bwMode="ltGray">
          <a:xfrm>
            <a:off x="1143002" y="1198418"/>
            <a:ext cx="5610113" cy="2046432"/>
          </a:xfrm>
          <a:prstGeom prst="rect">
            <a:avLst/>
          </a:prstGeom>
        </p:spPr>
        <p:txBody>
          <a:bodyPr vert="horz" wrap="square" lIns="68580" tIns="34290" rIns="68580" bIns="34290" rtlCol="0" anchor="ctr">
            <a:normAutofit/>
          </a:bodyPr>
          <a:lstStyle>
            <a:lvl1pPr marL="0" marR="0" indent="0" algn="l" defTabSz="914377" rtl="0" eaLnBrk="1" fontAlgn="auto" latinLnBrk="0" hangingPunct="1">
              <a:lnSpc>
                <a:spcPct val="90000"/>
              </a:lnSpc>
              <a:spcBef>
                <a:spcPct val="0"/>
              </a:spcBef>
              <a:spcAft>
                <a:spcPts val="0"/>
              </a:spcAft>
              <a:buClrTx/>
              <a:buSzTx/>
              <a:buFontTx/>
              <a:buNone/>
              <a:tabLst/>
              <a:defRPr sz="5400" kern="1200" baseline="0">
                <a:solidFill>
                  <a:schemeClr val="bg1"/>
                </a:solidFill>
                <a:latin typeface="+mj-lt"/>
                <a:ea typeface="+mj-ea"/>
                <a:cs typeface="+mj-cs"/>
                <a:sym typeface="Trebuchet MS" panose="020B0603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ysClr val="window" lastClr="FFFFFF"/>
                </a:solidFill>
                <a:effectLst/>
                <a:uLnTx/>
                <a:uFillTx/>
                <a:latin typeface="+mn-lt"/>
                <a:ea typeface="+mn-ea"/>
                <a:cs typeface="+mn-cs"/>
                <a:sym typeface="Trebuchet MS" panose="020B0603020202020204" pitchFamily="34" charset="0"/>
              </a:rPr>
              <a:t>Thank You</a:t>
            </a:r>
          </a:p>
        </p:txBody>
      </p:sp>
    </p:spTree>
    <p:extLst>
      <p:ext uri="{BB962C8B-B14F-4D97-AF65-F5344CB8AC3E}">
        <p14:creationId xmlns:p14="http://schemas.microsoft.com/office/powerpoint/2010/main" val="2451452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6519294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4336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48" name="Picture 4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5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2" name="TextBox 5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grpSp>
        <p:nvGrpSpPr>
          <p:cNvPr id="53" name="Group 52"/>
          <p:cNvGrpSpPr/>
          <p:nvPr userDrawn="1"/>
        </p:nvGrpSpPr>
        <p:grpSpPr>
          <a:xfrm>
            <a:off x="-450" y="0"/>
            <a:ext cx="9144900" cy="5143500"/>
            <a:chOff x="-600" y="0"/>
            <a:chExt cx="12193200" cy="6858000"/>
          </a:xfrm>
        </p:grpSpPr>
        <p:sp>
          <p:nvSpPr>
            <p:cNvPr id="54" name="Freeform 53"/>
            <p:cNvSpPr/>
            <p:nvPr userDrawn="1"/>
          </p:nvSpPr>
          <p:spPr>
            <a:xfrm>
              <a:off x="-600" y="0"/>
              <a:ext cx="12193200" cy="6858000"/>
            </a:xfrm>
            <a:custGeom>
              <a:avLst/>
              <a:gdLst>
                <a:gd name="connsiteX0" fmla="*/ 630600 w 12193200"/>
                <a:gd name="connsiteY0" fmla="*/ 623503 h 6858000"/>
                <a:gd name="connsiteX1" fmla="*/ 630600 w 12193200"/>
                <a:gd name="connsiteY1" fmla="*/ 5814668 h 6858000"/>
                <a:gd name="connsiteX2" fmla="*/ 11563950 w 12193200"/>
                <a:gd name="connsiteY2" fmla="*/ 5814668 h 6858000"/>
                <a:gd name="connsiteX3" fmla="*/ 11563950 w 12193200"/>
                <a:gd name="connsiteY3" fmla="*/ 623503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630600" y="623503"/>
                  </a:moveTo>
                  <a:lnTo>
                    <a:pt x="630600" y="5814668"/>
                  </a:lnTo>
                  <a:lnTo>
                    <a:pt x="11563950" y="5814668"/>
                  </a:lnTo>
                  <a:lnTo>
                    <a:pt x="11563950" y="623503"/>
                  </a:lnTo>
                  <a:close/>
                  <a:moveTo>
                    <a:pt x="0" y="0"/>
                  </a:moveTo>
                  <a:lnTo>
                    <a:pt x="12193200" y="0"/>
                  </a:lnTo>
                  <a:lnTo>
                    <a:pt x="12193200" y="6858000"/>
                  </a:lnTo>
                  <a:lnTo>
                    <a:pt x="0" y="68580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tx1"/>
                </a:solidFill>
              </a:endParaRPr>
            </a:p>
          </p:txBody>
        </p:sp>
        <p:sp>
          <p:nvSpPr>
            <p:cNvPr id="55" name="Footnote measure"/>
            <p:cNvSpPr>
              <a:spLocks noChangeArrowheads="1"/>
            </p:cNvSpPr>
            <p:nvPr userDrawn="1"/>
          </p:nvSpPr>
          <p:spPr bwMode="auto">
            <a:xfrm>
              <a:off x="629400" y="5814668"/>
              <a:ext cx="10933200" cy="415498"/>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cxnSp>
          <p:nvCxnSpPr>
            <p:cNvPr id="57" name="Straight Connector 56"/>
            <p:cNvCxnSpPr/>
            <p:nvPr userDrawn="1"/>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600" y="91543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600" y="120807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600" y="150070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600" y="179334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600" y="20859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600" y="23727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600" y="2659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600" y="294644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600" y="323326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600" y="352009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600" y="380691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00" y="409373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00" y="438056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600" y="466738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600" y="495420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600" y="524102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600" y="552785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600" y="581466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sp>
          <p:nvSpPr>
            <p:cNvPr id="76" name="Rectangle 75"/>
            <p:cNvSpPr>
              <a:spLocks noChangeArrowheads="1"/>
            </p:cNvSpPr>
            <p:nvPr userDrawn="1"/>
          </p:nvSpPr>
          <p:spPr bwMode="auto">
            <a:xfrm>
              <a:off x="688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77" name="Rectangle 76"/>
            <p:cNvSpPr>
              <a:spLocks noChangeArrowheads="1"/>
            </p:cNvSpPr>
            <p:nvPr userDrawn="1"/>
          </p:nvSpPr>
          <p:spPr bwMode="auto">
            <a:xfrm>
              <a:off x="875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78" name="Rectangle 77"/>
            <p:cNvSpPr>
              <a:spLocks noChangeArrowheads="1"/>
            </p:cNvSpPr>
            <p:nvPr userDrawn="1"/>
          </p:nvSpPr>
          <p:spPr bwMode="auto">
            <a:xfrm>
              <a:off x="782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79" name="Rectangle 78"/>
            <p:cNvSpPr>
              <a:spLocks noChangeArrowheads="1"/>
            </p:cNvSpPr>
            <p:nvPr userDrawn="1"/>
          </p:nvSpPr>
          <p:spPr bwMode="auto">
            <a:xfrm>
              <a:off x="969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0" name="Rectangle 79"/>
            <p:cNvSpPr>
              <a:spLocks noChangeArrowheads="1"/>
            </p:cNvSpPr>
            <p:nvPr userDrawn="1"/>
          </p:nvSpPr>
          <p:spPr bwMode="auto">
            <a:xfrm>
              <a:off x="1062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1" name="Rectangle 80"/>
            <p:cNvSpPr>
              <a:spLocks noChangeArrowheads="1"/>
            </p:cNvSpPr>
            <p:nvPr userDrawn="1"/>
          </p:nvSpPr>
          <p:spPr bwMode="auto">
            <a:xfrm>
              <a:off x="595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2" name="Rectangle 81"/>
            <p:cNvSpPr>
              <a:spLocks noChangeArrowheads="1"/>
            </p:cNvSpPr>
            <p:nvPr userDrawn="1"/>
          </p:nvSpPr>
          <p:spPr bwMode="auto">
            <a:xfrm>
              <a:off x="127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3" name="Rectangle 82"/>
            <p:cNvSpPr>
              <a:spLocks noChangeArrowheads="1"/>
            </p:cNvSpPr>
            <p:nvPr userDrawn="1"/>
          </p:nvSpPr>
          <p:spPr bwMode="auto">
            <a:xfrm>
              <a:off x="221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4" name="Rectangle 83"/>
            <p:cNvSpPr>
              <a:spLocks noChangeArrowheads="1"/>
            </p:cNvSpPr>
            <p:nvPr userDrawn="1"/>
          </p:nvSpPr>
          <p:spPr bwMode="auto">
            <a:xfrm>
              <a:off x="314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5" name="Rectangle 84"/>
            <p:cNvSpPr>
              <a:spLocks noChangeArrowheads="1"/>
            </p:cNvSpPr>
            <p:nvPr userDrawn="1"/>
          </p:nvSpPr>
          <p:spPr bwMode="auto">
            <a:xfrm>
              <a:off x="408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6" name="Rectangle 85"/>
            <p:cNvSpPr>
              <a:spLocks noChangeArrowheads="1"/>
            </p:cNvSpPr>
            <p:nvPr userDrawn="1"/>
          </p:nvSpPr>
          <p:spPr bwMode="auto">
            <a:xfrm>
              <a:off x="501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7" name="Whitespace measure"/>
            <p:cNvSpPr>
              <a:spLocks noChangeArrowheads="1"/>
            </p:cNvSpPr>
            <p:nvPr userDrawn="1"/>
          </p:nvSpPr>
          <p:spPr bwMode="auto">
            <a:xfrm>
              <a:off x="629400" y="1500705"/>
              <a:ext cx="10932229" cy="585271"/>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8" name="Rectangle 87"/>
            <p:cNvSpPr>
              <a:spLocks noChangeArrowheads="1"/>
            </p:cNvSpPr>
            <p:nvPr userDrawn="1"/>
          </p:nvSpPr>
          <p:spPr bwMode="auto">
            <a:xfrm>
              <a:off x="2880128" y="5640779"/>
              <a:ext cx="1930288"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89" name="Rectangle 88"/>
            <p:cNvSpPr>
              <a:spLocks noChangeArrowheads="1"/>
            </p:cNvSpPr>
            <p:nvPr userDrawn="1"/>
          </p:nvSpPr>
          <p:spPr bwMode="auto">
            <a:xfrm>
              <a:off x="9626194"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90" name="Rectangle 89"/>
            <p:cNvSpPr>
              <a:spLocks noChangeArrowheads="1"/>
            </p:cNvSpPr>
            <p:nvPr userDrawn="1"/>
          </p:nvSpPr>
          <p:spPr bwMode="auto">
            <a:xfrm>
              <a:off x="7372407"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91" name="Rectangle 90"/>
            <p:cNvSpPr>
              <a:spLocks noChangeArrowheads="1"/>
            </p:cNvSpPr>
            <p:nvPr userDrawn="1"/>
          </p:nvSpPr>
          <p:spPr bwMode="auto">
            <a:xfrm>
              <a:off x="5127797" y="5640779"/>
              <a:ext cx="1927229"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92" name="Rectangle 91"/>
            <p:cNvSpPr>
              <a:spLocks noChangeArrowheads="1"/>
            </p:cNvSpPr>
            <p:nvPr userDrawn="1"/>
          </p:nvSpPr>
          <p:spPr bwMode="auto">
            <a:xfrm>
              <a:off x="629400" y="5640779"/>
              <a:ext cx="1933347"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p>
          </p:txBody>
        </p:sp>
        <p:sp>
          <p:nvSpPr>
            <p:cNvPr id="93" name="Live area"/>
            <p:cNvSpPr/>
            <p:nvPr userDrawn="1"/>
          </p:nvSpPr>
          <p:spPr>
            <a:xfrm>
              <a:off x="629400" y="2085977"/>
              <a:ext cx="10933200" cy="3728692"/>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DD1E36">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spcAft>
                  <a:spcPts val="750"/>
                </a:spcAft>
              </a:pPr>
              <a:endParaRPr lang="en-US" sz="900" dirty="0">
                <a:solidFill>
                  <a:schemeClr val="bg1"/>
                </a:solidFill>
              </a:endParaRPr>
            </a:p>
          </p:txBody>
        </p:sp>
        <p:sp>
          <p:nvSpPr>
            <p:cNvPr id="94" name="Footnote example"/>
            <p:cNvSpPr txBox="1"/>
            <p:nvPr userDrawn="1"/>
          </p:nvSpPr>
          <p:spPr>
            <a:xfrm>
              <a:off x="630000" y="5814667"/>
              <a:ext cx="9030915" cy="415499"/>
            </a:xfrm>
            <a:prstGeom prst="rect">
              <a:avLst/>
            </a:prstGeom>
            <a:noFill/>
          </p:spPr>
          <p:txBody>
            <a:bodyPr wrap="square" lIns="0" tIns="0" rIns="0" b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750" dirty="0">
                  <a:solidFill>
                    <a:prstClr val="white">
                      <a:lumMod val="65000"/>
                    </a:prstClr>
                  </a:solidFill>
                  <a:sym typeface="Trebuchet MS" panose="020B0603020202020204" pitchFamily="34" charset="0"/>
                </a:rPr>
                <a:t>1. xxxx  2. xxxx  3. xxxx</a:t>
              </a:r>
            </a:p>
            <a:p>
              <a:pPr lvl="0">
                <a:lnSpc>
                  <a:spcPct val="90000"/>
                </a:lnSpc>
                <a:defRPr/>
              </a:pPr>
              <a:r>
                <a:rPr lang="en-US" sz="750" dirty="0">
                  <a:solidFill>
                    <a:prstClr val="white">
                      <a:lumMod val="65000"/>
                    </a:prstClr>
                  </a:solidFill>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750" dirty="0">
                  <a:solidFill>
                    <a:prstClr val="white">
                      <a:lumMod val="65000"/>
                    </a:prstClr>
                  </a:solidFill>
                  <a:sym typeface="Trebuchet MS" panose="020B0603020202020204" pitchFamily="34" charset="0"/>
                </a:rPr>
                <a:t>Source: Include a source for every chart that you use. Separate sources with a semicolon; BCG-related sources go at the end</a:t>
              </a:r>
              <a:endParaRPr kumimoji="0" lang="en-US" sz="750" b="0" i="0" u="none" strike="noStrike" kern="1200" cap="none" spc="0" normalizeH="0" baseline="0" noProof="0" dirty="0">
                <a:ln>
                  <a:noFill/>
                </a:ln>
                <a:solidFill>
                  <a:prstClr val="white">
                    <a:lumMod val="65000"/>
                  </a:prstClr>
                </a:solidFill>
                <a:effectLst/>
                <a:uLnTx/>
                <a:uFillTx/>
                <a:sym typeface="Trebuchet MS" panose="020B0603020202020204" pitchFamily="34" charset="0"/>
              </a:endParaRPr>
            </a:p>
          </p:txBody>
        </p:sp>
      </p:grpSp>
    </p:spTree>
    <p:extLst>
      <p:ext uri="{BB962C8B-B14F-4D97-AF65-F5344CB8AC3E}">
        <p14:creationId xmlns:p14="http://schemas.microsoft.com/office/powerpoint/2010/main" val="453632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53299052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4387"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2"/>
                        <a:ext cx="1190" cy="1190"/>
                      </a:xfrm>
                      <a:prstGeom prst="rect">
                        <a:avLst/>
                      </a:prstGeom>
                    </p:spPr>
                  </p:pic>
                </p:oleObj>
              </mc:Fallback>
            </mc:AlternateContent>
          </a:graphicData>
        </a:graphic>
      </p:graphicFrame>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041109" y="3518390"/>
            <a:ext cx="697003" cy="746906"/>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dirty="0">
              <a:solidFill>
                <a:prstClr val="white"/>
              </a:solidFill>
              <a:latin typeface="+mn-lt"/>
              <a:ea typeface="+mn-ea"/>
              <a:cs typeface="+mn-cs"/>
            </a:endParaRPr>
          </a:p>
        </p:txBody>
      </p:sp>
      <p:sp>
        <p:nvSpPr>
          <p:cNvPr id="12" name="Rectangle 11"/>
          <p:cNvSpPr/>
          <p:nvPr userDrawn="1">
            <p:custDataLst>
              <p:tags r:id="rId3"/>
            </p:custDataLst>
          </p:nvPr>
        </p:nvSpPr>
        <p:spPr>
          <a:xfrm>
            <a:off x="1882112" y="3518390"/>
            <a:ext cx="1177614" cy="110113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dirty="0">
              <a:solidFill>
                <a:srgbClr val="FFFFFF"/>
              </a:solidFill>
              <a:latin typeface="+mn-lt"/>
              <a:ea typeface="+mn-ea"/>
              <a:cs typeface="+mn-cs"/>
            </a:endParaRPr>
          </a:p>
        </p:txBody>
      </p:sp>
      <p:sp>
        <p:nvSpPr>
          <p:cNvPr id="2" name="TextBox 1"/>
          <p:cNvSpPr txBox="1"/>
          <p:nvPr userDrawn="1"/>
        </p:nvSpPr>
        <p:spPr>
          <a:xfrm>
            <a:off x="472500" y="680399"/>
            <a:ext cx="2586600" cy="915351"/>
          </a:xfrm>
          <a:prstGeom prst="rect">
            <a:avLst/>
          </a:prstGeom>
          <a:noFill/>
          <a:ln>
            <a:solidFill>
              <a:schemeClr val="bg1"/>
            </a:solidFill>
          </a:ln>
        </p:spPr>
        <p:txBody>
          <a:bodyPr wrap="square" lIns="459000" tIns="351000" rIns="0" bIns="0" rtlCol="0" anchor="t">
            <a:spAutoFit/>
          </a:bodyPr>
          <a:lstStyle/>
          <a:p>
            <a:pPr>
              <a:lnSpc>
                <a:spcPct val="90000"/>
              </a:lnSpc>
              <a:spcAft>
                <a:spcPts val="450"/>
              </a:spcAft>
            </a:pPr>
            <a:endParaRPr lang="en-US" sz="4050" dirty="0">
              <a:solidFill>
                <a:schemeClr val="bg1"/>
              </a:solidFill>
              <a:latin typeface="+mn-lt"/>
              <a:ea typeface="+mn-ea"/>
              <a:cs typeface="+mn-cs"/>
            </a:endParaRPr>
          </a:p>
        </p:txBody>
      </p:sp>
      <p:sp>
        <p:nvSpPr>
          <p:cNvPr id="10" name="TextBox 1"/>
          <p:cNvSpPr txBox="1"/>
          <p:nvPr userDrawn="1"/>
        </p:nvSpPr>
        <p:spPr>
          <a:xfrm>
            <a:off x="757081" y="836562"/>
            <a:ext cx="2016899" cy="684418"/>
          </a:xfrm>
          <a:prstGeom prst="rect">
            <a:avLst/>
          </a:prstGeom>
          <a:noFill/>
        </p:spPr>
        <p:txBody>
          <a:bodyPr wrap="none" rtlCol="0">
            <a:spAutoFit/>
          </a:bodyPr>
          <a:lstStyle/>
          <a:p>
            <a:pPr algn="ctr" fontAlgn="auto">
              <a:lnSpc>
                <a:spcPct val="95000"/>
              </a:lnSpc>
              <a:spcBef>
                <a:spcPts val="0"/>
              </a:spcBef>
              <a:spcAft>
                <a:spcPts val="0"/>
              </a:spcAft>
            </a:pPr>
            <a:r>
              <a:rPr lang="en-US" sz="4050" dirty="0">
                <a:solidFill>
                  <a:schemeClr val="bg1"/>
                </a:solidFill>
                <a:latin typeface="+mn-lt"/>
                <a:ea typeface="+mn-ea"/>
                <a:cs typeface="+mn-cs"/>
              </a:rPr>
              <a:t>Agenda</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34075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39714156"/>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5411"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963557" y="1071098"/>
            <a:ext cx="710754" cy="71075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963900" y="2000700"/>
            <a:ext cx="7214400" cy="24003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dirty="0">
              <a:solidFill>
                <a:prstClr val="white"/>
              </a:solidFill>
              <a:latin typeface="+mn-lt"/>
              <a:ea typeface="+mn-ea"/>
              <a:cs typeface="+mn-cs"/>
            </a:endParaRPr>
          </a:p>
        </p:txBody>
      </p:sp>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35854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55167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6435"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472500" y="467100"/>
            <a:ext cx="5392499" cy="353174"/>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50" dirty="0">
                <a:solidFill>
                  <a:schemeClr val="bg1"/>
                </a:solidFill>
                <a:latin typeface="+mn-lt"/>
                <a:ea typeface="+mn-ea"/>
                <a:cs typeface="+mn-cs"/>
              </a:rPr>
              <a:t>Agenda</a:t>
            </a:r>
          </a:p>
        </p:txBody>
      </p:sp>
      <p:cxnSp>
        <p:nvCxnSpPr>
          <p:cNvPr id="13" name="Straight Connector 12"/>
          <p:cNvCxnSpPr/>
          <p:nvPr userDrawn="1"/>
        </p:nvCxnSpPr>
        <p:spPr bwMode="white">
          <a:xfrm>
            <a:off x="464174" y="904500"/>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67587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92522542"/>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745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13" name="Rectangle 12"/>
          <p:cNvSpPr/>
          <p:nvPr userDrawn="1"/>
        </p:nvSpPr>
        <p:spPr bwMode="white">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472501" y="2395163"/>
            <a:ext cx="1160357" cy="353174"/>
          </a:xfrm>
          <a:prstGeom prst="rect">
            <a:avLst/>
          </a:prstGeom>
          <a:noFill/>
        </p:spPr>
        <p:txBody>
          <a:bodyPr wrap="square" lIns="0" tIns="0" rIns="0" bIns="0" rtlCol="0" anchor="t">
            <a:spAutoFit/>
          </a:bodyPr>
          <a:lstStyle/>
          <a:p>
            <a:pPr>
              <a:lnSpc>
                <a:spcPct val="90000"/>
              </a:lnSpc>
              <a:spcAft>
                <a:spcPts val="450"/>
              </a:spcAft>
            </a:pPr>
            <a:r>
              <a:rPr lang="en-US" sz="2550" dirty="0">
                <a:solidFill>
                  <a:schemeClr val="bg1"/>
                </a:solidFill>
                <a:latin typeface="+mn-lt"/>
                <a:ea typeface="+mn-ea"/>
                <a:cs typeface="+mn-cs"/>
              </a:rPr>
              <a:t>Agenda</a:t>
            </a: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021511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51434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933668" y="2376056"/>
            <a:ext cx="3444371" cy="1765535"/>
          </a:xfrm>
        </p:spPr>
        <p:txBody>
          <a:bodyPr anchor="ctr">
            <a:normAutofit/>
          </a:bodyPr>
          <a:lstStyle>
            <a:lvl1pPr marL="0" indent="0">
              <a:buNone/>
              <a:defRPr sz="1500" b="0"/>
            </a:lvl1pPr>
            <a:lvl2pPr marL="342892" indent="0">
              <a:buNone/>
              <a:defRPr sz="1500"/>
            </a:lvl2pPr>
            <a:lvl3pPr marL="685783" indent="0">
              <a:buNone/>
              <a:defRPr/>
            </a:lvl3pPr>
            <a:lvl4pPr marL="1028675" indent="0">
              <a:buNone/>
              <a:defRPr/>
            </a:lvl4pPr>
            <a:lvl5pPr marL="1371566"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4754059" y="2376056"/>
            <a:ext cx="3444371" cy="1765535"/>
          </a:xfrm>
        </p:spPr>
        <p:txBody>
          <a:bodyPr anchor="ctr">
            <a:normAutofit/>
          </a:bodyPr>
          <a:lstStyle>
            <a:lvl1pPr marL="0" indent="0">
              <a:buNone/>
              <a:defRPr sz="1500" b="0"/>
            </a:lvl1pPr>
            <a:lvl2pPr marL="342892" indent="0">
              <a:buNone/>
              <a:defRPr sz="1500"/>
            </a:lvl2pPr>
            <a:lvl3pPr marL="685783" indent="0">
              <a:buNone/>
              <a:defRPr/>
            </a:lvl3pPr>
            <a:lvl4pPr marL="1028675" indent="0">
              <a:buNone/>
              <a:defRPr/>
            </a:lvl4pPr>
            <a:lvl5pPr marL="1371566"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933668" y="4246420"/>
            <a:ext cx="7264762" cy="403957"/>
          </a:xfrm>
          <a:prstGeom prst="rect">
            <a:avLst/>
          </a:prstGeom>
          <a:noFill/>
        </p:spPr>
        <p:txBody>
          <a:bodyPr wrap="square" rtlCol="0">
            <a:spAutoFit/>
          </a:bodyPr>
          <a:lstStyle/>
          <a:p>
            <a:r>
              <a:rPr lang="en-US" sz="675" dirty="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148620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383744699"/>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8483"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invGray">
          <a:xfrm>
            <a:off x="1041109" y="3518390"/>
            <a:ext cx="697003" cy="746906"/>
          </a:xfrm>
          <a:prstGeom prst="rect">
            <a:avLst/>
          </a:prstGeom>
          <a:noFill/>
          <a:ln w="9525">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dirty="0">
              <a:solidFill>
                <a:prstClr val="white"/>
              </a:solidFill>
              <a:latin typeface="+mn-lt"/>
              <a:ea typeface="+mn-ea"/>
              <a:cs typeface="+mn-cs"/>
            </a:endParaRPr>
          </a:p>
        </p:txBody>
      </p:sp>
      <p:sp>
        <p:nvSpPr>
          <p:cNvPr id="10" name="Rectangle 9"/>
          <p:cNvSpPr/>
          <p:nvPr userDrawn="1">
            <p:custDataLst>
              <p:tags r:id="rId3"/>
            </p:custDataLst>
          </p:nvPr>
        </p:nvSpPr>
        <p:spPr>
          <a:xfrm>
            <a:off x="1882112" y="3518390"/>
            <a:ext cx="1177614" cy="1101132"/>
          </a:xfrm>
          <a:prstGeom prst="rect">
            <a:avLst/>
          </a:prstGeom>
          <a:noFill/>
          <a:ln w="9525" cmpd="sng">
            <a:solidFill>
              <a:srgbClr val="2A5DB0"/>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dirty="0">
              <a:solidFill>
                <a:srgbClr val="FFFFFF"/>
              </a:solidFill>
              <a:latin typeface="+mn-lt"/>
              <a:ea typeface="+mn-ea"/>
              <a:cs typeface="+mn-cs"/>
            </a:endParaRPr>
          </a:p>
        </p:txBody>
      </p:sp>
      <p:sp>
        <p:nvSpPr>
          <p:cNvPr id="11" name="TextBox 10"/>
          <p:cNvSpPr txBox="1"/>
          <p:nvPr userDrawn="1"/>
        </p:nvSpPr>
        <p:spPr>
          <a:xfrm>
            <a:off x="472500" y="680398"/>
            <a:ext cx="2586600" cy="915351"/>
          </a:xfrm>
          <a:prstGeom prst="rect">
            <a:avLst/>
          </a:prstGeom>
          <a:noFill/>
          <a:ln>
            <a:solidFill>
              <a:srgbClr val="2A5DB0"/>
            </a:solidFill>
          </a:ln>
        </p:spPr>
        <p:txBody>
          <a:bodyPr wrap="square" lIns="459000" tIns="351000" rIns="0" bIns="0" rtlCol="0" anchor="t">
            <a:spAutoFit/>
          </a:bodyPr>
          <a:lstStyle/>
          <a:p>
            <a:pPr>
              <a:lnSpc>
                <a:spcPct val="90000"/>
              </a:lnSpc>
              <a:spcAft>
                <a:spcPts val="450"/>
              </a:spcAft>
            </a:pPr>
            <a:endParaRPr lang="en-US" sz="4050" dirty="0">
              <a:solidFill>
                <a:schemeClr val="accent4"/>
              </a:solidFill>
              <a:latin typeface="+mn-lt"/>
              <a:ea typeface="+mn-ea"/>
              <a:cs typeface="+mn-cs"/>
            </a:endParaRPr>
          </a:p>
        </p:txBody>
      </p:sp>
      <p:sp>
        <p:nvSpPr>
          <p:cNvPr id="9" name="TextBox 1"/>
          <p:cNvSpPr txBox="1"/>
          <p:nvPr userDrawn="1"/>
        </p:nvSpPr>
        <p:spPr>
          <a:xfrm>
            <a:off x="757081" y="836562"/>
            <a:ext cx="2016899"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50" dirty="0">
                <a:solidFill>
                  <a:srgbClr val="2A5DB0"/>
                </a:solidFill>
                <a:latin typeface="+mn-lt"/>
                <a:ea typeface="+mn-ea"/>
                <a:cs typeface="+mn-cs"/>
              </a:rPr>
              <a:t>Agenda</a:t>
            </a:r>
          </a:p>
        </p:txBody>
      </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6927798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196798117"/>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4950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white">
          <a:xfrm>
            <a:off x="963557" y="1071098"/>
            <a:ext cx="710754" cy="710754"/>
          </a:xfrm>
          <a:prstGeom prst="rect">
            <a:avLst/>
          </a:prstGeom>
          <a:noFill/>
          <a:ln w="9525">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963900" y="2000700"/>
            <a:ext cx="7214400" cy="2400300"/>
          </a:xfrm>
          <a:prstGeom prst="rect">
            <a:avLst/>
          </a:prstGeom>
          <a:noFill/>
          <a:ln w="9525">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dirty="0">
              <a:solidFill>
                <a:prstClr val="white"/>
              </a:solidFill>
              <a:latin typeface="+mn-lt"/>
              <a:ea typeface="+mn-ea"/>
              <a:cs typeface="+mn-cs"/>
            </a:endParaRPr>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943098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285555719"/>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50531"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Title 1"/>
          <p:cNvSpPr txBox="1">
            <a:spLocks/>
          </p:cNvSpPr>
          <p:nvPr userDrawn="1"/>
        </p:nvSpPr>
        <p:spPr>
          <a:xfrm>
            <a:off x="472500" y="467100"/>
            <a:ext cx="5392499" cy="353174"/>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50" dirty="0">
                <a:solidFill>
                  <a:srgbClr val="2A5DB0"/>
                </a:solidFill>
                <a:latin typeface="+mn-lt"/>
                <a:ea typeface="+mn-ea"/>
                <a:cs typeface="+mn-cs"/>
              </a:rPr>
              <a:t>Agenda</a:t>
            </a:r>
          </a:p>
        </p:txBody>
      </p:sp>
      <p:cxnSp>
        <p:nvCxnSpPr>
          <p:cNvPr id="9" name="Straight Connector 8"/>
          <p:cNvCxnSpPr/>
          <p:nvPr userDrawn="1"/>
        </p:nvCxnSpPr>
        <p:spPr bwMode="white">
          <a:xfrm>
            <a:off x="464174" y="904500"/>
            <a:ext cx="8682228" cy="0"/>
          </a:xfrm>
          <a:prstGeom prst="line">
            <a:avLst/>
          </a:prstGeom>
          <a:ln w="9525" cmpd="sng">
            <a:solidFill>
              <a:srgbClr val="2A5DB0"/>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1649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84677925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5155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26" name="Rectangle 25"/>
          <p:cNvSpPr/>
          <p:nvPr userDrawn="1"/>
        </p:nvSpPr>
        <p:spPr bwMode="ltGray">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472501" y="2447101"/>
            <a:ext cx="870785" cy="249299"/>
          </a:xfrm>
          <a:prstGeom prst="rect">
            <a:avLst/>
          </a:prstGeom>
          <a:noFill/>
        </p:spPr>
        <p:txBody>
          <a:bodyPr wrap="square" lIns="0" tIns="0" rIns="0" bIns="0" rtlCol="0" anchor="t">
            <a:spAutoFit/>
          </a:bodyPr>
          <a:lstStyle/>
          <a:p>
            <a:pPr>
              <a:lnSpc>
                <a:spcPct val="90000"/>
              </a:lnSpc>
              <a:spcAft>
                <a:spcPts val="450"/>
              </a:spcAft>
            </a:pPr>
            <a:r>
              <a:rPr lang="en-US" sz="1800" dirty="0">
                <a:solidFill>
                  <a:schemeClr val="bg1"/>
                </a:solidFill>
                <a:latin typeface="+mn-lt"/>
                <a:ea typeface="+mn-ea"/>
                <a:cs typeface="+mn-cs"/>
              </a:rPr>
              <a:t>Agenda</a:t>
            </a:r>
          </a:p>
        </p:txBody>
      </p:sp>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058888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088145"/>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5257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3" name="Freeform 12"/>
          <p:cNvSpPr/>
          <p:nvPr/>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472500" y="1949000"/>
            <a:ext cx="2114550" cy="1290225"/>
          </a:xfrm>
          <a:prstGeom prst="rect">
            <a:avLst/>
          </a:prstGeom>
          <a:noFill/>
        </p:spPr>
        <p:txBody>
          <a:bodyPr wrap="square" lIns="0" tIns="0" rIns="0" bIns="0" rtlCol="0" anchor="ctr">
            <a:spAutoFit/>
          </a:bodyPr>
          <a:lstStyle/>
          <a:p>
            <a:pPr marL="0" indent="0">
              <a:lnSpc>
                <a:spcPct val="106000"/>
              </a:lnSpc>
              <a:spcAft>
                <a:spcPts val="525"/>
              </a:spcAft>
              <a:buFontTx/>
              <a:buNone/>
            </a:pPr>
            <a:r>
              <a:rPr lang="en-US" sz="4050" dirty="0">
                <a:solidFill>
                  <a:srgbClr val="2A5DB0"/>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31478" y="2690061"/>
            <a:ext cx="1023938" cy="253722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619043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762000" y="895350"/>
            <a:ext cx="4495800" cy="3200400"/>
          </a:xfrm>
          <a:prstGeom prst="rect">
            <a:avLst/>
          </a:prstGeom>
          <a:noFill/>
        </p:spPr>
        <p:txBody>
          <a:bodyPr anchor="ctr"/>
          <a:lstStyle>
            <a:lvl1pPr marL="0" indent="0" algn="ctr">
              <a:buNone/>
              <a:defRPr i="1">
                <a:solidFill>
                  <a:schemeClr val="bg1"/>
                </a:solidFill>
              </a:defRPr>
            </a:lvl1pPr>
            <a:lvl2pPr marL="457178" indent="0" algn="r">
              <a:buNone/>
              <a:defRPr i="1">
                <a:solidFill>
                  <a:schemeClr val="bg1"/>
                </a:solidFill>
              </a:defRPr>
            </a:lvl2pPr>
            <a:lvl3pPr marL="914355" indent="0" algn="ctr">
              <a:buNone/>
              <a:defRPr i="1">
                <a:solidFill>
                  <a:schemeClr val="bg1"/>
                </a:solidFill>
              </a:defRPr>
            </a:lvl3pPr>
            <a:lvl4pPr marL="1371532" indent="0" algn="ctr">
              <a:buNone/>
              <a:defRPr i="1">
                <a:solidFill>
                  <a:schemeClr val="bg1"/>
                </a:solidFill>
              </a:defRPr>
            </a:lvl4pPr>
            <a:lvl5pPr marL="1828709" indent="0" algn="ctr">
              <a:buNone/>
              <a:defRPr i="1">
                <a:solidFill>
                  <a:schemeClr val="bg1"/>
                </a:solidFill>
              </a:defRPr>
            </a:lvl5pPr>
          </a:lstStyle>
          <a:p>
            <a:pPr lvl="0"/>
            <a:r>
              <a:rPr lang="en-US" dirty="0"/>
              <a:t>“Click to edit Master text styles”</a:t>
            </a:r>
          </a:p>
          <a:p>
            <a:pPr lvl="1"/>
            <a:r>
              <a:rPr lang="en-US" dirty="0"/>
              <a:t>-- author</a:t>
            </a:r>
          </a:p>
        </p:txBody>
      </p:sp>
      <p:sp>
        <p:nvSpPr>
          <p:cNvPr id="15" name="TextBox 14"/>
          <p:cNvSpPr txBox="1"/>
          <p:nvPr userDrawn="1"/>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385974366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70959012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55651"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F7F37E57-90EB-4392-A853-E6C177DBF23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
            <a:ext cx="9144000" cy="5140930"/>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hasCustomPrompt="1"/>
          </p:nvPr>
        </p:nvSpPr>
        <p:spPr bwMode="ltGray">
          <a:xfrm>
            <a:off x="628650" y="3217937"/>
            <a:ext cx="8486775" cy="668264"/>
          </a:xfrm>
          <a:prstGeom prst="rect">
            <a:avLst/>
          </a:prstGeom>
        </p:spPr>
        <p:txBody>
          <a:bodyPr vert="horz" lIns="91440" tIns="45720" rIns="91440" bIns="45720" anchor="t">
            <a:normAutofit/>
          </a:bodyPr>
          <a:lstStyle>
            <a:lvl1pPr algn="l">
              <a:lnSpc>
                <a:spcPct val="93000"/>
              </a:lnSpc>
              <a:defRPr sz="3300" b="0" baseline="0">
                <a:solidFill>
                  <a:srgbClr val="12284C"/>
                </a:solidFill>
                <a:latin typeface="+mj-lt"/>
                <a:ea typeface="+mj-ea"/>
                <a:cs typeface="+mj-cs"/>
                <a:sym typeface="Trebuchet MS" panose="020B0603020202020204" pitchFamily="34" charset="0"/>
              </a:defRPr>
            </a:lvl1pPr>
          </a:lstStyle>
          <a:p>
            <a:r>
              <a:rPr lang="en-US" dirty="0"/>
              <a:t>Title in Title Case</a:t>
            </a:r>
          </a:p>
        </p:txBody>
      </p:sp>
      <p:sp>
        <p:nvSpPr>
          <p:cNvPr id="26" name="Subtitle 2"/>
          <p:cNvSpPr>
            <a:spLocks noGrp="1"/>
          </p:cNvSpPr>
          <p:nvPr>
            <p:ph type="subTitle" idx="1" hasCustomPrompt="1"/>
          </p:nvPr>
        </p:nvSpPr>
        <p:spPr bwMode="white">
          <a:xfrm>
            <a:off x="2686050" y="3998455"/>
            <a:ext cx="6429375" cy="516074"/>
          </a:xfrm>
          <a:prstGeom prst="rect">
            <a:avLst/>
          </a:prstGeom>
        </p:spPr>
        <p:txBody>
          <a:bodyPr lIns="91440" tIns="45720" rIns="91440" bIns="45720" anchor="t"/>
          <a:lstStyle>
            <a:lvl1pPr marL="0" indent="0" algn="l">
              <a:lnSpc>
                <a:spcPct val="110000"/>
              </a:lnSpc>
              <a:buNone/>
              <a:defRPr sz="1800" baseline="0">
                <a:solidFill>
                  <a:schemeClr val="tx2"/>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in sentence case</a:t>
            </a:r>
          </a:p>
        </p:txBody>
      </p:sp>
    </p:spTree>
    <p:extLst>
      <p:ext uri="{BB962C8B-B14F-4D97-AF65-F5344CB8AC3E}">
        <p14:creationId xmlns:p14="http://schemas.microsoft.com/office/powerpoint/2010/main" val="36751355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91580652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56675"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90" y="499"/>
            <a:ext cx="9143114" cy="5143001"/>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1143002" y="1198418"/>
            <a:ext cx="5610113" cy="2046432"/>
          </a:xfrm>
          <a:prstGeom prst="rect">
            <a:avLst/>
          </a:prstGeom>
        </p:spPr>
        <p:txBody>
          <a:bodyPr vert="horz" lIns="91440" tIns="45720" rIns="91440" bIns="45720" anchor="ctr">
            <a:normAutofit/>
          </a:bodyPr>
          <a:lstStyle>
            <a:lvl1pPr algn="l">
              <a:lnSpc>
                <a:spcPct val="93000"/>
              </a:lnSpc>
              <a:defRPr sz="3300" b="0" baseline="0">
                <a:solidFill>
                  <a:schemeClr val="bg1"/>
                </a:solidFill>
                <a:latin typeface="+mj-lt"/>
                <a:ea typeface="+mj-ea"/>
                <a:cs typeface="+mj-cs"/>
                <a:sym typeface="Trebuchet MS" panose="020B0603020202020204" pitchFamily="34" charset="0"/>
              </a:defRPr>
            </a:lvl1pPr>
          </a:lstStyle>
          <a:p>
            <a:r>
              <a:rPr lang="en-US" dirty="0"/>
              <a:t>Click to edit Master title style</a:t>
            </a:r>
          </a:p>
        </p:txBody>
      </p:sp>
      <p:sp>
        <p:nvSpPr>
          <p:cNvPr id="26" name="Subtitle 2"/>
          <p:cNvSpPr>
            <a:spLocks noGrp="1"/>
          </p:cNvSpPr>
          <p:nvPr>
            <p:ph type="subTitle" idx="1"/>
          </p:nvPr>
        </p:nvSpPr>
        <p:spPr bwMode="white">
          <a:xfrm>
            <a:off x="1143002" y="3244851"/>
            <a:ext cx="5610113" cy="778244"/>
          </a:xfrm>
          <a:prstGeom prst="rect">
            <a:avLst/>
          </a:prstGeom>
        </p:spPr>
        <p:txBody>
          <a:bodyPr lIns="91440" tIns="45720" rIns="91440" bIns="45720" anchor="t"/>
          <a:lstStyle>
            <a:lvl1pPr marL="0" indent="0" algn="l">
              <a:lnSpc>
                <a:spcPct val="110000"/>
              </a:lnSpc>
              <a:buNone/>
              <a:defRPr sz="1800" baseline="0">
                <a:solidFill>
                  <a:schemeClr val="bg1"/>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65132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86747529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57699"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01"/>
            <a:ext cx="9144000" cy="5143499"/>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1420093" y="317501"/>
            <a:ext cx="6255328" cy="2034921"/>
          </a:xfrm>
          <a:prstGeom prst="rect">
            <a:avLst/>
          </a:prstGeom>
        </p:spPr>
        <p:txBody>
          <a:bodyPr vert="horz" lIns="91440" tIns="45720" rIns="457200" bIns="45720" anchor="b">
            <a:normAutofit/>
          </a:bodyPr>
          <a:lstStyle>
            <a:lvl1pPr algn="l">
              <a:lnSpc>
                <a:spcPct val="93000"/>
              </a:lnSpc>
              <a:defRPr sz="4500" b="0" baseline="0">
                <a:solidFill>
                  <a:schemeClr val="bg1"/>
                </a:solidFill>
                <a:latin typeface="+mj-lt"/>
                <a:ea typeface="+mj-ea"/>
                <a:cs typeface="+mj-cs"/>
                <a:sym typeface="Trebuchet MS" panose="020B0603020202020204" pitchFamily="34" charset="0"/>
              </a:defRPr>
            </a:lvl1pPr>
          </a:lstStyle>
          <a:p>
            <a:r>
              <a:rPr lang="en-US" dirty="0"/>
              <a:t>Click to edit Master title style</a:t>
            </a:r>
          </a:p>
        </p:txBody>
      </p:sp>
      <p:sp>
        <p:nvSpPr>
          <p:cNvPr id="26" name="Subtitle 2"/>
          <p:cNvSpPr>
            <a:spLocks noGrp="1"/>
          </p:cNvSpPr>
          <p:nvPr>
            <p:ph type="subTitle" idx="1"/>
          </p:nvPr>
        </p:nvSpPr>
        <p:spPr bwMode="white">
          <a:xfrm>
            <a:off x="1420093" y="2434702"/>
            <a:ext cx="6255328" cy="1125140"/>
          </a:xfrm>
          <a:prstGeom prst="rect">
            <a:avLst/>
          </a:prstGeom>
        </p:spPr>
        <p:txBody>
          <a:bodyPr lIns="91440" tIns="182880" rIns="457200" bIns="182880" anchor="t"/>
          <a:lstStyle>
            <a:lvl1pPr marL="0" indent="0" algn="l">
              <a:lnSpc>
                <a:spcPct val="110000"/>
              </a:lnSpc>
              <a:buNone/>
              <a:defRPr sz="1800" baseline="0">
                <a:solidFill>
                  <a:schemeClr val="bg1"/>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207655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1291097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58723"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D520A275-CDAF-4332-977F-98FD1C240F71}"/>
              </a:ext>
            </a:extLst>
          </p:cNvPr>
          <p:cNvPicPr>
            <a:picLocks noChangeAspect="1"/>
          </p:cNvPicPr>
          <p:nvPr userDrawn="1"/>
        </p:nvPicPr>
        <p:blipFill>
          <a:blip r:embed="rId7">
            <a:extLst>
              <a:ext uri="{28A0092B-C50C-407E-A947-70E740481C1C}">
                <a14:useLocalDpi xmlns:a14="http://schemas.microsoft.com/office/drawing/2010/main" val="0"/>
              </a:ext>
            </a:extLst>
          </a:blip>
          <a:srcRect r="50"/>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ln>
            <a:noFill/>
          </a:ln>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628650" y="2074666"/>
            <a:ext cx="7886700" cy="994172"/>
          </a:xfrm>
          <a:prstGeom prst="rect">
            <a:avLst/>
          </a:prstGeom>
        </p:spPr>
        <p:txBody>
          <a:bodyPr vert="horz" lIns="91440" tIns="45720" rIns="91440" bIns="45720" anchor="ctr">
            <a:normAutofit/>
          </a:bodyPr>
          <a:lstStyle>
            <a:lvl1pPr algn="l">
              <a:lnSpc>
                <a:spcPct val="93000"/>
              </a:lnSpc>
              <a:defRPr sz="3300" b="0" baseline="0">
                <a:solidFill>
                  <a:schemeClr val="bg1"/>
                </a:solidFill>
                <a:latin typeface="+mj-lt"/>
                <a:ea typeface="+mj-ea"/>
                <a:cs typeface="+mj-cs"/>
                <a:sym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2315315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 y="499"/>
            <a:ext cx="9142223" cy="5142500"/>
          </a:xfrm>
          <a:prstGeom prst="rect">
            <a:avLst/>
          </a:prstGeom>
        </p:spPr>
      </p:pic>
      <p:sp>
        <p:nvSpPr>
          <p:cNvPr id="3" name="Subtitle 2"/>
          <p:cNvSpPr>
            <a:spLocks noGrp="1"/>
          </p:cNvSpPr>
          <p:nvPr>
            <p:ph type="subTitle" idx="1"/>
          </p:nvPr>
        </p:nvSpPr>
        <p:spPr>
          <a:xfrm>
            <a:off x="1143001" y="3244850"/>
            <a:ext cx="5610113" cy="778244"/>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143001" y="1198418"/>
            <a:ext cx="5610113" cy="2046432"/>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BDB959D5-2D02-491B-A3F2-C83A1BA4AB43}" type="datetimeFigureOut">
              <a:rPr lang="en-US" smtClean="0"/>
              <a:t>9/29/2021</a:t>
            </a:fld>
            <a:endParaRPr lang="en-US"/>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8E737C1E-5B90-42A3-A67F-33D539E4AA2B}" type="slidenum">
              <a:rPr lang="en-US" smtClean="0"/>
              <a:t>‹#›</a:t>
            </a:fld>
            <a:endParaRPr lang="en-US"/>
          </a:p>
        </p:txBody>
      </p:sp>
    </p:spTree>
    <p:extLst>
      <p:ext uri="{BB962C8B-B14F-4D97-AF65-F5344CB8AC3E}">
        <p14:creationId xmlns:p14="http://schemas.microsoft.com/office/powerpoint/2010/main" val="58495540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17360714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59747"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520A275-CDAF-4332-977F-98FD1C240F7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1" cy="5143500"/>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628650" y="2074666"/>
            <a:ext cx="7886700" cy="994172"/>
          </a:xfrm>
          <a:prstGeom prst="rect">
            <a:avLst/>
          </a:prstGeom>
        </p:spPr>
        <p:txBody>
          <a:bodyPr vert="horz" lIns="91440" tIns="45720" rIns="91440" bIns="45720" anchor="ctr">
            <a:normAutofit/>
          </a:bodyPr>
          <a:lstStyle>
            <a:lvl1pPr algn="l">
              <a:lnSpc>
                <a:spcPct val="93000"/>
              </a:lnSpc>
              <a:defRPr sz="3300" b="0" baseline="0">
                <a:solidFill>
                  <a:schemeClr val="bg1"/>
                </a:solidFill>
                <a:latin typeface="+mj-lt"/>
                <a:ea typeface="+mj-ea"/>
                <a:cs typeface="+mj-cs"/>
                <a:sym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3210081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370798261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0771" name="think-cell Slide" r:id="rId4" imgW="286" imgH="286" progId="TCLayout.ActiveDocument.1">
                  <p:embed/>
                </p:oleObj>
              </mc:Choice>
              <mc:Fallback>
                <p:oleObj name="think-cell Slide" r:id="rId4" imgW="286" imgH="286" progId="TCLayout.ActiveDocument.1">
                  <p:embed/>
                  <p:pic>
                    <p:nvPicPr>
                      <p:cNvPr id="10" name="Object 9"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3" name="Content Placeholder 2"/>
          <p:cNvSpPr>
            <a:spLocks noGrp="1"/>
          </p:cNvSpPr>
          <p:nvPr>
            <p:ph idx="1"/>
          </p:nvPr>
        </p:nvSpPr>
        <p:spPr>
          <a:xfrm>
            <a:off x="471488" y="1233055"/>
            <a:ext cx="8201025" cy="3399668"/>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atin typeface="+mn-lt"/>
                <a:ea typeface="+mn-ea"/>
                <a:cs typeface="+mn-cs"/>
              </a:defRPr>
            </a:lvl1pPr>
            <a:lvl2pPr marL="514350" indent="-171450">
              <a:lnSpc>
                <a:spcPct val="90000"/>
              </a:lnSpc>
              <a:spcBef>
                <a:spcPts val="375"/>
              </a:spcBef>
              <a:spcAft>
                <a:spcPts val="0"/>
              </a:spcAft>
              <a:buClr>
                <a:srgbClr val="FFA400"/>
              </a:buClr>
              <a:defRPr sz="1800">
                <a:latin typeface="+mn-lt"/>
                <a:ea typeface="+mn-ea"/>
                <a:cs typeface="+mn-cs"/>
              </a:defRPr>
            </a:lvl2pPr>
            <a:lvl3pPr marL="857250" indent="-171450">
              <a:lnSpc>
                <a:spcPct val="90000"/>
              </a:lnSpc>
              <a:spcBef>
                <a:spcPts val="375"/>
              </a:spcBef>
              <a:spcAft>
                <a:spcPts val="0"/>
              </a:spcAft>
              <a:buClr>
                <a:srgbClr val="3570CF"/>
              </a:buClr>
              <a:buFont typeface="Arial" panose="020B0604020202020204" pitchFamily="34" charset="0"/>
              <a:buChar char="•"/>
              <a:defRPr sz="1500">
                <a:latin typeface="+mn-lt"/>
                <a:ea typeface="+mn-ea"/>
                <a:cs typeface="+mn-cs"/>
              </a:defRPr>
            </a:lvl3pPr>
            <a:lvl4pPr marL="1200150" indent="-171450">
              <a:lnSpc>
                <a:spcPct val="90000"/>
              </a:lnSpc>
              <a:spcBef>
                <a:spcPts val="375"/>
              </a:spcBef>
              <a:spcAft>
                <a:spcPts val="0"/>
              </a:spcAft>
              <a:buFont typeface="Arial" panose="020B0604020202020204" pitchFamily="34" charset="0"/>
              <a:buChar char="•"/>
              <a:defRPr sz="1350">
                <a:latin typeface="+mn-lt"/>
                <a:ea typeface="+mn-ea"/>
                <a:cs typeface="+mn-cs"/>
              </a:defRPr>
            </a:lvl4pPr>
            <a:lvl5pPr marL="1543050" indent="-171450">
              <a:lnSpc>
                <a:spcPct val="90000"/>
              </a:lnSpc>
              <a:spcBef>
                <a:spcPts val="375"/>
              </a:spcBef>
              <a:spcAft>
                <a:spcPts val="0"/>
              </a:spcAft>
              <a:buClr>
                <a:srgbClr val="888C91"/>
              </a:buClr>
              <a:buFont typeface="Arial" panose="020B0604020202020204" pitchFamily="34" charset="0"/>
              <a:buChar char="•"/>
              <a:defRPr sz="1350" b="0">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
        <p:nvSpPr>
          <p:cNvPr id="11" name="Title 10"/>
          <p:cNvSpPr>
            <a:spLocks noGrp="1"/>
          </p:cNvSpPr>
          <p:nvPr>
            <p:ph type="title"/>
          </p:nvPr>
        </p:nvSpPr>
        <p:spPr>
          <a:xfrm>
            <a:off x="472500" y="273844"/>
            <a:ext cx="8200013" cy="994172"/>
          </a:xfrm>
        </p:spPr>
        <p:txBody>
          <a:bodyPr vert="horz" anchor="ctr">
            <a:noAutofit/>
          </a:bodyPr>
          <a:lstStyle>
            <a:lvl1pPr>
              <a:defRPr sz="3300">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521552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69760975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1795" name="think-cell Slide" r:id="rId4" imgW="286" imgH="286" progId="TCLayout.ActiveDocument.1">
                  <p:embed/>
                </p:oleObj>
              </mc:Choice>
              <mc:Fallback>
                <p:oleObj name="think-cell Slide" r:id="rId4" imgW="286" imgH="286" progId="TCLayout.ActiveDocument.1">
                  <p:embed/>
                  <p:pic>
                    <p:nvPicPr>
                      <p:cNvPr id="10" name="Object 9"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7" name="TextBox 16"/>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8" name="Content Placeholder 2"/>
          <p:cNvSpPr>
            <a:spLocks noGrp="1"/>
          </p:cNvSpPr>
          <p:nvPr>
            <p:ph idx="1"/>
          </p:nvPr>
        </p:nvSpPr>
        <p:spPr>
          <a:xfrm>
            <a:off x="471488" y="1369219"/>
            <a:ext cx="4041085" cy="3263504"/>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atin typeface="+mn-lt"/>
                <a:ea typeface="+mn-ea"/>
                <a:cs typeface="+mn-cs"/>
              </a:defRPr>
            </a:lvl1pPr>
            <a:lvl2pPr marL="514350" indent="-171450">
              <a:lnSpc>
                <a:spcPct val="90000"/>
              </a:lnSpc>
              <a:spcBef>
                <a:spcPts val="375"/>
              </a:spcBef>
              <a:spcAft>
                <a:spcPts val="0"/>
              </a:spcAft>
              <a:buClr>
                <a:srgbClr val="FFA400"/>
              </a:buClr>
              <a:defRPr sz="1800">
                <a:latin typeface="+mn-lt"/>
                <a:ea typeface="+mn-ea"/>
                <a:cs typeface="+mn-cs"/>
              </a:defRPr>
            </a:lvl2pPr>
            <a:lvl3pPr marL="857250" indent="-171450">
              <a:lnSpc>
                <a:spcPct val="90000"/>
              </a:lnSpc>
              <a:spcBef>
                <a:spcPts val="375"/>
              </a:spcBef>
              <a:spcAft>
                <a:spcPts val="0"/>
              </a:spcAft>
              <a:buClr>
                <a:srgbClr val="3570CF"/>
              </a:buClr>
              <a:buFont typeface="Arial" panose="020B0604020202020204" pitchFamily="34" charset="0"/>
              <a:buChar char="•"/>
              <a:defRPr sz="1500">
                <a:latin typeface="+mn-lt"/>
                <a:ea typeface="+mn-ea"/>
                <a:cs typeface="+mn-cs"/>
              </a:defRPr>
            </a:lvl3pPr>
            <a:lvl4pPr marL="1200150" indent="-171450">
              <a:lnSpc>
                <a:spcPct val="90000"/>
              </a:lnSpc>
              <a:spcBef>
                <a:spcPts val="375"/>
              </a:spcBef>
              <a:spcAft>
                <a:spcPts val="0"/>
              </a:spcAft>
              <a:buFont typeface="Arial" panose="020B0604020202020204" pitchFamily="34" charset="0"/>
              <a:buChar char="•"/>
              <a:defRPr sz="1350">
                <a:latin typeface="+mn-lt"/>
                <a:ea typeface="+mn-ea"/>
                <a:cs typeface="+mn-cs"/>
              </a:defRPr>
            </a:lvl4pPr>
            <a:lvl5pPr marL="1543050" indent="-171450">
              <a:lnSpc>
                <a:spcPct val="90000"/>
              </a:lnSpc>
              <a:spcBef>
                <a:spcPts val="375"/>
              </a:spcBef>
              <a:spcAft>
                <a:spcPts val="0"/>
              </a:spcAft>
              <a:buClr>
                <a:srgbClr val="888C91"/>
              </a:buClr>
              <a:buFont typeface="Arial" panose="020B0604020202020204" pitchFamily="34" charset="0"/>
              <a:buChar char="•"/>
              <a:defRPr sz="1350" b="0">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
        <p:nvSpPr>
          <p:cNvPr id="20" name="Title 10"/>
          <p:cNvSpPr>
            <a:spLocks noGrp="1"/>
          </p:cNvSpPr>
          <p:nvPr>
            <p:ph type="title"/>
          </p:nvPr>
        </p:nvSpPr>
        <p:spPr>
          <a:xfrm>
            <a:off x="472500" y="273844"/>
            <a:ext cx="8200013" cy="994172"/>
          </a:xfrm>
        </p:spPr>
        <p:txBody>
          <a:bodyPr vert="horz" anchor="ctr">
            <a:noAutofit/>
          </a:bodyPr>
          <a:lstStyle>
            <a:lvl1pPr>
              <a:defRPr sz="3300">
                <a:latin typeface="+mj-lt"/>
                <a:ea typeface="+mj-ea"/>
                <a:cs typeface="+mj-cs"/>
              </a:defRPr>
            </a:lvl1pPr>
          </a:lstStyle>
          <a:p>
            <a:r>
              <a:rPr lang="en-US" dirty="0"/>
              <a:t>Click to edit Master title style</a:t>
            </a:r>
          </a:p>
        </p:txBody>
      </p:sp>
      <p:sp>
        <p:nvSpPr>
          <p:cNvPr id="21" name="Content Placeholder 2"/>
          <p:cNvSpPr>
            <a:spLocks noGrp="1"/>
          </p:cNvSpPr>
          <p:nvPr>
            <p:ph idx="12"/>
          </p:nvPr>
        </p:nvSpPr>
        <p:spPr>
          <a:xfrm>
            <a:off x="4631428" y="1369219"/>
            <a:ext cx="4041085" cy="3263504"/>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atin typeface="+mn-lt"/>
                <a:ea typeface="+mn-ea"/>
                <a:cs typeface="+mn-cs"/>
              </a:defRPr>
            </a:lvl1pPr>
            <a:lvl2pPr marL="514350" indent="-171450">
              <a:lnSpc>
                <a:spcPct val="90000"/>
              </a:lnSpc>
              <a:spcBef>
                <a:spcPts val="375"/>
              </a:spcBef>
              <a:spcAft>
                <a:spcPts val="0"/>
              </a:spcAft>
              <a:buClr>
                <a:srgbClr val="FFA400"/>
              </a:buClr>
              <a:defRPr sz="1800">
                <a:latin typeface="+mn-lt"/>
                <a:ea typeface="+mn-ea"/>
                <a:cs typeface="+mn-cs"/>
              </a:defRPr>
            </a:lvl2pPr>
            <a:lvl3pPr marL="857250" indent="-171450">
              <a:lnSpc>
                <a:spcPct val="90000"/>
              </a:lnSpc>
              <a:spcBef>
                <a:spcPts val="375"/>
              </a:spcBef>
              <a:spcAft>
                <a:spcPts val="0"/>
              </a:spcAft>
              <a:buClr>
                <a:srgbClr val="3570CF"/>
              </a:buClr>
              <a:buFont typeface="Arial" panose="020B0604020202020204" pitchFamily="34" charset="0"/>
              <a:buChar char="•"/>
              <a:defRPr sz="1500">
                <a:latin typeface="+mn-lt"/>
                <a:ea typeface="+mn-ea"/>
                <a:cs typeface="+mn-cs"/>
              </a:defRPr>
            </a:lvl3pPr>
            <a:lvl4pPr marL="1200150" indent="-171450">
              <a:lnSpc>
                <a:spcPct val="90000"/>
              </a:lnSpc>
              <a:spcBef>
                <a:spcPts val="375"/>
              </a:spcBef>
              <a:spcAft>
                <a:spcPts val="0"/>
              </a:spcAft>
              <a:buFont typeface="Arial" panose="020B0604020202020204" pitchFamily="34" charset="0"/>
              <a:buChar char="•"/>
              <a:defRPr sz="1350">
                <a:latin typeface="+mn-lt"/>
                <a:ea typeface="+mn-ea"/>
                <a:cs typeface="+mn-cs"/>
              </a:defRPr>
            </a:lvl4pPr>
            <a:lvl5pPr marL="1543050" indent="-171450">
              <a:lnSpc>
                <a:spcPct val="90000"/>
              </a:lnSpc>
              <a:spcBef>
                <a:spcPts val="375"/>
              </a:spcBef>
              <a:spcAft>
                <a:spcPts val="0"/>
              </a:spcAft>
              <a:buClr>
                <a:srgbClr val="888C91"/>
              </a:buClr>
              <a:buFont typeface="Arial" panose="020B0604020202020204" pitchFamily="34" charset="0"/>
              <a:buChar char="•"/>
              <a:defRPr sz="1350" b="0">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0126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106133804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2819" name="think-cell Slide" r:id="rId4" imgW="286" imgH="286" progId="TCLayout.ActiveDocument.1">
                  <p:embed/>
                </p:oleObj>
              </mc:Choice>
              <mc:Fallback>
                <p:oleObj name="think-cell Slide" r:id="rId4" imgW="286" imgH="286" progId="TCLayout.ActiveDocument.1">
                  <p:embed/>
                  <p:pic>
                    <p:nvPicPr>
                      <p:cNvPr id="10" name="Object 9"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571"/>
            <a:ext cx="9144000" cy="5140930"/>
          </a:xfrm>
          <a:prstGeom prst="rect">
            <a:avLst/>
          </a:prstGeom>
        </p:spPr>
      </p:pic>
      <p:sp>
        <p:nvSpPr>
          <p:cNvPr id="3" name="Text Placeholder 2"/>
          <p:cNvSpPr>
            <a:spLocks noGrp="1"/>
          </p:cNvSpPr>
          <p:nvPr>
            <p:ph type="body" idx="1"/>
          </p:nvPr>
        </p:nvSpPr>
        <p:spPr>
          <a:xfrm>
            <a:off x="471487" y="1260873"/>
            <a:ext cx="4022513" cy="685691"/>
          </a:xfrm>
          <a:prstGeom prst="rect">
            <a:avLst/>
          </a:prstGeom>
        </p:spPr>
        <p:txBody>
          <a:bodyPr anchor="b">
            <a:normAutofit/>
          </a:bodyPr>
          <a:lstStyle>
            <a:lvl1pPr marL="0" indent="0">
              <a:buNone/>
              <a:defRPr sz="2100" b="1">
                <a:latin typeface="+mn-lt"/>
                <a:ea typeface="+mn-ea"/>
                <a:cs typeface="+mn-cs"/>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8" name="Content Placeholder 2"/>
          <p:cNvSpPr>
            <a:spLocks noGrp="1"/>
          </p:cNvSpPr>
          <p:nvPr>
            <p:ph idx="13"/>
          </p:nvPr>
        </p:nvSpPr>
        <p:spPr>
          <a:xfrm>
            <a:off x="471487" y="2003821"/>
            <a:ext cx="4022513" cy="2235670"/>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atin typeface="+mn-lt"/>
                <a:ea typeface="+mn-ea"/>
                <a:cs typeface="+mn-cs"/>
              </a:defRPr>
            </a:lvl1pPr>
            <a:lvl2pPr marL="514350" indent="-171450">
              <a:lnSpc>
                <a:spcPct val="90000"/>
              </a:lnSpc>
              <a:spcBef>
                <a:spcPts val="375"/>
              </a:spcBef>
              <a:spcAft>
                <a:spcPts val="0"/>
              </a:spcAft>
              <a:buClr>
                <a:srgbClr val="FFA400"/>
              </a:buClr>
              <a:defRPr sz="1800">
                <a:latin typeface="+mn-lt"/>
                <a:ea typeface="+mn-ea"/>
                <a:cs typeface="+mn-cs"/>
              </a:defRPr>
            </a:lvl2pPr>
            <a:lvl3pPr marL="857250" indent="-171450">
              <a:lnSpc>
                <a:spcPct val="90000"/>
              </a:lnSpc>
              <a:spcBef>
                <a:spcPts val="375"/>
              </a:spcBef>
              <a:spcAft>
                <a:spcPts val="0"/>
              </a:spcAft>
              <a:buClr>
                <a:srgbClr val="3570CF"/>
              </a:buClr>
              <a:buFont typeface="Arial" panose="020B0604020202020204" pitchFamily="34" charset="0"/>
              <a:buChar char="•"/>
              <a:defRPr sz="1500">
                <a:latin typeface="+mn-lt"/>
                <a:ea typeface="+mn-ea"/>
                <a:cs typeface="+mn-cs"/>
              </a:defRPr>
            </a:lvl3pPr>
            <a:lvl4pPr marL="1200150" indent="-171450">
              <a:lnSpc>
                <a:spcPct val="90000"/>
              </a:lnSpc>
              <a:spcBef>
                <a:spcPts val="375"/>
              </a:spcBef>
              <a:spcAft>
                <a:spcPts val="0"/>
              </a:spcAft>
              <a:buFont typeface="Arial" panose="020B0604020202020204" pitchFamily="34" charset="0"/>
              <a:buChar char="•"/>
              <a:defRPr sz="1350">
                <a:latin typeface="+mn-lt"/>
                <a:ea typeface="+mn-ea"/>
                <a:cs typeface="+mn-cs"/>
              </a:defRPr>
            </a:lvl4pPr>
            <a:lvl5pPr marL="1543050" indent="-171450">
              <a:lnSpc>
                <a:spcPct val="90000"/>
              </a:lnSpc>
              <a:spcBef>
                <a:spcPts val="375"/>
              </a:spcBef>
              <a:spcAft>
                <a:spcPts val="0"/>
              </a:spcAft>
              <a:buClr>
                <a:srgbClr val="888C91"/>
              </a:buClr>
              <a:buFont typeface="Arial" panose="020B0604020202020204" pitchFamily="34" charset="0"/>
              <a:buChar char="•"/>
              <a:defRPr sz="1350" b="0">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0"/>
          <p:cNvSpPr>
            <a:spLocks noGrp="1"/>
          </p:cNvSpPr>
          <p:nvPr>
            <p:ph type="title"/>
          </p:nvPr>
        </p:nvSpPr>
        <p:spPr>
          <a:xfrm>
            <a:off x="472500" y="273845"/>
            <a:ext cx="8200013" cy="862013"/>
          </a:xfrm>
        </p:spPr>
        <p:txBody>
          <a:bodyPr vert="horz" anchor="ctr">
            <a:noAutofit/>
          </a:bodyPr>
          <a:lstStyle>
            <a:lvl1pPr>
              <a:defRPr sz="3300">
                <a:latin typeface="+mj-lt"/>
                <a:ea typeface="+mj-ea"/>
                <a:cs typeface="+mj-cs"/>
              </a:defRPr>
            </a:lvl1pPr>
          </a:lstStyle>
          <a:p>
            <a:r>
              <a:rPr lang="en-US" dirty="0"/>
              <a:t>Click to edit Master title style</a:t>
            </a:r>
          </a:p>
        </p:txBody>
      </p:sp>
      <p:sp>
        <p:nvSpPr>
          <p:cNvPr id="23" name="Text Placeholder 2"/>
          <p:cNvSpPr>
            <a:spLocks noGrp="1"/>
          </p:cNvSpPr>
          <p:nvPr>
            <p:ph type="body" idx="14"/>
          </p:nvPr>
        </p:nvSpPr>
        <p:spPr>
          <a:xfrm>
            <a:off x="4650000" y="1260873"/>
            <a:ext cx="4022513" cy="685691"/>
          </a:xfrm>
          <a:prstGeom prst="rect">
            <a:avLst/>
          </a:prstGeom>
        </p:spPr>
        <p:txBody>
          <a:bodyPr anchor="b">
            <a:normAutofit/>
          </a:bodyPr>
          <a:lstStyle>
            <a:lvl1pPr marL="0" indent="0">
              <a:buNone/>
              <a:defRPr sz="2100" b="1">
                <a:latin typeface="+mn-lt"/>
                <a:ea typeface="+mn-ea"/>
                <a:cs typeface="+mn-cs"/>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24" name="Content Placeholder 2"/>
          <p:cNvSpPr>
            <a:spLocks noGrp="1"/>
          </p:cNvSpPr>
          <p:nvPr>
            <p:ph idx="15"/>
          </p:nvPr>
        </p:nvSpPr>
        <p:spPr>
          <a:xfrm>
            <a:off x="4650000" y="2003821"/>
            <a:ext cx="4022513" cy="2235670"/>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atin typeface="+mn-lt"/>
                <a:ea typeface="+mn-ea"/>
                <a:cs typeface="+mn-cs"/>
              </a:defRPr>
            </a:lvl1pPr>
            <a:lvl2pPr marL="514350" indent="-171450">
              <a:lnSpc>
                <a:spcPct val="90000"/>
              </a:lnSpc>
              <a:spcBef>
                <a:spcPts val="375"/>
              </a:spcBef>
              <a:spcAft>
                <a:spcPts val="0"/>
              </a:spcAft>
              <a:buClr>
                <a:srgbClr val="FFA400"/>
              </a:buClr>
              <a:defRPr sz="1800">
                <a:latin typeface="+mn-lt"/>
                <a:ea typeface="+mn-ea"/>
                <a:cs typeface="+mn-cs"/>
              </a:defRPr>
            </a:lvl2pPr>
            <a:lvl3pPr marL="857250" indent="-171450">
              <a:lnSpc>
                <a:spcPct val="90000"/>
              </a:lnSpc>
              <a:spcBef>
                <a:spcPts val="375"/>
              </a:spcBef>
              <a:spcAft>
                <a:spcPts val="0"/>
              </a:spcAft>
              <a:buClr>
                <a:srgbClr val="3570CF"/>
              </a:buClr>
              <a:buFont typeface="Arial" panose="020B0604020202020204" pitchFamily="34" charset="0"/>
              <a:buChar char="•"/>
              <a:defRPr sz="1500">
                <a:latin typeface="+mn-lt"/>
                <a:ea typeface="+mn-ea"/>
                <a:cs typeface="+mn-cs"/>
              </a:defRPr>
            </a:lvl3pPr>
            <a:lvl4pPr marL="1200150" indent="-171450">
              <a:lnSpc>
                <a:spcPct val="90000"/>
              </a:lnSpc>
              <a:spcBef>
                <a:spcPts val="375"/>
              </a:spcBef>
              <a:spcAft>
                <a:spcPts val="0"/>
              </a:spcAft>
              <a:buFont typeface="Arial" panose="020B0604020202020204" pitchFamily="34" charset="0"/>
              <a:buChar char="•"/>
              <a:defRPr sz="1350">
                <a:latin typeface="+mn-lt"/>
                <a:ea typeface="+mn-ea"/>
                <a:cs typeface="+mn-cs"/>
              </a:defRPr>
            </a:lvl4pPr>
            <a:lvl5pPr marL="1543050" indent="-171450">
              <a:lnSpc>
                <a:spcPct val="90000"/>
              </a:lnSpc>
              <a:spcBef>
                <a:spcPts val="375"/>
              </a:spcBef>
              <a:spcAft>
                <a:spcPts val="0"/>
              </a:spcAft>
              <a:buClr>
                <a:srgbClr val="888C91"/>
              </a:buClr>
              <a:buFont typeface="Arial" panose="020B0604020202020204" pitchFamily="34" charset="0"/>
              <a:buChar char="•"/>
              <a:defRPr sz="1350" b="0">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Box 24"/>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26"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Tree>
    <p:extLst>
      <p:ext uri="{BB962C8B-B14F-4D97-AF65-F5344CB8AC3E}">
        <p14:creationId xmlns:p14="http://schemas.microsoft.com/office/powerpoint/2010/main" val="1064954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ient quote">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extLst>
              <p:ext uri="{D42A27DB-BD31-4B8C-83A1-F6EECF244321}">
                <p14:modId xmlns:p14="http://schemas.microsoft.com/office/powerpoint/2010/main" val="185683689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3843" name="think-cell Slide" r:id="rId4" imgW="286" imgH="286" progId="TCLayout.ActiveDocument.1">
                  <p:embed/>
                </p:oleObj>
              </mc:Choice>
              <mc:Fallback>
                <p:oleObj name="think-cell Slide" r:id="rId4" imgW="286" imgH="286" progId="TCLayout.ActiveDocument.1">
                  <p:embed/>
                  <p:pic>
                    <p:nvPicPr>
                      <p:cNvPr id="9" name="Object 8"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CD786F29-BF4F-4B2A-B4D2-37C78A859BB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571"/>
            <a:ext cx="9144000" cy="5140930"/>
          </a:xfrm>
          <a:prstGeom prst="rect">
            <a:avLst/>
          </a:prstGeom>
        </p:spPr>
      </p:pic>
      <p:sp>
        <p:nvSpPr>
          <p:cNvPr id="5"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628651" y="1094185"/>
            <a:ext cx="7795022" cy="2113142"/>
          </a:xfrm>
        </p:spPr>
        <p:txBody>
          <a:bodyPr lIns="1645920" tIns="914400" rIns="1645920" bIns="914400" anchor="t" anchorCtr="0">
            <a:normAutofit/>
          </a:bodyPr>
          <a:lstStyle>
            <a:lvl1pPr marL="0" indent="0">
              <a:buNone/>
              <a:defRPr sz="2700" i="1">
                <a:latin typeface="+mn-lt"/>
                <a:ea typeface="+mn-ea"/>
                <a:cs typeface="+mn-cs"/>
              </a:defRPr>
            </a:lvl1pPr>
            <a:lvl2pPr marL="342892" indent="0">
              <a:buNone/>
              <a:defRPr/>
            </a:lvl2pPr>
            <a:lvl3pPr marL="685783" indent="0">
              <a:buNone/>
              <a:defRPr/>
            </a:lvl3pPr>
            <a:lvl4pPr marL="1028675" indent="0">
              <a:buNone/>
              <a:defRPr/>
            </a:lvl4pPr>
            <a:lvl5pPr marL="1371566" indent="0">
              <a:buNone/>
              <a:defRPr/>
            </a:lvl5pPr>
          </a:lstStyle>
          <a:p>
            <a:pPr lvl="0"/>
            <a:r>
              <a:rPr lang="en-US" dirty="0"/>
              <a:t>Click to edit Master text styles</a:t>
            </a:r>
          </a:p>
        </p:txBody>
      </p:sp>
      <p:sp>
        <p:nvSpPr>
          <p:cNvPr id="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621506" y="3213497"/>
            <a:ext cx="7802166" cy="638175"/>
          </a:xfrm>
        </p:spPr>
        <p:txBody>
          <a:bodyPr lIns="91440" tIns="45720" rIns="91440" bIns="45720" anchor="b" anchorCtr="0">
            <a:normAutofit/>
          </a:bodyPr>
          <a:lstStyle>
            <a:lvl1pPr marL="0" indent="0" algn="r">
              <a:buNone/>
              <a:defRPr sz="1350">
                <a:latin typeface="+mn-lt"/>
                <a:ea typeface="+mn-ea"/>
                <a:cs typeface="+mn-cs"/>
              </a:defRPr>
            </a:lvl1pPr>
            <a:lvl2pPr marL="342892" indent="0" algn="r">
              <a:buNone/>
              <a:defRPr/>
            </a:lvl2pPr>
            <a:lvl3pPr marL="685783" indent="0" algn="r">
              <a:buNone/>
              <a:defRPr/>
            </a:lvl3pPr>
            <a:lvl4pPr marL="1028675" indent="0" algn="r">
              <a:buNone/>
              <a:defRPr/>
            </a:lvl4pPr>
            <a:lvl5pPr marL="1371566" indent="0" algn="r">
              <a:buNone/>
              <a:defRPr/>
            </a:lvl5pPr>
          </a:lstStyle>
          <a:p>
            <a:pPr lvl="0"/>
            <a:r>
              <a:rPr lang="en-US" dirty="0"/>
              <a:t>Click to edit Master text styles</a:t>
            </a:r>
          </a:p>
        </p:txBody>
      </p:sp>
      <p:sp>
        <p:nvSpPr>
          <p:cNvPr id="7" name="TextBox 6"/>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8"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Tree>
    <p:extLst>
      <p:ext uri="{BB962C8B-B14F-4D97-AF65-F5344CB8AC3E}">
        <p14:creationId xmlns:p14="http://schemas.microsoft.com/office/powerpoint/2010/main" val="387498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317090120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4867" name="think-cell Slide" r:id="rId4" imgW="286" imgH="286" progId="TCLayout.ActiveDocument.1">
                  <p:embed/>
                </p:oleObj>
              </mc:Choice>
              <mc:Fallback>
                <p:oleObj name="think-cell Slide" r:id="rId4" imgW="286" imgH="286" progId="TCLayout.ActiveDocument.1">
                  <p:embed/>
                  <p:pic>
                    <p:nvPicPr>
                      <p:cNvPr id="7" name="Object 6"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 y="3856"/>
            <a:ext cx="9141714" cy="5139644"/>
          </a:xfrm>
          <a:prstGeom prst="rect">
            <a:avLst/>
          </a:prstGeom>
        </p:spPr>
      </p:pic>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1"/>
            <a:ext cx="9141714" cy="3837709"/>
          </a:xfrm>
        </p:spPr>
        <p:txBody>
          <a:bodyPr anchor="ctr" anchorCtr="0">
            <a:noAutofit/>
          </a:bodyPr>
          <a:lstStyle>
            <a:lvl1pPr marL="0" indent="0" algn="ctr">
              <a:buNone/>
              <a:defRPr sz="2100">
                <a:latin typeface="+mn-lt"/>
                <a:ea typeface="+mn-ea"/>
                <a:cs typeface="+mn-cs"/>
              </a:defRPr>
            </a:lvl1pPr>
          </a:lstStyle>
          <a:p>
            <a:r>
              <a:rPr lang="en-US" dirty="0"/>
              <a:t>Click icon to add picture</a:t>
            </a:r>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628652" y="3913909"/>
            <a:ext cx="7815695" cy="752888"/>
          </a:xfrm>
        </p:spPr>
        <p:txBody>
          <a:bodyPr vert="horz" anchor="t">
            <a:normAutofit/>
          </a:bodyPr>
          <a:lstStyle>
            <a:lvl1pPr>
              <a:defRPr sz="2400">
                <a:solidFill>
                  <a:schemeClr val="bg1"/>
                </a:solidFill>
                <a:latin typeface="+mj-lt"/>
                <a:ea typeface="+mj-ea"/>
                <a:cs typeface="+mj-cs"/>
              </a:defRPr>
            </a:lvl1pPr>
          </a:lstStyle>
          <a:p>
            <a:r>
              <a:rPr lang="en-US" dirty="0"/>
              <a:t>Click to edit Master title style</a:t>
            </a:r>
          </a:p>
        </p:txBody>
      </p:sp>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3"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Tree>
    <p:extLst>
      <p:ext uri="{BB962C8B-B14F-4D97-AF65-F5344CB8AC3E}">
        <p14:creationId xmlns:p14="http://schemas.microsoft.com/office/powerpoint/2010/main" val="1944986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61118917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5891"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851189" y="602673"/>
            <a:ext cx="7441623" cy="3699164"/>
          </a:xfrm>
        </p:spPr>
        <p:txBody>
          <a:bodyPr anchor="ctr" anchorCtr="0"/>
          <a:lstStyle>
            <a:lvl1pPr marL="0" indent="0" algn="ctr">
              <a:buNone/>
              <a:defRPr>
                <a:noFill/>
                <a:latin typeface="+mn-lt"/>
                <a:ea typeface="+mn-ea"/>
                <a:cs typeface="+mn-cs"/>
              </a:defRPr>
            </a:lvl1pPr>
          </a:lstStyle>
          <a:p>
            <a:r>
              <a:rPr lang="en-US" dirty="0"/>
              <a:t>Click icon to add media</a:t>
            </a:r>
          </a:p>
        </p:txBody>
      </p:sp>
      <p:sp>
        <p:nvSpPr>
          <p:cNvPr id="9"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Tree>
    <p:extLst>
      <p:ext uri="{BB962C8B-B14F-4D97-AF65-F5344CB8AC3E}">
        <p14:creationId xmlns:p14="http://schemas.microsoft.com/office/powerpoint/2010/main" val="3633795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extLst>
              <p:ext uri="{D42A27DB-BD31-4B8C-83A1-F6EECF244321}">
                <p14:modId xmlns:p14="http://schemas.microsoft.com/office/powerpoint/2010/main" val="40958655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6915" name="think-cell Slide" r:id="rId4" imgW="286" imgH="286" progId="TCLayout.ActiveDocument.1">
                  <p:embed/>
                </p:oleObj>
              </mc:Choice>
              <mc:Fallback>
                <p:oleObj name="think-cell Slide" r:id="rId4" imgW="286" imgH="286" progId="TCLayout.ActiveDocument.1">
                  <p:embed/>
                  <p:pic>
                    <p:nvPicPr>
                      <p:cNvPr id="12" name="Object 11"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8" name="Content Placeholder 2"/>
          <p:cNvSpPr>
            <a:spLocks noGrp="1"/>
          </p:cNvSpPr>
          <p:nvPr>
            <p:ph idx="12"/>
          </p:nvPr>
        </p:nvSpPr>
        <p:spPr>
          <a:xfrm>
            <a:off x="3858868" y="457201"/>
            <a:ext cx="4813645" cy="4058842"/>
          </a:xfrm>
          <a:prstGeom prst="rect">
            <a:avLst/>
          </a:prstGeom>
        </p:spPr>
        <p:txBody>
          <a:bodyPr lIns="0" tIns="45720" rIns="0" bIns="45720" anchor="ctr"/>
          <a:lstStyle>
            <a:lvl1pPr marL="171450" indent="-171450">
              <a:lnSpc>
                <a:spcPct val="90000"/>
              </a:lnSpc>
              <a:spcBef>
                <a:spcPts val="750"/>
              </a:spcBef>
              <a:spcAft>
                <a:spcPts val="0"/>
              </a:spcAft>
              <a:buFont typeface="Arial" panose="020B0604020202020204" pitchFamily="34" charset="0"/>
              <a:buChar char="•"/>
              <a:defRPr sz="2400">
                <a:latin typeface="+mn-lt"/>
                <a:ea typeface="+mn-ea"/>
                <a:cs typeface="+mn-cs"/>
              </a:defRPr>
            </a:lvl1pPr>
            <a:lvl2pPr marL="514350" indent="-171450">
              <a:lnSpc>
                <a:spcPct val="90000"/>
              </a:lnSpc>
              <a:spcBef>
                <a:spcPts val="375"/>
              </a:spcBef>
              <a:spcAft>
                <a:spcPts val="0"/>
              </a:spcAft>
              <a:buClr>
                <a:srgbClr val="FFA400"/>
              </a:buClr>
              <a:defRPr sz="2100">
                <a:latin typeface="+mn-lt"/>
                <a:ea typeface="+mn-ea"/>
                <a:cs typeface="+mn-cs"/>
              </a:defRPr>
            </a:lvl2pPr>
            <a:lvl3pPr marL="857250" indent="-171450">
              <a:lnSpc>
                <a:spcPct val="90000"/>
              </a:lnSpc>
              <a:spcBef>
                <a:spcPts val="375"/>
              </a:spcBef>
              <a:spcAft>
                <a:spcPts val="0"/>
              </a:spcAft>
              <a:buClr>
                <a:srgbClr val="3570CF"/>
              </a:buClr>
              <a:buFont typeface="Arial" panose="020B0604020202020204" pitchFamily="34" charset="0"/>
              <a:buChar char="•"/>
              <a:defRPr sz="1800">
                <a:latin typeface="+mn-lt"/>
                <a:ea typeface="+mn-ea"/>
                <a:cs typeface="+mn-cs"/>
              </a:defRPr>
            </a:lvl3pPr>
            <a:lvl4pPr marL="1200150" indent="-171450">
              <a:lnSpc>
                <a:spcPct val="90000"/>
              </a:lnSpc>
              <a:spcBef>
                <a:spcPts val="375"/>
              </a:spcBef>
              <a:spcAft>
                <a:spcPts val="0"/>
              </a:spcAft>
              <a:buFont typeface="Arial" panose="020B0604020202020204" pitchFamily="34" charset="0"/>
              <a:buChar char="•"/>
              <a:defRPr sz="1500" b="0">
                <a:latin typeface="+mn-lt"/>
                <a:ea typeface="+mn-ea"/>
                <a:cs typeface="+mn-cs"/>
              </a:defRPr>
            </a:lvl4pPr>
            <a:lvl5pPr marL="1543050" indent="-171450">
              <a:lnSpc>
                <a:spcPct val="90000"/>
              </a:lnSpc>
              <a:spcBef>
                <a:spcPts val="375"/>
              </a:spcBef>
              <a:spcAft>
                <a:spcPts val="0"/>
              </a:spcAft>
              <a:buClr>
                <a:srgbClr val="888C91"/>
              </a:buClr>
              <a:buFont typeface="Arial" panose="020B0604020202020204" pitchFamily="34" charset="0"/>
              <a:buChar char="•"/>
              <a:defRPr sz="1500" b="0">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71488" y="457200"/>
            <a:ext cx="3066718" cy="1200150"/>
          </a:xfrm>
          <a:prstGeom prst="rect">
            <a:avLst/>
          </a:prstGeom>
        </p:spPr>
        <p:txBody>
          <a:bodyPr vert="horz" anchor="b">
            <a:noAutofit/>
          </a:bodyPr>
          <a:lstStyle>
            <a:lvl1pPr>
              <a:defRPr sz="2400">
                <a:latin typeface="+mj-lt"/>
                <a:ea typeface="+mj-ea"/>
                <a:cs typeface="+mj-cs"/>
              </a:defRPr>
            </a:lvl1pPr>
          </a:lstStyle>
          <a:p>
            <a:r>
              <a:rPr lang="en-US" dirty="0"/>
              <a:t>Click to edit Master title style</a:t>
            </a:r>
          </a:p>
        </p:txBody>
      </p:sp>
      <p:sp>
        <p:nvSpPr>
          <p:cNvPr id="4" name="Text Placeholder 3"/>
          <p:cNvSpPr>
            <a:spLocks noGrp="1"/>
          </p:cNvSpPr>
          <p:nvPr>
            <p:ph type="body" sz="half" idx="2"/>
          </p:nvPr>
        </p:nvSpPr>
        <p:spPr>
          <a:xfrm>
            <a:off x="471488" y="1657352"/>
            <a:ext cx="3066718" cy="2858691"/>
          </a:xfrm>
          <a:prstGeom prst="rect">
            <a:avLst/>
          </a:prstGeom>
        </p:spPr>
        <p:txBody>
          <a:bodyPr/>
          <a:lstStyle>
            <a:lvl1pPr marL="0" indent="0">
              <a:buNone/>
              <a:defRPr sz="1200">
                <a:latin typeface="+mn-lt"/>
                <a:ea typeface="+mn-ea"/>
                <a:cs typeface="+mn-cs"/>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0"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Tree>
    <p:extLst>
      <p:ext uri="{BB962C8B-B14F-4D97-AF65-F5344CB8AC3E}">
        <p14:creationId xmlns:p14="http://schemas.microsoft.com/office/powerpoint/2010/main" val="4552573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424327520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7939" name="think-cell Slide" r:id="rId4" imgW="286" imgH="286" progId="TCLayout.ActiveDocument.1">
                  <p:embed/>
                </p:oleObj>
              </mc:Choice>
              <mc:Fallback>
                <p:oleObj name="think-cell Slide" r:id="rId4" imgW="286" imgH="286" progId="TCLayout.ActiveDocument.1">
                  <p:embed/>
                  <p:pic>
                    <p:nvPicPr>
                      <p:cNvPr id="8" name="Object 7"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3" name="Picture Placeholder 2"/>
          <p:cNvSpPr>
            <a:spLocks noGrp="1"/>
          </p:cNvSpPr>
          <p:nvPr>
            <p:ph type="pic" idx="1"/>
          </p:nvPr>
        </p:nvSpPr>
        <p:spPr>
          <a:xfrm>
            <a:off x="3858868" y="457201"/>
            <a:ext cx="4813645" cy="4058842"/>
          </a:xfrm>
          <a:prstGeom prst="rect">
            <a:avLst/>
          </a:prstGeom>
          <a:noFill/>
        </p:spPr>
        <p:txBody>
          <a:bodyPr anchor="ctr"/>
          <a:lstStyle>
            <a:lvl1pPr marL="0" indent="0">
              <a:buNone/>
              <a:defRPr sz="2400">
                <a:latin typeface="+mn-lt"/>
                <a:ea typeface="+mn-ea"/>
                <a:cs typeface="+mn-cs"/>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11" name="Title 1"/>
          <p:cNvSpPr>
            <a:spLocks noGrp="1"/>
          </p:cNvSpPr>
          <p:nvPr>
            <p:ph type="title"/>
          </p:nvPr>
        </p:nvSpPr>
        <p:spPr>
          <a:xfrm>
            <a:off x="471488" y="457200"/>
            <a:ext cx="3066718" cy="1200150"/>
          </a:xfrm>
          <a:prstGeom prst="rect">
            <a:avLst/>
          </a:prstGeom>
        </p:spPr>
        <p:txBody>
          <a:bodyPr vert="horz" anchor="b">
            <a:noAutofit/>
          </a:bodyPr>
          <a:lstStyle>
            <a:lvl1pPr>
              <a:defRPr sz="2400">
                <a:latin typeface="+mj-lt"/>
                <a:ea typeface="+mj-ea"/>
                <a:cs typeface="+mj-cs"/>
              </a:defRPr>
            </a:lvl1pPr>
          </a:lstStyle>
          <a:p>
            <a:r>
              <a:rPr lang="en-US" dirty="0"/>
              <a:t>Click to edit Master title style</a:t>
            </a:r>
          </a:p>
        </p:txBody>
      </p:sp>
      <p:sp>
        <p:nvSpPr>
          <p:cNvPr id="12" name="Text Placeholder 3"/>
          <p:cNvSpPr>
            <a:spLocks noGrp="1"/>
          </p:cNvSpPr>
          <p:nvPr>
            <p:ph type="body" sz="half" idx="2"/>
          </p:nvPr>
        </p:nvSpPr>
        <p:spPr>
          <a:xfrm>
            <a:off x="471488" y="1657352"/>
            <a:ext cx="3066718" cy="2858691"/>
          </a:xfrm>
          <a:prstGeom prst="rect">
            <a:avLst/>
          </a:prstGeom>
        </p:spPr>
        <p:txBody>
          <a:bodyPr/>
          <a:lstStyle>
            <a:lvl1pPr marL="0" indent="0">
              <a:buNone/>
              <a:defRPr sz="1200">
                <a:latin typeface="+mn-lt"/>
                <a:ea typeface="+mn-ea"/>
                <a:cs typeface="+mn-cs"/>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4"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Tree>
    <p:extLst>
      <p:ext uri="{BB962C8B-B14F-4D97-AF65-F5344CB8AC3E}">
        <p14:creationId xmlns:p14="http://schemas.microsoft.com/office/powerpoint/2010/main" val="3059878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78787989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8963"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6" name="TextBox 1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7"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latin typeface="+mn-lt"/>
                <a:ea typeface="+mn-ea"/>
                <a:cs typeface="+mn-cs"/>
              </a:defRPr>
            </a:lvl1pPr>
          </a:lstStyle>
          <a:p>
            <a:endParaRPr lang="en-US" dirty="0"/>
          </a:p>
        </p:txBody>
      </p:sp>
      <p:sp>
        <p:nvSpPr>
          <p:cNvPr id="11" name="Content Placeholder 2"/>
          <p:cNvSpPr>
            <a:spLocks noGrp="1"/>
          </p:cNvSpPr>
          <p:nvPr>
            <p:ph idx="12"/>
          </p:nvPr>
        </p:nvSpPr>
        <p:spPr>
          <a:xfrm>
            <a:off x="933668" y="2376056"/>
            <a:ext cx="3444371" cy="1765535"/>
          </a:xfrm>
          <a:prstGeom prst="rect">
            <a:avLst/>
          </a:prstGeom>
        </p:spPr>
        <p:txBody>
          <a:bodyPr lIns="0" tIns="45720" rIns="0" bIns="45720" anchor="ctr"/>
          <a:lstStyle>
            <a:lvl1pPr marL="0" indent="0">
              <a:lnSpc>
                <a:spcPct val="90000"/>
              </a:lnSpc>
              <a:spcBef>
                <a:spcPts val="750"/>
              </a:spcBef>
              <a:spcAft>
                <a:spcPts val="0"/>
              </a:spcAft>
              <a:buFont typeface="Arial" panose="020B0604020202020204" pitchFamily="34" charset="0"/>
              <a:buNone/>
              <a:defRPr sz="1500">
                <a:latin typeface="+mn-lt"/>
                <a:ea typeface="+mn-ea"/>
                <a:cs typeface="+mn-cs"/>
              </a:defRPr>
            </a:lvl1pPr>
            <a:lvl2pPr marL="342900" indent="0">
              <a:lnSpc>
                <a:spcPct val="90000"/>
              </a:lnSpc>
              <a:spcBef>
                <a:spcPts val="375"/>
              </a:spcBef>
              <a:spcAft>
                <a:spcPts val="0"/>
              </a:spcAft>
              <a:buClr>
                <a:srgbClr val="FFA400"/>
              </a:buClr>
              <a:buNone/>
              <a:defRPr sz="1500">
                <a:latin typeface="+mn-lt"/>
                <a:ea typeface="+mn-ea"/>
                <a:cs typeface="+mn-cs"/>
              </a:defRPr>
            </a:lvl2pPr>
            <a:lvl3pPr marL="685800" indent="0">
              <a:lnSpc>
                <a:spcPct val="90000"/>
              </a:lnSpc>
              <a:spcBef>
                <a:spcPts val="375"/>
              </a:spcBef>
              <a:spcAft>
                <a:spcPts val="0"/>
              </a:spcAft>
              <a:buClr>
                <a:srgbClr val="3570CF"/>
              </a:buClr>
              <a:buFont typeface="Arial" panose="020B0604020202020204" pitchFamily="34" charset="0"/>
              <a:buNone/>
              <a:defRPr sz="1500">
                <a:latin typeface="+mn-lt"/>
                <a:ea typeface="+mn-ea"/>
                <a:cs typeface="+mn-cs"/>
              </a:defRPr>
            </a:lvl3pPr>
            <a:lvl4pPr marL="1028700" indent="0">
              <a:lnSpc>
                <a:spcPct val="90000"/>
              </a:lnSpc>
              <a:spcBef>
                <a:spcPts val="375"/>
              </a:spcBef>
              <a:spcAft>
                <a:spcPts val="0"/>
              </a:spcAft>
              <a:buFont typeface="Arial" panose="020B0604020202020204" pitchFamily="34" charset="0"/>
              <a:buNone/>
              <a:defRPr sz="1500" b="0"/>
            </a:lvl4pPr>
            <a:lvl5pPr marL="1371600" indent="0">
              <a:lnSpc>
                <a:spcPct val="90000"/>
              </a:lnSpc>
              <a:spcBef>
                <a:spcPts val="375"/>
              </a:spcBef>
              <a:spcAft>
                <a:spcPts val="0"/>
              </a:spcAft>
              <a:buClr>
                <a:srgbClr val="888C91"/>
              </a:buClr>
              <a:buFont typeface="Arial" panose="020B0604020202020204" pitchFamily="34" charset="0"/>
              <a:buNone/>
              <a:defRPr sz="1500" b="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p:cNvSpPr>
            <a:spLocks noGrp="1"/>
          </p:cNvSpPr>
          <p:nvPr>
            <p:ph idx="15"/>
          </p:nvPr>
        </p:nvSpPr>
        <p:spPr>
          <a:xfrm>
            <a:off x="4754059" y="2376056"/>
            <a:ext cx="3444371" cy="1765535"/>
          </a:xfrm>
          <a:prstGeom prst="rect">
            <a:avLst/>
          </a:prstGeom>
        </p:spPr>
        <p:txBody>
          <a:bodyPr lIns="0" tIns="45720" rIns="0" bIns="45720" anchor="ctr"/>
          <a:lstStyle>
            <a:lvl1pPr marL="0" indent="0">
              <a:lnSpc>
                <a:spcPct val="90000"/>
              </a:lnSpc>
              <a:spcBef>
                <a:spcPts val="750"/>
              </a:spcBef>
              <a:spcAft>
                <a:spcPts val="0"/>
              </a:spcAft>
              <a:buFont typeface="Arial" panose="020B0604020202020204" pitchFamily="34" charset="0"/>
              <a:buNone/>
              <a:defRPr sz="1500">
                <a:latin typeface="+mn-lt"/>
                <a:ea typeface="+mn-ea"/>
                <a:cs typeface="+mn-cs"/>
              </a:defRPr>
            </a:lvl1pPr>
            <a:lvl2pPr marL="342900" indent="0">
              <a:lnSpc>
                <a:spcPct val="90000"/>
              </a:lnSpc>
              <a:spcBef>
                <a:spcPts val="375"/>
              </a:spcBef>
              <a:spcAft>
                <a:spcPts val="0"/>
              </a:spcAft>
              <a:buClr>
                <a:srgbClr val="FFA400"/>
              </a:buClr>
              <a:buNone/>
              <a:defRPr sz="1500">
                <a:latin typeface="+mn-lt"/>
                <a:ea typeface="+mn-ea"/>
                <a:cs typeface="+mn-cs"/>
              </a:defRPr>
            </a:lvl2pPr>
            <a:lvl3pPr marL="685800" indent="0">
              <a:lnSpc>
                <a:spcPct val="90000"/>
              </a:lnSpc>
              <a:spcBef>
                <a:spcPts val="375"/>
              </a:spcBef>
              <a:spcAft>
                <a:spcPts val="0"/>
              </a:spcAft>
              <a:buClr>
                <a:srgbClr val="3570CF"/>
              </a:buClr>
              <a:buFont typeface="Arial" panose="020B0604020202020204" pitchFamily="34" charset="0"/>
              <a:buNone/>
              <a:defRPr sz="1500">
                <a:latin typeface="+mn-lt"/>
                <a:ea typeface="+mn-ea"/>
                <a:cs typeface="+mn-cs"/>
              </a:defRPr>
            </a:lvl3pPr>
            <a:lvl4pPr marL="1028700" indent="0">
              <a:lnSpc>
                <a:spcPct val="90000"/>
              </a:lnSpc>
              <a:spcBef>
                <a:spcPts val="375"/>
              </a:spcBef>
              <a:spcAft>
                <a:spcPts val="0"/>
              </a:spcAft>
              <a:buFont typeface="Arial" panose="020B0604020202020204" pitchFamily="34" charset="0"/>
              <a:buNone/>
              <a:defRPr sz="1500" b="0"/>
            </a:lvl4pPr>
            <a:lvl5pPr marL="1371600" indent="0">
              <a:lnSpc>
                <a:spcPct val="90000"/>
              </a:lnSpc>
              <a:spcBef>
                <a:spcPts val="375"/>
              </a:spcBef>
              <a:spcAft>
                <a:spcPts val="0"/>
              </a:spcAft>
              <a:buClr>
                <a:srgbClr val="888C91"/>
              </a:buClr>
              <a:buFont typeface="Arial" panose="020B0604020202020204" pitchFamily="34" charset="0"/>
              <a:buNone/>
              <a:defRPr sz="1500" b="0"/>
            </a:lvl5pPr>
          </a:lstStyle>
          <a:p>
            <a:pPr lvl="0"/>
            <a:r>
              <a:rPr lang="en-US" dirty="0"/>
              <a:t>Click to edit Master text styles</a:t>
            </a:r>
          </a:p>
          <a:p>
            <a:pPr lvl="1"/>
            <a:r>
              <a:rPr lang="en-US" dirty="0"/>
              <a:t>Second level</a:t>
            </a:r>
          </a:p>
          <a:p>
            <a:pPr lvl="2"/>
            <a:r>
              <a:rPr lang="en-US" dirty="0"/>
              <a:t>Third level</a:t>
            </a:r>
          </a:p>
        </p:txBody>
      </p:sp>
      <p:sp>
        <p:nvSpPr>
          <p:cNvPr id="19" name="TextBox 18"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933668" y="4246420"/>
            <a:ext cx="7264762" cy="403957"/>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dirty="0">
                <a:ln>
                  <a:noFill/>
                </a:ln>
                <a:solidFill>
                  <a:srgbClr val="12284C"/>
                </a:solidFill>
                <a:effectLst/>
                <a:uLnTx/>
                <a:uFillTx/>
                <a:latin typeface="+mn-lt"/>
                <a:ea typeface="+mn-ea"/>
                <a:cs typeface="+mn-cs"/>
              </a:rPr>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pic>
        <p:nvPicPr>
          <p:cNvPr id="20" name="Picture 19"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4376" t="9444" r="44792" b="55373"/>
          <a:stretch/>
        </p:blipFill>
        <p:spPr>
          <a:xfrm>
            <a:off x="4057650" y="485775"/>
            <a:ext cx="990600" cy="1809750"/>
          </a:xfrm>
          <a:prstGeom prst="rect">
            <a:avLst/>
          </a:prstGeom>
        </p:spPr>
      </p:pic>
    </p:spTree>
    <p:extLst>
      <p:ext uri="{BB962C8B-B14F-4D97-AF65-F5344CB8AC3E}">
        <p14:creationId xmlns:p14="http://schemas.microsoft.com/office/powerpoint/2010/main" val="4222555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33055"/>
            <a:ext cx="7886700" cy="3399668"/>
          </a:xfrm>
          <a:prstGeom prst="rect">
            <a:avLst/>
          </a:prstGeo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B959D5-2D02-491B-A3F2-C83A1BA4AB43}"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37C1E-5B90-42A3-A67F-33D539E4AA2B}" type="slidenum">
              <a:rPr lang="en-US" smtClean="0"/>
              <a:t>‹#›</a:t>
            </a:fld>
            <a:endParaRPr lang="en-US"/>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23034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6463010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6998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3" name="Date Placeholder 2"/>
          <p:cNvSpPr>
            <a:spLocks noGrp="1"/>
          </p:cNvSpPr>
          <p:nvPr>
            <p:ph type="dt" sz="half" idx="10"/>
          </p:nvPr>
        </p:nvSpPr>
        <p:spPr>
          <a:xfrm>
            <a:off x="7258051" y="4803777"/>
            <a:ext cx="1111538" cy="115416"/>
          </a:xfrm>
          <a:prstGeom prst="rect">
            <a:avLst/>
          </a:prstGeom>
        </p:spPr>
        <p:txBody>
          <a:bodyPr/>
          <a:lstStyle>
            <a:lvl1pPr>
              <a:defRPr>
                <a:latin typeface="+mn-lt"/>
                <a:ea typeface="+mn-ea"/>
                <a:cs typeface="+mn-cs"/>
                <a:sym typeface="Trebuchet MS" panose="020B0603020202020204" pitchFamily="34" charset="0"/>
              </a:defRPr>
            </a:lvl1pPr>
          </a:lstStyle>
          <a:p>
            <a:endParaRPr lang="en-US" dirty="0"/>
          </a:p>
        </p:txBody>
      </p:sp>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 name="Title 4"/>
          <p:cNvSpPr>
            <a:spLocks noGrp="1"/>
          </p:cNvSpPr>
          <p:nvPr>
            <p:ph type="title" hasCustomPrompt="1"/>
          </p:nvPr>
        </p:nvSpPr>
        <p:spPr>
          <a:xfrm>
            <a:off x="472500" y="467100"/>
            <a:ext cx="81999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350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50209980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101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72500" y="467100"/>
            <a:ext cx="8200013" cy="353174"/>
          </a:xfrm>
        </p:spPr>
        <p:txBody>
          <a:bodyPr vert="horz"/>
          <a:lstStyle>
            <a:lvl1pPr>
              <a:defRPr sz="2550">
                <a:solidFill>
                  <a:srgbClr val="12284C"/>
                </a:solidFill>
                <a:latin typeface="+mj-lt"/>
                <a:ea typeface="+mj-ea"/>
                <a:cs typeface="+mj-cs"/>
              </a:defRPr>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72050" y="1564222"/>
            <a:ext cx="8200351" cy="3066848"/>
          </a:xfrm>
        </p:spPr>
        <p:txBody>
          <a:bodyPr/>
          <a:lstStyle>
            <a:lvl1pPr>
              <a:lnSpc>
                <a:spcPct val="100000"/>
              </a:lnSpc>
              <a:spcBef>
                <a:spcPts val="0"/>
              </a:spcBef>
              <a:spcAft>
                <a:spcPts val="0"/>
              </a:spcAft>
              <a:defRPr sz="1500">
                <a:latin typeface="+mn-lt"/>
                <a:ea typeface="+mn-ea"/>
                <a:cs typeface="+mn-cs"/>
              </a:defRPr>
            </a:lvl1pPr>
            <a:lvl2pPr>
              <a:lnSpc>
                <a:spcPct val="100000"/>
              </a:lnSpc>
              <a:spcBef>
                <a:spcPts val="0"/>
              </a:spcBef>
              <a:spcAft>
                <a:spcPts val="0"/>
              </a:spcAft>
              <a:defRPr sz="1500">
                <a:latin typeface="+mn-lt"/>
                <a:ea typeface="+mn-ea"/>
                <a:cs typeface="+mn-cs"/>
              </a:defRPr>
            </a:lvl2pPr>
            <a:lvl3pPr>
              <a:lnSpc>
                <a:spcPct val="100000"/>
              </a:lnSpc>
              <a:spcBef>
                <a:spcPts val="0"/>
              </a:spcBef>
              <a:spcAft>
                <a:spcPts val="0"/>
              </a:spcAft>
              <a:defRPr sz="1500">
                <a:latin typeface="+mn-lt"/>
                <a:ea typeface="+mn-ea"/>
                <a:cs typeface="+mn-cs"/>
              </a:defRPr>
            </a:lvl3pPr>
            <a:lvl4pPr>
              <a:lnSpc>
                <a:spcPct val="100000"/>
              </a:lnSpc>
              <a:spcBef>
                <a:spcPts val="0"/>
              </a:spcBef>
              <a:spcAft>
                <a:spcPts val="0"/>
              </a:spcAft>
              <a:defRPr sz="2100">
                <a:latin typeface="+mn-lt"/>
                <a:ea typeface="+mn-ea"/>
                <a:cs typeface="+mn-cs"/>
              </a:defRPr>
            </a:lvl4pPr>
            <a:lvl5pPr>
              <a:lnSpc>
                <a:spcPct val="100000"/>
              </a:lnSpc>
              <a:spcBef>
                <a:spcPts val="0"/>
              </a:spcBef>
              <a:spcAft>
                <a:spcPts val="0"/>
              </a:spcAft>
              <a:defRPr sz="2100">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83308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01150097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203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8" name="Rectangle 7"/>
          <p:cNvSpPr/>
          <p:nvPr userDrawn="1"/>
        </p:nvSpPr>
        <p:spPr bwMode="ltGray">
          <a:xfrm>
            <a:off x="1" y="-982"/>
            <a:ext cx="3520800" cy="5144482"/>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dirty="0">
              <a:solidFill>
                <a:schemeClr val="bg1"/>
              </a:solidFill>
              <a:latin typeface="+mn-lt"/>
              <a:ea typeface="+mn-ea"/>
              <a:cs typeface="+mn-cs"/>
            </a:endParaRPr>
          </a:p>
        </p:txBody>
      </p:sp>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2" name="Rectangle 1"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mn-lt"/>
              <a:ea typeface="+mn-ea"/>
              <a:cs typeface="+mn-cs"/>
            </a:endParaRPr>
          </a:p>
        </p:txBody>
      </p:sp>
      <p:sp>
        <p:nvSpPr>
          <p:cNvPr id="9" name="Title 1"/>
          <p:cNvSpPr>
            <a:spLocks noGrp="1"/>
          </p:cNvSpPr>
          <p:nvPr>
            <p:ph type="title" hasCustomPrompt="1"/>
          </p:nvPr>
        </p:nvSpPr>
        <p:spPr bwMode="ltGray">
          <a:xfrm>
            <a:off x="472500" y="1158205"/>
            <a:ext cx="2589300" cy="1121846"/>
          </a:xfrm>
          <a:noFill/>
        </p:spPr>
        <p:txBody>
          <a:bodyPr vert="horz" wrap="square" lIns="0" tIns="0" rIns="320040" bIns="0" anchor="b">
            <a:noAutofit/>
          </a:bodyPr>
          <a:lstStyle>
            <a:lvl1pPr>
              <a:defRPr sz="2550">
                <a:solidFill>
                  <a:srgbClr val="12284C"/>
                </a:solidFill>
                <a:latin typeface="+mj-lt"/>
                <a:ea typeface="+mj-ea"/>
                <a:cs typeface="+mj-cs"/>
              </a:defRPr>
            </a:lvl1pPr>
          </a:lstStyle>
          <a:p>
            <a:r>
              <a:rPr lang="en-US" dirty="0"/>
              <a:t>Click to add title</a:t>
            </a:r>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3" name="Rectangle 2"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mn-lt"/>
              <a:ea typeface="+mn-ea"/>
              <a:cs typeface="+mn-cs"/>
            </a:endParaRPr>
          </a:p>
        </p:txBody>
      </p:sp>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400424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87392827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3059"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Title 1"/>
          <p:cNvSpPr>
            <a:spLocks noGrp="1"/>
          </p:cNvSpPr>
          <p:nvPr>
            <p:ph type="title" hasCustomPrompt="1"/>
          </p:nvPr>
        </p:nvSpPr>
        <p:spPr bwMode="blackWhite">
          <a:xfrm>
            <a:off x="963557" y="2001031"/>
            <a:ext cx="7215368" cy="2400770"/>
          </a:xfrm>
          <a:prstGeom prst="rect">
            <a:avLst/>
          </a:prstGeom>
          <a:ln w="9525">
            <a:solidFill>
              <a:schemeClr val="bg1"/>
            </a:solidFill>
          </a:ln>
        </p:spPr>
        <p:txBody>
          <a:bodyPr vert="horz" lIns="274320" tIns="274320" rIns="274320" bIns="137160"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59" name="Rectangle 58"/>
          <p:cNvSpPr/>
          <p:nvPr userDrawn="1"/>
        </p:nvSpPr>
        <p:spPr bwMode="white">
          <a:xfrm>
            <a:off x="963557" y="1071098"/>
            <a:ext cx="710754" cy="710754"/>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73625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1157104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408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7" name="Title 1"/>
          <p:cNvSpPr>
            <a:spLocks noGrp="1"/>
          </p:cNvSpPr>
          <p:nvPr>
            <p:ph type="title" hasCustomPrompt="1"/>
          </p:nvPr>
        </p:nvSpPr>
        <p:spPr bwMode="blackWhite">
          <a:xfrm>
            <a:off x="472500" y="2870100"/>
            <a:ext cx="8202600" cy="1530900"/>
          </a:xfrm>
        </p:spPr>
        <p:txBody>
          <a:bodyPr vert="horz" anchor="t">
            <a:noAutofit/>
          </a:bodyPr>
          <a:lstStyle>
            <a:lvl1pPr>
              <a:defRPr sz="405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464174" y="2760012"/>
            <a:ext cx="8682228"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7500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7412531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510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3048746" y="0"/>
            <a:ext cx="312713" cy="5143500"/>
          </a:xfrm>
          <a:prstGeom prst="rect">
            <a:avLst/>
          </a:prstGeom>
        </p:spPr>
      </p:pic>
      <p:sp>
        <p:nvSpPr>
          <p:cNvPr id="17" name="Date Placeholder 1"/>
          <p:cNvSpPr>
            <a:spLocks noGrp="1"/>
          </p:cNvSpPr>
          <p:nvPr>
            <p:ph type="dt" sz="half" idx="31"/>
          </p:nvPr>
        </p:nvSpPr>
        <p:spPr>
          <a:xfrm>
            <a:off x="7258051" y="4803777"/>
            <a:ext cx="1111538" cy="115416"/>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endParaRPr lang="en-US" dirty="0"/>
          </a:p>
        </p:txBody>
      </p:sp>
      <p:sp>
        <p:nvSpPr>
          <p:cNvPr id="2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6" name="Rectangle 25"/>
          <p:cNvSpPr/>
          <p:nvPr userDrawn="1"/>
        </p:nvSpPr>
        <p:spPr bwMode="white">
          <a:xfrm>
            <a:off x="0" y="0"/>
            <a:ext cx="3059631"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255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Rectangle 1"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mn-lt"/>
              <a:ea typeface="+mn-ea"/>
              <a:cs typeface="+mn-cs"/>
            </a:endParaRP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52783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881704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613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5374205" y="0"/>
            <a:ext cx="312713" cy="5143500"/>
          </a:xfrm>
          <a:prstGeom prst="rect">
            <a:avLst/>
          </a:prstGeom>
        </p:spPr>
      </p:pic>
      <p:sp>
        <p:nvSpPr>
          <p:cNvPr id="13" name="Rectangle 12"/>
          <p:cNvSpPr/>
          <p:nvPr userDrawn="1"/>
        </p:nvSpPr>
        <p:spPr bwMode="white">
          <a:xfrm>
            <a:off x="0" y="0"/>
            <a:ext cx="53789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6" name="Date Placeholder 2"/>
          <p:cNvSpPr>
            <a:spLocks noGrp="1"/>
          </p:cNvSpPr>
          <p:nvPr>
            <p:ph type="dt" sz="half" idx="10"/>
          </p:nvPr>
        </p:nvSpPr>
        <p:spPr>
          <a:xfrm>
            <a:off x="7258051" y="4803777"/>
            <a:ext cx="1111538" cy="115416"/>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endParaRPr lang="en-US" dirty="0"/>
          </a:p>
        </p:txBody>
      </p:sp>
      <p:sp>
        <p:nvSpPr>
          <p:cNvPr id="2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3"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Rectangle 1"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mn-lt"/>
              <a:ea typeface="+mn-ea"/>
              <a:cs typeface="+mn-cs"/>
            </a:endParaRPr>
          </a:p>
        </p:txBody>
      </p:sp>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66434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8651611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715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11"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255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13" name="Rectangle 12"/>
          <p:cNvSpPr/>
          <p:nvPr userDrawn="1"/>
        </p:nvSpPr>
        <p:spPr bwMode="white">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8" name="TextBox 1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492729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214346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817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4267187" y="0"/>
            <a:ext cx="312713" cy="5143500"/>
          </a:xfrm>
          <a:prstGeom prst="rect">
            <a:avLst/>
          </a:prstGeom>
        </p:spPr>
      </p:pic>
      <p:sp>
        <p:nvSpPr>
          <p:cNvPr id="12" name="Rectangle 11"/>
          <p:cNvSpPr/>
          <p:nvPr userDrawn="1"/>
        </p:nvSpPr>
        <p:spPr>
          <a:xfrm>
            <a:off x="4572000" y="0"/>
            <a:ext cx="4572000" cy="51435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4569016" y="0"/>
            <a:ext cx="4574983" cy="5143500"/>
          </a:xfrm>
          <a:prstGeom prst="rect">
            <a:avLst/>
          </a:prstGeom>
          <a:noFill/>
        </p:spPr>
        <p:txBody>
          <a:bodyPr lIns="914400" tIns="914400" rIns="914400" bIns="914400"/>
          <a:lstStyle>
            <a:lvl1pPr algn="ctr">
              <a:defRPr sz="1350" baseline="0">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472500" y="1339200"/>
            <a:ext cx="3291300" cy="2465100"/>
          </a:xfrm>
          <a:prstGeom prst="rect">
            <a:avLst/>
          </a:prstGeom>
          <a:noFill/>
        </p:spPr>
        <p:txBody>
          <a:bodyPr vert="horz" wrap="square" lIns="0" tIns="0" rIns="320040" bIns="0"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2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8" name="TextBox 1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39394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96119977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7920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557387" y="0"/>
            <a:ext cx="312713" cy="5143500"/>
          </a:xfrm>
          <a:prstGeom prst="rect">
            <a:avLst/>
          </a:prstGeom>
        </p:spPr>
      </p:pic>
      <p:sp>
        <p:nvSpPr>
          <p:cNvPr id="10" name="Rectangle 9"/>
          <p:cNvSpPr/>
          <p:nvPr userDrawn="1"/>
        </p:nvSpPr>
        <p:spPr bwMode="gray">
          <a:xfrm>
            <a:off x="5864658" y="0"/>
            <a:ext cx="327934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5865019" y="0"/>
            <a:ext cx="3278981" cy="5143500"/>
          </a:xfrm>
          <a:prstGeom prst="rect">
            <a:avLst/>
          </a:prstGeom>
          <a:noFill/>
        </p:spPr>
        <p:txBody>
          <a:bodyPr lIns="182880" tIns="914400" rIns="182880" bIns="914400"/>
          <a:lstStyle>
            <a:lvl1pPr algn="ctr">
              <a:defRPr sz="1200">
                <a:solidFill>
                  <a:schemeClr val="tx1"/>
                </a:solidFill>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5" name="Copyright" hidden="1"/>
          <p:cNvSpPr txBox="1"/>
          <p:nvPr userDrawn="1"/>
        </p:nvSpPr>
        <p:spPr>
          <a:xfrm rot="16200000">
            <a:off x="7115176" y="2937969"/>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4" name="Title 1"/>
          <p:cNvSpPr>
            <a:spLocks noGrp="1"/>
          </p:cNvSpPr>
          <p:nvPr>
            <p:ph type="title" hasCustomPrompt="1"/>
          </p:nvPr>
        </p:nvSpPr>
        <p:spPr bwMode="blackWhite">
          <a:xfrm>
            <a:off x="472500" y="1353488"/>
            <a:ext cx="4685664" cy="2465100"/>
          </a:xfrm>
          <a:prstGeom prst="rect">
            <a:avLst/>
          </a:prstGeom>
        </p:spPr>
        <p:txBody>
          <a:bodyPr vert="horz"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edit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6" name="TextBox 1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15305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 y="501"/>
            <a:ext cx="9142220" cy="5142498"/>
          </a:xfrm>
          <a:prstGeom prst="rect">
            <a:avLst/>
          </a:prstGeom>
        </p:spPr>
      </p:pic>
      <p:sp>
        <p:nvSpPr>
          <p:cNvPr id="2" name="Title 1"/>
          <p:cNvSpPr>
            <a:spLocks noGrp="1"/>
          </p:cNvSpPr>
          <p:nvPr>
            <p:ph type="title"/>
          </p:nvPr>
        </p:nvSpPr>
        <p:spPr>
          <a:xfrm>
            <a:off x="1420092" y="317501"/>
            <a:ext cx="6255327" cy="2034921"/>
          </a:xfrm>
          <a:prstGeom prst="rect">
            <a:avLst/>
          </a:prstGeom>
        </p:spPr>
        <p:txBody>
          <a:bodyPr rIns="457200" anchor="b"/>
          <a:lstStyle>
            <a:lvl1pPr>
              <a:defRPr sz="45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420092" y="2434702"/>
            <a:ext cx="6255327" cy="1125140"/>
          </a:xfrm>
          <a:prstGeom prst="rect">
            <a:avLst/>
          </a:prstGeom>
        </p:spPr>
        <p:txBody>
          <a:bodyPr tIns="182880" rIns="457200" bIns="182880" anchor="t" anchorCtr="0"/>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B959D5-2D02-491B-A3F2-C83A1BA4AB43}"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37C1E-5B90-42A3-A67F-33D539E4AA2B}" type="slidenum">
              <a:rPr lang="en-US" smtClean="0"/>
              <a:t>‹#›</a:t>
            </a:fld>
            <a:endParaRPr lang="en-US"/>
          </a:p>
        </p:txBody>
      </p:sp>
    </p:spTree>
    <p:extLst>
      <p:ext uri="{BB962C8B-B14F-4D97-AF65-F5344CB8AC3E}">
        <p14:creationId xmlns:p14="http://schemas.microsoft.com/office/powerpoint/2010/main" val="9012361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7122332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022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6"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7" name="Title 2"/>
          <p:cNvSpPr>
            <a:spLocks noGrp="1"/>
          </p:cNvSpPr>
          <p:nvPr>
            <p:ph type="title" hasCustomPrompt="1"/>
          </p:nvPr>
        </p:nvSpPr>
        <p:spPr>
          <a:xfrm>
            <a:off x="472500" y="2073153"/>
            <a:ext cx="1858979" cy="985733"/>
          </a:xfrm>
          <a:prstGeom prst="rect">
            <a:avLst/>
          </a:prstGeom>
        </p:spPr>
        <p:txBody>
          <a:bodyPr vert="horz" anchor="ctr">
            <a:noAutofit/>
          </a:bodyPr>
          <a:lstStyle>
            <a:lvl1pPr>
              <a:defRPr sz="2550" baseline="0">
                <a:solidFill>
                  <a:srgbClr val="12284C"/>
                </a:solidFill>
                <a:latin typeface="+mj-lt"/>
                <a:ea typeface="+mj-ea"/>
                <a:cs typeface="+mj-cs"/>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49331" y="2692799"/>
            <a:ext cx="1023938" cy="253722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321124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29477130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125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6" name="Freeform 14"/>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2500" y="2073153"/>
            <a:ext cx="1858979" cy="985733"/>
          </a:xfrm>
        </p:spPr>
        <p:txBody>
          <a:bodyPr vert="horz" anchor="ctr" anchorCtr="0">
            <a:noAutofit/>
          </a:bodyPr>
          <a:lstStyle>
            <a:lvl1pPr>
              <a:defRPr sz="2550" baseline="0">
                <a:solidFill>
                  <a:srgbClr val="FFFFFF"/>
                </a:solidFill>
                <a:latin typeface="+mj-lt"/>
                <a:ea typeface="+mj-ea"/>
                <a:cs typeface="+mj-cs"/>
              </a:defRPr>
            </a:lvl1pPr>
          </a:lstStyle>
          <a:p>
            <a:r>
              <a:rPr lang="en-US" dirty="0"/>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1630981" y="2552121"/>
            <a:ext cx="2021000" cy="2596309"/>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695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29889533"/>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82275"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3" name="Pentagon 3"/>
          <p:cNvSpPr/>
          <p:nvPr userDrawn="1"/>
        </p:nvSpPr>
        <p:spPr bwMode="white">
          <a:xfrm>
            <a:off x="1" y="0"/>
            <a:ext cx="407019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36144" y="2545795"/>
            <a:ext cx="973931" cy="2678906"/>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97210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4144283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329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3" name="Pentagon 3"/>
          <p:cNvSpPr/>
          <p:nvPr userDrawn="1"/>
        </p:nvSpPr>
        <p:spPr bwMode="white">
          <a:xfrm>
            <a:off x="1" y="0"/>
            <a:ext cx="407019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2683544" y="2562225"/>
            <a:ext cx="2021000" cy="258127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130249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3358021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432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8"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4" name="Pentagon 8"/>
          <p:cNvSpPr/>
          <p:nvPr userDrawn="1"/>
        </p:nvSpPr>
        <p:spPr bwMode="white">
          <a:xfrm>
            <a:off x="0" y="0"/>
            <a:ext cx="477266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472500" y="467100"/>
            <a:ext cx="3505235"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48354" y="2692204"/>
            <a:ext cx="1023938" cy="253722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96401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493701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534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4" name="Pentagon 8"/>
          <p:cNvSpPr/>
          <p:nvPr userDrawn="1"/>
        </p:nvSpPr>
        <p:spPr bwMode="white">
          <a:xfrm>
            <a:off x="0" y="0"/>
            <a:ext cx="477266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472500" y="467100"/>
            <a:ext cx="3505235"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FFFFFF"/>
                </a:solidFill>
                <a:latin typeface="+mj-lt"/>
                <a:ea typeface="+mj-ea"/>
                <a:cs typeface="+mj-cs"/>
                <a:sym typeface="Trebuchet MS" panose="020B0603020202020204" pitchFamily="34" charset="0"/>
              </a:defRPr>
            </a:lvl1pPr>
          </a:lstStyle>
          <a:p>
            <a:pPr lvl="0"/>
            <a:r>
              <a:rPr lang="en-US" dirty="0"/>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3345129" y="2555853"/>
            <a:ext cx="2021000" cy="2592413"/>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751090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32670983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637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617754" y="2692204"/>
            <a:ext cx="1023938" cy="253722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96371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6027640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739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12284C"/>
              </a:gs>
              <a:gs pos="100000">
                <a:srgbClr val="0E213E"/>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FFFFFF"/>
                </a:solidFill>
                <a:latin typeface="+mj-lt"/>
                <a:ea typeface="+mj-ea"/>
                <a:cs typeface="+mj-cs"/>
                <a:sym typeface="Trebuchet MS" panose="020B0603020202020204" pitchFamily="34" charset="0"/>
              </a:defRPr>
            </a:lvl1pPr>
          </a:lstStyle>
          <a:p>
            <a:pPr lvl="0"/>
            <a:r>
              <a:rPr lang="en-US" dirty="0"/>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925721" y="2555853"/>
            <a:ext cx="2021000" cy="2592413"/>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71091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91041669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8419"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a:xfrm>
            <a:off x="472500" y="2869750"/>
            <a:ext cx="8199900" cy="1204913"/>
          </a:xfr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51355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31965075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8944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472500" y="469106"/>
            <a:ext cx="699516" cy="699516"/>
          </a:xfrm>
          <a:prstGeom prst="rect">
            <a:avLst/>
          </a:prstGeom>
          <a:noFill/>
          <a:ln>
            <a:solidFill>
              <a:srgbClr val="2A5DB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472500" y="2869750"/>
            <a:ext cx="8199900" cy="1204913"/>
          </a:xfrm>
          <a:prstGeom prst="rect">
            <a:avLst/>
          </a:prstGeo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rgbClr val="2A5DB0"/>
                </a:solidFill>
                <a:latin typeface="+mj-lt"/>
                <a:ea typeface="+mj-ea"/>
                <a:cs typeface="+mj-cs"/>
                <a:sym typeface="Trebuchet MS" panose="020B0603020202020204" pitchFamily="34" charset="0"/>
              </a:defRPr>
            </a:lvl1pPr>
          </a:lstStyle>
          <a:p>
            <a:r>
              <a:rPr lang="en-US" dirty="0"/>
              <a:t>Click to add big statement text</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909754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BDB959D5-2D02-491B-A3F2-C83A1BA4AB43}" type="datetimeFigureOut">
              <a:rPr lang="en-US" smtClean="0"/>
              <a:t>9/29/2021</a:t>
            </a:fld>
            <a:endParaRPr lang="en-US"/>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8E737C1E-5B90-42A3-A67F-33D539E4AA2B}" type="slidenum">
              <a:rPr lang="en-US" smtClean="0"/>
              <a:t>‹#›</a:t>
            </a:fld>
            <a:endParaRPr lang="en-US"/>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628650" y="3217936"/>
            <a:ext cx="8515350" cy="668264"/>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2686050" y="3998455"/>
            <a:ext cx="6457950" cy="516074"/>
          </a:xfrm>
          <a:prstGeom prst="rect">
            <a:avLst/>
          </a:prstGeom>
        </p:spPr>
        <p:txBody>
          <a:bodyPr>
            <a:normAutofit/>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141102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7111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14145462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90467"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8096" y="76083"/>
            <a:ext cx="576943"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4400501"/>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2284C"/>
          </a:solidFill>
          <a:ln>
            <a:noFill/>
          </a:ln>
          <a:effectLst/>
        </p:spPr>
        <p:txBody>
          <a:bodyPr vert="horz" wrap="square" lIns="68580" tIns="34290" rIns="68580" bIns="34290" numCol="1" anchor="t" anchorCtr="0" compatLnSpc="1">
            <a:prstTxWarp prst="textNoShape">
              <a:avLst/>
            </a:prstTxWarp>
            <a:noAutofit/>
          </a:bodyPr>
          <a:lstStyle/>
          <a:p>
            <a:endParaRPr lang="en-US" sz="1350" dirty="0">
              <a:latin typeface="+mn-lt"/>
              <a:ea typeface="+mn-ea"/>
              <a:cs typeface="+mn-cs"/>
              <a:sym typeface="Trebuchet MS" panose="020B0603020202020204" pitchFamily="34" charset="0"/>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806542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rgbClr val="4D4D4D"/>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11369345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1491"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4" name="Title 3"/>
          <p:cNvSpPr>
            <a:spLocks noGrp="1"/>
          </p:cNvSpPr>
          <p:nvPr>
            <p:ph type="title" hasCustomPrompt="1"/>
          </p:nvPr>
        </p:nvSpPr>
        <p:spPr>
          <a:xfrm>
            <a:off x="472500" y="467100"/>
            <a:ext cx="8199900" cy="353174"/>
          </a:xfrm>
        </p:spPr>
        <p:txBody>
          <a:bodyPr vert="horz"/>
          <a:lstStyle>
            <a:lvl1pPr>
              <a:defRPr sz="255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777729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4913740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2515"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83995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3064121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353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10450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Disclaimer">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3987343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456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6" name="TextBox 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72249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34279685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95587"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Title 1"/>
          <p:cNvSpPr txBox="1">
            <a:spLocks/>
          </p:cNvSpPr>
          <p:nvPr userDrawn="1"/>
        </p:nvSpPr>
        <p:spPr bwMode="ltGray">
          <a:xfrm>
            <a:off x="1143002" y="1198418"/>
            <a:ext cx="5610113" cy="2046432"/>
          </a:xfrm>
          <a:prstGeom prst="rect">
            <a:avLst/>
          </a:prstGeom>
        </p:spPr>
        <p:txBody>
          <a:bodyPr vert="horz" wrap="square" lIns="68580" tIns="34290" rIns="68580" bIns="34290" rtlCol="0" anchor="ctr">
            <a:normAutofit/>
          </a:bodyPr>
          <a:lstStyle>
            <a:lvl1pPr marL="0" marR="0" indent="0" algn="l" defTabSz="914377" rtl="0" eaLnBrk="1" fontAlgn="auto" latinLnBrk="0" hangingPunct="1">
              <a:lnSpc>
                <a:spcPct val="90000"/>
              </a:lnSpc>
              <a:spcBef>
                <a:spcPct val="0"/>
              </a:spcBef>
              <a:spcAft>
                <a:spcPts val="0"/>
              </a:spcAft>
              <a:buClrTx/>
              <a:buSzTx/>
              <a:buFontTx/>
              <a:buNone/>
              <a:tabLst/>
              <a:defRPr sz="5400" kern="1200" baseline="0">
                <a:solidFill>
                  <a:schemeClr val="bg1"/>
                </a:solidFill>
                <a:latin typeface="+mj-lt"/>
                <a:ea typeface="+mj-ea"/>
                <a:cs typeface="+mj-cs"/>
                <a:sym typeface="Trebuchet MS" panose="020B0603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ysClr val="window" lastClr="FFFFFF"/>
                </a:solidFill>
                <a:effectLst/>
                <a:uLnTx/>
                <a:uFillTx/>
                <a:latin typeface="+mn-lt"/>
                <a:ea typeface="+mn-ea"/>
                <a:cs typeface="+mn-cs"/>
                <a:sym typeface="Trebuchet MS" panose="020B0603020202020204" pitchFamily="34" charset="0"/>
              </a:rPr>
              <a:t>Thank You</a:t>
            </a:r>
          </a:p>
        </p:txBody>
      </p:sp>
    </p:spTree>
    <p:extLst>
      <p:ext uri="{BB962C8B-B14F-4D97-AF65-F5344CB8AC3E}">
        <p14:creationId xmlns:p14="http://schemas.microsoft.com/office/powerpoint/2010/main" val="3183463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5824821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661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48" name="Picture 4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5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grpSp>
        <p:nvGrpSpPr>
          <p:cNvPr id="94" name="Group 93"/>
          <p:cNvGrpSpPr/>
          <p:nvPr userDrawn="1"/>
        </p:nvGrpSpPr>
        <p:grpSpPr>
          <a:xfrm>
            <a:off x="0" y="0"/>
            <a:ext cx="9144900" cy="5143500"/>
            <a:chOff x="-600" y="0"/>
            <a:chExt cx="12193200" cy="6858000"/>
          </a:xfrm>
        </p:grpSpPr>
        <p:sp>
          <p:nvSpPr>
            <p:cNvPr id="95" name="Freeform 94"/>
            <p:cNvSpPr/>
            <p:nvPr userDrawn="1"/>
          </p:nvSpPr>
          <p:spPr>
            <a:xfrm>
              <a:off x="-600" y="0"/>
              <a:ext cx="12193200" cy="6858000"/>
            </a:xfrm>
            <a:custGeom>
              <a:avLst/>
              <a:gdLst>
                <a:gd name="connsiteX0" fmla="*/ 630600 w 12193200"/>
                <a:gd name="connsiteY0" fmla="*/ 623503 h 6858000"/>
                <a:gd name="connsiteX1" fmla="*/ 630600 w 12193200"/>
                <a:gd name="connsiteY1" fmla="*/ 5814668 h 6858000"/>
                <a:gd name="connsiteX2" fmla="*/ 11563950 w 12193200"/>
                <a:gd name="connsiteY2" fmla="*/ 5814668 h 6858000"/>
                <a:gd name="connsiteX3" fmla="*/ 11563950 w 12193200"/>
                <a:gd name="connsiteY3" fmla="*/ 623503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630600" y="623503"/>
                  </a:moveTo>
                  <a:lnTo>
                    <a:pt x="630600" y="5814668"/>
                  </a:lnTo>
                  <a:lnTo>
                    <a:pt x="11563950" y="5814668"/>
                  </a:lnTo>
                  <a:lnTo>
                    <a:pt x="11563950" y="623503"/>
                  </a:lnTo>
                  <a:close/>
                  <a:moveTo>
                    <a:pt x="0" y="0"/>
                  </a:moveTo>
                  <a:lnTo>
                    <a:pt x="12193200" y="0"/>
                  </a:lnTo>
                  <a:lnTo>
                    <a:pt x="12193200" y="6858000"/>
                  </a:lnTo>
                  <a:lnTo>
                    <a:pt x="0" y="68580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tx1"/>
                </a:solidFill>
                <a:latin typeface="+mn-lt"/>
                <a:ea typeface="+mn-ea"/>
                <a:cs typeface="+mn-cs"/>
              </a:endParaRPr>
            </a:p>
          </p:txBody>
        </p:sp>
        <p:sp>
          <p:nvSpPr>
            <p:cNvPr id="96" name="Footnote measure"/>
            <p:cNvSpPr>
              <a:spLocks noChangeArrowheads="1"/>
            </p:cNvSpPr>
            <p:nvPr userDrawn="1"/>
          </p:nvSpPr>
          <p:spPr bwMode="auto">
            <a:xfrm>
              <a:off x="629400" y="5814668"/>
              <a:ext cx="10933200" cy="415498"/>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cxnSp>
          <p:nvCxnSpPr>
            <p:cNvPr id="97" name="Straight Connector 96"/>
            <p:cNvCxnSpPr/>
            <p:nvPr userDrawn="1"/>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600" y="91543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600" y="120807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600" y="150070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600" y="179334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600" y="20859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600" y="23727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600" y="2659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600" y="294644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600" y="323326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600" y="352009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600" y="380691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600" y="409373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600" y="438056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600" y="466738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600" y="495420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600" y="524102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600" y="552785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600" y="581466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sp>
          <p:nvSpPr>
            <p:cNvPr id="116" name="Rectangle 115"/>
            <p:cNvSpPr>
              <a:spLocks noChangeArrowheads="1"/>
            </p:cNvSpPr>
            <p:nvPr userDrawn="1"/>
          </p:nvSpPr>
          <p:spPr bwMode="auto">
            <a:xfrm>
              <a:off x="688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17" name="Rectangle 116"/>
            <p:cNvSpPr>
              <a:spLocks noChangeArrowheads="1"/>
            </p:cNvSpPr>
            <p:nvPr userDrawn="1"/>
          </p:nvSpPr>
          <p:spPr bwMode="auto">
            <a:xfrm>
              <a:off x="875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18" name="Rectangle 117"/>
            <p:cNvSpPr>
              <a:spLocks noChangeArrowheads="1"/>
            </p:cNvSpPr>
            <p:nvPr userDrawn="1"/>
          </p:nvSpPr>
          <p:spPr bwMode="auto">
            <a:xfrm>
              <a:off x="782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19" name="Rectangle 118"/>
            <p:cNvSpPr>
              <a:spLocks noChangeArrowheads="1"/>
            </p:cNvSpPr>
            <p:nvPr userDrawn="1"/>
          </p:nvSpPr>
          <p:spPr bwMode="auto">
            <a:xfrm>
              <a:off x="969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0" name="Rectangle 119"/>
            <p:cNvSpPr>
              <a:spLocks noChangeArrowheads="1"/>
            </p:cNvSpPr>
            <p:nvPr userDrawn="1"/>
          </p:nvSpPr>
          <p:spPr bwMode="auto">
            <a:xfrm>
              <a:off x="1062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1" name="Rectangle 120"/>
            <p:cNvSpPr>
              <a:spLocks noChangeArrowheads="1"/>
            </p:cNvSpPr>
            <p:nvPr userDrawn="1"/>
          </p:nvSpPr>
          <p:spPr bwMode="auto">
            <a:xfrm>
              <a:off x="595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2" name="Rectangle 121"/>
            <p:cNvSpPr>
              <a:spLocks noChangeArrowheads="1"/>
            </p:cNvSpPr>
            <p:nvPr userDrawn="1"/>
          </p:nvSpPr>
          <p:spPr bwMode="auto">
            <a:xfrm>
              <a:off x="127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3" name="Rectangle 122"/>
            <p:cNvSpPr>
              <a:spLocks noChangeArrowheads="1"/>
            </p:cNvSpPr>
            <p:nvPr userDrawn="1"/>
          </p:nvSpPr>
          <p:spPr bwMode="auto">
            <a:xfrm>
              <a:off x="221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4" name="Rectangle 123"/>
            <p:cNvSpPr>
              <a:spLocks noChangeArrowheads="1"/>
            </p:cNvSpPr>
            <p:nvPr userDrawn="1"/>
          </p:nvSpPr>
          <p:spPr bwMode="auto">
            <a:xfrm>
              <a:off x="314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5" name="Rectangle 124"/>
            <p:cNvSpPr>
              <a:spLocks noChangeArrowheads="1"/>
            </p:cNvSpPr>
            <p:nvPr userDrawn="1"/>
          </p:nvSpPr>
          <p:spPr bwMode="auto">
            <a:xfrm>
              <a:off x="408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6" name="Rectangle 125"/>
            <p:cNvSpPr>
              <a:spLocks noChangeArrowheads="1"/>
            </p:cNvSpPr>
            <p:nvPr userDrawn="1"/>
          </p:nvSpPr>
          <p:spPr bwMode="auto">
            <a:xfrm>
              <a:off x="501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7" name="Whitespace measure"/>
            <p:cNvSpPr>
              <a:spLocks noChangeArrowheads="1"/>
            </p:cNvSpPr>
            <p:nvPr userDrawn="1"/>
          </p:nvSpPr>
          <p:spPr bwMode="auto">
            <a:xfrm>
              <a:off x="629400" y="1500705"/>
              <a:ext cx="10932229" cy="585271"/>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8" name="Rectangle 127"/>
            <p:cNvSpPr>
              <a:spLocks noChangeArrowheads="1"/>
            </p:cNvSpPr>
            <p:nvPr userDrawn="1"/>
          </p:nvSpPr>
          <p:spPr bwMode="auto">
            <a:xfrm>
              <a:off x="2880128" y="5640779"/>
              <a:ext cx="1930288"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29" name="Rectangle 128"/>
            <p:cNvSpPr>
              <a:spLocks noChangeArrowheads="1"/>
            </p:cNvSpPr>
            <p:nvPr userDrawn="1"/>
          </p:nvSpPr>
          <p:spPr bwMode="auto">
            <a:xfrm>
              <a:off x="9626194"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30" name="Rectangle 129"/>
            <p:cNvSpPr>
              <a:spLocks noChangeArrowheads="1"/>
            </p:cNvSpPr>
            <p:nvPr userDrawn="1"/>
          </p:nvSpPr>
          <p:spPr bwMode="auto">
            <a:xfrm>
              <a:off x="7372407"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31" name="Rectangle 130"/>
            <p:cNvSpPr>
              <a:spLocks noChangeArrowheads="1"/>
            </p:cNvSpPr>
            <p:nvPr userDrawn="1"/>
          </p:nvSpPr>
          <p:spPr bwMode="auto">
            <a:xfrm>
              <a:off x="5127797" y="5640779"/>
              <a:ext cx="1927229"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32" name="Rectangle 131"/>
            <p:cNvSpPr>
              <a:spLocks noChangeArrowheads="1"/>
            </p:cNvSpPr>
            <p:nvPr userDrawn="1"/>
          </p:nvSpPr>
          <p:spPr bwMode="auto">
            <a:xfrm>
              <a:off x="629400" y="5640779"/>
              <a:ext cx="1933347"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133" name="Live area"/>
            <p:cNvSpPr/>
            <p:nvPr userDrawn="1"/>
          </p:nvSpPr>
          <p:spPr>
            <a:xfrm>
              <a:off x="629400" y="2085977"/>
              <a:ext cx="10933200" cy="3728692"/>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DD1E36">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spcAft>
                  <a:spcPts val="750"/>
                </a:spcAft>
              </a:pPr>
              <a:endParaRPr lang="en-US" sz="900" dirty="0">
                <a:solidFill>
                  <a:schemeClr val="bg1"/>
                </a:solidFill>
                <a:latin typeface="+mn-lt"/>
                <a:ea typeface="+mn-ea"/>
                <a:cs typeface="+mn-cs"/>
              </a:endParaRPr>
            </a:p>
          </p:txBody>
        </p:sp>
        <p:sp>
          <p:nvSpPr>
            <p:cNvPr id="138" name="Footnote example"/>
            <p:cNvSpPr txBox="1"/>
            <p:nvPr userDrawn="1"/>
          </p:nvSpPr>
          <p:spPr>
            <a:xfrm>
              <a:off x="630000" y="5814667"/>
              <a:ext cx="9030915" cy="415499"/>
            </a:xfrm>
            <a:prstGeom prst="rect">
              <a:avLst/>
            </a:prstGeom>
            <a:noFill/>
          </p:spPr>
          <p:txBody>
            <a:bodyPr wrap="square" lIns="0" tIns="0" rIns="0" b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750" dirty="0">
                  <a:solidFill>
                    <a:prstClr val="white">
                      <a:lumMod val="65000"/>
                    </a:prstClr>
                  </a:solidFill>
                  <a:latin typeface="+mn-lt"/>
                  <a:ea typeface="+mn-ea"/>
                  <a:cs typeface="+mn-cs"/>
                  <a:sym typeface="Trebuchet MS" panose="020B0603020202020204" pitchFamily="34" charset="0"/>
                </a:rPr>
                <a:t>1. xxxx  2. xxxx  3. xxxx</a:t>
              </a:r>
            </a:p>
            <a:p>
              <a:pPr lvl="0">
                <a:lnSpc>
                  <a:spcPct val="90000"/>
                </a:lnSpc>
                <a:defRPr/>
              </a:pPr>
              <a:r>
                <a:rPr lang="en-US" sz="750" dirty="0">
                  <a:solidFill>
                    <a:prstClr val="white">
                      <a:lumMod val="65000"/>
                    </a:prstClr>
                  </a:solidFill>
                  <a:latin typeface="+mn-lt"/>
                  <a:ea typeface="+mn-ea"/>
                  <a:cs typeface="+mn-cs"/>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750" dirty="0">
                  <a:solidFill>
                    <a:prstClr val="white">
                      <a:lumMod val="65000"/>
                    </a:prstClr>
                  </a:solidFill>
                  <a:latin typeface="+mn-lt"/>
                  <a:ea typeface="+mn-ea"/>
                  <a:cs typeface="+mn-cs"/>
                  <a:sym typeface="Trebuchet MS" panose="020B0603020202020204" pitchFamily="34" charset="0"/>
                </a:rPr>
                <a:t>Source: Include a source for every chart that you use. Separate sources with a semicolon; BCG-related sources go at the end</a:t>
              </a:r>
              <a:endParaRPr kumimoji="0" lang="en-US" sz="750" b="0" i="0" u="none" strike="noStrike" kern="1200" cap="none" spc="0" normalizeH="0" baseline="0" noProof="0" dirty="0">
                <a:ln>
                  <a:noFill/>
                </a:ln>
                <a:solidFill>
                  <a:prstClr val="white">
                    <a:lumMod val="65000"/>
                  </a:prstClr>
                </a:solidFill>
                <a:effectLst/>
                <a:uLnTx/>
                <a:uFillTx/>
                <a:latin typeface="+mn-lt"/>
                <a:ea typeface="+mn-ea"/>
                <a:cs typeface="+mn-cs"/>
                <a:sym typeface="Trebuchet MS" panose="020B0603020202020204" pitchFamily="34" charset="0"/>
              </a:endParaRPr>
            </a:p>
          </p:txBody>
        </p:sp>
      </p:grpSp>
      <p:sp>
        <p:nvSpPr>
          <p:cNvPr id="93" name="TextBox 9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968631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7624511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7635" name="think-cell Slide" r:id="rId5" imgW="384" imgH="384" progId="TCLayout.ActiveDocument.1">
                  <p:embed/>
                </p:oleObj>
              </mc:Choice>
              <mc:Fallback>
                <p:oleObj name="think-cell Slide" r:id="rId5" imgW="384" imgH="384" progId="TCLayout.ActiveDocument.1">
                  <p:embed/>
                  <p:pic>
                    <p:nvPicPr>
                      <p:cNvPr id="3" name="Object 2" hidden="1"/>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pic>
        <p:nvPicPr>
          <p:cNvPr id="23" name="Picture 22">
            <a:extLst>
              <a:ext uri="{FF2B5EF4-FFF2-40B4-BE49-F238E27FC236}">
                <a16:creationId xmlns:a16="http://schemas.microsoft.com/office/drawing/2014/main" id="{F7F37E57-90EB-4392-A853-E6C177DBF23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
            <a:ext cx="9144000" cy="5140930"/>
          </a:xfrm>
          <a:prstGeom prst="rect">
            <a:avLst/>
          </a:prstGeom>
        </p:spPr>
      </p:pic>
      <p:sp>
        <p:nvSpPr>
          <p:cNvPr id="24" name="Title 1"/>
          <p:cNvSpPr>
            <a:spLocks noGrp="1"/>
          </p:cNvSpPr>
          <p:nvPr>
            <p:ph type="ctrTitle" hasCustomPrompt="1"/>
          </p:nvPr>
        </p:nvSpPr>
        <p:spPr bwMode="ltGray">
          <a:xfrm>
            <a:off x="628650" y="3217937"/>
            <a:ext cx="8486775" cy="668264"/>
          </a:xfrm>
          <a:prstGeom prst="rect">
            <a:avLst/>
          </a:prstGeom>
        </p:spPr>
        <p:txBody>
          <a:bodyPr vert="horz" lIns="91440" tIns="45720" rIns="91440" bIns="45720" anchor="t">
            <a:normAutofit/>
          </a:bodyPr>
          <a:lstStyle>
            <a:lvl1pPr algn="l">
              <a:lnSpc>
                <a:spcPct val="93000"/>
              </a:lnSpc>
              <a:defRPr sz="3300" b="0" baseline="0">
                <a:solidFill>
                  <a:srgbClr val="12284C"/>
                </a:solidFill>
                <a:latin typeface="+mj-lt"/>
                <a:ea typeface="+mj-ea"/>
                <a:cs typeface="+mj-cs"/>
                <a:sym typeface="Trebuchet MS" panose="020B0603020202020204" pitchFamily="34" charset="0"/>
              </a:defRPr>
            </a:lvl1pPr>
          </a:lstStyle>
          <a:p>
            <a:r>
              <a:rPr lang="en-US" dirty="0"/>
              <a:t>Title in Title Case</a:t>
            </a:r>
          </a:p>
        </p:txBody>
      </p:sp>
      <p:sp>
        <p:nvSpPr>
          <p:cNvPr id="25" name="Subtitle 2"/>
          <p:cNvSpPr>
            <a:spLocks noGrp="1"/>
          </p:cNvSpPr>
          <p:nvPr>
            <p:ph type="subTitle" idx="1" hasCustomPrompt="1"/>
          </p:nvPr>
        </p:nvSpPr>
        <p:spPr bwMode="white">
          <a:xfrm>
            <a:off x="2686050" y="3998455"/>
            <a:ext cx="6429375" cy="516074"/>
          </a:xfrm>
          <a:prstGeom prst="rect">
            <a:avLst/>
          </a:prstGeom>
        </p:spPr>
        <p:txBody>
          <a:bodyPr lIns="91440" tIns="45720" rIns="91440" bIns="45720" anchor="t"/>
          <a:lstStyle>
            <a:lvl1pPr marL="0" indent="0" algn="l">
              <a:lnSpc>
                <a:spcPct val="110000"/>
              </a:lnSpc>
              <a:buNone/>
              <a:defRPr sz="1800" baseline="0">
                <a:solidFill>
                  <a:schemeClr val="tx2"/>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in sentence case</a:t>
            </a:r>
          </a:p>
        </p:txBody>
      </p:sp>
    </p:spTree>
    <p:extLst>
      <p:ext uri="{BB962C8B-B14F-4D97-AF65-F5344CB8AC3E}">
        <p14:creationId xmlns:p14="http://schemas.microsoft.com/office/powerpoint/2010/main" val="3894042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30502838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865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57" name="Date Placeholder 56"/>
          <p:cNvSpPr>
            <a:spLocks noGrp="1"/>
          </p:cNvSpPr>
          <p:nvPr>
            <p:ph type="dt" sz="half" idx="14"/>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Title 7"/>
          <p:cNvSpPr>
            <a:spLocks noGrp="1"/>
          </p:cNvSpPr>
          <p:nvPr>
            <p:ph type="title" hasCustomPrompt="1"/>
          </p:nvPr>
        </p:nvSpPr>
        <p:spPr>
          <a:xfrm>
            <a:off x="472500" y="467101"/>
            <a:ext cx="8200013" cy="249299"/>
          </a:xfr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622589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432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57933643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99683"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solidFill>
                  <a:srgbClr val="12284C"/>
                </a:solidFill>
                <a:latin typeface="+mj-lt"/>
                <a:ea typeface="+mj-ea"/>
                <a:cs typeface="+mj-cs"/>
              </a:defRPr>
            </a:lvl1pPr>
          </a:lstStyle>
          <a:p>
            <a:r>
              <a:rPr lang="en-US" dirty="0"/>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472050" y="1564221"/>
            <a:ext cx="8200463" cy="30547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45537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959D5-2D02-491B-A3F2-C83A1BA4AB43}"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37C1E-5B90-42A3-A67F-33D539E4AA2B}" type="slidenum">
              <a:rPr lang="en-US" smtClean="0"/>
              <a:t>‹#›</a:t>
            </a:fld>
            <a:endParaRPr lang="en-US"/>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97200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2656028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070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Rectangle 6"/>
          <p:cNvSpPr/>
          <p:nvPr userDrawn="1"/>
        </p:nvSpPr>
        <p:spPr bwMode="white">
          <a:xfrm>
            <a:off x="1" y="-982"/>
            <a:ext cx="3520800" cy="5144482"/>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472500" y="1619241"/>
            <a:ext cx="2808000" cy="406265"/>
          </a:xfrm>
          <a:prstGeom prst="rect">
            <a:avLst/>
          </a:prstGeom>
        </p:spPr>
        <p:txBody>
          <a:bodyPr>
            <a:noAutofit/>
          </a:bodyPr>
          <a:lstStyle>
            <a:lvl1pPr marL="0" indent="0" algn="l">
              <a:buNone/>
              <a:defRPr sz="1200">
                <a:solidFill>
                  <a:srgbClr val="12284C"/>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9" name="Title 4"/>
          <p:cNvSpPr>
            <a:spLocks noGrp="1"/>
          </p:cNvSpPr>
          <p:nvPr>
            <p:ph type="title" hasCustomPrompt="1"/>
          </p:nvPr>
        </p:nvSpPr>
        <p:spPr>
          <a:xfrm>
            <a:off x="472500" y="920286"/>
            <a:ext cx="2808000" cy="498598"/>
          </a:xfrm>
        </p:spPr>
        <p:txBody>
          <a:bodyPr vert="horz" anchor="t">
            <a:noAutofit/>
          </a:bodyPr>
          <a:lstStyle>
            <a:lvl1pPr>
              <a:defRPr sz="180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149692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50297896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173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9" name="Picture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bwMode="blackWhite">
          <a:xfrm>
            <a:off x="963557" y="2001031"/>
            <a:ext cx="7215368" cy="2400770"/>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685800" rtl="0" eaLnBrk="1" fontAlgn="auto" latinLnBrk="0" hangingPunct="1">
              <a:lnSpc>
                <a:spcPts val="4500"/>
              </a:lnSpc>
              <a:spcBef>
                <a:spcPts val="0"/>
              </a:spcBef>
              <a:spcAft>
                <a:spcPts val="0"/>
              </a:spcAft>
              <a:defRPr lang="en-US" sz="4050" kern="1200" baseline="0" dirty="0">
                <a:solidFill>
                  <a:srgbClr val="12284C"/>
                </a:solidFill>
                <a:latin typeface="+mj-lt"/>
                <a:ea typeface="+mj-ea"/>
                <a:cs typeface="+mj-cs"/>
                <a:sym typeface="Trebuchet MS" panose="020B0603020202020204" pitchFamily="34" charset="0"/>
              </a:defRPr>
            </a:lvl1pPr>
          </a:lstStyle>
          <a:p>
            <a:r>
              <a:rPr lang="en-US" dirty="0"/>
              <a:t>Click to add section title</a:t>
            </a:r>
          </a:p>
        </p:txBody>
      </p:sp>
      <p:sp>
        <p:nvSpPr>
          <p:cNvPr id="11" name="Rectangle 10"/>
          <p:cNvSpPr/>
          <p:nvPr userDrawn="1"/>
        </p:nvSpPr>
        <p:spPr bwMode="white">
          <a:xfrm>
            <a:off x="960520" y="1068061"/>
            <a:ext cx="713791" cy="713791"/>
          </a:xfrm>
          <a:prstGeom prst="rect">
            <a:avLst/>
          </a:prstGeom>
          <a:noFill/>
          <a:ln>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242829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9643216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275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7" name="Title 1"/>
          <p:cNvSpPr>
            <a:spLocks noGrp="1"/>
          </p:cNvSpPr>
          <p:nvPr>
            <p:ph type="title" hasCustomPrompt="1"/>
          </p:nvPr>
        </p:nvSpPr>
        <p:spPr bwMode="blackWhite">
          <a:xfrm>
            <a:off x="472500" y="2870100"/>
            <a:ext cx="8202600" cy="1530900"/>
          </a:xfrm>
        </p:spPr>
        <p:txBody>
          <a:bodyPr vert="horz" anchor="t">
            <a:noAutofit/>
          </a:bodyPr>
          <a:lstStyle>
            <a:lvl1pPr>
              <a:defRPr sz="4050">
                <a:solidFill>
                  <a:srgbClr val="12284C"/>
                </a:solidFill>
                <a:latin typeface="+mj-lt"/>
                <a:ea typeface="+mj-ea"/>
                <a:cs typeface="+mj-cs"/>
                <a:sym typeface="Trebuchet MS" panose="020B0603020202020204" pitchFamily="34" charset="0"/>
              </a:defRPr>
            </a:lvl1pPr>
          </a:lstStyle>
          <a:p>
            <a:r>
              <a:rPr lang="en-US" dirty="0"/>
              <a:t>Click to add section title</a:t>
            </a:r>
          </a:p>
        </p:txBody>
      </p:sp>
      <p:cxnSp>
        <p:nvCxnSpPr>
          <p:cNvPr id="10" name="Straight Connector 9"/>
          <p:cNvCxnSpPr/>
          <p:nvPr userDrawn="1"/>
        </p:nvCxnSpPr>
        <p:spPr bwMode="white">
          <a:xfrm>
            <a:off x="472501" y="2760012"/>
            <a:ext cx="8668940" cy="0"/>
          </a:xfrm>
          <a:prstGeom prst="line">
            <a:avLst/>
          </a:prstGeom>
          <a:ln w="19050" cmpd="sng">
            <a:solidFill>
              <a:srgbClr val="2A5DB0"/>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42709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03756603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377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3048746" y="0"/>
            <a:ext cx="312713" cy="5143500"/>
          </a:xfrm>
          <a:prstGeom prst="rect">
            <a:avLst/>
          </a:prstGeom>
        </p:spPr>
      </p:pic>
      <p:sp>
        <p:nvSpPr>
          <p:cNvPr id="2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4" name="Rectangle 23"/>
          <p:cNvSpPr/>
          <p:nvPr userDrawn="1"/>
        </p:nvSpPr>
        <p:spPr bwMode="white">
          <a:xfrm>
            <a:off x="0" y="0"/>
            <a:ext cx="3059631"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180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731747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7134776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480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5374205" y="0"/>
            <a:ext cx="312713" cy="5143500"/>
          </a:xfrm>
          <a:prstGeom prst="rect">
            <a:avLst/>
          </a:prstGeom>
        </p:spPr>
      </p:pic>
      <p:sp>
        <p:nvSpPr>
          <p:cNvPr id="14" name="Rectangle 13"/>
          <p:cNvSpPr/>
          <p:nvPr userDrawn="1"/>
        </p:nvSpPr>
        <p:spPr bwMode="white">
          <a:xfrm>
            <a:off x="0" y="0"/>
            <a:ext cx="53789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4707397"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60028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45702419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582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6771935" y="0"/>
            <a:ext cx="312713" cy="5143500"/>
          </a:xfrm>
          <a:prstGeom prst="rect">
            <a:avLst/>
          </a:prstGeom>
        </p:spPr>
      </p:pic>
      <p:sp>
        <p:nvSpPr>
          <p:cNvPr id="10" name="Rectangle 9"/>
          <p:cNvSpPr/>
          <p:nvPr userDrawn="1"/>
        </p:nvSpPr>
        <p:spPr bwMode="white">
          <a:xfrm>
            <a:off x="0" y="0"/>
            <a:ext cx="6775704"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6076188"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704318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7077807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685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24"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18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26" name="Rectangle 25"/>
          <p:cNvSpPr/>
          <p:nvPr userDrawn="1"/>
        </p:nvSpPr>
        <p:spPr bwMode="ltGray">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28864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26163502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787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4267187" y="0"/>
            <a:ext cx="312713" cy="5143500"/>
          </a:xfrm>
          <a:prstGeom prst="rect">
            <a:avLst/>
          </a:prstGeom>
        </p:spPr>
      </p:pic>
      <p:sp>
        <p:nvSpPr>
          <p:cNvPr id="11" name="Rectangle 10"/>
          <p:cNvSpPr/>
          <p:nvPr userDrawn="1"/>
        </p:nvSpPr>
        <p:spPr>
          <a:xfrm>
            <a:off x="4572000" y="0"/>
            <a:ext cx="4572000" cy="51435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4569016" y="0"/>
            <a:ext cx="4574983" cy="5143500"/>
          </a:xfrm>
          <a:prstGeom prst="rect">
            <a:avLst/>
          </a:prstGeom>
          <a:noFill/>
        </p:spPr>
        <p:txBody>
          <a:bodyPr lIns="914400" tIns="914400" rIns="914400" bIns="914400"/>
          <a:lstStyle>
            <a:lvl1pPr algn="ctr">
              <a:defRPr sz="1350" baseline="0">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3" name="Title 1"/>
          <p:cNvSpPr>
            <a:spLocks noGrp="1"/>
          </p:cNvSpPr>
          <p:nvPr>
            <p:ph type="title" hasCustomPrompt="1"/>
          </p:nvPr>
        </p:nvSpPr>
        <p:spPr bwMode="blackWhite">
          <a:xfrm>
            <a:off x="472500" y="1339200"/>
            <a:ext cx="3291300" cy="2465100"/>
          </a:xfrm>
          <a:prstGeom prst="rect">
            <a:avLst/>
          </a:prstGeom>
          <a:noFill/>
        </p:spPr>
        <p:txBody>
          <a:bodyPr vert="horz" wrap="square" lIns="0" tIns="0" rIns="320040" bIns="0"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8" name="TextBox 1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055766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0226572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0889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557387" y="0"/>
            <a:ext cx="312713" cy="5143500"/>
          </a:xfrm>
          <a:prstGeom prst="rect">
            <a:avLst/>
          </a:prstGeom>
        </p:spPr>
      </p:pic>
      <p:sp>
        <p:nvSpPr>
          <p:cNvPr id="11" name="Rectangle 10"/>
          <p:cNvSpPr/>
          <p:nvPr userDrawn="1"/>
        </p:nvSpPr>
        <p:spPr bwMode="gray">
          <a:xfrm>
            <a:off x="5864658" y="0"/>
            <a:ext cx="327934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5865019" y="0"/>
            <a:ext cx="3278981" cy="5143500"/>
          </a:xfrm>
          <a:prstGeom prst="rect">
            <a:avLst/>
          </a:prstGeom>
          <a:noFill/>
        </p:spPr>
        <p:txBody>
          <a:bodyPr lIns="182880" tIns="914400" rIns="182880" bIns="914400"/>
          <a:lstStyle>
            <a:lvl1pPr algn="ctr">
              <a:defRPr sz="1200">
                <a:solidFill>
                  <a:schemeClr val="tx1"/>
                </a:solidFill>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5" name="Title 1"/>
          <p:cNvSpPr>
            <a:spLocks noGrp="1"/>
          </p:cNvSpPr>
          <p:nvPr>
            <p:ph type="title" hasCustomPrompt="1"/>
          </p:nvPr>
        </p:nvSpPr>
        <p:spPr bwMode="black">
          <a:xfrm>
            <a:off x="473202" y="1339200"/>
            <a:ext cx="4685664" cy="2465100"/>
          </a:xfrm>
          <a:prstGeom prst="rect">
            <a:avLst/>
          </a:prstGeom>
        </p:spPr>
        <p:txBody>
          <a:bodyPr vert="horz"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add title</a:t>
            </a:r>
          </a:p>
        </p:txBody>
      </p:sp>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6" name="TextBox 1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559420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55930738"/>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09923"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0"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0" name="Title 2"/>
          <p:cNvSpPr>
            <a:spLocks noGrp="1"/>
          </p:cNvSpPr>
          <p:nvPr>
            <p:ph type="title" hasCustomPrompt="1"/>
          </p:nvPr>
        </p:nvSpPr>
        <p:spPr>
          <a:xfrm>
            <a:off x="472500" y="2073153"/>
            <a:ext cx="1858979" cy="985733"/>
          </a:xfrm>
          <a:prstGeom prst="rect">
            <a:avLst/>
          </a:prstGeom>
        </p:spPr>
        <p:txBody>
          <a:bodyPr vert="horz" anchor="ctr">
            <a:noAutofit/>
          </a:bodyPr>
          <a:lstStyle>
            <a:lvl1pPr>
              <a:defRPr sz="1800">
                <a:solidFill>
                  <a:srgbClr val="12284C"/>
                </a:solidFill>
                <a:latin typeface="+mj-lt"/>
                <a:ea typeface="+mj-ea"/>
                <a:cs typeface="+mj-cs"/>
                <a:sym typeface="Trebuchet MS" panose="020B0603020202020204" pitchFamily="34" charset="0"/>
              </a:defRPr>
            </a:lvl1pPr>
          </a:lstStyle>
          <a:p>
            <a:r>
              <a:rPr lang="en-US" dirty="0">
                <a:solidFill>
                  <a:schemeClr val="tx2"/>
                </a:solidFill>
              </a:rPr>
              <a:t>Click to add title</a:t>
            </a:r>
          </a:p>
        </p:txBody>
      </p:sp>
      <p:pic>
        <p:nvPicPr>
          <p:cNvPr id="12" name="Picture 11"/>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49331" y="2692799"/>
            <a:ext cx="1023938" cy="253722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5" name="TextBox 14"/>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73761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33055"/>
            <a:ext cx="7886700" cy="3399668"/>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85130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2" name="Title 1"/>
          <p:cNvSpPr>
            <a:spLocks noGrp="1"/>
          </p:cNvSpPr>
          <p:nvPr>
            <p:ph type="title"/>
          </p:nvPr>
        </p:nvSpPr>
        <p:spPr>
          <a:xfrm>
            <a:off x="629841" y="273844"/>
            <a:ext cx="7886700" cy="86201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03821"/>
            <a:ext cx="3868340" cy="2235670"/>
          </a:xfrm>
          <a:prstGeom prst="rect">
            <a:avLst/>
          </a:prstGeom>
        </p:spPr>
        <p:txBody>
          <a:bodyPr/>
          <a:lstStyle>
            <a:lvl1pPr>
              <a:defRPr sz="1800"/>
            </a:lvl1pPr>
            <a:lvl2pPr>
              <a:defRPr sz="15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03821"/>
            <a:ext cx="3887391" cy="2235671"/>
          </a:xfrm>
          <a:prstGeom prst="rect">
            <a:avLst/>
          </a:prstGeom>
        </p:spPr>
        <p:txBody>
          <a:bodyPr/>
          <a:lstStyle>
            <a:lvl1pPr>
              <a:defRPr sz="1800"/>
            </a:lvl1pPr>
            <a:lvl2pPr>
              <a:defRPr sz="15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B959D5-2D02-491B-A3F2-C83A1BA4AB43}" type="datetimeFigureOut">
              <a:rPr lang="en-US" smtClean="0"/>
              <a:t>9/29/2021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37C1E-5B90-42A3-A67F-33D539E4AA2B}" type="slidenum">
              <a:rPr lang="en-US" smtClean="0"/>
              <a:t>‹#›</a:t>
            </a:fld>
            <a:endParaRPr lang="en-US"/>
          </a:p>
        </p:txBody>
      </p:sp>
    </p:spTree>
    <p:extLst>
      <p:ext uri="{BB962C8B-B14F-4D97-AF65-F5344CB8AC3E}">
        <p14:creationId xmlns:p14="http://schemas.microsoft.com/office/powerpoint/2010/main" val="24976048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48829966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094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0"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472500" y="2073153"/>
            <a:ext cx="1858979" cy="985733"/>
          </a:xfrm>
        </p:spPr>
        <p:txBody>
          <a:bodyPr vert="horz" anchor="ctr" anchorCtr="0">
            <a:noAutofit/>
          </a:bodyPr>
          <a:lstStyle>
            <a:lvl1pPr>
              <a:defRPr>
                <a:solidFill>
                  <a:srgbClr val="FFFFFF"/>
                </a:solidFill>
                <a:latin typeface="+mj-lt"/>
                <a:ea typeface="+mj-ea"/>
                <a:cs typeface="+mj-cs"/>
              </a:defRPr>
            </a:lvl1pPr>
          </a:lstStyle>
          <a:p>
            <a:r>
              <a:rPr lang="en-US" dirty="0"/>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1630981" y="2552121"/>
            <a:ext cx="2021000" cy="2596309"/>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40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4046343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197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9" name="Pentagon 3"/>
          <p:cNvSpPr/>
          <p:nvPr userDrawn="1"/>
        </p:nvSpPr>
        <p:spPr bwMode="white">
          <a:xfrm>
            <a:off x="1" y="0"/>
            <a:ext cx="407019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36144" y="2545795"/>
            <a:ext cx="973931" cy="2678906"/>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9983589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8680075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299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9" name="Pentagon 3"/>
          <p:cNvSpPr/>
          <p:nvPr userDrawn="1"/>
        </p:nvSpPr>
        <p:spPr bwMode="white">
          <a:xfrm>
            <a:off x="1" y="0"/>
            <a:ext cx="407019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2683544" y="2562225"/>
            <a:ext cx="2021000" cy="258127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530300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64333687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401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Pentagon 8"/>
          <p:cNvSpPr/>
          <p:nvPr/>
        </p:nvSpPr>
        <p:spPr bwMode="white">
          <a:xfrm>
            <a:off x="0" y="0"/>
            <a:ext cx="477266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2500" y="467101"/>
            <a:ext cx="3560867"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sp>
        <p:nvSpPr>
          <p:cNvPr id="18"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48354" y="2692204"/>
            <a:ext cx="1023938" cy="253722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29719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77220480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504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Pentagon 8"/>
          <p:cNvSpPr/>
          <p:nvPr/>
        </p:nvSpPr>
        <p:spPr bwMode="white">
          <a:xfrm>
            <a:off x="0" y="0"/>
            <a:ext cx="477266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2500" y="467101"/>
            <a:ext cx="3560867" cy="249299"/>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3345129" y="2555853"/>
            <a:ext cx="2021000" cy="2592413"/>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20292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0644663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606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4690872" cy="249299"/>
          </a:xfrm>
          <a:prstGeom prst="rect">
            <a:avLst/>
          </a:prstGeom>
        </p:spPr>
        <p:txBody>
          <a:bodyPr vert="horz"/>
          <a:lstStyle>
            <a:lvl1pPr>
              <a:defRPr>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1" name="Picture 10"/>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617754" y="2692204"/>
            <a:ext cx="1023938" cy="253722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5" name="TextBox 14"/>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175490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97450608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7091"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12284C"/>
              </a:gs>
              <a:gs pos="100000">
                <a:srgbClr val="0E213E"/>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2" name="Title 1"/>
          <p:cNvSpPr>
            <a:spLocks noGrp="1"/>
          </p:cNvSpPr>
          <p:nvPr>
            <p:ph type="title" hasCustomPrompt="1"/>
          </p:nvPr>
        </p:nvSpPr>
        <p:spPr>
          <a:xfrm>
            <a:off x="472500" y="467101"/>
            <a:ext cx="4690872" cy="249299"/>
          </a:xfrm>
          <a:prstGeom prst="rect">
            <a:avLst/>
          </a:prstGeom>
        </p:spPr>
        <p:txBody>
          <a:bodyPr vert="horz"/>
          <a:lstStyle>
            <a:lvl1pPr>
              <a:defRPr>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925721" y="2555853"/>
            <a:ext cx="2021000" cy="2592413"/>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79964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5108130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811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1"/>
          <p:cNvSpPr>
            <a:spLocks noGrp="1"/>
          </p:cNvSpPr>
          <p:nvPr>
            <p:ph type="title" hasCustomPrompt="1"/>
          </p:nvPr>
        </p:nvSpPr>
        <p:spPr>
          <a:xfrm>
            <a:off x="472500" y="2869750"/>
            <a:ext cx="8199900" cy="1204913"/>
          </a:xfr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757341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0478359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1913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472500" y="469106"/>
            <a:ext cx="699516" cy="699516"/>
          </a:xfrm>
          <a:prstGeom prst="rect">
            <a:avLst/>
          </a:prstGeom>
          <a:noFill/>
          <a:ln>
            <a:solidFill>
              <a:srgbClr val="2A5DB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472500" y="2869750"/>
            <a:ext cx="8199900" cy="1204913"/>
          </a:xfrm>
          <a:prstGeom prst="rect">
            <a:avLst/>
          </a:prstGeo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rgbClr val="2A5DB0"/>
                </a:solidFill>
                <a:latin typeface="+mj-lt"/>
                <a:ea typeface="+mj-ea"/>
                <a:cs typeface="+mj-cs"/>
                <a:sym typeface="Trebuchet MS" panose="020B0603020202020204" pitchFamily="34" charset="0"/>
              </a:defRPr>
            </a:lvl1pPr>
          </a:lstStyle>
          <a:p>
            <a:r>
              <a:rPr lang="en-US" dirty="0"/>
              <a:t>Click to add big statement text</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0043960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rgbClr val="07111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58610012"/>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20163" name="think-cell Slide" r:id="rId4" imgW="384" imgH="384" progId="TCLayout.ActiveDocument.1">
                  <p:embed/>
                </p:oleObj>
              </mc:Choice>
              <mc:Fallback>
                <p:oleObj name="think-cell Slide" r:id="rId4" imgW="384" imgH="38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8096" y="76083"/>
            <a:ext cx="576943"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4400501"/>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2284C"/>
          </a:solidFill>
          <a:ln>
            <a:noFill/>
          </a:ln>
          <a:effectLst/>
        </p:spPr>
        <p:txBody>
          <a:bodyPr vert="horz" wrap="square" lIns="68580" tIns="34290" rIns="68580" bIns="34290" numCol="1" anchor="t" anchorCtr="0" compatLnSpc="1">
            <a:prstTxWarp prst="textNoShape">
              <a:avLst/>
            </a:prstTxWarp>
            <a:noAutofit/>
          </a:bodyPr>
          <a:lstStyle/>
          <a:p>
            <a:endParaRPr lang="en-US" sz="1350" dirty="0">
              <a:latin typeface="+mn-lt"/>
              <a:ea typeface="+mn-ea"/>
              <a:cs typeface="+mn-cs"/>
              <a:sym typeface="Trebuchet MS" panose="020B0603020202020204" pitchFamily="34" charset="0"/>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29861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BDB959D5-2D02-491B-A3F2-C83A1BA4AB43}" type="datetimeFigureOut">
              <a:rPr lang="en-US" smtClean="0"/>
              <a:t>9/29/2021</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8E737C1E-5B90-42A3-A67F-33D539E4AA2B}" type="slidenum">
              <a:rPr lang="en-US" smtClean="0"/>
              <a:t>‹#›</a:t>
            </a:fld>
            <a:endParaRPr lang="en-US"/>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628651" y="1094185"/>
            <a:ext cx="7795022" cy="2113142"/>
          </a:xfrm>
        </p:spPr>
        <p:txBody>
          <a:bodyPr lIns="1645920" tIns="914400" rIns="1645920" bIns="914400" anchor="t" anchorCtr="0">
            <a:normAutofit/>
          </a:bodyPr>
          <a:lstStyle>
            <a:lvl1pPr marL="0" indent="0">
              <a:buNone/>
              <a:defRPr sz="2700" i="1"/>
            </a:lvl1pPr>
            <a:lvl2pPr marL="342900" indent="0">
              <a:buNone/>
              <a:defRPr/>
            </a:lvl2pPr>
            <a:lvl3pPr marL="685800" indent="0">
              <a:buNone/>
              <a:defRPr/>
            </a:lvl3pPr>
            <a:lvl4pPr marL="1028700" indent="0">
              <a:buNone/>
              <a:defRPr/>
            </a:lvl4pPr>
            <a:lvl5pPr marL="1371600" indent="0">
              <a:buNone/>
              <a:defRPr/>
            </a:lvl5pPr>
          </a:lstStyle>
          <a:p>
            <a:pPr lvl="0"/>
            <a:r>
              <a:rPr lang="en-US"/>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621506" y="3213497"/>
            <a:ext cx="7802166" cy="638175"/>
          </a:xfrm>
        </p:spPr>
        <p:txBody>
          <a:bodyPr anchor="b" anchorCtr="0">
            <a:normAutofit/>
          </a:bodyPr>
          <a:lstStyle>
            <a:lvl1pPr marL="0" indent="0" algn="r">
              <a:buNone/>
              <a:defRPr sz="1350"/>
            </a:lvl1pPr>
            <a:lvl2pPr marL="342900" indent="0" algn="r">
              <a:buNone/>
              <a:defRPr/>
            </a:lvl2pPr>
            <a:lvl3pPr marL="685800" indent="0" algn="r">
              <a:buNone/>
              <a:defRPr/>
            </a:lvl3pPr>
            <a:lvl4pPr marL="1028700" indent="0" algn="r">
              <a:buNone/>
              <a:defRPr/>
            </a:lvl4pPr>
            <a:lvl5pPr marL="1371600" indent="0" algn="r">
              <a:buNone/>
              <a:defRPr/>
            </a:lvl5pPr>
          </a:lstStyle>
          <a:p>
            <a:pPr lvl="0"/>
            <a:r>
              <a:rPr lang="en-US"/>
              <a:t>Edit Master text styles</a:t>
            </a:r>
          </a:p>
        </p:txBody>
      </p:sp>
    </p:spTree>
    <p:extLst>
      <p:ext uri="{BB962C8B-B14F-4D97-AF65-F5344CB8AC3E}">
        <p14:creationId xmlns:p14="http://schemas.microsoft.com/office/powerpoint/2010/main" val="90111754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rgbClr val="4D4D4D"/>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3"/>
            </p:custDataLst>
            <p:extLst>
              <p:ext uri="{D42A27DB-BD31-4B8C-83A1-F6EECF244321}">
                <p14:modId xmlns:p14="http://schemas.microsoft.com/office/powerpoint/2010/main" val="145322943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21187" name="think-cell Slide" r:id="rId5" imgW="286" imgH="286" progId="TCLayout.ActiveDocument.1">
                  <p:embed/>
                </p:oleObj>
              </mc:Choice>
              <mc:Fallback>
                <p:oleObj name="think-cell Slide" r:id="rId5" imgW="286" imgH="286" progId="TCLayout.ActiveDocument.1">
                  <p:embed/>
                  <p:pic>
                    <p:nvPicPr>
                      <p:cNvPr id="6" name="Object 5" hidden="1"/>
                      <p:cNvPicPr/>
                      <p:nvPr/>
                    </p:nvPicPr>
                    <p:blipFill>
                      <a:blip r:embed="rId6"/>
                      <a:stretch>
                        <a:fillRect/>
                      </a:stretch>
                    </p:blipFill>
                    <p:spPr>
                      <a:xfrm>
                        <a:off x="1191" y="1191"/>
                        <a:ext cx="1191" cy="1191"/>
                      </a:xfrm>
                      <a:prstGeom prst="rect">
                        <a:avLst/>
                      </a:prstGeom>
                    </p:spPr>
                  </p:pic>
                </p:oleObj>
              </mc:Fallback>
            </mc:AlternateContent>
          </a:graphicData>
        </a:graphic>
      </p:graphicFrame>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 name="Title 1"/>
          <p:cNvSpPr>
            <a:spLocks noGrp="1"/>
          </p:cNvSpPr>
          <p:nvPr>
            <p:ph type="title" hasCustomPrompt="1"/>
          </p:nvPr>
        </p:nvSpPr>
        <p:spPr>
          <a:xfrm>
            <a:off x="472500" y="467101"/>
            <a:ext cx="8199900" cy="249299"/>
          </a:xfrm>
        </p:spPr>
        <p:txBody>
          <a:bodyPr vert="horz"/>
          <a:lstStyle>
            <a:lvl1pPr>
              <a:defRPr>
                <a:solidFill>
                  <a:schemeClr val="bg1"/>
                </a:solidFill>
                <a:latin typeface="+mj-lt"/>
                <a:ea typeface="+mj-ea"/>
                <a:cs typeface="+mj-cs"/>
                <a:sym typeface="Trebuchet MS" panose="020B0603020202020204" pitchFamily="34" charset="0"/>
              </a:defRPr>
            </a:lvl1pPr>
          </a:lstStyle>
          <a:p>
            <a:r>
              <a:rPr lang="en-US" dirty="0"/>
              <a:t>Click to add title</a:t>
            </a:r>
          </a:p>
        </p:txBody>
      </p:sp>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45501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38729582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22211"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3" name="Freeform 12"/>
          <p:cNvSpPr/>
          <p:nvPr/>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472500" y="1949000"/>
            <a:ext cx="2114550" cy="1290225"/>
          </a:xfrm>
          <a:prstGeom prst="rect">
            <a:avLst/>
          </a:prstGeom>
          <a:noFill/>
        </p:spPr>
        <p:txBody>
          <a:bodyPr wrap="square" lIns="0" tIns="0" rIns="0" bIns="0" rtlCol="0" anchor="ctr">
            <a:spAutoFit/>
          </a:bodyPr>
          <a:lstStyle/>
          <a:p>
            <a:pPr marL="0" indent="0">
              <a:lnSpc>
                <a:spcPct val="106000"/>
              </a:lnSpc>
              <a:spcAft>
                <a:spcPts val="525"/>
              </a:spcAft>
              <a:buFontTx/>
              <a:buNone/>
            </a:pPr>
            <a:r>
              <a:rPr lang="en-US" sz="4050" dirty="0">
                <a:solidFill>
                  <a:srgbClr val="12284C"/>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31478" y="2690061"/>
            <a:ext cx="1023938" cy="253722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16638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5952993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23235"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95115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D. Blank">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5670196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24259"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 name="Date Placeholder 6"/>
          <p:cNvSpPr>
            <a:spLocks noGrp="1"/>
          </p:cNvSpPr>
          <p:nvPr>
            <p:ph type="dt" sz="half" idx="10"/>
          </p:nvPr>
        </p:nvSpPr>
        <p:spPr/>
        <p:txBody>
          <a:bodyPr/>
          <a:lstStyle>
            <a:lvl1pPr>
              <a:defRPr>
                <a:latin typeface="+mn-lt"/>
                <a:ea typeface="+mn-ea"/>
                <a:cs typeface="+mn-cs"/>
                <a:sym typeface="Trebuchet MS" panose="020B0603020202020204" pitchFamily="34" charset="0"/>
              </a:defRPr>
            </a:lvl1pPr>
          </a:lstStyle>
          <a:p>
            <a:endParaRPr lang="en-US" dirty="0"/>
          </a:p>
        </p:txBody>
      </p:sp>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84156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D. Disclaimer">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66084971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25283" name="think-cell Slide" r:id="rId4" imgW="286" imgH="286" progId="TCLayout.ActiveDocument.1">
                  <p:embed/>
                </p:oleObj>
              </mc:Choice>
              <mc:Fallback>
                <p:oleObj name="think-cell Slide" r:id="rId4" imgW="286" imgH="286" progId="TCLayout.ActiveDocument.1">
                  <p:embed/>
                  <p:pic>
                    <p:nvPicPr>
                      <p:cNvPr id="2" name="Object 1"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6" name="Picture 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793084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93800601"/>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26307" name="think-cell Slide" r:id="rId4" imgW="384" imgH="384" progId="TCLayout.ActiveDocument.1">
                  <p:embed/>
                </p:oleObj>
              </mc:Choice>
              <mc:Fallback>
                <p:oleObj name="think-cell Slide" r:id="rId4" imgW="384" imgH="384"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 name="Title 1"/>
          <p:cNvSpPr txBox="1">
            <a:spLocks/>
          </p:cNvSpPr>
          <p:nvPr userDrawn="1"/>
        </p:nvSpPr>
        <p:spPr bwMode="ltGray">
          <a:xfrm>
            <a:off x="1143002" y="1198418"/>
            <a:ext cx="5610113" cy="2046432"/>
          </a:xfrm>
          <a:prstGeom prst="rect">
            <a:avLst/>
          </a:prstGeom>
        </p:spPr>
        <p:txBody>
          <a:bodyPr vert="horz" wrap="square" lIns="68580" tIns="34290" rIns="68580" bIns="34290" rtlCol="0" anchor="ctr">
            <a:normAutofit/>
          </a:bodyPr>
          <a:lstStyle>
            <a:lvl1pPr marL="0" marR="0" indent="0" algn="l" defTabSz="914377" rtl="0" eaLnBrk="1" fontAlgn="auto" latinLnBrk="0" hangingPunct="1">
              <a:lnSpc>
                <a:spcPct val="90000"/>
              </a:lnSpc>
              <a:spcBef>
                <a:spcPct val="0"/>
              </a:spcBef>
              <a:spcAft>
                <a:spcPts val="0"/>
              </a:spcAft>
              <a:buClrTx/>
              <a:buSzTx/>
              <a:buFontTx/>
              <a:buNone/>
              <a:tabLst/>
              <a:defRPr sz="5400" kern="1200" baseline="0">
                <a:solidFill>
                  <a:schemeClr val="bg1"/>
                </a:solidFill>
                <a:latin typeface="+mj-lt"/>
                <a:ea typeface="+mj-ea"/>
                <a:cs typeface="+mj-cs"/>
                <a:sym typeface="Trebuchet MS" panose="020B0603020202020204" pitchFamily="34" charset="0"/>
              </a:defRPr>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sysClr val="window" lastClr="FFFFFF"/>
                </a:solidFill>
                <a:effectLst/>
                <a:uLnTx/>
                <a:uFillTx/>
                <a:latin typeface="+mn-lt"/>
                <a:ea typeface="+mn-ea"/>
                <a:cs typeface="+mn-cs"/>
                <a:sym typeface="Trebuchet MS" panose="020B0603020202020204" pitchFamily="34" charset="0"/>
              </a:rPr>
              <a:t>Thank You</a:t>
            </a:r>
          </a:p>
        </p:txBody>
      </p:sp>
    </p:spTree>
    <p:extLst>
      <p:ext uri="{BB962C8B-B14F-4D97-AF65-F5344CB8AC3E}">
        <p14:creationId xmlns:p14="http://schemas.microsoft.com/office/powerpoint/2010/main" val="16806925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88396965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2733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48" name="Picture 4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Date Placeholder 1"/>
          <p:cNvSpPr>
            <a:spLocks noGrp="1"/>
          </p:cNvSpPr>
          <p:nvPr>
            <p:ph type="dt" sz="half" idx="10"/>
          </p:nvPr>
        </p:nvSpPr>
        <p:spPr/>
        <p:txBody>
          <a:bodyPr/>
          <a:lstStyle>
            <a:lvl1pPr>
              <a:defRPr>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5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2" name="TextBox 5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grpSp>
        <p:nvGrpSpPr>
          <p:cNvPr id="53" name="Group 52"/>
          <p:cNvGrpSpPr/>
          <p:nvPr userDrawn="1"/>
        </p:nvGrpSpPr>
        <p:grpSpPr>
          <a:xfrm>
            <a:off x="-450" y="0"/>
            <a:ext cx="9144900" cy="5143500"/>
            <a:chOff x="-600" y="0"/>
            <a:chExt cx="12193200" cy="6858000"/>
          </a:xfrm>
        </p:grpSpPr>
        <p:sp>
          <p:nvSpPr>
            <p:cNvPr id="54" name="Freeform 53"/>
            <p:cNvSpPr/>
            <p:nvPr userDrawn="1"/>
          </p:nvSpPr>
          <p:spPr>
            <a:xfrm>
              <a:off x="-600" y="0"/>
              <a:ext cx="12193200" cy="6858000"/>
            </a:xfrm>
            <a:custGeom>
              <a:avLst/>
              <a:gdLst>
                <a:gd name="connsiteX0" fmla="*/ 630600 w 12193200"/>
                <a:gd name="connsiteY0" fmla="*/ 623503 h 6858000"/>
                <a:gd name="connsiteX1" fmla="*/ 630600 w 12193200"/>
                <a:gd name="connsiteY1" fmla="*/ 5814668 h 6858000"/>
                <a:gd name="connsiteX2" fmla="*/ 11563950 w 12193200"/>
                <a:gd name="connsiteY2" fmla="*/ 5814668 h 6858000"/>
                <a:gd name="connsiteX3" fmla="*/ 11563950 w 12193200"/>
                <a:gd name="connsiteY3" fmla="*/ 623503 h 6858000"/>
                <a:gd name="connsiteX4" fmla="*/ 0 w 12193200"/>
                <a:gd name="connsiteY4" fmla="*/ 0 h 6858000"/>
                <a:gd name="connsiteX5" fmla="*/ 12193200 w 12193200"/>
                <a:gd name="connsiteY5" fmla="*/ 0 h 6858000"/>
                <a:gd name="connsiteX6" fmla="*/ 12193200 w 12193200"/>
                <a:gd name="connsiteY6" fmla="*/ 6858000 h 6858000"/>
                <a:gd name="connsiteX7" fmla="*/ 0 w 12193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200" h="6858000">
                  <a:moveTo>
                    <a:pt x="630600" y="623503"/>
                  </a:moveTo>
                  <a:lnTo>
                    <a:pt x="630600" y="5814668"/>
                  </a:lnTo>
                  <a:lnTo>
                    <a:pt x="11563950" y="5814668"/>
                  </a:lnTo>
                  <a:lnTo>
                    <a:pt x="11563950" y="623503"/>
                  </a:lnTo>
                  <a:close/>
                  <a:moveTo>
                    <a:pt x="0" y="0"/>
                  </a:moveTo>
                  <a:lnTo>
                    <a:pt x="12193200" y="0"/>
                  </a:lnTo>
                  <a:lnTo>
                    <a:pt x="12193200" y="6858000"/>
                  </a:lnTo>
                  <a:lnTo>
                    <a:pt x="0" y="68580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solidFill>
                  <a:schemeClr val="tx1"/>
                </a:solidFill>
                <a:latin typeface="+mn-lt"/>
                <a:ea typeface="+mn-ea"/>
                <a:cs typeface="+mn-cs"/>
              </a:endParaRPr>
            </a:p>
          </p:txBody>
        </p:sp>
        <p:sp>
          <p:nvSpPr>
            <p:cNvPr id="55" name="Footnote measure"/>
            <p:cNvSpPr>
              <a:spLocks noChangeArrowheads="1"/>
            </p:cNvSpPr>
            <p:nvPr userDrawn="1"/>
          </p:nvSpPr>
          <p:spPr bwMode="auto">
            <a:xfrm>
              <a:off x="629400" y="5814668"/>
              <a:ext cx="10933200" cy="415498"/>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cxnSp>
          <p:nvCxnSpPr>
            <p:cNvPr id="57" name="Straight Connector 56"/>
            <p:cNvCxnSpPr/>
            <p:nvPr userDrawn="1"/>
          </p:nvCxnSpPr>
          <p:spPr>
            <a:xfrm>
              <a:off x="-600" y="62280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a:xfrm>
              <a:off x="-600" y="91543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userDrawn="1"/>
          </p:nvCxnSpPr>
          <p:spPr>
            <a:xfrm>
              <a:off x="-600" y="120807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userDrawn="1"/>
          </p:nvCxnSpPr>
          <p:spPr>
            <a:xfrm>
              <a:off x="-600" y="150070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600" y="179334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600" y="208597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600" y="237279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600" y="265962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600" y="2946445"/>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600" y="3233268"/>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600" y="3520091"/>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600" y="3806914"/>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600" y="4093737"/>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600" y="4380560"/>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600" y="4667383"/>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600" y="4954206"/>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600" y="524102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600" y="5527852"/>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600" y="5814669"/>
              <a:ext cx="121932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sp>
          <p:nvSpPr>
            <p:cNvPr id="76" name="Rectangle 75"/>
            <p:cNvSpPr>
              <a:spLocks noChangeArrowheads="1"/>
            </p:cNvSpPr>
            <p:nvPr userDrawn="1"/>
          </p:nvSpPr>
          <p:spPr bwMode="auto">
            <a:xfrm>
              <a:off x="688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77" name="Rectangle 76"/>
            <p:cNvSpPr>
              <a:spLocks noChangeArrowheads="1"/>
            </p:cNvSpPr>
            <p:nvPr userDrawn="1"/>
          </p:nvSpPr>
          <p:spPr bwMode="auto">
            <a:xfrm>
              <a:off x="875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78" name="Rectangle 77"/>
            <p:cNvSpPr>
              <a:spLocks noChangeArrowheads="1"/>
            </p:cNvSpPr>
            <p:nvPr userDrawn="1"/>
          </p:nvSpPr>
          <p:spPr bwMode="auto">
            <a:xfrm>
              <a:off x="782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79" name="Rectangle 78"/>
            <p:cNvSpPr>
              <a:spLocks noChangeArrowheads="1"/>
            </p:cNvSpPr>
            <p:nvPr userDrawn="1"/>
          </p:nvSpPr>
          <p:spPr bwMode="auto">
            <a:xfrm>
              <a:off x="969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0" name="Rectangle 79"/>
            <p:cNvSpPr>
              <a:spLocks noChangeArrowheads="1"/>
            </p:cNvSpPr>
            <p:nvPr userDrawn="1"/>
          </p:nvSpPr>
          <p:spPr bwMode="auto">
            <a:xfrm>
              <a:off x="1062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1" name="Rectangle 80"/>
            <p:cNvSpPr>
              <a:spLocks noChangeArrowheads="1"/>
            </p:cNvSpPr>
            <p:nvPr userDrawn="1"/>
          </p:nvSpPr>
          <p:spPr bwMode="auto">
            <a:xfrm>
              <a:off x="595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2" name="Rectangle 81"/>
            <p:cNvSpPr>
              <a:spLocks noChangeArrowheads="1"/>
            </p:cNvSpPr>
            <p:nvPr userDrawn="1"/>
          </p:nvSpPr>
          <p:spPr bwMode="auto">
            <a:xfrm>
              <a:off x="127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3" name="Rectangle 82"/>
            <p:cNvSpPr>
              <a:spLocks noChangeArrowheads="1"/>
            </p:cNvSpPr>
            <p:nvPr userDrawn="1"/>
          </p:nvSpPr>
          <p:spPr bwMode="auto">
            <a:xfrm>
              <a:off x="221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4" name="Rectangle 83"/>
            <p:cNvSpPr>
              <a:spLocks noChangeArrowheads="1"/>
            </p:cNvSpPr>
            <p:nvPr userDrawn="1"/>
          </p:nvSpPr>
          <p:spPr bwMode="auto">
            <a:xfrm>
              <a:off x="314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5" name="Rectangle 84"/>
            <p:cNvSpPr>
              <a:spLocks noChangeArrowheads="1"/>
            </p:cNvSpPr>
            <p:nvPr userDrawn="1"/>
          </p:nvSpPr>
          <p:spPr bwMode="auto">
            <a:xfrm>
              <a:off x="4082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6" name="Rectangle 85"/>
            <p:cNvSpPr>
              <a:spLocks noChangeArrowheads="1"/>
            </p:cNvSpPr>
            <p:nvPr userDrawn="1"/>
          </p:nvSpPr>
          <p:spPr bwMode="auto">
            <a:xfrm>
              <a:off x="5017000" y="623503"/>
              <a:ext cx="288000" cy="5191165"/>
            </a:xfrm>
            <a:prstGeom prst="rect">
              <a:avLst/>
            </a:prstGeom>
            <a:solidFill>
              <a:srgbClr val="9A9A9A">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7" name="Whitespace measure"/>
            <p:cNvSpPr>
              <a:spLocks noChangeArrowheads="1"/>
            </p:cNvSpPr>
            <p:nvPr userDrawn="1"/>
          </p:nvSpPr>
          <p:spPr bwMode="auto">
            <a:xfrm>
              <a:off x="629400" y="1500705"/>
              <a:ext cx="10932229" cy="585271"/>
            </a:xfrm>
            <a:prstGeom prst="rect">
              <a:avLst/>
            </a:prstGeom>
            <a:solidFill>
              <a:srgbClr val="F9A11B">
                <a:alpha val="15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8" name="Rectangle 87"/>
            <p:cNvSpPr>
              <a:spLocks noChangeArrowheads="1"/>
            </p:cNvSpPr>
            <p:nvPr userDrawn="1"/>
          </p:nvSpPr>
          <p:spPr bwMode="auto">
            <a:xfrm>
              <a:off x="2880128" y="5640779"/>
              <a:ext cx="1930288"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89" name="Rectangle 88"/>
            <p:cNvSpPr>
              <a:spLocks noChangeArrowheads="1"/>
            </p:cNvSpPr>
            <p:nvPr userDrawn="1"/>
          </p:nvSpPr>
          <p:spPr bwMode="auto">
            <a:xfrm>
              <a:off x="9626194"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90" name="Rectangle 89"/>
            <p:cNvSpPr>
              <a:spLocks noChangeArrowheads="1"/>
            </p:cNvSpPr>
            <p:nvPr userDrawn="1"/>
          </p:nvSpPr>
          <p:spPr bwMode="auto">
            <a:xfrm>
              <a:off x="7372407" y="5640779"/>
              <a:ext cx="1936406"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91" name="Rectangle 90"/>
            <p:cNvSpPr>
              <a:spLocks noChangeArrowheads="1"/>
            </p:cNvSpPr>
            <p:nvPr userDrawn="1"/>
          </p:nvSpPr>
          <p:spPr bwMode="auto">
            <a:xfrm>
              <a:off x="5127797" y="5640779"/>
              <a:ext cx="1927229"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92" name="Rectangle 91"/>
            <p:cNvSpPr>
              <a:spLocks noChangeArrowheads="1"/>
            </p:cNvSpPr>
            <p:nvPr userDrawn="1"/>
          </p:nvSpPr>
          <p:spPr bwMode="auto">
            <a:xfrm>
              <a:off x="629400" y="5640779"/>
              <a:ext cx="1933347" cy="74568"/>
            </a:xfrm>
            <a:prstGeom prst="rect">
              <a:avLst/>
            </a:prstGeom>
            <a:solidFill>
              <a:srgbClr val="9A9A9A">
                <a:alpha val="1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50" dirty="0">
                <a:latin typeface="+mn-lt"/>
                <a:ea typeface="+mn-ea"/>
                <a:cs typeface="+mn-cs"/>
              </a:endParaRPr>
            </a:p>
          </p:txBody>
        </p:sp>
        <p:sp>
          <p:nvSpPr>
            <p:cNvPr id="93" name="Live area"/>
            <p:cNvSpPr/>
            <p:nvPr userDrawn="1"/>
          </p:nvSpPr>
          <p:spPr>
            <a:xfrm>
              <a:off x="629400" y="2085977"/>
              <a:ext cx="10933200" cy="3728692"/>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DD1E36">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nSpc>
                  <a:spcPct val="90000"/>
                </a:lnSpc>
                <a:spcAft>
                  <a:spcPts val="750"/>
                </a:spcAft>
              </a:pPr>
              <a:endParaRPr lang="en-US" sz="900" dirty="0">
                <a:solidFill>
                  <a:schemeClr val="bg1"/>
                </a:solidFill>
                <a:latin typeface="+mn-lt"/>
                <a:ea typeface="+mn-ea"/>
                <a:cs typeface="+mn-cs"/>
              </a:endParaRPr>
            </a:p>
          </p:txBody>
        </p:sp>
        <p:sp>
          <p:nvSpPr>
            <p:cNvPr id="94" name="Footnote example"/>
            <p:cNvSpPr txBox="1"/>
            <p:nvPr userDrawn="1"/>
          </p:nvSpPr>
          <p:spPr>
            <a:xfrm>
              <a:off x="630000" y="5814667"/>
              <a:ext cx="9030915" cy="415499"/>
            </a:xfrm>
            <a:prstGeom prst="rect">
              <a:avLst/>
            </a:prstGeom>
            <a:noFill/>
          </p:spPr>
          <p:txBody>
            <a:bodyPr wrap="square" lIns="0" tIns="0" rIns="0" b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nSpc>
                  <a:spcPct val="90000"/>
                </a:lnSpc>
                <a:defRPr/>
              </a:pPr>
              <a:r>
                <a:rPr lang="en-US" sz="750" dirty="0">
                  <a:solidFill>
                    <a:prstClr val="white">
                      <a:lumMod val="65000"/>
                    </a:prstClr>
                  </a:solidFill>
                  <a:latin typeface="+mn-lt"/>
                  <a:ea typeface="+mn-ea"/>
                  <a:cs typeface="+mn-cs"/>
                  <a:sym typeface="Trebuchet MS" panose="020B0603020202020204" pitchFamily="34" charset="0"/>
                </a:rPr>
                <a:t>1. xxxx  2. xxxx  3. xxxx</a:t>
              </a:r>
            </a:p>
            <a:p>
              <a:pPr lvl="0">
                <a:lnSpc>
                  <a:spcPct val="90000"/>
                </a:lnSpc>
                <a:defRPr/>
              </a:pPr>
              <a:r>
                <a:rPr lang="en-US" sz="750" dirty="0">
                  <a:solidFill>
                    <a:prstClr val="white">
                      <a:lumMod val="65000"/>
                    </a:prstClr>
                  </a:solidFill>
                  <a:latin typeface="+mn-lt"/>
                  <a:ea typeface="+mn-ea"/>
                  <a:cs typeface="+mn-cs"/>
                  <a:sym typeface="Trebuchet MS" panose="020B0603020202020204" pitchFamily="34" charset="0"/>
                </a:rPr>
                <a:t>Note: List footnotes in numerical order. Footnote numbers are not bracketed. Use 10pt font. Do not put a period at the end of the note or the source</a:t>
              </a:r>
            </a:p>
            <a:p>
              <a:pPr lvl="0">
                <a:lnSpc>
                  <a:spcPct val="90000"/>
                </a:lnSpc>
                <a:defRPr/>
              </a:pPr>
              <a:r>
                <a:rPr lang="en-US" sz="750" dirty="0">
                  <a:solidFill>
                    <a:prstClr val="white">
                      <a:lumMod val="65000"/>
                    </a:prstClr>
                  </a:solidFill>
                  <a:latin typeface="+mn-lt"/>
                  <a:ea typeface="+mn-ea"/>
                  <a:cs typeface="+mn-cs"/>
                  <a:sym typeface="Trebuchet MS" panose="020B0603020202020204" pitchFamily="34" charset="0"/>
                </a:rPr>
                <a:t>Source: Include a source for every chart that you use. Separate sources with a semicolon; BCG-related sources go at the end</a:t>
              </a:r>
              <a:endParaRPr kumimoji="0" lang="en-US" sz="750" b="0" i="0" u="none" strike="noStrike" kern="1200" cap="none" spc="0" normalizeH="0" baseline="0" noProof="0" dirty="0">
                <a:ln>
                  <a:noFill/>
                </a:ln>
                <a:solidFill>
                  <a:prstClr val="white">
                    <a:lumMod val="65000"/>
                  </a:prstClr>
                </a:solidFill>
                <a:effectLst/>
                <a:uLnTx/>
                <a:uFillTx/>
                <a:latin typeface="+mn-lt"/>
                <a:ea typeface="+mn-ea"/>
                <a:cs typeface="+mn-cs"/>
                <a:sym typeface="Trebuchet MS" panose="020B0603020202020204" pitchFamily="34" charset="0"/>
              </a:endParaRPr>
            </a:p>
          </p:txBody>
        </p:sp>
      </p:grpSp>
    </p:spTree>
    <p:extLst>
      <p:ext uri="{BB962C8B-B14F-4D97-AF65-F5344CB8AC3E}">
        <p14:creationId xmlns:p14="http://schemas.microsoft.com/office/powerpoint/2010/main" val="3251979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742246616"/>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28355"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1192" y="1192"/>
                        <a:ext cx="1190" cy="1190"/>
                      </a:xfrm>
                      <a:prstGeom prst="rect">
                        <a:avLst/>
                      </a:prstGeom>
                    </p:spPr>
                  </p:pic>
                </p:oleObj>
              </mc:Fallback>
            </mc:AlternateContent>
          </a:graphicData>
        </a:graphic>
      </p:graphicFrame>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Rectangle 10"/>
          <p:cNvSpPr/>
          <p:nvPr userDrawn="1"/>
        </p:nvSpPr>
        <p:spPr bwMode="invGray">
          <a:xfrm>
            <a:off x="1041109" y="3518390"/>
            <a:ext cx="697003" cy="746906"/>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dirty="0">
              <a:solidFill>
                <a:prstClr val="white"/>
              </a:solidFill>
              <a:latin typeface="+mn-lt"/>
              <a:ea typeface="+mn-ea"/>
              <a:cs typeface="+mn-cs"/>
            </a:endParaRPr>
          </a:p>
        </p:txBody>
      </p:sp>
      <p:sp>
        <p:nvSpPr>
          <p:cNvPr id="12" name="Rectangle 11"/>
          <p:cNvSpPr/>
          <p:nvPr userDrawn="1">
            <p:custDataLst>
              <p:tags r:id="rId3"/>
            </p:custDataLst>
          </p:nvPr>
        </p:nvSpPr>
        <p:spPr>
          <a:xfrm>
            <a:off x="1882112" y="3518390"/>
            <a:ext cx="1177614" cy="1101132"/>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dirty="0">
              <a:solidFill>
                <a:srgbClr val="FFFFFF"/>
              </a:solidFill>
              <a:latin typeface="+mn-lt"/>
              <a:ea typeface="+mn-ea"/>
              <a:cs typeface="+mn-cs"/>
            </a:endParaRPr>
          </a:p>
        </p:txBody>
      </p:sp>
      <p:sp>
        <p:nvSpPr>
          <p:cNvPr id="2" name="TextBox 1"/>
          <p:cNvSpPr txBox="1"/>
          <p:nvPr userDrawn="1"/>
        </p:nvSpPr>
        <p:spPr>
          <a:xfrm>
            <a:off x="472500" y="680399"/>
            <a:ext cx="2586600" cy="915351"/>
          </a:xfrm>
          <a:prstGeom prst="rect">
            <a:avLst/>
          </a:prstGeom>
          <a:noFill/>
          <a:ln>
            <a:solidFill>
              <a:schemeClr val="bg1"/>
            </a:solidFill>
          </a:ln>
        </p:spPr>
        <p:txBody>
          <a:bodyPr wrap="square" lIns="459000" tIns="351000" rIns="0" bIns="0" rtlCol="0" anchor="t">
            <a:spAutoFit/>
          </a:bodyPr>
          <a:lstStyle/>
          <a:p>
            <a:pPr>
              <a:lnSpc>
                <a:spcPct val="90000"/>
              </a:lnSpc>
              <a:spcAft>
                <a:spcPts val="450"/>
              </a:spcAft>
            </a:pPr>
            <a:endParaRPr lang="en-US" sz="4050" dirty="0">
              <a:solidFill>
                <a:schemeClr val="bg1"/>
              </a:solidFill>
              <a:latin typeface="+mn-lt"/>
              <a:ea typeface="+mn-ea"/>
              <a:cs typeface="+mn-cs"/>
            </a:endParaRPr>
          </a:p>
        </p:txBody>
      </p:sp>
      <p:sp>
        <p:nvSpPr>
          <p:cNvPr id="10" name="TextBox 1"/>
          <p:cNvSpPr txBox="1"/>
          <p:nvPr userDrawn="1"/>
        </p:nvSpPr>
        <p:spPr>
          <a:xfrm>
            <a:off x="757081" y="836562"/>
            <a:ext cx="2016899" cy="684418"/>
          </a:xfrm>
          <a:prstGeom prst="rect">
            <a:avLst/>
          </a:prstGeom>
          <a:noFill/>
        </p:spPr>
        <p:txBody>
          <a:bodyPr wrap="none" rtlCol="0">
            <a:spAutoFit/>
          </a:bodyPr>
          <a:lstStyle/>
          <a:p>
            <a:pPr algn="ctr" fontAlgn="auto">
              <a:lnSpc>
                <a:spcPct val="95000"/>
              </a:lnSpc>
              <a:spcBef>
                <a:spcPts val="0"/>
              </a:spcBef>
              <a:spcAft>
                <a:spcPts val="0"/>
              </a:spcAft>
            </a:pPr>
            <a:r>
              <a:rPr lang="en-US" sz="4050" dirty="0">
                <a:solidFill>
                  <a:schemeClr val="bg1"/>
                </a:solidFill>
                <a:latin typeface="+mn-lt"/>
                <a:ea typeface="+mn-ea"/>
                <a:cs typeface="+mn-cs"/>
              </a:rPr>
              <a:t>Agenda</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207073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639501713"/>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29379"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Rectangle 9"/>
          <p:cNvSpPr/>
          <p:nvPr userDrawn="1"/>
        </p:nvSpPr>
        <p:spPr bwMode="white">
          <a:xfrm>
            <a:off x="963557" y="1071098"/>
            <a:ext cx="710754" cy="710754"/>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963900" y="2000700"/>
            <a:ext cx="7214400" cy="24003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dirty="0">
              <a:solidFill>
                <a:prstClr val="white"/>
              </a:solidFill>
              <a:latin typeface="+mn-lt"/>
              <a:ea typeface="+mn-ea"/>
              <a:cs typeface="+mn-cs"/>
            </a:endParaRPr>
          </a:p>
        </p:txBody>
      </p:sp>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685720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022598451"/>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0403"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0" name="Title 1"/>
          <p:cNvSpPr txBox="1">
            <a:spLocks/>
          </p:cNvSpPr>
          <p:nvPr userDrawn="1"/>
        </p:nvSpPr>
        <p:spPr>
          <a:xfrm>
            <a:off x="472500" y="467100"/>
            <a:ext cx="5392499" cy="353174"/>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50" dirty="0">
                <a:solidFill>
                  <a:schemeClr val="bg1"/>
                </a:solidFill>
                <a:latin typeface="+mn-lt"/>
                <a:ea typeface="+mn-ea"/>
                <a:cs typeface="+mn-cs"/>
              </a:rPr>
              <a:t>Agenda</a:t>
            </a:r>
          </a:p>
        </p:txBody>
      </p:sp>
      <p:cxnSp>
        <p:nvCxnSpPr>
          <p:cNvPr id="13" name="Straight Connector 12"/>
          <p:cNvCxnSpPr/>
          <p:nvPr userDrawn="1"/>
        </p:nvCxnSpPr>
        <p:spPr bwMode="white">
          <a:xfrm>
            <a:off x="464174" y="904500"/>
            <a:ext cx="8682228"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230078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7528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600852561"/>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142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13" name="Rectangle 12"/>
          <p:cNvSpPr/>
          <p:nvPr userDrawn="1"/>
        </p:nvSpPr>
        <p:spPr bwMode="white">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7" name="TextBox 16"/>
          <p:cNvSpPr txBox="1"/>
          <p:nvPr userDrawn="1"/>
        </p:nvSpPr>
        <p:spPr>
          <a:xfrm>
            <a:off x="472501" y="2395163"/>
            <a:ext cx="1160357" cy="353174"/>
          </a:xfrm>
          <a:prstGeom prst="rect">
            <a:avLst/>
          </a:prstGeom>
          <a:noFill/>
        </p:spPr>
        <p:txBody>
          <a:bodyPr wrap="square" lIns="0" tIns="0" rIns="0" bIns="0" rtlCol="0" anchor="t">
            <a:spAutoFit/>
          </a:bodyPr>
          <a:lstStyle/>
          <a:p>
            <a:pPr>
              <a:lnSpc>
                <a:spcPct val="90000"/>
              </a:lnSpc>
              <a:spcAft>
                <a:spcPts val="450"/>
              </a:spcAft>
            </a:pPr>
            <a:r>
              <a:rPr lang="en-US" sz="2550" dirty="0">
                <a:solidFill>
                  <a:schemeClr val="bg1"/>
                </a:solidFill>
                <a:latin typeface="+mn-lt"/>
                <a:ea typeface="+mn-ea"/>
                <a:cs typeface="+mn-cs"/>
              </a:rPr>
              <a:t>Agenda</a:t>
            </a: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46317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962038406"/>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2451" name="think-cell Slide" r:id="rId5" imgW="270" imgH="270" progId="TCLayout.ActiveDocument.1">
                  <p:embed/>
                </p:oleObj>
              </mc:Choice>
              <mc:Fallback>
                <p:oleObj name="think-cell Slide" r:id="rId5" imgW="270" imgH="270" progId="TCLayout.ActiveDocument.1">
                  <p:embed/>
                  <p:pic>
                    <p:nvPicPr>
                      <p:cNvPr id="2" name="Object 1" hidden="1"/>
                      <p:cNvPicPr/>
                      <p:nvPr/>
                    </p:nvPicPr>
                    <p:blipFill>
                      <a:blip r:embed="rId6"/>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invGray">
          <a:xfrm>
            <a:off x="1041109" y="3518390"/>
            <a:ext cx="697003" cy="746906"/>
          </a:xfrm>
          <a:prstGeom prst="rect">
            <a:avLst/>
          </a:prstGeom>
          <a:noFill/>
          <a:ln w="9525">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1500" dirty="0">
              <a:solidFill>
                <a:prstClr val="white"/>
              </a:solidFill>
              <a:latin typeface="+mn-lt"/>
              <a:ea typeface="+mn-ea"/>
              <a:cs typeface="+mn-cs"/>
            </a:endParaRPr>
          </a:p>
        </p:txBody>
      </p:sp>
      <p:sp>
        <p:nvSpPr>
          <p:cNvPr id="10" name="Rectangle 9"/>
          <p:cNvSpPr/>
          <p:nvPr userDrawn="1">
            <p:custDataLst>
              <p:tags r:id="rId3"/>
            </p:custDataLst>
          </p:nvPr>
        </p:nvSpPr>
        <p:spPr>
          <a:xfrm>
            <a:off x="1882112" y="3518390"/>
            <a:ext cx="1177614" cy="1101132"/>
          </a:xfrm>
          <a:prstGeom prst="rect">
            <a:avLst/>
          </a:prstGeom>
          <a:noFill/>
          <a:ln w="9525" cmpd="sng">
            <a:solidFill>
              <a:srgbClr val="2A5DB0"/>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135000" rIns="137160" bIns="137160" numCol="1" spcCol="0" rtlCol="0" fromWordArt="0" anchor="t" anchorCtr="0" forceAA="0" compatLnSpc="1">
            <a:prstTxWarp prst="textNoShape">
              <a:avLst/>
            </a:prstTxWarp>
            <a:noAutofit/>
          </a:bodyPr>
          <a:lstStyle/>
          <a:p>
            <a:pPr>
              <a:lnSpc>
                <a:spcPct val="95000"/>
              </a:lnSpc>
            </a:pPr>
            <a:endParaRPr lang="en-US" sz="900" dirty="0">
              <a:solidFill>
                <a:srgbClr val="FFFFFF"/>
              </a:solidFill>
              <a:latin typeface="+mn-lt"/>
              <a:ea typeface="+mn-ea"/>
              <a:cs typeface="+mn-cs"/>
            </a:endParaRPr>
          </a:p>
        </p:txBody>
      </p:sp>
      <p:sp>
        <p:nvSpPr>
          <p:cNvPr id="11" name="TextBox 10"/>
          <p:cNvSpPr txBox="1"/>
          <p:nvPr userDrawn="1"/>
        </p:nvSpPr>
        <p:spPr>
          <a:xfrm>
            <a:off x="472500" y="680398"/>
            <a:ext cx="2586600" cy="915351"/>
          </a:xfrm>
          <a:prstGeom prst="rect">
            <a:avLst/>
          </a:prstGeom>
          <a:noFill/>
          <a:ln>
            <a:solidFill>
              <a:srgbClr val="2A5DB0"/>
            </a:solidFill>
          </a:ln>
        </p:spPr>
        <p:txBody>
          <a:bodyPr wrap="square" lIns="459000" tIns="351000" rIns="0" bIns="0" rtlCol="0" anchor="t">
            <a:spAutoFit/>
          </a:bodyPr>
          <a:lstStyle/>
          <a:p>
            <a:pPr>
              <a:lnSpc>
                <a:spcPct val="90000"/>
              </a:lnSpc>
              <a:spcAft>
                <a:spcPts val="450"/>
              </a:spcAft>
            </a:pPr>
            <a:endParaRPr lang="en-US" sz="4050" dirty="0">
              <a:solidFill>
                <a:schemeClr val="accent4"/>
              </a:solidFill>
              <a:latin typeface="+mn-lt"/>
              <a:ea typeface="+mn-ea"/>
              <a:cs typeface="+mn-cs"/>
            </a:endParaRPr>
          </a:p>
        </p:txBody>
      </p:sp>
      <p:sp>
        <p:nvSpPr>
          <p:cNvPr id="9" name="TextBox 1"/>
          <p:cNvSpPr txBox="1"/>
          <p:nvPr userDrawn="1"/>
        </p:nvSpPr>
        <p:spPr>
          <a:xfrm>
            <a:off x="757081" y="836562"/>
            <a:ext cx="2016899" cy="684418"/>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4050" dirty="0">
                <a:solidFill>
                  <a:srgbClr val="2A5DB0"/>
                </a:solidFill>
                <a:latin typeface="+mn-lt"/>
                <a:ea typeface="+mn-ea"/>
                <a:cs typeface="+mn-cs"/>
              </a:rPr>
              <a:t>Agenda</a:t>
            </a:r>
          </a:p>
        </p:txBody>
      </p:sp>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977603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277793455"/>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3475"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8" name="Rectangle 7"/>
          <p:cNvSpPr/>
          <p:nvPr userDrawn="1"/>
        </p:nvSpPr>
        <p:spPr bwMode="white">
          <a:xfrm>
            <a:off x="963557" y="1071098"/>
            <a:ext cx="710754" cy="710754"/>
          </a:xfrm>
          <a:prstGeom prst="rect">
            <a:avLst/>
          </a:prstGeom>
          <a:noFill/>
          <a:ln w="9525">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963900" y="2000700"/>
            <a:ext cx="7214400" cy="2400300"/>
          </a:xfrm>
          <a:prstGeom prst="rect">
            <a:avLst/>
          </a:prstGeom>
          <a:noFill/>
          <a:ln w="9525">
            <a:solidFill>
              <a:srgbClr val="2A5DB0"/>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1500" dirty="0">
              <a:solidFill>
                <a:prstClr val="white"/>
              </a:solidFill>
              <a:latin typeface="+mn-lt"/>
              <a:ea typeface="+mn-ea"/>
              <a:cs typeface="+mn-cs"/>
            </a:endParaRPr>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152945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rgbClr val="FFFFF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769258234"/>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4499"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7" name="Title 1"/>
          <p:cNvSpPr txBox="1">
            <a:spLocks/>
          </p:cNvSpPr>
          <p:nvPr userDrawn="1"/>
        </p:nvSpPr>
        <p:spPr>
          <a:xfrm>
            <a:off x="472500" y="467100"/>
            <a:ext cx="5392499" cy="353174"/>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550" dirty="0">
                <a:solidFill>
                  <a:srgbClr val="2A5DB0"/>
                </a:solidFill>
                <a:latin typeface="+mn-lt"/>
                <a:ea typeface="+mn-ea"/>
                <a:cs typeface="+mn-cs"/>
              </a:rPr>
              <a:t>Agenda</a:t>
            </a:r>
          </a:p>
        </p:txBody>
      </p:sp>
      <p:cxnSp>
        <p:nvCxnSpPr>
          <p:cNvPr id="9" name="Straight Connector 8"/>
          <p:cNvCxnSpPr/>
          <p:nvPr userDrawn="1"/>
        </p:nvCxnSpPr>
        <p:spPr bwMode="white">
          <a:xfrm>
            <a:off x="464174" y="904500"/>
            <a:ext cx="8682228" cy="0"/>
          </a:xfrm>
          <a:prstGeom prst="line">
            <a:avLst/>
          </a:prstGeom>
          <a:ln w="9525" cmpd="sng">
            <a:solidFill>
              <a:srgbClr val="2A5DB0"/>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065454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758428609"/>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5523"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26" name="Rectangle 25"/>
          <p:cNvSpPr/>
          <p:nvPr userDrawn="1"/>
        </p:nvSpPr>
        <p:spPr bwMode="ltGray">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0" name="TextBox 9"/>
          <p:cNvSpPr txBox="1"/>
          <p:nvPr userDrawn="1"/>
        </p:nvSpPr>
        <p:spPr>
          <a:xfrm>
            <a:off x="472501" y="2447101"/>
            <a:ext cx="870785" cy="249299"/>
          </a:xfrm>
          <a:prstGeom prst="rect">
            <a:avLst/>
          </a:prstGeom>
          <a:noFill/>
        </p:spPr>
        <p:txBody>
          <a:bodyPr wrap="square" lIns="0" tIns="0" rIns="0" bIns="0" rtlCol="0" anchor="t">
            <a:spAutoFit/>
          </a:bodyPr>
          <a:lstStyle/>
          <a:p>
            <a:pPr>
              <a:lnSpc>
                <a:spcPct val="90000"/>
              </a:lnSpc>
              <a:spcAft>
                <a:spcPts val="450"/>
              </a:spcAft>
            </a:pPr>
            <a:r>
              <a:rPr lang="en-US" sz="1800" dirty="0">
                <a:solidFill>
                  <a:schemeClr val="bg1"/>
                </a:solidFill>
                <a:latin typeface="+mn-lt"/>
                <a:ea typeface="+mn-ea"/>
                <a:cs typeface="+mn-cs"/>
              </a:rPr>
              <a:t>Agenda</a:t>
            </a:r>
          </a:p>
        </p:txBody>
      </p:sp>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1876323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172507753"/>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236547"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3" name="Freeform 12"/>
          <p:cNvSpPr/>
          <p:nvPr/>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472500" y="1949000"/>
            <a:ext cx="2114550" cy="1290225"/>
          </a:xfrm>
          <a:prstGeom prst="rect">
            <a:avLst/>
          </a:prstGeom>
          <a:noFill/>
        </p:spPr>
        <p:txBody>
          <a:bodyPr wrap="square" lIns="0" tIns="0" rIns="0" bIns="0" rtlCol="0" anchor="ctr">
            <a:spAutoFit/>
          </a:bodyPr>
          <a:lstStyle/>
          <a:p>
            <a:pPr marL="0" indent="0">
              <a:lnSpc>
                <a:spcPct val="106000"/>
              </a:lnSpc>
              <a:spcAft>
                <a:spcPts val="525"/>
              </a:spcAft>
              <a:buFontTx/>
              <a:buNone/>
            </a:pPr>
            <a:r>
              <a:rPr lang="en-US" sz="4050" dirty="0">
                <a:solidFill>
                  <a:srgbClr val="2A5DB0"/>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31478" y="2690061"/>
            <a:ext cx="1023938" cy="2537222"/>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223720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762000" y="895350"/>
            <a:ext cx="4495800" cy="3200400"/>
          </a:xfrm>
          <a:prstGeom prst="rect">
            <a:avLst/>
          </a:prstGeom>
          <a:noFill/>
        </p:spPr>
        <p:txBody>
          <a:bodyPr anchor="ctr"/>
          <a:lstStyle>
            <a:lvl1pPr marL="0" indent="0" algn="ctr">
              <a:buNone/>
              <a:defRPr i="1">
                <a:solidFill>
                  <a:schemeClr val="bg1"/>
                </a:solidFill>
              </a:defRPr>
            </a:lvl1pPr>
            <a:lvl2pPr marL="457178" indent="0" algn="r">
              <a:buNone/>
              <a:defRPr i="1">
                <a:solidFill>
                  <a:schemeClr val="bg1"/>
                </a:solidFill>
              </a:defRPr>
            </a:lvl2pPr>
            <a:lvl3pPr marL="914355" indent="0" algn="ctr">
              <a:buNone/>
              <a:defRPr i="1">
                <a:solidFill>
                  <a:schemeClr val="bg1"/>
                </a:solidFill>
              </a:defRPr>
            </a:lvl3pPr>
            <a:lvl4pPr marL="1371532" indent="0" algn="ctr">
              <a:buNone/>
              <a:defRPr i="1">
                <a:solidFill>
                  <a:schemeClr val="bg1"/>
                </a:solidFill>
              </a:defRPr>
            </a:lvl4pPr>
            <a:lvl5pPr marL="1828709" indent="0" algn="ctr">
              <a:buNone/>
              <a:defRPr i="1">
                <a:solidFill>
                  <a:schemeClr val="bg1"/>
                </a:solidFill>
              </a:defRPr>
            </a:lvl5pPr>
          </a:lstStyle>
          <a:p>
            <a:pPr lvl="0"/>
            <a:r>
              <a:rPr lang="en-US" dirty="0"/>
              <a:t>“Click to edit Master text styles”</a:t>
            </a:r>
          </a:p>
          <a:p>
            <a:pPr lvl="1"/>
            <a:r>
              <a:rPr lang="en-US" dirty="0"/>
              <a:t>-- author</a:t>
            </a:r>
          </a:p>
        </p:txBody>
      </p:sp>
      <p:sp>
        <p:nvSpPr>
          <p:cNvPr id="15" name="TextBox 14"/>
          <p:cNvSpPr txBox="1"/>
          <p:nvPr userDrawn="1"/>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96466465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ase tour map">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1085AB-ECF2-454A-981D-BC9DB12B77C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2800" r="7284" b="1334"/>
          <a:stretch/>
        </p:blipFill>
        <p:spPr>
          <a:xfrm>
            <a:off x="1777" y="4773168"/>
            <a:ext cx="8474711" cy="301752"/>
          </a:xfrm>
          <a:prstGeom prst="rect">
            <a:avLst/>
          </a:prstGeom>
          <a:noFill/>
        </p:spPr>
      </p:pic>
      <p:pic>
        <p:nvPicPr>
          <p:cNvPr id="9" name="Picture 8">
            <a:extLst>
              <a:ext uri="{FF2B5EF4-FFF2-40B4-BE49-F238E27FC236}">
                <a16:creationId xmlns:a16="http://schemas.microsoft.com/office/drawing/2014/main" id="{0DCC66F4-7D89-416C-BA0C-56A510C85D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 y="361634"/>
            <a:ext cx="7132320" cy="4324125"/>
          </a:xfrm>
          <a:prstGeom prst="rect">
            <a:avLst/>
          </a:prstGeom>
        </p:spPr>
      </p:pic>
    </p:spTree>
    <p:extLst>
      <p:ext uri="{BB962C8B-B14F-4D97-AF65-F5344CB8AC3E}">
        <p14:creationId xmlns:p14="http://schemas.microsoft.com/office/powerpoint/2010/main" val="2357406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BDB959D5-2D02-491B-A3F2-C83A1BA4AB43}" type="datetimeFigureOut">
              <a:rPr lang="en-US" smtClean="0"/>
              <a:t>9/29/2021</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8E737C1E-5B90-42A3-A67F-33D539E4AA2B}"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5"/>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899899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 y="1286"/>
            <a:ext cx="913943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BDB959D5-2D02-491B-A3F2-C83A1BA4AB43}" type="datetimeFigureOut">
              <a:rPr lang="en-US" smtClean="0"/>
              <a:t>9/29/2021</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8E737C1E-5B90-42A3-A67F-33D539E4AA2B}"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5"/>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564645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photo">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 y="1928"/>
            <a:ext cx="9141714" cy="5139644"/>
          </a:xfrm>
          <a:prstGeom prst="rect">
            <a:avLst/>
          </a:prstGeom>
        </p:spPr>
      </p:pic>
      <p:sp>
        <p:nvSpPr>
          <p:cNvPr id="2" name="Date Placeholder 1"/>
          <p:cNvSpPr>
            <a:spLocks noGrp="1"/>
          </p:cNvSpPr>
          <p:nvPr>
            <p:ph type="dt" sz="half" idx="10"/>
          </p:nvPr>
        </p:nvSpPr>
        <p:spPr/>
        <p:txBody>
          <a:bodyPr/>
          <a:lstStyle/>
          <a:p>
            <a:fld id="{BDB959D5-2D02-491B-A3F2-C83A1BA4AB43}" type="datetimeFigureOut">
              <a:rPr lang="en-US" smtClean="0"/>
              <a:t>9/29/2021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37C1E-5B90-42A3-A67F-33D539E4AA2B}" type="slidenum">
              <a:rPr lang="en-US" smtClean="0"/>
              <a:t>‹#›</a:t>
            </a:fld>
            <a:endParaRPr lang="en-US"/>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0"/>
            <a:ext cx="9141714" cy="3837709"/>
          </a:xfrm>
        </p:spPr>
        <p:txBody>
          <a:bodyPr anchor="ctr" anchorCtr="0">
            <a:noAutofit/>
          </a:bodyPr>
          <a:lstStyle>
            <a:lvl1pPr marL="0" indent="0" algn="ctr">
              <a:buNone/>
              <a:defRPr/>
            </a:lvl1pPr>
          </a:lstStyle>
          <a:p>
            <a:r>
              <a:rPr lang="en-US"/>
              <a:t>Click icon to add picture</a:t>
            </a:r>
            <a:endParaRPr lang="en-US" dirty="0"/>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628651" y="3913909"/>
            <a:ext cx="7815695" cy="752888"/>
          </a:xfrm>
        </p:spPr>
        <p:txBody>
          <a:bodyPr anchor="t">
            <a:normAutofit/>
          </a:bodyPr>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2034142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851189" y="602672"/>
            <a:ext cx="7441623" cy="3699164"/>
          </a:xfrm>
        </p:spPr>
        <p:txBody>
          <a:bodyPr anchor="ctr" anchorCtr="0"/>
          <a:lstStyle>
            <a:lvl1pPr marL="0" indent="0" algn="ctr">
              <a:buNone/>
              <a:defRPr>
                <a:noFill/>
              </a:defRPr>
            </a:lvl1pPr>
          </a:lstStyle>
          <a:p>
            <a:r>
              <a:rPr lang="en-US"/>
              <a:t>Click icon to add media</a:t>
            </a:r>
          </a:p>
        </p:txBody>
      </p:sp>
      <p:sp>
        <p:nvSpPr>
          <p:cNvPr id="2" name="Date Placeholder 1"/>
          <p:cNvSpPr>
            <a:spLocks noGrp="1"/>
          </p:cNvSpPr>
          <p:nvPr>
            <p:ph type="dt" sz="half" idx="10"/>
          </p:nvPr>
        </p:nvSpPr>
        <p:spPr/>
        <p:txBody>
          <a:bodyPr/>
          <a:lstStyle/>
          <a:p>
            <a:fld id="{BDB959D5-2D02-491B-A3F2-C83A1BA4AB43}" type="datetimeFigureOut">
              <a:rPr lang="en-US" smtClean="0"/>
              <a:t>9/29/2021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37C1E-5B90-42A3-A67F-33D539E4AA2B}" type="slidenum">
              <a:rPr lang="en-US" smtClean="0"/>
              <a:t>‹#›</a:t>
            </a:fld>
            <a:endParaRPr lang="en-US"/>
          </a:p>
        </p:txBody>
      </p:sp>
    </p:spTree>
    <p:extLst>
      <p:ext uri="{BB962C8B-B14F-4D97-AF65-F5344CB8AC3E}">
        <p14:creationId xmlns:p14="http://schemas.microsoft.com/office/powerpoint/2010/main" val="1465276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342901"/>
            <a:ext cx="4629150" cy="4052888"/>
          </a:xfrm>
          <a:prstGeom prst="rect">
            <a:avLst/>
          </a:prstGeom>
        </p:spPr>
        <p:txBody>
          <a:bodyPr anchor="ct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DB959D5-2D02-491B-A3F2-C83A1BA4AB43}"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37C1E-5B90-42A3-A67F-33D539E4AA2B}" type="slidenum">
              <a:rPr lang="en-US" smtClean="0"/>
              <a:t>‹#›</a:t>
            </a:fld>
            <a:endParaRPr lang="en-US"/>
          </a:p>
        </p:txBody>
      </p:sp>
    </p:spTree>
    <p:extLst>
      <p:ext uri="{BB962C8B-B14F-4D97-AF65-F5344CB8AC3E}">
        <p14:creationId xmlns:p14="http://schemas.microsoft.com/office/powerpoint/2010/main" val="627931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dirty="0"/>
          </a:p>
        </p:txBody>
      </p:sp>
      <p:sp>
        <p:nvSpPr>
          <p:cNvPr id="3" name="Picture Placeholder 2"/>
          <p:cNvSpPr>
            <a:spLocks noGrp="1"/>
          </p:cNvSpPr>
          <p:nvPr>
            <p:ph type="pic" idx="1"/>
          </p:nvPr>
        </p:nvSpPr>
        <p:spPr>
          <a:xfrm>
            <a:off x="3887391" y="342901"/>
            <a:ext cx="4629150" cy="4052888"/>
          </a:xfrm>
          <a:prstGeom prst="rect">
            <a:avLst/>
          </a:prstGeom>
          <a:noFill/>
        </p:spPr>
        <p:txBody>
          <a:bodyPr anchor="ct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DB959D5-2D02-491B-A3F2-C83A1BA4AB43}"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37C1E-5B90-42A3-A67F-33D539E4AA2B}" type="slidenum">
              <a:rPr lang="en-US" smtClean="0"/>
              <a:t>‹#›</a:t>
            </a:fld>
            <a:endParaRPr lang="en-US"/>
          </a:p>
        </p:txBody>
      </p:sp>
    </p:spTree>
    <p:extLst>
      <p:ext uri="{BB962C8B-B14F-4D97-AF65-F5344CB8AC3E}">
        <p14:creationId xmlns:p14="http://schemas.microsoft.com/office/powerpoint/2010/main" val="353655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 y="501"/>
            <a:ext cx="9142220" cy="5142498"/>
          </a:xfrm>
          <a:prstGeom prst="rect">
            <a:avLst/>
          </a:prstGeom>
        </p:spPr>
      </p:pic>
      <p:sp>
        <p:nvSpPr>
          <p:cNvPr id="2" name="Title 1"/>
          <p:cNvSpPr>
            <a:spLocks noGrp="1"/>
          </p:cNvSpPr>
          <p:nvPr>
            <p:ph type="title"/>
          </p:nvPr>
        </p:nvSpPr>
        <p:spPr>
          <a:xfrm>
            <a:off x="1420093" y="317501"/>
            <a:ext cx="6255327" cy="2034921"/>
          </a:xfrm>
          <a:prstGeom prst="rect">
            <a:avLst/>
          </a:prstGeom>
        </p:spPr>
        <p:txBody>
          <a:bodyPr rIns="457200" anchor="b"/>
          <a:lstStyle>
            <a:lvl1pPr>
              <a:defRPr sz="4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420093" y="2434702"/>
            <a:ext cx="6255327" cy="1125140"/>
          </a:xfrm>
          <a:prstGeom prst="rect">
            <a:avLst/>
          </a:prstGeom>
        </p:spPr>
        <p:txBody>
          <a:bodyPr tIns="182880" rIns="457200" bIns="182880" anchor="t" anchorCtr="0"/>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3285091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BDB959D5-2D02-491B-A3F2-C83A1BA4AB43}" type="datetimeFigureOut">
              <a:rPr lang="en-US" smtClean="0"/>
              <a:t>9/29/2021</a:t>
            </a:fld>
            <a:endParaRPr lang="en-US"/>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8E737C1E-5B90-42A3-A67F-33D539E4AA2B}" type="slidenum">
              <a:rPr lang="en-US" smtClean="0"/>
              <a:t>‹#›</a:t>
            </a:fld>
            <a:endParaRPr lang="en-US"/>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933667" y="2376055"/>
            <a:ext cx="3444371" cy="1765535"/>
          </a:xfrm>
        </p:spPr>
        <p:txBody>
          <a:bodyPr anchor="ctr">
            <a:normAutofit/>
          </a:bodyPr>
          <a:lstStyle>
            <a:lvl1pPr marL="0" indent="0">
              <a:buNone/>
              <a:defRPr sz="1500" b="0"/>
            </a:lvl1pPr>
            <a:lvl2pPr marL="342900" indent="0">
              <a:buNone/>
              <a:defRPr sz="1500"/>
            </a:lvl2pPr>
            <a:lvl3pPr marL="685800" indent="0">
              <a:buNone/>
              <a:defRPr/>
            </a:lvl3pPr>
            <a:lvl4pPr marL="1028700" indent="0">
              <a:buNone/>
              <a:defRPr/>
            </a:lvl4pPr>
            <a:lvl5pPr marL="1371600" indent="0">
              <a:buNone/>
              <a:defRPr/>
            </a:lvl5pPr>
          </a:lstStyle>
          <a:p>
            <a:pPr lvl="0"/>
            <a:r>
              <a:rPr lang="en-US"/>
              <a:t>Edit Master text styles</a:t>
            </a:r>
          </a:p>
          <a:p>
            <a:pPr lvl="1"/>
            <a:r>
              <a:rPr lang="en-US"/>
              <a:t>Second level</a:t>
            </a:r>
          </a:p>
          <a:p>
            <a:pPr lvl="2"/>
            <a:r>
              <a:rPr lang="en-US"/>
              <a:t>Third level</a:t>
            </a:r>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4754058" y="2376055"/>
            <a:ext cx="3444371" cy="1765535"/>
          </a:xfrm>
        </p:spPr>
        <p:txBody>
          <a:bodyPr anchor="ctr">
            <a:normAutofit/>
          </a:bodyPr>
          <a:lstStyle>
            <a:lvl1pPr marL="0" indent="0">
              <a:buNone/>
              <a:defRPr sz="1500" b="0"/>
            </a:lvl1pPr>
            <a:lvl2pPr marL="342900" indent="0">
              <a:buNone/>
              <a:defRPr sz="1500"/>
            </a:lvl2pPr>
            <a:lvl3pPr marL="685800" indent="0">
              <a:buNone/>
              <a:defRPr/>
            </a:lvl3pPr>
            <a:lvl4pPr marL="1028700" indent="0">
              <a:buNone/>
              <a:defRPr/>
            </a:lvl4pPr>
            <a:lvl5pPr marL="1371600" indent="0">
              <a:buNone/>
              <a:defRPr/>
            </a:lvl5pPr>
          </a:lstStyle>
          <a:p>
            <a:pPr lvl="0"/>
            <a:r>
              <a:rPr lang="en-US"/>
              <a:t>Edit Master text styles</a:t>
            </a:r>
          </a:p>
          <a:p>
            <a:pPr lvl="1"/>
            <a:r>
              <a:rPr lang="en-US"/>
              <a:t>Second level</a:t>
            </a:r>
          </a:p>
          <a:p>
            <a:pPr lvl="2"/>
            <a:r>
              <a:rPr lang="en-US"/>
              <a:t>Third level</a:t>
            </a:r>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p:nvSpPr>
        <p:spPr>
          <a:xfrm>
            <a:off x="933667" y="4246419"/>
            <a:ext cx="7264762" cy="403957"/>
          </a:xfrm>
          <a:prstGeom prst="rect">
            <a:avLst/>
          </a:prstGeom>
          <a:noFill/>
        </p:spPr>
        <p:txBody>
          <a:bodyPr wrap="square" rtlCol="0">
            <a:spAutoFit/>
          </a:bodyPr>
          <a:lstStyle/>
          <a:p>
            <a:r>
              <a:rPr lang="en-US" sz="675" dirty="0"/>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1382469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352550"/>
            <a:ext cx="91440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00A119E-7584-428E-89E9-092799AD27D7}" type="slidenum">
              <a:rPr lang="en-US" smtClean="0">
                <a:solidFill>
                  <a:prstClr val="black"/>
                </a:solidFill>
                <a:latin typeface="Arial"/>
              </a:rPr>
              <a:pPr/>
              <a:t>‹#›</a:t>
            </a:fld>
            <a:endParaRPr lang="en-US" dirty="0">
              <a:solidFill>
                <a:prstClr val="black"/>
              </a:solidFill>
              <a:latin typeface="Arial"/>
            </a:endParaRPr>
          </a:p>
        </p:txBody>
      </p:sp>
      <p:sp>
        <p:nvSpPr>
          <p:cNvPr id="9" name="TextBox 8"/>
          <p:cNvSpPr txBox="1"/>
          <p:nvPr/>
        </p:nvSpPr>
        <p:spPr>
          <a:xfrm>
            <a:off x="7028636" y="4840702"/>
            <a:ext cx="747320" cy="200055"/>
          </a:xfrm>
          <a:prstGeom prst="rect">
            <a:avLst/>
          </a:prstGeom>
          <a:noFill/>
        </p:spPr>
        <p:txBody>
          <a:bodyPr wrap="none" rtlCol="0">
            <a:spAutoFit/>
          </a:bodyPr>
          <a:lstStyle/>
          <a:p>
            <a:pPr algn="r"/>
            <a:r>
              <a:rPr lang="en-US" sz="700" i="1" dirty="0">
                <a:solidFill>
                  <a:prstClr val="black"/>
                </a:solidFill>
                <a:latin typeface="Arial"/>
              </a:rPr>
              <a:t>www.ksde.org</a:t>
            </a:r>
          </a:p>
        </p:txBody>
      </p:sp>
      <p:sp>
        <p:nvSpPr>
          <p:cNvPr id="2" name="Title 1"/>
          <p:cNvSpPr>
            <a:spLocks noGrp="1"/>
          </p:cNvSpPr>
          <p:nvPr>
            <p:ph type="ctrTitle"/>
          </p:nvPr>
        </p:nvSpPr>
        <p:spPr>
          <a:xfrm>
            <a:off x="2514601" y="1428750"/>
            <a:ext cx="6476999" cy="1752600"/>
          </a:xfrm>
        </p:spPr>
        <p:txBody>
          <a:bodyPr wrap="square" lIns="457200"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590800" y="3257550"/>
            <a:ext cx="6400812" cy="723900"/>
          </a:xfrm>
          <a:prstGeom prst="rect">
            <a:avLst/>
          </a:prstGeom>
        </p:spPr>
        <p:txBody>
          <a:bodyPr anchor="ctr">
            <a:normAutofit/>
          </a:bodyPr>
          <a:lstStyle>
            <a:lvl1pPr marL="0" indent="0" algn="l">
              <a:buNone/>
              <a:defRPr sz="2400">
                <a:solidFill>
                  <a:schemeClr val="tx2"/>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240030"/>
            <a:ext cx="2877198" cy="466344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1359" y="986790"/>
            <a:ext cx="2380253" cy="3657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6776" y="4277111"/>
            <a:ext cx="1057074" cy="822960"/>
          </a:xfrm>
          <a:prstGeom prst="rect">
            <a:avLst/>
          </a:prstGeom>
        </p:spPr>
      </p:pic>
    </p:spTree>
    <p:extLst>
      <p:ext uri="{BB962C8B-B14F-4D97-AF65-F5344CB8AC3E}">
        <p14:creationId xmlns:p14="http://schemas.microsoft.com/office/powerpoint/2010/main" val="1244697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95351"/>
            <a:ext cx="8686800" cy="3623072"/>
          </a:xfrm>
          <a:prstGeom prst="rect">
            <a:avLst/>
          </a:prstGeom>
          <a:noFill/>
        </p:spPr>
        <p:txBody>
          <a:bodyPr/>
          <a:lstStyle>
            <a:lvl1pPr marL="0" indent="0">
              <a:buClr>
                <a:srgbClr val="4B4B4D"/>
              </a:buClr>
              <a:buSzPct val="125000"/>
              <a:buFont typeface="Arial" panose="020B0604020202020204" pitchFamily="34" charset="0"/>
              <a:buNone/>
              <a:defRPr/>
            </a:lvl1pPr>
            <a:lvl2pPr>
              <a:buClr>
                <a:schemeClr val="bg2"/>
              </a:buClr>
              <a:buSzPct val="120000"/>
              <a:defRPr/>
            </a:lvl2pPr>
            <a:lvl3pPr marL="1257269" indent="-342892">
              <a:buClr>
                <a:schemeClr val="tx2">
                  <a:lumMod val="75000"/>
                  <a:lumOff val="25000"/>
                </a:schemeClr>
              </a:buClr>
              <a:buFont typeface="Arial" panose="020B0604020202020204" pitchFamily="34" charset="0"/>
              <a:buChar char="•"/>
              <a:defRPr/>
            </a:lvl3pPr>
            <a:lvl4pPr>
              <a:buClr>
                <a:schemeClr val="accent1"/>
              </a:buClr>
              <a:defRPr/>
            </a:lvl4pPr>
            <a:lvl5pPr>
              <a:buClr>
                <a:schemeClr val="accent3">
                  <a:lumMod val="40000"/>
                  <a:lumOff val="6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04800" y="1"/>
            <a:ext cx="8686800" cy="898921"/>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1486610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228600" y="895350"/>
            <a:ext cx="8763000" cy="35814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0" y="4530917"/>
            <a:ext cx="8115300" cy="1410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9" name="TextBox 8"/>
          <p:cNvSpPr txBox="1"/>
          <p:nvPr userDrawn="1"/>
        </p:nvSpPr>
        <p:spPr>
          <a:xfrm>
            <a:off x="8115300" y="4476750"/>
            <a:ext cx="1028700" cy="253916"/>
          </a:xfrm>
          <a:prstGeom prst="rect">
            <a:avLst/>
          </a:prstGeom>
          <a:noFill/>
        </p:spPr>
        <p:txBody>
          <a:bodyPr wrap="square" rtlCol="0">
            <a:spAutoFit/>
          </a:bodyPr>
          <a:lstStyle/>
          <a:p>
            <a:pPr algn="r"/>
            <a:r>
              <a:rPr lang="en-US" sz="105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401805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7" name="Content Placeholder 6"/>
          <p:cNvSpPr>
            <a:spLocks noGrp="1"/>
          </p:cNvSpPr>
          <p:nvPr>
            <p:ph sz="quarter" idx="13"/>
          </p:nvPr>
        </p:nvSpPr>
        <p:spPr>
          <a:xfrm>
            <a:off x="228600" y="895350"/>
            <a:ext cx="8763000" cy="3581400"/>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p:cNvSpPr/>
          <p:nvPr userDrawn="1"/>
        </p:nvSpPr>
        <p:spPr>
          <a:xfrm>
            <a:off x="0" y="4530917"/>
            <a:ext cx="7406640" cy="1410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11" name="TextBox 10"/>
          <p:cNvSpPr txBox="1"/>
          <p:nvPr userDrawn="1"/>
        </p:nvSpPr>
        <p:spPr>
          <a:xfrm>
            <a:off x="7223760" y="4476750"/>
            <a:ext cx="1920240" cy="253916"/>
          </a:xfrm>
          <a:prstGeom prst="rect">
            <a:avLst/>
          </a:prstGeom>
          <a:noFill/>
        </p:spPr>
        <p:txBody>
          <a:bodyPr wrap="square" rtlCol="0">
            <a:spAutoFit/>
          </a:bodyPr>
          <a:lstStyle/>
          <a:p>
            <a:pPr algn="r"/>
            <a:r>
              <a:rPr lang="en-US" sz="105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175257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0" y="1200150"/>
            <a:ext cx="9144000" cy="2057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2" name="Title 1"/>
          <p:cNvSpPr>
            <a:spLocks noGrp="1"/>
          </p:cNvSpPr>
          <p:nvPr>
            <p:ph type="title" hasCustomPrompt="1"/>
          </p:nvPr>
        </p:nvSpPr>
        <p:spPr>
          <a:xfrm>
            <a:off x="1600201" y="1200151"/>
            <a:ext cx="7543808" cy="2057402"/>
          </a:xfrm>
          <a:noFill/>
        </p:spPr>
        <p:txBody>
          <a:bodyPr wrap="square" lIns="365760" rIns="274320" anchor="ctr" anchorCtr="0"/>
          <a:lstStyle>
            <a:lvl1pPr algn="l">
              <a:defRPr sz="4000"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743201" y="3257550"/>
            <a:ext cx="6400801" cy="685800"/>
          </a:xfrm>
          <a:prstGeom prst="rect">
            <a:avLst/>
          </a:prstGeom>
          <a:noFill/>
        </p:spPr>
        <p:txBody>
          <a:bodyPr rIns="274320" anchor="t"/>
          <a:lstStyle>
            <a:lvl1pPr marL="0" indent="0">
              <a:buNone/>
              <a:defRPr sz="2000" spc="300">
                <a:solidFill>
                  <a:schemeClr val="bg1"/>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7" name="TextBox 16"/>
          <p:cNvSpPr txBox="1"/>
          <p:nvPr/>
        </p:nvSpPr>
        <p:spPr>
          <a:xfrm>
            <a:off x="6192444" y="4811820"/>
            <a:ext cx="1579957" cy="200055"/>
          </a:xfrm>
          <a:prstGeom prst="rect">
            <a:avLst/>
          </a:prstGeom>
          <a:noFill/>
        </p:spPr>
        <p:txBody>
          <a:bodyPr wrap="square" rtlCol="0" anchor="b">
            <a:spAutoFit/>
          </a:bodyPr>
          <a:lstStyle/>
          <a:p>
            <a:pPr algn="r"/>
            <a:r>
              <a:rPr lang="en-US" sz="700" i="1" dirty="0">
                <a:solidFill>
                  <a:srgbClr val="FFFFFF">
                    <a:lumMod val="65000"/>
                  </a:srgbClr>
                </a:solidFill>
                <a:latin typeface="Arial"/>
              </a:rPr>
              <a:t>www.ksde.org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06" y="895350"/>
            <a:ext cx="2299869" cy="347472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8601" y="4095750"/>
            <a:ext cx="1073426" cy="822960"/>
          </a:xfrm>
          <a:prstGeom prst="rect">
            <a:avLst/>
          </a:prstGeom>
        </p:spPr>
      </p:pic>
    </p:spTree>
    <p:extLst>
      <p:ext uri="{BB962C8B-B14F-4D97-AF65-F5344CB8AC3E}">
        <p14:creationId xmlns:p14="http://schemas.microsoft.com/office/powerpoint/2010/main" val="1943624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1"/>
            <a:ext cx="8229600" cy="76557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895350"/>
            <a:ext cx="4191000" cy="3733800"/>
          </a:xfrm>
          <a:prstGeom prst="rect">
            <a:avLst/>
          </a:prstGeo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895350"/>
            <a:ext cx="4191000" cy="3733800"/>
          </a:xfrm>
          <a:prstGeom prst="rect">
            <a:avLst/>
          </a:prstGeo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856585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1"/>
            <a:ext cx="8458200" cy="76557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895351"/>
            <a:ext cx="4191000" cy="3657599"/>
          </a:xfrm>
          <a:prstGeom prst="rect">
            <a:avLst/>
          </a:prstGeom>
          <a:noFill/>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895351"/>
            <a:ext cx="4114800" cy="3657599"/>
          </a:xfrm>
          <a:prstGeom prst="rect">
            <a:avLst/>
          </a:prstGeom>
          <a:noFill/>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032372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
            <a:ext cx="8610600" cy="8572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228601" y="895350"/>
            <a:ext cx="4150827" cy="762000"/>
          </a:xfrm>
          <a:prstGeom prst="rect">
            <a:avLst/>
          </a:prstGeom>
          <a:solidFill>
            <a:schemeClr val="tx2"/>
          </a:solidFill>
        </p:spPr>
        <p:txBody>
          <a:bodyPr anchor="b">
            <a:normAutofit/>
          </a:bodyPr>
          <a:lstStyle>
            <a:lvl1pPr marL="0" indent="0">
              <a:buNone/>
              <a:defRPr sz="1800" b="1">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1" y="1657350"/>
            <a:ext cx="4152415" cy="2963466"/>
          </a:xfrm>
          <a:prstGeom prst="rect">
            <a:avLst/>
          </a:prstGeom>
          <a:solidFill>
            <a:schemeClr val="bg1">
              <a:alpha val="95000"/>
            </a:schemeClr>
          </a:solidFill>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797426" y="895350"/>
            <a:ext cx="4041775" cy="762000"/>
          </a:xfrm>
          <a:prstGeom prst="rect">
            <a:avLst/>
          </a:prstGeom>
          <a:solidFill>
            <a:schemeClr val="tx2"/>
          </a:solidFill>
        </p:spPr>
        <p:txBody>
          <a:bodyPr anchor="b">
            <a:normAutofit/>
          </a:bodyPr>
          <a:lstStyle>
            <a:lvl1pPr marL="0" indent="0">
              <a:buNone/>
              <a:defRPr sz="1800" b="1">
                <a:solidFill>
                  <a:schemeClr val="bg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97426" y="1657350"/>
            <a:ext cx="4041775" cy="2963466"/>
          </a:xfrm>
          <a:prstGeom prst="rect">
            <a:avLst/>
          </a:prstGeom>
          <a:solidFill>
            <a:schemeClr val="bg1">
              <a:alpha val="95000"/>
            </a:schemeClr>
          </a:solidFill>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96F4B587-9FDF-46DF-B460-9026AE4DF246}" type="datetimeFigureOut">
              <a:rPr lang="en-US" smtClean="0">
                <a:solidFill>
                  <a:prstClr val="black">
                    <a:tint val="75000"/>
                  </a:prstClr>
                </a:solidFill>
              </a:rPr>
              <a:pPr/>
              <a:t>9/29/2021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2677766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9784"/>
            <a:ext cx="8229600" cy="76557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7" name="TextBox 6"/>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47750" y="697230"/>
            <a:ext cx="2290651" cy="3749040"/>
          </a:xfrm>
          <a:prstGeom prst="rect">
            <a:avLst/>
          </a:prstGeom>
          <a:noFill/>
          <a:ln>
            <a:noFill/>
          </a:ln>
        </p:spPr>
      </p:pic>
      <p:sp>
        <p:nvSpPr>
          <p:cNvPr id="9" name="Rectangle 8"/>
          <p:cNvSpPr/>
          <p:nvPr userDrawn="1"/>
        </p:nvSpPr>
        <p:spPr>
          <a:xfrm>
            <a:off x="0" y="4581801"/>
            <a:ext cx="8115300" cy="1410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10" name="TextBox 9"/>
          <p:cNvSpPr txBox="1"/>
          <p:nvPr userDrawn="1"/>
        </p:nvSpPr>
        <p:spPr>
          <a:xfrm>
            <a:off x="8115300" y="4527634"/>
            <a:ext cx="1028700" cy="253916"/>
          </a:xfrm>
          <a:prstGeom prst="rect">
            <a:avLst/>
          </a:prstGeom>
          <a:noFill/>
        </p:spPr>
        <p:txBody>
          <a:bodyPr wrap="square" rtlCol="0">
            <a:spAutoFit/>
          </a:bodyPr>
          <a:lstStyle/>
          <a:p>
            <a:pPr algn="r"/>
            <a:r>
              <a:rPr lang="en-US" sz="1050" b="1" dirty="0">
                <a:solidFill>
                  <a:srgbClr val="22D9E5"/>
                </a:solidFill>
                <a:latin typeface="Century Gothic" panose="020B0502020202020204" pitchFamily="34" charset="0"/>
              </a:rPr>
              <a:t>COMMUNITY</a:t>
            </a:r>
          </a:p>
        </p:txBody>
      </p:sp>
    </p:spTree>
    <p:extLst>
      <p:ext uri="{BB962C8B-B14F-4D97-AF65-F5344CB8AC3E}">
        <p14:creationId xmlns:p14="http://schemas.microsoft.com/office/powerpoint/2010/main" val="2083135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628650" y="3217936"/>
            <a:ext cx="8515350" cy="668264"/>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2686050" y="3998455"/>
            <a:ext cx="6457950" cy="516074"/>
          </a:xfrm>
          <a:prstGeom prst="rect">
            <a:avLst/>
          </a:prstGeom>
        </p:spPr>
        <p:txBody>
          <a:bodyPr>
            <a:normAutofit/>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71817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9784"/>
            <a:ext cx="8229600" cy="76557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7" name="TextBox 6"/>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spTree>
    <p:extLst>
      <p:ext uri="{BB962C8B-B14F-4D97-AF65-F5344CB8AC3E}">
        <p14:creationId xmlns:p14="http://schemas.microsoft.com/office/powerpoint/2010/main" val="1582837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12" name="TextBox 11"/>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47750" y="697230"/>
            <a:ext cx="2290651" cy="3749040"/>
          </a:xfrm>
          <a:prstGeom prst="rect">
            <a:avLst/>
          </a:prstGeom>
          <a:noFill/>
          <a:ln>
            <a:noFill/>
          </a:ln>
        </p:spPr>
      </p:pic>
      <p:grpSp>
        <p:nvGrpSpPr>
          <p:cNvPr id="15" name="Group 14"/>
          <p:cNvGrpSpPr/>
          <p:nvPr userDrawn="1"/>
        </p:nvGrpSpPr>
        <p:grpSpPr>
          <a:xfrm>
            <a:off x="0" y="4575054"/>
            <a:ext cx="9144000" cy="253916"/>
            <a:chOff x="0" y="4574984"/>
            <a:chExt cx="9144000" cy="253917"/>
          </a:xfrm>
        </p:grpSpPr>
        <p:sp>
          <p:nvSpPr>
            <p:cNvPr id="16" name="Rectangle 15"/>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17" name="TextBox 16"/>
            <p:cNvSpPr txBox="1"/>
            <p:nvPr userDrawn="1"/>
          </p:nvSpPr>
          <p:spPr>
            <a:xfrm>
              <a:off x="8115300" y="4574984"/>
              <a:ext cx="1028700" cy="253917"/>
            </a:xfrm>
            <a:prstGeom prst="rect">
              <a:avLst/>
            </a:prstGeom>
            <a:noFill/>
          </p:spPr>
          <p:txBody>
            <a:bodyPr wrap="square" rtlCol="0">
              <a:spAutoFit/>
            </a:bodyPr>
            <a:lstStyle/>
            <a:p>
              <a:pPr algn="r"/>
              <a:r>
                <a:rPr lang="en-US" sz="105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2101889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13" name="TextBox 12"/>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14" name="Picture 1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47750" y="697230"/>
            <a:ext cx="2290651" cy="3749040"/>
          </a:xfrm>
          <a:prstGeom prst="rect">
            <a:avLst/>
          </a:prstGeom>
          <a:noFill/>
          <a:ln>
            <a:noFill/>
          </a:ln>
        </p:spPr>
      </p:pic>
      <p:sp>
        <p:nvSpPr>
          <p:cNvPr id="7" name="Content Placeholder 6"/>
          <p:cNvSpPr>
            <a:spLocks noGrp="1"/>
          </p:cNvSpPr>
          <p:nvPr>
            <p:ph sz="quarter" idx="11"/>
          </p:nvPr>
        </p:nvSpPr>
        <p:spPr>
          <a:xfrm>
            <a:off x="188176" y="209550"/>
            <a:ext cx="8767651"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520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666750"/>
            <a:ext cx="5558870" cy="3962400"/>
          </a:xfrm>
          <a:prstGeom prst="rect">
            <a:avLst/>
          </a:prstGeom>
          <a:noFill/>
        </p:spPr>
        <p:txBody>
          <a:bodyPr wrap="square">
            <a:normAutofit/>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48402" y="666099"/>
            <a:ext cx="2590799" cy="3928524"/>
          </a:xfrm>
          <a:prstGeom prst="rect">
            <a:avLst/>
          </a:prstGeom>
          <a:noFill/>
        </p:spPr>
        <p:txBody>
          <a:bodyPr/>
          <a:lstStyle>
            <a:lvl1pPr marL="285743" indent="-285743">
              <a:buFont typeface="Arial" panose="020B0604020202020204" pitchFamily="34" charset="0"/>
              <a:buChar char="•"/>
              <a:defRPr sz="20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16" name="TextBox 15"/>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grpSp>
        <p:nvGrpSpPr>
          <p:cNvPr id="21" name="Group 20"/>
          <p:cNvGrpSpPr/>
          <p:nvPr userDrawn="1"/>
        </p:nvGrpSpPr>
        <p:grpSpPr>
          <a:xfrm>
            <a:off x="0" y="4575054"/>
            <a:ext cx="9144000" cy="253916"/>
            <a:chOff x="0" y="4574984"/>
            <a:chExt cx="9144000" cy="253917"/>
          </a:xfrm>
        </p:grpSpPr>
        <p:sp>
          <p:nvSpPr>
            <p:cNvPr id="22" name="Rectangle 21"/>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24" name="TextBox 23"/>
            <p:cNvSpPr txBox="1"/>
            <p:nvPr userDrawn="1"/>
          </p:nvSpPr>
          <p:spPr>
            <a:xfrm>
              <a:off x="8115300" y="4574984"/>
              <a:ext cx="1028700" cy="253917"/>
            </a:xfrm>
            <a:prstGeom prst="rect">
              <a:avLst/>
            </a:prstGeom>
            <a:noFill/>
          </p:spPr>
          <p:txBody>
            <a:bodyPr wrap="square" rtlCol="0">
              <a:spAutoFit/>
            </a:bodyPr>
            <a:lstStyle/>
            <a:p>
              <a:pPr algn="r"/>
              <a:r>
                <a:rPr lang="en-US" sz="1050" b="1" dirty="0">
                  <a:solidFill>
                    <a:srgbClr val="22D9E5"/>
                  </a:solidFill>
                  <a:latin typeface="Century Gothic" panose="020B0502020202020204" pitchFamily="34" charset="0"/>
                </a:rPr>
                <a:t>COMMUNITY</a:t>
              </a:r>
            </a:p>
          </p:txBody>
        </p:sp>
      </p:grpSp>
      <p:sp>
        <p:nvSpPr>
          <p:cNvPr id="25" name="Title 1"/>
          <p:cNvSpPr>
            <a:spLocks noGrp="1"/>
          </p:cNvSpPr>
          <p:nvPr>
            <p:ph type="title"/>
          </p:nvPr>
        </p:nvSpPr>
        <p:spPr>
          <a:xfrm>
            <a:off x="304800" y="1"/>
            <a:ext cx="8610600" cy="590549"/>
          </a:xfrm>
        </p:spPr>
        <p:txBody>
          <a:bodyPr/>
          <a:lstStyle/>
          <a:p>
            <a:r>
              <a:rPr lang="en-US" dirty="0"/>
              <a:t>Click to edit Master title style</a:t>
            </a:r>
          </a:p>
        </p:txBody>
      </p:sp>
    </p:spTree>
    <p:extLst>
      <p:ext uri="{BB962C8B-B14F-4D97-AF65-F5344CB8AC3E}">
        <p14:creationId xmlns:p14="http://schemas.microsoft.com/office/powerpoint/2010/main" val="4093661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666750"/>
            <a:ext cx="5558870" cy="3962400"/>
          </a:xfrm>
          <a:prstGeom prst="rect">
            <a:avLst/>
          </a:prstGeom>
          <a:noFill/>
        </p:spPr>
        <p:txBody>
          <a:bodyPr wrap="square">
            <a:normAutofit/>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48402" y="666099"/>
            <a:ext cx="2590799" cy="3928524"/>
          </a:xfrm>
          <a:prstGeom prst="rect">
            <a:avLst/>
          </a:prstGeom>
          <a:noFill/>
        </p:spPr>
        <p:txBody>
          <a:bodyPr/>
          <a:lstStyle>
            <a:lvl1pPr marL="285743" indent="-285743">
              <a:buFont typeface="Arial" panose="020B0604020202020204" pitchFamily="34" charset="0"/>
              <a:buChar char="•"/>
              <a:defRPr sz="20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16" name="TextBox 15"/>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sp>
        <p:nvSpPr>
          <p:cNvPr id="25" name="Title 1"/>
          <p:cNvSpPr>
            <a:spLocks noGrp="1"/>
          </p:cNvSpPr>
          <p:nvPr>
            <p:ph type="title"/>
          </p:nvPr>
        </p:nvSpPr>
        <p:spPr>
          <a:xfrm>
            <a:off x="304800" y="1"/>
            <a:ext cx="8610600" cy="590549"/>
          </a:xfrm>
        </p:spPr>
        <p:txBody>
          <a:bodyPr/>
          <a:lstStyle/>
          <a:p>
            <a:r>
              <a:rPr lang="en-US" dirty="0"/>
              <a:t>Click to edit Master title style</a:t>
            </a:r>
          </a:p>
        </p:txBody>
      </p:sp>
      <p:sp>
        <p:nvSpPr>
          <p:cNvPr id="13" name="Rectangle 12"/>
          <p:cNvSpPr/>
          <p:nvPr userDrawn="1"/>
        </p:nvSpPr>
        <p:spPr>
          <a:xfrm>
            <a:off x="0" y="4629216"/>
            <a:ext cx="7406640" cy="1410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14" name="TextBox 13"/>
          <p:cNvSpPr txBox="1"/>
          <p:nvPr userDrawn="1"/>
        </p:nvSpPr>
        <p:spPr>
          <a:xfrm>
            <a:off x="7223760" y="4575050"/>
            <a:ext cx="1920240" cy="253916"/>
          </a:xfrm>
          <a:prstGeom prst="rect">
            <a:avLst/>
          </a:prstGeom>
          <a:noFill/>
        </p:spPr>
        <p:txBody>
          <a:bodyPr wrap="square" rtlCol="0">
            <a:spAutoFit/>
          </a:bodyPr>
          <a:lstStyle/>
          <a:p>
            <a:pPr algn="r"/>
            <a:r>
              <a:rPr lang="en-US" sz="105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2677055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47750" y="697230"/>
            <a:ext cx="2290651" cy="3749040"/>
          </a:xfrm>
          <a:prstGeom prst="rect">
            <a:avLst/>
          </a:prstGeom>
          <a:noFill/>
          <a:ln>
            <a:noFill/>
          </a:ln>
        </p:spPr>
      </p:pic>
      <p:sp>
        <p:nvSpPr>
          <p:cNvPr id="2" name="Title 1"/>
          <p:cNvSpPr>
            <a:spLocks noGrp="1"/>
          </p:cNvSpPr>
          <p:nvPr>
            <p:ph type="title"/>
          </p:nvPr>
        </p:nvSpPr>
        <p:spPr>
          <a:xfrm>
            <a:off x="384960" y="3600451"/>
            <a:ext cx="8301851" cy="425054"/>
          </a:xfrm>
        </p:spPr>
        <p:txBody>
          <a:bodyPr anchor="b"/>
          <a:lstStyle>
            <a:lvl1pPr algn="l">
              <a:defRPr sz="2000" b="0"/>
            </a:lvl1pPr>
          </a:lstStyle>
          <a:p>
            <a:r>
              <a:rPr lang="en-US"/>
              <a:t>Click to edit Master title style</a:t>
            </a:r>
            <a:endParaRPr lang="en-US" dirty="0"/>
          </a:p>
        </p:txBody>
      </p:sp>
      <p:sp>
        <p:nvSpPr>
          <p:cNvPr id="3" name="Picture Placeholder 2"/>
          <p:cNvSpPr>
            <a:spLocks noGrp="1"/>
          </p:cNvSpPr>
          <p:nvPr>
            <p:ph type="pic" idx="1"/>
          </p:nvPr>
        </p:nvSpPr>
        <p:spPr>
          <a:xfrm>
            <a:off x="76200" y="133362"/>
            <a:ext cx="8991600" cy="3412331"/>
          </a:xfrm>
          <a:prstGeom prst="rect">
            <a:avLst/>
          </a:prstGeom>
          <a:noFill/>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914400" y="4025515"/>
            <a:ext cx="7772410" cy="603647"/>
          </a:xfrm>
          <a:prstGeom prst="rect">
            <a:avLst/>
          </a:prstGeom>
          <a:noFill/>
        </p:spPr>
        <p:txBody>
          <a:bodyPr/>
          <a:lstStyle>
            <a:lvl1pPr marL="0" indent="0">
              <a:buNone/>
              <a:defRPr sz="14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17" name="TextBox 16"/>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grpSp>
        <p:nvGrpSpPr>
          <p:cNvPr id="18" name="Group 17"/>
          <p:cNvGrpSpPr/>
          <p:nvPr userDrawn="1"/>
        </p:nvGrpSpPr>
        <p:grpSpPr>
          <a:xfrm>
            <a:off x="0" y="4575054"/>
            <a:ext cx="9144000" cy="253916"/>
            <a:chOff x="0" y="4574984"/>
            <a:chExt cx="9144000" cy="253917"/>
          </a:xfrm>
        </p:grpSpPr>
        <p:sp>
          <p:nvSpPr>
            <p:cNvPr id="19" name="Rectangle 18"/>
            <p:cNvSpPr/>
            <p:nvPr userDrawn="1"/>
          </p:nvSpPr>
          <p:spPr>
            <a:xfrm>
              <a:off x="0" y="4629150"/>
              <a:ext cx="8115300" cy="141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20" name="TextBox 19"/>
            <p:cNvSpPr txBox="1"/>
            <p:nvPr userDrawn="1"/>
          </p:nvSpPr>
          <p:spPr>
            <a:xfrm>
              <a:off x="8115300" y="4574984"/>
              <a:ext cx="1028700" cy="253917"/>
            </a:xfrm>
            <a:prstGeom prst="rect">
              <a:avLst/>
            </a:prstGeom>
            <a:noFill/>
          </p:spPr>
          <p:txBody>
            <a:bodyPr wrap="square" rtlCol="0">
              <a:spAutoFit/>
            </a:bodyPr>
            <a:lstStyle/>
            <a:p>
              <a:pPr algn="r"/>
              <a:r>
                <a:rPr lang="en-US" sz="1050" b="1" dirty="0">
                  <a:solidFill>
                    <a:srgbClr val="22D9E5"/>
                  </a:solidFill>
                  <a:latin typeface="Century Gothic" panose="020B0502020202020204" pitchFamily="34" charset="0"/>
                </a:rPr>
                <a:t>COMMUNITY</a:t>
              </a:r>
            </a:p>
          </p:txBody>
        </p:sp>
      </p:grpSp>
    </p:spTree>
    <p:extLst>
      <p:ext uri="{BB962C8B-B14F-4D97-AF65-F5344CB8AC3E}">
        <p14:creationId xmlns:p14="http://schemas.microsoft.com/office/powerpoint/2010/main" val="364072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47750" y="697230"/>
            <a:ext cx="2290651" cy="3749040"/>
          </a:xfrm>
          <a:prstGeom prst="rect">
            <a:avLst/>
          </a:prstGeom>
          <a:noFill/>
          <a:ln>
            <a:noFill/>
          </a:ln>
        </p:spPr>
      </p:pic>
      <p:sp>
        <p:nvSpPr>
          <p:cNvPr id="2" name="Title 1"/>
          <p:cNvSpPr>
            <a:spLocks noGrp="1"/>
          </p:cNvSpPr>
          <p:nvPr>
            <p:ph type="title"/>
          </p:nvPr>
        </p:nvSpPr>
        <p:spPr>
          <a:xfrm>
            <a:off x="384960" y="3600451"/>
            <a:ext cx="8301851" cy="425054"/>
          </a:xfrm>
        </p:spPr>
        <p:txBody>
          <a:bodyPr anchor="b"/>
          <a:lstStyle>
            <a:lvl1pPr algn="l">
              <a:defRPr sz="2000" b="0"/>
            </a:lvl1pPr>
          </a:lstStyle>
          <a:p>
            <a:r>
              <a:rPr lang="en-US"/>
              <a:t>Click to edit Master title style</a:t>
            </a:r>
            <a:endParaRPr lang="en-US" dirty="0"/>
          </a:p>
        </p:txBody>
      </p:sp>
      <p:sp>
        <p:nvSpPr>
          <p:cNvPr id="3" name="Picture Placeholder 2"/>
          <p:cNvSpPr>
            <a:spLocks noGrp="1"/>
          </p:cNvSpPr>
          <p:nvPr>
            <p:ph type="pic" idx="1"/>
          </p:nvPr>
        </p:nvSpPr>
        <p:spPr>
          <a:xfrm>
            <a:off x="76200" y="133362"/>
            <a:ext cx="8991600" cy="3412331"/>
          </a:xfrm>
          <a:prstGeom prst="rect">
            <a:avLst/>
          </a:prstGeom>
          <a:noFill/>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914400" y="4025515"/>
            <a:ext cx="7772410" cy="603647"/>
          </a:xfrm>
          <a:prstGeom prst="rect">
            <a:avLst/>
          </a:prstGeom>
          <a:noFill/>
        </p:spPr>
        <p:txBody>
          <a:bodyPr/>
          <a:lstStyle>
            <a:lvl1pPr marL="0" indent="0">
              <a:buNone/>
              <a:defRPr sz="1400">
                <a:solidFill>
                  <a:schemeClr val="bg1"/>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
        <p:nvSpPr>
          <p:cNvPr id="17" name="TextBox 16"/>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sp>
        <p:nvSpPr>
          <p:cNvPr id="19" name="Rectangle 18"/>
          <p:cNvSpPr/>
          <p:nvPr userDrawn="1"/>
        </p:nvSpPr>
        <p:spPr>
          <a:xfrm>
            <a:off x="0" y="4629216"/>
            <a:ext cx="7406640" cy="1410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9CFF1A"/>
              </a:solidFill>
              <a:latin typeface="Arial"/>
            </a:endParaRPr>
          </a:p>
        </p:txBody>
      </p:sp>
      <p:sp>
        <p:nvSpPr>
          <p:cNvPr id="20" name="TextBox 19"/>
          <p:cNvSpPr txBox="1"/>
          <p:nvPr userDrawn="1"/>
        </p:nvSpPr>
        <p:spPr>
          <a:xfrm>
            <a:off x="7223760" y="4575050"/>
            <a:ext cx="1920240" cy="253916"/>
          </a:xfrm>
          <a:prstGeom prst="rect">
            <a:avLst/>
          </a:prstGeom>
          <a:noFill/>
        </p:spPr>
        <p:txBody>
          <a:bodyPr wrap="square" rtlCol="0">
            <a:spAutoFit/>
          </a:bodyPr>
          <a:lstStyle/>
          <a:p>
            <a:pPr algn="r"/>
            <a:r>
              <a:rPr lang="en-US" sz="1050" b="1" dirty="0">
                <a:solidFill>
                  <a:srgbClr val="9CFF1A"/>
                </a:solidFill>
                <a:latin typeface="Century Gothic" panose="020B0502020202020204" pitchFamily="34" charset="0"/>
              </a:rPr>
              <a:t>BUSINESS AND INDUSTRY</a:t>
            </a:r>
          </a:p>
        </p:txBody>
      </p:sp>
    </p:spTree>
    <p:extLst>
      <p:ext uri="{BB962C8B-B14F-4D97-AF65-F5344CB8AC3E}">
        <p14:creationId xmlns:p14="http://schemas.microsoft.com/office/powerpoint/2010/main" val="1550792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2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269915"/>
            <a:ext cx="8686800" cy="492443"/>
          </a:xfrm>
        </p:spPr>
        <p:txBody>
          <a:bodyPr wrap="square">
            <a:normAutofit/>
          </a:bodyPr>
          <a:lstStyle/>
          <a:p>
            <a:r>
              <a:rPr lang="en-US" dirty="0"/>
              <a:t>Click to edit Master title style</a:t>
            </a:r>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pic>
        <p:nvPicPr>
          <p:cNvPr id="19" name="Picture 18"/>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80000"/>
                    </a14:imgEffect>
                  </a14:imgLayer>
                </a14:imgProps>
              </a:ext>
              <a:ext uri="{28A0092B-C50C-407E-A947-70E740481C1C}">
                <a14:useLocalDpi xmlns:a14="http://schemas.microsoft.com/office/drawing/2010/main" val="0"/>
              </a:ext>
            </a:extLst>
          </a:blip>
          <a:stretch>
            <a:fillRect/>
          </a:stretch>
        </p:blipFill>
        <p:spPr>
          <a:xfrm>
            <a:off x="147750" y="697230"/>
            <a:ext cx="2290651" cy="3749040"/>
          </a:xfrm>
          <a:prstGeom prst="rect">
            <a:avLst/>
          </a:prstGeom>
          <a:noFill/>
          <a:ln>
            <a:noFill/>
          </a:ln>
        </p:spPr>
      </p:pic>
      <p:sp>
        <p:nvSpPr>
          <p:cNvPr id="20" name="Rectangle 19"/>
          <p:cNvSpPr/>
          <p:nvPr userDrawn="1"/>
        </p:nvSpPr>
        <p:spPr>
          <a:xfrm>
            <a:off x="0" y="4629216"/>
            <a:ext cx="7406640" cy="1410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21" name="TextBox 20"/>
          <p:cNvSpPr txBox="1"/>
          <p:nvPr userDrawn="1"/>
        </p:nvSpPr>
        <p:spPr>
          <a:xfrm>
            <a:off x="7223760" y="4575050"/>
            <a:ext cx="1920240" cy="253916"/>
          </a:xfrm>
          <a:prstGeom prst="rect">
            <a:avLst/>
          </a:prstGeom>
          <a:noFill/>
        </p:spPr>
        <p:txBody>
          <a:bodyPr wrap="square" rtlCol="0">
            <a:spAutoFit/>
          </a:bodyPr>
          <a:lstStyle/>
          <a:p>
            <a:pPr algn="r"/>
            <a:r>
              <a:rPr lang="en-US" sz="1050" b="1" dirty="0">
                <a:solidFill>
                  <a:srgbClr val="9CFF1A"/>
                </a:solidFill>
                <a:latin typeface="Century Gothic" panose="020B0502020202020204" pitchFamily="34" charset="0"/>
              </a:rPr>
              <a:t>BUSINESS AND INDUSTRY</a:t>
            </a:r>
          </a:p>
        </p:txBody>
      </p:sp>
      <p:sp>
        <p:nvSpPr>
          <p:cNvPr id="22" name="TextBox 21"/>
          <p:cNvSpPr txBox="1"/>
          <p:nvPr userDrawn="1"/>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2437480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762000" y="895350"/>
            <a:ext cx="4495800" cy="3200400"/>
          </a:xfrm>
          <a:prstGeom prst="rect">
            <a:avLst/>
          </a:prstGeom>
          <a:noFill/>
        </p:spPr>
        <p:txBody>
          <a:bodyPr anchor="ctr"/>
          <a:lstStyle>
            <a:lvl1pPr marL="0" indent="0" algn="ctr">
              <a:buNone/>
              <a:defRPr i="1">
                <a:solidFill>
                  <a:schemeClr val="bg1"/>
                </a:solidFill>
              </a:defRPr>
            </a:lvl1pPr>
            <a:lvl2pPr marL="457189" indent="0" algn="r">
              <a:buNone/>
              <a:defRPr i="1">
                <a:solidFill>
                  <a:schemeClr val="bg1"/>
                </a:solidFill>
              </a:defRPr>
            </a:lvl2pPr>
            <a:lvl3pPr marL="914378" indent="0" algn="ctr">
              <a:buNone/>
              <a:defRPr i="1">
                <a:solidFill>
                  <a:schemeClr val="bg1"/>
                </a:solidFill>
              </a:defRPr>
            </a:lvl3pPr>
            <a:lvl4pPr marL="1371566" indent="0" algn="ctr">
              <a:buNone/>
              <a:defRPr i="1">
                <a:solidFill>
                  <a:schemeClr val="bg1"/>
                </a:solidFill>
              </a:defRPr>
            </a:lvl4pPr>
            <a:lvl5pPr marL="1828754" indent="0" algn="ctr">
              <a:buNone/>
              <a:defRPr i="1">
                <a:solidFill>
                  <a:schemeClr val="bg1"/>
                </a:solidFill>
              </a:defRPr>
            </a:lvl5pPr>
          </a:lstStyle>
          <a:p>
            <a:pPr lvl="0"/>
            <a:r>
              <a:rPr lang="en-US" dirty="0"/>
              <a:t>“Click to edit Master text styles”</a:t>
            </a:r>
          </a:p>
          <a:p>
            <a:pPr lvl="1"/>
            <a:r>
              <a:rPr lang="en-US" dirty="0"/>
              <a:t>-- author</a:t>
            </a:r>
          </a:p>
        </p:txBody>
      </p:sp>
      <p:sp>
        <p:nvSpPr>
          <p:cNvPr id="15" name="TextBox 14"/>
          <p:cNvSpPr txBox="1"/>
          <p:nvPr userDrawn="1"/>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2164904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6"/>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477745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dirty="0"/>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9592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9" y="499"/>
            <a:ext cx="9142223" cy="5142500"/>
          </a:xfrm>
          <a:prstGeom prst="rect">
            <a:avLst/>
          </a:prstGeom>
        </p:spPr>
      </p:pic>
      <p:sp>
        <p:nvSpPr>
          <p:cNvPr id="3" name="Subtitle 2"/>
          <p:cNvSpPr>
            <a:spLocks noGrp="1"/>
          </p:cNvSpPr>
          <p:nvPr>
            <p:ph type="subTitle" idx="1"/>
          </p:nvPr>
        </p:nvSpPr>
        <p:spPr>
          <a:xfrm>
            <a:off x="1143001" y="3244850"/>
            <a:ext cx="5610113" cy="778244"/>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itle 7">
            <a:extLst>
              <a:ext uri="{FF2B5EF4-FFF2-40B4-BE49-F238E27FC236}">
                <a16:creationId xmlns:a16="http://schemas.microsoft.com/office/drawing/2014/main" id="{D549B9DA-B246-4EEB-B88F-6E64659851AD}"/>
              </a:ext>
            </a:extLst>
          </p:cNvPr>
          <p:cNvSpPr>
            <a:spLocks noGrp="1"/>
          </p:cNvSpPr>
          <p:nvPr>
            <p:ph type="title"/>
          </p:nvPr>
        </p:nvSpPr>
        <p:spPr>
          <a:xfrm>
            <a:off x="1143001" y="1198418"/>
            <a:ext cx="5610113" cy="2046432"/>
          </a:xfrm>
        </p:spPr>
        <p:txBody>
          <a:bodyPr/>
          <a:lstStyle>
            <a:lvl1pPr>
              <a:defRPr>
                <a:solidFill>
                  <a:schemeClr val="bg1"/>
                </a:solidFill>
              </a:defRPr>
            </a:lvl1pPr>
          </a:lstStyle>
          <a:p>
            <a:r>
              <a:rPr lang="en-US"/>
              <a:t>Click to edit Master title style</a:t>
            </a:r>
          </a:p>
        </p:txBody>
      </p:sp>
      <p:sp>
        <p:nvSpPr>
          <p:cNvPr id="9" name="Date Placeholder 8">
            <a:extLst>
              <a:ext uri="{FF2B5EF4-FFF2-40B4-BE49-F238E27FC236}">
                <a16:creationId xmlns:a16="http://schemas.microsoft.com/office/drawing/2014/main" id="{0B8430E5-56DC-4D4E-8E0C-064A4EBB9CEF}"/>
              </a:ext>
            </a:extLst>
          </p:cNvPr>
          <p:cNvSpPr>
            <a:spLocks noGrp="1"/>
          </p:cNvSpPr>
          <p:nvPr>
            <p:ph type="dt" sz="half" idx="10"/>
          </p:nvPr>
        </p:nvSpPr>
        <p:spPr/>
        <p:txBody>
          <a:bodyPr/>
          <a:lstStyle/>
          <a:p>
            <a:fld id="{4A706AEE-E4B8-4315-A38A-5DBF50C52D73}" type="datetimeFigureOut">
              <a:rPr lang="en-US" smtClean="0"/>
              <a:t>9/29/2021</a:t>
            </a:fld>
            <a:endParaRPr lang="en-US"/>
          </a:p>
        </p:txBody>
      </p:sp>
      <p:sp>
        <p:nvSpPr>
          <p:cNvPr id="10" name="Footer Placeholder 9">
            <a:extLst>
              <a:ext uri="{FF2B5EF4-FFF2-40B4-BE49-F238E27FC236}">
                <a16:creationId xmlns:a16="http://schemas.microsoft.com/office/drawing/2014/main" id="{4D4CF198-164A-403B-80C4-44E0196DF56C}"/>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393C20EE-24EE-4FCE-8C00-CBB4F6AEFA3E}"/>
              </a:ext>
            </a:extLst>
          </p:cNvPr>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2816701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33055"/>
            <a:ext cx="7886700" cy="3399668"/>
          </a:xfrm>
          <a:prstGeom prst="rect">
            <a:avLst/>
          </a:prstGeom>
        </p:spPr>
        <p:txBody>
          <a:bodyPr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706AEE-E4B8-4315-A38A-5DBF50C52D73}"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a:p>
        </p:txBody>
      </p:sp>
      <p:sp>
        <p:nvSpPr>
          <p:cNvPr id="7" name="Title 6">
            <a:extLst>
              <a:ext uri="{FF2B5EF4-FFF2-40B4-BE49-F238E27FC236}">
                <a16:creationId xmlns:a16="http://schemas.microsoft.com/office/drawing/2014/main" id="{F4E87B5A-4C30-4ABE-B2BE-71FBF9F2A8B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6104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0" y="501"/>
            <a:ext cx="9142220" cy="5142498"/>
          </a:xfrm>
          <a:prstGeom prst="rect">
            <a:avLst/>
          </a:prstGeom>
        </p:spPr>
      </p:pic>
      <p:sp>
        <p:nvSpPr>
          <p:cNvPr id="2" name="Title 1"/>
          <p:cNvSpPr>
            <a:spLocks noGrp="1"/>
          </p:cNvSpPr>
          <p:nvPr>
            <p:ph type="title"/>
          </p:nvPr>
        </p:nvSpPr>
        <p:spPr>
          <a:xfrm>
            <a:off x="1420092" y="317501"/>
            <a:ext cx="6255327" cy="2034921"/>
          </a:xfrm>
          <a:prstGeom prst="rect">
            <a:avLst/>
          </a:prstGeom>
        </p:spPr>
        <p:txBody>
          <a:bodyPr rIns="457200" anchor="b"/>
          <a:lstStyle>
            <a:lvl1pPr>
              <a:defRPr sz="45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1420092" y="2434702"/>
            <a:ext cx="6255327" cy="1125140"/>
          </a:xfrm>
          <a:prstGeom prst="rect">
            <a:avLst/>
          </a:prstGeom>
        </p:spPr>
        <p:txBody>
          <a:bodyPr tIns="182880" rIns="457200" bIns="182880" anchor="t" anchorCtr="0"/>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p>
            <a:fld id="{4A706AEE-E4B8-4315-A38A-5DBF50C52D73}"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3294373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37E57-90EB-4392-A853-E6C177DBF2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3" name="Date Placeholder 2">
            <a:extLst>
              <a:ext uri="{FF2B5EF4-FFF2-40B4-BE49-F238E27FC236}">
                <a16:creationId xmlns:a16="http://schemas.microsoft.com/office/drawing/2014/main" id="{EB0C64CA-01BD-460D-89C9-0C2043D580EB}"/>
              </a:ext>
            </a:extLst>
          </p:cNvPr>
          <p:cNvSpPr>
            <a:spLocks noGrp="1"/>
          </p:cNvSpPr>
          <p:nvPr>
            <p:ph type="dt" sz="half" idx="10"/>
          </p:nvPr>
        </p:nvSpPr>
        <p:spPr/>
        <p:txBody>
          <a:bodyPr/>
          <a:lstStyle/>
          <a:p>
            <a:fld id="{4A706AEE-E4B8-4315-A38A-5DBF50C52D73}" type="datetimeFigureOut">
              <a:rPr lang="en-US" smtClean="0"/>
              <a:t>9/29/2021</a:t>
            </a:fld>
            <a:endParaRPr lang="en-US"/>
          </a:p>
        </p:txBody>
      </p:sp>
      <p:sp>
        <p:nvSpPr>
          <p:cNvPr id="4" name="Footer Placeholder 3">
            <a:extLst>
              <a:ext uri="{FF2B5EF4-FFF2-40B4-BE49-F238E27FC236}">
                <a16:creationId xmlns:a16="http://schemas.microsoft.com/office/drawing/2014/main" id="{1583761E-B5D3-45B1-B910-9807F7E125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D9092A-2CD1-40F9-B4AA-7D5FC15F2ADE}"/>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8" name="Title 7">
            <a:extLst>
              <a:ext uri="{FF2B5EF4-FFF2-40B4-BE49-F238E27FC236}">
                <a16:creationId xmlns:a16="http://schemas.microsoft.com/office/drawing/2014/main" id="{E1829E2D-5DC0-4E9F-B678-9019679156F8}"/>
              </a:ext>
            </a:extLst>
          </p:cNvPr>
          <p:cNvSpPr>
            <a:spLocks noGrp="1"/>
          </p:cNvSpPr>
          <p:nvPr>
            <p:ph type="title"/>
          </p:nvPr>
        </p:nvSpPr>
        <p:spPr>
          <a:xfrm>
            <a:off x="628650" y="3217936"/>
            <a:ext cx="8515350" cy="668264"/>
          </a:xfrm>
          <a:prstGeom prst="rect">
            <a:avLst/>
          </a:prstGeom>
        </p:spPr>
        <p:txBody>
          <a:bodyPr anchor="t"/>
          <a:lstStyle/>
          <a:p>
            <a:r>
              <a:rPr lang="en-US"/>
              <a:t>Click to edit Master title style</a:t>
            </a:r>
          </a:p>
        </p:txBody>
      </p:sp>
      <p:sp>
        <p:nvSpPr>
          <p:cNvPr id="9" name="Text Placeholder 2">
            <a:extLst>
              <a:ext uri="{FF2B5EF4-FFF2-40B4-BE49-F238E27FC236}">
                <a16:creationId xmlns:a16="http://schemas.microsoft.com/office/drawing/2014/main" id="{4389D740-357F-4BFD-B6E8-D6C74B9D819B}"/>
              </a:ext>
            </a:extLst>
          </p:cNvPr>
          <p:cNvSpPr>
            <a:spLocks noGrp="1"/>
          </p:cNvSpPr>
          <p:nvPr>
            <p:ph type="body" idx="1"/>
          </p:nvPr>
        </p:nvSpPr>
        <p:spPr>
          <a:xfrm>
            <a:off x="2686050" y="3998455"/>
            <a:ext cx="6457950" cy="516074"/>
          </a:xfrm>
          <a:prstGeom prst="rect">
            <a:avLst/>
          </a:prstGeom>
        </p:spPr>
        <p:txBody>
          <a:bodyPr>
            <a:normAutofit/>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151638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706AEE-E4B8-4315-A38A-5DBF50C52D73}"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
        <p:nvSpPr>
          <p:cNvPr id="8" name="Title 7">
            <a:extLst>
              <a:ext uri="{FF2B5EF4-FFF2-40B4-BE49-F238E27FC236}">
                <a16:creationId xmlns:a16="http://schemas.microsoft.com/office/drawing/2014/main" id="{CD0CFDC3-B650-4CCE-8A51-79C6018F060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89503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2" name="Title 1"/>
          <p:cNvSpPr>
            <a:spLocks noGrp="1"/>
          </p:cNvSpPr>
          <p:nvPr>
            <p:ph type="title"/>
          </p:nvPr>
        </p:nvSpPr>
        <p:spPr>
          <a:xfrm>
            <a:off x="629841" y="273844"/>
            <a:ext cx="7886700" cy="86201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2"/>
            <a:ext cx="3868340"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2003821"/>
            <a:ext cx="3868340" cy="2235670"/>
          </a:xfrm>
          <a:prstGeom prst="rect">
            <a:avLst/>
          </a:prstGeom>
        </p:spPr>
        <p:txBody>
          <a:bodyPr/>
          <a:lstStyle>
            <a:lvl1pPr>
              <a:defRPr sz="1800"/>
            </a:lvl1pPr>
            <a:lvl2pPr>
              <a:defRPr sz="15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872"/>
            <a:ext cx="3887391"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003821"/>
            <a:ext cx="3887391" cy="2235671"/>
          </a:xfrm>
          <a:prstGeom prst="rect">
            <a:avLst/>
          </a:prstGeom>
        </p:spPr>
        <p:txBody>
          <a:bodyPr/>
          <a:lstStyle>
            <a:lvl1pPr>
              <a:defRPr sz="1800"/>
            </a:lvl1pPr>
            <a:lvl2pPr>
              <a:defRPr sz="15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9/29/2021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9931426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9/29/2021</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628651" y="1094185"/>
            <a:ext cx="7795022" cy="2113142"/>
          </a:xfrm>
        </p:spPr>
        <p:txBody>
          <a:bodyPr lIns="1645920" tIns="914400" rIns="1645920" bIns="914400" anchor="t" anchorCtr="0">
            <a:normAutofit/>
          </a:bodyPr>
          <a:lstStyle>
            <a:lvl1pPr marL="0" indent="0">
              <a:buNone/>
              <a:defRPr sz="2700" i="1"/>
            </a:lvl1pPr>
            <a:lvl2pPr marL="342900" indent="0">
              <a:buNone/>
              <a:defRPr/>
            </a:lvl2pPr>
            <a:lvl3pPr marL="685800" indent="0">
              <a:buNone/>
              <a:defRPr/>
            </a:lvl3pPr>
            <a:lvl4pPr marL="1028700" indent="0">
              <a:buNone/>
              <a:defRPr/>
            </a:lvl4pPr>
            <a:lvl5pPr marL="1371600"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621506" y="3213497"/>
            <a:ext cx="7802166" cy="638175"/>
          </a:xfrm>
        </p:spPr>
        <p:txBody>
          <a:bodyPr anchor="b" anchorCtr="0">
            <a:normAutofit/>
          </a:bodyPr>
          <a:lstStyle>
            <a:lvl1pPr marL="0" indent="0" algn="r">
              <a:buNone/>
              <a:defRPr sz="1350"/>
            </a:lvl1pPr>
            <a:lvl2pPr marL="342900" indent="0" algn="r">
              <a:buNone/>
              <a:defRPr/>
            </a:lvl2pPr>
            <a:lvl3pPr marL="685800" indent="0" algn="r">
              <a:buNone/>
              <a:defRPr/>
            </a:lvl3pPr>
            <a:lvl4pPr marL="1028700" indent="0" algn="r">
              <a:buNone/>
              <a:defRPr/>
            </a:lvl4pPr>
            <a:lvl5pPr marL="1371600" indent="0" algn="r">
              <a:buNone/>
              <a:defRPr/>
            </a:lvl5pPr>
          </a:lstStyle>
          <a:p>
            <a:pPr lvl="0"/>
            <a:endParaRPr lang="en-US" dirty="0"/>
          </a:p>
        </p:txBody>
      </p:sp>
    </p:spTree>
    <p:extLst>
      <p:ext uri="{BB962C8B-B14F-4D97-AF65-F5344CB8AC3E}">
        <p14:creationId xmlns:p14="http://schemas.microsoft.com/office/powerpoint/2010/main" val="3099697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9/29/2021</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5"/>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1932043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5" y="1286"/>
            <a:ext cx="913943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9/29/2021</a:t>
            </a:fld>
            <a:endParaRPr lang="en-US"/>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5"/>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36687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3" y="1928"/>
            <a:ext cx="9141714" cy="5139644"/>
          </a:xfrm>
          <a:prstGeom prst="rect">
            <a:avLst/>
          </a:prstGeom>
        </p:spPr>
      </p:pic>
      <p:sp>
        <p:nvSpPr>
          <p:cNvPr id="2" name="Date Placeholder 1"/>
          <p:cNvSpPr>
            <a:spLocks noGrp="1"/>
          </p:cNvSpPr>
          <p:nvPr>
            <p:ph type="dt" sz="half" idx="10"/>
          </p:nvPr>
        </p:nvSpPr>
        <p:spPr/>
        <p:txBody>
          <a:bodyPr/>
          <a:lstStyle/>
          <a:p>
            <a:fld id="{4A706AEE-E4B8-4315-A38A-5DBF50C52D73}" type="datetimeFigureOut">
              <a:rPr lang="en-US" smtClean="0"/>
              <a:t>9/29/2021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a:p>
        </p:txBody>
      </p:sp>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0"/>
            <a:ext cx="9141714" cy="3837709"/>
          </a:xfrm>
        </p:spPr>
        <p:txBody>
          <a:bodyPr anchor="ctr" anchorCtr="0">
            <a:noAutofit/>
          </a:bodyPr>
          <a:lstStyle>
            <a:lvl1pPr marL="0" indent="0" algn="ctr">
              <a:buNone/>
              <a:defRPr/>
            </a:lvl1pPr>
          </a:lstStyle>
          <a:p>
            <a:endParaRPr lang="en-US"/>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628651" y="3913909"/>
            <a:ext cx="7815695" cy="752888"/>
          </a:xfrm>
        </p:spPr>
        <p:txBody>
          <a:bodyPr anchor="t">
            <a:normAutofit/>
          </a:bodyPr>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3832419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2" name="Title 1"/>
          <p:cNvSpPr>
            <a:spLocks noGrp="1"/>
          </p:cNvSpPr>
          <p:nvPr>
            <p:ph type="title"/>
          </p:nvPr>
        </p:nvSpPr>
        <p:spPr>
          <a:xfrm>
            <a:off x="629841" y="273845"/>
            <a:ext cx="7886700" cy="86201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260873"/>
            <a:ext cx="3868340"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Edit Master text styles</a:t>
            </a:r>
          </a:p>
        </p:txBody>
      </p:sp>
      <p:sp>
        <p:nvSpPr>
          <p:cNvPr id="4" name="Content Placeholder 3"/>
          <p:cNvSpPr>
            <a:spLocks noGrp="1"/>
          </p:cNvSpPr>
          <p:nvPr>
            <p:ph sz="half" idx="2"/>
          </p:nvPr>
        </p:nvSpPr>
        <p:spPr>
          <a:xfrm>
            <a:off x="629842" y="2003821"/>
            <a:ext cx="3868340" cy="2235670"/>
          </a:xfrm>
          <a:prstGeom prst="rect">
            <a:avLst/>
          </a:prstGeom>
        </p:spPr>
        <p:txBody>
          <a:bodyPr/>
          <a:lstStyle>
            <a:lvl1pPr>
              <a:defRPr sz="1800"/>
            </a:lvl1pPr>
            <a:lvl2pPr>
              <a:defRPr sz="15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260873"/>
            <a:ext cx="3887391"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003822"/>
            <a:ext cx="3887391" cy="2235671"/>
          </a:xfrm>
          <a:prstGeom prst="rect">
            <a:avLst/>
          </a:prstGeom>
        </p:spPr>
        <p:txBody>
          <a:bodyPr/>
          <a:lstStyle>
            <a:lvl1pPr>
              <a:defRPr sz="1800"/>
            </a:lvl1pPr>
            <a:lvl2pPr>
              <a:defRPr sz="150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FD1F73E-0BBA-472D-89D7-AA97411977D3}" type="slidenum">
              <a:rPr lang="en-US" smtClean="0"/>
              <a:t>‹#›</a:t>
            </a:fld>
            <a:endParaRPr lang="en-US" dirty="0"/>
          </a:p>
        </p:txBody>
      </p:sp>
    </p:spTree>
    <p:extLst>
      <p:ext uri="{BB962C8B-B14F-4D97-AF65-F5344CB8AC3E}">
        <p14:creationId xmlns:p14="http://schemas.microsoft.com/office/powerpoint/2010/main" val="62234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851189" y="602672"/>
            <a:ext cx="7441623" cy="3699164"/>
          </a:xfrm>
        </p:spPr>
        <p:txBody>
          <a:bodyPr anchor="ctr" anchorCtr="0"/>
          <a:lstStyle>
            <a:lvl1pPr marL="0" indent="0" algn="ctr">
              <a:buNone/>
              <a:defRPr>
                <a:noFill/>
              </a:defRPr>
            </a:lvl1pPr>
          </a:lstStyle>
          <a:p>
            <a:endParaRPr lang="en-US"/>
          </a:p>
        </p:txBody>
      </p:sp>
      <p:sp>
        <p:nvSpPr>
          <p:cNvPr id="2" name="Date Placeholder 1"/>
          <p:cNvSpPr>
            <a:spLocks noGrp="1"/>
          </p:cNvSpPr>
          <p:nvPr>
            <p:ph type="dt" sz="half" idx="10"/>
          </p:nvPr>
        </p:nvSpPr>
        <p:spPr/>
        <p:txBody>
          <a:bodyPr/>
          <a:lstStyle/>
          <a:p>
            <a:fld id="{4A706AEE-E4B8-4315-A38A-5DBF50C52D73}" type="datetimeFigureOut">
              <a:rPr lang="en-US" smtClean="0"/>
              <a:t>9/29/2021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4657076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342901"/>
            <a:ext cx="4629150" cy="4052888"/>
          </a:xfrm>
          <a:prstGeom prst="rect">
            <a:avLst/>
          </a:prstGeom>
        </p:spPr>
        <p:txBody>
          <a:bodyPr anchor="ct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8142396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dirty="0"/>
              <a:t>Click to edit Master title style</a:t>
            </a:r>
          </a:p>
        </p:txBody>
      </p:sp>
      <p:sp>
        <p:nvSpPr>
          <p:cNvPr id="3" name="Picture Placeholder 2"/>
          <p:cNvSpPr>
            <a:spLocks noGrp="1"/>
          </p:cNvSpPr>
          <p:nvPr>
            <p:ph type="pic" idx="1"/>
          </p:nvPr>
        </p:nvSpPr>
        <p:spPr>
          <a:xfrm>
            <a:off x="3887391" y="342901"/>
            <a:ext cx="4629150" cy="4052888"/>
          </a:xfrm>
          <a:prstGeom prst="rect">
            <a:avLst/>
          </a:prstGeom>
          <a:noFill/>
        </p:spPr>
        <p:txBody>
          <a:bodyPr anchor="ct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
        <p:nvSpPr>
          <p:cNvPr id="5" name="Date Placeholder 4"/>
          <p:cNvSpPr>
            <a:spLocks noGrp="1"/>
          </p:cNvSpPr>
          <p:nvPr>
            <p:ph type="dt" sz="half" idx="10"/>
          </p:nvPr>
        </p:nvSpPr>
        <p:spPr/>
        <p:txBody>
          <a:bodyPr/>
          <a:lstStyle/>
          <a:p>
            <a:fld id="{4A706AEE-E4B8-4315-A38A-5DBF50C52D73}"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1F73E-0BBA-472D-89D7-AA97411977D3}" type="slidenum">
              <a:rPr lang="en-US" smtClean="0"/>
              <a:t>‹#›</a:t>
            </a:fld>
            <a:endParaRPr lang="en-US"/>
          </a:p>
        </p:txBody>
      </p:sp>
    </p:spTree>
    <p:extLst>
      <p:ext uri="{BB962C8B-B14F-4D97-AF65-F5344CB8AC3E}">
        <p14:creationId xmlns:p14="http://schemas.microsoft.com/office/powerpoint/2010/main" val="33382443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pic>
        <p:nvPicPr>
          <p:cNvPr id="7" name="Picture 6"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Date Placeholder 2">
            <a:extLst>
              <a:ext uri="{FF2B5EF4-FFF2-40B4-BE49-F238E27FC236}">
                <a16:creationId xmlns:a16="http://schemas.microsoft.com/office/drawing/2014/main" id="{E5289218-7CB7-4181-8221-C0440523BEC9}"/>
              </a:ext>
            </a:extLst>
          </p:cNvPr>
          <p:cNvSpPr>
            <a:spLocks noGrp="1"/>
          </p:cNvSpPr>
          <p:nvPr>
            <p:ph type="dt" sz="half" idx="10"/>
          </p:nvPr>
        </p:nvSpPr>
        <p:spPr/>
        <p:txBody>
          <a:bodyPr/>
          <a:lstStyle/>
          <a:p>
            <a:fld id="{4A706AEE-E4B8-4315-A38A-5DBF50C52D73}" type="datetimeFigureOut">
              <a:rPr lang="en-US" smtClean="0"/>
              <a:t>9/29/2021</a:t>
            </a:fld>
            <a:endParaRPr lang="en-US"/>
          </a:p>
        </p:txBody>
      </p:sp>
      <p:sp>
        <p:nvSpPr>
          <p:cNvPr id="4" name="Footer Placeholder 3">
            <a:extLst>
              <a:ext uri="{FF2B5EF4-FFF2-40B4-BE49-F238E27FC236}">
                <a16:creationId xmlns:a16="http://schemas.microsoft.com/office/drawing/2014/main" id="{C0DB162A-3F38-40BA-82D2-7C72C64118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B03C34-34B1-4B5B-AEED-AE92CCC42FD7}"/>
              </a:ext>
            </a:extLst>
          </p:cNvPr>
          <p:cNvSpPr>
            <a:spLocks noGrp="1"/>
          </p:cNvSpPr>
          <p:nvPr>
            <p:ph type="sldNum" sz="quarter" idx="12"/>
          </p:nvPr>
        </p:nvSpPr>
        <p:spPr/>
        <p:txBody>
          <a:bodyPr/>
          <a:lstStyle/>
          <a:p>
            <a:fld id="{7FD1F73E-0BBA-472D-89D7-AA97411977D3}" type="slidenum">
              <a:rPr lang="en-US" smtClean="0"/>
              <a:t>‹#›</a:t>
            </a:fld>
            <a:endParaRPr lang="en-US"/>
          </a:p>
        </p:txBody>
      </p:sp>
      <p:sp>
        <p:nvSpPr>
          <p:cNvPr id="9" name="Content Placeholder 8">
            <a:extLst>
              <a:ext uri="{FF2B5EF4-FFF2-40B4-BE49-F238E27FC236}">
                <a16:creationId xmlns:a16="http://schemas.microsoft.com/office/drawing/2014/main" id="{019EEF34-BD1D-4AD5-89F7-C78D3A3B74B9}"/>
              </a:ext>
            </a:extLst>
          </p:cNvPr>
          <p:cNvSpPr>
            <a:spLocks noGrp="1"/>
          </p:cNvSpPr>
          <p:nvPr>
            <p:ph sz="quarter" idx="13"/>
          </p:nvPr>
        </p:nvSpPr>
        <p:spPr>
          <a:xfrm>
            <a:off x="933667" y="2376055"/>
            <a:ext cx="3444371" cy="1765535"/>
          </a:xfrm>
        </p:spPr>
        <p:txBody>
          <a:bodyPr anchor="ctr">
            <a:normAutofit/>
          </a:bodyPr>
          <a:lstStyle>
            <a:lvl1pPr marL="0" indent="0">
              <a:buNone/>
              <a:defRPr sz="1500" b="0"/>
            </a:lvl1pPr>
            <a:lvl2pPr marL="342900" indent="0">
              <a:buNone/>
              <a:defRPr sz="1500"/>
            </a:lvl2pPr>
            <a:lvl3pPr marL="685800" indent="0">
              <a:buNone/>
              <a:defRPr/>
            </a:lvl3pPr>
            <a:lvl4pPr marL="1028700" indent="0">
              <a:buNone/>
              <a:defRPr/>
            </a:lvl4pPr>
            <a:lvl5pPr marL="1371600" indent="0">
              <a:buNone/>
              <a:defRPr/>
            </a:lvl5pPr>
          </a:lstStyle>
          <a:p>
            <a:pPr lvl="0"/>
            <a:r>
              <a:rPr lang="en-US" dirty="0"/>
              <a:t>Edit Master text styles</a:t>
            </a:r>
          </a:p>
          <a:p>
            <a:pPr lvl="0"/>
            <a:endParaRPr lang="en-US" dirty="0"/>
          </a:p>
          <a:p>
            <a:pPr lvl="1"/>
            <a:endParaRPr lang="en-US" dirty="0"/>
          </a:p>
        </p:txBody>
      </p:sp>
      <p:sp>
        <p:nvSpPr>
          <p:cNvPr id="13" name="Content Placeholder 8">
            <a:extLst>
              <a:ext uri="{FF2B5EF4-FFF2-40B4-BE49-F238E27FC236}">
                <a16:creationId xmlns:a16="http://schemas.microsoft.com/office/drawing/2014/main" id="{D0AFE5B4-1938-41A0-B0F4-D9FA324FA7EF}"/>
              </a:ext>
            </a:extLst>
          </p:cNvPr>
          <p:cNvSpPr>
            <a:spLocks noGrp="1"/>
          </p:cNvSpPr>
          <p:nvPr>
            <p:ph sz="quarter" idx="14"/>
          </p:nvPr>
        </p:nvSpPr>
        <p:spPr>
          <a:xfrm>
            <a:off x="4754058" y="2376055"/>
            <a:ext cx="3444371" cy="1765535"/>
          </a:xfrm>
        </p:spPr>
        <p:txBody>
          <a:bodyPr anchor="ctr">
            <a:normAutofit/>
          </a:bodyPr>
          <a:lstStyle>
            <a:lvl1pPr marL="0" indent="0">
              <a:buNone/>
              <a:defRPr sz="1500" b="0"/>
            </a:lvl1pPr>
            <a:lvl2pPr marL="342900" indent="0">
              <a:buNone/>
              <a:defRPr sz="1500"/>
            </a:lvl2pPr>
            <a:lvl3pPr marL="685800" indent="0">
              <a:buNone/>
              <a:defRPr/>
            </a:lvl3pPr>
            <a:lvl4pPr marL="1028700" indent="0">
              <a:buNone/>
              <a:defRPr/>
            </a:lvl4pPr>
            <a:lvl5pPr marL="1371600" indent="0">
              <a:buNone/>
              <a:defRPr/>
            </a:lvl5pPr>
          </a:lstStyle>
          <a:p>
            <a:pPr lvl="0"/>
            <a:r>
              <a:rPr lang="en-US" dirty="0"/>
              <a:t>Edit Master text styles</a:t>
            </a:r>
          </a:p>
          <a:p>
            <a:pPr lvl="0"/>
            <a:endParaRPr lang="en-US" dirty="0"/>
          </a:p>
          <a:p>
            <a:pPr lvl="1"/>
            <a:endParaRPr lang="en-US" dirty="0"/>
          </a:p>
        </p:txBody>
      </p:sp>
      <p:sp>
        <p:nvSpPr>
          <p:cNvPr id="14" name="TextBox 13"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933667" y="4246419"/>
            <a:ext cx="7264762" cy="403957"/>
          </a:xfrm>
          <a:prstGeom prst="rect">
            <a:avLst/>
          </a:prstGeom>
          <a:noFill/>
        </p:spPr>
        <p:txBody>
          <a:bodyPr wrap="square" rtlCol="0">
            <a:spAutoFit/>
          </a:bodyPr>
          <a:lstStyle/>
          <a:p>
            <a:r>
              <a:rPr lang="en-US" sz="675"/>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spTree>
    <p:extLst>
      <p:ext uri="{BB962C8B-B14F-4D97-AF65-F5344CB8AC3E}">
        <p14:creationId xmlns:p14="http://schemas.microsoft.com/office/powerpoint/2010/main" val="7761032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594696-E735-4960-9CE0-F817B76FC72D}"/>
              </a:ext>
            </a:extLst>
          </p:cNvPr>
          <p:cNvSpPr>
            <a:spLocks noGrp="1"/>
          </p:cNvSpPr>
          <p:nvPr>
            <p:ph type="dt" sz="half" idx="10"/>
          </p:nvPr>
        </p:nvSpPr>
        <p:spPr/>
        <p:txBody>
          <a:bodyPr/>
          <a:lstStyle/>
          <a:p>
            <a:fld id="{3D427D12-96D8-4E42-A442-0B42F458BA61}" type="datetimeFigureOut">
              <a:rPr lang="en-US" smtClean="0"/>
              <a:t>9/29/2021</a:t>
            </a:fld>
            <a:endParaRPr lang="en-US"/>
          </a:p>
        </p:txBody>
      </p:sp>
      <p:sp>
        <p:nvSpPr>
          <p:cNvPr id="3" name="Footer Placeholder 2">
            <a:extLst>
              <a:ext uri="{FF2B5EF4-FFF2-40B4-BE49-F238E27FC236}">
                <a16:creationId xmlns:a16="http://schemas.microsoft.com/office/drawing/2014/main" id="{2357356F-2647-4C48-8C86-F9B03EB157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B122A8-4084-442A-97EB-CDEE0C7BB5E2}"/>
              </a:ext>
            </a:extLst>
          </p:cNvPr>
          <p:cNvSpPr>
            <a:spLocks noGrp="1"/>
          </p:cNvSpPr>
          <p:nvPr>
            <p:ph type="sldNum" sz="quarter" idx="12"/>
          </p:nvPr>
        </p:nvSpPr>
        <p:spPr/>
        <p:txBody>
          <a:bodyPr/>
          <a:lstStyle/>
          <a:p>
            <a:fld id="{E8608343-6E35-4420-9027-55B0A50E7E4B}" type="slidenum">
              <a:rPr lang="en-US" smtClean="0"/>
              <a:t>‹#›</a:t>
            </a:fld>
            <a:endParaRPr lang="en-US"/>
          </a:p>
        </p:txBody>
      </p:sp>
    </p:spTree>
    <p:extLst>
      <p:ext uri="{BB962C8B-B14F-4D97-AF65-F5344CB8AC3E}">
        <p14:creationId xmlns:p14="http://schemas.microsoft.com/office/powerpoint/2010/main" val="33969115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1683"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13" name="Picture 12">
            <a:extLst>
              <a:ext uri="{FF2B5EF4-FFF2-40B4-BE49-F238E27FC236}">
                <a16:creationId xmlns:a16="http://schemas.microsoft.com/office/drawing/2014/main" id="{F7F37E57-90EB-4392-A853-E6C177DBF23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
            <a:ext cx="9144000" cy="5140930"/>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hasCustomPrompt="1"/>
          </p:nvPr>
        </p:nvSpPr>
        <p:spPr bwMode="ltGray">
          <a:xfrm>
            <a:off x="628650" y="3217937"/>
            <a:ext cx="8486775" cy="668264"/>
          </a:xfrm>
          <a:prstGeom prst="rect">
            <a:avLst/>
          </a:prstGeom>
        </p:spPr>
        <p:txBody>
          <a:bodyPr vert="horz" lIns="91440" tIns="45720" rIns="91440" bIns="45720" anchor="t">
            <a:normAutofit/>
          </a:bodyPr>
          <a:lstStyle>
            <a:lvl1pPr algn="l">
              <a:lnSpc>
                <a:spcPct val="93000"/>
              </a:lnSpc>
              <a:defRPr sz="3300" b="0" baseline="0">
                <a:solidFill>
                  <a:srgbClr val="12284C"/>
                </a:solidFill>
                <a:latin typeface="Open Sans Semibold" panose="020B0706030804020204" pitchFamily="34" charset="0"/>
                <a:ea typeface="Open Sans Semibold" panose="020B0706030804020204" pitchFamily="34" charset="0"/>
                <a:cs typeface="Open Sans Semibold" panose="020B0706030804020204" pitchFamily="34" charset="0"/>
                <a:sym typeface="Trebuchet MS" panose="020B0603020202020204" pitchFamily="34" charset="0"/>
              </a:defRPr>
            </a:lvl1pPr>
          </a:lstStyle>
          <a:p>
            <a:r>
              <a:rPr lang="en-US" dirty="0"/>
              <a:t>Title in Title Case</a:t>
            </a:r>
          </a:p>
        </p:txBody>
      </p:sp>
      <p:sp>
        <p:nvSpPr>
          <p:cNvPr id="26" name="Subtitle 2"/>
          <p:cNvSpPr>
            <a:spLocks noGrp="1"/>
          </p:cNvSpPr>
          <p:nvPr>
            <p:ph type="subTitle" idx="1" hasCustomPrompt="1"/>
          </p:nvPr>
        </p:nvSpPr>
        <p:spPr bwMode="white">
          <a:xfrm>
            <a:off x="2686050" y="3998455"/>
            <a:ext cx="6429375" cy="516074"/>
          </a:xfrm>
          <a:prstGeom prst="rect">
            <a:avLst/>
          </a:prstGeom>
        </p:spPr>
        <p:txBody>
          <a:bodyPr lIns="91440" tIns="45720" rIns="91440" bIns="45720" anchor="t"/>
          <a:lstStyle>
            <a:lvl1pPr marL="0" indent="0" algn="l">
              <a:lnSpc>
                <a:spcPct val="110000"/>
              </a:lnSpc>
              <a:buNone/>
              <a:defRPr sz="1800" baseline="0">
                <a:solidFill>
                  <a:schemeClr val="tx2"/>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in sentence case</a:t>
            </a:r>
          </a:p>
        </p:txBody>
      </p:sp>
    </p:spTree>
    <p:extLst>
      <p:ext uri="{BB962C8B-B14F-4D97-AF65-F5344CB8AC3E}">
        <p14:creationId xmlns:p14="http://schemas.microsoft.com/office/powerpoint/2010/main" val="2050932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2707"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90" y="499"/>
            <a:ext cx="9143114" cy="5143001"/>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1143002" y="1198418"/>
            <a:ext cx="5610113" cy="2046432"/>
          </a:xfrm>
          <a:prstGeom prst="rect">
            <a:avLst/>
          </a:prstGeom>
        </p:spPr>
        <p:txBody>
          <a:bodyPr vert="horz" lIns="91440" tIns="45720" rIns="91440" bIns="45720" anchor="ctr">
            <a:normAutofit/>
          </a:bodyPr>
          <a:lstStyle>
            <a:lvl1pPr algn="l">
              <a:lnSpc>
                <a:spcPct val="93000"/>
              </a:lnSpc>
              <a:defRPr sz="3300" b="0"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sym typeface="Trebuchet MS" panose="020B0603020202020204" pitchFamily="34" charset="0"/>
              </a:defRPr>
            </a:lvl1pPr>
          </a:lstStyle>
          <a:p>
            <a:r>
              <a:rPr lang="en-US" dirty="0"/>
              <a:t>Click to edit Master title style</a:t>
            </a:r>
          </a:p>
        </p:txBody>
      </p:sp>
      <p:sp>
        <p:nvSpPr>
          <p:cNvPr id="26" name="Subtitle 2"/>
          <p:cNvSpPr>
            <a:spLocks noGrp="1"/>
          </p:cNvSpPr>
          <p:nvPr>
            <p:ph type="subTitle" idx="1"/>
          </p:nvPr>
        </p:nvSpPr>
        <p:spPr bwMode="white">
          <a:xfrm>
            <a:off x="1143002" y="3244851"/>
            <a:ext cx="5610113" cy="778244"/>
          </a:xfrm>
          <a:prstGeom prst="rect">
            <a:avLst/>
          </a:prstGeom>
        </p:spPr>
        <p:txBody>
          <a:bodyPr lIns="91440" tIns="45720" rIns="91440" bIns="45720" anchor="t"/>
          <a:lstStyle>
            <a:lvl1pPr marL="0" indent="0" algn="l">
              <a:lnSpc>
                <a:spcPct val="110000"/>
              </a:lnSpc>
              <a:buNone/>
              <a:defRPr sz="1800" baseline="0">
                <a:solidFill>
                  <a:schemeClr val="bg1"/>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903875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3731"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01"/>
            <a:ext cx="9144000" cy="5143499"/>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1420093" y="317501"/>
            <a:ext cx="6255328" cy="2034921"/>
          </a:xfrm>
          <a:prstGeom prst="rect">
            <a:avLst/>
          </a:prstGeom>
        </p:spPr>
        <p:txBody>
          <a:bodyPr vert="horz" lIns="91440" tIns="45720" rIns="457200" bIns="45720" anchor="b">
            <a:normAutofit/>
          </a:bodyPr>
          <a:lstStyle>
            <a:lvl1pPr algn="l">
              <a:lnSpc>
                <a:spcPct val="93000"/>
              </a:lnSpc>
              <a:defRPr sz="4500" b="0"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sym typeface="Trebuchet MS" panose="020B0603020202020204" pitchFamily="34" charset="0"/>
              </a:defRPr>
            </a:lvl1pPr>
          </a:lstStyle>
          <a:p>
            <a:r>
              <a:rPr lang="en-US" dirty="0"/>
              <a:t>Click to edit Master title style</a:t>
            </a:r>
          </a:p>
        </p:txBody>
      </p:sp>
      <p:sp>
        <p:nvSpPr>
          <p:cNvPr id="26" name="Subtitle 2"/>
          <p:cNvSpPr>
            <a:spLocks noGrp="1"/>
          </p:cNvSpPr>
          <p:nvPr>
            <p:ph type="subTitle" idx="1"/>
          </p:nvPr>
        </p:nvSpPr>
        <p:spPr bwMode="white">
          <a:xfrm>
            <a:off x="1420093" y="2434702"/>
            <a:ext cx="6255328" cy="1125140"/>
          </a:xfrm>
          <a:prstGeom prst="rect">
            <a:avLst/>
          </a:prstGeom>
        </p:spPr>
        <p:txBody>
          <a:bodyPr lIns="91440" tIns="182880" rIns="457200" bIns="182880" anchor="t"/>
          <a:lstStyle>
            <a:lvl1pPr marL="0" indent="0" algn="l">
              <a:lnSpc>
                <a:spcPct val="110000"/>
              </a:lnSpc>
              <a:buNone/>
              <a:defRPr sz="1800" baseline="0">
                <a:solidFill>
                  <a:schemeClr val="bg1"/>
                </a:solidFill>
                <a:latin typeface="+mn-lt"/>
                <a:ea typeface="+mn-ea"/>
                <a:cs typeface="+mn-cs"/>
                <a:sym typeface="Trebuchet MS" panose="020B0603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68157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4755"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id="{D520A275-CDAF-4332-977F-98FD1C240F71}"/>
              </a:ext>
            </a:extLst>
          </p:cNvPr>
          <p:cNvPicPr>
            <a:picLocks noChangeAspect="1"/>
          </p:cNvPicPr>
          <p:nvPr userDrawn="1"/>
        </p:nvPicPr>
        <p:blipFill>
          <a:blip r:embed="rId7">
            <a:extLst>
              <a:ext uri="{28A0092B-C50C-407E-A947-70E740481C1C}">
                <a14:useLocalDpi xmlns:a14="http://schemas.microsoft.com/office/drawing/2010/main" val="0"/>
              </a:ext>
            </a:extLst>
          </a:blip>
          <a:srcRect r="50"/>
          <a:stretch>
            <a:fillRect/>
          </a:stretch>
        </p:blipFill>
        <p:spPr>
          <a:xfrm>
            <a:off x="0" y="0"/>
            <a:ext cx="9144000" cy="51435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ln>
            <a:noFill/>
          </a:ln>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628650" y="2074666"/>
            <a:ext cx="7886700" cy="994172"/>
          </a:xfrm>
          <a:prstGeom prst="rect">
            <a:avLst/>
          </a:prstGeom>
        </p:spPr>
        <p:txBody>
          <a:bodyPr vert="horz" lIns="91440" tIns="45720" rIns="91440" bIns="45720" anchor="ctr">
            <a:normAutofit/>
          </a:bodyPr>
          <a:lstStyle>
            <a:lvl1pPr algn="l">
              <a:lnSpc>
                <a:spcPct val="93000"/>
              </a:lnSpc>
              <a:defRPr sz="3300" b="0"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sym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3905096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5779"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191" y="1191"/>
                        <a:ext cx="1191" cy="1191"/>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D520A275-CDAF-4332-977F-98FD1C240F7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1" cy="5143500"/>
          </a:xfrm>
          <a:prstGeom prst="rect">
            <a:avLst/>
          </a:prstGeom>
        </p:spPr>
      </p:pic>
      <p:sp>
        <p:nvSpPr>
          <p:cNvPr id="3" name="Rectangle 2" hidden="1"/>
          <p:cNvSpPr/>
          <p:nvPr userDrawn="1">
            <p:custDataLst>
              <p:tags r:id="rId3"/>
            </p:custDataLst>
          </p:nvPr>
        </p:nvSpPr>
        <p:spPr>
          <a:xfrm>
            <a:off x="0" y="0"/>
            <a:ext cx="119063" cy="119063"/>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4050" b="0" i="0" baseline="0" dirty="0">
              <a:solidFill>
                <a:srgbClr val="FFFFFF"/>
              </a:solidFill>
              <a:latin typeface="+mn-lt"/>
              <a:ea typeface="+mn-ea"/>
              <a:cs typeface="+mn-cs"/>
              <a:sym typeface="Trebuchet MS" panose="020B0603020202020204" pitchFamily="34" charset="0"/>
            </a:endParaRPr>
          </a:p>
        </p:txBody>
      </p:sp>
      <p:sp>
        <p:nvSpPr>
          <p:cNvPr id="27" name="Title 1"/>
          <p:cNvSpPr>
            <a:spLocks noGrp="1"/>
          </p:cNvSpPr>
          <p:nvPr>
            <p:ph type="ctrTitle"/>
          </p:nvPr>
        </p:nvSpPr>
        <p:spPr bwMode="ltGray">
          <a:xfrm>
            <a:off x="628650" y="2074666"/>
            <a:ext cx="7886700" cy="994172"/>
          </a:xfrm>
          <a:prstGeom prst="rect">
            <a:avLst/>
          </a:prstGeom>
        </p:spPr>
        <p:txBody>
          <a:bodyPr vert="horz" lIns="91440" tIns="45720" rIns="91440" bIns="45720" anchor="ctr">
            <a:normAutofit/>
          </a:bodyPr>
          <a:lstStyle>
            <a:lvl1pPr algn="l">
              <a:lnSpc>
                <a:spcPct val="93000"/>
              </a:lnSpc>
              <a:defRPr sz="3300" b="0" baseline="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sym typeface="Trebuchet MS" panose="020B0603020202020204" pitchFamily="34" charset="0"/>
              </a:defRPr>
            </a:lvl1pPr>
          </a:lstStyle>
          <a:p>
            <a:r>
              <a:rPr lang="en-US" dirty="0"/>
              <a:t>Click to edit Master title style</a:t>
            </a:r>
          </a:p>
        </p:txBody>
      </p:sp>
    </p:spTree>
    <p:extLst>
      <p:ext uri="{BB962C8B-B14F-4D97-AF65-F5344CB8AC3E}">
        <p14:creationId xmlns:p14="http://schemas.microsoft.com/office/powerpoint/2010/main" val="3501968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13"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628651" y="1094185"/>
            <a:ext cx="7795022" cy="2113142"/>
          </a:xfrm>
        </p:spPr>
        <p:txBody>
          <a:bodyPr lIns="1645920" tIns="914400" rIns="1645920" bIns="914400" anchor="t" anchorCtr="0">
            <a:normAutofit/>
          </a:bodyPr>
          <a:lstStyle>
            <a:lvl1pPr marL="0" indent="0">
              <a:buNone/>
              <a:defRPr sz="2700" i="1"/>
            </a:lvl1pPr>
            <a:lvl2pPr marL="342892" indent="0">
              <a:buNone/>
              <a:defRPr/>
            </a:lvl2pPr>
            <a:lvl3pPr marL="685783" indent="0">
              <a:buNone/>
              <a:defRPr/>
            </a:lvl3pPr>
            <a:lvl4pPr marL="1028675" indent="0">
              <a:buNone/>
              <a:defRPr/>
            </a:lvl4pPr>
            <a:lvl5pPr marL="1371566" indent="0">
              <a:buNone/>
              <a:defRPr/>
            </a:lvl5pPr>
          </a:lstStyle>
          <a:p>
            <a:pPr lvl="0"/>
            <a:r>
              <a:rPr lang="en-US" dirty="0"/>
              <a:t>Edit Master text styles</a:t>
            </a:r>
          </a:p>
        </p:txBody>
      </p:sp>
      <p:sp>
        <p:nvSpPr>
          <p:cNvPr id="1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621506" y="3213497"/>
            <a:ext cx="7802166" cy="638175"/>
          </a:xfrm>
        </p:spPr>
        <p:txBody>
          <a:bodyPr anchor="b" anchorCtr="0">
            <a:normAutofit/>
          </a:bodyPr>
          <a:lstStyle>
            <a:lvl1pPr marL="0" indent="0" algn="r">
              <a:buNone/>
              <a:defRPr sz="1350"/>
            </a:lvl1pPr>
            <a:lvl2pPr marL="342892" indent="0" algn="r">
              <a:buNone/>
              <a:defRPr/>
            </a:lvl2pPr>
            <a:lvl3pPr marL="685783" indent="0" algn="r">
              <a:buNone/>
              <a:defRPr/>
            </a:lvl3pPr>
            <a:lvl4pPr marL="1028675" indent="0" algn="r">
              <a:buNone/>
              <a:defRPr/>
            </a:lvl4pPr>
            <a:lvl5pPr marL="1371566" indent="0" algn="r">
              <a:buNone/>
              <a:defRPr/>
            </a:lvl5pPr>
          </a:lstStyle>
          <a:p>
            <a:pPr lvl="0"/>
            <a:endParaRPr lang="en-US" dirty="0"/>
          </a:p>
        </p:txBody>
      </p:sp>
    </p:spTree>
    <p:extLst>
      <p:ext uri="{BB962C8B-B14F-4D97-AF65-F5344CB8AC3E}">
        <p14:creationId xmlns:p14="http://schemas.microsoft.com/office/powerpoint/2010/main" val="23563265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413671056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6803" name="think-cell Slide" r:id="rId4" imgW="286" imgH="286" progId="TCLayout.ActiveDocument.1">
                  <p:embed/>
                </p:oleObj>
              </mc:Choice>
              <mc:Fallback>
                <p:oleObj name="think-cell Slide" r:id="rId4" imgW="286" imgH="286" progId="TCLayout.ActiveDocument.1">
                  <p:embed/>
                  <p:pic>
                    <p:nvPicPr>
                      <p:cNvPr id="10" name="Object 9"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3" name="Content Placeholder 2"/>
          <p:cNvSpPr>
            <a:spLocks noGrp="1"/>
          </p:cNvSpPr>
          <p:nvPr>
            <p:ph idx="1"/>
          </p:nvPr>
        </p:nvSpPr>
        <p:spPr>
          <a:xfrm>
            <a:off x="471488" y="1233055"/>
            <a:ext cx="8201025" cy="3399668"/>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vl1pPr>
            <a:lvl2pPr marL="514350" indent="-171450">
              <a:lnSpc>
                <a:spcPct val="90000"/>
              </a:lnSpc>
              <a:spcBef>
                <a:spcPts val="375"/>
              </a:spcBef>
              <a:spcAft>
                <a:spcPts val="0"/>
              </a:spcAft>
              <a:buClr>
                <a:srgbClr val="FFA400"/>
              </a:buClr>
              <a:defRPr sz="1800"/>
            </a:lvl2pPr>
            <a:lvl3pPr marL="857250" indent="-171450">
              <a:lnSpc>
                <a:spcPct val="90000"/>
              </a:lnSpc>
              <a:spcBef>
                <a:spcPts val="375"/>
              </a:spcBef>
              <a:spcAft>
                <a:spcPts val="0"/>
              </a:spcAft>
              <a:buClr>
                <a:srgbClr val="3570CF"/>
              </a:buClr>
              <a:buFont typeface="Arial" panose="020B0604020202020204" pitchFamily="34" charset="0"/>
              <a:buChar char="•"/>
              <a:defRPr sz="1500"/>
            </a:lvl3pPr>
            <a:lvl4pPr marL="1200150" indent="-171450">
              <a:lnSpc>
                <a:spcPct val="90000"/>
              </a:lnSpc>
              <a:spcBef>
                <a:spcPts val="375"/>
              </a:spcBef>
              <a:spcAft>
                <a:spcPts val="0"/>
              </a:spcAft>
              <a:buFont typeface="Arial" panose="020B0604020202020204" pitchFamily="34" charset="0"/>
              <a:buChar char="•"/>
              <a:defRPr sz="1350"/>
            </a:lvl4pPr>
            <a:lvl5pPr marL="1543050" indent="-171450">
              <a:lnSpc>
                <a:spcPct val="90000"/>
              </a:lnSpc>
              <a:spcBef>
                <a:spcPts val="375"/>
              </a:spcBef>
              <a:spcAft>
                <a:spcPts val="0"/>
              </a:spcAft>
              <a:buClr>
                <a:srgbClr val="888C91"/>
              </a:buClr>
              <a:buFont typeface="Arial" panose="020B0604020202020204" pitchFamily="34" charset="0"/>
              <a:buChar char="•"/>
              <a:defRPr sz="135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
        <p:nvSpPr>
          <p:cNvPr id="11" name="Title 10"/>
          <p:cNvSpPr>
            <a:spLocks noGrp="1"/>
          </p:cNvSpPr>
          <p:nvPr>
            <p:ph type="title"/>
          </p:nvPr>
        </p:nvSpPr>
        <p:spPr>
          <a:xfrm>
            <a:off x="472500" y="273844"/>
            <a:ext cx="8200013" cy="994172"/>
          </a:xfrm>
        </p:spPr>
        <p:txBody>
          <a:bodyPr vert="horz" anchor="ctr">
            <a:noAutofit/>
          </a:bodyPr>
          <a:lstStyle>
            <a:lvl1pPr>
              <a:defRPr sz="33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Tree>
    <p:extLst>
      <p:ext uri="{BB962C8B-B14F-4D97-AF65-F5344CB8AC3E}">
        <p14:creationId xmlns:p14="http://schemas.microsoft.com/office/powerpoint/2010/main" val="1068616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extLst>
              <p:ext uri="{D42A27DB-BD31-4B8C-83A1-F6EECF244321}">
                <p14:modId xmlns:p14="http://schemas.microsoft.com/office/powerpoint/2010/main" val="188103266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7827" name="think-cell Slide" r:id="rId4" imgW="286" imgH="286" progId="TCLayout.ActiveDocument.1">
                  <p:embed/>
                </p:oleObj>
              </mc:Choice>
              <mc:Fallback>
                <p:oleObj name="think-cell Slide" r:id="rId4" imgW="286" imgH="286" progId="TCLayout.ActiveDocument.1">
                  <p:embed/>
                  <p:pic>
                    <p:nvPicPr>
                      <p:cNvPr id="10" name="Object 9"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7" name="TextBox 16"/>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8" name="Content Placeholder 2"/>
          <p:cNvSpPr>
            <a:spLocks noGrp="1"/>
          </p:cNvSpPr>
          <p:nvPr>
            <p:ph idx="1"/>
          </p:nvPr>
        </p:nvSpPr>
        <p:spPr>
          <a:xfrm>
            <a:off x="471488" y="1369219"/>
            <a:ext cx="4041085" cy="3263504"/>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vl1pPr>
            <a:lvl2pPr marL="514350" indent="-171450">
              <a:lnSpc>
                <a:spcPct val="90000"/>
              </a:lnSpc>
              <a:spcBef>
                <a:spcPts val="375"/>
              </a:spcBef>
              <a:spcAft>
                <a:spcPts val="0"/>
              </a:spcAft>
              <a:buClr>
                <a:srgbClr val="FFA400"/>
              </a:buClr>
              <a:defRPr sz="1800"/>
            </a:lvl2pPr>
            <a:lvl3pPr marL="857250" indent="-171450">
              <a:lnSpc>
                <a:spcPct val="90000"/>
              </a:lnSpc>
              <a:spcBef>
                <a:spcPts val="375"/>
              </a:spcBef>
              <a:spcAft>
                <a:spcPts val="0"/>
              </a:spcAft>
              <a:buClr>
                <a:srgbClr val="3570CF"/>
              </a:buClr>
              <a:buFont typeface="Arial" panose="020B0604020202020204" pitchFamily="34" charset="0"/>
              <a:buChar char="•"/>
              <a:defRPr sz="1500"/>
            </a:lvl3pPr>
            <a:lvl4pPr marL="1200150" indent="-171450">
              <a:lnSpc>
                <a:spcPct val="90000"/>
              </a:lnSpc>
              <a:spcBef>
                <a:spcPts val="375"/>
              </a:spcBef>
              <a:spcAft>
                <a:spcPts val="0"/>
              </a:spcAft>
              <a:buFont typeface="Arial" panose="020B0604020202020204" pitchFamily="34" charset="0"/>
              <a:buChar char="•"/>
              <a:defRPr sz="1350"/>
            </a:lvl4pPr>
            <a:lvl5pPr marL="1543050" indent="-171450">
              <a:lnSpc>
                <a:spcPct val="90000"/>
              </a:lnSpc>
              <a:spcBef>
                <a:spcPts val="375"/>
              </a:spcBef>
              <a:spcAft>
                <a:spcPts val="0"/>
              </a:spcAft>
              <a:buClr>
                <a:srgbClr val="888C91"/>
              </a:buClr>
              <a:buFont typeface="Arial" panose="020B0604020202020204" pitchFamily="34" charset="0"/>
              <a:buChar char="•"/>
              <a:defRPr sz="135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
        <p:nvSpPr>
          <p:cNvPr id="20" name="Title 10"/>
          <p:cNvSpPr>
            <a:spLocks noGrp="1"/>
          </p:cNvSpPr>
          <p:nvPr>
            <p:ph type="title"/>
          </p:nvPr>
        </p:nvSpPr>
        <p:spPr>
          <a:xfrm>
            <a:off x="472500" y="273844"/>
            <a:ext cx="8200013" cy="994172"/>
          </a:xfrm>
        </p:spPr>
        <p:txBody>
          <a:bodyPr vert="horz" anchor="ctr">
            <a:noAutofit/>
          </a:bodyPr>
          <a:lstStyle>
            <a:lvl1pPr>
              <a:defRPr sz="33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21" name="Content Placeholder 2"/>
          <p:cNvSpPr>
            <a:spLocks noGrp="1"/>
          </p:cNvSpPr>
          <p:nvPr>
            <p:ph idx="12"/>
          </p:nvPr>
        </p:nvSpPr>
        <p:spPr>
          <a:xfrm>
            <a:off x="4631428" y="1369219"/>
            <a:ext cx="4041085" cy="3263504"/>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vl1pPr>
            <a:lvl2pPr marL="514350" indent="-171450">
              <a:lnSpc>
                <a:spcPct val="90000"/>
              </a:lnSpc>
              <a:spcBef>
                <a:spcPts val="375"/>
              </a:spcBef>
              <a:spcAft>
                <a:spcPts val="0"/>
              </a:spcAft>
              <a:buClr>
                <a:srgbClr val="FFA400"/>
              </a:buClr>
              <a:defRPr sz="1800"/>
            </a:lvl2pPr>
            <a:lvl3pPr marL="857250" indent="-171450">
              <a:lnSpc>
                <a:spcPct val="90000"/>
              </a:lnSpc>
              <a:spcBef>
                <a:spcPts val="375"/>
              </a:spcBef>
              <a:spcAft>
                <a:spcPts val="0"/>
              </a:spcAft>
              <a:buClr>
                <a:srgbClr val="3570CF"/>
              </a:buClr>
              <a:buFont typeface="Arial" panose="020B0604020202020204" pitchFamily="34" charset="0"/>
              <a:buChar char="•"/>
              <a:defRPr sz="1500"/>
            </a:lvl3pPr>
            <a:lvl4pPr marL="1200150" indent="-171450">
              <a:lnSpc>
                <a:spcPct val="90000"/>
              </a:lnSpc>
              <a:spcBef>
                <a:spcPts val="375"/>
              </a:spcBef>
              <a:spcAft>
                <a:spcPts val="0"/>
              </a:spcAft>
              <a:buFont typeface="Arial" panose="020B0604020202020204" pitchFamily="34" charset="0"/>
              <a:buChar char="•"/>
              <a:defRPr sz="1350"/>
            </a:lvl4pPr>
            <a:lvl5pPr marL="1543050" indent="-171450">
              <a:lnSpc>
                <a:spcPct val="90000"/>
              </a:lnSpc>
              <a:spcBef>
                <a:spcPts val="375"/>
              </a:spcBef>
              <a:spcAft>
                <a:spcPts val="0"/>
              </a:spcAft>
              <a:buClr>
                <a:srgbClr val="888C91"/>
              </a:buClr>
              <a:buFont typeface="Arial" panose="020B0604020202020204" pitchFamily="34" charset="0"/>
              <a:buChar char="•"/>
              <a:defRPr sz="135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4241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aphicFrame>
        <p:nvGraphicFramePr>
          <p:cNvPr id="10" name="Object 9"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8851" name="think-cell Slide" r:id="rId4" imgW="286" imgH="286" progId="TCLayout.ActiveDocument.1">
                  <p:embed/>
                </p:oleObj>
              </mc:Choice>
              <mc:Fallback>
                <p:oleObj name="think-cell Slide" r:id="rId4" imgW="286" imgH="286" progId="TCLayout.ActiveDocument.1">
                  <p:embed/>
                  <p:pic>
                    <p:nvPicPr>
                      <p:cNvPr id="10" name="Object 9"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CD786F29-BF4F-4B2A-B4D2-37C78A859BB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571"/>
            <a:ext cx="9144000" cy="5140930"/>
          </a:xfrm>
          <a:prstGeom prst="rect">
            <a:avLst/>
          </a:prstGeom>
        </p:spPr>
      </p:pic>
      <p:sp>
        <p:nvSpPr>
          <p:cNvPr id="3" name="Text Placeholder 2"/>
          <p:cNvSpPr>
            <a:spLocks noGrp="1"/>
          </p:cNvSpPr>
          <p:nvPr>
            <p:ph type="body" idx="1"/>
          </p:nvPr>
        </p:nvSpPr>
        <p:spPr>
          <a:xfrm>
            <a:off x="471487" y="1260873"/>
            <a:ext cx="4022513"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8" name="Content Placeholder 2"/>
          <p:cNvSpPr>
            <a:spLocks noGrp="1"/>
          </p:cNvSpPr>
          <p:nvPr>
            <p:ph idx="13"/>
          </p:nvPr>
        </p:nvSpPr>
        <p:spPr>
          <a:xfrm>
            <a:off x="471487" y="2003821"/>
            <a:ext cx="4022513" cy="2235670"/>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vl1pPr>
            <a:lvl2pPr marL="514350" indent="-171450">
              <a:lnSpc>
                <a:spcPct val="90000"/>
              </a:lnSpc>
              <a:spcBef>
                <a:spcPts val="375"/>
              </a:spcBef>
              <a:spcAft>
                <a:spcPts val="0"/>
              </a:spcAft>
              <a:buClr>
                <a:srgbClr val="FFA400"/>
              </a:buClr>
              <a:defRPr sz="1800"/>
            </a:lvl2pPr>
            <a:lvl3pPr marL="857250" indent="-171450">
              <a:lnSpc>
                <a:spcPct val="90000"/>
              </a:lnSpc>
              <a:spcBef>
                <a:spcPts val="375"/>
              </a:spcBef>
              <a:spcAft>
                <a:spcPts val="0"/>
              </a:spcAft>
              <a:buClr>
                <a:srgbClr val="3570CF"/>
              </a:buClr>
              <a:buFont typeface="Arial" panose="020B0604020202020204" pitchFamily="34" charset="0"/>
              <a:buChar char="•"/>
              <a:defRPr sz="1500"/>
            </a:lvl3pPr>
            <a:lvl4pPr marL="1200150" indent="-171450">
              <a:lnSpc>
                <a:spcPct val="90000"/>
              </a:lnSpc>
              <a:spcBef>
                <a:spcPts val="375"/>
              </a:spcBef>
              <a:spcAft>
                <a:spcPts val="0"/>
              </a:spcAft>
              <a:buFont typeface="Arial" panose="020B0604020202020204" pitchFamily="34" charset="0"/>
              <a:buChar char="•"/>
              <a:defRPr sz="1350"/>
            </a:lvl4pPr>
            <a:lvl5pPr marL="1543050" indent="-171450">
              <a:lnSpc>
                <a:spcPct val="90000"/>
              </a:lnSpc>
              <a:spcBef>
                <a:spcPts val="375"/>
              </a:spcBef>
              <a:spcAft>
                <a:spcPts val="0"/>
              </a:spcAft>
              <a:buClr>
                <a:srgbClr val="888C91"/>
              </a:buClr>
              <a:buFont typeface="Arial" panose="020B0604020202020204" pitchFamily="34" charset="0"/>
              <a:buChar char="•"/>
              <a:defRPr sz="135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0"/>
          <p:cNvSpPr>
            <a:spLocks noGrp="1"/>
          </p:cNvSpPr>
          <p:nvPr>
            <p:ph type="title"/>
          </p:nvPr>
        </p:nvSpPr>
        <p:spPr>
          <a:xfrm>
            <a:off x="472500" y="273845"/>
            <a:ext cx="8200013" cy="862013"/>
          </a:xfrm>
        </p:spPr>
        <p:txBody>
          <a:bodyPr vert="horz" anchor="ctr">
            <a:noAutofit/>
          </a:bodyPr>
          <a:lstStyle>
            <a:lvl1pPr>
              <a:defRPr sz="33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23" name="Text Placeholder 2"/>
          <p:cNvSpPr>
            <a:spLocks noGrp="1"/>
          </p:cNvSpPr>
          <p:nvPr>
            <p:ph type="body" idx="14"/>
          </p:nvPr>
        </p:nvSpPr>
        <p:spPr>
          <a:xfrm>
            <a:off x="4650000" y="1260873"/>
            <a:ext cx="4022513" cy="685691"/>
          </a:xfrm>
          <a:prstGeom prst="rect">
            <a:avLst/>
          </a:prstGeom>
        </p:spPr>
        <p:txBody>
          <a:bodyPr anchor="b">
            <a:normAutofit/>
          </a:bodyPr>
          <a:lstStyle>
            <a:lvl1pPr marL="0" indent="0">
              <a:buNone/>
              <a:defRPr sz="2100" b="1">
                <a:latin typeface="Open Sans SemiBold" panose="020B0706030804020204" pitchFamily="34" charset="0"/>
                <a:ea typeface="Open Sans SemiBold" panose="020B0706030804020204" pitchFamily="34" charset="0"/>
                <a:cs typeface="Open Sans SemiBold" panose="020B0706030804020204" pitchFamily="34" charset="0"/>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24" name="Content Placeholder 2"/>
          <p:cNvSpPr>
            <a:spLocks noGrp="1"/>
          </p:cNvSpPr>
          <p:nvPr>
            <p:ph idx="15"/>
          </p:nvPr>
        </p:nvSpPr>
        <p:spPr>
          <a:xfrm>
            <a:off x="4650000" y="2003821"/>
            <a:ext cx="4022513" cy="2235670"/>
          </a:xfrm>
          <a:prstGeom prst="rect">
            <a:avLst/>
          </a:prstGeom>
        </p:spPr>
        <p:txBody>
          <a:bodyPr lIns="0" tIns="45720" rIns="0" bIns="45720" anchor="t"/>
          <a:lstStyle>
            <a:lvl1pPr marL="171450" indent="-171450">
              <a:lnSpc>
                <a:spcPct val="90000"/>
              </a:lnSpc>
              <a:spcBef>
                <a:spcPts val="750"/>
              </a:spcBef>
              <a:spcAft>
                <a:spcPts val="0"/>
              </a:spcAft>
              <a:buFont typeface="Arial" panose="020B0604020202020204" pitchFamily="34" charset="0"/>
              <a:buChar char="•"/>
              <a:defRPr sz="2100"/>
            </a:lvl1pPr>
            <a:lvl2pPr marL="514350" indent="-171450">
              <a:lnSpc>
                <a:spcPct val="90000"/>
              </a:lnSpc>
              <a:spcBef>
                <a:spcPts val="375"/>
              </a:spcBef>
              <a:spcAft>
                <a:spcPts val="0"/>
              </a:spcAft>
              <a:buClr>
                <a:srgbClr val="FFA400"/>
              </a:buClr>
              <a:defRPr sz="1800"/>
            </a:lvl2pPr>
            <a:lvl3pPr marL="857250" indent="-171450">
              <a:lnSpc>
                <a:spcPct val="90000"/>
              </a:lnSpc>
              <a:spcBef>
                <a:spcPts val="375"/>
              </a:spcBef>
              <a:spcAft>
                <a:spcPts val="0"/>
              </a:spcAft>
              <a:buClr>
                <a:srgbClr val="3570CF"/>
              </a:buClr>
              <a:buFont typeface="Arial" panose="020B0604020202020204" pitchFamily="34" charset="0"/>
              <a:buChar char="•"/>
              <a:defRPr sz="1500"/>
            </a:lvl3pPr>
            <a:lvl4pPr marL="1200150" indent="-171450">
              <a:lnSpc>
                <a:spcPct val="90000"/>
              </a:lnSpc>
              <a:spcBef>
                <a:spcPts val="375"/>
              </a:spcBef>
              <a:spcAft>
                <a:spcPts val="0"/>
              </a:spcAft>
              <a:buFont typeface="Arial" panose="020B0604020202020204" pitchFamily="34" charset="0"/>
              <a:buChar char="•"/>
              <a:defRPr sz="1350"/>
            </a:lvl4pPr>
            <a:lvl5pPr marL="1543050" indent="-171450">
              <a:lnSpc>
                <a:spcPct val="90000"/>
              </a:lnSpc>
              <a:spcBef>
                <a:spcPts val="375"/>
              </a:spcBef>
              <a:spcAft>
                <a:spcPts val="0"/>
              </a:spcAft>
              <a:buClr>
                <a:srgbClr val="888C91"/>
              </a:buClr>
              <a:buFont typeface="Arial" panose="020B0604020202020204" pitchFamily="34" charset="0"/>
              <a:buChar char="•"/>
              <a:defRPr sz="135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TextBox 24"/>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26"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Tree>
    <p:extLst>
      <p:ext uri="{BB962C8B-B14F-4D97-AF65-F5344CB8AC3E}">
        <p14:creationId xmlns:p14="http://schemas.microsoft.com/office/powerpoint/2010/main" val="3419359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ient quote">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79875" name="think-cell Slide" r:id="rId4" imgW="286" imgH="286" progId="TCLayout.ActiveDocument.1">
                  <p:embed/>
                </p:oleObj>
              </mc:Choice>
              <mc:Fallback>
                <p:oleObj name="think-cell Slide" r:id="rId4" imgW="286" imgH="286" progId="TCLayout.ActiveDocument.1">
                  <p:embed/>
                  <p:pic>
                    <p:nvPicPr>
                      <p:cNvPr id="9" name="Object 8"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CD786F29-BF4F-4B2A-B4D2-37C78A859BB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2571"/>
            <a:ext cx="9144000" cy="5140930"/>
          </a:xfrm>
          <a:prstGeom prst="rect">
            <a:avLst/>
          </a:prstGeom>
        </p:spPr>
      </p:pic>
      <p:sp>
        <p:nvSpPr>
          <p:cNvPr id="5" name="Content Placeholder 12">
            <a:extLst>
              <a:ext uri="{FF2B5EF4-FFF2-40B4-BE49-F238E27FC236}">
                <a16:creationId xmlns:a16="http://schemas.microsoft.com/office/drawing/2014/main" id="{8527C91C-D68F-46DB-9618-F4AE37D5AFEF}"/>
              </a:ext>
            </a:extLst>
          </p:cNvPr>
          <p:cNvSpPr>
            <a:spLocks noGrp="1"/>
          </p:cNvSpPr>
          <p:nvPr>
            <p:ph sz="quarter" idx="13"/>
          </p:nvPr>
        </p:nvSpPr>
        <p:spPr>
          <a:xfrm>
            <a:off x="628651" y="1094185"/>
            <a:ext cx="7795022" cy="2113142"/>
          </a:xfrm>
        </p:spPr>
        <p:txBody>
          <a:bodyPr lIns="1645920" tIns="914400" rIns="1645920" bIns="914400" anchor="t" anchorCtr="0">
            <a:normAutofit/>
          </a:bodyPr>
          <a:lstStyle>
            <a:lvl1pPr marL="0" indent="0">
              <a:buNone/>
              <a:defRPr sz="2700" i="1"/>
            </a:lvl1pPr>
            <a:lvl2pPr marL="342892" indent="0">
              <a:buNone/>
              <a:defRPr/>
            </a:lvl2pPr>
            <a:lvl3pPr marL="685783" indent="0">
              <a:buNone/>
              <a:defRPr/>
            </a:lvl3pPr>
            <a:lvl4pPr marL="1028675" indent="0">
              <a:buNone/>
              <a:defRPr/>
            </a:lvl4pPr>
            <a:lvl5pPr marL="1371566" indent="0">
              <a:buNone/>
              <a:defRPr/>
            </a:lvl5pPr>
          </a:lstStyle>
          <a:p>
            <a:pPr lvl="0"/>
            <a:r>
              <a:rPr lang="en-US" dirty="0"/>
              <a:t>Click to edit Master text styles</a:t>
            </a:r>
          </a:p>
        </p:txBody>
      </p:sp>
      <p:sp>
        <p:nvSpPr>
          <p:cNvPr id="6" name="Text Placeholder 15">
            <a:extLst>
              <a:ext uri="{FF2B5EF4-FFF2-40B4-BE49-F238E27FC236}">
                <a16:creationId xmlns:a16="http://schemas.microsoft.com/office/drawing/2014/main" id="{40D0A9EE-76F6-42DC-BF8D-A7F378AFACB4}"/>
              </a:ext>
            </a:extLst>
          </p:cNvPr>
          <p:cNvSpPr>
            <a:spLocks noGrp="1"/>
          </p:cNvSpPr>
          <p:nvPr>
            <p:ph type="body" sz="quarter" idx="14"/>
          </p:nvPr>
        </p:nvSpPr>
        <p:spPr>
          <a:xfrm>
            <a:off x="621506" y="3213497"/>
            <a:ext cx="7802166" cy="638175"/>
          </a:xfrm>
        </p:spPr>
        <p:txBody>
          <a:bodyPr lIns="91440" tIns="45720" rIns="91440" bIns="45720" anchor="b" anchorCtr="0">
            <a:normAutofit/>
          </a:bodyPr>
          <a:lstStyle>
            <a:lvl1pPr marL="0" indent="0" algn="r">
              <a:buNone/>
              <a:defRPr sz="1350"/>
            </a:lvl1pPr>
            <a:lvl2pPr marL="342892" indent="0" algn="r">
              <a:buNone/>
              <a:defRPr/>
            </a:lvl2pPr>
            <a:lvl3pPr marL="685783" indent="0" algn="r">
              <a:buNone/>
              <a:defRPr/>
            </a:lvl3pPr>
            <a:lvl4pPr marL="1028675" indent="0" algn="r">
              <a:buNone/>
              <a:defRPr/>
            </a:lvl4pPr>
            <a:lvl5pPr marL="1371566" indent="0" algn="r">
              <a:buNone/>
              <a:defRPr/>
            </a:lvl5pPr>
          </a:lstStyle>
          <a:p>
            <a:pPr lvl="0"/>
            <a:r>
              <a:rPr lang="en-US" dirty="0"/>
              <a:t>Click to edit Master text styles</a:t>
            </a:r>
          </a:p>
        </p:txBody>
      </p:sp>
      <p:sp>
        <p:nvSpPr>
          <p:cNvPr id="7" name="TextBox 6"/>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8"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Tree>
    <p:extLst>
      <p:ext uri="{BB962C8B-B14F-4D97-AF65-F5344CB8AC3E}">
        <p14:creationId xmlns:p14="http://schemas.microsoft.com/office/powerpoint/2010/main" val="3739260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photo">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0899" name="think-cell Slide" r:id="rId4" imgW="286" imgH="286" progId="TCLayout.ActiveDocument.1">
                  <p:embed/>
                </p:oleObj>
              </mc:Choice>
              <mc:Fallback>
                <p:oleObj name="think-cell Slide" r:id="rId4" imgW="286" imgH="286" progId="TCLayout.ActiveDocument.1">
                  <p:embed/>
                  <p:pic>
                    <p:nvPicPr>
                      <p:cNvPr id="7" name="Object 6"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43" y="3856"/>
            <a:ext cx="9141714" cy="5139644"/>
          </a:xfrm>
          <a:prstGeom prst="rect">
            <a:avLst/>
          </a:prstGeom>
        </p:spPr>
      </p:pic>
      <p:sp>
        <p:nvSpPr>
          <p:cNvPr id="10" name="Picture Placeholder 9">
            <a:extLst>
              <a:ext uri="{FF2B5EF4-FFF2-40B4-BE49-F238E27FC236}">
                <a16:creationId xmlns:a16="http://schemas.microsoft.com/office/drawing/2014/main" id="{1D4316CC-A48F-4BBE-B42A-217912B9343F}"/>
              </a:ext>
            </a:extLst>
          </p:cNvPr>
          <p:cNvSpPr>
            <a:spLocks noGrp="1" noChangeAspect="1"/>
          </p:cNvSpPr>
          <p:nvPr>
            <p:ph type="pic" sz="quarter" idx="13"/>
          </p:nvPr>
        </p:nvSpPr>
        <p:spPr>
          <a:xfrm>
            <a:off x="0" y="1"/>
            <a:ext cx="9141714" cy="3837709"/>
          </a:xfrm>
        </p:spPr>
        <p:txBody>
          <a:bodyPr anchor="ctr" anchorCtr="0">
            <a:noAutofit/>
          </a:bodyPr>
          <a:lstStyle>
            <a:lvl1pPr marL="0" indent="0" algn="ctr">
              <a:buNone/>
              <a:defRPr sz="2100"/>
            </a:lvl1pPr>
          </a:lstStyle>
          <a:p>
            <a:r>
              <a:rPr lang="en-US" dirty="0"/>
              <a:t>Click icon to add picture</a:t>
            </a:r>
          </a:p>
        </p:txBody>
      </p:sp>
      <p:sp>
        <p:nvSpPr>
          <p:cNvPr id="11" name="Title 10">
            <a:extLst>
              <a:ext uri="{FF2B5EF4-FFF2-40B4-BE49-F238E27FC236}">
                <a16:creationId xmlns:a16="http://schemas.microsoft.com/office/drawing/2014/main" id="{18FF99EB-A947-4D83-8F9E-CA5EF676B147}"/>
              </a:ext>
            </a:extLst>
          </p:cNvPr>
          <p:cNvSpPr>
            <a:spLocks noGrp="1"/>
          </p:cNvSpPr>
          <p:nvPr>
            <p:ph type="title"/>
          </p:nvPr>
        </p:nvSpPr>
        <p:spPr>
          <a:xfrm>
            <a:off x="628652" y="3913909"/>
            <a:ext cx="7815695" cy="752888"/>
          </a:xfrm>
        </p:spPr>
        <p:txBody>
          <a:bodyPr vert="horz" anchor="t">
            <a:normAutofit/>
          </a:bodyPr>
          <a:lstStyle>
            <a:lvl1pPr>
              <a:defRPr sz="240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3"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Tree>
    <p:extLst>
      <p:ext uri="{BB962C8B-B14F-4D97-AF65-F5344CB8AC3E}">
        <p14:creationId xmlns:p14="http://schemas.microsoft.com/office/powerpoint/2010/main" val="2791228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76546933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1923"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8" name="TextBox 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7" name="Media Placeholder 6">
            <a:extLst>
              <a:ext uri="{FF2B5EF4-FFF2-40B4-BE49-F238E27FC236}">
                <a16:creationId xmlns:a16="http://schemas.microsoft.com/office/drawing/2014/main" id="{D9F3DECE-3D90-46B8-AA48-F29BB31281AC}"/>
              </a:ext>
            </a:extLst>
          </p:cNvPr>
          <p:cNvSpPr>
            <a:spLocks noGrp="1"/>
          </p:cNvSpPr>
          <p:nvPr>
            <p:ph type="media" sz="quarter" idx="14"/>
          </p:nvPr>
        </p:nvSpPr>
        <p:spPr>
          <a:xfrm>
            <a:off x="851189" y="602673"/>
            <a:ext cx="7441623" cy="3699164"/>
          </a:xfrm>
        </p:spPr>
        <p:txBody>
          <a:bodyPr anchor="ctr" anchorCtr="0"/>
          <a:lstStyle>
            <a:lvl1pPr marL="0" indent="0" algn="ctr">
              <a:buNone/>
              <a:defRPr>
                <a:noFill/>
              </a:defRPr>
            </a:lvl1pPr>
          </a:lstStyle>
          <a:p>
            <a:r>
              <a:rPr lang="en-US" dirty="0"/>
              <a:t>Click icon to add media</a:t>
            </a:r>
          </a:p>
        </p:txBody>
      </p:sp>
      <p:sp>
        <p:nvSpPr>
          <p:cNvPr id="9"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Tree>
    <p:extLst>
      <p:ext uri="{BB962C8B-B14F-4D97-AF65-F5344CB8AC3E}">
        <p14:creationId xmlns:p14="http://schemas.microsoft.com/office/powerpoint/2010/main" val="1439355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aphicFrame>
        <p:nvGraphicFramePr>
          <p:cNvPr id="12" name="Object 11" hidden="1"/>
          <p:cNvGraphicFramePr>
            <a:graphicFrameLocks noChangeAspect="1"/>
          </p:cNvGraphicFramePr>
          <p:nvPr userDrawn="1">
            <p:custDataLst>
              <p:tags r:id="rId2"/>
            </p:custDataLst>
            <p:extLst>
              <p:ext uri="{D42A27DB-BD31-4B8C-83A1-F6EECF244321}">
                <p14:modId xmlns:p14="http://schemas.microsoft.com/office/powerpoint/2010/main" val="375835947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2947" name="think-cell Slide" r:id="rId4" imgW="286" imgH="286" progId="TCLayout.ActiveDocument.1">
                  <p:embed/>
                </p:oleObj>
              </mc:Choice>
              <mc:Fallback>
                <p:oleObj name="think-cell Slide" r:id="rId4" imgW="286" imgH="286" progId="TCLayout.ActiveDocument.1">
                  <p:embed/>
                  <p:pic>
                    <p:nvPicPr>
                      <p:cNvPr id="12" name="Object 11"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8" name="Content Placeholder 2"/>
          <p:cNvSpPr>
            <a:spLocks noGrp="1"/>
          </p:cNvSpPr>
          <p:nvPr>
            <p:ph idx="12"/>
          </p:nvPr>
        </p:nvSpPr>
        <p:spPr>
          <a:xfrm>
            <a:off x="3858868" y="457201"/>
            <a:ext cx="4813645" cy="4058842"/>
          </a:xfrm>
          <a:prstGeom prst="rect">
            <a:avLst/>
          </a:prstGeom>
        </p:spPr>
        <p:txBody>
          <a:bodyPr lIns="0" tIns="45720" rIns="0" bIns="45720" anchor="ctr"/>
          <a:lstStyle>
            <a:lvl1pPr marL="171450" indent="-171450">
              <a:lnSpc>
                <a:spcPct val="90000"/>
              </a:lnSpc>
              <a:spcBef>
                <a:spcPts val="750"/>
              </a:spcBef>
              <a:spcAft>
                <a:spcPts val="0"/>
              </a:spcAft>
              <a:buFont typeface="Arial" panose="020B0604020202020204" pitchFamily="34" charset="0"/>
              <a:buChar char="•"/>
              <a:defRPr sz="2400"/>
            </a:lvl1pPr>
            <a:lvl2pPr marL="514350" indent="-171450">
              <a:lnSpc>
                <a:spcPct val="90000"/>
              </a:lnSpc>
              <a:spcBef>
                <a:spcPts val="375"/>
              </a:spcBef>
              <a:spcAft>
                <a:spcPts val="0"/>
              </a:spcAft>
              <a:buClr>
                <a:srgbClr val="FFA400"/>
              </a:buClr>
              <a:defRPr sz="2100"/>
            </a:lvl2pPr>
            <a:lvl3pPr marL="857250" indent="-171450">
              <a:lnSpc>
                <a:spcPct val="90000"/>
              </a:lnSpc>
              <a:spcBef>
                <a:spcPts val="375"/>
              </a:spcBef>
              <a:spcAft>
                <a:spcPts val="0"/>
              </a:spcAft>
              <a:buClr>
                <a:srgbClr val="3570CF"/>
              </a:buClr>
              <a:buFont typeface="Arial" panose="020B0604020202020204" pitchFamily="34" charset="0"/>
              <a:buChar char="•"/>
              <a:defRPr sz="1800"/>
            </a:lvl3pPr>
            <a:lvl4pPr marL="1200150" indent="-171450">
              <a:lnSpc>
                <a:spcPct val="90000"/>
              </a:lnSpc>
              <a:spcBef>
                <a:spcPts val="375"/>
              </a:spcBef>
              <a:spcAft>
                <a:spcPts val="0"/>
              </a:spcAft>
              <a:buFont typeface="Arial" panose="020B0604020202020204" pitchFamily="34" charset="0"/>
              <a:buChar char="•"/>
              <a:defRPr sz="1500" b="0"/>
            </a:lvl4pPr>
            <a:lvl5pPr marL="1543050" indent="-171450">
              <a:lnSpc>
                <a:spcPct val="90000"/>
              </a:lnSpc>
              <a:spcBef>
                <a:spcPts val="375"/>
              </a:spcBef>
              <a:spcAft>
                <a:spcPts val="0"/>
              </a:spcAft>
              <a:buClr>
                <a:srgbClr val="888C91"/>
              </a:buClr>
              <a:buFont typeface="Arial" panose="020B0604020202020204" pitchFamily="34" charset="0"/>
              <a:buChar char="•"/>
              <a:defRPr sz="15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71488" y="457200"/>
            <a:ext cx="3066718" cy="1200150"/>
          </a:xfrm>
          <a:prstGeom prst="rect">
            <a:avLst/>
          </a:prstGeom>
        </p:spPr>
        <p:txBody>
          <a:bodyPr vert="horz" anchor="b">
            <a:noAutofit/>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4" name="Text Placeholder 3"/>
          <p:cNvSpPr>
            <a:spLocks noGrp="1"/>
          </p:cNvSpPr>
          <p:nvPr>
            <p:ph type="body" sz="half" idx="2"/>
          </p:nvPr>
        </p:nvSpPr>
        <p:spPr>
          <a:xfrm>
            <a:off x="471488" y="1657352"/>
            <a:ext cx="306671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0"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Tree>
    <p:extLst>
      <p:ext uri="{BB962C8B-B14F-4D97-AF65-F5344CB8AC3E}">
        <p14:creationId xmlns:p14="http://schemas.microsoft.com/office/powerpoint/2010/main" val="41132057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330434492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3971" name="think-cell Slide" r:id="rId4" imgW="286" imgH="286" progId="TCLayout.ActiveDocument.1">
                  <p:embed/>
                </p:oleObj>
              </mc:Choice>
              <mc:Fallback>
                <p:oleObj name="think-cell Slide" r:id="rId4" imgW="286" imgH="286" progId="TCLayout.ActiveDocument.1">
                  <p:embed/>
                  <p:pic>
                    <p:nvPicPr>
                      <p:cNvPr id="8" name="Object 7"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3" name="Picture Placeholder 2"/>
          <p:cNvSpPr>
            <a:spLocks noGrp="1"/>
          </p:cNvSpPr>
          <p:nvPr>
            <p:ph type="pic" idx="1"/>
          </p:nvPr>
        </p:nvSpPr>
        <p:spPr>
          <a:xfrm>
            <a:off x="3858868" y="457201"/>
            <a:ext cx="4813645" cy="4058842"/>
          </a:xfrm>
          <a:prstGeom prst="rect">
            <a:avLst/>
          </a:prstGeom>
          <a:noFill/>
        </p:spPr>
        <p:txBody>
          <a:bodyPr anchor="ct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dirty="0"/>
              <a:t>Click icon to add picture</a:t>
            </a:r>
          </a:p>
        </p:txBody>
      </p:sp>
      <p:sp>
        <p:nvSpPr>
          <p:cNvPr id="11" name="Title 1"/>
          <p:cNvSpPr>
            <a:spLocks noGrp="1"/>
          </p:cNvSpPr>
          <p:nvPr>
            <p:ph type="title"/>
          </p:nvPr>
        </p:nvSpPr>
        <p:spPr>
          <a:xfrm>
            <a:off x="471488" y="457200"/>
            <a:ext cx="3066718" cy="1200150"/>
          </a:xfrm>
          <a:prstGeom prst="rect">
            <a:avLst/>
          </a:prstGeom>
        </p:spPr>
        <p:txBody>
          <a:bodyPr vert="horz" anchor="b">
            <a:noAutofit/>
          </a:bodyPr>
          <a:lstStyle>
            <a:lvl1pPr>
              <a:defRPr sz="2400">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
        <p:nvSpPr>
          <p:cNvPr id="12" name="Text Placeholder 3"/>
          <p:cNvSpPr>
            <a:spLocks noGrp="1"/>
          </p:cNvSpPr>
          <p:nvPr>
            <p:ph type="body" sz="half" idx="2"/>
          </p:nvPr>
        </p:nvSpPr>
        <p:spPr>
          <a:xfrm>
            <a:off x="471488" y="1657352"/>
            <a:ext cx="3066718" cy="2858691"/>
          </a:xfrm>
          <a:prstGeom prst="rect">
            <a:avLst/>
          </a:prstGeo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dirty="0"/>
              <a:t>Click to edit Master text styles</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4"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Tree>
    <p:extLst>
      <p:ext uri="{BB962C8B-B14F-4D97-AF65-F5344CB8AC3E}">
        <p14:creationId xmlns:p14="http://schemas.microsoft.com/office/powerpoint/2010/main" val="2581093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2 consultant information">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45454558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4995"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2" name="Picture 1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6" name="TextBox 1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
        <p:nvSpPr>
          <p:cNvPr id="17" name="Footer Placeholder 4"/>
          <p:cNvSpPr>
            <a:spLocks noGrp="1"/>
          </p:cNvSpPr>
          <p:nvPr>
            <p:ph type="ftr" sz="quarter" idx="11"/>
          </p:nvPr>
        </p:nvSpPr>
        <p:spPr>
          <a:xfrm>
            <a:off x="3028950" y="4767264"/>
            <a:ext cx="3086100" cy="273844"/>
          </a:xfrm>
          <a:prstGeom prst="rect">
            <a:avLst/>
          </a:prstGeom>
        </p:spPr>
        <p:txBody>
          <a:bodyPr anchor="ctr"/>
          <a:lstStyle>
            <a:lvl1pPr algn="ctr">
              <a:defRPr sz="900">
                <a:solidFill>
                  <a:srgbClr val="8A8D96"/>
                </a:solidFill>
              </a:defRPr>
            </a:lvl1pPr>
          </a:lstStyle>
          <a:p>
            <a:endParaRPr lang="en-US" dirty="0"/>
          </a:p>
        </p:txBody>
      </p:sp>
      <p:sp>
        <p:nvSpPr>
          <p:cNvPr id="11" name="Content Placeholder 2"/>
          <p:cNvSpPr>
            <a:spLocks noGrp="1"/>
          </p:cNvSpPr>
          <p:nvPr>
            <p:ph idx="12"/>
          </p:nvPr>
        </p:nvSpPr>
        <p:spPr>
          <a:xfrm>
            <a:off x="933668" y="2376056"/>
            <a:ext cx="3444371" cy="1765535"/>
          </a:xfrm>
          <a:prstGeom prst="rect">
            <a:avLst/>
          </a:prstGeom>
        </p:spPr>
        <p:txBody>
          <a:bodyPr lIns="0" tIns="45720" rIns="0" bIns="45720" anchor="ctr"/>
          <a:lstStyle>
            <a:lvl1pPr marL="0" indent="0">
              <a:lnSpc>
                <a:spcPct val="90000"/>
              </a:lnSpc>
              <a:spcBef>
                <a:spcPts val="750"/>
              </a:spcBef>
              <a:spcAft>
                <a:spcPts val="0"/>
              </a:spcAft>
              <a:buFont typeface="Arial" panose="020B0604020202020204" pitchFamily="34" charset="0"/>
              <a:buNone/>
              <a:defRPr sz="1500"/>
            </a:lvl1pPr>
            <a:lvl2pPr marL="342900" indent="0">
              <a:lnSpc>
                <a:spcPct val="90000"/>
              </a:lnSpc>
              <a:spcBef>
                <a:spcPts val="375"/>
              </a:spcBef>
              <a:spcAft>
                <a:spcPts val="0"/>
              </a:spcAft>
              <a:buClr>
                <a:srgbClr val="FFA400"/>
              </a:buClr>
              <a:buNone/>
              <a:defRPr sz="1500"/>
            </a:lvl2pPr>
            <a:lvl3pPr marL="685800" indent="0">
              <a:lnSpc>
                <a:spcPct val="90000"/>
              </a:lnSpc>
              <a:spcBef>
                <a:spcPts val="375"/>
              </a:spcBef>
              <a:spcAft>
                <a:spcPts val="0"/>
              </a:spcAft>
              <a:buClr>
                <a:srgbClr val="3570CF"/>
              </a:buClr>
              <a:buFont typeface="Arial" panose="020B0604020202020204" pitchFamily="34" charset="0"/>
              <a:buNone/>
              <a:defRPr sz="1500"/>
            </a:lvl3pPr>
            <a:lvl4pPr marL="1028700" indent="0">
              <a:lnSpc>
                <a:spcPct val="90000"/>
              </a:lnSpc>
              <a:spcBef>
                <a:spcPts val="375"/>
              </a:spcBef>
              <a:spcAft>
                <a:spcPts val="0"/>
              </a:spcAft>
              <a:buFont typeface="Arial" panose="020B0604020202020204" pitchFamily="34" charset="0"/>
              <a:buNone/>
              <a:defRPr sz="1500" b="0"/>
            </a:lvl4pPr>
            <a:lvl5pPr marL="1371600" indent="0">
              <a:lnSpc>
                <a:spcPct val="90000"/>
              </a:lnSpc>
              <a:spcBef>
                <a:spcPts val="375"/>
              </a:spcBef>
              <a:spcAft>
                <a:spcPts val="0"/>
              </a:spcAft>
              <a:buClr>
                <a:srgbClr val="888C91"/>
              </a:buClr>
              <a:buFont typeface="Arial" panose="020B0604020202020204" pitchFamily="34" charset="0"/>
              <a:buNone/>
              <a:defRPr sz="1500" b="0"/>
            </a:lvl5pPr>
          </a:lstStyle>
          <a:p>
            <a:pPr lvl="0"/>
            <a:r>
              <a:rPr lang="en-US" dirty="0"/>
              <a:t>Click to edit Master text styles</a:t>
            </a:r>
          </a:p>
          <a:p>
            <a:pPr lvl="1"/>
            <a:r>
              <a:rPr lang="en-US" dirty="0"/>
              <a:t>Second level</a:t>
            </a:r>
          </a:p>
          <a:p>
            <a:pPr lvl="2"/>
            <a:r>
              <a:rPr lang="en-US" dirty="0"/>
              <a:t>Third level</a:t>
            </a:r>
          </a:p>
        </p:txBody>
      </p:sp>
      <p:sp>
        <p:nvSpPr>
          <p:cNvPr id="18" name="Content Placeholder 2"/>
          <p:cNvSpPr>
            <a:spLocks noGrp="1"/>
          </p:cNvSpPr>
          <p:nvPr>
            <p:ph idx="15"/>
          </p:nvPr>
        </p:nvSpPr>
        <p:spPr>
          <a:xfrm>
            <a:off x="4754059" y="2376056"/>
            <a:ext cx="3444371" cy="1765535"/>
          </a:xfrm>
          <a:prstGeom prst="rect">
            <a:avLst/>
          </a:prstGeom>
        </p:spPr>
        <p:txBody>
          <a:bodyPr lIns="0" tIns="45720" rIns="0" bIns="45720" anchor="ctr"/>
          <a:lstStyle>
            <a:lvl1pPr marL="0" indent="0">
              <a:lnSpc>
                <a:spcPct val="90000"/>
              </a:lnSpc>
              <a:spcBef>
                <a:spcPts val="750"/>
              </a:spcBef>
              <a:spcAft>
                <a:spcPts val="0"/>
              </a:spcAft>
              <a:buFont typeface="Arial" panose="020B0604020202020204" pitchFamily="34" charset="0"/>
              <a:buNone/>
              <a:defRPr sz="1500"/>
            </a:lvl1pPr>
            <a:lvl2pPr marL="342900" indent="0">
              <a:lnSpc>
                <a:spcPct val="90000"/>
              </a:lnSpc>
              <a:spcBef>
                <a:spcPts val="375"/>
              </a:spcBef>
              <a:spcAft>
                <a:spcPts val="0"/>
              </a:spcAft>
              <a:buClr>
                <a:srgbClr val="FFA400"/>
              </a:buClr>
              <a:buNone/>
              <a:defRPr sz="1500"/>
            </a:lvl2pPr>
            <a:lvl3pPr marL="685800" indent="0">
              <a:lnSpc>
                <a:spcPct val="90000"/>
              </a:lnSpc>
              <a:spcBef>
                <a:spcPts val="375"/>
              </a:spcBef>
              <a:spcAft>
                <a:spcPts val="0"/>
              </a:spcAft>
              <a:buClr>
                <a:srgbClr val="3570CF"/>
              </a:buClr>
              <a:buFont typeface="Arial" panose="020B0604020202020204" pitchFamily="34" charset="0"/>
              <a:buNone/>
              <a:defRPr sz="1500"/>
            </a:lvl3pPr>
            <a:lvl4pPr marL="1028700" indent="0">
              <a:lnSpc>
                <a:spcPct val="90000"/>
              </a:lnSpc>
              <a:spcBef>
                <a:spcPts val="375"/>
              </a:spcBef>
              <a:spcAft>
                <a:spcPts val="0"/>
              </a:spcAft>
              <a:buFont typeface="Arial" panose="020B0604020202020204" pitchFamily="34" charset="0"/>
              <a:buNone/>
              <a:defRPr sz="1500" b="0"/>
            </a:lvl4pPr>
            <a:lvl5pPr marL="1371600" indent="0">
              <a:lnSpc>
                <a:spcPct val="90000"/>
              </a:lnSpc>
              <a:spcBef>
                <a:spcPts val="375"/>
              </a:spcBef>
              <a:spcAft>
                <a:spcPts val="0"/>
              </a:spcAft>
              <a:buClr>
                <a:srgbClr val="888C91"/>
              </a:buClr>
              <a:buFont typeface="Arial" panose="020B0604020202020204" pitchFamily="34" charset="0"/>
              <a:buNone/>
              <a:defRPr sz="1500" b="0"/>
            </a:lvl5pPr>
          </a:lstStyle>
          <a:p>
            <a:pPr lvl="0"/>
            <a:r>
              <a:rPr lang="en-US" dirty="0"/>
              <a:t>Click to edit Master text styles</a:t>
            </a:r>
          </a:p>
          <a:p>
            <a:pPr lvl="1"/>
            <a:r>
              <a:rPr lang="en-US" dirty="0"/>
              <a:t>Second level</a:t>
            </a:r>
          </a:p>
          <a:p>
            <a:pPr lvl="2"/>
            <a:r>
              <a:rPr lang="en-US" dirty="0"/>
              <a:t>Third level</a:t>
            </a:r>
          </a:p>
        </p:txBody>
      </p:sp>
      <p:sp>
        <p:nvSpPr>
          <p:cNvPr id="19" name="TextBox 18" descr="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
            <a:extLst>
              <a:ext uri="{FF2B5EF4-FFF2-40B4-BE49-F238E27FC236}">
                <a16:creationId xmlns:a16="http://schemas.microsoft.com/office/drawing/2014/main" id="{1A8F5A1F-1699-4EF1-82AF-7354D891452F}"/>
              </a:ext>
            </a:extLst>
          </p:cNvPr>
          <p:cNvSpPr txBox="1"/>
          <p:nvPr userDrawn="1"/>
        </p:nvSpPr>
        <p:spPr>
          <a:xfrm>
            <a:off x="933668" y="4246420"/>
            <a:ext cx="7264762" cy="403957"/>
          </a:xfrm>
          <a:prstGeom prst="rect">
            <a:avLst/>
          </a:prstGeom>
          <a:noFill/>
        </p:spPr>
        <p:txBody>
          <a:bodyPr wrap="square" rtlCol="0">
            <a:spAutoFit/>
          </a:bodyPr>
          <a:lstStyle/>
          <a:p>
            <a:pPr marL="0" marR="0" lvl="0" indent="0" defTabSz="685800" eaLnBrk="1" fontAlgn="auto" latinLnBrk="0" hangingPunct="1">
              <a:lnSpc>
                <a:spcPct val="100000"/>
              </a:lnSpc>
              <a:spcBef>
                <a:spcPts val="0"/>
              </a:spcBef>
              <a:spcAft>
                <a:spcPts val="0"/>
              </a:spcAft>
              <a:buClrTx/>
              <a:buSzTx/>
              <a:buFontTx/>
              <a:buNone/>
              <a:tabLst/>
              <a:defRPr/>
            </a:pPr>
            <a:r>
              <a:rPr kumimoji="0" lang="en-US" sz="675" b="0" i="0" u="none" strike="noStrike" kern="0" cap="none" spc="0" normalizeH="0" baseline="0" noProof="0" dirty="0">
                <a:ln>
                  <a:noFill/>
                </a:ln>
                <a:solidFill>
                  <a:srgbClr val="12284C"/>
                </a:solidFill>
                <a:effectLst/>
                <a:uLnTx/>
                <a:uFillTx/>
              </a:rPr>
              <a:t>The Kansas State Department of Education does not discriminate on the basis of race, color, national origin, sex, disability or age in its programs and activities and provides equal access to the Boy Scouts and other designated youth groups. The following person has been designated to handle inquiries regarding the nondiscrimination policies:  KSDE General Counsel, Office of General Counsel, KSDE, Landon State Office Building, 900 S.W. Jackson, Suite 102, Topeka, KS 66612, (785) 296-3201.</a:t>
            </a:r>
          </a:p>
        </p:txBody>
      </p:sp>
      <p:pic>
        <p:nvPicPr>
          <p:cNvPr id="20" name="Picture 19" descr="Kansans Can contact page&#10;Kansas State Department of Education&#10;www.ksde.org&#10;#KansansCan&#10;Kansas leads the world in the success of each student.">
            <a:extLst>
              <a:ext uri="{FF2B5EF4-FFF2-40B4-BE49-F238E27FC236}">
                <a16:creationId xmlns:a16="http://schemas.microsoft.com/office/drawing/2014/main" id="{B85CF677-628B-43A7-AA88-9DD0BBB3A01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44376" t="9444" r="44792" b="55373"/>
          <a:stretch/>
        </p:blipFill>
        <p:spPr>
          <a:xfrm>
            <a:off x="4057650" y="485775"/>
            <a:ext cx="990600" cy="1809750"/>
          </a:xfrm>
          <a:prstGeom prst="rect">
            <a:avLst/>
          </a:prstGeom>
        </p:spPr>
      </p:pic>
    </p:spTree>
    <p:extLst>
      <p:ext uri="{BB962C8B-B14F-4D97-AF65-F5344CB8AC3E}">
        <p14:creationId xmlns:p14="http://schemas.microsoft.com/office/powerpoint/2010/main" val="180491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7015004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6019"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3" name="Date Placeholder 2"/>
          <p:cNvSpPr>
            <a:spLocks noGrp="1"/>
          </p:cNvSpPr>
          <p:nvPr>
            <p:ph type="dt" sz="half" idx="10"/>
          </p:nvPr>
        </p:nvSpPr>
        <p:spPr>
          <a:xfrm>
            <a:off x="7258051" y="4803777"/>
            <a:ext cx="1111538" cy="115416"/>
          </a:xfrm>
          <a:prstGeom prst="rect">
            <a:avLst/>
          </a:prstGeom>
        </p:spPr>
        <p:txBody>
          <a:bodyPr/>
          <a:lstStyle>
            <a:lvl1pPr>
              <a:defRPr>
                <a:latin typeface="+mn-lt"/>
                <a:ea typeface="+mn-ea"/>
                <a:cs typeface="+mn-cs"/>
                <a:sym typeface="Trebuchet MS" panose="020B0603020202020204" pitchFamily="34" charset="0"/>
              </a:defRPr>
            </a:lvl1pPr>
          </a:lstStyle>
          <a:p>
            <a:endParaRPr lang="en-US" dirty="0"/>
          </a:p>
        </p:txBody>
      </p:sp>
      <p:sp>
        <p:nvSpPr>
          <p:cNvPr id="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5" name="Title 4"/>
          <p:cNvSpPr>
            <a:spLocks noGrp="1"/>
          </p:cNvSpPr>
          <p:nvPr>
            <p:ph type="title" hasCustomPrompt="1"/>
          </p:nvPr>
        </p:nvSpPr>
        <p:spPr>
          <a:xfrm>
            <a:off x="472500" y="467100"/>
            <a:ext cx="81999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838408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sta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86"/>
            <a:ext cx="914400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6"/>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40478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449369540"/>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704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Title 1">
            <a:extLst>
              <a:ext uri="{FF2B5EF4-FFF2-40B4-BE49-F238E27FC236}">
                <a16:creationId xmlns:a16="http://schemas.microsoft.com/office/drawing/2014/main" id="{9FCE4FFF-81B3-4CDA-B0A1-3363FFB22A6A}"/>
              </a:ext>
            </a:extLst>
          </p:cNvPr>
          <p:cNvSpPr>
            <a:spLocks noGrp="1"/>
          </p:cNvSpPr>
          <p:nvPr>
            <p:ph type="title" hasCustomPrompt="1"/>
          </p:nvPr>
        </p:nvSpPr>
        <p:spPr>
          <a:xfrm>
            <a:off x="472500" y="467100"/>
            <a:ext cx="8200013" cy="353174"/>
          </a:xfrm>
        </p:spPr>
        <p:txBody>
          <a:bodyPr vert="horz"/>
          <a:lstStyle>
            <a:lvl1pPr>
              <a:defRPr sz="2550">
                <a:solidFill>
                  <a:srgbClr val="12284C"/>
                </a:solidFill>
                <a:latin typeface="+mj-lt"/>
                <a:ea typeface="+mj-ea"/>
                <a:cs typeface="+mj-cs"/>
              </a:defRPr>
            </a:lvl1pPr>
          </a:lstStyle>
          <a:p>
            <a:r>
              <a:rPr lang="en-US" dirty="0"/>
              <a:t>Click to add title</a:t>
            </a:r>
          </a:p>
        </p:txBody>
      </p:sp>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472050" y="1564222"/>
            <a:ext cx="8200351" cy="3066848"/>
          </a:xfrm>
        </p:spPr>
        <p:txBody>
          <a:bodyPr/>
          <a:lstStyle>
            <a:lvl1pPr>
              <a:lnSpc>
                <a:spcPct val="100000"/>
              </a:lnSpc>
              <a:spcBef>
                <a:spcPts val="0"/>
              </a:spcBef>
              <a:spcAft>
                <a:spcPts val="0"/>
              </a:spcAft>
              <a:defRPr sz="1500">
                <a:latin typeface="+mn-lt"/>
                <a:ea typeface="+mn-ea"/>
                <a:cs typeface="+mn-cs"/>
              </a:defRPr>
            </a:lvl1pPr>
            <a:lvl2pPr>
              <a:lnSpc>
                <a:spcPct val="100000"/>
              </a:lnSpc>
              <a:spcBef>
                <a:spcPts val="0"/>
              </a:spcBef>
              <a:spcAft>
                <a:spcPts val="0"/>
              </a:spcAft>
              <a:defRPr sz="1500">
                <a:latin typeface="+mn-lt"/>
                <a:ea typeface="+mn-ea"/>
                <a:cs typeface="+mn-cs"/>
              </a:defRPr>
            </a:lvl2pPr>
            <a:lvl3pPr>
              <a:lnSpc>
                <a:spcPct val="100000"/>
              </a:lnSpc>
              <a:spcBef>
                <a:spcPts val="0"/>
              </a:spcBef>
              <a:spcAft>
                <a:spcPts val="0"/>
              </a:spcAft>
              <a:defRPr sz="1500">
                <a:latin typeface="+mn-lt"/>
                <a:ea typeface="+mn-ea"/>
                <a:cs typeface="+mn-cs"/>
              </a:defRPr>
            </a:lvl3pPr>
            <a:lvl4pPr>
              <a:lnSpc>
                <a:spcPct val="100000"/>
              </a:lnSpc>
              <a:spcBef>
                <a:spcPts val="0"/>
              </a:spcBef>
              <a:spcAft>
                <a:spcPts val="0"/>
              </a:spcAft>
              <a:defRPr sz="2100">
                <a:latin typeface="+mn-lt"/>
                <a:ea typeface="+mn-ea"/>
                <a:cs typeface="+mn-cs"/>
              </a:defRPr>
            </a:lvl4pPr>
            <a:lvl5pPr>
              <a:lnSpc>
                <a:spcPct val="100000"/>
              </a:lnSpc>
              <a:spcBef>
                <a:spcPts val="0"/>
              </a:spcBef>
              <a:spcAft>
                <a:spcPts val="0"/>
              </a:spcAft>
              <a:defRPr sz="2100">
                <a:latin typeface="+mn-lt"/>
                <a:ea typeface="+mn-ea"/>
                <a:cs typeface="+mn-cs"/>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9975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7327205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8067"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8" name="Rectangle 7"/>
          <p:cNvSpPr/>
          <p:nvPr userDrawn="1"/>
        </p:nvSpPr>
        <p:spPr bwMode="ltGray">
          <a:xfrm>
            <a:off x="1" y="-982"/>
            <a:ext cx="3520800" cy="5144482"/>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lgn="l">
              <a:lnSpc>
                <a:spcPct val="90000"/>
              </a:lnSpc>
              <a:spcAft>
                <a:spcPts val="750"/>
              </a:spcAft>
            </a:pPr>
            <a:endParaRPr lang="en-US" sz="900" dirty="0">
              <a:solidFill>
                <a:schemeClr val="bg1"/>
              </a:solidFill>
              <a:latin typeface="+mn-lt"/>
              <a:ea typeface="+mn-ea"/>
              <a:cs typeface="+mn-cs"/>
            </a:endParaRPr>
          </a:p>
        </p:txBody>
      </p:sp>
      <p:sp>
        <p:nvSpPr>
          <p:cNvPr id="1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2" name="Rectangle 1"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Open Sans Light" panose="020B0306030504020204" pitchFamily="34" charset="0"/>
              <a:ea typeface="+mj-ea"/>
              <a:cs typeface="+mj-cs"/>
            </a:endParaRPr>
          </a:p>
        </p:txBody>
      </p:sp>
      <p:sp>
        <p:nvSpPr>
          <p:cNvPr id="9" name="Title 1"/>
          <p:cNvSpPr>
            <a:spLocks noGrp="1"/>
          </p:cNvSpPr>
          <p:nvPr>
            <p:ph type="title" hasCustomPrompt="1"/>
          </p:nvPr>
        </p:nvSpPr>
        <p:spPr bwMode="ltGray">
          <a:xfrm>
            <a:off x="472500" y="1158205"/>
            <a:ext cx="2589300" cy="1121846"/>
          </a:xfrm>
          <a:noFill/>
        </p:spPr>
        <p:txBody>
          <a:bodyPr vert="horz" wrap="square" lIns="0" tIns="0" rIns="320040" bIns="0" anchor="b">
            <a:noAutofit/>
          </a:bodyPr>
          <a:lstStyle>
            <a:lvl1pPr>
              <a:defRPr sz="2550">
                <a:solidFill>
                  <a:srgbClr val="12284C"/>
                </a:solidFill>
                <a:latin typeface="+mj-lt"/>
                <a:ea typeface="+mj-ea"/>
                <a:cs typeface="+mj-cs"/>
              </a:defRPr>
            </a:lvl1pPr>
          </a:lstStyle>
          <a:p>
            <a:r>
              <a:rPr lang="en-US" dirty="0"/>
              <a:t>Click to add title</a:t>
            </a:r>
          </a:p>
        </p:txBody>
      </p:sp>
      <p:pic>
        <p:nvPicPr>
          <p:cNvPr id="13" name="Picture 1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3" name="Rectangle 2"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Open Sans Semibold" panose="020B0706030804020204" pitchFamily="34" charset="0"/>
              <a:ea typeface="+mj-ea"/>
              <a:cs typeface="+mj-cs"/>
            </a:endParaRPr>
          </a:p>
        </p:txBody>
      </p:sp>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8949628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224292594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89091" name="think-cell Slide" r:id="rId4" imgW="286" imgH="286" progId="TCLayout.ActiveDocument.1">
                  <p:embed/>
                </p:oleObj>
              </mc:Choice>
              <mc:Fallback>
                <p:oleObj name="think-cell Slide" r:id="rId4" imgW="286" imgH="286" progId="TCLayout.ActiveDocument.1">
                  <p:embed/>
                  <p:pic>
                    <p:nvPicPr>
                      <p:cNvPr id="6" name="Object 5"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Title 1"/>
          <p:cNvSpPr>
            <a:spLocks noGrp="1"/>
          </p:cNvSpPr>
          <p:nvPr>
            <p:ph type="title" hasCustomPrompt="1"/>
          </p:nvPr>
        </p:nvSpPr>
        <p:spPr bwMode="blackWhite">
          <a:xfrm>
            <a:off x="963557" y="2001031"/>
            <a:ext cx="7215368" cy="2400770"/>
          </a:xfrm>
          <a:prstGeom prst="rect">
            <a:avLst/>
          </a:prstGeom>
          <a:ln w="9525">
            <a:solidFill>
              <a:schemeClr val="bg1"/>
            </a:solidFill>
          </a:ln>
        </p:spPr>
        <p:txBody>
          <a:bodyPr vert="horz" lIns="274320" tIns="274320" rIns="274320" bIns="137160"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59" name="Rectangle 58"/>
          <p:cNvSpPr/>
          <p:nvPr userDrawn="1"/>
        </p:nvSpPr>
        <p:spPr bwMode="white">
          <a:xfrm>
            <a:off x="963557" y="1071098"/>
            <a:ext cx="710754" cy="710754"/>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442840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511310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011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7" name="Picture 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7" name="Title 1"/>
          <p:cNvSpPr>
            <a:spLocks noGrp="1"/>
          </p:cNvSpPr>
          <p:nvPr>
            <p:ph type="title" hasCustomPrompt="1"/>
          </p:nvPr>
        </p:nvSpPr>
        <p:spPr bwMode="blackWhite">
          <a:xfrm>
            <a:off x="472500" y="2870100"/>
            <a:ext cx="8202600" cy="1530900"/>
          </a:xfrm>
        </p:spPr>
        <p:txBody>
          <a:bodyPr vert="horz" anchor="t">
            <a:noAutofit/>
          </a:bodyPr>
          <a:lstStyle>
            <a:lvl1pPr>
              <a:defRPr sz="405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cxnSp>
        <p:nvCxnSpPr>
          <p:cNvPr id="148" name="Straight Connector 147"/>
          <p:cNvCxnSpPr/>
          <p:nvPr userDrawn="1"/>
        </p:nvCxnSpPr>
        <p:spPr bwMode="white">
          <a:xfrm>
            <a:off x="464174" y="2760012"/>
            <a:ext cx="8682228"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639027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53821724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113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3048746" y="0"/>
            <a:ext cx="312713" cy="5143500"/>
          </a:xfrm>
          <a:prstGeom prst="rect">
            <a:avLst/>
          </a:prstGeom>
        </p:spPr>
      </p:pic>
      <p:sp>
        <p:nvSpPr>
          <p:cNvPr id="17" name="Date Placeholder 1"/>
          <p:cNvSpPr>
            <a:spLocks noGrp="1"/>
          </p:cNvSpPr>
          <p:nvPr>
            <p:ph type="dt" sz="half" idx="31"/>
          </p:nvPr>
        </p:nvSpPr>
        <p:spPr>
          <a:xfrm>
            <a:off x="7258051" y="4803777"/>
            <a:ext cx="1111538" cy="115416"/>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endParaRPr lang="en-US" dirty="0"/>
          </a:p>
        </p:txBody>
      </p:sp>
      <p:sp>
        <p:nvSpPr>
          <p:cNvPr id="2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6" name="Rectangle 25"/>
          <p:cNvSpPr/>
          <p:nvPr userDrawn="1"/>
        </p:nvSpPr>
        <p:spPr bwMode="white">
          <a:xfrm>
            <a:off x="0" y="0"/>
            <a:ext cx="3059631"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255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0" name="Picture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Rectangle 1"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Open Sans Semibold" panose="020B0706030804020204" pitchFamily="34" charset="0"/>
              <a:ea typeface="+mj-ea"/>
              <a:cs typeface="+mj-cs"/>
            </a:endParaRP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938244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9111988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216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V="1">
            <a:off x="5374205" y="0"/>
            <a:ext cx="312713" cy="5143500"/>
          </a:xfrm>
          <a:prstGeom prst="rect">
            <a:avLst/>
          </a:prstGeom>
        </p:spPr>
      </p:pic>
      <p:sp>
        <p:nvSpPr>
          <p:cNvPr id="13" name="Rectangle 12"/>
          <p:cNvSpPr/>
          <p:nvPr userDrawn="1"/>
        </p:nvSpPr>
        <p:spPr bwMode="white">
          <a:xfrm>
            <a:off x="0" y="0"/>
            <a:ext cx="5378967"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6" name="Date Placeholder 2"/>
          <p:cNvSpPr>
            <a:spLocks noGrp="1"/>
          </p:cNvSpPr>
          <p:nvPr>
            <p:ph type="dt" sz="half" idx="10"/>
          </p:nvPr>
        </p:nvSpPr>
        <p:spPr>
          <a:xfrm>
            <a:off x="7258051" y="4803777"/>
            <a:ext cx="1111538" cy="115416"/>
          </a:xfrm>
          <a:prstGeom prst="rect">
            <a:avLst/>
          </a:prstGeom>
        </p:spPr>
        <p:txBody>
          <a:bodyPr/>
          <a:lstStyle>
            <a:lvl1pPr>
              <a:defRPr>
                <a:solidFill>
                  <a:schemeClr val="bg1"/>
                </a:solidFill>
                <a:latin typeface="+mn-lt"/>
                <a:ea typeface="+mn-ea"/>
                <a:cs typeface="+mn-cs"/>
                <a:sym typeface="Trebuchet MS" panose="020B0603020202020204" pitchFamily="34" charset="0"/>
              </a:defRPr>
            </a:lvl1pPr>
          </a:lstStyle>
          <a:p>
            <a:endParaRPr lang="en-US" dirty="0"/>
          </a:p>
        </p:txBody>
      </p:sp>
      <p:sp>
        <p:nvSpPr>
          <p:cNvPr id="20"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23"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2" name="Rectangle 1" hidden="1"/>
          <p:cNvSpPr/>
          <p:nvPr userDrawn="1"/>
        </p:nvSpPr>
        <p:spPr>
          <a:xfrm>
            <a:off x="0" y="0"/>
            <a:ext cx="119063" cy="119063"/>
          </a:xfrm>
          <a:prstGeom prst="rect">
            <a:avLst/>
          </a:prstGeom>
          <a:solidFill>
            <a:srgbClr val="12284C"/>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endParaRPr kumimoji="0" lang="en-US" sz="2550" b="0" i="0" u="none" cap="none" baseline="0" dirty="0">
              <a:solidFill>
                <a:srgbClr val="FFFFFF"/>
              </a:solidFill>
              <a:latin typeface="Open Sans Semibold" panose="020B0706030804020204" pitchFamily="34" charset="0"/>
              <a:ea typeface="+mj-ea"/>
              <a:cs typeface="+mj-cs"/>
            </a:endParaRPr>
          </a:p>
        </p:txBody>
      </p:sp>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09158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65280991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318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0" name="Picture 9"/>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2753302" y="0"/>
            <a:ext cx="312713" cy="5143500"/>
          </a:xfrm>
          <a:prstGeom prst="rect">
            <a:avLst/>
          </a:prstGeom>
        </p:spPr>
      </p:pic>
      <p:sp>
        <p:nvSpPr>
          <p:cNvPr id="11" name="Title 4"/>
          <p:cNvSpPr>
            <a:spLocks noGrp="1"/>
          </p:cNvSpPr>
          <p:nvPr>
            <p:ph type="title" hasCustomPrompt="1"/>
          </p:nvPr>
        </p:nvSpPr>
        <p:spPr>
          <a:xfrm>
            <a:off x="472500" y="2010827"/>
            <a:ext cx="2345911" cy="1121846"/>
          </a:xfrm>
          <a:prstGeom prst="rect">
            <a:avLst/>
          </a:prstGeom>
        </p:spPr>
        <p:txBody>
          <a:bodyPr vert="horz" anchor="ctr">
            <a:noAutofit/>
          </a:bodyPr>
          <a:lstStyle>
            <a:lvl1pPr>
              <a:defRPr sz="255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13" name="Rectangle 12"/>
          <p:cNvSpPr/>
          <p:nvPr userDrawn="1"/>
        </p:nvSpPr>
        <p:spPr bwMode="white">
          <a:xfrm>
            <a:off x="3060573" y="-982"/>
            <a:ext cx="6083428" cy="51444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8" name="TextBox 1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3160446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11704142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421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4267187" y="0"/>
            <a:ext cx="312713" cy="5143500"/>
          </a:xfrm>
          <a:prstGeom prst="rect">
            <a:avLst/>
          </a:prstGeom>
        </p:spPr>
      </p:pic>
      <p:sp>
        <p:nvSpPr>
          <p:cNvPr id="12" name="Rectangle 11"/>
          <p:cNvSpPr/>
          <p:nvPr userDrawn="1"/>
        </p:nvSpPr>
        <p:spPr>
          <a:xfrm>
            <a:off x="4572000" y="0"/>
            <a:ext cx="4572000" cy="5143500"/>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4569016" y="0"/>
            <a:ext cx="4574983" cy="5143500"/>
          </a:xfrm>
          <a:prstGeom prst="rect">
            <a:avLst/>
          </a:prstGeom>
          <a:noFill/>
        </p:spPr>
        <p:txBody>
          <a:bodyPr lIns="914400" tIns="914400" rIns="914400" bIns="914400"/>
          <a:lstStyle>
            <a:lvl1pPr algn="ctr">
              <a:defRPr sz="1350" baseline="0">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4" name="Title 1"/>
          <p:cNvSpPr>
            <a:spLocks noGrp="1"/>
          </p:cNvSpPr>
          <p:nvPr>
            <p:ph type="title" hasCustomPrompt="1"/>
          </p:nvPr>
        </p:nvSpPr>
        <p:spPr bwMode="black">
          <a:xfrm>
            <a:off x="472500" y="1339200"/>
            <a:ext cx="3291300" cy="2465100"/>
          </a:xfrm>
          <a:prstGeom prst="rect">
            <a:avLst/>
          </a:prstGeom>
          <a:noFill/>
        </p:spPr>
        <p:txBody>
          <a:bodyPr vert="horz" wrap="square" lIns="0" tIns="0" rIns="320040" bIns="0"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add title</a:t>
            </a:r>
          </a:p>
        </p:txBody>
      </p:sp>
      <p:sp>
        <p:nvSpPr>
          <p:cNvPr id="21"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8" name="TextBox 17"/>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30881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24365986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523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l="29398" t="8741" r="101" b="27"/>
          <a:stretch/>
        </p:blipFill>
        <p:spPr bwMode="ltGray">
          <a:xfrm flipH="1">
            <a:off x="5557387" y="0"/>
            <a:ext cx="312713" cy="5143500"/>
          </a:xfrm>
          <a:prstGeom prst="rect">
            <a:avLst/>
          </a:prstGeom>
        </p:spPr>
      </p:pic>
      <p:sp>
        <p:nvSpPr>
          <p:cNvPr id="10" name="Rectangle 9"/>
          <p:cNvSpPr/>
          <p:nvPr userDrawn="1"/>
        </p:nvSpPr>
        <p:spPr bwMode="gray">
          <a:xfrm>
            <a:off x="5864658" y="0"/>
            <a:ext cx="3279343"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900" dirty="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5865019" y="0"/>
            <a:ext cx="3278981" cy="5143500"/>
          </a:xfrm>
          <a:prstGeom prst="rect">
            <a:avLst/>
          </a:prstGeom>
          <a:noFill/>
        </p:spPr>
        <p:txBody>
          <a:bodyPr lIns="182880" tIns="914400" rIns="182880" bIns="914400"/>
          <a:lstStyle>
            <a:lvl1pPr algn="ctr">
              <a:defRPr sz="1200">
                <a:solidFill>
                  <a:schemeClr val="tx1"/>
                </a:solidFill>
                <a:latin typeface="+mn-lt"/>
                <a:ea typeface="+mn-ea"/>
                <a:cs typeface="+mn-cs"/>
                <a:sym typeface="Trebuchet MS" panose="020B0603020202020204" pitchFamily="34" charset="0"/>
              </a:defRPr>
            </a:lvl1pPr>
          </a:lstStyle>
          <a:p>
            <a:r>
              <a:rPr lang="en-US" dirty="0"/>
              <a:t>Click icon below to insert an image or remove this placeholder to use the whitespace in another way</a:t>
            </a:r>
          </a:p>
        </p:txBody>
      </p:sp>
      <p:sp>
        <p:nvSpPr>
          <p:cNvPr id="15" name="Copyright" hidden="1"/>
          <p:cNvSpPr txBox="1"/>
          <p:nvPr userDrawn="1"/>
        </p:nvSpPr>
        <p:spPr>
          <a:xfrm rot="16200000">
            <a:off x="7115176" y="2937969"/>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14" name="Title 1"/>
          <p:cNvSpPr>
            <a:spLocks noGrp="1"/>
          </p:cNvSpPr>
          <p:nvPr>
            <p:ph type="title" hasCustomPrompt="1"/>
          </p:nvPr>
        </p:nvSpPr>
        <p:spPr bwMode="blackWhite">
          <a:xfrm>
            <a:off x="472500" y="1353488"/>
            <a:ext cx="4685664" cy="2465100"/>
          </a:xfrm>
          <a:prstGeom prst="rect">
            <a:avLst/>
          </a:prstGeom>
        </p:spPr>
        <p:txBody>
          <a:bodyPr vert="horz" anchor="ctr">
            <a:noAutofit/>
          </a:bodyPr>
          <a:lstStyle>
            <a:lvl1pPr>
              <a:defRPr sz="3300">
                <a:solidFill>
                  <a:schemeClr val="bg1"/>
                </a:solidFill>
                <a:latin typeface="+mj-lt"/>
                <a:ea typeface="+mj-ea"/>
                <a:cs typeface="+mj-cs"/>
                <a:sym typeface="Trebuchet MS" panose="020B0603020202020204" pitchFamily="34" charset="0"/>
              </a:defRPr>
            </a:lvl1pPr>
          </a:lstStyle>
          <a:p>
            <a:r>
              <a:rPr lang="en-US" dirty="0"/>
              <a:t>Click to edit title</a:t>
            </a:r>
          </a:p>
        </p:txBody>
      </p:sp>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6" name="TextBox 15"/>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936088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43364584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625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6" name="Freeform 14"/>
          <p:cNvSpPr/>
          <p:nvPr userDrawn="1"/>
        </p:nvSpPr>
        <p:spPr bwMode="ltGray">
          <a:xfrm>
            <a:off x="1143" y="983"/>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7" name="Title 2"/>
          <p:cNvSpPr>
            <a:spLocks noGrp="1"/>
          </p:cNvSpPr>
          <p:nvPr>
            <p:ph type="title" hasCustomPrompt="1"/>
          </p:nvPr>
        </p:nvSpPr>
        <p:spPr>
          <a:xfrm>
            <a:off x="472500" y="2073153"/>
            <a:ext cx="1858979" cy="985733"/>
          </a:xfrm>
          <a:prstGeom prst="rect">
            <a:avLst/>
          </a:prstGeom>
        </p:spPr>
        <p:txBody>
          <a:bodyPr vert="horz" anchor="ctr">
            <a:noAutofit/>
          </a:bodyPr>
          <a:lstStyle>
            <a:lvl1pPr>
              <a:defRPr sz="2550" baseline="0">
                <a:solidFill>
                  <a:srgbClr val="12284C"/>
                </a:solidFill>
                <a:latin typeface="+mj-lt"/>
                <a:ea typeface="+mj-ea"/>
                <a:cs typeface="+mj-cs"/>
                <a:sym typeface="Trebuchet MS" panose="020B0603020202020204" pitchFamily="34" charset="0"/>
              </a:defRPr>
            </a:lvl1pPr>
          </a:lstStyle>
          <a:p>
            <a:r>
              <a:rPr lang="en-US" dirty="0">
                <a:solidFill>
                  <a:schemeClr val="tx2"/>
                </a:solidFill>
              </a:rPr>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349331" y="2692799"/>
            <a:ext cx="1023938" cy="2537222"/>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195529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only lo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20A275-CDAF-4332-977F-98FD1C240F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 y="1286"/>
            <a:ext cx="9139430" cy="5140929"/>
          </a:xfrm>
          <a:prstGeom prst="rect">
            <a:avLst/>
          </a:prstGeom>
        </p:spPr>
      </p:pic>
      <p:sp>
        <p:nvSpPr>
          <p:cNvPr id="9" name="Date Placeholder 8">
            <a:extLst>
              <a:ext uri="{FF2B5EF4-FFF2-40B4-BE49-F238E27FC236}">
                <a16:creationId xmlns:a16="http://schemas.microsoft.com/office/drawing/2014/main" id="{08FD5089-5B03-4359-ADCD-5DE5647F6457}"/>
              </a:ext>
            </a:extLst>
          </p:cNvPr>
          <p:cNvSpPr>
            <a:spLocks noGrp="1"/>
          </p:cNvSpPr>
          <p:nvPr>
            <p:ph type="dt" sz="half" idx="10"/>
          </p:nvPr>
        </p:nvSpPr>
        <p:spPr/>
        <p:txBody>
          <a:bodyPr/>
          <a:lstStyle/>
          <a:p>
            <a:fld id="{4A706AEE-E4B8-4315-A38A-5DBF50C52D73}" type="datetimeFigureOut">
              <a:rPr lang="en-US" smtClean="0"/>
              <a:t>9/29/2021</a:t>
            </a:fld>
            <a:endParaRPr lang="en-US" dirty="0"/>
          </a:p>
        </p:txBody>
      </p:sp>
      <p:sp>
        <p:nvSpPr>
          <p:cNvPr id="10" name="Footer Placeholder 9">
            <a:extLst>
              <a:ext uri="{FF2B5EF4-FFF2-40B4-BE49-F238E27FC236}">
                <a16:creationId xmlns:a16="http://schemas.microsoft.com/office/drawing/2014/main" id="{5D117427-AF77-45D9-8A97-E955BF543D4E}"/>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C98F76AE-15EC-4227-952F-9AF33AA56BF2}"/>
              </a:ext>
            </a:extLst>
          </p:cNvPr>
          <p:cNvSpPr>
            <a:spLocks noGrp="1"/>
          </p:cNvSpPr>
          <p:nvPr>
            <p:ph type="sldNum" sz="quarter" idx="12"/>
          </p:nvPr>
        </p:nvSpPr>
        <p:spPr/>
        <p:txBody>
          <a:bodyPr/>
          <a:lstStyle/>
          <a:p>
            <a:fld id="{7FD1F73E-0BBA-472D-89D7-AA97411977D3}" type="slidenum">
              <a:rPr lang="en-US" smtClean="0"/>
              <a:t>‹#›</a:t>
            </a:fld>
            <a:endParaRPr lang="en-US" dirty="0"/>
          </a:p>
        </p:txBody>
      </p:sp>
      <p:sp>
        <p:nvSpPr>
          <p:cNvPr id="2" name="Title 1">
            <a:extLst>
              <a:ext uri="{FF2B5EF4-FFF2-40B4-BE49-F238E27FC236}">
                <a16:creationId xmlns:a16="http://schemas.microsoft.com/office/drawing/2014/main" id="{F24B4279-F9B4-4F4D-8122-8EAE90CBA59C}"/>
              </a:ext>
            </a:extLst>
          </p:cNvPr>
          <p:cNvSpPr>
            <a:spLocks noGrp="1"/>
          </p:cNvSpPr>
          <p:nvPr>
            <p:ph type="title"/>
          </p:nvPr>
        </p:nvSpPr>
        <p:spPr>
          <a:xfrm>
            <a:off x="628650" y="2074666"/>
            <a:ext cx="7886700" cy="99417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867263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97855866"/>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7283"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6" name="Freeform 14"/>
          <p:cNvSpPr/>
          <p:nvPr userDrawn="1"/>
        </p:nvSpPr>
        <p:spPr bwMode="ltGray">
          <a:xfrm>
            <a:off x="0" y="0"/>
            <a:ext cx="3066234" cy="51435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472500" y="2073153"/>
            <a:ext cx="1858979" cy="985733"/>
          </a:xfrm>
        </p:spPr>
        <p:txBody>
          <a:bodyPr vert="horz" anchor="ctr" anchorCtr="0">
            <a:noAutofit/>
          </a:bodyPr>
          <a:lstStyle>
            <a:lvl1pPr>
              <a:defRPr sz="2550" baseline="0">
                <a:solidFill>
                  <a:srgbClr val="FFFFFF"/>
                </a:solidFill>
                <a:latin typeface="+mj-lt"/>
                <a:ea typeface="+mj-ea"/>
                <a:cs typeface="+mj-cs"/>
              </a:defRPr>
            </a:lvl1pPr>
          </a:lstStyle>
          <a:p>
            <a:r>
              <a:rPr lang="en-US" dirty="0"/>
              <a:t>Click to add title</a:t>
            </a:r>
          </a:p>
        </p:txBody>
      </p:sp>
      <p:sp>
        <p:nvSpPr>
          <p:cNvPr id="15"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6216" b="7716"/>
          <a:stretch/>
        </p:blipFill>
        <p:spPr>
          <a:xfrm rot="120000">
            <a:off x="1630981" y="2552121"/>
            <a:ext cx="2021000" cy="2596309"/>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199842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23553880"/>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98307" name="think-cell Slide" r:id="rId4" imgW="324" imgH="324" progId="TCLayout.ActiveDocument.1">
                  <p:embed/>
                </p:oleObj>
              </mc:Choice>
              <mc:Fallback>
                <p:oleObj name="think-cell Slide" r:id="rId4" imgW="324" imgH="324" progId="TCLayout.ActiveDocument.1">
                  <p:embed/>
                  <p:pic>
                    <p:nvPicPr>
                      <p:cNvPr id="3" name="Object 2" hidden="1"/>
                      <p:cNvPicPr/>
                      <p:nvPr/>
                    </p:nvPicPr>
                    <p:blipFill>
                      <a:blip r:embed="rId5"/>
                      <a:stretch>
                        <a:fillRect/>
                      </a:stretch>
                    </p:blipFill>
                    <p:spPr>
                      <a:xfrm>
                        <a:off x="1192" y="1192"/>
                        <a:ext cx="1190" cy="1190"/>
                      </a:xfrm>
                      <a:prstGeom prst="rect">
                        <a:avLst/>
                      </a:prstGeom>
                    </p:spPr>
                  </p:pic>
                </p:oleObj>
              </mc:Fallback>
            </mc:AlternateContent>
          </a:graphicData>
        </a:graphic>
      </p:graphicFrame>
      <p:sp>
        <p:nvSpPr>
          <p:cNvPr id="12"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3" name="Pentagon 3"/>
          <p:cNvSpPr/>
          <p:nvPr userDrawn="1"/>
        </p:nvSpPr>
        <p:spPr bwMode="white">
          <a:xfrm>
            <a:off x="1" y="0"/>
            <a:ext cx="407019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12284C"/>
                </a:solidFill>
                <a:latin typeface="+mj-lt"/>
                <a:ea typeface="+mj-ea"/>
                <a:cs typeface="+mj-cs"/>
                <a:sym typeface="Trebuchet MS" panose="020B0603020202020204" pitchFamily="34" charset="0"/>
              </a:defRPr>
            </a:lvl1pPr>
          </a:lstStyle>
          <a:p>
            <a:r>
              <a:rPr lang="en-US" dirty="0"/>
              <a:t>Click to add title</a:t>
            </a:r>
          </a:p>
        </p:txBody>
      </p:sp>
      <p:pic>
        <p:nvPicPr>
          <p:cNvPr id="15" name="Picture 14"/>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36144" y="2545795"/>
            <a:ext cx="973931" cy="2678906"/>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365697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78250892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99331"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3" name="Pentagon 3"/>
          <p:cNvSpPr/>
          <p:nvPr userDrawn="1"/>
        </p:nvSpPr>
        <p:spPr bwMode="white">
          <a:xfrm>
            <a:off x="1" y="0"/>
            <a:ext cx="407019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472501" y="1339200"/>
            <a:ext cx="3046676" cy="2465100"/>
          </a:xfrm>
          <a:prstGeom prst="rect">
            <a:avLst/>
          </a:prstGeom>
        </p:spPr>
        <p:txBody>
          <a:bodyPr vert="horz" anchor="ctr">
            <a:noAutofit/>
          </a:bodyPr>
          <a:lstStyle>
            <a:lvl1pPr>
              <a:defRPr sz="3300" b="0">
                <a:solidFill>
                  <a:srgbClr val="FFFFFF"/>
                </a:solidFill>
                <a:latin typeface="+mj-lt"/>
                <a:ea typeface="+mj-ea"/>
                <a:cs typeface="+mj-cs"/>
                <a:sym typeface="Trebuchet MS" panose="020B0603020202020204" pitchFamily="34" charset="0"/>
              </a:defRPr>
            </a:lvl1pPr>
          </a:lstStyle>
          <a:p>
            <a:r>
              <a:rPr lang="en-US" dirty="0"/>
              <a:t>Click to add title</a:t>
            </a:r>
          </a:p>
        </p:txBody>
      </p:sp>
      <p:sp>
        <p:nvSpPr>
          <p:cNvPr id="17"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7562" b="6867"/>
          <a:stretch/>
        </p:blipFill>
        <p:spPr>
          <a:xfrm>
            <a:off x="2683544" y="2562225"/>
            <a:ext cx="2021000" cy="2581275"/>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2" name="TextBox 11"/>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777682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81277655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0355"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8"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4" name="Pentagon 8"/>
          <p:cNvSpPr/>
          <p:nvPr userDrawn="1"/>
        </p:nvSpPr>
        <p:spPr bwMode="white">
          <a:xfrm>
            <a:off x="0" y="0"/>
            <a:ext cx="4772660" cy="5143500"/>
          </a:xfrm>
          <a:prstGeom prst="homePlate">
            <a:avLst>
              <a:gd name="adj" fmla="val 1293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472500" y="467100"/>
            <a:ext cx="3505235"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pic>
        <p:nvPicPr>
          <p:cNvPr id="9" name="Picture 8"/>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048354" y="2692204"/>
            <a:ext cx="1023938" cy="2537222"/>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538852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85012783"/>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1379"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4" name="Pentagon 8"/>
          <p:cNvSpPr/>
          <p:nvPr userDrawn="1"/>
        </p:nvSpPr>
        <p:spPr bwMode="white">
          <a:xfrm>
            <a:off x="0" y="0"/>
            <a:ext cx="4772660" cy="5143500"/>
          </a:xfrm>
          <a:prstGeom prst="homePlate">
            <a:avLst>
              <a:gd name="adj" fmla="val 12939"/>
            </a:avLst>
          </a:prstGeom>
          <a:gradFill flip="none" rotWithShape="1">
            <a:gsLst>
              <a:gs pos="0">
                <a:srgbClr val="12284C"/>
              </a:gs>
              <a:gs pos="100000">
                <a:srgbClr val="0E213E"/>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750"/>
              </a:spcAft>
            </a:pPr>
            <a:endParaRPr lang="en-US" sz="900" dirty="0">
              <a:solidFill>
                <a:prstClr val="white"/>
              </a:solidFill>
              <a:latin typeface="+mn-lt"/>
              <a:ea typeface="+mn-ea"/>
              <a:cs typeface="+mn-cs"/>
              <a:sym typeface="Trebuchet MS" panose="020B0603020202020204" pitchFamily="34" charset="0"/>
            </a:endParaRPr>
          </a:p>
        </p:txBody>
      </p:sp>
      <p:sp>
        <p:nvSpPr>
          <p:cNvPr id="16" name="Title 2"/>
          <p:cNvSpPr>
            <a:spLocks noGrp="1"/>
          </p:cNvSpPr>
          <p:nvPr>
            <p:ph type="title" hasCustomPrompt="1"/>
          </p:nvPr>
        </p:nvSpPr>
        <p:spPr>
          <a:xfrm>
            <a:off x="472500" y="467100"/>
            <a:ext cx="3505235"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FFFFFF"/>
                </a:solidFill>
                <a:latin typeface="+mj-lt"/>
                <a:ea typeface="+mj-ea"/>
                <a:cs typeface="+mj-cs"/>
                <a:sym typeface="Trebuchet MS" panose="020B0603020202020204" pitchFamily="34" charset="0"/>
              </a:defRPr>
            </a:lvl1pPr>
          </a:lstStyle>
          <a:p>
            <a:pPr lvl="0"/>
            <a:r>
              <a:rPr lang="en-US" dirty="0"/>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3345129" y="2555853"/>
            <a:ext cx="2021000" cy="2592413"/>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pic>
        <p:nvPicPr>
          <p:cNvPr id="12" name="Picture 1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969538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106434179"/>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2403"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11"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12284C"/>
                </a:solidFill>
                <a:latin typeface="+mj-lt"/>
                <a:ea typeface="+mj-ea"/>
                <a:cs typeface="+mj-cs"/>
                <a:sym typeface="Trebuchet MS" panose="020B0603020202020204" pitchFamily="34" charset="0"/>
              </a:defRPr>
            </a:lvl1pPr>
          </a:lstStyle>
          <a:p>
            <a:pPr lvl="0"/>
            <a:r>
              <a:rPr lang="en-US" dirty="0"/>
              <a:t>Click to add title</a:t>
            </a:r>
          </a:p>
        </p:txBody>
      </p:sp>
      <p:pic>
        <p:nvPicPr>
          <p:cNvPr id="16" name="Picture 1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617754" y="2692204"/>
            <a:ext cx="1023938" cy="2537222"/>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4" name="TextBox 13"/>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427645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FFFFF"/>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91246251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3427" name="think-cell Slide" r:id="rId4" imgW="286" imgH="286" progId="TCLayout.ActiveDocument.1">
                  <p:embed/>
                </p:oleObj>
              </mc:Choice>
              <mc:Fallback>
                <p:oleObj name="think-cell Slide" r:id="rId4" imgW="286" imgH="286" progId="TCLayout.ActiveDocument.1">
                  <p:embed/>
                  <p:pic>
                    <p:nvPicPr>
                      <p:cNvPr id="3" name="Object 2"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12" name="Freeform 18"/>
          <p:cNvSpPr/>
          <p:nvPr userDrawn="1"/>
        </p:nvSpPr>
        <p:spPr bwMode="white">
          <a:xfrm>
            <a:off x="0" y="0"/>
            <a:ext cx="6334679" cy="51435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flip="none" rotWithShape="1">
            <a:gsLst>
              <a:gs pos="0">
                <a:srgbClr val="12284C"/>
              </a:gs>
              <a:gs pos="100000">
                <a:srgbClr val="0E213E"/>
              </a:gs>
            </a:gsLst>
            <a:lin ang="81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750"/>
              </a:spcAft>
            </a:pPr>
            <a:endParaRPr lang="en-US" sz="900" dirty="0">
              <a:solidFill>
                <a:schemeClr val="bg1"/>
              </a:solidFill>
              <a:latin typeface="+mn-lt"/>
              <a:ea typeface="+mn-ea"/>
              <a:cs typeface="+mn-cs"/>
              <a:sym typeface="Trebuchet MS" panose="020B0603020202020204" pitchFamily="34" charset="0"/>
            </a:endParaRPr>
          </a:p>
        </p:txBody>
      </p:sp>
      <p:sp>
        <p:nvSpPr>
          <p:cNvPr id="11" name="Title 3"/>
          <p:cNvSpPr>
            <a:spLocks noGrp="1"/>
          </p:cNvSpPr>
          <p:nvPr>
            <p:ph type="title" hasCustomPrompt="1"/>
          </p:nvPr>
        </p:nvSpPr>
        <p:spPr>
          <a:xfrm>
            <a:off x="472500" y="467100"/>
            <a:ext cx="4692600" cy="353174"/>
          </a:xfrm>
          <a:prstGeom prst="rect">
            <a:avLst/>
          </a:prstGeom>
        </p:spPr>
        <p:txBody>
          <a:bodyPr vert="horz" wrap="square" lIns="0" tIns="0" rIns="0" bIns="0" anchor="t" anchorCtr="0">
            <a:spAutoFit/>
          </a:bodyPr>
          <a:lstStyle>
            <a:lvl1pPr marL="0" indent="0" algn="l">
              <a:lnSpc>
                <a:spcPct val="90000"/>
              </a:lnSpc>
              <a:spcBef>
                <a:spcPct val="0"/>
              </a:spcBef>
              <a:spcAft>
                <a:spcPts val="0"/>
              </a:spcAft>
              <a:defRPr sz="2550" b="0" i="0" u="none" kern="1200" spc="0">
                <a:solidFill>
                  <a:srgbClr val="FFFFFF"/>
                </a:solidFill>
                <a:latin typeface="+mj-lt"/>
                <a:ea typeface="+mj-ea"/>
                <a:cs typeface="+mj-cs"/>
                <a:sym typeface="Trebuchet MS" panose="020B0603020202020204" pitchFamily="34" charset="0"/>
              </a:defRPr>
            </a:lvl1pPr>
          </a:lstStyle>
          <a:p>
            <a:pPr lvl="0"/>
            <a:r>
              <a:rPr lang="en-US" dirty="0"/>
              <a:t>Click to add title</a:t>
            </a:r>
          </a:p>
        </p:txBody>
      </p:sp>
      <p:sp>
        <p:nvSpPr>
          <p:cNvPr id="1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pic>
        <p:nvPicPr>
          <p:cNvPr id="9" name="Picture 8"/>
          <p:cNvPicPr>
            <a:picLocks noChangeAspect="1"/>
          </p:cNvPicPr>
          <p:nvPr userDrawn="1"/>
        </p:nvPicPr>
        <p:blipFill rotWithShape="1">
          <a:blip r:embed="rId6">
            <a:extLst>
              <a:ext uri="{28A0092B-C50C-407E-A947-70E740481C1C}">
                <a14:useLocalDpi xmlns:a14="http://schemas.microsoft.com/office/drawing/2010/main" val="0"/>
              </a:ext>
            </a:extLst>
          </a:blip>
          <a:srcRect t="9052" b="6867"/>
          <a:stretch/>
        </p:blipFill>
        <p:spPr>
          <a:xfrm rot="120000">
            <a:off x="4925721" y="2555853"/>
            <a:ext cx="2021000" cy="2592413"/>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pic>
        <p:nvPicPr>
          <p:cNvPr id="14" name="Picture 1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290522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flip="none" rotWithShape="1">
          <a:gsLst>
            <a:gs pos="0">
              <a:srgbClr val="12284C"/>
            </a:gs>
            <a:gs pos="100000">
              <a:srgbClr val="0E213E"/>
            </a:gs>
          </a:gsLst>
          <a:lin ang="8100000" scaled="1"/>
          <a:tileRect/>
        </a:grad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547344351"/>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4451" name="think-cell Slide" r:id="rId4" imgW="286" imgH="286" progId="TCLayout.ActiveDocument.1">
                  <p:embed/>
                </p:oleObj>
              </mc:Choice>
              <mc:Fallback>
                <p:oleObj name="think-cell Slide" r:id="rId4" imgW="286" imgH="286" progId="TCLayout.ActiveDocument.1">
                  <p:embed/>
                  <p:pic>
                    <p:nvPicPr>
                      <p:cNvPr id="5" name="Object 4"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solidFill>
                <a:latin typeface="+mn-lt"/>
                <a:ea typeface="+mn-ea"/>
                <a:cs typeface="+mn-cs"/>
                <a:sym typeface="Trebuchet MS" panose="020B0603020202020204" pitchFamily="34" charset="0"/>
              </a:rPr>
              <a:t>Copyright © 2021 by Boston Consulting Group. All rights reserved.</a:t>
            </a:r>
          </a:p>
        </p:txBody>
      </p:sp>
      <p:sp>
        <p:nvSpPr>
          <p:cNvPr id="8" name="Title 1"/>
          <p:cNvSpPr>
            <a:spLocks noGrp="1"/>
          </p:cNvSpPr>
          <p:nvPr>
            <p:ph type="title" hasCustomPrompt="1"/>
          </p:nvPr>
        </p:nvSpPr>
        <p:spPr>
          <a:xfrm>
            <a:off x="472500" y="2869750"/>
            <a:ext cx="8199900" cy="1204913"/>
          </a:xfr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chemeClr val="bg1"/>
                </a:solidFill>
                <a:latin typeface="+mj-lt"/>
                <a:ea typeface="+mj-ea"/>
                <a:cs typeface="+mj-cs"/>
                <a:sym typeface="Trebuchet MS" panose="020B0603020202020204" pitchFamily="34" charset="0"/>
              </a:defRPr>
            </a:lvl1pPr>
          </a:lstStyle>
          <a:p>
            <a:r>
              <a:rPr lang="en-US" dirty="0"/>
              <a:t>Click to add big statement text</a:t>
            </a:r>
          </a:p>
        </p:txBody>
      </p:sp>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0" name="TextBox 9"/>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10860096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rgbClr val="FFFFFF"/>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29998273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105475" name="think-cell Slide" r:id="rId4" imgW="286" imgH="286" progId="TCLayout.ActiveDocument.1">
                  <p:embed/>
                </p:oleObj>
              </mc:Choice>
              <mc:Fallback>
                <p:oleObj name="think-cell Slide" r:id="rId4" imgW="286" imgH="286" progId="TCLayout.ActiveDocument.1">
                  <p:embed/>
                  <p:pic>
                    <p:nvPicPr>
                      <p:cNvPr id="4" name="Object 3" hidden="1"/>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9" name="Copyright" hidden="1"/>
          <p:cNvSpPr txBox="1"/>
          <p:nvPr userDrawn="1"/>
        </p:nvSpPr>
        <p:spPr>
          <a:xfrm rot="16200000">
            <a:off x="7115176" y="2941873"/>
            <a:ext cx="3850481" cy="72712"/>
          </a:xfrm>
          <a:prstGeom prst="rect">
            <a:avLst/>
          </a:prstGeom>
          <a:noFill/>
        </p:spPr>
        <p:txBody>
          <a:bodyPr wrap="square" lIns="0" tIns="0" rIns="0" bIns="0" rtlCol="0" anchor="t">
            <a:spAutoFit/>
          </a:bodyPr>
          <a:lstStyle/>
          <a:p>
            <a:pPr>
              <a:lnSpc>
                <a:spcPct val="90000"/>
              </a:lnSpc>
              <a:spcAft>
                <a:spcPts val="450"/>
              </a:spcAft>
            </a:pPr>
            <a:r>
              <a:rPr lang="en-US" sz="525" dirty="0">
                <a:solidFill>
                  <a:schemeClr val="bg1">
                    <a:lumMod val="50000"/>
                  </a:schemeClr>
                </a:solidFill>
                <a:latin typeface="+mn-lt"/>
                <a:ea typeface="+mn-ea"/>
                <a:cs typeface="+mn-cs"/>
                <a:sym typeface="Trebuchet MS" panose="020B0603020202020204" pitchFamily="34" charset="0"/>
              </a:rPr>
              <a:t>Copyright © 2021 by Boston Consulting Group. All rights reserved.</a:t>
            </a:r>
          </a:p>
        </p:txBody>
      </p:sp>
      <p:sp>
        <p:nvSpPr>
          <p:cNvPr id="6" name="Rectangle 5"/>
          <p:cNvSpPr/>
          <p:nvPr userDrawn="1"/>
        </p:nvSpPr>
        <p:spPr bwMode="white">
          <a:xfrm>
            <a:off x="472500" y="469106"/>
            <a:ext cx="699516" cy="699516"/>
          </a:xfrm>
          <a:prstGeom prst="rect">
            <a:avLst/>
          </a:prstGeom>
          <a:noFill/>
          <a:ln>
            <a:solidFill>
              <a:srgbClr val="2A5DB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900" dirty="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472500" y="2869750"/>
            <a:ext cx="8199900" cy="1204913"/>
          </a:xfrm>
          <a:prstGeom prst="rect">
            <a:avLst/>
          </a:prstGeom>
        </p:spPr>
        <p:txBody>
          <a:bodyPr vert="horz" anchor="b">
            <a:noAutofit/>
          </a:bodyPr>
          <a:lstStyle>
            <a:lvl1pPr marL="0" algn="l" defTabSz="685800" rtl="0" eaLnBrk="1" fontAlgn="auto" latinLnBrk="0" hangingPunct="1">
              <a:lnSpc>
                <a:spcPts val="4500"/>
              </a:lnSpc>
              <a:spcBef>
                <a:spcPts val="0"/>
              </a:spcBef>
              <a:spcAft>
                <a:spcPts val="0"/>
              </a:spcAft>
              <a:defRPr lang="en-US" sz="4050" kern="1200" baseline="0" dirty="0">
                <a:solidFill>
                  <a:srgbClr val="2A5DB0"/>
                </a:solidFill>
                <a:latin typeface="+mj-lt"/>
                <a:ea typeface="+mj-ea"/>
                <a:cs typeface="+mj-cs"/>
                <a:sym typeface="Trebuchet MS" panose="020B0603020202020204" pitchFamily="34" charset="0"/>
              </a:defRPr>
            </a:lvl1pPr>
          </a:lstStyle>
          <a:p>
            <a:r>
              <a:rPr lang="en-US" dirty="0"/>
              <a:t>Click to add big statement text</a:t>
            </a: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11" name="TextBox 10"/>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7672834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rgbClr val="07111F"/>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300177248"/>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06499" name="think-cell Slide" r:id="rId4" imgW="324" imgH="324" progId="TCLayout.ActiveDocument.1">
                  <p:embed/>
                </p:oleObj>
              </mc:Choice>
              <mc:Fallback>
                <p:oleObj name="think-cell Slide" r:id="rId4" imgW="324" imgH="324" progId="TCLayout.ActiveDocument.1">
                  <p:embed/>
                  <p:pic>
                    <p:nvPicPr>
                      <p:cNvPr id="2" name="Object 1" hidden="1"/>
                      <p:cNvPicPr/>
                      <p:nvPr/>
                    </p:nvPicPr>
                    <p:blipFill>
                      <a:blip r:embed="rId5"/>
                      <a:stretch>
                        <a:fillRect/>
                      </a:stretch>
                    </p:blipFill>
                    <p:spPr>
                      <a:xfrm>
                        <a:off x="1192" y="1192"/>
                        <a:ext cx="1190" cy="1190"/>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3634" b="1258"/>
          <a:stretch/>
        </p:blipFill>
        <p:spPr>
          <a:xfrm rot="16200000" flipH="1">
            <a:off x="5098096" y="76083"/>
            <a:ext cx="576943" cy="7514866"/>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1"/>
            <a:ext cx="9144000" cy="4400501"/>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rgbClr val="12284C"/>
          </a:solidFill>
          <a:ln>
            <a:noFill/>
          </a:ln>
          <a:effectLst/>
        </p:spPr>
        <p:txBody>
          <a:bodyPr vert="horz" wrap="square" lIns="68580" tIns="34290" rIns="68580" bIns="34290" numCol="1" anchor="t" anchorCtr="0" compatLnSpc="1">
            <a:prstTxWarp prst="textNoShape">
              <a:avLst/>
            </a:prstTxWarp>
            <a:noAutofit/>
          </a:bodyPr>
          <a:lstStyle/>
          <a:p>
            <a:endParaRPr lang="en-US" sz="1350" dirty="0">
              <a:latin typeface="+mn-lt"/>
              <a:ea typeface="+mn-ea"/>
              <a:cs typeface="+mn-cs"/>
              <a:sym typeface="Trebuchet MS" panose="020B0603020202020204" pitchFamily="34" charset="0"/>
            </a:endParaRPr>
          </a:p>
        </p:txBody>
      </p:sp>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8" y="4448614"/>
            <a:ext cx="9143244" cy="694886"/>
          </a:xfrm>
          <a:prstGeom prst="rect">
            <a:avLst/>
          </a:prstGeom>
        </p:spPr>
      </p:pic>
      <p:sp>
        <p:nvSpPr>
          <p:cNvPr id="9" name="TextBox 8"/>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86952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image" Target="../media/image13.png"/><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1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image" Target="../media/image1.png"/><Relationship Id="rId2" Type="http://schemas.openxmlformats.org/officeDocument/2006/relationships/slideLayout" Target="../slideLayouts/slideLayout51.xml"/><Relationship Id="rId16" Type="http://schemas.openxmlformats.org/officeDocument/2006/relationships/theme" Target="../theme/theme4.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90.xml"/><Relationship Id="rId21" Type="http://schemas.openxmlformats.org/officeDocument/2006/relationships/slideLayout" Target="../slideLayouts/slideLayout85.xml"/><Relationship Id="rId42" Type="http://schemas.openxmlformats.org/officeDocument/2006/relationships/slideLayout" Target="../slideLayouts/slideLayout106.xml"/><Relationship Id="rId47" Type="http://schemas.openxmlformats.org/officeDocument/2006/relationships/slideLayout" Target="../slideLayouts/slideLayout111.xml"/><Relationship Id="rId63" Type="http://schemas.openxmlformats.org/officeDocument/2006/relationships/slideLayout" Target="../slideLayouts/slideLayout127.xml"/><Relationship Id="rId68" Type="http://schemas.openxmlformats.org/officeDocument/2006/relationships/slideLayout" Target="../slideLayouts/slideLayout132.xml"/><Relationship Id="rId84" Type="http://schemas.openxmlformats.org/officeDocument/2006/relationships/tags" Target="../tags/tag1.xml"/><Relationship Id="rId16" Type="http://schemas.openxmlformats.org/officeDocument/2006/relationships/slideLayout" Target="../slideLayouts/slideLayout80.xml"/><Relationship Id="rId11" Type="http://schemas.openxmlformats.org/officeDocument/2006/relationships/slideLayout" Target="../slideLayouts/slideLayout75.xml"/><Relationship Id="rId32" Type="http://schemas.openxmlformats.org/officeDocument/2006/relationships/slideLayout" Target="../slideLayouts/slideLayout96.xml"/><Relationship Id="rId37" Type="http://schemas.openxmlformats.org/officeDocument/2006/relationships/slideLayout" Target="../slideLayouts/slideLayout101.xml"/><Relationship Id="rId53" Type="http://schemas.openxmlformats.org/officeDocument/2006/relationships/slideLayout" Target="../slideLayouts/slideLayout117.xml"/><Relationship Id="rId58" Type="http://schemas.openxmlformats.org/officeDocument/2006/relationships/slideLayout" Target="../slideLayouts/slideLayout122.xml"/><Relationship Id="rId74" Type="http://schemas.openxmlformats.org/officeDocument/2006/relationships/slideLayout" Target="../slideLayouts/slideLayout138.xml"/><Relationship Id="rId79" Type="http://schemas.openxmlformats.org/officeDocument/2006/relationships/slideLayout" Target="../slideLayouts/slideLayout143.xml"/><Relationship Id="rId5" Type="http://schemas.openxmlformats.org/officeDocument/2006/relationships/slideLayout" Target="../slideLayouts/slideLayout69.xml"/><Relationship Id="rId19" Type="http://schemas.openxmlformats.org/officeDocument/2006/relationships/slideLayout" Target="../slideLayouts/slideLayout8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35" Type="http://schemas.openxmlformats.org/officeDocument/2006/relationships/slideLayout" Target="../slideLayouts/slideLayout99.xml"/><Relationship Id="rId43" Type="http://schemas.openxmlformats.org/officeDocument/2006/relationships/slideLayout" Target="../slideLayouts/slideLayout107.xml"/><Relationship Id="rId48" Type="http://schemas.openxmlformats.org/officeDocument/2006/relationships/slideLayout" Target="../slideLayouts/slideLayout112.xml"/><Relationship Id="rId56" Type="http://schemas.openxmlformats.org/officeDocument/2006/relationships/slideLayout" Target="../slideLayouts/slideLayout120.xml"/><Relationship Id="rId64" Type="http://schemas.openxmlformats.org/officeDocument/2006/relationships/slideLayout" Target="../slideLayouts/slideLayout128.xml"/><Relationship Id="rId69" Type="http://schemas.openxmlformats.org/officeDocument/2006/relationships/slideLayout" Target="../slideLayouts/slideLayout133.xml"/><Relationship Id="rId77" Type="http://schemas.openxmlformats.org/officeDocument/2006/relationships/slideLayout" Target="../slideLayouts/slideLayout141.xml"/><Relationship Id="rId8" Type="http://schemas.openxmlformats.org/officeDocument/2006/relationships/slideLayout" Target="../slideLayouts/slideLayout72.xml"/><Relationship Id="rId51" Type="http://schemas.openxmlformats.org/officeDocument/2006/relationships/slideLayout" Target="../slideLayouts/slideLayout115.xml"/><Relationship Id="rId72" Type="http://schemas.openxmlformats.org/officeDocument/2006/relationships/slideLayout" Target="../slideLayouts/slideLayout136.xml"/><Relationship Id="rId80" Type="http://schemas.openxmlformats.org/officeDocument/2006/relationships/slideLayout" Target="../slideLayouts/slideLayout144.xml"/><Relationship Id="rId85" Type="http://schemas.openxmlformats.org/officeDocument/2006/relationships/oleObject" Target="../embeddings/oleObject1.bin"/><Relationship Id="rId3" Type="http://schemas.openxmlformats.org/officeDocument/2006/relationships/slideLayout" Target="../slideLayouts/slideLayout67.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slideLayout" Target="../slideLayouts/slideLayout97.xml"/><Relationship Id="rId38" Type="http://schemas.openxmlformats.org/officeDocument/2006/relationships/slideLayout" Target="../slideLayouts/slideLayout102.xml"/><Relationship Id="rId46" Type="http://schemas.openxmlformats.org/officeDocument/2006/relationships/slideLayout" Target="../slideLayouts/slideLayout110.xml"/><Relationship Id="rId59" Type="http://schemas.openxmlformats.org/officeDocument/2006/relationships/slideLayout" Target="../slideLayouts/slideLayout123.xml"/><Relationship Id="rId67" Type="http://schemas.openxmlformats.org/officeDocument/2006/relationships/slideLayout" Target="../slideLayouts/slideLayout131.xml"/><Relationship Id="rId20" Type="http://schemas.openxmlformats.org/officeDocument/2006/relationships/slideLayout" Target="../slideLayouts/slideLayout84.xml"/><Relationship Id="rId41" Type="http://schemas.openxmlformats.org/officeDocument/2006/relationships/slideLayout" Target="../slideLayouts/slideLayout105.xml"/><Relationship Id="rId54" Type="http://schemas.openxmlformats.org/officeDocument/2006/relationships/slideLayout" Target="../slideLayouts/slideLayout118.xml"/><Relationship Id="rId62" Type="http://schemas.openxmlformats.org/officeDocument/2006/relationships/slideLayout" Target="../slideLayouts/slideLayout126.xml"/><Relationship Id="rId70" Type="http://schemas.openxmlformats.org/officeDocument/2006/relationships/slideLayout" Target="../slideLayouts/slideLayout134.xml"/><Relationship Id="rId75" Type="http://schemas.openxmlformats.org/officeDocument/2006/relationships/slideLayout" Target="../slideLayouts/slideLayout139.xml"/><Relationship Id="rId83" Type="http://schemas.openxmlformats.org/officeDocument/2006/relationships/vmlDrawing" Target="../drawings/vmlDrawing1.vml"/><Relationship Id="rId1" Type="http://schemas.openxmlformats.org/officeDocument/2006/relationships/slideLayout" Target="../slideLayouts/slideLayout65.xml"/><Relationship Id="rId6" Type="http://schemas.openxmlformats.org/officeDocument/2006/relationships/slideLayout" Target="../slideLayouts/slideLayout70.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36" Type="http://schemas.openxmlformats.org/officeDocument/2006/relationships/slideLayout" Target="../slideLayouts/slideLayout100.xml"/><Relationship Id="rId49" Type="http://schemas.openxmlformats.org/officeDocument/2006/relationships/slideLayout" Target="../slideLayouts/slideLayout113.xml"/><Relationship Id="rId57" Type="http://schemas.openxmlformats.org/officeDocument/2006/relationships/slideLayout" Target="../slideLayouts/slideLayout121.xml"/><Relationship Id="rId10" Type="http://schemas.openxmlformats.org/officeDocument/2006/relationships/slideLayout" Target="../slideLayouts/slideLayout74.xml"/><Relationship Id="rId31" Type="http://schemas.openxmlformats.org/officeDocument/2006/relationships/slideLayout" Target="../slideLayouts/slideLayout95.xml"/><Relationship Id="rId44" Type="http://schemas.openxmlformats.org/officeDocument/2006/relationships/slideLayout" Target="../slideLayouts/slideLayout108.xml"/><Relationship Id="rId52" Type="http://schemas.openxmlformats.org/officeDocument/2006/relationships/slideLayout" Target="../slideLayouts/slideLayout116.xml"/><Relationship Id="rId60" Type="http://schemas.openxmlformats.org/officeDocument/2006/relationships/slideLayout" Target="../slideLayouts/slideLayout124.xml"/><Relationship Id="rId65" Type="http://schemas.openxmlformats.org/officeDocument/2006/relationships/slideLayout" Target="../slideLayouts/slideLayout129.xml"/><Relationship Id="rId73" Type="http://schemas.openxmlformats.org/officeDocument/2006/relationships/slideLayout" Target="../slideLayouts/slideLayout137.xml"/><Relationship Id="rId78" Type="http://schemas.openxmlformats.org/officeDocument/2006/relationships/slideLayout" Target="../slideLayouts/slideLayout142.xml"/><Relationship Id="rId81" Type="http://schemas.openxmlformats.org/officeDocument/2006/relationships/slideLayout" Target="../slideLayouts/slideLayout145.xml"/><Relationship Id="rId86" Type="http://schemas.openxmlformats.org/officeDocument/2006/relationships/image" Target="../media/image22.emf"/><Relationship Id="rId4" Type="http://schemas.openxmlformats.org/officeDocument/2006/relationships/slideLayout" Target="../slideLayouts/slideLayout68.xml"/><Relationship Id="rId9" Type="http://schemas.openxmlformats.org/officeDocument/2006/relationships/slideLayout" Target="../slideLayouts/slideLayout73.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9" Type="http://schemas.openxmlformats.org/officeDocument/2006/relationships/slideLayout" Target="../slideLayouts/slideLayout103.xml"/><Relationship Id="rId34" Type="http://schemas.openxmlformats.org/officeDocument/2006/relationships/slideLayout" Target="../slideLayouts/slideLayout98.xml"/><Relationship Id="rId50" Type="http://schemas.openxmlformats.org/officeDocument/2006/relationships/slideLayout" Target="../slideLayouts/slideLayout114.xml"/><Relationship Id="rId55" Type="http://schemas.openxmlformats.org/officeDocument/2006/relationships/slideLayout" Target="../slideLayouts/slideLayout119.xml"/><Relationship Id="rId76" Type="http://schemas.openxmlformats.org/officeDocument/2006/relationships/slideLayout" Target="../slideLayouts/slideLayout140.xml"/><Relationship Id="rId7" Type="http://schemas.openxmlformats.org/officeDocument/2006/relationships/slideLayout" Target="../slideLayouts/slideLayout71.xml"/><Relationship Id="rId71" Type="http://schemas.openxmlformats.org/officeDocument/2006/relationships/slideLayout" Target="../slideLayouts/slideLayout135.xml"/><Relationship Id="rId2" Type="http://schemas.openxmlformats.org/officeDocument/2006/relationships/slideLayout" Target="../slideLayouts/slideLayout66.xml"/><Relationship Id="rId29" Type="http://schemas.openxmlformats.org/officeDocument/2006/relationships/slideLayout" Target="../slideLayouts/slideLayout93.xml"/><Relationship Id="rId24" Type="http://schemas.openxmlformats.org/officeDocument/2006/relationships/slideLayout" Target="../slideLayouts/slideLayout88.xml"/><Relationship Id="rId40" Type="http://schemas.openxmlformats.org/officeDocument/2006/relationships/slideLayout" Target="../slideLayouts/slideLayout104.xml"/><Relationship Id="rId45" Type="http://schemas.openxmlformats.org/officeDocument/2006/relationships/slideLayout" Target="../slideLayouts/slideLayout109.xml"/><Relationship Id="rId66" Type="http://schemas.openxmlformats.org/officeDocument/2006/relationships/slideLayout" Target="../slideLayouts/slideLayout130.xml"/><Relationship Id="rId61" Type="http://schemas.openxmlformats.org/officeDocument/2006/relationships/slideLayout" Target="../slideLayouts/slideLayout125.xml"/><Relationship Id="rId8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71.xml"/><Relationship Id="rId21" Type="http://schemas.openxmlformats.org/officeDocument/2006/relationships/slideLayout" Target="../slideLayouts/slideLayout166.xml"/><Relationship Id="rId42" Type="http://schemas.openxmlformats.org/officeDocument/2006/relationships/slideLayout" Target="../slideLayouts/slideLayout187.xml"/><Relationship Id="rId47" Type="http://schemas.openxmlformats.org/officeDocument/2006/relationships/slideLayout" Target="../slideLayouts/slideLayout192.xml"/><Relationship Id="rId63" Type="http://schemas.openxmlformats.org/officeDocument/2006/relationships/slideLayout" Target="../slideLayouts/slideLayout208.xml"/><Relationship Id="rId68" Type="http://schemas.openxmlformats.org/officeDocument/2006/relationships/slideLayout" Target="../slideLayouts/slideLayout213.xml"/><Relationship Id="rId84" Type="http://schemas.openxmlformats.org/officeDocument/2006/relationships/tags" Target="../tags/tag90.xml"/><Relationship Id="rId16" Type="http://schemas.openxmlformats.org/officeDocument/2006/relationships/slideLayout" Target="../slideLayouts/slideLayout161.xml"/><Relationship Id="rId11" Type="http://schemas.openxmlformats.org/officeDocument/2006/relationships/slideLayout" Target="../slideLayouts/slideLayout156.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53" Type="http://schemas.openxmlformats.org/officeDocument/2006/relationships/slideLayout" Target="../slideLayouts/slideLayout198.xml"/><Relationship Id="rId58" Type="http://schemas.openxmlformats.org/officeDocument/2006/relationships/slideLayout" Target="../slideLayouts/slideLayout203.xml"/><Relationship Id="rId74" Type="http://schemas.openxmlformats.org/officeDocument/2006/relationships/slideLayout" Target="../slideLayouts/slideLayout219.xml"/><Relationship Id="rId79" Type="http://schemas.openxmlformats.org/officeDocument/2006/relationships/slideLayout" Target="../slideLayouts/slideLayout224.xml"/><Relationship Id="rId5" Type="http://schemas.openxmlformats.org/officeDocument/2006/relationships/slideLayout" Target="../slideLayouts/slideLayout150.xml"/><Relationship Id="rId19" Type="http://schemas.openxmlformats.org/officeDocument/2006/relationships/slideLayout" Target="../slideLayouts/slideLayout16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43" Type="http://schemas.openxmlformats.org/officeDocument/2006/relationships/slideLayout" Target="../slideLayouts/slideLayout188.xml"/><Relationship Id="rId48" Type="http://schemas.openxmlformats.org/officeDocument/2006/relationships/slideLayout" Target="../slideLayouts/slideLayout193.xml"/><Relationship Id="rId56" Type="http://schemas.openxmlformats.org/officeDocument/2006/relationships/slideLayout" Target="../slideLayouts/slideLayout201.xml"/><Relationship Id="rId64" Type="http://schemas.openxmlformats.org/officeDocument/2006/relationships/slideLayout" Target="../slideLayouts/slideLayout209.xml"/><Relationship Id="rId69" Type="http://schemas.openxmlformats.org/officeDocument/2006/relationships/slideLayout" Target="../slideLayouts/slideLayout214.xml"/><Relationship Id="rId77" Type="http://schemas.openxmlformats.org/officeDocument/2006/relationships/slideLayout" Target="../slideLayouts/slideLayout222.xml"/><Relationship Id="rId8" Type="http://schemas.openxmlformats.org/officeDocument/2006/relationships/slideLayout" Target="../slideLayouts/slideLayout153.xml"/><Relationship Id="rId51" Type="http://schemas.openxmlformats.org/officeDocument/2006/relationships/slideLayout" Target="../slideLayouts/slideLayout196.xml"/><Relationship Id="rId72" Type="http://schemas.openxmlformats.org/officeDocument/2006/relationships/slideLayout" Target="../slideLayouts/slideLayout217.xml"/><Relationship Id="rId80" Type="http://schemas.openxmlformats.org/officeDocument/2006/relationships/slideLayout" Target="../slideLayouts/slideLayout225.xml"/><Relationship Id="rId85" Type="http://schemas.openxmlformats.org/officeDocument/2006/relationships/oleObject" Target="../embeddings/oleObject82.bin"/><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 Id="rId46" Type="http://schemas.openxmlformats.org/officeDocument/2006/relationships/slideLayout" Target="../slideLayouts/slideLayout191.xml"/><Relationship Id="rId59" Type="http://schemas.openxmlformats.org/officeDocument/2006/relationships/slideLayout" Target="../slideLayouts/slideLayout204.xml"/><Relationship Id="rId67" Type="http://schemas.openxmlformats.org/officeDocument/2006/relationships/slideLayout" Target="../slideLayouts/slideLayout212.xml"/><Relationship Id="rId20" Type="http://schemas.openxmlformats.org/officeDocument/2006/relationships/slideLayout" Target="../slideLayouts/slideLayout165.xml"/><Relationship Id="rId41" Type="http://schemas.openxmlformats.org/officeDocument/2006/relationships/slideLayout" Target="../slideLayouts/slideLayout186.xml"/><Relationship Id="rId54" Type="http://schemas.openxmlformats.org/officeDocument/2006/relationships/slideLayout" Target="../slideLayouts/slideLayout199.xml"/><Relationship Id="rId62" Type="http://schemas.openxmlformats.org/officeDocument/2006/relationships/slideLayout" Target="../slideLayouts/slideLayout207.xml"/><Relationship Id="rId70" Type="http://schemas.openxmlformats.org/officeDocument/2006/relationships/slideLayout" Target="../slideLayouts/slideLayout215.xml"/><Relationship Id="rId75" Type="http://schemas.openxmlformats.org/officeDocument/2006/relationships/slideLayout" Target="../slideLayouts/slideLayout220.xml"/><Relationship Id="rId83" Type="http://schemas.openxmlformats.org/officeDocument/2006/relationships/vmlDrawing" Target="../drawings/vmlDrawing82.v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49" Type="http://schemas.openxmlformats.org/officeDocument/2006/relationships/slideLayout" Target="../slideLayouts/slideLayout194.xml"/><Relationship Id="rId57" Type="http://schemas.openxmlformats.org/officeDocument/2006/relationships/slideLayout" Target="../slideLayouts/slideLayout202.xml"/><Relationship Id="rId10" Type="http://schemas.openxmlformats.org/officeDocument/2006/relationships/slideLayout" Target="../slideLayouts/slideLayout155.xml"/><Relationship Id="rId31" Type="http://schemas.openxmlformats.org/officeDocument/2006/relationships/slideLayout" Target="../slideLayouts/slideLayout176.xml"/><Relationship Id="rId44" Type="http://schemas.openxmlformats.org/officeDocument/2006/relationships/slideLayout" Target="../slideLayouts/slideLayout189.xml"/><Relationship Id="rId52" Type="http://schemas.openxmlformats.org/officeDocument/2006/relationships/slideLayout" Target="../slideLayouts/slideLayout197.xml"/><Relationship Id="rId60" Type="http://schemas.openxmlformats.org/officeDocument/2006/relationships/slideLayout" Target="../slideLayouts/slideLayout205.xml"/><Relationship Id="rId65" Type="http://schemas.openxmlformats.org/officeDocument/2006/relationships/slideLayout" Target="../slideLayouts/slideLayout210.xml"/><Relationship Id="rId73" Type="http://schemas.openxmlformats.org/officeDocument/2006/relationships/slideLayout" Target="../slideLayouts/slideLayout218.xml"/><Relationship Id="rId78" Type="http://schemas.openxmlformats.org/officeDocument/2006/relationships/slideLayout" Target="../slideLayouts/slideLayout223.xml"/><Relationship Id="rId81" Type="http://schemas.openxmlformats.org/officeDocument/2006/relationships/slideLayout" Target="../slideLayouts/slideLayout226.xml"/><Relationship Id="rId86" Type="http://schemas.openxmlformats.org/officeDocument/2006/relationships/image" Target="../media/image22.emf"/><Relationship Id="rId4" Type="http://schemas.openxmlformats.org/officeDocument/2006/relationships/slideLayout" Target="../slideLayouts/slideLayout149.xml"/><Relationship Id="rId9" Type="http://schemas.openxmlformats.org/officeDocument/2006/relationships/slideLayout" Target="../slideLayouts/slideLayout154.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9" Type="http://schemas.openxmlformats.org/officeDocument/2006/relationships/slideLayout" Target="../slideLayouts/slideLayout184.xml"/><Relationship Id="rId34" Type="http://schemas.openxmlformats.org/officeDocument/2006/relationships/slideLayout" Target="../slideLayouts/slideLayout179.xml"/><Relationship Id="rId50" Type="http://schemas.openxmlformats.org/officeDocument/2006/relationships/slideLayout" Target="../slideLayouts/slideLayout195.xml"/><Relationship Id="rId55" Type="http://schemas.openxmlformats.org/officeDocument/2006/relationships/slideLayout" Target="../slideLayouts/slideLayout200.xml"/><Relationship Id="rId76" Type="http://schemas.openxmlformats.org/officeDocument/2006/relationships/slideLayout" Target="../slideLayouts/slideLayout221.xml"/><Relationship Id="rId7" Type="http://schemas.openxmlformats.org/officeDocument/2006/relationships/slideLayout" Target="../slideLayouts/slideLayout152.xml"/><Relationship Id="rId71" Type="http://schemas.openxmlformats.org/officeDocument/2006/relationships/slideLayout" Target="../slideLayouts/slideLayout216.xml"/><Relationship Id="rId2" Type="http://schemas.openxmlformats.org/officeDocument/2006/relationships/slideLayout" Target="../slideLayouts/slideLayout147.xml"/><Relationship Id="rId29" Type="http://schemas.openxmlformats.org/officeDocument/2006/relationships/slideLayout" Target="../slideLayouts/slideLayout174.xml"/><Relationship Id="rId24" Type="http://schemas.openxmlformats.org/officeDocument/2006/relationships/slideLayout" Target="../slideLayouts/slideLayout169.xml"/><Relationship Id="rId40" Type="http://schemas.openxmlformats.org/officeDocument/2006/relationships/slideLayout" Target="../slideLayouts/slideLayout185.xml"/><Relationship Id="rId45" Type="http://schemas.openxmlformats.org/officeDocument/2006/relationships/slideLayout" Target="../slideLayouts/slideLayout190.xml"/><Relationship Id="rId66" Type="http://schemas.openxmlformats.org/officeDocument/2006/relationships/slideLayout" Target="../slideLayouts/slideLayout211.xml"/><Relationship Id="rId61" Type="http://schemas.openxmlformats.org/officeDocument/2006/relationships/slideLayout" Target="../slideLayouts/slideLayout206.xml"/><Relationship Id="rId82"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 y="1286"/>
            <a:ext cx="9143999" cy="5140929"/>
          </a:xfrm>
          <a:prstGeom prst="rect">
            <a:avLst/>
          </a:prstGeom>
        </p:spPr>
      </p:pic>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A706AEE-E4B8-4315-A38A-5DBF50C52D73}" type="datetimeFigureOut">
              <a:rPr lang="en-US" smtClean="0"/>
              <a:t>9/29/2021</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FD1F73E-0BBA-472D-89D7-AA97411977D3}" type="slidenum">
              <a:rPr lang="en-US" smtClean="0"/>
              <a:t>‹#›</a:t>
            </a:fld>
            <a:endParaRPr lang="en-US" dirty="0"/>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76767"/>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Lst>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171446" indent="-171446" algn="l" defTabSz="685783" rtl="0" eaLnBrk="1" latinLnBrk="0" hangingPunct="1">
        <a:lnSpc>
          <a:spcPct val="90000"/>
        </a:lnSpc>
        <a:spcBef>
          <a:spcPts val="750"/>
        </a:spcBef>
        <a:buClr>
          <a:schemeClr val="accent2"/>
        </a:buClr>
        <a:buFont typeface="Arial" panose="020B0604020202020204" pitchFamily="34" charset="0"/>
        <a:buChar char="•"/>
        <a:defRPr sz="21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37" indent="-171446" algn="l" defTabSz="685783"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28" indent="-171446" algn="l" defTabSz="685783" rtl="0" eaLnBrk="1" latinLnBrk="0" hangingPunct="1">
        <a:lnSpc>
          <a:spcPct val="90000"/>
        </a:lnSpc>
        <a:spcBef>
          <a:spcPts val="375"/>
        </a:spcBef>
        <a:buClr>
          <a:schemeClr val="tx2">
            <a:lumMod val="60000"/>
            <a:lumOff val="40000"/>
          </a:schemeClr>
        </a:buClr>
        <a:buFont typeface="Arial" panose="020B0604020202020204" pitchFamily="34" charset="0"/>
        <a:buChar char="•"/>
        <a:defRPr sz="15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20" indent="-171446" algn="l" defTabSz="685783"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12" indent="-171446" algn="l" defTabSz="685783" rtl="0" eaLnBrk="1" latinLnBrk="0" hangingPunct="1">
        <a:lnSpc>
          <a:spcPct val="90000"/>
        </a:lnSpc>
        <a:spcBef>
          <a:spcPts val="375"/>
        </a:spcBef>
        <a:buClr>
          <a:schemeClr val="accent6">
            <a:lumMod val="60000"/>
            <a:lumOff val="40000"/>
          </a:schemeClr>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 y="1286"/>
            <a:ext cx="9143999" cy="5140929"/>
          </a:xfrm>
          <a:prstGeom prst="rect">
            <a:avLst/>
          </a:prstGeom>
        </p:spPr>
      </p:pic>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DB959D5-2D02-491B-A3F2-C83A1BA4AB43}" type="datetimeFigureOut">
              <a:rPr lang="en-US" smtClean="0"/>
              <a:t>9/29/2021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E737C1E-5B90-42A3-A67F-33D539E4AA2B}" type="slidenum">
              <a:rPr lang="en-US" smtClean="0"/>
              <a:t>‹#›</a:t>
            </a:fld>
            <a:endParaRPr lang="en-US"/>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5656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Lst>
  <p:txStyles>
    <p:titleStyle>
      <a:lvl1pPr algn="l" defTabSz="685800" rtl="0" eaLnBrk="1" latinLnBrk="0" hangingPunct="1">
        <a:lnSpc>
          <a:spcPct val="90000"/>
        </a:lnSpc>
        <a:spcBef>
          <a:spcPct val="0"/>
        </a:spcBef>
        <a:buNone/>
        <a:defRPr sz="33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1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chemeClr val="tx2">
            <a:lumMod val="60000"/>
            <a:lumOff val="40000"/>
          </a:schemeClr>
        </a:buClr>
        <a:buFont typeface="Arial" panose="020B0604020202020204" pitchFamily="34" charset="0"/>
        <a:buChar char="•"/>
        <a:defRPr sz="15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chemeClr val="accent6">
            <a:lumMod val="60000"/>
            <a:lumOff val="40000"/>
          </a:schemeClr>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76350" y="699780"/>
            <a:ext cx="2290651" cy="3743941"/>
          </a:xfrm>
          <a:prstGeom prst="rect">
            <a:avLst/>
          </a:prstGeom>
          <a:noFill/>
          <a:ln>
            <a:noFill/>
          </a:ln>
        </p:spPr>
      </p:pic>
      <p:sp>
        <p:nvSpPr>
          <p:cNvPr id="3" name="Rectangle 2"/>
          <p:cNvSpPr/>
          <p:nvPr userDrawn="1"/>
        </p:nvSpPr>
        <p:spPr>
          <a:xfrm>
            <a:off x="152400" y="895350"/>
            <a:ext cx="8991600" cy="35814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latin typeface="Arial"/>
            </a:endParaRPr>
          </a:p>
        </p:txBody>
      </p:sp>
      <p:sp>
        <p:nvSpPr>
          <p:cNvPr id="21" name="Text Placeholder 20"/>
          <p:cNvSpPr>
            <a:spLocks noGrp="1"/>
          </p:cNvSpPr>
          <p:nvPr>
            <p:ph type="body" idx="1"/>
          </p:nvPr>
        </p:nvSpPr>
        <p:spPr>
          <a:xfrm>
            <a:off x="277628" y="895350"/>
            <a:ext cx="8713981" cy="38100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38100" y="0"/>
            <a:ext cx="9220200" cy="895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0" bIns="0" rtlCol="0" anchor="ctr">
            <a:normAutofit/>
          </a:bodyPr>
          <a:lstStyle/>
          <a:p>
            <a:pPr algn="ctr"/>
            <a:endParaRPr lang="en-US" sz="2400" dirty="0">
              <a:solidFill>
                <a:srgbClr val="FFFFFF"/>
              </a:solidFill>
              <a:latin typeface="Arial"/>
            </a:endParaRPr>
          </a:p>
        </p:txBody>
      </p:sp>
      <p:sp>
        <p:nvSpPr>
          <p:cNvPr id="8" name="Rectangle 7"/>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solidFill>
                <a:srgbClr val="FFFFFF"/>
              </a:solidFill>
              <a:latin typeface="Arial"/>
            </a:endParaRP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F4B587-9FDF-46DF-B460-9026AE4DF246}" type="datetimeFigureOut">
              <a:rPr lang="en-US" smtClean="0">
                <a:solidFill>
                  <a:prstClr val="black">
                    <a:tint val="75000"/>
                  </a:prstClr>
                </a:solidFill>
                <a:latin typeface="Arial"/>
              </a:rPr>
              <a:pPr/>
              <a:t>9/29/2021</a:t>
            </a:fld>
            <a:endParaRPr lang="en-US" dirty="0">
              <a:solidFill>
                <a:prstClr val="black">
                  <a:tint val="75000"/>
                </a:prstClr>
              </a:solidFill>
              <a:latin typeface="Aria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
        <p:nvSpPr>
          <p:cNvPr id="19" name="TextBox 18"/>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sp>
        <p:nvSpPr>
          <p:cNvPr id="2" name="Title Placeholder 1"/>
          <p:cNvSpPr>
            <a:spLocks noGrp="1"/>
          </p:cNvSpPr>
          <p:nvPr>
            <p:ph type="title"/>
          </p:nvPr>
        </p:nvSpPr>
        <p:spPr>
          <a:xfrm>
            <a:off x="228601" y="1"/>
            <a:ext cx="8763000" cy="898921"/>
          </a:xfrm>
          <a:prstGeom prst="rect">
            <a:avLst/>
          </a:prstGeom>
        </p:spPr>
        <p:txBody>
          <a:bodyPr vert="horz" wrap="none" lIns="274320" tIns="0" rIns="274320" bIns="0" rtlCol="0" anchor="ctr" anchorCtr="0">
            <a:normAutofit/>
          </a:bodyPr>
          <a:lstStyle/>
          <a:p>
            <a:r>
              <a:rPr lang="en-US"/>
              <a:t>Click to edit Master title style</a:t>
            </a:r>
            <a:endParaRPr lang="en-US" dirty="0"/>
          </a:p>
        </p:txBody>
      </p:sp>
      <p:pic>
        <p:nvPicPr>
          <p:cNvPr id="12" name="Picture 1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346685856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Lst>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txStyles>
    <p:titleStyle>
      <a:lvl1pPr algn="l" defTabSz="914378" rtl="0" eaLnBrk="1" latinLnBrk="0" hangingPunct="1">
        <a:spcBef>
          <a:spcPct val="0"/>
        </a:spcBef>
        <a:buNone/>
        <a:defRPr sz="3200" kern="1200">
          <a:solidFill>
            <a:schemeClr val="bg1"/>
          </a:solidFill>
          <a:latin typeface="+mj-lt"/>
          <a:ea typeface="+mj-ea"/>
          <a:cs typeface="+mj-cs"/>
        </a:defRPr>
      </a:lvl1pPr>
    </p:titleStyle>
    <p:bodyStyle>
      <a:lvl1pPr marL="182876" indent="-182876" algn="l" defTabSz="914378" rtl="0" eaLnBrk="1" latinLnBrk="0" hangingPunct="1">
        <a:spcBef>
          <a:spcPct val="20000"/>
        </a:spcBef>
        <a:buClr>
          <a:schemeClr val="bg2"/>
        </a:buClr>
        <a:buSzPct val="120000"/>
        <a:buFont typeface="Arial" panose="020B0604020202020204" pitchFamily="34" charset="0"/>
        <a:buChar char="•"/>
        <a:defRPr sz="2400" kern="1200">
          <a:solidFill>
            <a:schemeClr val="tx1"/>
          </a:solidFill>
          <a:latin typeface="+mn-lt"/>
          <a:ea typeface="+mn-ea"/>
          <a:cs typeface="+mn-cs"/>
        </a:defRPr>
      </a:lvl1pPr>
      <a:lvl2pPr marL="742931" indent="-285743" algn="l" defTabSz="914378" rtl="0" eaLnBrk="1" latinLnBrk="0" hangingPunct="1">
        <a:spcBef>
          <a:spcPct val="20000"/>
        </a:spcBef>
        <a:buClr>
          <a:schemeClr val="tx2">
            <a:lumMod val="50000"/>
            <a:lumOff val="50000"/>
          </a:schemeClr>
        </a:buClr>
        <a:buSzPct val="110000"/>
        <a:buFont typeface="Arial" panose="020B0604020202020204" pitchFamily="34" charset="0"/>
        <a:buChar char="•"/>
        <a:defRPr sz="2000" kern="1200">
          <a:solidFill>
            <a:schemeClr val="tx1"/>
          </a:solidFill>
          <a:latin typeface="+mn-lt"/>
          <a:ea typeface="+mn-ea"/>
          <a:cs typeface="+mn-cs"/>
        </a:defRPr>
      </a:lvl2pPr>
      <a:lvl3pPr marL="1200120" indent="-285743" algn="l" defTabSz="914378" rtl="0" eaLnBrk="1" latinLnBrk="0" hangingPunct="1">
        <a:spcBef>
          <a:spcPct val="200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160" indent="-228594" algn="l" defTabSz="914378"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spcBef>
          <a:spcPct val="20000"/>
        </a:spcBef>
        <a:buClr>
          <a:schemeClr val="accent5">
            <a:lumMod val="75000"/>
          </a:schemeClr>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FF858C-D621-4E06-B0BD-3504A86EE01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 y="1286"/>
            <a:ext cx="9143999" cy="5140929"/>
          </a:xfrm>
          <a:prstGeom prst="rect">
            <a:avLst/>
          </a:prstGeom>
        </p:spPr>
      </p:pic>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4A706AEE-E4B8-4315-A38A-5DBF50C52D73}" type="datetimeFigureOut">
              <a:rPr lang="en-US" smtClean="0"/>
              <a:t>9/29/2021</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FD1F73E-0BBA-472D-89D7-AA97411977D3}" type="slidenum">
              <a:rPr lang="en-US" smtClean="0"/>
              <a:t>‹#›</a:t>
            </a:fld>
            <a:endParaRPr lang="en-US" dirty="0"/>
          </a:p>
        </p:txBody>
      </p:sp>
      <p:sp>
        <p:nvSpPr>
          <p:cNvPr id="15" name="Title Placeholder 14">
            <a:extLst>
              <a:ext uri="{FF2B5EF4-FFF2-40B4-BE49-F238E27FC236}">
                <a16:creationId xmlns:a16="http://schemas.microsoft.com/office/drawing/2014/main" id="{C4FFDAAB-CF54-4977-9D64-1D8CF2A8B59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16" name="Text Placeholder 15">
            <a:extLst>
              <a:ext uri="{FF2B5EF4-FFF2-40B4-BE49-F238E27FC236}">
                <a16:creationId xmlns:a16="http://schemas.microsoft.com/office/drawing/2014/main" id="{33C8E99D-C13E-4496-9E45-888ED9E9E85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45031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 id="2147483927" r:id="rId13"/>
    <p:sldLayoutId id="2147483928" r:id="rId14"/>
    <p:sldLayoutId id="2147483929" r:id="rId15"/>
  </p:sldLayoutIdLst>
  <p:txStyles>
    <p:titleStyle>
      <a:lvl1pPr algn="l" defTabSz="685800" rtl="0" eaLnBrk="1" latinLnBrk="0" hangingPunct="1">
        <a:lnSpc>
          <a:spcPct val="90000"/>
        </a:lnSpc>
        <a:spcBef>
          <a:spcPct val="0"/>
        </a:spcBef>
        <a:buNone/>
        <a:defRPr sz="3300" kern="1200">
          <a:solidFill>
            <a:schemeClr val="tx1"/>
          </a:solidFill>
          <a:latin typeface="Open Sans Semibold" panose="020B0706030804020204" pitchFamily="34" charset="0"/>
          <a:ea typeface="Open Sans Semibold" panose="020B0706030804020204" pitchFamily="34" charset="0"/>
          <a:cs typeface="Open Sans Semibold" panose="020B0706030804020204" pitchFamily="34" charset="0"/>
        </a:defRPr>
      </a:lvl1pPr>
    </p:titleStyle>
    <p:bodyStyle>
      <a:lvl1pPr marL="171450" indent="-171450" algn="l" defTabSz="685800" rtl="0" eaLnBrk="1" latinLnBrk="0" hangingPunct="1">
        <a:lnSpc>
          <a:spcPct val="90000"/>
        </a:lnSpc>
        <a:spcBef>
          <a:spcPts val="750"/>
        </a:spcBef>
        <a:buClr>
          <a:schemeClr val="accent2"/>
        </a:buClr>
        <a:buFont typeface="Arial" panose="020B0604020202020204" pitchFamily="34" charset="0"/>
        <a:buChar char="•"/>
        <a:defRPr sz="21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857250" indent="-171450" algn="l" defTabSz="685800" rtl="0" eaLnBrk="1" latinLnBrk="0" hangingPunct="1">
        <a:lnSpc>
          <a:spcPct val="90000"/>
        </a:lnSpc>
        <a:spcBef>
          <a:spcPts val="375"/>
        </a:spcBef>
        <a:buClr>
          <a:schemeClr val="tx2">
            <a:lumMod val="60000"/>
            <a:lumOff val="40000"/>
          </a:schemeClr>
        </a:buClr>
        <a:buFont typeface="Arial" panose="020B0604020202020204" pitchFamily="34" charset="0"/>
        <a:buChar char="•"/>
        <a:defRPr sz="15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200150" indent="-171450" algn="l" defTabSz="685800" rtl="0" eaLnBrk="1" latinLnBrk="0" hangingPunct="1">
        <a:lnSpc>
          <a:spcPct val="90000"/>
        </a:lnSpc>
        <a:spcBef>
          <a:spcPts val="375"/>
        </a:spcBef>
        <a:buClr>
          <a:schemeClr val="accent2"/>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543050" indent="-171450" algn="l" defTabSz="685800" rtl="0" eaLnBrk="1" latinLnBrk="0" hangingPunct="1">
        <a:lnSpc>
          <a:spcPct val="90000"/>
        </a:lnSpc>
        <a:spcBef>
          <a:spcPts val="375"/>
        </a:spcBef>
        <a:buClr>
          <a:schemeClr val="accent6">
            <a:lumMod val="60000"/>
            <a:lumOff val="40000"/>
          </a:schemeClr>
        </a:buClr>
        <a:buFont typeface="Arial" panose="020B0604020202020204" pitchFamily="34" charset="0"/>
        <a:buChar char="•"/>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4"/>
            </p:custDataLst>
            <p:extLst>
              <p:ext uri="{D42A27DB-BD31-4B8C-83A1-F6EECF244321}">
                <p14:modId xmlns:p14="http://schemas.microsoft.com/office/powerpoint/2010/main" val="264595411"/>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70659" name="think-cell Slide" r:id="rId85" imgW="270" imgH="270" progId="TCLayout.ActiveDocument.1">
                  <p:embed/>
                </p:oleObj>
              </mc:Choice>
              <mc:Fallback>
                <p:oleObj name="think-cell Slide" r:id="rId85" imgW="270" imgH="270" progId="TCLayout.ActiveDocument.1">
                  <p:embed/>
                  <p:pic>
                    <p:nvPicPr>
                      <p:cNvPr id="2" name="Object 1" hidden="1"/>
                      <p:cNvPicPr/>
                      <p:nvPr/>
                    </p:nvPicPr>
                    <p:blipFill>
                      <a:blip r:embed="rId86"/>
                      <a:stretch>
                        <a:fillRect/>
                      </a:stretch>
                    </p:blipFill>
                    <p:spPr>
                      <a:xfrm>
                        <a:off x="1192" y="1192"/>
                        <a:ext cx="1190" cy="1190"/>
                      </a:xfrm>
                      <a:prstGeom prst="rect">
                        <a:avLst/>
                      </a:prstGeom>
                    </p:spPr>
                  </p:pic>
                </p:oleObj>
              </mc:Fallback>
            </mc:AlternateContent>
          </a:graphicData>
        </a:graphic>
      </p:graphicFrame>
      <p:sp>
        <p:nvSpPr>
          <p:cNvPr id="11"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9" name="Title Placeholder 1"/>
          <p:cNvSpPr>
            <a:spLocks noGrp="1"/>
          </p:cNvSpPr>
          <p:nvPr>
            <p:ph type="title"/>
          </p:nvPr>
        </p:nvSpPr>
        <p:spPr>
          <a:xfrm>
            <a:off x="472500" y="467101"/>
            <a:ext cx="8200013" cy="2492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472500" y="1369219"/>
            <a:ext cx="8200013" cy="326350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3447370963"/>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 id="2147483947" r:id="rId17"/>
    <p:sldLayoutId id="2147483948" r:id="rId18"/>
    <p:sldLayoutId id="2147483949" r:id="rId19"/>
    <p:sldLayoutId id="2147483950" r:id="rId20"/>
    <p:sldLayoutId id="2147483951" r:id="rId21"/>
    <p:sldLayoutId id="2147483952" r:id="rId22"/>
    <p:sldLayoutId id="2147483953" r:id="rId23"/>
    <p:sldLayoutId id="2147483954" r:id="rId24"/>
    <p:sldLayoutId id="2147483955" r:id="rId25"/>
    <p:sldLayoutId id="2147483956" r:id="rId26"/>
    <p:sldLayoutId id="2147483957" r:id="rId27"/>
    <p:sldLayoutId id="2147483958" r:id="rId28"/>
    <p:sldLayoutId id="2147483959" r:id="rId29"/>
    <p:sldLayoutId id="2147483960" r:id="rId30"/>
    <p:sldLayoutId id="2147483961" r:id="rId31"/>
    <p:sldLayoutId id="2147483962" r:id="rId32"/>
    <p:sldLayoutId id="2147483963" r:id="rId33"/>
    <p:sldLayoutId id="2147483964" r:id="rId34"/>
    <p:sldLayoutId id="2147483965" r:id="rId35"/>
    <p:sldLayoutId id="2147483966" r:id="rId36"/>
    <p:sldLayoutId id="2147483967" r:id="rId37"/>
    <p:sldLayoutId id="2147483968" r:id="rId38"/>
    <p:sldLayoutId id="2147483969" r:id="rId39"/>
    <p:sldLayoutId id="2147483970" r:id="rId40"/>
    <p:sldLayoutId id="2147483971" r:id="rId41"/>
    <p:sldLayoutId id="2147483972" r:id="rId42"/>
    <p:sldLayoutId id="2147483973" r:id="rId43"/>
    <p:sldLayoutId id="2147483974" r:id="rId44"/>
    <p:sldLayoutId id="2147483975" r:id="rId45"/>
    <p:sldLayoutId id="2147483976" r:id="rId46"/>
    <p:sldLayoutId id="2147483977" r:id="rId47"/>
    <p:sldLayoutId id="2147483978" r:id="rId48"/>
    <p:sldLayoutId id="2147483979" r:id="rId49"/>
    <p:sldLayoutId id="2147483980" r:id="rId50"/>
    <p:sldLayoutId id="2147483981" r:id="rId51"/>
    <p:sldLayoutId id="2147483982" r:id="rId52"/>
    <p:sldLayoutId id="2147483983" r:id="rId53"/>
    <p:sldLayoutId id="2147483984" r:id="rId54"/>
    <p:sldLayoutId id="2147483985" r:id="rId55"/>
    <p:sldLayoutId id="2147483986" r:id="rId56"/>
    <p:sldLayoutId id="2147483987" r:id="rId57"/>
    <p:sldLayoutId id="2147483988" r:id="rId58"/>
    <p:sldLayoutId id="2147483989" r:id="rId59"/>
    <p:sldLayoutId id="2147483990" r:id="rId60"/>
    <p:sldLayoutId id="2147483991" r:id="rId61"/>
    <p:sldLayoutId id="2147483992" r:id="rId62"/>
    <p:sldLayoutId id="2147483993" r:id="rId63"/>
    <p:sldLayoutId id="2147483994" r:id="rId64"/>
    <p:sldLayoutId id="2147483995" r:id="rId65"/>
    <p:sldLayoutId id="2147483996" r:id="rId66"/>
    <p:sldLayoutId id="2147483997" r:id="rId67"/>
    <p:sldLayoutId id="2147483998" r:id="rId68"/>
    <p:sldLayoutId id="2147483999" r:id="rId69"/>
    <p:sldLayoutId id="2147484000" r:id="rId70"/>
    <p:sldLayoutId id="2147484001" r:id="rId71"/>
    <p:sldLayoutId id="2147484002" r:id="rId72"/>
    <p:sldLayoutId id="2147484003" r:id="rId73"/>
    <p:sldLayoutId id="2147484004" r:id="rId74"/>
    <p:sldLayoutId id="2147484005" r:id="rId75"/>
    <p:sldLayoutId id="2147484006" r:id="rId76"/>
    <p:sldLayoutId id="2147484007" r:id="rId77"/>
    <p:sldLayoutId id="2147484008" r:id="rId78"/>
    <p:sldLayoutId id="2147484009" r:id="rId79"/>
    <p:sldLayoutId id="2147484010" r:id="rId80"/>
    <p:sldLayoutId id="2147484011" r:id="rId8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685800" rtl="0" eaLnBrk="1" latinLnBrk="0" hangingPunct="1">
        <a:lnSpc>
          <a:spcPct val="90000"/>
        </a:lnSpc>
        <a:spcBef>
          <a:spcPct val="0"/>
        </a:spcBef>
        <a:buNone/>
        <a:defRPr sz="1800" kern="1200">
          <a:solidFill>
            <a:srgbClr val="12284C"/>
          </a:solidFill>
          <a:latin typeface="+mj-lt"/>
          <a:ea typeface="+mj-ea"/>
          <a:cs typeface="+mj-cs"/>
          <a:sym typeface="Trebuchet MS" panose="020B0603020202020204" pitchFamily="34" charset="0"/>
        </a:defRPr>
      </a:lvl1pPr>
    </p:titleStyle>
    <p:bodyStyle>
      <a:lvl1pPr marL="0" indent="0" algn="l" defTabSz="685800" rtl="0" eaLnBrk="1" latinLnBrk="0" hangingPunct="1">
        <a:lnSpc>
          <a:spcPct val="110000"/>
        </a:lnSpc>
        <a:spcBef>
          <a:spcPts val="450"/>
        </a:spcBef>
        <a:spcAft>
          <a:spcPts val="225"/>
        </a:spcAft>
        <a:buClr>
          <a:srgbClr val="12284C"/>
        </a:buClr>
        <a:buFont typeface="Arial" panose="020B0604020202020204" pitchFamily="34" charset="0"/>
        <a:buChar char="​"/>
        <a:defRPr lang="en-US" sz="900" kern="1200">
          <a:solidFill>
            <a:srgbClr val="12284C"/>
          </a:solidFill>
          <a:latin typeface="+mn-lt"/>
          <a:ea typeface="+mn-ea"/>
          <a:cs typeface="+mn-cs"/>
          <a:sym typeface="Trebuchet MS" panose="020B0603020202020204" pitchFamily="34" charset="0"/>
        </a:defRPr>
      </a:lvl1pPr>
      <a:lvl2pPr marL="213300" indent="-129600" algn="l" defTabSz="685800" rtl="0" eaLnBrk="1" latinLnBrk="0" hangingPunct="1">
        <a:lnSpc>
          <a:spcPct val="90000"/>
        </a:lnSpc>
        <a:spcBef>
          <a:spcPts val="0"/>
        </a:spcBef>
        <a:spcAft>
          <a:spcPts val="225"/>
        </a:spcAft>
        <a:buClr>
          <a:srgbClr val="12284C"/>
        </a:buClr>
        <a:buFont typeface="Arial" panose="020B0604020202020204" pitchFamily="34" charset="0"/>
        <a:buChar char="•"/>
        <a:defRPr lang="en-US" sz="900" kern="1200">
          <a:solidFill>
            <a:srgbClr val="12284C"/>
          </a:solidFill>
          <a:latin typeface="+mn-lt"/>
          <a:ea typeface="+mn-ea"/>
          <a:cs typeface="+mn-cs"/>
          <a:sym typeface="Trebuchet MS" panose="020B0603020202020204" pitchFamily="34" charset="0"/>
        </a:defRPr>
      </a:lvl2pPr>
      <a:lvl3pPr marL="383400" indent="-124200" algn="l" defTabSz="685800" rtl="0" eaLnBrk="1" latinLnBrk="0" hangingPunct="1">
        <a:lnSpc>
          <a:spcPct val="90000"/>
        </a:lnSpc>
        <a:spcBef>
          <a:spcPts val="0"/>
        </a:spcBef>
        <a:spcAft>
          <a:spcPts val="225"/>
        </a:spcAft>
        <a:buClr>
          <a:srgbClr val="12284C"/>
        </a:buClr>
        <a:buFont typeface="Trebuchet MS" panose="020B0603020202020204" pitchFamily="34" charset="0"/>
        <a:buChar char="–"/>
        <a:defRPr lang="en-US" sz="900" kern="1200">
          <a:solidFill>
            <a:srgbClr val="12284C"/>
          </a:solidFill>
          <a:latin typeface="+mn-lt"/>
          <a:ea typeface="+mn-ea"/>
          <a:cs typeface="+mn-cs"/>
          <a:sym typeface="Trebuchet MS" panose="020B0603020202020204" pitchFamily="34" charset="0"/>
        </a:defRPr>
      </a:lvl3pPr>
      <a:lvl4pPr marL="0" indent="0" algn="l" defTabSz="685800" rtl="0" eaLnBrk="1" latinLnBrk="0" hangingPunct="1">
        <a:lnSpc>
          <a:spcPct val="110000"/>
        </a:lnSpc>
        <a:spcBef>
          <a:spcPts val="225"/>
        </a:spcBef>
        <a:spcAft>
          <a:spcPts val="225"/>
        </a:spcAft>
        <a:buClr>
          <a:srgbClr val="12284C"/>
        </a:buClr>
        <a:buFont typeface="Arial" panose="020B0604020202020204" pitchFamily="34" charset="0"/>
        <a:buChar char="​"/>
        <a:defRPr lang="en-US" sz="1200" kern="1200">
          <a:solidFill>
            <a:srgbClr val="12284C"/>
          </a:solidFill>
          <a:latin typeface="+mn-lt"/>
          <a:ea typeface="+mn-ea"/>
          <a:cs typeface="+mn-cs"/>
          <a:sym typeface="Trebuchet MS" panose="020B0603020202020204" pitchFamily="34" charset="0"/>
        </a:defRPr>
      </a:lvl4pPr>
      <a:lvl5pPr marL="0" indent="0" algn="l" defTabSz="685800" rtl="0" eaLnBrk="1" latinLnBrk="0" hangingPunct="1">
        <a:lnSpc>
          <a:spcPct val="100000"/>
        </a:lnSpc>
        <a:spcBef>
          <a:spcPts val="0"/>
        </a:spcBef>
        <a:spcAft>
          <a:spcPts val="225"/>
        </a:spcAft>
        <a:buClr>
          <a:srgbClr val="12284C"/>
        </a:buClr>
        <a:buFont typeface="Arial" panose="020B0604020202020204" pitchFamily="34" charset="0"/>
        <a:buChar char="​"/>
        <a:defRPr lang="en-US" sz="1200" b="1" kern="1200" smtClean="0">
          <a:solidFill>
            <a:srgbClr val="12284C"/>
          </a:solidFill>
          <a:latin typeface="+mn-lt"/>
          <a:ea typeface="+mn-ea"/>
          <a:cs typeface="+mn-cs"/>
          <a:sym typeface="Trebuchet MS" panose="020B0603020202020204" pitchFamily="34" charset="0"/>
        </a:defRPr>
      </a:lvl5pPr>
      <a:lvl6pPr marL="202406" indent="-114300" algn="l" defTabSz="685800" rtl="0" eaLnBrk="1" latinLnBrk="0" hangingPunct="1">
        <a:lnSpc>
          <a:spcPct val="90000"/>
        </a:lnSpc>
        <a:spcBef>
          <a:spcPts val="0"/>
        </a:spcBef>
        <a:spcAft>
          <a:spcPts val="450"/>
        </a:spcAft>
        <a:buClr>
          <a:srgbClr val="12284C"/>
        </a:buClr>
        <a:buFont typeface="Arial" panose="020B0604020202020204" pitchFamily="34" charset="0"/>
        <a:buChar char="•"/>
        <a:defRPr lang="en-US" sz="1200" kern="1200" smtClean="0">
          <a:solidFill>
            <a:srgbClr val="12284C"/>
          </a:solidFill>
          <a:latin typeface="+mn-lt"/>
          <a:ea typeface="+mn-ea"/>
          <a:cs typeface="+mn-cs"/>
          <a:sym typeface="Trebuchet MS" panose="020B0603020202020204" pitchFamily="34" charset="0"/>
        </a:defRPr>
      </a:lvl6pPr>
      <a:lvl7pPr marL="0" indent="0" algn="l" defTabSz="685800" rtl="0" eaLnBrk="1" latinLnBrk="0" hangingPunct="1">
        <a:lnSpc>
          <a:spcPct val="90000"/>
        </a:lnSpc>
        <a:spcBef>
          <a:spcPts val="675"/>
        </a:spcBef>
        <a:spcAft>
          <a:spcPts val="675"/>
        </a:spcAft>
        <a:buClr>
          <a:srgbClr val="12284C"/>
        </a:buClr>
        <a:buFont typeface="Arial" panose="020B0604020202020204" pitchFamily="34" charset="0"/>
        <a:buChar char="​"/>
        <a:defRPr lang="en-US" sz="3300" kern="1200" baseline="0" smtClean="0">
          <a:solidFill>
            <a:srgbClr val="12284C"/>
          </a:solidFill>
          <a:latin typeface="+mn-lt"/>
          <a:ea typeface="+mn-ea"/>
          <a:cs typeface="+mn-cs"/>
          <a:sym typeface="Trebuchet MS" panose="020B0603020202020204" pitchFamily="34" charset="0"/>
        </a:defRPr>
      </a:lvl7pPr>
      <a:lvl8pPr marL="0" indent="0" algn="l" defTabSz="685800" rtl="0" eaLnBrk="1" latinLnBrk="0" hangingPunct="1">
        <a:lnSpc>
          <a:spcPct val="90000"/>
        </a:lnSpc>
        <a:spcBef>
          <a:spcPts val="675"/>
        </a:spcBef>
        <a:spcAft>
          <a:spcPts val="0"/>
        </a:spcAft>
        <a:buClr>
          <a:srgbClr val="12284C"/>
        </a:buClr>
        <a:buFont typeface="Arial" panose="020B0604020202020204" pitchFamily="34" charset="0"/>
        <a:buChar char="​"/>
        <a:defRPr lang="en-US" sz="4050" kern="1200" baseline="0" smtClean="0">
          <a:solidFill>
            <a:srgbClr val="12284C"/>
          </a:solidFill>
          <a:latin typeface="+mn-lt"/>
          <a:ea typeface="+mn-ea"/>
          <a:cs typeface="+mn-cs"/>
          <a:sym typeface="Trebuchet MS" panose="020B0603020202020204" pitchFamily="34" charset="0"/>
        </a:defRPr>
      </a:lvl8pPr>
      <a:lvl9pPr marL="0" indent="0" algn="l" defTabSz="685800" rtl="0" eaLnBrk="1" latinLnBrk="0" hangingPunct="1">
        <a:lnSpc>
          <a:spcPct val="100000"/>
        </a:lnSpc>
        <a:spcBef>
          <a:spcPts val="0"/>
        </a:spcBef>
        <a:spcAft>
          <a:spcPts val="675"/>
        </a:spcAft>
        <a:buClr>
          <a:srgbClr val="12284C"/>
        </a:buClr>
        <a:buFont typeface="Arial" panose="020B0604020202020204" pitchFamily="34" charset="0"/>
        <a:buChar char="​"/>
        <a:defRPr lang="en-US" sz="1800" kern="1200" baseline="0" dirty="0">
          <a:solidFill>
            <a:srgbClr val="12284C"/>
          </a:solidFill>
          <a:latin typeface="+mn-lt"/>
          <a:ea typeface="+mn-ea"/>
          <a:cs typeface="+mn-cs"/>
          <a:sym typeface="Trebuchet MS" panose="020B0603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84"/>
            </p:custDataLst>
            <p:extLst>
              <p:ext uri="{D42A27DB-BD31-4B8C-83A1-F6EECF244321}">
                <p14:modId xmlns:p14="http://schemas.microsoft.com/office/powerpoint/2010/main" val="2904646162"/>
              </p:ext>
            </p:extLst>
          </p:nvPr>
        </p:nvGraphicFramePr>
        <p:xfrm>
          <a:off x="1192" y="1192"/>
          <a:ext cx="1190" cy="1190"/>
        </p:xfrm>
        <a:graphic>
          <a:graphicData uri="http://schemas.openxmlformats.org/presentationml/2006/ole">
            <mc:AlternateContent xmlns:mc="http://schemas.openxmlformats.org/markup-compatibility/2006">
              <mc:Choice xmlns:v="urn:schemas-microsoft-com:vml" Requires="v">
                <p:oleObj spid="_x0000_s154627" name="think-cell Slide" r:id="rId85" imgW="270" imgH="270" progId="TCLayout.ActiveDocument.1">
                  <p:embed/>
                </p:oleObj>
              </mc:Choice>
              <mc:Fallback>
                <p:oleObj name="think-cell Slide" r:id="rId85" imgW="270" imgH="270" progId="TCLayout.ActiveDocument.1">
                  <p:embed/>
                  <p:pic>
                    <p:nvPicPr>
                      <p:cNvPr id="2" name="Object 1" hidden="1"/>
                      <p:cNvPicPr/>
                      <p:nvPr/>
                    </p:nvPicPr>
                    <p:blipFill>
                      <a:blip r:embed="rId86"/>
                      <a:stretch>
                        <a:fillRect/>
                      </a:stretch>
                    </p:blipFill>
                    <p:spPr>
                      <a:xfrm>
                        <a:off x="1192" y="1192"/>
                        <a:ext cx="1190" cy="1190"/>
                      </a:xfrm>
                      <a:prstGeom prst="rect">
                        <a:avLst/>
                      </a:prstGeom>
                    </p:spPr>
                  </p:pic>
                </p:oleObj>
              </mc:Fallback>
            </mc:AlternateContent>
          </a:graphicData>
        </a:graphic>
      </p:graphicFrame>
      <p:sp>
        <p:nvSpPr>
          <p:cNvPr id="11" name="Date Placeholder 3"/>
          <p:cNvSpPr>
            <a:spLocks noGrp="1"/>
          </p:cNvSpPr>
          <p:nvPr>
            <p:ph type="dt" sz="half" idx="2"/>
          </p:nvPr>
        </p:nvSpPr>
        <p:spPr>
          <a:xfrm>
            <a:off x="7258051" y="4803777"/>
            <a:ext cx="1111538" cy="115416"/>
          </a:xfrm>
          <a:prstGeom prst="rect">
            <a:avLst/>
          </a:prstGeom>
        </p:spPr>
        <p:txBody>
          <a:bodyPr vert="horz" wrap="square" lIns="0" tIns="0" rIns="0" bIns="0" rtlCol="0" anchor="b">
            <a:spAutoFit/>
          </a:bodyPr>
          <a:lstStyle>
            <a:lvl1pPr algn="r">
              <a:defRPr sz="750">
                <a:solidFill>
                  <a:schemeClr val="bg1">
                    <a:lumMod val="50000"/>
                  </a:schemeClr>
                </a:solidFill>
                <a:latin typeface="+mn-lt"/>
                <a:ea typeface="+mn-ea"/>
                <a:cs typeface="+mn-cs"/>
                <a:sym typeface="Trebuchet MS" panose="020B0603020202020204" pitchFamily="34" charset="0"/>
              </a:defRPr>
            </a:lvl1pPr>
          </a:lstStyle>
          <a:p>
            <a:endParaRPr lang="en-US" dirty="0"/>
          </a:p>
        </p:txBody>
      </p:sp>
      <p:sp>
        <p:nvSpPr>
          <p:cNvPr id="9" name="Title Placeholder 1"/>
          <p:cNvSpPr>
            <a:spLocks noGrp="1"/>
          </p:cNvSpPr>
          <p:nvPr>
            <p:ph type="title"/>
          </p:nvPr>
        </p:nvSpPr>
        <p:spPr>
          <a:xfrm>
            <a:off x="472500" y="467101"/>
            <a:ext cx="8200013" cy="249299"/>
          </a:xfrm>
          <a:prstGeom prst="rect">
            <a:avLst/>
          </a:prstGeom>
        </p:spPr>
        <p:txBody>
          <a:bodyPr vert="horz" wrap="square" lIns="0" tIns="0" rIns="0" bIns="0" rtlCol="0" anchor="t">
            <a:spAutoFit/>
          </a:bodyPr>
          <a:lstStyle/>
          <a:p>
            <a:r>
              <a:rPr lang="en-US" dirty="0"/>
              <a:t>Click to add title</a:t>
            </a:r>
          </a:p>
        </p:txBody>
      </p:sp>
      <p:sp>
        <p:nvSpPr>
          <p:cNvPr id="4" name="Text Placeholder 3"/>
          <p:cNvSpPr>
            <a:spLocks noGrp="1"/>
          </p:cNvSpPr>
          <p:nvPr>
            <p:ph type="body" idx="1"/>
          </p:nvPr>
        </p:nvSpPr>
        <p:spPr>
          <a:xfrm>
            <a:off x="472500" y="1369219"/>
            <a:ext cx="8200013" cy="326350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Level six</a:t>
            </a:r>
          </a:p>
          <a:p>
            <a:pPr lvl="6"/>
            <a:r>
              <a:rPr lang="en-US" dirty="0"/>
              <a:t>Level seven</a:t>
            </a:r>
          </a:p>
          <a:p>
            <a:pPr lvl="7"/>
            <a:r>
              <a:rPr lang="en-US" dirty="0"/>
              <a:t>Level eight</a:t>
            </a:r>
          </a:p>
          <a:p>
            <a:pPr lvl="8"/>
            <a:r>
              <a:rPr lang="en-US" dirty="0"/>
              <a:t>Level nine</a:t>
            </a:r>
          </a:p>
        </p:txBody>
      </p:sp>
      <p:sp>
        <p:nvSpPr>
          <p:cNvPr id="13" name="TextBox 12"/>
          <p:cNvSpPr txBox="1"/>
          <p:nvPr userDrawn="1"/>
        </p:nvSpPr>
        <p:spPr>
          <a:xfrm>
            <a:off x="8759484" y="4951194"/>
            <a:ext cx="285750" cy="115416"/>
          </a:xfrm>
          <a:prstGeom prst="rect">
            <a:avLst/>
          </a:prstGeom>
          <a:noFill/>
        </p:spPr>
        <p:txBody>
          <a:bodyPr wrap="square" lIns="0" tIns="0" rIns="0" bIns="0" rtlCol="0" anchor="ctr">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FCF27A5-1A5B-48D3-A060-2758FFBB1ADD}" type="slidenum">
              <a:rPr lang="en-US" sz="750" kern="1200" smtClean="0">
                <a:solidFill>
                  <a:schemeClr val="bg1">
                    <a:lumMod val="50000"/>
                  </a:schemeClr>
                </a:solidFill>
                <a:latin typeface="+mn-lt"/>
                <a:ea typeface="+mn-ea"/>
                <a:cs typeface="+mn-cs"/>
                <a:sym typeface="Trebuchet MS" panose="020B0603020202020204" pitchFamily="34" charset="0"/>
              </a:rPr>
              <a:pPr marL="0" marR="0" indent="0" algn="r" defTabSz="685800" rtl="0" eaLnBrk="1" fontAlgn="auto" latinLnBrk="0" hangingPunct="1">
                <a:lnSpc>
                  <a:spcPct val="100000"/>
                </a:lnSpc>
                <a:spcBef>
                  <a:spcPts val="0"/>
                </a:spcBef>
                <a:spcAft>
                  <a:spcPts val="0"/>
                </a:spcAft>
                <a:buClrTx/>
                <a:buSzTx/>
                <a:buFontTx/>
                <a:buNone/>
                <a:tabLst/>
                <a:defRPr/>
              </a:pPr>
              <a:t>‹#›</a:t>
            </a:fld>
            <a:endParaRPr lang="en-US" sz="750" kern="1200" dirty="0">
              <a:solidFill>
                <a:schemeClr val="bg1">
                  <a:lumMod val="50000"/>
                </a:schemeClr>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590695743"/>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 id="2147484034" r:id="rId22"/>
    <p:sldLayoutId id="2147484035" r:id="rId23"/>
    <p:sldLayoutId id="2147484036" r:id="rId24"/>
    <p:sldLayoutId id="2147484037" r:id="rId25"/>
    <p:sldLayoutId id="2147484038" r:id="rId26"/>
    <p:sldLayoutId id="2147484039" r:id="rId27"/>
    <p:sldLayoutId id="2147484040" r:id="rId28"/>
    <p:sldLayoutId id="2147484041" r:id="rId29"/>
    <p:sldLayoutId id="2147484042" r:id="rId30"/>
    <p:sldLayoutId id="2147484043" r:id="rId31"/>
    <p:sldLayoutId id="2147484044" r:id="rId32"/>
    <p:sldLayoutId id="2147484045" r:id="rId33"/>
    <p:sldLayoutId id="2147484046" r:id="rId34"/>
    <p:sldLayoutId id="2147484047" r:id="rId35"/>
    <p:sldLayoutId id="2147484048" r:id="rId36"/>
    <p:sldLayoutId id="2147484049" r:id="rId37"/>
    <p:sldLayoutId id="2147484050" r:id="rId38"/>
    <p:sldLayoutId id="2147484051" r:id="rId39"/>
    <p:sldLayoutId id="2147484052" r:id="rId40"/>
    <p:sldLayoutId id="2147484053" r:id="rId41"/>
    <p:sldLayoutId id="2147484054" r:id="rId42"/>
    <p:sldLayoutId id="2147484055" r:id="rId43"/>
    <p:sldLayoutId id="2147484056" r:id="rId44"/>
    <p:sldLayoutId id="2147484057" r:id="rId45"/>
    <p:sldLayoutId id="2147484058" r:id="rId46"/>
    <p:sldLayoutId id="2147484059" r:id="rId47"/>
    <p:sldLayoutId id="2147484060" r:id="rId48"/>
    <p:sldLayoutId id="2147484061" r:id="rId49"/>
    <p:sldLayoutId id="2147484062" r:id="rId50"/>
    <p:sldLayoutId id="2147484063" r:id="rId51"/>
    <p:sldLayoutId id="2147484064" r:id="rId52"/>
    <p:sldLayoutId id="2147484065" r:id="rId53"/>
    <p:sldLayoutId id="2147484066" r:id="rId54"/>
    <p:sldLayoutId id="2147484067" r:id="rId55"/>
    <p:sldLayoutId id="2147484068" r:id="rId56"/>
    <p:sldLayoutId id="2147484069" r:id="rId57"/>
    <p:sldLayoutId id="2147484070" r:id="rId58"/>
    <p:sldLayoutId id="2147484071" r:id="rId59"/>
    <p:sldLayoutId id="2147484072" r:id="rId60"/>
    <p:sldLayoutId id="2147484073" r:id="rId61"/>
    <p:sldLayoutId id="2147484074" r:id="rId62"/>
    <p:sldLayoutId id="2147484075" r:id="rId63"/>
    <p:sldLayoutId id="2147484076" r:id="rId64"/>
    <p:sldLayoutId id="2147484077" r:id="rId65"/>
    <p:sldLayoutId id="2147484078" r:id="rId66"/>
    <p:sldLayoutId id="2147484079" r:id="rId67"/>
    <p:sldLayoutId id="2147484080" r:id="rId68"/>
    <p:sldLayoutId id="2147484081" r:id="rId69"/>
    <p:sldLayoutId id="2147484082" r:id="rId70"/>
    <p:sldLayoutId id="2147484083" r:id="rId71"/>
    <p:sldLayoutId id="2147484084" r:id="rId72"/>
    <p:sldLayoutId id="2147484085" r:id="rId73"/>
    <p:sldLayoutId id="2147484086" r:id="rId74"/>
    <p:sldLayoutId id="2147484087" r:id="rId75"/>
    <p:sldLayoutId id="2147484088" r:id="rId76"/>
    <p:sldLayoutId id="2147484089" r:id="rId77"/>
    <p:sldLayoutId id="2147484090" r:id="rId78"/>
    <p:sldLayoutId id="2147484091" r:id="rId79"/>
    <p:sldLayoutId id="2147484092" r:id="rId80"/>
    <p:sldLayoutId id="2147484093" r:id="rId8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685800" rtl="0" eaLnBrk="1" latinLnBrk="0" hangingPunct="1">
        <a:lnSpc>
          <a:spcPct val="90000"/>
        </a:lnSpc>
        <a:spcBef>
          <a:spcPct val="0"/>
        </a:spcBef>
        <a:buNone/>
        <a:defRPr sz="1800" kern="1200">
          <a:solidFill>
            <a:srgbClr val="12284C"/>
          </a:solidFill>
          <a:latin typeface="+mj-lt"/>
          <a:ea typeface="+mj-ea"/>
          <a:cs typeface="+mj-cs"/>
          <a:sym typeface="Trebuchet MS" panose="020B0603020202020204" pitchFamily="34" charset="0"/>
        </a:defRPr>
      </a:lvl1pPr>
    </p:titleStyle>
    <p:bodyStyle>
      <a:lvl1pPr marL="0" indent="0" algn="l" defTabSz="685800" rtl="0" eaLnBrk="1" latinLnBrk="0" hangingPunct="1">
        <a:lnSpc>
          <a:spcPct val="110000"/>
        </a:lnSpc>
        <a:spcBef>
          <a:spcPts val="450"/>
        </a:spcBef>
        <a:spcAft>
          <a:spcPts val="225"/>
        </a:spcAft>
        <a:buClr>
          <a:srgbClr val="12284C"/>
        </a:buClr>
        <a:buFont typeface="Arial" panose="020B0604020202020204" pitchFamily="34" charset="0"/>
        <a:buChar char="​"/>
        <a:defRPr lang="en-US" sz="900" kern="1200">
          <a:solidFill>
            <a:srgbClr val="12284C"/>
          </a:solidFill>
          <a:latin typeface="+mn-lt"/>
          <a:ea typeface="+mn-ea"/>
          <a:cs typeface="+mn-cs"/>
          <a:sym typeface="Trebuchet MS" panose="020B0603020202020204" pitchFamily="34" charset="0"/>
        </a:defRPr>
      </a:lvl1pPr>
      <a:lvl2pPr marL="213300" indent="-129600" algn="l" defTabSz="685800" rtl="0" eaLnBrk="1" latinLnBrk="0" hangingPunct="1">
        <a:lnSpc>
          <a:spcPct val="90000"/>
        </a:lnSpc>
        <a:spcBef>
          <a:spcPts val="0"/>
        </a:spcBef>
        <a:spcAft>
          <a:spcPts val="225"/>
        </a:spcAft>
        <a:buClr>
          <a:srgbClr val="12284C"/>
        </a:buClr>
        <a:buFont typeface="Arial" panose="020B0604020202020204" pitchFamily="34" charset="0"/>
        <a:buChar char="•"/>
        <a:defRPr lang="en-US" sz="900" kern="1200">
          <a:solidFill>
            <a:srgbClr val="12284C"/>
          </a:solidFill>
          <a:latin typeface="+mn-lt"/>
          <a:ea typeface="+mn-ea"/>
          <a:cs typeface="+mn-cs"/>
          <a:sym typeface="Trebuchet MS" panose="020B0603020202020204" pitchFamily="34" charset="0"/>
        </a:defRPr>
      </a:lvl2pPr>
      <a:lvl3pPr marL="383400" indent="-124200" algn="l" defTabSz="685800" rtl="0" eaLnBrk="1" latinLnBrk="0" hangingPunct="1">
        <a:lnSpc>
          <a:spcPct val="90000"/>
        </a:lnSpc>
        <a:spcBef>
          <a:spcPts val="0"/>
        </a:spcBef>
        <a:spcAft>
          <a:spcPts val="225"/>
        </a:spcAft>
        <a:buClr>
          <a:srgbClr val="12284C"/>
        </a:buClr>
        <a:buFont typeface="Trebuchet MS" panose="020B0603020202020204" pitchFamily="34" charset="0"/>
        <a:buChar char="–"/>
        <a:defRPr lang="en-US" sz="900" kern="1200">
          <a:solidFill>
            <a:srgbClr val="12284C"/>
          </a:solidFill>
          <a:latin typeface="+mn-lt"/>
          <a:ea typeface="+mn-ea"/>
          <a:cs typeface="+mn-cs"/>
          <a:sym typeface="Trebuchet MS" panose="020B0603020202020204" pitchFamily="34" charset="0"/>
        </a:defRPr>
      </a:lvl3pPr>
      <a:lvl4pPr marL="0" indent="0" algn="l" defTabSz="685800" rtl="0" eaLnBrk="1" latinLnBrk="0" hangingPunct="1">
        <a:lnSpc>
          <a:spcPct val="110000"/>
        </a:lnSpc>
        <a:spcBef>
          <a:spcPts val="225"/>
        </a:spcBef>
        <a:spcAft>
          <a:spcPts val="225"/>
        </a:spcAft>
        <a:buClr>
          <a:srgbClr val="12284C"/>
        </a:buClr>
        <a:buFont typeface="Arial" panose="020B0604020202020204" pitchFamily="34" charset="0"/>
        <a:buChar char="​"/>
        <a:defRPr lang="en-US" sz="1200" kern="1200">
          <a:solidFill>
            <a:srgbClr val="12284C"/>
          </a:solidFill>
          <a:latin typeface="+mn-lt"/>
          <a:ea typeface="+mn-ea"/>
          <a:cs typeface="+mn-cs"/>
          <a:sym typeface="Trebuchet MS" panose="020B0603020202020204" pitchFamily="34" charset="0"/>
        </a:defRPr>
      </a:lvl4pPr>
      <a:lvl5pPr marL="0" indent="0" algn="l" defTabSz="685800" rtl="0" eaLnBrk="1" latinLnBrk="0" hangingPunct="1">
        <a:lnSpc>
          <a:spcPct val="100000"/>
        </a:lnSpc>
        <a:spcBef>
          <a:spcPts val="0"/>
        </a:spcBef>
        <a:spcAft>
          <a:spcPts val="225"/>
        </a:spcAft>
        <a:buClr>
          <a:srgbClr val="12284C"/>
        </a:buClr>
        <a:buFont typeface="Arial" panose="020B0604020202020204" pitchFamily="34" charset="0"/>
        <a:buChar char="​"/>
        <a:defRPr lang="en-US" sz="1200" b="1" kern="1200" smtClean="0">
          <a:solidFill>
            <a:srgbClr val="12284C"/>
          </a:solidFill>
          <a:latin typeface="+mn-lt"/>
          <a:ea typeface="+mn-ea"/>
          <a:cs typeface="+mn-cs"/>
          <a:sym typeface="Trebuchet MS" panose="020B0603020202020204" pitchFamily="34" charset="0"/>
        </a:defRPr>
      </a:lvl5pPr>
      <a:lvl6pPr marL="202406" indent="-114300" algn="l" defTabSz="685800" rtl="0" eaLnBrk="1" latinLnBrk="0" hangingPunct="1">
        <a:lnSpc>
          <a:spcPct val="90000"/>
        </a:lnSpc>
        <a:spcBef>
          <a:spcPts val="0"/>
        </a:spcBef>
        <a:spcAft>
          <a:spcPts val="450"/>
        </a:spcAft>
        <a:buClr>
          <a:srgbClr val="12284C"/>
        </a:buClr>
        <a:buFont typeface="Arial" panose="020B0604020202020204" pitchFamily="34" charset="0"/>
        <a:buChar char="•"/>
        <a:defRPr lang="en-US" sz="1200" kern="1200" smtClean="0">
          <a:solidFill>
            <a:srgbClr val="12284C"/>
          </a:solidFill>
          <a:latin typeface="+mn-lt"/>
          <a:ea typeface="+mn-ea"/>
          <a:cs typeface="+mn-cs"/>
          <a:sym typeface="Trebuchet MS" panose="020B0603020202020204" pitchFamily="34" charset="0"/>
        </a:defRPr>
      </a:lvl6pPr>
      <a:lvl7pPr marL="0" indent="0" algn="l" defTabSz="685800" rtl="0" eaLnBrk="1" latinLnBrk="0" hangingPunct="1">
        <a:lnSpc>
          <a:spcPct val="90000"/>
        </a:lnSpc>
        <a:spcBef>
          <a:spcPts val="675"/>
        </a:spcBef>
        <a:spcAft>
          <a:spcPts val="675"/>
        </a:spcAft>
        <a:buClr>
          <a:srgbClr val="12284C"/>
        </a:buClr>
        <a:buFont typeface="Arial" panose="020B0604020202020204" pitchFamily="34" charset="0"/>
        <a:buChar char="​"/>
        <a:defRPr lang="en-US" sz="3300" kern="1200" baseline="0" smtClean="0">
          <a:solidFill>
            <a:srgbClr val="12284C"/>
          </a:solidFill>
          <a:latin typeface="+mn-lt"/>
          <a:ea typeface="+mn-ea"/>
          <a:cs typeface="+mn-cs"/>
          <a:sym typeface="Trebuchet MS" panose="020B0603020202020204" pitchFamily="34" charset="0"/>
        </a:defRPr>
      </a:lvl7pPr>
      <a:lvl8pPr marL="0" indent="0" algn="l" defTabSz="685800" rtl="0" eaLnBrk="1" latinLnBrk="0" hangingPunct="1">
        <a:lnSpc>
          <a:spcPct val="90000"/>
        </a:lnSpc>
        <a:spcBef>
          <a:spcPts val="675"/>
        </a:spcBef>
        <a:spcAft>
          <a:spcPts val="0"/>
        </a:spcAft>
        <a:buClr>
          <a:srgbClr val="12284C"/>
        </a:buClr>
        <a:buFont typeface="Arial" panose="020B0604020202020204" pitchFamily="34" charset="0"/>
        <a:buChar char="​"/>
        <a:defRPr lang="en-US" sz="4050" kern="1200" baseline="0" smtClean="0">
          <a:solidFill>
            <a:srgbClr val="12284C"/>
          </a:solidFill>
          <a:latin typeface="+mn-lt"/>
          <a:ea typeface="+mn-ea"/>
          <a:cs typeface="+mn-cs"/>
          <a:sym typeface="Trebuchet MS" panose="020B0603020202020204" pitchFamily="34" charset="0"/>
        </a:defRPr>
      </a:lvl8pPr>
      <a:lvl9pPr marL="0" indent="0" algn="l" defTabSz="685800" rtl="0" eaLnBrk="1" latinLnBrk="0" hangingPunct="1">
        <a:lnSpc>
          <a:spcPct val="100000"/>
        </a:lnSpc>
        <a:spcBef>
          <a:spcPts val="0"/>
        </a:spcBef>
        <a:spcAft>
          <a:spcPts val="675"/>
        </a:spcAft>
        <a:buClr>
          <a:srgbClr val="12284C"/>
        </a:buClr>
        <a:buFont typeface="Arial" panose="020B0604020202020204" pitchFamily="34" charset="0"/>
        <a:buChar char="​"/>
        <a:defRPr lang="en-US" sz="1800" kern="1200" baseline="0" dirty="0">
          <a:solidFill>
            <a:srgbClr val="12284C"/>
          </a:solidFill>
          <a:latin typeface="+mn-lt"/>
          <a:ea typeface="+mn-ea"/>
          <a:cs typeface="+mn-cs"/>
          <a:sym typeface="Trebuchet MS" panose="020B0603020202020204" pitchFamily="34"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tags" Target="../tags/tag180.xml"/><Relationship Id="rId7" Type="http://schemas.openxmlformats.org/officeDocument/2006/relationships/image" Target="../media/image33.emf"/><Relationship Id="rId2" Type="http://schemas.openxmlformats.org/officeDocument/2006/relationships/tags" Target="../tags/tag179.xml"/><Relationship Id="rId1" Type="http://schemas.openxmlformats.org/officeDocument/2006/relationships/vmlDrawing" Target="../drawings/vmlDrawing163.vml"/><Relationship Id="rId6" Type="http://schemas.openxmlformats.org/officeDocument/2006/relationships/oleObject" Target="../embeddings/oleObject163.bin"/><Relationship Id="rId5" Type="http://schemas.openxmlformats.org/officeDocument/2006/relationships/notesSlide" Target="../notesSlides/notesSlide2.xml"/><Relationship Id="rId4"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hyperlink" Target="https://www.voyagersopris.com/professional-development/letrs/letrs-k-5"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6.jpeg"/><Relationship Id="rId5" Type="http://schemas.openxmlformats.org/officeDocument/2006/relationships/hyperlink" Target="https://dyslexiaida.org/accredited-teaching-training-programs/" TargetMode="Externa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8.emf"/></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3.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dirty="0"/>
              <a:t>Western Kansas Supts 2021</a:t>
            </a:r>
          </a:p>
        </p:txBody>
      </p:sp>
      <p:sp>
        <p:nvSpPr>
          <p:cNvPr id="3" name="Text Placeholder 1">
            <a:extLst>
              <a:ext uri="{FF2B5EF4-FFF2-40B4-BE49-F238E27FC236}">
                <a16:creationId xmlns:a16="http://schemas.microsoft.com/office/drawing/2014/main" id="{719DF667-336E-F549-9919-2D7F0786A680}"/>
              </a:ext>
            </a:extLst>
          </p:cNvPr>
          <p:cNvSpPr>
            <a:spLocks noGrp="1"/>
          </p:cNvSpPr>
          <p:nvPr>
            <p:ph type="body" idx="1"/>
          </p:nvPr>
        </p:nvSpPr>
        <p:spPr>
          <a:xfrm>
            <a:off x="2686050" y="3943351"/>
            <a:ext cx="6457950" cy="516074"/>
          </a:xfrm>
        </p:spPr>
        <p:txBody>
          <a:bodyPr>
            <a:noAutofit/>
          </a:bodyPr>
          <a:lstStyle/>
          <a:p>
            <a:r>
              <a:rPr lang="en-US" sz="2000" dirty="0"/>
              <a:t>Dr. Randy Watson, Kansas Commissioner of Education</a:t>
            </a:r>
          </a:p>
        </p:txBody>
      </p:sp>
    </p:spTree>
    <p:extLst>
      <p:ext uri="{BB962C8B-B14F-4D97-AF65-F5344CB8AC3E}">
        <p14:creationId xmlns:p14="http://schemas.microsoft.com/office/powerpoint/2010/main" val="1288570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F8FEC9-EDA3-2A40-B49C-404EFE089938}"/>
              </a:ext>
            </a:extLst>
          </p:cNvPr>
          <p:cNvPicPr>
            <a:picLocks noChangeAspect="1"/>
          </p:cNvPicPr>
          <p:nvPr/>
        </p:nvPicPr>
        <p:blipFill>
          <a:blip r:embed="rId3"/>
          <a:stretch>
            <a:fillRect/>
          </a:stretch>
        </p:blipFill>
        <p:spPr>
          <a:xfrm>
            <a:off x="1" y="0"/>
            <a:ext cx="9143999" cy="5143500"/>
          </a:xfrm>
          <a:prstGeom prst="rect">
            <a:avLst/>
          </a:prstGeom>
        </p:spPr>
      </p:pic>
    </p:spTree>
    <p:extLst>
      <p:ext uri="{BB962C8B-B14F-4D97-AF65-F5344CB8AC3E}">
        <p14:creationId xmlns:p14="http://schemas.microsoft.com/office/powerpoint/2010/main" val="3719169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E4C62DFC-F8C2-C14B-9C99-39A60535A22F}"/>
              </a:ext>
            </a:extLst>
          </p:cNvPr>
          <p:cNvSpPr/>
          <p:nvPr/>
        </p:nvSpPr>
        <p:spPr>
          <a:xfrm>
            <a:off x="7768849" y="2678485"/>
            <a:ext cx="1089395" cy="180917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cap="rnd" cmpd="sng" algn="ctr">
            <a:solidFill>
              <a:srgbClr val="07B597"/>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sp>
        <p:nvSpPr>
          <p:cNvPr id="74" name="Rectangle 73">
            <a:extLst>
              <a:ext uri="{FF2B5EF4-FFF2-40B4-BE49-F238E27FC236}">
                <a16:creationId xmlns:a16="http://schemas.microsoft.com/office/drawing/2014/main" id="{3EC44CD2-83D8-BB41-94EA-76E920069D03}"/>
              </a:ext>
            </a:extLst>
          </p:cNvPr>
          <p:cNvSpPr/>
          <p:nvPr/>
        </p:nvSpPr>
        <p:spPr>
          <a:xfrm>
            <a:off x="4694260" y="2692932"/>
            <a:ext cx="1566153" cy="17889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cap="rnd" cmpd="sng" algn="ctr">
            <a:solidFill>
              <a:srgbClr val="07B597"/>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sp>
        <p:nvSpPr>
          <p:cNvPr id="75" name="Rectangle 74">
            <a:extLst>
              <a:ext uri="{FF2B5EF4-FFF2-40B4-BE49-F238E27FC236}">
                <a16:creationId xmlns:a16="http://schemas.microsoft.com/office/drawing/2014/main" id="{25FC778D-C5A3-314C-81FD-929E65D58EDB}"/>
              </a:ext>
            </a:extLst>
          </p:cNvPr>
          <p:cNvSpPr/>
          <p:nvPr/>
        </p:nvSpPr>
        <p:spPr>
          <a:xfrm>
            <a:off x="6507125" y="2678485"/>
            <a:ext cx="1203866" cy="180917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cap="rnd" cmpd="sng" algn="ctr">
            <a:solidFill>
              <a:srgbClr val="07B597"/>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sp>
        <p:nvSpPr>
          <p:cNvPr id="72" name="Rectangle 71">
            <a:extLst>
              <a:ext uri="{FF2B5EF4-FFF2-40B4-BE49-F238E27FC236}">
                <a16:creationId xmlns:a16="http://schemas.microsoft.com/office/drawing/2014/main" id="{4739F06A-9D59-DC47-ADFE-020C89158D5B}"/>
              </a:ext>
            </a:extLst>
          </p:cNvPr>
          <p:cNvSpPr/>
          <p:nvPr/>
        </p:nvSpPr>
        <p:spPr>
          <a:xfrm>
            <a:off x="1397649" y="2692932"/>
            <a:ext cx="1534161" cy="17889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cap="rnd" cmpd="sng" algn="ctr">
            <a:solidFill>
              <a:srgbClr val="07B597"/>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graphicFrame>
        <p:nvGraphicFramePr>
          <p:cNvPr id="4" name="Object 3" hidden="1">
            <a:extLst>
              <a:ext uri="{FF2B5EF4-FFF2-40B4-BE49-F238E27FC236}">
                <a16:creationId xmlns:a16="http://schemas.microsoft.com/office/drawing/2014/main" id="{9096827F-6CE7-4CE3-8C7B-F02EE2004F92}"/>
              </a:ext>
            </a:extLst>
          </p:cNvPr>
          <p:cNvGraphicFramePr>
            <a:graphicFrameLocks noChangeAspect="1"/>
          </p:cNvGraphicFramePr>
          <p:nvPr>
            <p:custDataLst>
              <p:tags r:id="rId2"/>
            </p:custData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spid="_x0000_s243715" name="think-cell Slide" r:id="rId6" imgW="592" imgH="595" progId="TCLayout.ActiveDocument.1">
                  <p:embed/>
                </p:oleObj>
              </mc:Choice>
              <mc:Fallback>
                <p:oleObj name="think-cell Slide" r:id="rId6" imgW="592" imgH="595" progId="TCLayout.ActiveDocument.1">
                  <p:embed/>
                  <p:pic>
                    <p:nvPicPr>
                      <p:cNvPr id="4" name="Object 3" hidden="1">
                        <a:extLst>
                          <a:ext uri="{FF2B5EF4-FFF2-40B4-BE49-F238E27FC236}">
                            <a16:creationId xmlns:a16="http://schemas.microsoft.com/office/drawing/2014/main" id="{9096827F-6CE7-4CE3-8C7B-F02EE2004F92}"/>
                          </a:ext>
                        </a:extLst>
                      </p:cNvPr>
                      <p:cNvPicPr/>
                      <p:nvPr/>
                    </p:nvPicPr>
                    <p:blipFill>
                      <a:blip r:embed="rId7"/>
                      <a:stretch>
                        <a:fillRect/>
                      </a:stretch>
                    </p:blipFill>
                    <p:spPr>
                      <a:xfrm>
                        <a:off x="1191" y="1191"/>
                        <a:ext cx="1191" cy="1191"/>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1FFF2622-D1F1-4F4A-A7F9-41161C8C2FBB}"/>
              </a:ext>
            </a:extLst>
          </p:cNvPr>
          <p:cNvSpPr/>
          <p:nvPr>
            <p:custDataLst>
              <p:tags r:id="rId3"/>
            </p:custDataLst>
          </p:nvPr>
        </p:nvSpPr>
        <p:spPr>
          <a:xfrm>
            <a:off x="0" y="0"/>
            <a:ext cx="119063" cy="119063"/>
          </a:xfrm>
          <a:prstGeom prst="rect">
            <a:avLst/>
          </a:prstGeom>
          <a:solidFill>
            <a:schemeClr val="tx2"/>
          </a:solid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defTabSz="685800">
              <a:defRPr/>
            </a:pPr>
            <a:endParaRPr lang="en-US" sz="2400" dirty="0">
              <a:solidFill>
                <a:srgbClr val="FFFFFF"/>
              </a:solidFill>
              <a:latin typeface="Open Sans Semibold" panose="020B0706030804020204" pitchFamily="34" charset="0"/>
              <a:sym typeface="Open Sans Semibold" panose="020B0706030804020204" pitchFamily="34" charset="0"/>
            </a:endParaRPr>
          </a:p>
        </p:txBody>
      </p:sp>
      <p:sp>
        <p:nvSpPr>
          <p:cNvPr id="8" name="Rectangle 7">
            <a:extLst>
              <a:ext uri="{FF2B5EF4-FFF2-40B4-BE49-F238E27FC236}">
                <a16:creationId xmlns:a16="http://schemas.microsoft.com/office/drawing/2014/main" id="{F8136478-BAC4-42D0-8A01-B2AC72633526}"/>
              </a:ext>
            </a:extLst>
          </p:cNvPr>
          <p:cNvSpPr/>
          <p:nvPr/>
        </p:nvSpPr>
        <p:spPr>
          <a:xfrm>
            <a:off x="3025618" y="2698731"/>
            <a:ext cx="1574363" cy="178893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a:ln w="28575" cap="rnd" cmpd="sng" algn="ctr">
            <a:solidFill>
              <a:srgbClr val="07B597"/>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sp>
        <p:nvSpPr>
          <p:cNvPr id="2" name="Title 1">
            <a:extLst>
              <a:ext uri="{FF2B5EF4-FFF2-40B4-BE49-F238E27FC236}">
                <a16:creationId xmlns:a16="http://schemas.microsoft.com/office/drawing/2014/main" id="{BC1A3F3D-2BF9-407A-B1FF-552452A2F9CA}"/>
              </a:ext>
            </a:extLst>
          </p:cNvPr>
          <p:cNvSpPr>
            <a:spLocks noGrp="1"/>
          </p:cNvSpPr>
          <p:nvPr>
            <p:ph type="title"/>
          </p:nvPr>
        </p:nvSpPr>
        <p:spPr>
          <a:xfrm>
            <a:off x="400605" y="467183"/>
            <a:ext cx="8342791" cy="664797"/>
          </a:xfrm>
        </p:spPr>
        <p:txBody>
          <a:bodyPr/>
          <a:lstStyle/>
          <a:p>
            <a:r>
              <a:rPr lang="en-US" sz="2400" dirty="0"/>
              <a:t>Federal relief funds intended to further support LEAs and nonpublic schools in addressing these needs</a:t>
            </a:r>
          </a:p>
        </p:txBody>
      </p:sp>
      <p:sp>
        <p:nvSpPr>
          <p:cNvPr id="9" name="Rectangle 8">
            <a:extLst>
              <a:ext uri="{FF2B5EF4-FFF2-40B4-BE49-F238E27FC236}">
                <a16:creationId xmlns:a16="http://schemas.microsoft.com/office/drawing/2014/main" id="{477B5C43-9398-4E5B-AC2B-F6FE3B0821A7}"/>
              </a:ext>
            </a:extLst>
          </p:cNvPr>
          <p:cNvSpPr/>
          <p:nvPr/>
        </p:nvSpPr>
        <p:spPr>
          <a:xfrm>
            <a:off x="179773" y="1652707"/>
            <a:ext cx="1033141" cy="352887"/>
          </a:xfrm>
          <a:prstGeom prst="rect">
            <a:avLst/>
          </a:prstGeom>
          <a:solidFill>
            <a:schemeClr val="bg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defRPr/>
            </a:pPr>
            <a:r>
              <a:rPr lang="en-US" sz="1200" b="1" dirty="0">
                <a:solidFill>
                  <a:srgbClr val="12284C"/>
                </a:solidFill>
                <a:latin typeface="Open Sans"/>
              </a:rPr>
              <a:t>Description</a:t>
            </a:r>
          </a:p>
        </p:txBody>
      </p:sp>
      <p:sp>
        <p:nvSpPr>
          <p:cNvPr id="7" name="Rectangle 6">
            <a:extLst>
              <a:ext uri="{FF2B5EF4-FFF2-40B4-BE49-F238E27FC236}">
                <a16:creationId xmlns:a16="http://schemas.microsoft.com/office/drawing/2014/main" id="{C4BA1715-9065-4115-9AC4-A3AE17FC78A8}"/>
              </a:ext>
            </a:extLst>
          </p:cNvPr>
          <p:cNvSpPr/>
          <p:nvPr/>
        </p:nvSpPr>
        <p:spPr>
          <a:xfrm>
            <a:off x="179772" y="2261976"/>
            <a:ext cx="1033141" cy="352887"/>
          </a:xfrm>
          <a:prstGeom prst="rect">
            <a:avLst/>
          </a:prstGeom>
          <a:solidFill>
            <a:schemeClr val="bg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defRPr/>
            </a:pPr>
            <a:r>
              <a:rPr lang="en-US" sz="1200" b="1" dirty="0">
                <a:solidFill>
                  <a:srgbClr val="12284C"/>
                </a:solidFill>
                <a:latin typeface="Open Sans"/>
              </a:rPr>
              <a:t>Intended Use</a:t>
            </a:r>
          </a:p>
        </p:txBody>
      </p:sp>
      <p:sp>
        <p:nvSpPr>
          <p:cNvPr id="6" name="Rectangle 5">
            <a:extLst>
              <a:ext uri="{FF2B5EF4-FFF2-40B4-BE49-F238E27FC236}">
                <a16:creationId xmlns:a16="http://schemas.microsoft.com/office/drawing/2014/main" id="{6874CF77-B3A4-4039-9505-914427C6D477}"/>
              </a:ext>
            </a:extLst>
          </p:cNvPr>
          <p:cNvSpPr/>
          <p:nvPr/>
        </p:nvSpPr>
        <p:spPr>
          <a:xfrm>
            <a:off x="179773" y="3075872"/>
            <a:ext cx="1033141" cy="352887"/>
          </a:xfrm>
          <a:prstGeom prst="rect">
            <a:avLst/>
          </a:prstGeom>
          <a:solidFill>
            <a:schemeClr val="bg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defRPr/>
            </a:pPr>
            <a:r>
              <a:rPr lang="en-US" sz="1200" b="1" dirty="0">
                <a:solidFill>
                  <a:srgbClr val="12284C"/>
                </a:solidFill>
                <a:latin typeface="Open Sans"/>
              </a:rPr>
              <a:t>Bill</a:t>
            </a:r>
          </a:p>
        </p:txBody>
      </p:sp>
      <p:sp>
        <p:nvSpPr>
          <p:cNvPr id="14" name="Rectangle 13">
            <a:extLst>
              <a:ext uri="{FF2B5EF4-FFF2-40B4-BE49-F238E27FC236}">
                <a16:creationId xmlns:a16="http://schemas.microsoft.com/office/drawing/2014/main" id="{51B24BD9-0E8C-4AE4-9FFB-3AC65A53247D}"/>
              </a:ext>
            </a:extLst>
          </p:cNvPr>
          <p:cNvSpPr/>
          <p:nvPr/>
        </p:nvSpPr>
        <p:spPr>
          <a:xfrm>
            <a:off x="179773" y="3503098"/>
            <a:ext cx="1033141" cy="352887"/>
          </a:xfrm>
          <a:prstGeom prst="rect">
            <a:avLst/>
          </a:prstGeom>
          <a:solidFill>
            <a:schemeClr val="bg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defRPr/>
            </a:pPr>
            <a:r>
              <a:rPr lang="en-US" sz="1200" b="1" dirty="0">
                <a:solidFill>
                  <a:srgbClr val="12284C"/>
                </a:solidFill>
                <a:latin typeface="Open Sans"/>
              </a:rPr>
              <a:t>KS Amount</a:t>
            </a:r>
          </a:p>
        </p:txBody>
      </p:sp>
      <p:sp>
        <p:nvSpPr>
          <p:cNvPr id="15" name="Rectangle 14">
            <a:extLst>
              <a:ext uri="{FF2B5EF4-FFF2-40B4-BE49-F238E27FC236}">
                <a16:creationId xmlns:a16="http://schemas.microsoft.com/office/drawing/2014/main" id="{83094584-4A27-456A-9038-DF68EFA10573}"/>
              </a:ext>
            </a:extLst>
          </p:cNvPr>
          <p:cNvSpPr/>
          <p:nvPr/>
        </p:nvSpPr>
        <p:spPr>
          <a:xfrm>
            <a:off x="1344967" y="1452838"/>
            <a:ext cx="4992575" cy="3088090"/>
          </a:xfrm>
          <a:prstGeom prst="rect">
            <a:avLst/>
          </a:prstGeom>
          <a:noFill/>
          <a:ln w="28575" cap="rnd" cmpd="sng" algn="ctr">
            <a:solidFill>
              <a:srgbClr val="12284C"/>
            </a:solidFill>
            <a:prstDash val="solid"/>
            <a:round/>
            <a:headEnd type="none" w="med" len="med"/>
            <a:tailEnd type="none" w="med" len="me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sp>
        <p:nvSpPr>
          <p:cNvPr id="17" name="Rectangle 16">
            <a:extLst>
              <a:ext uri="{FF2B5EF4-FFF2-40B4-BE49-F238E27FC236}">
                <a16:creationId xmlns:a16="http://schemas.microsoft.com/office/drawing/2014/main" id="{2C8078DB-88BD-4AFE-941A-FEDFFF16BBF0}"/>
              </a:ext>
            </a:extLst>
          </p:cNvPr>
          <p:cNvSpPr/>
          <p:nvPr/>
        </p:nvSpPr>
        <p:spPr>
          <a:xfrm>
            <a:off x="6469591" y="1452838"/>
            <a:ext cx="2428052" cy="3088090"/>
          </a:xfrm>
          <a:prstGeom prst="rect">
            <a:avLst/>
          </a:prstGeom>
          <a:noFill/>
          <a:ln w="28575" cap="rnd" cmpd="sng" algn="ctr">
            <a:solidFill>
              <a:srgbClr val="12284C"/>
            </a:solidFill>
            <a:prstDash val="solid"/>
            <a:round/>
            <a:headEnd type="none" w="med" len="med"/>
            <a:tailEnd type="none" w="med" len="me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FFFFFF"/>
              </a:solidFill>
              <a:latin typeface="Open Sans"/>
            </a:endParaRPr>
          </a:p>
        </p:txBody>
      </p:sp>
      <p:sp>
        <p:nvSpPr>
          <p:cNvPr id="12" name="TextBox 11">
            <a:extLst>
              <a:ext uri="{FF2B5EF4-FFF2-40B4-BE49-F238E27FC236}">
                <a16:creationId xmlns:a16="http://schemas.microsoft.com/office/drawing/2014/main" id="{FB21B72E-25DA-41CA-B715-D6C244614FFC}"/>
              </a:ext>
            </a:extLst>
          </p:cNvPr>
          <p:cNvSpPr txBox="1"/>
          <p:nvPr/>
        </p:nvSpPr>
        <p:spPr>
          <a:xfrm>
            <a:off x="6589997" y="1314339"/>
            <a:ext cx="2187242" cy="276999"/>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000000"/>
                </a:solidFill>
                <a:latin typeface="Open Sans"/>
              </a:rPr>
              <a:t>Emergency Assistance to Non-Public Schools (EANS)</a:t>
            </a:r>
          </a:p>
        </p:txBody>
      </p:sp>
      <p:sp>
        <p:nvSpPr>
          <p:cNvPr id="20" name="TextBox 19">
            <a:extLst>
              <a:ext uri="{FF2B5EF4-FFF2-40B4-BE49-F238E27FC236}">
                <a16:creationId xmlns:a16="http://schemas.microsoft.com/office/drawing/2014/main" id="{08166F1D-4567-4209-9919-4171D5A7C116}"/>
              </a:ext>
            </a:extLst>
          </p:cNvPr>
          <p:cNvSpPr txBox="1"/>
          <p:nvPr/>
        </p:nvSpPr>
        <p:spPr>
          <a:xfrm>
            <a:off x="1497872" y="3110830"/>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dirty="0">
                <a:solidFill>
                  <a:srgbClr val="000000"/>
                </a:solidFill>
                <a:latin typeface="Open Sans"/>
              </a:rPr>
              <a:t>CARES Act (Mar '20)</a:t>
            </a:r>
          </a:p>
        </p:txBody>
      </p:sp>
      <p:cxnSp>
        <p:nvCxnSpPr>
          <p:cNvPr id="22" name="Straight Connector 21">
            <a:extLst>
              <a:ext uri="{FF2B5EF4-FFF2-40B4-BE49-F238E27FC236}">
                <a16:creationId xmlns:a16="http://schemas.microsoft.com/office/drawing/2014/main" id="{53FD5ECA-8CA5-49C6-9990-52E423CD56EA}"/>
              </a:ext>
            </a:extLst>
          </p:cNvPr>
          <p:cNvCxnSpPr>
            <a:cxnSpLocks/>
          </p:cNvCxnSpPr>
          <p:nvPr/>
        </p:nvCxnSpPr>
        <p:spPr>
          <a:xfrm>
            <a:off x="1344968" y="3070122"/>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8D2196-904B-4FC3-84A2-AAF3207EBC81}"/>
              </a:ext>
            </a:extLst>
          </p:cNvPr>
          <p:cNvCxnSpPr>
            <a:cxnSpLocks/>
          </p:cNvCxnSpPr>
          <p:nvPr/>
        </p:nvCxnSpPr>
        <p:spPr>
          <a:xfrm>
            <a:off x="1344968" y="3426851"/>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20C79DD-D4CA-40F3-ABAB-0601298728DB}"/>
              </a:ext>
            </a:extLst>
          </p:cNvPr>
          <p:cNvSpPr txBox="1"/>
          <p:nvPr/>
        </p:nvSpPr>
        <p:spPr>
          <a:xfrm>
            <a:off x="1344965" y="1652707"/>
            <a:ext cx="4992575" cy="531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dirty="0">
                <a:solidFill>
                  <a:srgbClr val="000000"/>
                </a:solidFill>
                <a:latin typeface="Open Sans"/>
              </a:rPr>
              <a:t>Awarded to SEAs based on Title I formula to provide emergency relief funds to LEAs to address the impact that COVID-19 has had, and continues to have, on elementary and secondary schools across the Nation</a:t>
            </a:r>
          </a:p>
        </p:txBody>
      </p:sp>
      <p:sp>
        <p:nvSpPr>
          <p:cNvPr id="19" name="TextBox 18">
            <a:extLst>
              <a:ext uri="{FF2B5EF4-FFF2-40B4-BE49-F238E27FC236}">
                <a16:creationId xmlns:a16="http://schemas.microsoft.com/office/drawing/2014/main" id="{53D8CBD4-9798-4E2F-80BA-00B48DDF3002}"/>
              </a:ext>
            </a:extLst>
          </p:cNvPr>
          <p:cNvSpPr txBox="1"/>
          <p:nvPr/>
        </p:nvSpPr>
        <p:spPr>
          <a:xfrm>
            <a:off x="1394555" y="1362255"/>
            <a:ext cx="4893395" cy="199869"/>
          </a:xfrm>
          <a:prstGeom prst="rect">
            <a:avLst/>
          </a:prstGeom>
          <a:solidFill>
            <a:schemeClr val="bg1"/>
          </a:solid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000000"/>
                </a:solidFill>
                <a:latin typeface="Open Sans"/>
              </a:rPr>
              <a:t>Elementary &amp; Secondary School Emergency Relief Fund (ESSER)</a:t>
            </a:r>
          </a:p>
        </p:txBody>
      </p:sp>
      <p:cxnSp>
        <p:nvCxnSpPr>
          <p:cNvPr id="26" name="Straight Connector 25">
            <a:extLst>
              <a:ext uri="{FF2B5EF4-FFF2-40B4-BE49-F238E27FC236}">
                <a16:creationId xmlns:a16="http://schemas.microsoft.com/office/drawing/2014/main" id="{B7AB6450-5783-4ECE-A969-C0F552E40CDD}"/>
              </a:ext>
            </a:extLst>
          </p:cNvPr>
          <p:cNvCxnSpPr>
            <a:cxnSpLocks/>
          </p:cNvCxnSpPr>
          <p:nvPr/>
        </p:nvCxnSpPr>
        <p:spPr>
          <a:xfrm>
            <a:off x="1344968" y="2252474"/>
            <a:ext cx="499257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AC7D9CA-B53C-43C7-BB22-24AE0E40E1EF}"/>
              </a:ext>
            </a:extLst>
          </p:cNvPr>
          <p:cNvSpPr txBox="1"/>
          <p:nvPr/>
        </p:nvSpPr>
        <p:spPr>
          <a:xfrm>
            <a:off x="1344965" y="2296934"/>
            <a:ext cx="4992575"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dirty="0">
                <a:solidFill>
                  <a:srgbClr val="000000"/>
                </a:solidFill>
                <a:latin typeface="Open Sans"/>
              </a:rPr>
              <a:t>Used by LEAs for preventing, preparing for, and responding to COVID-19</a:t>
            </a:r>
          </a:p>
        </p:txBody>
      </p:sp>
      <p:cxnSp>
        <p:nvCxnSpPr>
          <p:cNvPr id="30" name="Straight Connector 29">
            <a:extLst>
              <a:ext uri="{FF2B5EF4-FFF2-40B4-BE49-F238E27FC236}">
                <a16:creationId xmlns:a16="http://schemas.microsoft.com/office/drawing/2014/main" id="{37674CC5-72F2-4B96-AA0A-E571F1F98688}"/>
              </a:ext>
            </a:extLst>
          </p:cNvPr>
          <p:cNvCxnSpPr>
            <a:cxnSpLocks/>
          </p:cNvCxnSpPr>
          <p:nvPr/>
        </p:nvCxnSpPr>
        <p:spPr>
          <a:xfrm>
            <a:off x="1344968" y="2630164"/>
            <a:ext cx="499257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F4BDF79-F9F4-45ED-8DB8-E361EF56E47C}"/>
              </a:ext>
            </a:extLst>
          </p:cNvPr>
          <p:cNvSpPr/>
          <p:nvPr/>
        </p:nvSpPr>
        <p:spPr>
          <a:xfrm>
            <a:off x="179773" y="3918063"/>
            <a:ext cx="1033141" cy="352887"/>
          </a:xfrm>
          <a:prstGeom prst="rect">
            <a:avLst/>
          </a:prstGeom>
          <a:solidFill>
            <a:schemeClr val="bg1"/>
          </a:solidFill>
          <a:ln w="9525" cap="rnd" cmpd="sng" algn="ctr">
            <a:noFill/>
            <a:prstDash val="solid"/>
            <a:round/>
            <a:headEnd type="none" w="med" len="med"/>
            <a:tailEnd type="none" w="med" len="med"/>
          </a:ln>
          <a:effectLst/>
          <a:extLst>
            <a:ext uri="{91240B29-F687-4F45-9708-019B960494DF}">
              <a14:hiddenLine xmlns:a14="http://schemas.microsoft.com/office/drawing/2010/main" w="9525" cap="rnd" cmpd="sng" algn="ctr">
                <a:solidFill>
                  <a:srgbClr val="12284C"/>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a:defRPr/>
            </a:pPr>
            <a:r>
              <a:rPr lang="en-US" sz="1200" b="1" dirty="0">
                <a:solidFill>
                  <a:srgbClr val="12284C"/>
                </a:solidFill>
                <a:latin typeface="Open Sans"/>
              </a:rPr>
              <a:t>Timeframe</a:t>
            </a:r>
          </a:p>
        </p:txBody>
      </p:sp>
      <p:sp>
        <p:nvSpPr>
          <p:cNvPr id="32" name="TextBox 31">
            <a:extLst>
              <a:ext uri="{FF2B5EF4-FFF2-40B4-BE49-F238E27FC236}">
                <a16:creationId xmlns:a16="http://schemas.microsoft.com/office/drawing/2014/main" id="{E0800806-818A-4564-A111-3C0CB5A7E655}"/>
              </a:ext>
            </a:extLst>
          </p:cNvPr>
          <p:cNvSpPr txBox="1"/>
          <p:nvPr/>
        </p:nvSpPr>
        <p:spPr>
          <a:xfrm>
            <a:off x="1469670" y="2839899"/>
            <a:ext cx="1434662" cy="199869"/>
          </a:xfrm>
          <a:prstGeom prst="rect">
            <a:avLst/>
          </a:prstGeom>
          <a:noFill/>
          <a:ln w="9525"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000000"/>
                </a:solidFill>
                <a:latin typeface="Open Sans"/>
              </a:rPr>
              <a:t>ESSER I</a:t>
            </a:r>
          </a:p>
        </p:txBody>
      </p:sp>
      <p:sp>
        <p:nvSpPr>
          <p:cNvPr id="33" name="TextBox 32">
            <a:extLst>
              <a:ext uri="{FF2B5EF4-FFF2-40B4-BE49-F238E27FC236}">
                <a16:creationId xmlns:a16="http://schemas.microsoft.com/office/drawing/2014/main" id="{3934B30A-402A-4D33-8269-BC18BDA258DC}"/>
              </a:ext>
            </a:extLst>
          </p:cNvPr>
          <p:cNvSpPr txBox="1"/>
          <p:nvPr/>
        </p:nvSpPr>
        <p:spPr>
          <a:xfrm>
            <a:off x="3123922" y="2839899"/>
            <a:ext cx="1434662" cy="199869"/>
          </a:xfrm>
          <a:prstGeom prst="rect">
            <a:avLst/>
          </a:prstGeom>
          <a:noFill/>
          <a:ln w="9525" cap="rnd">
            <a:noFill/>
            <a:prstDash val="solid"/>
            <a:roun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000000"/>
                </a:solidFill>
                <a:latin typeface="Open Sans"/>
              </a:rPr>
              <a:t>ESSER II</a:t>
            </a:r>
          </a:p>
        </p:txBody>
      </p:sp>
      <p:sp>
        <p:nvSpPr>
          <p:cNvPr id="34" name="TextBox 33">
            <a:extLst>
              <a:ext uri="{FF2B5EF4-FFF2-40B4-BE49-F238E27FC236}">
                <a16:creationId xmlns:a16="http://schemas.microsoft.com/office/drawing/2014/main" id="{D0C2CE97-0FF0-484D-9445-066CB69D933D}"/>
              </a:ext>
            </a:extLst>
          </p:cNvPr>
          <p:cNvSpPr txBox="1"/>
          <p:nvPr/>
        </p:nvSpPr>
        <p:spPr>
          <a:xfrm>
            <a:off x="4804810" y="2839899"/>
            <a:ext cx="1434662" cy="199869"/>
          </a:xfrm>
          <a:prstGeom prst="rect">
            <a:avLst/>
          </a:prstGeom>
          <a:noFill/>
          <a:ln w="9525" cap="rnd">
            <a:noFill/>
            <a:prstDash val="solid"/>
            <a:roun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12284C"/>
                </a:solidFill>
                <a:latin typeface="Open Sans"/>
              </a:rPr>
              <a:t>ESSER III</a:t>
            </a:r>
          </a:p>
        </p:txBody>
      </p:sp>
      <p:sp>
        <p:nvSpPr>
          <p:cNvPr id="41" name="TextBox 40">
            <a:extLst>
              <a:ext uri="{FF2B5EF4-FFF2-40B4-BE49-F238E27FC236}">
                <a16:creationId xmlns:a16="http://schemas.microsoft.com/office/drawing/2014/main" id="{36E58199-E8E7-484A-A96E-B619EB28E1DD}"/>
              </a:ext>
            </a:extLst>
          </p:cNvPr>
          <p:cNvSpPr txBox="1"/>
          <p:nvPr/>
        </p:nvSpPr>
        <p:spPr>
          <a:xfrm>
            <a:off x="3152124" y="3110830"/>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dirty="0">
                <a:solidFill>
                  <a:srgbClr val="000000"/>
                </a:solidFill>
                <a:latin typeface="Open Sans"/>
              </a:rPr>
              <a:t>CRRSA Act (Dec '20)</a:t>
            </a:r>
          </a:p>
        </p:txBody>
      </p:sp>
      <p:cxnSp>
        <p:nvCxnSpPr>
          <p:cNvPr id="42" name="Straight Connector 41">
            <a:extLst>
              <a:ext uri="{FF2B5EF4-FFF2-40B4-BE49-F238E27FC236}">
                <a16:creationId xmlns:a16="http://schemas.microsoft.com/office/drawing/2014/main" id="{2E873740-A8DB-4DEA-974B-E0CFAB245C83}"/>
              </a:ext>
            </a:extLst>
          </p:cNvPr>
          <p:cNvCxnSpPr>
            <a:cxnSpLocks/>
          </p:cNvCxnSpPr>
          <p:nvPr/>
        </p:nvCxnSpPr>
        <p:spPr>
          <a:xfrm>
            <a:off x="3025617" y="3078931"/>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E955730-F3BC-4015-A9E0-7F9104F9B216}"/>
              </a:ext>
            </a:extLst>
          </p:cNvPr>
          <p:cNvCxnSpPr>
            <a:cxnSpLocks/>
          </p:cNvCxnSpPr>
          <p:nvPr/>
        </p:nvCxnSpPr>
        <p:spPr>
          <a:xfrm>
            <a:off x="3025617" y="3428821"/>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3137F46-4A7A-428E-A760-88BF0D9D2EC5}"/>
              </a:ext>
            </a:extLst>
          </p:cNvPr>
          <p:cNvSpPr txBox="1"/>
          <p:nvPr/>
        </p:nvSpPr>
        <p:spPr>
          <a:xfrm>
            <a:off x="4833012" y="3110830"/>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dirty="0">
                <a:solidFill>
                  <a:srgbClr val="12284C"/>
                </a:solidFill>
                <a:latin typeface="Open Sans"/>
              </a:rPr>
              <a:t>ARP Act (Mar ‘21)</a:t>
            </a:r>
          </a:p>
        </p:txBody>
      </p:sp>
      <p:cxnSp>
        <p:nvCxnSpPr>
          <p:cNvPr id="45" name="Straight Connector 44">
            <a:extLst>
              <a:ext uri="{FF2B5EF4-FFF2-40B4-BE49-F238E27FC236}">
                <a16:creationId xmlns:a16="http://schemas.microsoft.com/office/drawing/2014/main" id="{5731240E-599B-4864-9A28-6983961C6FE4}"/>
              </a:ext>
            </a:extLst>
          </p:cNvPr>
          <p:cNvCxnSpPr>
            <a:cxnSpLocks/>
          </p:cNvCxnSpPr>
          <p:nvPr/>
        </p:nvCxnSpPr>
        <p:spPr>
          <a:xfrm>
            <a:off x="4706506" y="3078931"/>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8F9C3C7-7EB0-40B6-AD36-5921CE93160E}"/>
              </a:ext>
            </a:extLst>
          </p:cNvPr>
          <p:cNvCxnSpPr>
            <a:cxnSpLocks/>
          </p:cNvCxnSpPr>
          <p:nvPr/>
        </p:nvCxnSpPr>
        <p:spPr>
          <a:xfrm>
            <a:off x="4706506" y="3428821"/>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029BC17-1E8F-418C-B0E7-EE6B7151B61B}"/>
              </a:ext>
            </a:extLst>
          </p:cNvPr>
          <p:cNvSpPr txBox="1"/>
          <p:nvPr/>
        </p:nvSpPr>
        <p:spPr>
          <a:xfrm>
            <a:off x="1497873" y="3538056"/>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dirty="0">
                <a:solidFill>
                  <a:srgbClr val="000000"/>
                </a:solidFill>
                <a:latin typeface="Open Sans"/>
              </a:rPr>
              <a:t>$85M</a:t>
            </a:r>
          </a:p>
        </p:txBody>
      </p:sp>
      <p:sp>
        <p:nvSpPr>
          <p:cNvPr id="48" name="TextBox 47">
            <a:extLst>
              <a:ext uri="{FF2B5EF4-FFF2-40B4-BE49-F238E27FC236}">
                <a16:creationId xmlns:a16="http://schemas.microsoft.com/office/drawing/2014/main" id="{65B57E75-0E77-4786-B4F7-B66C8DA37B53}"/>
              </a:ext>
            </a:extLst>
          </p:cNvPr>
          <p:cNvSpPr txBox="1"/>
          <p:nvPr/>
        </p:nvSpPr>
        <p:spPr>
          <a:xfrm>
            <a:off x="3152124" y="3538056"/>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dirty="0">
                <a:solidFill>
                  <a:srgbClr val="000000"/>
                </a:solidFill>
                <a:latin typeface="Open Sans"/>
              </a:rPr>
              <a:t>$370M </a:t>
            </a:r>
          </a:p>
        </p:txBody>
      </p:sp>
      <p:sp>
        <p:nvSpPr>
          <p:cNvPr id="49" name="TextBox 48">
            <a:extLst>
              <a:ext uri="{FF2B5EF4-FFF2-40B4-BE49-F238E27FC236}">
                <a16:creationId xmlns:a16="http://schemas.microsoft.com/office/drawing/2014/main" id="{90C9F4BD-8993-424C-AB35-662A072B492A}"/>
              </a:ext>
            </a:extLst>
          </p:cNvPr>
          <p:cNvSpPr txBox="1"/>
          <p:nvPr/>
        </p:nvSpPr>
        <p:spPr>
          <a:xfrm>
            <a:off x="4833012" y="3538056"/>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dirty="0">
                <a:solidFill>
                  <a:srgbClr val="12284C"/>
                </a:solidFill>
                <a:latin typeface="Open Sans"/>
              </a:rPr>
              <a:t>$831M</a:t>
            </a:r>
          </a:p>
        </p:txBody>
      </p:sp>
      <p:cxnSp>
        <p:nvCxnSpPr>
          <p:cNvPr id="50" name="Straight Connector 49">
            <a:extLst>
              <a:ext uri="{FF2B5EF4-FFF2-40B4-BE49-F238E27FC236}">
                <a16:creationId xmlns:a16="http://schemas.microsoft.com/office/drawing/2014/main" id="{E8CFD574-4908-4218-9766-FB3450672D43}"/>
              </a:ext>
            </a:extLst>
          </p:cNvPr>
          <p:cNvCxnSpPr>
            <a:cxnSpLocks/>
          </p:cNvCxnSpPr>
          <p:nvPr/>
        </p:nvCxnSpPr>
        <p:spPr>
          <a:xfrm>
            <a:off x="1344968" y="3916094"/>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9F1C865-1E8D-46E2-97B3-C09967E315B8}"/>
              </a:ext>
            </a:extLst>
          </p:cNvPr>
          <p:cNvCxnSpPr>
            <a:cxnSpLocks/>
          </p:cNvCxnSpPr>
          <p:nvPr/>
        </p:nvCxnSpPr>
        <p:spPr>
          <a:xfrm>
            <a:off x="3025617" y="3918063"/>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4B7F890-BA65-4E17-9517-816CE0C0284D}"/>
              </a:ext>
            </a:extLst>
          </p:cNvPr>
          <p:cNvCxnSpPr>
            <a:cxnSpLocks/>
          </p:cNvCxnSpPr>
          <p:nvPr/>
        </p:nvCxnSpPr>
        <p:spPr>
          <a:xfrm>
            <a:off x="4706506" y="3918063"/>
            <a:ext cx="1631271"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EB7C254-021B-4DF9-B22D-EA846164B83D}"/>
              </a:ext>
            </a:extLst>
          </p:cNvPr>
          <p:cNvSpPr txBox="1"/>
          <p:nvPr/>
        </p:nvSpPr>
        <p:spPr>
          <a:xfrm>
            <a:off x="1359874" y="4072555"/>
            <a:ext cx="1654253"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0100" lvl="1" indent="-113400" defTabSz="685800">
              <a:buClr>
                <a:srgbClr val="12284C"/>
              </a:buClr>
              <a:buSzPct val="100000"/>
              <a:buFont typeface="Trebuchet MS" panose="020B0603020202020204" pitchFamily="34" charset="0"/>
              <a:buChar char="•"/>
              <a:defRPr/>
            </a:pPr>
            <a:r>
              <a:rPr lang="en-US" sz="1050" dirty="0">
                <a:solidFill>
                  <a:srgbClr val="12284C"/>
                </a:solidFill>
                <a:latin typeface="Open Sans Light" panose="020B0306030504020204"/>
              </a:rPr>
              <a:t>Usable from Mar ‘20</a:t>
            </a:r>
          </a:p>
          <a:p>
            <a:pPr marL="170100" lvl="1" indent="-113400" defTabSz="685800">
              <a:buClr>
                <a:srgbClr val="12284C"/>
              </a:buClr>
              <a:buSzPct val="100000"/>
              <a:buFont typeface="Trebuchet MS" panose="020B0603020202020204" pitchFamily="34" charset="0"/>
              <a:buChar char="•"/>
              <a:defRPr/>
            </a:pPr>
            <a:r>
              <a:rPr lang="en-US" sz="1050" b="1" dirty="0">
                <a:solidFill>
                  <a:srgbClr val="12284C"/>
                </a:solidFill>
                <a:latin typeface="Open Sans Light" panose="020B0306030504020204"/>
              </a:rPr>
              <a:t>8M SPED</a:t>
            </a:r>
          </a:p>
          <a:p>
            <a:pPr marL="170100" lvl="1" indent="-113400" defTabSz="685800">
              <a:buClr>
                <a:srgbClr val="12284C"/>
              </a:buClr>
              <a:buSzPct val="100000"/>
              <a:buFont typeface="Trebuchet MS" panose="020B0603020202020204" pitchFamily="34" charset="0"/>
              <a:buChar char="•"/>
              <a:defRPr/>
            </a:pPr>
            <a:r>
              <a:rPr lang="en-US" sz="1050" dirty="0">
                <a:solidFill>
                  <a:srgbClr val="12284C"/>
                </a:solidFill>
                <a:latin typeface="Open Sans Light" panose="020B0306030504020204"/>
              </a:rPr>
              <a:t>Obligate by Sep '22</a:t>
            </a:r>
          </a:p>
        </p:txBody>
      </p:sp>
      <p:sp>
        <p:nvSpPr>
          <p:cNvPr id="54" name="TextBox 53">
            <a:extLst>
              <a:ext uri="{FF2B5EF4-FFF2-40B4-BE49-F238E27FC236}">
                <a16:creationId xmlns:a16="http://schemas.microsoft.com/office/drawing/2014/main" id="{AF3F9C59-7598-4435-9384-07E06A75DC4A}"/>
              </a:ext>
            </a:extLst>
          </p:cNvPr>
          <p:cNvSpPr txBox="1"/>
          <p:nvPr/>
        </p:nvSpPr>
        <p:spPr>
          <a:xfrm>
            <a:off x="3014126" y="4072555"/>
            <a:ext cx="1654253"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0100" lvl="1" indent="-113400" defTabSz="685800">
              <a:buClr>
                <a:srgbClr val="12284C"/>
              </a:buClr>
              <a:buSzPct val="100000"/>
              <a:buFont typeface="Trebuchet MS" panose="020B0603020202020204" pitchFamily="34" charset="0"/>
              <a:buChar char="•"/>
              <a:defRPr/>
            </a:pPr>
            <a:r>
              <a:rPr lang="en-US" sz="1050" dirty="0">
                <a:solidFill>
                  <a:srgbClr val="12284C"/>
                </a:solidFill>
                <a:latin typeface="Open Sans Light" panose="020B0306030504020204"/>
              </a:rPr>
              <a:t>Usable from Mar ‘20</a:t>
            </a:r>
          </a:p>
          <a:p>
            <a:pPr marL="170100" lvl="1" indent="-113400" defTabSz="685800">
              <a:buClr>
                <a:srgbClr val="12284C"/>
              </a:buClr>
              <a:buSzPct val="100000"/>
              <a:buFont typeface="Trebuchet MS" panose="020B0603020202020204" pitchFamily="34" charset="0"/>
              <a:buChar char="•"/>
              <a:defRPr/>
            </a:pPr>
            <a:r>
              <a:rPr lang="en-US" sz="1050" b="1" dirty="0">
                <a:solidFill>
                  <a:srgbClr val="12284C"/>
                </a:solidFill>
                <a:latin typeface="Open Sans Light" panose="020B0306030504020204"/>
              </a:rPr>
              <a:t>24M SPED</a:t>
            </a:r>
          </a:p>
          <a:p>
            <a:pPr marL="170100" lvl="1" indent="-113400" defTabSz="685800">
              <a:buClr>
                <a:srgbClr val="12284C"/>
              </a:buClr>
              <a:buSzPct val="100000"/>
              <a:buFont typeface="Trebuchet MS" panose="020B0603020202020204" pitchFamily="34" charset="0"/>
              <a:buChar char="•"/>
              <a:defRPr/>
            </a:pPr>
            <a:r>
              <a:rPr lang="en-US" sz="1050" dirty="0">
                <a:solidFill>
                  <a:srgbClr val="12284C"/>
                </a:solidFill>
                <a:latin typeface="Open Sans Light" panose="020B0306030504020204"/>
              </a:rPr>
              <a:t>Obligate by Sep '23</a:t>
            </a:r>
          </a:p>
        </p:txBody>
      </p:sp>
      <p:sp>
        <p:nvSpPr>
          <p:cNvPr id="56" name="TextBox 55">
            <a:extLst>
              <a:ext uri="{FF2B5EF4-FFF2-40B4-BE49-F238E27FC236}">
                <a16:creationId xmlns:a16="http://schemas.microsoft.com/office/drawing/2014/main" id="{7B61A13D-2705-4299-888E-C888523A9CBF}"/>
              </a:ext>
            </a:extLst>
          </p:cNvPr>
          <p:cNvSpPr txBox="1"/>
          <p:nvPr/>
        </p:nvSpPr>
        <p:spPr>
          <a:xfrm>
            <a:off x="4833012" y="4072555"/>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1050" dirty="0">
              <a:solidFill>
                <a:srgbClr val="9A9A9A"/>
              </a:solidFill>
              <a:latin typeface="Open Sans"/>
            </a:endParaRPr>
          </a:p>
        </p:txBody>
      </p:sp>
      <p:sp>
        <p:nvSpPr>
          <p:cNvPr id="57" name="TextBox 56">
            <a:extLst>
              <a:ext uri="{FF2B5EF4-FFF2-40B4-BE49-F238E27FC236}">
                <a16:creationId xmlns:a16="http://schemas.microsoft.com/office/drawing/2014/main" id="{A9C42623-BDC6-4F7C-B56C-41126FB9C53A}"/>
              </a:ext>
            </a:extLst>
          </p:cNvPr>
          <p:cNvSpPr txBox="1"/>
          <p:nvPr/>
        </p:nvSpPr>
        <p:spPr>
          <a:xfrm>
            <a:off x="6469591" y="1683472"/>
            <a:ext cx="2428052" cy="5312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dirty="0">
                <a:solidFill>
                  <a:srgbClr val="000000"/>
                </a:solidFill>
                <a:latin typeface="Open Sans"/>
              </a:rPr>
              <a:t>Awarded to Governors to provide services or assistance to eligible non-public schools</a:t>
            </a:r>
          </a:p>
        </p:txBody>
      </p:sp>
      <p:sp>
        <p:nvSpPr>
          <p:cNvPr id="58" name="TextBox 57">
            <a:extLst>
              <a:ext uri="{FF2B5EF4-FFF2-40B4-BE49-F238E27FC236}">
                <a16:creationId xmlns:a16="http://schemas.microsoft.com/office/drawing/2014/main" id="{EE2CB38A-3E3F-4204-8AF4-15A7FDFA4664}"/>
              </a:ext>
            </a:extLst>
          </p:cNvPr>
          <p:cNvSpPr txBox="1"/>
          <p:nvPr/>
        </p:nvSpPr>
        <p:spPr>
          <a:xfrm>
            <a:off x="6444067" y="2296934"/>
            <a:ext cx="2479100"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975" dirty="0">
                <a:solidFill>
                  <a:srgbClr val="000000"/>
                </a:solidFill>
                <a:latin typeface="Open Sans"/>
              </a:rPr>
              <a:t>Address the impact of COVID-19 on non-public school students &amp; teachers</a:t>
            </a:r>
          </a:p>
        </p:txBody>
      </p:sp>
      <p:cxnSp>
        <p:nvCxnSpPr>
          <p:cNvPr id="59" name="Straight Connector 58">
            <a:extLst>
              <a:ext uri="{FF2B5EF4-FFF2-40B4-BE49-F238E27FC236}">
                <a16:creationId xmlns:a16="http://schemas.microsoft.com/office/drawing/2014/main" id="{6089124A-E4B8-4685-854C-E36AAD4C06E1}"/>
              </a:ext>
            </a:extLst>
          </p:cNvPr>
          <p:cNvCxnSpPr>
            <a:cxnSpLocks/>
          </p:cNvCxnSpPr>
          <p:nvPr/>
        </p:nvCxnSpPr>
        <p:spPr>
          <a:xfrm>
            <a:off x="6469591" y="2252474"/>
            <a:ext cx="242805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BB5F8F4-6F7D-4536-B8B1-558DCFC16C20}"/>
              </a:ext>
            </a:extLst>
          </p:cNvPr>
          <p:cNvCxnSpPr>
            <a:cxnSpLocks/>
          </p:cNvCxnSpPr>
          <p:nvPr/>
        </p:nvCxnSpPr>
        <p:spPr>
          <a:xfrm>
            <a:off x="6469591" y="2630164"/>
            <a:ext cx="242805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622799F-9752-49FA-A95E-DC82A0FE5F2B}"/>
              </a:ext>
            </a:extLst>
          </p:cNvPr>
          <p:cNvCxnSpPr>
            <a:cxnSpLocks/>
          </p:cNvCxnSpPr>
          <p:nvPr/>
        </p:nvCxnSpPr>
        <p:spPr>
          <a:xfrm>
            <a:off x="6469591" y="3076026"/>
            <a:ext cx="242805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D25E9AC-B2F1-4CFD-A885-27A7B6BD3BB5}"/>
              </a:ext>
            </a:extLst>
          </p:cNvPr>
          <p:cNvCxnSpPr>
            <a:cxnSpLocks/>
          </p:cNvCxnSpPr>
          <p:nvPr/>
        </p:nvCxnSpPr>
        <p:spPr>
          <a:xfrm>
            <a:off x="6469591" y="3426851"/>
            <a:ext cx="242805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9A0F5A7-4DE2-467C-ADDE-628653F74E47}"/>
              </a:ext>
            </a:extLst>
          </p:cNvPr>
          <p:cNvCxnSpPr>
            <a:cxnSpLocks/>
          </p:cNvCxnSpPr>
          <p:nvPr/>
        </p:nvCxnSpPr>
        <p:spPr>
          <a:xfrm>
            <a:off x="6469591" y="3916094"/>
            <a:ext cx="2428052" cy="0"/>
          </a:xfrm>
          <a:prstGeom prst="line">
            <a:avLst/>
          </a:prstGeom>
          <a:ln w="9525" cap="rnd">
            <a:solidFill>
              <a:srgbClr val="9A9A9A"/>
            </a:solidFill>
            <a:prstDash val="solid"/>
            <a:round/>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DBF26F0F-9687-4B72-8A69-396A4EBE25CC}"/>
              </a:ext>
            </a:extLst>
          </p:cNvPr>
          <p:cNvSpPr txBox="1"/>
          <p:nvPr/>
        </p:nvSpPr>
        <p:spPr>
          <a:xfrm>
            <a:off x="6458828" y="3118179"/>
            <a:ext cx="1272372"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900" dirty="0">
                <a:solidFill>
                  <a:srgbClr val="000000"/>
                </a:solidFill>
                <a:latin typeface="Open Sans"/>
              </a:rPr>
              <a:t>CRRSA Act (Dec '20)</a:t>
            </a:r>
          </a:p>
        </p:txBody>
      </p:sp>
      <p:sp>
        <p:nvSpPr>
          <p:cNvPr id="66" name="TextBox 65">
            <a:extLst>
              <a:ext uri="{FF2B5EF4-FFF2-40B4-BE49-F238E27FC236}">
                <a16:creationId xmlns:a16="http://schemas.microsoft.com/office/drawing/2014/main" id="{66F52254-0F13-4D4A-90D3-2FAD07F84267}"/>
              </a:ext>
            </a:extLst>
          </p:cNvPr>
          <p:cNvSpPr txBox="1"/>
          <p:nvPr/>
        </p:nvSpPr>
        <p:spPr>
          <a:xfrm>
            <a:off x="6371581" y="3560700"/>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dirty="0">
                <a:solidFill>
                  <a:srgbClr val="000000"/>
                </a:solidFill>
                <a:latin typeface="Open Sans"/>
              </a:rPr>
              <a:t>$27M</a:t>
            </a:r>
          </a:p>
        </p:txBody>
      </p:sp>
      <p:sp>
        <p:nvSpPr>
          <p:cNvPr id="67" name="TextBox 66">
            <a:extLst>
              <a:ext uri="{FF2B5EF4-FFF2-40B4-BE49-F238E27FC236}">
                <a16:creationId xmlns:a16="http://schemas.microsoft.com/office/drawing/2014/main" id="{FBAFD5D8-7E80-4323-9554-2C5C94AC2C49}"/>
              </a:ext>
            </a:extLst>
          </p:cNvPr>
          <p:cNvSpPr txBox="1"/>
          <p:nvPr/>
        </p:nvSpPr>
        <p:spPr>
          <a:xfrm>
            <a:off x="6374637" y="4054566"/>
            <a:ext cx="1610243"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0100" lvl="1" indent="-113400" defTabSz="685800">
              <a:buClr>
                <a:srgbClr val="12284C"/>
              </a:buClr>
              <a:buSzPct val="100000"/>
              <a:buFont typeface="Trebuchet MS" panose="020B0603020202020204" pitchFamily="34" charset="0"/>
              <a:buChar char="•"/>
              <a:defRPr/>
            </a:pPr>
            <a:r>
              <a:rPr lang="en-US" sz="750" dirty="0">
                <a:solidFill>
                  <a:srgbClr val="12284C"/>
                </a:solidFill>
                <a:latin typeface="Open Sans Light" panose="020B0306030504020204"/>
              </a:rPr>
              <a:t>Usable from Mar '20</a:t>
            </a:r>
          </a:p>
          <a:p>
            <a:pPr marL="170100" lvl="1" indent="-113400" defTabSz="685800">
              <a:buClr>
                <a:srgbClr val="12284C"/>
              </a:buClr>
              <a:buSzPct val="100000"/>
              <a:buFont typeface="Trebuchet MS" panose="020B0603020202020204" pitchFamily="34" charset="0"/>
              <a:buChar char="•"/>
              <a:defRPr/>
            </a:pPr>
            <a:r>
              <a:rPr lang="en-US" sz="750" dirty="0">
                <a:solidFill>
                  <a:srgbClr val="12284C"/>
                </a:solidFill>
                <a:latin typeface="Open Sans Light" panose="020B0306030504020204"/>
              </a:rPr>
              <a:t>Obligate by Aug '21</a:t>
            </a:r>
          </a:p>
          <a:p>
            <a:pPr marL="170100" lvl="1" indent="-113400" defTabSz="685800">
              <a:buClr>
                <a:srgbClr val="12284C"/>
              </a:buClr>
              <a:buSzPct val="100000"/>
              <a:buFont typeface="Trebuchet MS" panose="020B0603020202020204" pitchFamily="34" charset="0"/>
              <a:buChar char="•"/>
              <a:defRPr/>
            </a:pPr>
            <a:r>
              <a:rPr lang="en-US" sz="750" dirty="0">
                <a:solidFill>
                  <a:srgbClr val="12284C"/>
                </a:solidFill>
                <a:latin typeface="Open Sans Light" panose="020B0306030504020204"/>
              </a:rPr>
              <a:t>Services through Sep '23</a:t>
            </a:r>
          </a:p>
        </p:txBody>
      </p:sp>
      <p:sp>
        <p:nvSpPr>
          <p:cNvPr id="55" name="TextBox 54">
            <a:extLst>
              <a:ext uri="{FF2B5EF4-FFF2-40B4-BE49-F238E27FC236}">
                <a16:creationId xmlns:a16="http://schemas.microsoft.com/office/drawing/2014/main" id="{8AAF948C-5933-634F-8F0F-0EFC9A366833}"/>
              </a:ext>
            </a:extLst>
          </p:cNvPr>
          <p:cNvSpPr txBox="1"/>
          <p:nvPr/>
        </p:nvSpPr>
        <p:spPr>
          <a:xfrm>
            <a:off x="4558584" y="3960174"/>
            <a:ext cx="1738543" cy="4800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0100" lvl="1" indent="-113400" defTabSz="685800">
              <a:buClr>
                <a:srgbClr val="12284C"/>
              </a:buClr>
              <a:buSzPct val="100000"/>
              <a:buFont typeface="Trebuchet MS" panose="020B0603020202020204" pitchFamily="34" charset="0"/>
              <a:buChar char="•"/>
              <a:defRPr/>
            </a:pPr>
            <a:r>
              <a:rPr lang="en-US" sz="1050" dirty="0">
                <a:solidFill>
                  <a:srgbClr val="12284C"/>
                </a:solidFill>
                <a:latin typeface="Open Sans Light" panose="020B0306030504020204" pitchFamily="34" charset="0"/>
                <a:ea typeface="Open Sans Light" panose="020B0306030504020204" pitchFamily="34" charset="0"/>
                <a:cs typeface="Open Sans Light" panose="020B0306030504020204" pitchFamily="34" charset="0"/>
              </a:rPr>
              <a:t>Usable from Mar ‘20</a:t>
            </a:r>
          </a:p>
          <a:p>
            <a:pPr marL="170100" lvl="1" indent="-113400" defTabSz="685800">
              <a:buClr>
                <a:srgbClr val="12284C"/>
              </a:buClr>
              <a:buSzPct val="100000"/>
              <a:buFont typeface="Trebuchet MS" panose="020B0603020202020204" pitchFamily="34" charset="0"/>
              <a:buChar char="•"/>
              <a:defRPr/>
            </a:pPr>
            <a:r>
              <a:rPr lang="en-US" sz="1050" b="1" dirty="0">
                <a:solidFill>
                  <a:srgbClr val="12284C"/>
                </a:solidFill>
                <a:latin typeface="Open Sans Light" panose="020B0306030504020204" pitchFamily="34" charset="0"/>
                <a:ea typeface="Open Sans Light" panose="020B0306030504020204" pitchFamily="34" charset="0"/>
                <a:cs typeface="Open Sans Light" panose="020B0306030504020204" pitchFamily="34" charset="0"/>
              </a:rPr>
              <a:t>28M SPED</a:t>
            </a:r>
          </a:p>
          <a:p>
            <a:pPr marL="170100" lvl="1" indent="-113400" defTabSz="685800">
              <a:buClr>
                <a:srgbClr val="12284C"/>
              </a:buClr>
              <a:buSzPct val="100000"/>
              <a:buFont typeface="Trebuchet MS" panose="020B0603020202020204" pitchFamily="34" charset="0"/>
              <a:buChar char="•"/>
              <a:defRPr/>
            </a:pPr>
            <a:r>
              <a:rPr lang="en-US" sz="1050" dirty="0">
                <a:solidFill>
                  <a:srgbClr val="12284C"/>
                </a:solidFill>
                <a:latin typeface="Open Sans Light" panose="020B0306030504020204" pitchFamily="34" charset="0"/>
                <a:ea typeface="Open Sans Light" panose="020B0306030504020204" pitchFamily="34" charset="0"/>
                <a:cs typeface="Open Sans Light" panose="020B0306030504020204" pitchFamily="34" charset="0"/>
              </a:rPr>
              <a:t>Obligate by Sep '24</a:t>
            </a:r>
          </a:p>
        </p:txBody>
      </p:sp>
      <p:sp>
        <p:nvSpPr>
          <p:cNvPr id="61" name="TextBox 60">
            <a:extLst>
              <a:ext uri="{FF2B5EF4-FFF2-40B4-BE49-F238E27FC236}">
                <a16:creationId xmlns:a16="http://schemas.microsoft.com/office/drawing/2014/main" id="{4F68B6AE-A54D-C745-A793-CC6BCAA4C4C2}"/>
              </a:ext>
            </a:extLst>
          </p:cNvPr>
          <p:cNvSpPr txBox="1"/>
          <p:nvPr/>
        </p:nvSpPr>
        <p:spPr>
          <a:xfrm>
            <a:off x="6239233" y="2843652"/>
            <a:ext cx="1434662" cy="199869"/>
          </a:xfrm>
          <a:prstGeom prst="rect">
            <a:avLst/>
          </a:prstGeom>
          <a:noFill/>
          <a:ln w="9525" cap="rnd">
            <a:noFill/>
            <a:prstDash val="solid"/>
            <a:roun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12284C"/>
                </a:solidFill>
                <a:latin typeface="Open Sans"/>
              </a:rPr>
              <a:t>EANS I</a:t>
            </a:r>
          </a:p>
        </p:txBody>
      </p:sp>
      <p:sp>
        <p:nvSpPr>
          <p:cNvPr id="68" name="TextBox 67">
            <a:extLst>
              <a:ext uri="{FF2B5EF4-FFF2-40B4-BE49-F238E27FC236}">
                <a16:creationId xmlns:a16="http://schemas.microsoft.com/office/drawing/2014/main" id="{D700F70A-F6A0-A04B-ADCD-6C5A2BE28E85}"/>
              </a:ext>
            </a:extLst>
          </p:cNvPr>
          <p:cNvSpPr txBox="1"/>
          <p:nvPr/>
        </p:nvSpPr>
        <p:spPr>
          <a:xfrm>
            <a:off x="7557670" y="2837675"/>
            <a:ext cx="1434662" cy="199869"/>
          </a:xfrm>
          <a:prstGeom prst="rect">
            <a:avLst/>
          </a:prstGeom>
          <a:noFill/>
          <a:ln w="9525" cap="rnd">
            <a:noFill/>
            <a:prstDash val="solid"/>
            <a:round/>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200" b="1" dirty="0">
                <a:solidFill>
                  <a:srgbClr val="12284C"/>
                </a:solidFill>
                <a:latin typeface="Open Sans"/>
              </a:rPr>
              <a:t>EANS II</a:t>
            </a:r>
          </a:p>
        </p:txBody>
      </p:sp>
      <p:sp>
        <p:nvSpPr>
          <p:cNvPr id="70" name="TextBox 69">
            <a:extLst>
              <a:ext uri="{FF2B5EF4-FFF2-40B4-BE49-F238E27FC236}">
                <a16:creationId xmlns:a16="http://schemas.microsoft.com/office/drawing/2014/main" id="{DA0920ED-E824-4E4F-9962-AFA059E685A8}"/>
              </a:ext>
            </a:extLst>
          </p:cNvPr>
          <p:cNvSpPr txBox="1"/>
          <p:nvPr/>
        </p:nvSpPr>
        <p:spPr>
          <a:xfrm>
            <a:off x="7638907" y="3957520"/>
            <a:ext cx="1425848" cy="4800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170100" lvl="1" indent="-113400" defTabSz="685800">
              <a:buClr>
                <a:srgbClr val="12284C"/>
              </a:buClr>
              <a:buSzPct val="100000"/>
              <a:buFont typeface="Trebuchet MS" panose="020B0603020202020204" pitchFamily="34" charset="0"/>
              <a:buChar char="•"/>
              <a:defRPr/>
            </a:pPr>
            <a:r>
              <a:rPr lang="en-US" sz="750" dirty="0">
                <a:solidFill>
                  <a:srgbClr val="12284C"/>
                </a:solidFill>
                <a:latin typeface="Open Sans Light" panose="020B0306030504020204" pitchFamily="34" charset="0"/>
                <a:ea typeface="Open Sans Light" panose="020B0306030504020204" pitchFamily="34" charset="0"/>
                <a:cs typeface="Open Sans Light" panose="020B0306030504020204" pitchFamily="34" charset="0"/>
              </a:rPr>
              <a:t>Award within 60 days</a:t>
            </a:r>
          </a:p>
          <a:p>
            <a:pPr marL="170100" lvl="1" indent="-113400" defTabSz="685800">
              <a:buClr>
                <a:srgbClr val="12284C"/>
              </a:buClr>
              <a:buSzPct val="100000"/>
              <a:buFont typeface="Trebuchet MS" panose="020B0603020202020204" pitchFamily="34" charset="0"/>
              <a:buChar char="•"/>
              <a:defRPr/>
            </a:pPr>
            <a:r>
              <a:rPr lang="en-US" sz="750" dirty="0">
                <a:solidFill>
                  <a:srgbClr val="12284C"/>
                </a:solidFill>
                <a:latin typeface="Open Sans Light" panose="020B0306030504020204" pitchFamily="34" charset="0"/>
                <a:ea typeface="Open Sans Light" panose="020B0306030504020204" pitchFamily="34" charset="0"/>
                <a:cs typeface="Open Sans Light" panose="020B0306030504020204" pitchFamily="34" charset="0"/>
              </a:rPr>
              <a:t>Obligate by Sep '24</a:t>
            </a:r>
          </a:p>
        </p:txBody>
      </p:sp>
      <p:sp>
        <p:nvSpPr>
          <p:cNvPr id="71" name="TextBox 70">
            <a:extLst>
              <a:ext uri="{FF2B5EF4-FFF2-40B4-BE49-F238E27FC236}">
                <a16:creationId xmlns:a16="http://schemas.microsoft.com/office/drawing/2014/main" id="{BAB9250A-EAA8-5045-BBF6-434025D6C1F8}"/>
              </a:ext>
            </a:extLst>
          </p:cNvPr>
          <p:cNvSpPr txBox="1"/>
          <p:nvPr/>
        </p:nvSpPr>
        <p:spPr>
          <a:xfrm>
            <a:off x="7585872" y="3111739"/>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900" dirty="0">
                <a:solidFill>
                  <a:srgbClr val="12284C"/>
                </a:solidFill>
                <a:latin typeface="Open Sans"/>
              </a:rPr>
              <a:t>ARP Act (Mar ‘21)</a:t>
            </a:r>
          </a:p>
        </p:txBody>
      </p:sp>
      <p:sp>
        <p:nvSpPr>
          <p:cNvPr id="5" name="Rectangle 4">
            <a:extLst>
              <a:ext uri="{FF2B5EF4-FFF2-40B4-BE49-F238E27FC236}">
                <a16:creationId xmlns:a16="http://schemas.microsoft.com/office/drawing/2014/main" id="{6AE3BAC6-99D6-C94B-A53D-4B1496FA8F3F}"/>
              </a:ext>
            </a:extLst>
          </p:cNvPr>
          <p:cNvSpPr/>
          <p:nvPr/>
        </p:nvSpPr>
        <p:spPr>
          <a:xfrm>
            <a:off x="1469670" y="4118787"/>
            <a:ext cx="767155" cy="187399"/>
          </a:xfrm>
          <a:prstGeom prst="rect">
            <a:avLst/>
          </a:prstGeom>
          <a:solidFill>
            <a:schemeClr val="accent4">
              <a:alpha val="43000"/>
            </a:schemeClr>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2A5DB0"/>
              </a:solidFill>
              <a:latin typeface="Open Sans"/>
            </a:endParaRPr>
          </a:p>
        </p:txBody>
      </p:sp>
      <p:sp>
        <p:nvSpPr>
          <p:cNvPr id="77" name="Rectangle 76">
            <a:extLst>
              <a:ext uri="{FF2B5EF4-FFF2-40B4-BE49-F238E27FC236}">
                <a16:creationId xmlns:a16="http://schemas.microsoft.com/office/drawing/2014/main" id="{D429E04D-C9BD-FF4B-A53C-F10A91E23352}"/>
              </a:ext>
            </a:extLst>
          </p:cNvPr>
          <p:cNvSpPr/>
          <p:nvPr/>
        </p:nvSpPr>
        <p:spPr>
          <a:xfrm>
            <a:off x="3145942" y="4125109"/>
            <a:ext cx="767155" cy="187399"/>
          </a:xfrm>
          <a:prstGeom prst="rect">
            <a:avLst/>
          </a:prstGeom>
          <a:solidFill>
            <a:schemeClr val="accent4">
              <a:alpha val="43000"/>
            </a:schemeClr>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2A5DB0"/>
              </a:solidFill>
              <a:latin typeface="Open Sans"/>
            </a:endParaRPr>
          </a:p>
        </p:txBody>
      </p:sp>
      <p:sp>
        <p:nvSpPr>
          <p:cNvPr id="78" name="Rectangle 77">
            <a:extLst>
              <a:ext uri="{FF2B5EF4-FFF2-40B4-BE49-F238E27FC236}">
                <a16:creationId xmlns:a16="http://schemas.microsoft.com/office/drawing/2014/main" id="{EEF3861B-037A-C14B-A565-90D335ED2D97}"/>
              </a:ext>
            </a:extLst>
          </p:cNvPr>
          <p:cNvSpPr/>
          <p:nvPr/>
        </p:nvSpPr>
        <p:spPr>
          <a:xfrm>
            <a:off x="4693788" y="4103961"/>
            <a:ext cx="767155" cy="187399"/>
          </a:xfrm>
          <a:prstGeom prst="rect">
            <a:avLst/>
          </a:prstGeom>
          <a:solidFill>
            <a:schemeClr val="accent4">
              <a:alpha val="43000"/>
            </a:schemeClr>
          </a:solidFill>
          <a:ln w="9525" cap="rnd" cmpd="sng" algn="ctr">
            <a:solidFill>
              <a:srgbClr val="12284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en-US" sz="900" dirty="0">
              <a:solidFill>
                <a:srgbClr val="2A5DB0"/>
              </a:solidFill>
              <a:latin typeface="Open Sans"/>
            </a:endParaRPr>
          </a:p>
        </p:txBody>
      </p:sp>
      <p:sp>
        <p:nvSpPr>
          <p:cNvPr id="69" name="TextBox 68">
            <a:extLst>
              <a:ext uri="{FF2B5EF4-FFF2-40B4-BE49-F238E27FC236}">
                <a16:creationId xmlns:a16="http://schemas.microsoft.com/office/drawing/2014/main" id="{97E38722-2E52-2544-9353-A7460839B5C2}"/>
              </a:ext>
            </a:extLst>
          </p:cNvPr>
          <p:cNvSpPr txBox="1"/>
          <p:nvPr/>
        </p:nvSpPr>
        <p:spPr>
          <a:xfrm>
            <a:off x="7651200" y="3560700"/>
            <a:ext cx="1378258" cy="28297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r>
              <a:rPr lang="en-US" sz="1050" b="1" dirty="0">
                <a:solidFill>
                  <a:srgbClr val="000000"/>
                </a:solidFill>
                <a:latin typeface="Open Sans"/>
              </a:rPr>
              <a:t>$25M</a:t>
            </a:r>
          </a:p>
        </p:txBody>
      </p:sp>
    </p:spTree>
    <p:extLst>
      <p:ext uri="{BB962C8B-B14F-4D97-AF65-F5344CB8AC3E}">
        <p14:creationId xmlns:p14="http://schemas.microsoft.com/office/powerpoint/2010/main" val="339837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dissolve">
                                      <p:cBhvr>
                                        <p:cTn id="7" dur="500"/>
                                        <p:tgtEl>
                                          <p:spTgt spid="72"/>
                                        </p:tgtEl>
                                      </p:cBhvr>
                                    </p:animEffect>
                                  </p:childTnLst>
                                  <p:subTnLst>
                                    <p:set>
                                      <p:cBhvr override="childStyle">
                                        <p:cTn dur="1" fill="hold" display="0" masterRel="nextClick" afterEffect="1"/>
                                        <p:tgtEl>
                                          <p:spTgt spid="72"/>
                                        </p:tgtEl>
                                        <p:attrNameLst>
                                          <p:attrName>style.visibility</p:attrName>
                                        </p:attrNameLst>
                                      </p:cBhvr>
                                      <p:to>
                                        <p:strVal val="hidden"/>
                                      </p:to>
                                    </p:set>
                                  </p:subTnLst>
                                </p:cTn>
                              </p:par>
                              <p:par>
                                <p:cTn id="8" presetID="9" presetClass="entr" presetSubtype="0" fill="hold" grpId="0" nodeType="withEffect">
                                  <p:stCondLst>
                                    <p:cond delay="50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16" presetID="9" presetClass="entr" presetSubtype="0" fill="hold" grpId="0" nodeType="with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dissolve">
                                      <p:cBhvr>
                                        <p:cTn id="18" dur="2000"/>
                                        <p:tgtEl>
                                          <p:spTgt spid="75"/>
                                        </p:tgtEl>
                                      </p:cBhvr>
                                    </p:animEffect>
                                  </p:childTnLst>
                                  <p:subTnLst>
                                    <p:set>
                                      <p:cBhvr override="childStyle">
                                        <p:cTn dur="1" fill="hold" display="0" masterRel="nextClick" afterEffect="1"/>
                                        <p:tgtEl>
                                          <p:spTgt spid="75"/>
                                        </p:tgtEl>
                                        <p:attrNameLst>
                                          <p:attrName>style.visibility</p:attrName>
                                        </p:attrNameLst>
                                      </p:cBhvr>
                                      <p:to>
                                        <p:strVal val="hidden"/>
                                      </p:to>
                                    </p:set>
                                  </p:subTnLst>
                                </p:cTn>
                              </p:par>
                              <p:par>
                                <p:cTn id="19" presetID="9" presetClass="entr" presetSubtype="0" fill="hold" grpId="0" nodeType="withEffect">
                                  <p:stCondLst>
                                    <p:cond delay="0"/>
                                  </p:stCondLst>
                                  <p:childTnLst>
                                    <p:set>
                                      <p:cBhvr>
                                        <p:cTn id="20" dur="1" fill="hold">
                                          <p:stCondLst>
                                            <p:cond delay="0"/>
                                          </p:stCondLst>
                                        </p:cTn>
                                        <p:tgtEl>
                                          <p:spTgt spid="72"/>
                                        </p:tgtEl>
                                        <p:attrNameLst>
                                          <p:attrName>style.visibility</p:attrName>
                                        </p:attrNameLst>
                                      </p:cBhvr>
                                      <p:to>
                                        <p:strVal val="visible"/>
                                      </p:to>
                                    </p:set>
                                    <p:animEffect transition="in" filter="dissolve">
                                      <p:cBhvr>
                                        <p:cTn id="21" dur="2000"/>
                                        <p:tgtEl>
                                          <p:spTgt spid="72"/>
                                        </p:tgtEl>
                                      </p:cBhvr>
                                    </p:animEffect>
                                  </p:childTnLst>
                                  <p:subTnLst>
                                    <p:set>
                                      <p:cBhvr override="childStyle">
                                        <p:cTn dur="1" fill="hold" display="0" masterRel="nextClick" afterEffect="1"/>
                                        <p:tgtEl>
                                          <p:spTgt spid="72"/>
                                        </p:tgtEl>
                                        <p:attrNameLst>
                                          <p:attrName>style.visibility</p:attrName>
                                        </p:attrNameLst>
                                      </p:cBhvr>
                                      <p:to>
                                        <p:strVal val="hidden"/>
                                      </p:to>
                                    </p:set>
                                  </p:subTnLst>
                                </p:cTn>
                              </p:par>
                              <p:par>
                                <p:cTn id="22" presetID="9" presetClass="entr" presetSubtype="0" fill="hold" grpId="0" nodeType="withEffect">
                                  <p:stCondLst>
                                    <p:cond delay="10000"/>
                                  </p:stCondLst>
                                  <p:childTnLst>
                                    <p:set>
                                      <p:cBhvr>
                                        <p:cTn id="23" dur="1" fill="hold">
                                          <p:stCondLst>
                                            <p:cond delay="0"/>
                                          </p:stCondLst>
                                        </p:cTn>
                                        <p:tgtEl>
                                          <p:spTgt spid="77"/>
                                        </p:tgtEl>
                                        <p:attrNameLst>
                                          <p:attrName>style.visibility</p:attrName>
                                        </p:attrNameLst>
                                      </p:cBhvr>
                                      <p:to>
                                        <p:strVal val="visible"/>
                                      </p:to>
                                    </p:set>
                                    <p:animEffect transition="in" filter="dissolve">
                                      <p:cBhvr>
                                        <p:cTn id="24" dur="500"/>
                                        <p:tgtEl>
                                          <p:spTgt spid="77"/>
                                        </p:tgtEl>
                                      </p:cBhvr>
                                    </p:animEffect>
                                  </p:childTnLst>
                                  <p:subTnLst>
                                    <p:set>
                                      <p:cBhvr override="childStyle">
                                        <p:cTn dur="1" fill="hold" display="0" masterRel="nextClick" afterEffect="1"/>
                                        <p:tgtEl>
                                          <p:spTgt spid="77"/>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dissolve">
                                      <p:cBhvr>
                                        <p:cTn id="29" dur="2000"/>
                                        <p:tgtEl>
                                          <p:spTgt spid="7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dissolve">
                                      <p:cBhvr>
                                        <p:cTn id="32" dur="2000"/>
                                        <p:tgtEl>
                                          <p:spTgt spid="76"/>
                                        </p:tgtEl>
                                      </p:cBhvr>
                                    </p:animEffect>
                                  </p:childTnLst>
                                </p:cTn>
                              </p:par>
                              <p:par>
                                <p:cTn id="33" presetID="9" presetClass="entr" presetSubtype="0" fill="hold" grpId="0" nodeType="withEffect">
                                  <p:stCondLst>
                                    <p:cond delay="10000"/>
                                  </p:stCondLst>
                                  <p:childTnLst>
                                    <p:set>
                                      <p:cBhvr>
                                        <p:cTn id="34" dur="1" fill="hold">
                                          <p:stCondLst>
                                            <p:cond delay="0"/>
                                          </p:stCondLst>
                                        </p:cTn>
                                        <p:tgtEl>
                                          <p:spTgt spid="78"/>
                                        </p:tgtEl>
                                        <p:attrNameLst>
                                          <p:attrName>style.visibility</p:attrName>
                                        </p:attrNameLst>
                                      </p:cBhvr>
                                      <p:to>
                                        <p:strVal val="visible"/>
                                      </p:to>
                                    </p:set>
                                    <p:animEffect transition="in" filter="dissolve">
                                      <p:cBhvr>
                                        <p:cTn id="3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4" grpId="0" animBg="1"/>
      <p:bldP spid="75" grpId="0" animBg="1"/>
      <p:bldP spid="72" grpId="0" animBg="1"/>
      <p:bldP spid="72" grpId="1" animBg="1"/>
      <p:bldP spid="8" grpId="0" animBg="1"/>
      <p:bldP spid="5" grpId="0" animBg="1"/>
      <p:bldP spid="77" grpId="0" animBg="1"/>
      <p:bldP spid="7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3383716C-A5E9-E740-B240-E586022E36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4705350"/>
          </a:xfrm>
          <a:prstGeom prst="rect">
            <a:avLst/>
          </a:prstGeom>
        </p:spPr>
      </p:pic>
    </p:spTree>
    <p:extLst>
      <p:ext uri="{BB962C8B-B14F-4D97-AF65-F5344CB8AC3E}">
        <p14:creationId xmlns:p14="http://schemas.microsoft.com/office/powerpoint/2010/main" val="3946948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ETRS for Early Childhood Educators">
            <a:hlinkClick r:id="rId3"/>
            <a:extLst>
              <a:ext uri="{FF2B5EF4-FFF2-40B4-BE49-F238E27FC236}">
                <a16:creationId xmlns:a16="http://schemas.microsoft.com/office/drawing/2014/main" id="{85325091-0C69-F541-A13B-15D6D15B0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3713" y="228600"/>
            <a:ext cx="3076575" cy="1772108"/>
          </a:xfrm>
          <a:prstGeom prst="rect">
            <a:avLst/>
          </a:prstGeom>
          <a:noFill/>
          <a:extLst>
            <a:ext uri="{909E8E84-426E-40DD-AFC4-6F175D3DCCD1}">
              <a14:hiddenFill xmlns:a14="http://schemas.microsoft.com/office/drawing/2010/main">
                <a:solidFill>
                  <a:srgbClr val="FFFFFF"/>
                </a:solidFill>
              </a14:hiddenFill>
            </a:ext>
          </a:extLst>
        </p:spPr>
      </p:pic>
      <p:pic>
        <p:nvPicPr>
          <p:cNvPr id="257026" name="Picture 2" descr="IDA Accreditation Seal">
            <a:hlinkClick r:id="rId5"/>
            <a:extLst>
              <a:ext uri="{FF2B5EF4-FFF2-40B4-BE49-F238E27FC236}">
                <a16:creationId xmlns:a16="http://schemas.microsoft.com/office/drawing/2014/main" id="{8302F600-A77A-7B4A-B25C-7E02E81F31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9400" y="1200150"/>
            <a:ext cx="2238375" cy="3333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5D28D95-D30C-944D-ADA5-E88E68A8D687}"/>
              </a:ext>
            </a:extLst>
          </p:cNvPr>
          <p:cNvSpPr/>
          <p:nvPr/>
        </p:nvSpPr>
        <p:spPr>
          <a:xfrm>
            <a:off x="102439" y="1771650"/>
            <a:ext cx="6515100" cy="2862322"/>
          </a:xfrm>
          <a:prstGeom prst="rect">
            <a:avLst/>
          </a:prstGeom>
        </p:spPr>
        <p:txBody>
          <a:bodyPr wrap="square">
            <a:spAutoFit/>
          </a:bodyPr>
          <a:lstStyle/>
          <a:p>
            <a:pPr defTabSz="914378"/>
            <a:r>
              <a:rPr lang="en-US" dirty="0">
                <a:solidFill>
                  <a:srgbClr val="12284C"/>
                </a:solidFill>
                <a:latin typeface="Open Sans Light"/>
              </a:rPr>
              <a:t>KSDE TASN supports building capacity in districts to effectively sustain the use of the LETRS online professional development to support students struggling to learn to read, including those at-risk of dyslexia. LETRS professional development responds to the need for high-quality literacy educators. LETRS provides the deep foundational knowledge necessary to understand how students learn to read, write, and spell—and why some of them struggle. LETRS training better prepares teachers to support all readers, including students with dyslexia and other learning difficulties.</a:t>
            </a:r>
          </a:p>
        </p:txBody>
      </p:sp>
    </p:spTree>
    <p:extLst>
      <p:ext uri="{BB962C8B-B14F-4D97-AF65-F5344CB8AC3E}">
        <p14:creationId xmlns:p14="http://schemas.microsoft.com/office/powerpoint/2010/main" val="1892646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D4CDB-9586-0D40-BF3B-BFD865F8E2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09" b="52002"/>
          <a:stretch/>
        </p:blipFill>
        <p:spPr>
          <a:xfrm>
            <a:off x="-1" y="34901"/>
            <a:ext cx="9144001" cy="4380047"/>
          </a:xfrm>
          <a:prstGeom prst="rect">
            <a:avLst/>
          </a:prstGeom>
        </p:spPr>
      </p:pic>
      <p:pic>
        <p:nvPicPr>
          <p:cNvPr id="3" name="Picture 2">
            <a:extLst>
              <a:ext uri="{FF2B5EF4-FFF2-40B4-BE49-F238E27FC236}">
                <a16:creationId xmlns:a16="http://schemas.microsoft.com/office/drawing/2014/main" id="{84788A8B-E8B1-364F-AF09-DE57836CCF82}"/>
              </a:ext>
            </a:extLst>
          </p:cNvPr>
          <p:cNvPicPr>
            <a:picLocks noChangeAspect="1"/>
          </p:cNvPicPr>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986516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23803F-674E-4447-B701-884C12C74C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05" y="363474"/>
            <a:ext cx="7138791" cy="4328048"/>
          </a:xfrm>
          <a:prstGeom prst="rect">
            <a:avLst/>
          </a:prstGeom>
        </p:spPr>
      </p:pic>
      <p:pic>
        <p:nvPicPr>
          <p:cNvPr id="7" name="Picture 6">
            <a:extLst>
              <a:ext uri="{FF2B5EF4-FFF2-40B4-BE49-F238E27FC236}">
                <a16:creationId xmlns:a16="http://schemas.microsoft.com/office/drawing/2014/main" id="{3BE0406B-8611-4AFE-B757-3045B6B64A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480" t="28978" r="18482" b="28889"/>
          <a:stretch/>
        </p:blipFill>
        <p:spPr>
          <a:xfrm>
            <a:off x="985655" y="93876"/>
            <a:ext cx="1773826" cy="1534295"/>
          </a:xfrm>
          <a:prstGeom prst="rect">
            <a:avLst/>
          </a:prstGeom>
        </p:spPr>
      </p:pic>
      <p:pic>
        <p:nvPicPr>
          <p:cNvPr id="8" name="Picture 7">
            <a:extLst>
              <a:ext uri="{FF2B5EF4-FFF2-40B4-BE49-F238E27FC236}">
                <a16:creationId xmlns:a16="http://schemas.microsoft.com/office/drawing/2014/main" id="{16947CEC-0B66-487C-A2D6-FE4C441A30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9459" b="83187"/>
          <a:stretch/>
        </p:blipFill>
        <p:spPr>
          <a:xfrm>
            <a:off x="5805053" y="451979"/>
            <a:ext cx="1466379" cy="727675"/>
          </a:xfrm>
          <a:prstGeom prst="rect">
            <a:avLst/>
          </a:prstGeom>
        </p:spPr>
      </p:pic>
    </p:spTree>
    <p:extLst>
      <p:ext uri="{BB962C8B-B14F-4D97-AF65-F5344CB8AC3E}">
        <p14:creationId xmlns:p14="http://schemas.microsoft.com/office/powerpoint/2010/main" val="1914414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D9D519-8CED-F74B-B11D-38733EAC3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spTree>
    <p:extLst>
      <p:ext uri="{BB962C8B-B14F-4D97-AF65-F5344CB8AC3E}">
        <p14:creationId xmlns:p14="http://schemas.microsoft.com/office/powerpoint/2010/main" val="1261828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Tree>
    <p:extLst>
      <p:ext uri="{BB962C8B-B14F-4D97-AF65-F5344CB8AC3E}">
        <p14:creationId xmlns:p14="http://schemas.microsoft.com/office/powerpoint/2010/main" val="597927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AZUEbBErZ7g6jEz04WFb8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_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lue Template">
  <a:themeElements>
    <a:clrScheme name="KSDE">
      <a:dk1>
        <a:sysClr val="windowText" lastClr="000000"/>
      </a:dk1>
      <a:lt1>
        <a:sysClr val="window" lastClr="FFFFFF"/>
      </a:lt1>
      <a:dk2>
        <a:srgbClr val="12284C"/>
      </a:dk2>
      <a:lt2>
        <a:srgbClr val="FFFFFF"/>
      </a:lt2>
      <a:accent1>
        <a:srgbClr val="53565A"/>
      </a:accent1>
      <a:accent2>
        <a:srgbClr val="FFA400"/>
      </a:accent2>
      <a:accent3>
        <a:srgbClr val="005587"/>
      </a:accent3>
      <a:accent4>
        <a:srgbClr val="00B796"/>
      </a:accent4>
      <a:accent5>
        <a:srgbClr val="D50032"/>
      </a:accent5>
      <a:accent6>
        <a:srgbClr val="B7312C"/>
      </a:accent6>
      <a:hlink>
        <a:srgbClr val="005587"/>
      </a:hlink>
      <a:folHlink>
        <a:srgbClr val="B7312C"/>
      </a:folHlink>
    </a:clrScheme>
    <a:fontScheme name="KSDE Branding">
      <a:majorFont>
        <a:latin typeface="Open Sans Semibold"/>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ue Template" id="{5B916E49-7401-4482-9333-820C3225A8F6}" vid="{E56EB4D3-45CA-44F2-9729-99A10923174E}"/>
    </a:ext>
  </a:extLst>
</a:theme>
</file>

<file path=ppt/theme/theme3.xml><?xml version="1.0" encoding="utf-8"?>
<a:theme xmlns:a="http://schemas.openxmlformats.org/drawingml/2006/main" name="4_KansansCAN-Blank-Template">
  <a:themeElements>
    <a:clrScheme name="KS Can Color Scheme">
      <a:dk1>
        <a:sysClr val="windowText" lastClr="000000"/>
      </a:dk1>
      <a:lt1>
        <a:srgbClr val="FFFFFF"/>
      </a:lt1>
      <a:dk2>
        <a:srgbClr val="15254B"/>
      </a:dk2>
      <a:lt2>
        <a:srgbClr val="FFA300"/>
      </a:lt2>
      <a:accent1>
        <a:srgbClr val="9CFF1A"/>
      </a:accent1>
      <a:accent2>
        <a:srgbClr val="FEF600"/>
      </a:accent2>
      <a:accent3>
        <a:srgbClr val="22D9E5"/>
      </a:accent3>
      <a:accent4>
        <a:srgbClr val="0D6F75"/>
      </a:accent4>
      <a:accent5>
        <a:srgbClr val="7F7F7F"/>
      </a:accent5>
      <a:accent6>
        <a:srgbClr val="4F8C00"/>
      </a:accent6>
      <a:hlink>
        <a:srgbClr val="00B0F0"/>
      </a:hlink>
      <a:folHlink>
        <a:srgbClr val="CF100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KSDE">
      <a:dk1>
        <a:srgbClr val="12284C"/>
      </a:dk1>
      <a:lt1>
        <a:sysClr val="window" lastClr="FFFFFF"/>
      </a:lt1>
      <a:dk2>
        <a:srgbClr val="12284C"/>
      </a:dk2>
      <a:lt2>
        <a:srgbClr val="E7E6E6"/>
      </a:lt2>
      <a:accent1>
        <a:srgbClr val="FFA400"/>
      </a:accent1>
      <a:accent2>
        <a:srgbClr val="12284C"/>
      </a:accent2>
      <a:accent3>
        <a:srgbClr val="00B796"/>
      </a:accent3>
      <a:accent4>
        <a:srgbClr val="005587"/>
      </a:accent4>
      <a:accent5>
        <a:srgbClr val="D50032"/>
      </a:accent5>
      <a:accent6>
        <a:srgbClr val="3E4043"/>
      </a:accent6>
      <a:hlink>
        <a:srgbClr val="12284C"/>
      </a:hlink>
      <a:folHlink>
        <a:srgbClr val="53565A"/>
      </a:folHlink>
    </a:clrScheme>
    <a:fontScheme name="KSDE Open Sans">
      <a:majorFont>
        <a:latin typeface="Open Sans"/>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New - Kansas Education Case Template Grid 16:9 - 13720">
  <a:themeElements>
    <a:clrScheme name="Custom 1">
      <a:dk1>
        <a:srgbClr val="12284C"/>
      </a:dk1>
      <a:lt1>
        <a:srgbClr val="FFFFFF"/>
      </a:lt1>
      <a:dk2>
        <a:srgbClr val="12284C"/>
      </a:dk2>
      <a:lt2>
        <a:srgbClr val="F2F2F2"/>
      </a:lt2>
      <a:accent1>
        <a:srgbClr val="07111F"/>
      </a:accent1>
      <a:accent2>
        <a:srgbClr val="0E213E"/>
      </a:accent2>
      <a:accent3>
        <a:srgbClr val="F9A11B"/>
      </a:accent3>
      <a:accent4>
        <a:srgbClr val="2A5DB0"/>
      </a:accent4>
      <a:accent5>
        <a:srgbClr val="9A9A9A"/>
      </a:accent5>
      <a:accent6>
        <a:srgbClr val="01B096"/>
      </a:accent6>
      <a:hlink>
        <a:srgbClr val="3E9C88"/>
      </a:hlink>
      <a:folHlink>
        <a:srgbClr val="8FD2C4"/>
      </a:folHlink>
    </a:clrScheme>
    <a:fontScheme name="Custom 3">
      <a:majorFont>
        <a:latin typeface="Open Sans"/>
        <a:ea typeface=""/>
        <a:cs typeface=""/>
      </a:majorFont>
      <a:minorFont>
        <a:latin typeface="Open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84C"/>
        </a:solidFill>
        <a:ln w="9525" cap="rnd" cmpd="sng" algn="ctr">
          <a:solidFill>
            <a:srgbClr val="12284C"/>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6.xml><?xml version="1.0" encoding="utf-8"?>
<a:theme xmlns:a="http://schemas.openxmlformats.org/drawingml/2006/main" name="3_New - Kansas Education Case Template Grid 16:9 - 13720">
  <a:themeElements>
    <a:clrScheme name="Custom 1">
      <a:dk1>
        <a:srgbClr val="12284C"/>
      </a:dk1>
      <a:lt1>
        <a:srgbClr val="FFFFFF"/>
      </a:lt1>
      <a:dk2>
        <a:srgbClr val="12284C"/>
      </a:dk2>
      <a:lt2>
        <a:srgbClr val="F2F2F2"/>
      </a:lt2>
      <a:accent1>
        <a:srgbClr val="07111F"/>
      </a:accent1>
      <a:accent2>
        <a:srgbClr val="0E213E"/>
      </a:accent2>
      <a:accent3>
        <a:srgbClr val="F9A11B"/>
      </a:accent3>
      <a:accent4>
        <a:srgbClr val="2A5DB0"/>
      </a:accent4>
      <a:accent5>
        <a:srgbClr val="9A9A9A"/>
      </a:accent5>
      <a:accent6>
        <a:srgbClr val="01B096"/>
      </a:accent6>
      <a:hlink>
        <a:srgbClr val="3E9C88"/>
      </a:hlink>
      <a:folHlink>
        <a:srgbClr val="8FD2C4"/>
      </a:folHlink>
    </a:clrScheme>
    <a:fontScheme name="Open Sans">
      <a:majorFont>
        <a:latin typeface="Open Sans Semibold"/>
        <a:ea typeface=""/>
        <a:cs typeface=""/>
      </a:majorFont>
      <a:minorFont>
        <a:latin typeface="Open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84C"/>
        </a:solidFill>
        <a:ln w="9525" cap="rnd" cmpd="sng" algn="ctr">
          <a:solidFill>
            <a:srgbClr val="12284C"/>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dirty="0" err="1" smtClean="0">
            <a:solidFill>
              <a:srgbClr val="000000"/>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rgbClr val="12284C"/>
    </a:dk1>
    <a:lt1>
      <a:srgbClr val="FFFFFF"/>
    </a:lt1>
    <a:dk2>
      <a:srgbClr val="12284C"/>
    </a:dk2>
    <a:lt2>
      <a:srgbClr val="F2F2F2"/>
    </a:lt2>
    <a:accent1>
      <a:srgbClr val="07111F"/>
    </a:accent1>
    <a:accent2>
      <a:srgbClr val="0E213E"/>
    </a:accent2>
    <a:accent3>
      <a:srgbClr val="F9A11B"/>
    </a:accent3>
    <a:accent4>
      <a:srgbClr val="2A5DB0"/>
    </a:accent4>
    <a:accent5>
      <a:srgbClr val="9A9A9A"/>
    </a:accent5>
    <a:accent6>
      <a:srgbClr val="01B096"/>
    </a:accent6>
    <a:hlink>
      <a:srgbClr val="3E9C88"/>
    </a:hlink>
    <a:folHlink>
      <a:srgbClr val="8FD2C4"/>
    </a:folHlink>
  </a:clrScheme>
</a:themeOverride>
</file>

<file path=ppt/theme/themeOverride2.xml><?xml version="1.0" encoding="utf-8"?>
<a:themeOverride xmlns:a="http://schemas.openxmlformats.org/drawingml/2006/main">
  <a:clrScheme name="Custom 1">
    <a:dk1>
      <a:srgbClr val="12284C"/>
    </a:dk1>
    <a:lt1>
      <a:srgbClr val="FFFFFF"/>
    </a:lt1>
    <a:dk2>
      <a:srgbClr val="12284C"/>
    </a:dk2>
    <a:lt2>
      <a:srgbClr val="F2F2F2"/>
    </a:lt2>
    <a:accent1>
      <a:srgbClr val="07111F"/>
    </a:accent1>
    <a:accent2>
      <a:srgbClr val="0E213E"/>
    </a:accent2>
    <a:accent3>
      <a:srgbClr val="F9A11B"/>
    </a:accent3>
    <a:accent4>
      <a:srgbClr val="2A5DB0"/>
    </a:accent4>
    <a:accent5>
      <a:srgbClr val="9A9A9A"/>
    </a:accent5>
    <a:accent6>
      <a:srgbClr val="01B096"/>
    </a:accent6>
    <a:hlink>
      <a:srgbClr val="3E9C88"/>
    </a:hlink>
    <a:folHlink>
      <a:srgbClr val="8FD2C4"/>
    </a:folHlink>
  </a:clrScheme>
</a:themeOverride>
</file>

<file path=docProps/app.xml><?xml version="1.0" encoding="utf-8"?>
<Properties xmlns="http://schemas.openxmlformats.org/officeDocument/2006/extended-properties" xmlns:vt="http://schemas.openxmlformats.org/officeDocument/2006/docPropsVTypes">
  <TotalTime>36785</TotalTime>
  <Words>362</Words>
  <Application>Microsoft Office PowerPoint</Application>
  <PresentationFormat>On-screen Show (16:9)</PresentationFormat>
  <Paragraphs>50</Paragraphs>
  <Slides>9</Slides>
  <Notes>5</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9</vt:i4>
      </vt:variant>
    </vt:vector>
  </HeadingPairs>
  <TitlesOfParts>
    <vt:vector size="24" baseType="lpstr">
      <vt:lpstr>Arial</vt:lpstr>
      <vt:lpstr>Calibri</vt:lpstr>
      <vt:lpstr>Century Gothic</vt:lpstr>
      <vt:lpstr>Open Sans</vt:lpstr>
      <vt:lpstr>Open Sans Light</vt:lpstr>
      <vt:lpstr>Open Sans SemiBold</vt:lpstr>
      <vt:lpstr>Open Sans SemiBold</vt:lpstr>
      <vt:lpstr>Trebuchet MS</vt:lpstr>
      <vt:lpstr>2_Custom Design</vt:lpstr>
      <vt:lpstr>1_Blue Template</vt:lpstr>
      <vt:lpstr>4_KansansCAN-Blank-Template</vt:lpstr>
      <vt:lpstr>1_Custom Design</vt:lpstr>
      <vt:lpstr>New - Kansas Education Case Template Grid 16:9 - 13720</vt:lpstr>
      <vt:lpstr>3_New - Kansas Education Case Template Grid 16:9 - 13720</vt:lpstr>
      <vt:lpstr>think-cell Slide</vt:lpstr>
      <vt:lpstr>Western Kansas Supts 2021</vt:lpstr>
      <vt:lpstr>PowerPoint Presentation</vt:lpstr>
      <vt:lpstr>Federal relief funds intended to further support LEAs and nonpublic schools in addressing these needs</vt:lpstr>
      <vt:lpstr>PowerPoint Presentation</vt:lpstr>
      <vt:lpstr>PowerPoint Presentation</vt:lpstr>
      <vt:lpstr>PowerPoint Presentation</vt:lpstr>
      <vt:lpstr>PowerPoint Presentation</vt:lpstr>
      <vt:lpstr>PowerPoint Presentation</vt:lpstr>
      <vt:lpstr>PowerPoint Presentation</vt:lpstr>
    </vt:vector>
  </TitlesOfParts>
  <Company>KSDE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Franklin</dc:creator>
  <cp:lastModifiedBy>Makayla Auldridge</cp:lastModifiedBy>
  <cp:revision>746</cp:revision>
  <dcterms:created xsi:type="dcterms:W3CDTF">2015-08-04T16:12:34Z</dcterms:created>
  <dcterms:modified xsi:type="dcterms:W3CDTF">2021-09-29T13:52:45Z</dcterms:modified>
</cp:coreProperties>
</file>