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5.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7" r:id="rId2"/>
    <p:sldMasterId id="2147483874" r:id="rId3"/>
    <p:sldMasterId id="2147483927" r:id="rId4"/>
    <p:sldMasterId id="2147484016" r:id="rId5"/>
    <p:sldMasterId id="2147484032" r:id="rId6"/>
  </p:sldMasterIdLst>
  <p:notesMasterIdLst>
    <p:notesMasterId r:id="rId36"/>
  </p:notesMasterIdLst>
  <p:handoutMasterIdLst>
    <p:handoutMasterId r:id="rId37"/>
  </p:handoutMasterIdLst>
  <p:sldIdLst>
    <p:sldId id="261" r:id="rId7"/>
    <p:sldId id="1040" r:id="rId8"/>
    <p:sldId id="1271" r:id="rId9"/>
    <p:sldId id="1276" r:id="rId10"/>
    <p:sldId id="561" r:id="rId11"/>
    <p:sldId id="562" r:id="rId12"/>
    <p:sldId id="389" r:id="rId13"/>
    <p:sldId id="1286" r:id="rId14"/>
    <p:sldId id="1288" r:id="rId15"/>
    <p:sldId id="1289" r:id="rId16"/>
    <p:sldId id="1290" r:id="rId17"/>
    <p:sldId id="1259" r:id="rId18"/>
    <p:sldId id="1267" r:id="rId19"/>
    <p:sldId id="1269" r:id="rId20"/>
    <p:sldId id="1287" r:id="rId21"/>
    <p:sldId id="1268" r:id="rId22"/>
    <p:sldId id="1270" r:id="rId23"/>
    <p:sldId id="1258" r:id="rId24"/>
    <p:sldId id="1246" r:id="rId25"/>
    <p:sldId id="1240" r:id="rId26"/>
    <p:sldId id="1273" r:id="rId27"/>
    <p:sldId id="1275" r:id="rId28"/>
    <p:sldId id="1256" r:id="rId29"/>
    <p:sldId id="1279" r:id="rId30"/>
    <p:sldId id="1282" r:id="rId31"/>
    <p:sldId id="1277" r:id="rId32"/>
    <p:sldId id="1278" r:id="rId33"/>
    <p:sldId id="1284" r:id="rId34"/>
    <p:sldId id="456" r:id="rId3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12C19"/>
    <a:srgbClr val="941651"/>
    <a:srgbClr val="CC9900"/>
    <a:srgbClr val="C8D6DE"/>
    <a:srgbClr val="AEC8D5"/>
    <a:srgbClr val="909295"/>
    <a:srgbClr val="000000"/>
    <a:srgbClr val="E9B11C"/>
    <a:srgbClr val="B6653A"/>
    <a:srgbClr val="A356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6931" autoAdjust="0"/>
    <p:restoredTop sz="96437" autoAdjust="0"/>
  </p:normalViewPr>
  <p:slideViewPr>
    <p:cSldViewPr snapToGrid="0" snapToObjects="1">
      <p:cViewPr>
        <p:scale>
          <a:sx n="209" d="100"/>
          <a:sy n="209" d="100"/>
        </p:scale>
        <p:origin x="768" y="472"/>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85" d="100"/>
          <a:sy n="85" d="100"/>
        </p:scale>
        <p:origin x="255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80D017-9E15-4FB1-B0C6-00A7E4C75B5C}" type="datetimeFigureOut">
              <a:rPr lang="en-US" smtClean="0"/>
              <a:t>12/9/2019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F10798-0812-4B80-8587-15F81A7A01C4}" type="slidenum">
              <a:rPr lang="en-US" smtClean="0"/>
              <a:t>‹#›</a:t>
            </a:fld>
            <a:endParaRPr lang="en-US"/>
          </a:p>
        </p:txBody>
      </p:sp>
    </p:spTree>
    <p:extLst>
      <p:ext uri="{BB962C8B-B14F-4D97-AF65-F5344CB8AC3E}">
        <p14:creationId xmlns:p14="http://schemas.microsoft.com/office/powerpoint/2010/main" val="1361966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48AFB5-48E9-094A-8A9A-FD25166133F8}" type="datetimeFigureOut">
              <a:rPr lang="en-US" smtClean="0"/>
              <a:t>12/9/2019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98B449-3EE6-F940-A288-ACF3366978E5}" type="slidenum">
              <a:rPr lang="en-US" smtClean="0"/>
              <a:t>‹#›</a:t>
            </a:fld>
            <a:endParaRPr lang="en-US"/>
          </a:p>
        </p:txBody>
      </p:sp>
    </p:spTree>
    <p:extLst>
      <p:ext uri="{BB962C8B-B14F-4D97-AF65-F5344CB8AC3E}">
        <p14:creationId xmlns:p14="http://schemas.microsoft.com/office/powerpoint/2010/main" val="30506972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98B449-3EE6-F940-A288-ACF3366978E5}" type="slidenum">
              <a:rPr lang="en-US" smtClean="0"/>
              <a:t>1</a:t>
            </a:fld>
            <a:endParaRPr lang="en-US"/>
          </a:p>
        </p:txBody>
      </p:sp>
    </p:spTree>
    <p:extLst>
      <p:ext uri="{BB962C8B-B14F-4D97-AF65-F5344CB8AC3E}">
        <p14:creationId xmlns:p14="http://schemas.microsoft.com/office/powerpoint/2010/main" val="327682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298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0000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982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5377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7111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0082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2279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5755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709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5997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98B449-3EE6-F940-A288-ACF3366978E5}" type="slidenum">
              <a:rPr lang="en-US" smtClean="0"/>
              <a:t>2</a:t>
            </a:fld>
            <a:endParaRPr lang="en-US"/>
          </a:p>
        </p:txBody>
      </p:sp>
    </p:spTree>
    <p:extLst>
      <p:ext uri="{BB962C8B-B14F-4D97-AF65-F5344CB8AC3E}">
        <p14:creationId xmlns:p14="http://schemas.microsoft.com/office/powerpoint/2010/main" val="3589326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266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658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LiveSlide Site</a:t>
            </a:r>
          </a:p>
          <a:p>
            <a:r>
              <a:rPr lang="en-US"/>
              <a:t>https://www.mentimeter.com/s/79e604c86328a80d631c4b66d3757f37/68e184d1c738/edit</a:t>
            </a:r>
          </a:p>
        </p:txBody>
      </p:sp>
      <p:sp>
        <p:nvSpPr>
          <p:cNvPr id="4" name="Slide Number Placeholder 3"/>
          <p:cNvSpPr>
            <a:spLocks noGrp="1"/>
          </p:cNvSpPr>
          <p:nvPr>
            <p:ph type="sldNum" sz="quarter" idx="5"/>
          </p:nvPr>
        </p:nvSpPr>
        <p:spPr/>
        <p:txBody>
          <a:bodyPr/>
          <a:lstStyle/>
          <a:p>
            <a:fld id="{7F98B449-3EE6-F940-A288-ACF3366978E5}" type="slidenum">
              <a:rPr lang="en-US" smtClean="0"/>
              <a:t>22</a:t>
            </a:fld>
            <a:endParaRPr lang="en-US"/>
          </a:p>
        </p:txBody>
      </p:sp>
    </p:spTree>
    <p:extLst>
      <p:ext uri="{BB962C8B-B14F-4D97-AF65-F5344CB8AC3E}">
        <p14:creationId xmlns:p14="http://schemas.microsoft.com/office/powerpoint/2010/main" val="2462201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7570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4321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1083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2264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72601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08387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students are the future workforce and future leaders of Kansas. Kansans Can achieve anything and, together, Kansans Can lead the world in the success of each student.</a:t>
            </a:r>
          </a:p>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solidFill>
                  <a:prstClr val="black"/>
                </a:solidFill>
                <a:latin typeface="Calibri"/>
              </a:rPr>
              <a:pPr/>
              <a:t>29</a:t>
            </a:fld>
            <a:endParaRPr lang="en-US" dirty="0">
              <a:solidFill>
                <a:prstClr val="black"/>
              </a:solidFill>
              <a:latin typeface="Calibri"/>
            </a:endParaRPr>
          </a:p>
        </p:txBody>
      </p:sp>
    </p:spTree>
    <p:extLst>
      <p:ext uri="{BB962C8B-B14F-4D97-AF65-F5344CB8AC3E}">
        <p14:creationId xmlns:p14="http://schemas.microsoft.com/office/powerpoint/2010/main" val="4274242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7337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594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a:t>
            </a:r>
            <a:r>
              <a:rPr lang="en-US" baseline="0" dirty="0"/>
              <a:t> result is a little surprising since a</a:t>
            </a:r>
            <a:r>
              <a:rPr lang="en-US" dirty="0"/>
              <a:t>bout 66% of the respondents were educators, education administrators, or former educators—people who mostly</a:t>
            </a:r>
            <a:r>
              <a:rPr lang="en-US" baseline="0" dirty="0"/>
              <a:t> teach, or used to teach, academic skills</a:t>
            </a:r>
            <a:r>
              <a:rPr lang="en-US" dirty="0"/>
              <a:t>.  Nevertheless, the soft skills—social-emotional, personality skills, or 21st century skills—they have lots of names—were cited 70% of the time.</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0669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Recall that the community groups cited non-academic skills 70% of the time and academic skills 23% of the time.  These frequencies are remarkably similar to those expressed by the community groups.  If</a:t>
            </a:r>
            <a:r>
              <a:rPr lang="en-US" baseline="0" dirty="0"/>
              <a:t> volume can be equated with importance, t</a:t>
            </a:r>
            <a:r>
              <a:rPr lang="en-US" dirty="0"/>
              <a:t>he business and industry groups are saying that the non-academic characteristics</a:t>
            </a:r>
            <a:r>
              <a:rPr lang="en-US" baseline="0" dirty="0"/>
              <a:t> are more important than academic skills, including applied skills, and that non-academic skills are at least as important to them as to the community groups, maybe more so.  </a:t>
            </a:r>
            <a:endParaRPr lang="en-US" dirty="0"/>
          </a:p>
          <a:p>
            <a:endParaRPr lang="en-US" dirty="0"/>
          </a:p>
          <a:p>
            <a:r>
              <a:rPr lang="en-US" baseline="0" dirty="0"/>
              <a:t>One cited experience as a characteristic of the ideally prepared 24 year old (the tiny yellow line).</a:t>
            </a:r>
            <a:endParaRPr lang="en-US"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BD166E88-C02A-4852-81EF-50219D7D68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1255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About the less frequently cited strategies: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Teaching</a:t>
            </a:r>
            <a:r>
              <a:rPr lang="en-US" baseline="0" dirty="0"/>
              <a:t> techniques as strategies included integrated, collaborative teaching; teacher as facilitator; engaging students; teaching teachers how to teach soft skills, among others.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Investments in human capital suggested increasing the number of counselors (which fits with the suggestion for more individual career planning), and more professional development for elementary math teachers.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more striking suggestions in the accountability recommendations included more autonomy for teachers, aiming to meet the Rose Standards, linking drivers’ licenses to graduation, and allowing for greater individual differences in student development.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College collaboration and extracurricular activities were relatively few, which is surprising with the larger initiatives to prepare students to be college and career ready, and the ideal of teaching more social-emotional skills.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2621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0096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39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2.xml"/><Relationship Id="rId4" Type="http://schemas.microsoft.com/office/2007/relationships/hdphoto" Target="../media/hdphoto2.wdp"/></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3.xml"/><Relationship Id="rId4" Type="http://schemas.microsoft.com/office/2007/relationships/hdphoto" Target="../media/hdphoto2.wdp"/></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noChangeAspect="1"/>
          </p:cNvSpPr>
          <p:nvPr>
            <p:ph type="ctrTitle" hasCustomPrompt="1"/>
          </p:nvPr>
        </p:nvSpPr>
        <p:spPr>
          <a:xfrm>
            <a:off x="3265714" y="708784"/>
            <a:ext cx="4771784" cy="2057468"/>
          </a:xfrm>
        </p:spPr>
        <p:txBody>
          <a:bodyPr anchor="b" anchorCtr="0">
            <a:normAutofit/>
          </a:bodyPr>
          <a:lstStyle>
            <a:lvl1pPr>
              <a:defRPr b="1"/>
            </a:lvl1pPr>
          </a:lstStyle>
          <a:p>
            <a:r>
              <a:rPr lang="en-US" dirty="0"/>
              <a:t>CLICK TO EDIT MASTER TITLE STYLE</a:t>
            </a:r>
          </a:p>
        </p:txBody>
      </p:sp>
      <p:sp>
        <p:nvSpPr>
          <p:cNvPr id="3" name="Subtitle 2"/>
          <p:cNvSpPr>
            <a:spLocks noGrp="1" noChangeAspect="1"/>
          </p:cNvSpPr>
          <p:nvPr>
            <p:ph type="subTitle" idx="1"/>
          </p:nvPr>
        </p:nvSpPr>
        <p:spPr>
          <a:xfrm>
            <a:off x="3265714" y="2897902"/>
            <a:ext cx="4771784" cy="888065"/>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6B1562E-A5C8-9F43-9794-799EA76A6F53}" type="datetimeFigureOut">
              <a:rPr lang="en-US" smtClean="0"/>
              <a:t>12/9/2019</a:t>
            </a:fld>
            <a:endParaRPr lang="en-US"/>
          </a:p>
        </p:txBody>
      </p:sp>
      <p:sp>
        <p:nvSpPr>
          <p:cNvPr id="5" name="Footer Placeholder 4"/>
          <p:cNvSpPr>
            <a:spLocks noGrp="1"/>
          </p:cNvSpPr>
          <p:nvPr>
            <p:ph type="ftr" sz="quarter" idx="11"/>
          </p:nvPr>
        </p:nvSpPr>
        <p:spPr/>
        <p:txBody>
          <a:bodyPr/>
          <a:lstStyle/>
          <a:p>
            <a:r>
              <a:rPr lang="en-US" dirty="0"/>
              <a:t>Kansas leads the world in the success of each student.</a:t>
            </a:r>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a:p>
        </p:txBody>
      </p:sp>
      <p:sp>
        <p:nvSpPr>
          <p:cNvPr id="10" name="Rectangle 9"/>
          <p:cNvSpPr/>
          <p:nvPr userDrawn="1"/>
        </p:nvSpPr>
        <p:spPr>
          <a:xfrm>
            <a:off x="0" y="0"/>
            <a:ext cx="3124200" cy="51435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8244978" y="8"/>
            <a:ext cx="543377" cy="880926"/>
            <a:chOff x="8244978" y="8"/>
            <a:chExt cx="543377" cy="880926"/>
          </a:xfrm>
        </p:grpSpPr>
        <p:sp>
          <p:nvSpPr>
            <p:cNvPr id="12" name="Flowchart: Off-page Connector 11"/>
            <p:cNvSpPr/>
            <p:nvPr userDrawn="1"/>
          </p:nvSpPr>
          <p:spPr>
            <a:xfrm>
              <a:off x="8244978" y="8"/>
              <a:ext cx="543377" cy="880926"/>
            </a:xfrm>
            <a:prstGeom prst="flowChartOffpageConnector">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b="35174"/>
            <a:stretch/>
          </p:blipFill>
          <p:spPr>
            <a:xfrm>
              <a:off x="8279259" y="124092"/>
              <a:ext cx="474816" cy="584692"/>
            </a:xfrm>
            <a:prstGeom prst="rect">
              <a:avLst/>
            </a:prstGeom>
          </p:spPr>
        </p:pic>
      </p:grpSp>
    </p:spTree>
    <p:extLst>
      <p:ext uri="{BB962C8B-B14F-4D97-AF65-F5344CB8AC3E}">
        <p14:creationId xmlns:p14="http://schemas.microsoft.com/office/powerpoint/2010/main" val="1848111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B1562E-A5C8-9F43-9794-799EA76A6F53}" type="datetimeFigureOut">
              <a:rPr lang="en-US" smtClean="0"/>
              <a:t>12/9/2019</a:t>
            </a:fld>
            <a:endParaRPr lang="en-US"/>
          </a:p>
        </p:txBody>
      </p:sp>
      <p:sp>
        <p:nvSpPr>
          <p:cNvPr id="3" name="Footer Placeholder 2"/>
          <p:cNvSpPr>
            <a:spLocks noGrp="1"/>
          </p:cNvSpPr>
          <p:nvPr>
            <p:ph type="ftr" sz="quarter" idx="11"/>
          </p:nvPr>
        </p:nvSpPr>
        <p:spPr/>
        <p:txBody>
          <a:bodyPr/>
          <a:lstStyle/>
          <a:p>
            <a:r>
              <a:rPr lang="en-US" dirty="0"/>
              <a:t>Kansas leads the world in the success of each student.</a:t>
            </a:r>
          </a:p>
        </p:txBody>
      </p:sp>
      <p:sp>
        <p:nvSpPr>
          <p:cNvPr id="4" name="Slide Number Placeholder 3"/>
          <p:cNvSpPr>
            <a:spLocks noGrp="1"/>
          </p:cNvSpPr>
          <p:nvPr>
            <p:ph type="sldNum" sz="quarter" idx="12"/>
          </p:nvPr>
        </p:nvSpPr>
        <p:spPr/>
        <p:txBody>
          <a:bodyPr/>
          <a:lstStyle/>
          <a:p>
            <a:fld id="{82753B9A-EE3B-9E49-8C7A-EB4BACD1431E}" type="slidenum">
              <a:rPr lang="en-US" smtClean="0"/>
              <a:t>‹#›</a:t>
            </a:fld>
            <a:endParaRPr lang="en-US"/>
          </a:p>
        </p:txBody>
      </p:sp>
    </p:spTree>
    <p:extLst>
      <p:ext uri="{BB962C8B-B14F-4D97-AF65-F5344CB8AC3E}">
        <p14:creationId xmlns:p14="http://schemas.microsoft.com/office/powerpoint/2010/main" val="2108913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noChangeAspect="1"/>
          </p:cNvSpPr>
          <p:nvPr>
            <p:ph type="title" hasCustomPrompt="1"/>
          </p:nvPr>
        </p:nvSpPr>
        <p:spPr>
          <a:xfrm>
            <a:off x="868294" y="204787"/>
            <a:ext cx="2597220" cy="1308968"/>
          </a:xfrm>
        </p:spPr>
        <p:txBody>
          <a:bodyPr anchor="b">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noChangeAspect="1"/>
          </p:cNvSpPr>
          <p:nvPr>
            <p:ph type="body" sz="half" idx="2"/>
          </p:nvPr>
        </p:nvSpPr>
        <p:spPr>
          <a:xfrm>
            <a:off x="868294" y="1513755"/>
            <a:ext cx="2597220" cy="308086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A6B1562E-A5C8-9F43-9794-799EA76A6F53}" type="datetimeFigureOut">
              <a:rPr lang="en-US" smtClean="0"/>
              <a:t>12/9/2019</a:t>
            </a:fld>
            <a:endParaRPr lang="en-US"/>
          </a:p>
        </p:txBody>
      </p:sp>
      <p:sp>
        <p:nvSpPr>
          <p:cNvPr id="6" name="Footer Placeholder 5"/>
          <p:cNvSpPr>
            <a:spLocks noGrp="1"/>
          </p:cNvSpPr>
          <p:nvPr>
            <p:ph type="ftr" sz="quarter" idx="11"/>
          </p:nvPr>
        </p:nvSpPr>
        <p:spPr/>
        <p:txBody>
          <a:bodyPr/>
          <a:lstStyle/>
          <a:p>
            <a:r>
              <a:rPr lang="en-US" dirty="0"/>
              <a:t>Kansas leads the world in the success of each student.</a:t>
            </a:r>
          </a:p>
        </p:txBody>
      </p:sp>
      <p:sp>
        <p:nvSpPr>
          <p:cNvPr id="7" name="Slide Number Placeholder 6"/>
          <p:cNvSpPr>
            <a:spLocks noGrp="1"/>
          </p:cNvSpPr>
          <p:nvPr>
            <p:ph type="sldNum" sz="quarter" idx="12"/>
          </p:nvPr>
        </p:nvSpPr>
        <p:spPr/>
        <p:txBody>
          <a:bodyPr/>
          <a:lstStyle/>
          <a:p>
            <a:fld id="{82753B9A-EE3B-9E49-8C7A-EB4BACD1431E}" type="slidenum">
              <a:rPr lang="en-US" smtClean="0"/>
              <a:t>‹#›</a:t>
            </a:fld>
            <a:endParaRPr lang="en-US"/>
          </a:p>
        </p:txBody>
      </p:sp>
      <p:sp>
        <p:nvSpPr>
          <p:cNvPr id="9" name="Rectangle 8"/>
          <p:cNvSpPr/>
          <p:nvPr userDrawn="1"/>
        </p:nvSpPr>
        <p:spPr>
          <a:xfrm>
            <a:off x="0" y="0"/>
            <a:ext cx="768403" cy="51435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9782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8293" y="3600450"/>
            <a:ext cx="7238359" cy="425054"/>
          </a:xfrm>
        </p:spPr>
        <p:txBody>
          <a:bodyPr anchor="b"/>
          <a:lstStyle>
            <a:lvl1pPr algn="l">
              <a:defRPr sz="2000" b="1"/>
            </a:lvl1pPr>
          </a:lstStyle>
          <a:p>
            <a:r>
              <a:rPr lang="en-US"/>
              <a:t>Click to edit Master title style</a:t>
            </a:r>
          </a:p>
        </p:txBody>
      </p:sp>
      <p:sp>
        <p:nvSpPr>
          <p:cNvPr id="3" name="Picture Placeholder 2"/>
          <p:cNvSpPr>
            <a:spLocks noGrp="1" noChangeAspect="1"/>
          </p:cNvSpPr>
          <p:nvPr>
            <p:ph type="pic" idx="1"/>
          </p:nvPr>
        </p:nvSpPr>
        <p:spPr>
          <a:xfrm>
            <a:off x="868294" y="-1"/>
            <a:ext cx="7238359" cy="3462337"/>
          </a:xfrm>
          <a:solidFill>
            <a:schemeClr val="accent1"/>
          </a:solidFill>
        </p:spPr>
        <p:txBody>
          <a:bodyPr lIns="0" tIns="0" rIns="0" bIns="0"/>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68293" y="4025503"/>
            <a:ext cx="7238359"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B1562E-A5C8-9F43-9794-799EA76A6F53}" type="datetimeFigureOut">
              <a:rPr lang="en-US" smtClean="0"/>
              <a:t>12/9/2019</a:t>
            </a:fld>
            <a:endParaRPr lang="en-US"/>
          </a:p>
        </p:txBody>
      </p:sp>
      <p:sp>
        <p:nvSpPr>
          <p:cNvPr id="6" name="Footer Placeholder 5"/>
          <p:cNvSpPr>
            <a:spLocks noGrp="1"/>
          </p:cNvSpPr>
          <p:nvPr>
            <p:ph type="ftr" sz="quarter" idx="11"/>
          </p:nvPr>
        </p:nvSpPr>
        <p:spPr>
          <a:xfrm>
            <a:off x="3124199" y="4767263"/>
            <a:ext cx="4982454" cy="273844"/>
          </a:xfrm>
        </p:spPr>
        <p:txBody>
          <a:bodyPr lIns="0" tIns="0" rIns="0" bIns="0"/>
          <a:lstStyle/>
          <a:p>
            <a:endParaRPr lang="en-US"/>
          </a:p>
        </p:txBody>
      </p:sp>
      <p:sp>
        <p:nvSpPr>
          <p:cNvPr id="7" name="Slide Number Placeholder 6"/>
          <p:cNvSpPr>
            <a:spLocks noGrp="1"/>
          </p:cNvSpPr>
          <p:nvPr>
            <p:ph type="sldNum" sz="quarter" idx="12"/>
          </p:nvPr>
        </p:nvSpPr>
        <p:spPr>
          <a:xfrm>
            <a:off x="8244968" y="4767263"/>
            <a:ext cx="614722" cy="273844"/>
          </a:xfrm>
        </p:spPr>
        <p:txBody>
          <a:bodyPr/>
          <a:lstStyle/>
          <a:p>
            <a:fld id="{82753B9A-EE3B-9E49-8C7A-EB4BACD1431E}" type="slidenum">
              <a:rPr lang="en-US" smtClean="0"/>
              <a:t>‹#›</a:t>
            </a:fld>
            <a:endParaRPr lang="en-US"/>
          </a:p>
        </p:txBody>
      </p:sp>
    </p:spTree>
    <p:extLst>
      <p:ext uri="{BB962C8B-B14F-4D97-AF65-F5344CB8AC3E}">
        <p14:creationId xmlns:p14="http://schemas.microsoft.com/office/powerpoint/2010/main" val="2515955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B1562E-A5C8-9F43-9794-799EA76A6F53}" type="datetimeFigureOut">
              <a:rPr lang="en-US" smtClean="0"/>
              <a:t>12/9/2019</a:t>
            </a:fld>
            <a:endParaRPr lang="en-US"/>
          </a:p>
        </p:txBody>
      </p:sp>
      <p:sp>
        <p:nvSpPr>
          <p:cNvPr id="5" name="Footer Placeholder 4"/>
          <p:cNvSpPr>
            <a:spLocks noGrp="1"/>
          </p:cNvSpPr>
          <p:nvPr>
            <p:ph type="ftr" sz="quarter" idx="11"/>
          </p:nvPr>
        </p:nvSpPr>
        <p:spPr/>
        <p:txBody>
          <a:bodyPr/>
          <a:lstStyle/>
          <a:p>
            <a:r>
              <a:rPr lang="en-US" dirty="0"/>
              <a:t>Kansas leads the world in the success of each student.</a:t>
            </a:r>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a:p>
        </p:txBody>
      </p:sp>
    </p:spTree>
    <p:extLst>
      <p:ext uri="{BB962C8B-B14F-4D97-AF65-F5344CB8AC3E}">
        <p14:creationId xmlns:p14="http://schemas.microsoft.com/office/powerpoint/2010/main" val="10166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8294" y="205979"/>
            <a:ext cx="5608706" cy="438864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6B1562E-A5C8-9F43-9794-799EA76A6F53}" type="datetimeFigureOut">
              <a:rPr lang="en-US" smtClean="0"/>
              <a:t>12/9/2019</a:t>
            </a:fld>
            <a:endParaRPr lang="en-US"/>
          </a:p>
        </p:txBody>
      </p:sp>
      <p:sp>
        <p:nvSpPr>
          <p:cNvPr id="5" name="Footer Placeholder 4"/>
          <p:cNvSpPr>
            <a:spLocks noGrp="1"/>
          </p:cNvSpPr>
          <p:nvPr>
            <p:ph type="ftr" sz="quarter" idx="11"/>
          </p:nvPr>
        </p:nvSpPr>
        <p:spPr/>
        <p:txBody>
          <a:bodyPr/>
          <a:lstStyle/>
          <a:p>
            <a:r>
              <a:rPr lang="en-US" dirty="0"/>
              <a:t>Kansas leads the world in the success of each student.</a:t>
            </a:r>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a:p>
        </p:txBody>
      </p:sp>
    </p:spTree>
    <p:extLst>
      <p:ext uri="{BB962C8B-B14F-4D97-AF65-F5344CB8AC3E}">
        <p14:creationId xmlns:p14="http://schemas.microsoft.com/office/powerpoint/2010/main" val="746741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762000" y="895350"/>
            <a:ext cx="4495800" cy="3200400"/>
          </a:xfrm>
          <a:prstGeom prst="rect">
            <a:avLst/>
          </a:prstGeom>
          <a:noFill/>
        </p:spPr>
        <p:txBody>
          <a:bodyPr anchor="ctr"/>
          <a:lstStyle>
            <a:lvl1pPr marL="0" indent="0" algn="ctr">
              <a:buNone/>
              <a:defRPr i="1">
                <a:solidFill>
                  <a:schemeClr val="bg1"/>
                </a:solidFill>
              </a:defRPr>
            </a:lvl1pPr>
            <a:lvl2pPr marL="457189" indent="0" algn="r">
              <a:buNone/>
              <a:defRPr i="1">
                <a:solidFill>
                  <a:schemeClr val="bg1"/>
                </a:solidFill>
              </a:defRPr>
            </a:lvl2pPr>
            <a:lvl3pPr marL="914378" indent="0" algn="ctr">
              <a:buNone/>
              <a:defRPr i="1">
                <a:solidFill>
                  <a:schemeClr val="bg1"/>
                </a:solidFill>
              </a:defRPr>
            </a:lvl3pPr>
            <a:lvl4pPr marL="1371566" indent="0" algn="ctr">
              <a:buNone/>
              <a:defRPr i="1">
                <a:solidFill>
                  <a:schemeClr val="bg1"/>
                </a:solidFill>
              </a:defRPr>
            </a:lvl4pPr>
            <a:lvl5pPr marL="1828754"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latin typeface="Arial"/>
              </a:rPr>
              <a:t>KANSAS STATE DEPARTMENT OF EDUCATION </a:t>
            </a:r>
            <a:r>
              <a:rPr lang="en-US" sz="700"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Tree>
    <p:extLst>
      <p:ext uri="{BB962C8B-B14F-4D97-AF65-F5344CB8AC3E}">
        <p14:creationId xmlns:p14="http://schemas.microsoft.com/office/powerpoint/2010/main" val="273024305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1352550"/>
            <a:ext cx="9144000" cy="190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latin typeface="Arial"/>
            </a:endParaRPr>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00A119E-7584-428E-89E9-092799AD27D7}" type="slidenum">
              <a:rPr lang="en-US" smtClean="0">
                <a:solidFill>
                  <a:prstClr val="black"/>
                </a:solidFill>
                <a:latin typeface="Arial"/>
              </a:rPr>
              <a:pPr/>
              <a:t>‹#›</a:t>
            </a:fld>
            <a:endParaRPr lang="en-US" dirty="0">
              <a:solidFill>
                <a:prstClr val="black"/>
              </a:solidFill>
              <a:latin typeface="Arial"/>
            </a:endParaRPr>
          </a:p>
        </p:txBody>
      </p:sp>
      <p:sp>
        <p:nvSpPr>
          <p:cNvPr id="9" name="TextBox 8"/>
          <p:cNvSpPr txBox="1"/>
          <p:nvPr/>
        </p:nvSpPr>
        <p:spPr>
          <a:xfrm>
            <a:off x="7028636" y="4840702"/>
            <a:ext cx="747320" cy="200055"/>
          </a:xfrm>
          <a:prstGeom prst="rect">
            <a:avLst/>
          </a:prstGeom>
          <a:noFill/>
        </p:spPr>
        <p:txBody>
          <a:bodyPr wrap="none" rtlCol="0">
            <a:spAutoFit/>
          </a:bodyPr>
          <a:lstStyle/>
          <a:p>
            <a:pPr algn="r"/>
            <a:r>
              <a:rPr lang="en-US" sz="700" i="1" dirty="0">
                <a:solidFill>
                  <a:prstClr val="black"/>
                </a:solidFill>
                <a:latin typeface="Arial"/>
              </a:rPr>
              <a:t>www.ksde.org</a:t>
            </a:r>
          </a:p>
        </p:txBody>
      </p:sp>
      <p:sp>
        <p:nvSpPr>
          <p:cNvPr id="2" name="Title 1"/>
          <p:cNvSpPr>
            <a:spLocks noGrp="1"/>
          </p:cNvSpPr>
          <p:nvPr>
            <p:ph type="ctrTitle"/>
          </p:nvPr>
        </p:nvSpPr>
        <p:spPr>
          <a:xfrm>
            <a:off x="2514601" y="1428750"/>
            <a:ext cx="6476999" cy="1752600"/>
          </a:xfrm>
        </p:spPr>
        <p:txBody>
          <a:bodyPr wrap="square" lIns="457200"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590800" y="3257550"/>
            <a:ext cx="6400812" cy="723900"/>
          </a:xfrm>
          <a:prstGeom prst="rect">
            <a:avLst/>
          </a:prstGeom>
        </p:spPr>
        <p:txBody>
          <a:bodyPr anchor="ctr">
            <a:normAutofit/>
          </a:bodyPr>
          <a:lstStyle>
            <a:lvl1pPr marL="0" indent="0" algn="l">
              <a:buNone/>
              <a:defRPr sz="2400">
                <a:solidFill>
                  <a:schemeClr val="tx2"/>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40030"/>
            <a:ext cx="2877198" cy="466344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1359" y="986790"/>
            <a:ext cx="2380253" cy="36576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6776" y="4277111"/>
            <a:ext cx="1057074" cy="822960"/>
          </a:xfrm>
          <a:prstGeom prst="rect">
            <a:avLst/>
          </a:prstGeom>
        </p:spPr>
      </p:pic>
    </p:spTree>
    <p:extLst>
      <p:ext uri="{BB962C8B-B14F-4D97-AF65-F5344CB8AC3E}">
        <p14:creationId xmlns:p14="http://schemas.microsoft.com/office/powerpoint/2010/main" val="197844105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95351"/>
            <a:ext cx="8686800" cy="3623072"/>
          </a:xfrm>
          <a:prstGeom prst="rect">
            <a:avLst/>
          </a:prstGeom>
          <a:noFill/>
        </p:spPr>
        <p:txBody>
          <a:bodyPr/>
          <a:lstStyle>
            <a:lvl1pPr marL="0" indent="0">
              <a:buClr>
                <a:srgbClr val="4B4B4D"/>
              </a:buClr>
              <a:buSzPct val="125000"/>
              <a:buFont typeface="Arial" panose="020B0604020202020204" pitchFamily="34" charset="0"/>
              <a:buNone/>
              <a:defRPr/>
            </a:lvl1pPr>
            <a:lvl2pPr>
              <a:buClr>
                <a:schemeClr val="bg2"/>
              </a:buClr>
              <a:buSzPct val="120000"/>
              <a:defRPr/>
            </a:lvl2pPr>
            <a:lvl3pPr marL="1257269" indent="-342892">
              <a:buClr>
                <a:schemeClr val="tx2">
                  <a:lumMod val="75000"/>
                  <a:lumOff val="25000"/>
                </a:schemeClr>
              </a:buClr>
              <a:buFont typeface="Arial" panose="020B0604020202020204" pitchFamily="34" charset="0"/>
              <a:buChar char="•"/>
              <a:defRPr/>
            </a:lvl3pPr>
            <a:lvl4pPr>
              <a:buClr>
                <a:schemeClr val="accent1"/>
              </a:buClr>
              <a:defRPr/>
            </a:lvl4pPr>
            <a:lvl5pPr>
              <a:buClr>
                <a:schemeClr val="accent3">
                  <a:lumMod val="40000"/>
                  <a:lumOff val="6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04800" y="1"/>
            <a:ext cx="8686800" cy="898921"/>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1577424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7" name="Content Placeholder 6"/>
          <p:cNvSpPr>
            <a:spLocks noGrp="1"/>
          </p:cNvSpPr>
          <p:nvPr>
            <p:ph sz="quarter" idx="13"/>
          </p:nvPr>
        </p:nvSpPr>
        <p:spPr>
          <a:xfrm>
            <a:off x="228600" y="895350"/>
            <a:ext cx="8763000" cy="358140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4530917"/>
            <a:ext cx="8115300" cy="1410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latin typeface="Arial"/>
            </a:endParaRPr>
          </a:p>
        </p:txBody>
      </p:sp>
      <p:sp>
        <p:nvSpPr>
          <p:cNvPr id="9" name="TextBox 8"/>
          <p:cNvSpPr txBox="1"/>
          <p:nvPr userDrawn="1"/>
        </p:nvSpPr>
        <p:spPr>
          <a:xfrm>
            <a:off x="8115300" y="4476750"/>
            <a:ext cx="1028700" cy="253916"/>
          </a:xfrm>
          <a:prstGeom prst="rect">
            <a:avLst/>
          </a:prstGeom>
          <a:noFill/>
        </p:spPr>
        <p:txBody>
          <a:bodyPr wrap="square" rtlCol="0">
            <a:spAutoFit/>
          </a:bodyPr>
          <a:lstStyle/>
          <a:p>
            <a:pPr algn="r"/>
            <a:r>
              <a:rPr lang="en-US" sz="1050" b="1" dirty="0">
                <a:solidFill>
                  <a:srgbClr val="22D9E5"/>
                </a:solidFill>
                <a:latin typeface="Century Gothic" panose="020B0502020202020204" pitchFamily="34" charset="0"/>
              </a:rPr>
              <a:t>COMMUNITY</a:t>
            </a:r>
          </a:p>
        </p:txBody>
      </p:sp>
    </p:spTree>
    <p:extLst>
      <p:ext uri="{BB962C8B-B14F-4D97-AF65-F5344CB8AC3E}">
        <p14:creationId xmlns:p14="http://schemas.microsoft.com/office/powerpoint/2010/main" val="247393663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7" name="Content Placeholder 6"/>
          <p:cNvSpPr>
            <a:spLocks noGrp="1"/>
          </p:cNvSpPr>
          <p:nvPr>
            <p:ph sz="quarter" idx="13"/>
          </p:nvPr>
        </p:nvSpPr>
        <p:spPr>
          <a:xfrm>
            <a:off x="228600" y="895350"/>
            <a:ext cx="8763000" cy="358140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4530917"/>
            <a:ext cx="7406640" cy="1410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latin typeface="Arial"/>
            </a:endParaRPr>
          </a:p>
        </p:txBody>
      </p:sp>
      <p:sp>
        <p:nvSpPr>
          <p:cNvPr id="11" name="TextBox 10"/>
          <p:cNvSpPr txBox="1"/>
          <p:nvPr userDrawn="1"/>
        </p:nvSpPr>
        <p:spPr>
          <a:xfrm>
            <a:off x="7223760" y="4476750"/>
            <a:ext cx="1920240" cy="253916"/>
          </a:xfrm>
          <a:prstGeom prst="rect">
            <a:avLst/>
          </a:prstGeom>
          <a:noFill/>
        </p:spPr>
        <p:txBody>
          <a:bodyPr wrap="square" rtlCol="0">
            <a:spAutoFit/>
          </a:bodyPr>
          <a:lstStyle/>
          <a:p>
            <a:pPr algn="r"/>
            <a:r>
              <a:rPr lang="en-US" sz="105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392412198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B1562E-A5C8-9F43-9794-799EA76A6F53}"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a:p>
        </p:txBody>
      </p:sp>
    </p:spTree>
    <p:extLst>
      <p:ext uri="{BB962C8B-B14F-4D97-AF65-F5344CB8AC3E}">
        <p14:creationId xmlns:p14="http://schemas.microsoft.com/office/powerpoint/2010/main" val="4214076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0" y="1200150"/>
            <a:ext cx="91440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latin typeface="Arial"/>
            </a:endParaRPr>
          </a:p>
        </p:txBody>
      </p:sp>
      <p:sp>
        <p:nvSpPr>
          <p:cNvPr id="2" name="Title 1"/>
          <p:cNvSpPr>
            <a:spLocks noGrp="1"/>
          </p:cNvSpPr>
          <p:nvPr>
            <p:ph type="title" hasCustomPrompt="1"/>
          </p:nvPr>
        </p:nvSpPr>
        <p:spPr>
          <a:xfrm>
            <a:off x="1600201" y="1200151"/>
            <a:ext cx="7543808" cy="2057402"/>
          </a:xfrm>
          <a:noFill/>
        </p:spPr>
        <p:txBody>
          <a:bodyPr wrap="square" lIns="365760" rIns="274320" anchor="ctr" anchorCtr="0"/>
          <a:lstStyle>
            <a:lvl1pPr algn="l">
              <a:defRPr sz="40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2743201" y="3257550"/>
            <a:ext cx="6400801" cy="685800"/>
          </a:xfrm>
          <a:prstGeom prst="rect">
            <a:avLst/>
          </a:prstGeom>
          <a:noFill/>
        </p:spPr>
        <p:txBody>
          <a:bodyPr rIns="274320" anchor="t"/>
          <a:lstStyle>
            <a:lvl1pPr marL="0" indent="0">
              <a:buNone/>
              <a:defRPr sz="2000" spc="300">
                <a:solidFill>
                  <a:schemeClr val="bg1"/>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17" name="TextBox 16"/>
          <p:cNvSpPr txBox="1"/>
          <p:nvPr/>
        </p:nvSpPr>
        <p:spPr>
          <a:xfrm>
            <a:off x="6192444" y="4811820"/>
            <a:ext cx="1579957" cy="200055"/>
          </a:xfrm>
          <a:prstGeom prst="rect">
            <a:avLst/>
          </a:prstGeom>
          <a:noFill/>
        </p:spPr>
        <p:txBody>
          <a:bodyPr wrap="square" rtlCol="0" anchor="b">
            <a:spAutoFit/>
          </a:bodyPr>
          <a:lstStyle/>
          <a:p>
            <a:pPr algn="r"/>
            <a:r>
              <a:rPr lang="en-US" sz="700" i="1" dirty="0">
                <a:solidFill>
                  <a:srgbClr val="FFFFFF">
                    <a:lumMod val="65000"/>
                  </a:srgbClr>
                </a:solidFill>
                <a:latin typeface="Arial"/>
              </a:rPr>
              <a:t>www.ksde.org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06" y="895350"/>
            <a:ext cx="2299869" cy="347472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1" y="4095750"/>
            <a:ext cx="1073426" cy="822960"/>
          </a:xfrm>
          <a:prstGeom prst="rect">
            <a:avLst/>
          </a:prstGeom>
        </p:spPr>
      </p:pic>
    </p:spTree>
    <p:extLst>
      <p:ext uri="{BB962C8B-B14F-4D97-AF65-F5344CB8AC3E}">
        <p14:creationId xmlns:p14="http://schemas.microsoft.com/office/powerpoint/2010/main" val="421841816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1"/>
            <a:ext cx="8229600" cy="76557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04800" y="895350"/>
            <a:ext cx="4191000" cy="3733800"/>
          </a:xfrm>
          <a:prstGeom prst="rect">
            <a:avLst/>
          </a:prstGeo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895350"/>
            <a:ext cx="4191000" cy="3733800"/>
          </a:xfrm>
          <a:prstGeom prst="rect">
            <a:avLst/>
          </a:prstGeo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136635829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33351"/>
            <a:ext cx="8458200" cy="76557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04800" y="895351"/>
            <a:ext cx="4191000" cy="3657599"/>
          </a:xfrm>
          <a:prstGeom prst="rect">
            <a:avLst/>
          </a:prstGeom>
          <a:noFill/>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895351"/>
            <a:ext cx="4114800" cy="3657599"/>
          </a:xfrm>
          <a:prstGeom prst="rect">
            <a:avLst/>
          </a:prstGeom>
          <a:noFill/>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62214320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
            <a:ext cx="8610600" cy="8572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228601" y="895350"/>
            <a:ext cx="4150827" cy="762000"/>
          </a:xfrm>
          <a:prstGeom prst="rect">
            <a:avLst/>
          </a:prstGeom>
          <a:solidFill>
            <a:schemeClr val="tx2"/>
          </a:solidFill>
        </p:spPr>
        <p:txBody>
          <a:bodyPr anchor="b">
            <a:normAutofit/>
          </a:bodyPr>
          <a:lstStyle>
            <a:lvl1pPr marL="0" indent="0">
              <a:buNone/>
              <a:defRPr sz="1800" b="1">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8601" y="1657350"/>
            <a:ext cx="4152415" cy="2963466"/>
          </a:xfrm>
          <a:prstGeom prst="rect">
            <a:avLst/>
          </a:prstGeom>
          <a:solidFill>
            <a:schemeClr val="bg1">
              <a:alpha val="95000"/>
            </a:schemeClr>
          </a:solidFill>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797426" y="895350"/>
            <a:ext cx="4041775" cy="762000"/>
          </a:xfrm>
          <a:prstGeom prst="rect">
            <a:avLst/>
          </a:prstGeom>
          <a:solidFill>
            <a:schemeClr val="tx2"/>
          </a:solidFill>
        </p:spPr>
        <p:txBody>
          <a:bodyPr anchor="b">
            <a:normAutofit/>
          </a:bodyPr>
          <a:lstStyle>
            <a:lvl1pPr marL="0" indent="0">
              <a:buNone/>
              <a:defRPr sz="1800" b="1">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97426" y="1657350"/>
            <a:ext cx="4041775" cy="2963466"/>
          </a:xfrm>
          <a:prstGeom prst="rect">
            <a:avLst/>
          </a:prstGeom>
          <a:solidFill>
            <a:schemeClr val="bg1">
              <a:alpha val="95000"/>
            </a:schemeClr>
          </a:solidFill>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Century Gothic" panose="020B0502020202020204" pitchFamily="34" charset="0"/>
              </a:defRPr>
            </a:lvl1pPr>
          </a:lstStyle>
          <a:p>
            <a:fld id="{96F4B587-9FDF-46DF-B460-9026AE4DF246}" type="datetimeFigureOut">
              <a:rPr lang="en-US" smtClean="0">
                <a:solidFill>
                  <a:prstClr val="black">
                    <a:tint val="75000"/>
                  </a:prstClr>
                </a:solidFill>
              </a:rPr>
              <a:pPr/>
              <a:t>12/9/2019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Arial"/>
            </a:endParaRPr>
          </a:p>
        </p:txBody>
      </p:sp>
      <p:sp>
        <p:nvSpPr>
          <p:cNvPr id="9" name="Slide Number Placeholder 8"/>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52399791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9784"/>
            <a:ext cx="8229600" cy="76557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7" name="TextBox 6"/>
          <p:cNvSpPr txBox="1"/>
          <p:nvPr/>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latin typeface="Arial"/>
              </a:rPr>
              <a:t>KANSAS STATE DEPARTMENT OF EDUCATION </a:t>
            </a:r>
            <a:r>
              <a:rPr lang="en-US" sz="700" i="1" dirty="0">
                <a:solidFill>
                  <a:srgbClr val="FFFFFF">
                    <a:lumMod val="65000"/>
                  </a:srgbClr>
                </a:solidFill>
                <a:latin typeface="Arial"/>
              </a:rPr>
              <a:t>| www.ksde.org</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50" y="697230"/>
            <a:ext cx="2290651" cy="3749040"/>
          </a:xfrm>
          <a:prstGeom prst="rect">
            <a:avLst/>
          </a:prstGeom>
          <a:noFill/>
          <a:ln>
            <a:noFill/>
          </a:ln>
        </p:spPr>
      </p:pic>
      <p:sp>
        <p:nvSpPr>
          <p:cNvPr id="9" name="Rectangle 8"/>
          <p:cNvSpPr/>
          <p:nvPr userDrawn="1"/>
        </p:nvSpPr>
        <p:spPr>
          <a:xfrm>
            <a:off x="0" y="4581801"/>
            <a:ext cx="8115300" cy="1410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latin typeface="Arial"/>
            </a:endParaRPr>
          </a:p>
        </p:txBody>
      </p:sp>
      <p:sp>
        <p:nvSpPr>
          <p:cNvPr id="10" name="TextBox 9"/>
          <p:cNvSpPr txBox="1"/>
          <p:nvPr userDrawn="1"/>
        </p:nvSpPr>
        <p:spPr>
          <a:xfrm>
            <a:off x="8115300" y="4527634"/>
            <a:ext cx="1028700" cy="253916"/>
          </a:xfrm>
          <a:prstGeom prst="rect">
            <a:avLst/>
          </a:prstGeom>
          <a:noFill/>
        </p:spPr>
        <p:txBody>
          <a:bodyPr wrap="square" rtlCol="0">
            <a:spAutoFit/>
          </a:bodyPr>
          <a:lstStyle/>
          <a:p>
            <a:pPr algn="r"/>
            <a:r>
              <a:rPr lang="en-US" sz="1050" b="1" dirty="0">
                <a:solidFill>
                  <a:srgbClr val="22D9E5"/>
                </a:solidFill>
                <a:latin typeface="Century Gothic" panose="020B0502020202020204" pitchFamily="34" charset="0"/>
              </a:rPr>
              <a:t>COMMUNITY</a:t>
            </a:r>
          </a:p>
        </p:txBody>
      </p:sp>
    </p:spTree>
    <p:extLst>
      <p:ext uri="{BB962C8B-B14F-4D97-AF65-F5344CB8AC3E}">
        <p14:creationId xmlns:p14="http://schemas.microsoft.com/office/powerpoint/2010/main" val="388999277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9784"/>
            <a:ext cx="8229600" cy="76557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7" name="TextBox 6"/>
          <p:cNvSpPr txBox="1"/>
          <p:nvPr/>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latin typeface="Arial"/>
              </a:rPr>
              <a:t>KANSAS STATE DEPARTMENT OF EDUCATION </a:t>
            </a:r>
            <a:r>
              <a:rPr lang="en-US" sz="700" i="1" dirty="0">
                <a:solidFill>
                  <a:srgbClr val="FFFFFF">
                    <a:lumMod val="65000"/>
                  </a:srgbClr>
                </a:solidFill>
                <a:latin typeface="Arial"/>
              </a:rPr>
              <a:t>| www.ksde.org</a:t>
            </a:r>
          </a:p>
        </p:txBody>
      </p:sp>
    </p:spTree>
    <p:extLst>
      <p:ext uri="{BB962C8B-B14F-4D97-AF65-F5344CB8AC3E}">
        <p14:creationId xmlns:p14="http://schemas.microsoft.com/office/powerpoint/2010/main" val="318010180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Arial"/>
            </a:endParaRPr>
          </a:p>
        </p:txBody>
      </p:sp>
      <p:sp>
        <p:nvSpPr>
          <p:cNvPr id="4" name="Slide Number Placeholder 3"/>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12" name="TextBox 11"/>
          <p:cNvSpPr txBox="1"/>
          <p:nvPr/>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latin typeface="Arial"/>
              </a:rPr>
              <a:t>KANSAS STATE DEPARTMENT OF EDUCATION </a:t>
            </a:r>
            <a:r>
              <a:rPr lang="en-US" sz="700" i="1" dirty="0">
                <a:solidFill>
                  <a:srgbClr val="FFFFFF">
                    <a:lumMod val="65000"/>
                  </a:srgbClr>
                </a:solidFill>
                <a:latin typeface="Arial"/>
              </a:rPr>
              <a:t>| www.ksde.org</a:t>
            </a: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50" y="697230"/>
            <a:ext cx="2290651" cy="3749040"/>
          </a:xfrm>
          <a:prstGeom prst="rect">
            <a:avLst/>
          </a:prstGeom>
          <a:noFill/>
          <a:ln>
            <a:noFill/>
          </a:ln>
        </p:spPr>
      </p:pic>
      <p:grpSp>
        <p:nvGrpSpPr>
          <p:cNvPr id="15" name="Group 14"/>
          <p:cNvGrpSpPr/>
          <p:nvPr userDrawn="1"/>
        </p:nvGrpSpPr>
        <p:grpSpPr>
          <a:xfrm>
            <a:off x="0" y="4575054"/>
            <a:ext cx="9144000" cy="253916"/>
            <a:chOff x="0" y="4574984"/>
            <a:chExt cx="9144000" cy="253917"/>
          </a:xfrm>
        </p:grpSpPr>
        <p:sp>
          <p:nvSpPr>
            <p:cNvPr id="16" name="Rectangle 15"/>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latin typeface="Arial"/>
              </a:endParaRPr>
            </a:p>
          </p:txBody>
        </p:sp>
        <p:sp>
          <p:nvSpPr>
            <p:cNvPr id="17" name="TextBox 16"/>
            <p:cNvSpPr txBox="1"/>
            <p:nvPr userDrawn="1"/>
          </p:nvSpPr>
          <p:spPr>
            <a:xfrm>
              <a:off x="8115300" y="4574984"/>
              <a:ext cx="1028700" cy="253917"/>
            </a:xfrm>
            <a:prstGeom prst="rect">
              <a:avLst/>
            </a:prstGeom>
            <a:noFill/>
          </p:spPr>
          <p:txBody>
            <a:bodyPr wrap="square" rtlCol="0">
              <a:spAutoFit/>
            </a:bodyPr>
            <a:lstStyle/>
            <a:p>
              <a:pPr algn="r"/>
              <a:r>
                <a:rPr lang="en-US" sz="1050" b="1" dirty="0">
                  <a:solidFill>
                    <a:srgbClr val="22D9E5"/>
                  </a:solidFill>
                  <a:latin typeface="Century Gothic" panose="020B0502020202020204" pitchFamily="34" charset="0"/>
                </a:rPr>
                <a:t>COMMUNITY</a:t>
              </a:r>
            </a:p>
          </p:txBody>
        </p:sp>
      </p:grpSp>
    </p:spTree>
    <p:extLst>
      <p:ext uri="{BB962C8B-B14F-4D97-AF65-F5344CB8AC3E}">
        <p14:creationId xmlns:p14="http://schemas.microsoft.com/office/powerpoint/2010/main" val="209237086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13" name="TextBox 12"/>
          <p:cNvSpPr txBox="1"/>
          <p:nvPr/>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latin typeface="Arial"/>
              </a:rPr>
              <a:t>KANSAS STATE DEPARTMENT OF EDUCATION </a:t>
            </a:r>
            <a:r>
              <a:rPr lang="en-US" sz="700" i="1" dirty="0">
                <a:solidFill>
                  <a:srgbClr val="FFFFFF">
                    <a:lumMod val="65000"/>
                  </a:srgbClr>
                </a:solidFill>
                <a:latin typeface="Arial"/>
              </a:rPr>
              <a:t>| www.ksde.org</a:t>
            </a:r>
          </a:p>
        </p:txBody>
      </p:sp>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50" y="697230"/>
            <a:ext cx="2290651" cy="3749040"/>
          </a:xfrm>
          <a:prstGeom prst="rect">
            <a:avLst/>
          </a:prstGeom>
          <a:noFill/>
          <a:ln>
            <a:noFill/>
          </a:ln>
        </p:spPr>
      </p:pic>
      <p:sp>
        <p:nvSpPr>
          <p:cNvPr id="7" name="Content Placeholder 6"/>
          <p:cNvSpPr>
            <a:spLocks noGrp="1"/>
          </p:cNvSpPr>
          <p:nvPr>
            <p:ph sz="quarter" idx="11"/>
          </p:nvPr>
        </p:nvSpPr>
        <p:spPr>
          <a:xfrm>
            <a:off x="188176" y="209550"/>
            <a:ext cx="8767651"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826748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666750"/>
            <a:ext cx="5558870" cy="3962400"/>
          </a:xfrm>
          <a:prstGeom prst="rect">
            <a:avLst/>
          </a:prstGeom>
          <a:noFill/>
        </p:spPr>
        <p:txBody>
          <a:bodyPr wrap="square">
            <a:normAutofit/>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48402" y="666099"/>
            <a:ext cx="2590799" cy="3928524"/>
          </a:xfrm>
          <a:prstGeom prst="rect">
            <a:avLst/>
          </a:prstGeom>
          <a:noFill/>
        </p:spPr>
        <p:txBody>
          <a:bodyPr/>
          <a:lstStyle>
            <a:lvl1pPr marL="285743" indent="-285743">
              <a:buFont typeface="Arial" panose="020B0604020202020204" pitchFamily="34" charset="0"/>
              <a:buChar char="•"/>
              <a:defRPr sz="2000">
                <a:solidFill>
                  <a:schemeClr val="bg1"/>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16" name="TextBox 15"/>
          <p:cNvSpPr txBox="1"/>
          <p:nvPr/>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latin typeface="Arial"/>
              </a:rPr>
              <a:t>KANSAS STATE DEPARTMENT OF EDUCATION </a:t>
            </a:r>
            <a:r>
              <a:rPr lang="en-US" sz="700" i="1" dirty="0">
                <a:solidFill>
                  <a:srgbClr val="FFFFFF">
                    <a:lumMod val="65000"/>
                  </a:srgbClr>
                </a:solidFill>
                <a:latin typeface="Arial"/>
              </a:rPr>
              <a:t>| www.ksde.org</a:t>
            </a:r>
          </a:p>
        </p:txBody>
      </p:sp>
      <p:grpSp>
        <p:nvGrpSpPr>
          <p:cNvPr id="21" name="Group 20"/>
          <p:cNvGrpSpPr/>
          <p:nvPr userDrawn="1"/>
        </p:nvGrpSpPr>
        <p:grpSpPr>
          <a:xfrm>
            <a:off x="0" y="4575054"/>
            <a:ext cx="9144000" cy="253916"/>
            <a:chOff x="0" y="4574984"/>
            <a:chExt cx="9144000" cy="253917"/>
          </a:xfrm>
        </p:grpSpPr>
        <p:sp>
          <p:nvSpPr>
            <p:cNvPr id="22" name="Rectangle 21"/>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latin typeface="Arial"/>
              </a:endParaRPr>
            </a:p>
          </p:txBody>
        </p:sp>
        <p:sp>
          <p:nvSpPr>
            <p:cNvPr id="24" name="TextBox 23"/>
            <p:cNvSpPr txBox="1"/>
            <p:nvPr userDrawn="1"/>
          </p:nvSpPr>
          <p:spPr>
            <a:xfrm>
              <a:off x="8115300" y="4574984"/>
              <a:ext cx="1028700" cy="253917"/>
            </a:xfrm>
            <a:prstGeom prst="rect">
              <a:avLst/>
            </a:prstGeom>
            <a:noFill/>
          </p:spPr>
          <p:txBody>
            <a:bodyPr wrap="square" rtlCol="0">
              <a:spAutoFit/>
            </a:bodyPr>
            <a:lstStyle/>
            <a:p>
              <a:pPr algn="r"/>
              <a:r>
                <a:rPr lang="en-US" sz="1050" b="1" dirty="0">
                  <a:solidFill>
                    <a:srgbClr val="22D9E5"/>
                  </a:solidFill>
                  <a:latin typeface="Century Gothic" panose="020B0502020202020204" pitchFamily="34" charset="0"/>
                </a:rPr>
                <a:t>COMMUNITY</a:t>
              </a:r>
            </a:p>
          </p:txBody>
        </p:sp>
      </p:grpSp>
      <p:sp>
        <p:nvSpPr>
          <p:cNvPr id="25" name="Title 1"/>
          <p:cNvSpPr>
            <a:spLocks noGrp="1"/>
          </p:cNvSpPr>
          <p:nvPr>
            <p:ph type="title"/>
          </p:nvPr>
        </p:nvSpPr>
        <p:spPr>
          <a:xfrm>
            <a:off x="304800" y="1"/>
            <a:ext cx="8610600" cy="590549"/>
          </a:xfrm>
        </p:spPr>
        <p:txBody>
          <a:bodyPr/>
          <a:lstStyle/>
          <a:p>
            <a:r>
              <a:rPr lang="en-US" dirty="0"/>
              <a:t>Click to edit Master title style</a:t>
            </a:r>
          </a:p>
        </p:txBody>
      </p:sp>
    </p:spTree>
    <p:extLst>
      <p:ext uri="{BB962C8B-B14F-4D97-AF65-F5344CB8AC3E}">
        <p14:creationId xmlns:p14="http://schemas.microsoft.com/office/powerpoint/2010/main" val="174975089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666750"/>
            <a:ext cx="5558870" cy="3962400"/>
          </a:xfrm>
          <a:prstGeom prst="rect">
            <a:avLst/>
          </a:prstGeom>
          <a:noFill/>
        </p:spPr>
        <p:txBody>
          <a:bodyPr wrap="square">
            <a:normAutofit/>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48402" y="666099"/>
            <a:ext cx="2590799" cy="3928524"/>
          </a:xfrm>
          <a:prstGeom prst="rect">
            <a:avLst/>
          </a:prstGeom>
          <a:noFill/>
        </p:spPr>
        <p:txBody>
          <a:bodyPr/>
          <a:lstStyle>
            <a:lvl1pPr marL="285743" indent="-285743">
              <a:buFont typeface="Arial" panose="020B0604020202020204" pitchFamily="34" charset="0"/>
              <a:buChar char="•"/>
              <a:defRPr sz="2000">
                <a:solidFill>
                  <a:schemeClr val="bg1"/>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16" name="TextBox 15"/>
          <p:cNvSpPr txBox="1"/>
          <p:nvPr/>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latin typeface="Arial"/>
              </a:rPr>
              <a:t>KANSAS STATE DEPARTMENT OF EDUCATION </a:t>
            </a:r>
            <a:r>
              <a:rPr lang="en-US" sz="700" i="1" dirty="0">
                <a:solidFill>
                  <a:srgbClr val="FFFFFF">
                    <a:lumMod val="65000"/>
                  </a:srgbClr>
                </a:solidFill>
                <a:latin typeface="Arial"/>
              </a:rPr>
              <a:t>| www.ksde.org</a:t>
            </a:r>
          </a:p>
        </p:txBody>
      </p:sp>
      <p:sp>
        <p:nvSpPr>
          <p:cNvPr id="25" name="Title 1"/>
          <p:cNvSpPr>
            <a:spLocks noGrp="1"/>
          </p:cNvSpPr>
          <p:nvPr>
            <p:ph type="title"/>
          </p:nvPr>
        </p:nvSpPr>
        <p:spPr>
          <a:xfrm>
            <a:off x="304800" y="1"/>
            <a:ext cx="8610600" cy="590549"/>
          </a:xfrm>
        </p:spPr>
        <p:txBody>
          <a:bodyPr/>
          <a:lstStyle/>
          <a:p>
            <a:r>
              <a:rPr lang="en-US" dirty="0"/>
              <a:t>Click to edit Master title style</a:t>
            </a:r>
          </a:p>
        </p:txBody>
      </p:sp>
      <p:sp>
        <p:nvSpPr>
          <p:cNvPr id="13" name="Rectangle 12"/>
          <p:cNvSpPr/>
          <p:nvPr userDrawn="1"/>
        </p:nvSpPr>
        <p:spPr>
          <a:xfrm>
            <a:off x="0" y="4629216"/>
            <a:ext cx="7406640" cy="1410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latin typeface="Arial"/>
            </a:endParaRPr>
          </a:p>
        </p:txBody>
      </p:sp>
      <p:sp>
        <p:nvSpPr>
          <p:cNvPr id="14" name="TextBox 13"/>
          <p:cNvSpPr txBox="1"/>
          <p:nvPr userDrawn="1"/>
        </p:nvSpPr>
        <p:spPr>
          <a:xfrm>
            <a:off x="7223760" y="4575050"/>
            <a:ext cx="1920240" cy="253916"/>
          </a:xfrm>
          <a:prstGeom prst="rect">
            <a:avLst/>
          </a:prstGeom>
          <a:noFill/>
        </p:spPr>
        <p:txBody>
          <a:bodyPr wrap="square" rtlCol="0">
            <a:spAutoFit/>
          </a:bodyPr>
          <a:lstStyle/>
          <a:p>
            <a:pPr algn="r"/>
            <a:r>
              <a:rPr lang="en-US" sz="105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416123650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3250348" cy="51435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icture Placeholder 12" title="Photo"/>
          <p:cNvSpPr>
            <a:spLocks noGrp="1"/>
          </p:cNvSpPr>
          <p:nvPr>
            <p:ph type="pic" sz="quarter" idx="13"/>
          </p:nvPr>
        </p:nvSpPr>
        <p:spPr>
          <a:xfrm>
            <a:off x="0" y="0"/>
            <a:ext cx="3249613" cy="5143500"/>
          </a:xfrm>
          <a:solidFill>
            <a:schemeClr val="tx2"/>
          </a:solidFill>
        </p:spPr>
        <p:txBody>
          <a:bodyPr lIns="457200" rIns="457200" anchor="ctr" anchorCtr="0"/>
          <a:lstStyle>
            <a:lvl1pPr>
              <a:defRPr>
                <a:noFill/>
              </a:defRPr>
            </a:lvl1pPr>
          </a:lstStyle>
          <a:p>
            <a:endParaRPr lang="en-US"/>
          </a:p>
        </p:txBody>
      </p:sp>
      <p:sp>
        <p:nvSpPr>
          <p:cNvPr id="2" name="Title 1"/>
          <p:cNvSpPr>
            <a:spLocks noGrp="1"/>
          </p:cNvSpPr>
          <p:nvPr>
            <p:ph type="title"/>
          </p:nvPr>
        </p:nvSpPr>
        <p:spPr>
          <a:xfrm>
            <a:off x="3319503" y="2313940"/>
            <a:ext cx="5175210" cy="2350930"/>
          </a:xfrm>
        </p:spPr>
        <p:txBody>
          <a:bodyPr anchor="t">
            <a:normAutofit/>
          </a:bodyPr>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3319503" y="1188799"/>
            <a:ext cx="5175210" cy="1125140"/>
          </a:xfrm>
        </p:spPr>
        <p:txBody>
          <a:bodyPr anchor="b">
            <a:normAutofit/>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B1562E-A5C8-9F43-9794-799EA76A6F53}" type="datetimeFigureOut">
              <a:rPr lang="en-US" smtClean="0"/>
              <a:t>12/9/2019</a:t>
            </a:fld>
            <a:endParaRPr lang="en-US"/>
          </a:p>
        </p:txBody>
      </p:sp>
      <p:sp>
        <p:nvSpPr>
          <p:cNvPr id="5" name="Footer Placeholder 4"/>
          <p:cNvSpPr>
            <a:spLocks noGrp="1"/>
          </p:cNvSpPr>
          <p:nvPr>
            <p:ph type="ftr" sz="quarter" idx="11"/>
          </p:nvPr>
        </p:nvSpPr>
        <p:spPr/>
        <p:txBody>
          <a:bodyPr/>
          <a:lstStyle/>
          <a:p>
            <a:r>
              <a:rPr lang="en-US" dirty="0"/>
              <a:t>Kansas leads the world in the success of each student.</a:t>
            </a:r>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a:p>
        </p:txBody>
      </p:sp>
      <p:grpSp>
        <p:nvGrpSpPr>
          <p:cNvPr id="9" name="Group 8"/>
          <p:cNvGrpSpPr/>
          <p:nvPr userDrawn="1"/>
        </p:nvGrpSpPr>
        <p:grpSpPr>
          <a:xfrm>
            <a:off x="8244978" y="8"/>
            <a:ext cx="543377" cy="880926"/>
            <a:chOff x="8244978" y="8"/>
            <a:chExt cx="543377" cy="880926"/>
          </a:xfrm>
          <a:solidFill>
            <a:schemeClr val="tx2"/>
          </a:solidFill>
        </p:grpSpPr>
        <p:sp>
          <p:nvSpPr>
            <p:cNvPr id="10" name="Flowchart: Off-page Connector 9"/>
            <p:cNvSpPr/>
            <p:nvPr userDrawn="1"/>
          </p:nvSpPr>
          <p:spPr>
            <a:xfrm>
              <a:off x="8244978" y="8"/>
              <a:ext cx="543377" cy="880926"/>
            </a:xfrm>
            <a:prstGeom prst="flowChartOffpageConnector">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35174"/>
            <a:stretch/>
          </p:blipFill>
          <p:spPr>
            <a:xfrm>
              <a:off x="8279259" y="124092"/>
              <a:ext cx="474816" cy="584692"/>
            </a:xfrm>
            <a:prstGeom prst="rect">
              <a:avLst/>
            </a:prstGeom>
            <a:grpFill/>
          </p:spPr>
        </p:pic>
      </p:grpSp>
    </p:spTree>
    <p:extLst>
      <p:ext uri="{BB962C8B-B14F-4D97-AF65-F5344CB8AC3E}">
        <p14:creationId xmlns:p14="http://schemas.microsoft.com/office/powerpoint/2010/main" val="36198123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50" y="697230"/>
            <a:ext cx="2290651" cy="3749040"/>
          </a:xfrm>
          <a:prstGeom prst="rect">
            <a:avLst/>
          </a:prstGeom>
          <a:noFill/>
          <a:ln>
            <a:noFill/>
          </a:ln>
        </p:spPr>
      </p:pic>
      <p:sp>
        <p:nvSpPr>
          <p:cNvPr id="2" name="Title 1"/>
          <p:cNvSpPr>
            <a:spLocks noGrp="1"/>
          </p:cNvSpPr>
          <p:nvPr>
            <p:ph type="title"/>
          </p:nvPr>
        </p:nvSpPr>
        <p:spPr>
          <a:xfrm>
            <a:off x="384960" y="3600451"/>
            <a:ext cx="8301851" cy="425054"/>
          </a:xfrm>
        </p:spPr>
        <p:txBody>
          <a:bodyPr anchor="b"/>
          <a:lstStyle>
            <a:lvl1pPr algn="l">
              <a:defRPr sz="2000" b="0"/>
            </a:lvl1pPr>
          </a:lstStyle>
          <a:p>
            <a:r>
              <a:rPr lang="en-US"/>
              <a:t>Click to edit Master title style</a:t>
            </a:r>
            <a:endParaRPr lang="en-US" dirty="0"/>
          </a:p>
        </p:txBody>
      </p:sp>
      <p:sp>
        <p:nvSpPr>
          <p:cNvPr id="3" name="Picture Placeholder 2"/>
          <p:cNvSpPr>
            <a:spLocks noGrp="1"/>
          </p:cNvSpPr>
          <p:nvPr>
            <p:ph type="pic" idx="1"/>
          </p:nvPr>
        </p:nvSpPr>
        <p:spPr>
          <a:xfrm>
            <a:off x="76200" y="133362"/>
            <a:ext cx="8991600" cy="3412331"/>
          </a:xfrm>
          <a:prstGeom prst="rect">
            <a:avLst/>
          </a:prstGeom>
          <a:noFill/>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914400" y="4025515"/>
            <a:ext cx="7772410" cy="603647"/>
          </a:xfrm>
          <a:prstGeom prst="rect">
            <a:avLst/>
          </a:prstGeom>
          <a:noFill/>
        </p:spPr>
        <p:txBody>
          <a:bodyPr/>
          <a:lstStyle>
            <a:lvl1pPr marL="0" indent="0">
              <a:buNone/>
              <a:defRPr sz="1400">
                <a:solidFill>
                  <a:schemeClr val="bg1"/>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17" name="TextBox 16"/>
          <p:cNvSpPr txBox="1"/>
          <p:nvPr/>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latin typeface="Arial"/>
              </a:rPr>
              <a:t>KANSAS STATE DEPARTMENT OF EDUCATION </a:t>
            </a:r>
            <a:r>
              <a:rPr lang="en-US" sz="700" i="1" dirty="0">
                <a:solidFill>
                  <a:srgbClr val="FFFFFF">
                    <a:lumMod val="65000"/>
                  </a:srgbClr>
                </a:solidFill>
                <a:latin typeface="Arial"/>
              </a:rPr>
              <a:t>| www.ksde.org</a:t>
            </a:r>
          </a:p>
        </p:txBody>
      </p:sp>
      <p:grpSp>
        <p:nvGrpSpPr>
          <p:cNvPr id="18" name="Group 17"/>
          <p:cNvGrpSpPr/>
          <p:nvPr userDrawn="1"/>
        </p:nvGrpSpPr>
        <p:grpSpPr>
          <a:xfrm>
            <a:off x="0" y="4575054"/>
            <a:ext cx="9144000" cy="253916"/>
            <a:chOff x="0" y="4574984"/>
            <a:chExt cx="9144000" cy="253917"/>
          </a:xfrm>
        </p:grpSpPr>
        <p:sp>
          <p:nvSpPr>
            <p:cNvPr id="19" name="Rectangle 18"/>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latin typeface="Arial"/>
              </a:endParaRPr>
            </a:p>
          </p:txBody>
        </p:sp>
        <p:sp>
          <p:nvSpPr>
            <p:cNvPr id="20" name="TextBox 19"/>
            <p:cNvSpPr txBox="1"/>
            <p:nvPr userDrawn="1"/>
          </p:nvSpPr>
          <p:spPr>
            <a:xfrm>
              <a:off x="8115300" y="4574984"/>
              <a:ext cx="1028700" cy="253917"/>
            </a:xfrm>
            <a:prstGeom prst="rect">
              <a:avLst/>
            </a:prstGeom>
            <a:noFill/>
          </p:spPr>
          <p:txBody>
            <a:bodyPr wrap="square" rtlCol="0">
              <a:spAutoFit/>
            </a:bodyPr>
            <a:lstStyle/>
            <a:p>
              <a:pPr algn="r"/>
              <a:r>
                <a:rPr lang="en-US" sz="1050" b="1" dirty="0">
                  <a:solidFill>
                    <a:srgbClr val="22D9E5"/>
                  </a:solidFill>
                  <a:latin typeface="Century Gothic" panose="020B0502020202020204" pitchFamily="34" charset="0"/>
                </a:rPr>
                <a:t>COMMUNITY</a:t>
              </a:r>
            </a:p>
          </p:txBody>
        </p:sp>
      </p:grpSp>
    </p:spTree>
    <p:extLst>
      <p:ext uri="{BB962C8B-B14F-4D97-AF65-F5344CB8AC3E}">
        <p14:creationId xmlns:p14="http://schemas.microsoft.com/office/powerpoint/2010/main" val="312891350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50" y="697230"/>
            <a:ext cx="2290651" cy="3749040"/>
          </a:xfrm>
          <a:prstGeom prst="rect">
            <a:avLst/>
          </a:prstGeom>
          <a:noFill/>
          <a:ln>
            <a:noFill/>
          </a:ln>
        </p:spPr>
      </p:pic>
      <p:sp>
        <p:nvSpPr>
          <p:cNvPr id="2" name="Title 1"/>
          <p:cNvSpPr>
            <a:spLocks noGrp="1"/>
          </p:cNvSpPr>
          <p:nvPr>
            <p:ph type="title"/>
          </p:nvPr>
        </p:nvSpPr>
        <p:spPr>
          <a:xfrm>
            <a:off x="384960" y="3600451"/>
            <a:ext cx="8301851" cy="425054"/>
          </a:xfrm>
        </p:spPr>
        <p:txBody>
          <a:bodyPr anchor="b"/>
          <a:lstStyle>
            <a:lvl1pPr algn="l">
              <a:defRPr sz="2000" b="0"/>
            </a:lvl1pPr>
          </a:lstStyle>
          <a:p>
            <a:r>
              <a:rPr lang="en-US"/>
              <a:t>Click to edit Master title style</a:t>
            </a:r>
            <a:endParaRPr lang="en-US" dirty="0"/>
          </a:p>
        </p:txBody>
      </p:sp>
      <p:sp>
        <p:nvSpPr>
          <p:cNvPr id="3" name="Picture Placeholder 2"/>
          <p:cNvSpPr>
            <a:spLocks noGrp="1"/>
          </p:cNvSpPr>
          <p:nvPr>
            <p:ph type="pic" idx="1"/>
          </p:nvPr>
        </p:nvSpPr>
        <p:spPr>
          <a:xfrm>
            <a:off x="76200" y="133362"/>
            <a:ext cx="8991600" cy="3412331"/>
          </a:xfrm>
          <a:prstGeom prst="rect">
            <a:avLst/>
          </a:prstGeom>
          <a:noFill/>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914400" y="4025515"/>
            <a:ext cx="7772410" cy="603647"/>
          </a:xfrm>
          <a:prstGeom prst="rect">
            <a:avLst/>
          </a:prstGeom>
          <a:noFill/>
        </p:spPr>
        <p:txBody>
          <a:bodyPr/>
          <a:lstStyle>
            <a:lvl1pPr marL="0" indent="0">
              <a:buNone/>
              <a:defRPr sz="1400">
                <a:solidFill>
                  <a:schemeClr val="bg1"/>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17" name="TextBox 16"/>
          <p:cNvSpPr txBox="1"/>
          <p:nvPr/>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latin typeface="Arial"/>
              </a:rPr>
              <a:t>KANSAS STATE DEPARTMENT OF EDUCATION </a:t>
            </a:r>
            <a:r>
              <a:rPr lang="en-US" sz="700" i="1" dirty="0">
                <a:solidFill>
                  <a:srgbClr val="FFFFFF">
                    <a:lumMod val="65000"/>
                  </a:srgbClr>
                </a:solidFill>
                <a:latin typeface="Arial"/>
              </a:rPr>
              <a:t>| www.ksde.org</a:t>
            </a:r>
          </a:p>
        </p:txBody>
      </p:sp>
      <p:sp>
        <p:nvSpPr>
          <p:cNvPr id="19" name="Rectangle 18"/>
          <p:cNvSpPr/>
          <p:nvPr userDrawn="1"/>
        </p:nvSpPr>
        <p:spPr>
          <a:xfrm>
            <a:off x="0" y="4629216"/>
            <a:ext cx="7406640" cy="1410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9CFF1A"/>
              </a:solidFill>
              <a:latin typeface="Arial"/>
            </a:endParaRPr>
          </a:p>
        </p:txBody>
      </p:sp>
      <p:sp>
        <p:nvSpPr>
          <p:cNvPr id="20" name="TextBox 19"/>
          <p:cNvSpPr txBox="1"/>
          <p:nvPr userDrawn="1"/>
        </p:nvSpPr>
        <p:spPr>
          <a:xfrm>
            <a:off x="7223760" y="4575050"/>
            <a:ext cx="1920240" cy="253916"/>
          </a:xfrm>
          <a:prstGeom prst="rect">
            <a:avLst/>
          </a:prstGeom>
          <a:noFill/>
        </p:spPr>
        <p:txBody>
          <a:bodyPr wrap="square" rtlCol="0">
            <a:spAutoFit/>
          </a:bodyPr>
          <a:lstStyle/>
          <a:p>
            <a:pPr algn="r"/>
            <a:r>
              <a:rPr lang="en-US" sz="105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368030011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2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69915"/>
            <a:ext cx="8686800" cy="492443"/>
          </a:xfrm>
        </p:spPr>
        <p:txBody>
          <a:bodyPr wrap="square">
            <a:normAutofit/>
          </a:bodyPr>
          <a:lstStyle/>
          <a:p>
            <a:r>
              <a:rPr lang="en-US" dirty="0"/>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9" name="Picture 18"/>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50" y="697230"/>
            <a:ext cx="2290651" cy="3749040"/>
          </a:xfrm>
          <a:prstGeom prst="rect">
            <a:avLst/>
          </a:prstGeom>
          <a:noFill/>
          <a:ln>
            <a:noFill/>
          </a:ln>
        </p:spPr>
      </p:pic>
      <p:sp>
        <p:nvSpPr>
          <p:cNvPr id="20" name="Rectangle 19"/>
          <p:cNvSpPr/>
          <p:nvPr userDrawn="1"/>
        </p:nvSpPr>
        <p:spPr>
          <a:xfrm>
            <a:off x="0" y="4629216"/>
            <a:ext cx="7406640" cy="1410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latin typeface="Arial"/>
            </a:endParaRPr>
          </a:p>
        </p:txBody>
      </p:sp>
      <p:sp>
        <p:nvSpPr>
          <p:cNvPr id="21" name="TextBox 20"/>
          <p:cNvSpPr txBox="1"/>
          <p:nvPr userDrawn="1"/>
        </p:nvSpPr>
        <p:spPr>
          <a:xfrm>
            <a:off x="7223760" y="4575050"/>
            <a:ext cx="1920240" cy="253916"/>
          </a:xfrm>
          <a:prstGeom prst="rect">
            <a:avLst/>
          </a:prstGeom>
          <a:noFill/>
        </p:spPr>
        <p:txBody>
          <a:bodyPr wrap="square" rtlCol="0">
            <a:spAutoFit/>
          </a:bodyPr>
          <a:lstStyle/>
          <a:p>
            <a:pPr algn="r"/>
            <a:r>
              <a:rPr lang="en-US" sz="1050" b="1" dirty="0">
                <a:solidFill>
                  <a:srgbClr val="9CFF1A"/>
                </a:solidFill>
                <a:latin typeface="Century Gothic" panose="020B0502020202020204" pitchFamily="34" charset="0"/>
              </a:rPr>
              <a:t>BUSINESS AND INDUSTRY</a:t>
            </a:r>
          </a:p>
        </p:txBody>
      </p:sp>
      <p:sp>
        <p:nvSpPr>
          <p:cNvPr id="22" name="TextBox 21"/>
          <p:cNvSpPr txBox="1"/>
          <p:nvPr userDrawn="1"/>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latin typeface="Arial"/>
              </a:rPr>
              <a:t>KANSAS STATE DEPARTMENT OF EDUCATION </a:t>
            </a:r>
            <a:r>
              <a:rPr lang="en-US" sz="700" i="1" dirty="0">
                <a:solidFill>
                  <a:srgbClr val="FFFFFF">
                    <a:lumMod val="65000"/>
                  </a:srgbClr>
                </a:solidFill>
                <a:latin typeface="Arial"/>
              </a:rPr>
              <a:t>| www.ksde.org</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Tree>
    <p:extLst>
      <p:ext uri="{BB962C8B-B14F-4D97-AF65-F5344CB8AC3E}">
        <p14:creationId xmlns:p14="http://schemas.microsoft.com/office/powerpoint/2010/main" val="100924188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7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95300" y="1047755"/>
            <a:ext cx="8153400" cy="3048000"/>
          </a:xfrm>
          <a:prstGeom prst="rect">
            <a:avLst/>
          </a:prstGeom>
          <a:noFill/>
        </p:spPr>
        <p:txBody>
          <a:bodyPr anchor="ctr"/>
          <a:lstStyle>
            <a:lvl1pPr marL="0" indent="0" algn="ctr">
              <a:buNone/>
              <a:defRPr i="1">
                <a:solidFill>
                  <a:schemeClr val="bg1"/>
                </a:solidFill>
              </a:defRPr>
            </a:lvl1pPr>
            <a:lvl2pPr marL="457189" indent="0" algn="r">
              <a:buNone/>
              <a:defRPr i="1">
                <a:solidFill>
                  <a:schemeClr val="bg1"/>
                </a:solidFill>
              </a:defRPr>
            </a:lvl2pPr>
            <a:lvl3pPr marL="914378" indent="0" algn="ctr">
              <a:buNone/>
              <a:defRPr i="1">
                <a:solidFill>
                  <a:schemeClr val="bg1"/>
                </a:solidFill>
              </a:defRPr>
            </a:lvl3pPr>
            <a:lvl4pPr marL="1371566" indent="0" algn="ctr">
              <a:buNone/>
              <a:defRPr i="1">
                <a:solidFill>
                  <a:schemeClr val="bg1"/>
                </a:solidFill>
              </a:defRPr>
            </a:lvl4pPr>
            <a:lvl5pPr marL="1828754" indent="0" algn="ctr">
              <a:buNone/>
              <a:defRPr i="1">
                <a:solidFill>
                  <a:schemeClr val="bg1"/>
                </a:solidFill>
              </a:defRPr>
            </a:lvl5pPr>
          </a:lstStyle>
          <a:p>
            <a:pPr lvl="0"/>
            <a:r>
              <a:rPr lang="en-US" dirty="0"/>
              <a:t>“Click to edit Master text styles”</a:t>
            </a:r>
          </a:p>
          <a:p>
            <a:pPr lvl="1"/>
            <a:r>
              <a:rPr lang="en-US" dirty="0"/>
              <a:t>-- author</a:t>
            </a:r>
          </a:p>
        </p:txBody>
      </p:sp>
      <p:sp>
        <p:nvSpPr>
          <p:cNvPr id="17" name="TextBox 16"/>
          <p:cNvSpPr txBox="1"/>
          <p:nvPr userDrawn="1"/>
        </p:nvSpPr>
        <p:spPr>
          <a:xfrm>
            <a:off x="6192436" y="4811820"/>
            <a:ext cx="2837636" cy="200055"/>
          </a:xfrm>
          <a:prstGeom prst="rect">
            <a:avLst/>
          </a:prstGeom>
          <a:noFill/>
        </p:spPr>
        <p:txBody>
          <a:bodyPr wrap="none" rtlCol="0" anchor="b">
            <a:spAutoFit/>
          </a:bodyPr>
          <a:lstStyle/>
          <a:p>
            <a:r>
              <a:rPr lang="en-US" sz="700" dirty="0">
                <a:solidFill>
                  <a:srgbClr val="FFFFFF">
                    <a:lumMod val="65000"/>
                  </a:srgbClr>
                </a:solidFill>
                <a:latin typeface="Arial"/>
              </a:rPr>
              <a:t>KANSAS STATE DEPARTMENT OF EDUCATION </a:t>
            </a:r>
            <a:r>
              <a:rPr lang="en-US" sz="700" i="1" dirty="0">
                <a:solidFill>
                  <a:srgbClr val="FFFFFF">
                    <a:lumMod val="65000"/>
                  </a:srgbClr>
                </a:solidFill>
                <a:latin typeface="Arial"/>
              </a:rPr>
              <a:t>| www.ksde.org</a:t>
            </a:r>
          </a:p>
        </p:txBody>
      </p:sp>
      <p:sp>
        <p:nvSpPr>
          <p:cNvPr id="15" name="Rectangle 14"/>
          <p:cNvSpPr/>
          <p:nvPr userDrawn="1"/>
        </p:nvSpPr>
        <p:spPr>
          <a:xfrm>
            <a:off x="0" y="4629216"/>
            <a:ext cx="7406640" cy="1410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latin typeface="Arial"/>
            </a:endParaRPr>
          </a:p>
        </p:txBody>
      </p:sp>
      <p:sp>
        <p:nvSpPr>
          <p:cNvPr id="16" name="TextBox 15"/>
          <p:cNvSpPr txBox="1"/>
          <p:nvPr userDrawn="1"/>
        </p:nvSpPr>
        <p:spPr>
          <a:xfrm>
            <a:off x="7223760" y="4575050"/>
            <a:ext cx="1920240" cy="253916"/>
          </a:xfrm>
          <a:prstGeom prst="rect">
            <a:avLst/>
          </a:prstGeom>
          <a:noFill/>
        </p:spPr>
        <p:txBody>
          <a:bodyPr wrap="square" rtlCol="0">
            <a:spAutoFit/>
          </a:bodyPr>
          <a:lstStyle/>
          <a:p>
            <a:pPr algn="r"/>
            <a:r>
              <a:rPr lang="en-US" sz="1050" b="1" dirty="0">
                <a:solidFill>
                  <a:srgbClr val="9CFF1A"/>
                </a:solidFill>
                <a:latin typeface="Century Gothic" panose="020B0502020202020204" pitchFamily="34" charset="0"/>
              </a:rPr>
              <a:t>BUSINESS AND INDUSTRY</a:t>
            </a:r>
          </a:p>
        </p:txBody>
      </p:sp>
      <p:sp>
        <p:nvSpPr>
          <p:cNvPr id="18" name="TextBox 17"/>
          <p:cNvSpPr txBox="1"/>
          <p:nvPr userDrawn="1"/>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latin typeface="Arial"/>
              </a:rPr>
              <a:t>KANSAS STATE DEPARTMENT OF EDUCATION </a:t>
            </a:r>
            <a:r>
              <a:rPr lang="en-US" sz="700" i="1" dirty="0">
                <a:solidFill>
                  <a:srgbClr val="FFFFFF">
                    <a:lumMod val="65000"/>
                  </a:srgbClr>
                </a:solidFill>
                <a:latin typeface="Arial"/>
              </a:rPr>
              <a:t>| www.ksde.org</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20" name="Title 1"/>
          <p:cNvSpPr>
            <a:spLocks noGrp="1"/>
          </p:cNvSpPr>
          <p:nvPr>
            <p:ph type="title"/>
          </p:nvPr>
        </p:nvSpPr>
        <p:spPr>
          <a:xfrm>
            <a:off x="457200" y="129784"/>
            <a:ext cx="8229600" cy="765571"/>
          </a:xfrm>
        </p:spPr>
        <p:txBody>
          <a:bodyPr/>
          <a:lstStyle/>
          <a:p>
            <a:r>
              <a:rPr lang="en-US"/>
              <a:t>Click to edit Master title style</a:t>
            </a:r>
            <a:endParaRPr lang="en-US" dirty="0"/>
          </a:p>
        </p:txBody>
      </p:sp>
    </p:spTree>
    <p:extLst>
      <p:ext uri="{BB962C8B-B14F-4D97-AF65-F5344CB8AC3E}">
        <p14:creationId xmlns:p14="http://schemas.microsoft.com/office/powerpoint/2010/main" val="102481421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762000" y="895350"/>
            <a:ext cx="4495800" cy="3200400"/>
          </a:xfrm>
          <a:prstGeom prst="rect">
            <a:avLst/>
          </a:prstGeom>
          <a:noFill/>
        </p:spPr>
        <p:txBody>
          <a:bodyPr anchor="ctr"/>
          <a:lstStyle>
            <a:lvl1pPr marL="0" indent="0" algn="ctr">
              <a:buNone/>
              <a:defRPr i="1">
                <a:solidFill>
                  <a:schemeClr val="bg1"/>
                </a:solidFill>
              </a:defRPr>
            </a:lvl1pPr>
            <a:lvl2pPr marL="457189" indent="0" algn="r">
              <a:buNone/>
              <a:defRPr i="1">
                <a:solidFill>
                  <a:schemeClr val="bg1"/>
                </a:solidFill>
              </a:defRPr>
            </a:lvl2pPr>
            <a:lvl3pPr marL="914378" indent="0" algn="ctr">
              <a:buNone/>
              <a:defRPr i="1">
                <a:solidFill>
                  <a:schemeClr val="bg1"/>
                </a:solidFill>
              </a:defRPr>
            </a:lvl3pPr>
            <a:lvl4pPr marL="1371566" indent="0" algn="ctr">
              <a:buNone/>
              <a:defRPr i="1">
                <a:solidFill>
                  <a:schemeClr val="bg1"/>
                </a:solidFill>
              </a:defRPr>
            </a:lvl4pPr>
            <a:lvl5pPr marL="1828754"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latin typeface="Arial"/>
              </a:rPr>
              <a:t>KANSAS STATE DEPARTMENT OF EDUCATION </a:t>
            </a:r>
            <a:r>
              <a:rPr lang="en-US" sz="700"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Tree>
    <p:extLst>
      <p:ext uri="{BB962C8B-B14F-4D97-AF65-F5344CB8AC3E}">
        <p14:creationId xmlns:p14="http://schemas.microsoft.com/office/powerpoint/2010/main" val="245726868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Option 1: 1-Title &amp; Content">
    <p:spTree>
      <p:nvGrpSpPr>
        <p:cNvPr id="1" name=""/>
        <p:cNvGrpSpPr/>
        <p:nvPr/>
      </p:nvGrpSpPr>
      <p:grpSpPr>
        <a:xfrm>
          <a:off x="0" y="0"/>
          <a:ext cx="0" cy="0"/>
          <a:chOff x="0" y="0"/>
          <a:chExt cx="0" cy="0"/>
        </a:xfrm>
      </p:grpSpPr>
      <p:grpSp>
        <p:nvGrpSpPr>
          <p:cNvPr id="8" name="Group 7"/>
          <p:cNvGrpSpPr/>
          <p:nvPr userDrawn="1"/>
        </p:nvGrpSpPr>
        <p:grpSpPr>
          <a:xfrm>
            <a:off x="0" y="4800600"/>
            <a:ext cx="9144000" cy="342900"/>
            <a:chOff x="0" y="6400800"/>
            <a:chExt cx="9144000" cy="457200"/>
          </a:xfrm>
        </p:grpSpPr>
        <p:sp>
          <p:nvSpPr>
            <p:cNvPr id="9" name="Rectangle 8"/>
            <p:cNvSpPr/>
            <p:nvPr userDrawn="1"/>
          </p:nvSpPr>
          <p:spPr>
            <a:xfrm>
              <a:off x="0" y="6400800"/>
              <a:ext cx="9144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charset="0"/>
              </a:endParaRPr>
            </a:p>
          </p:txBody>
        </p:sp>
        <p:pic>
          <p:nvPicPr>
            <p:cNvPr id="10" name="Picture 9"/>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7886700" y="6534150"/>
              <a:ext cx="1028700" cy="190500"/>
            </a:xfrm>
            <a:prstGeom prst="rect">
              <a:avLst/>
            </a:prstGeom>
          </p:spPr>
        </p:pic>
      </p:grpSp>
      <p:sp>
        <p:nvSpPr>
          <p:cNvPr id="3" name="Content Placeholder 2"/>
          <p:cNvSpPr>
            <a:spLocks noGrp="1"/>
          </p:cNvSpPr>
          <p:nvPr>
            <p:ph idx="1"/>
          </p:nvPr>
        </p:nvSpPr>
        <p:spPr>
          <a:xfrm>
            <a:off x="228600" y="733806"/>
            <a:ext cx="8686800" cy="3593592"/>
          </a:xfrm>
          <a:prstGeom prst="rect">
            <a:avLst/>
          </a:prstGeom>
        </p:spPr>
        <p:txBody>
          <a:bodyPr/>
          <a:lstStyle>
            <a:lvl1pPr>
              <a:buClrTx/>
              <a:defRPr sz="2000"/>
            </a:lvl1pPr>
            <a:lvl2pPr>
              <a:buClrTx/>
              <a:defRPr sz="1800"/>
            </a:lvl2pPr>
            <a:lvl3pPr>
              <a:buClrTx/>
              <a:defRPr sz="1600"/>
            </a:lvl3pPr>
            <a:lvl4pPr>
              <a:buClrTx/>
              <a:defRPr sz="1400"/>
            </a:lvl4pPr>
            <a:lvl5pPr>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28600" y="171451"/>
            <a:ext cx="8686800" cy="392415"/>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7" name="Slide Number Placeholder 6"/>
          <p:cNvSpPr>
            <a:spLocks noGrp="1" noChangeArrowheads="1"/>
          </p:cNvSpPr>
          <p:nvPr>
            <p:ph type="sldNum" sz="quarter" idx="4"/>
          </p:nvPr>
        </p:nvSpPr>
        <p:spPr bwMode="auto">
          <a:xfrm>
            <a:off x="228600" y="4891259"/>
            <a:ext cx="457200" cy="16158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pPr>
                <a:defRPr/>
              </a:pPr>
              <a:t>‹#›</a:t>
            </a:fld>
            <a:endParaRPr lang="en-US" dirty="0"/>
          </a:p>
        </p:txBody>
      </p:sp>
      <p:sp>
        <p:nvSpPr>
          <p:cNvPr id="12" name="Footer Placeholder 9"/>
          <p:cNvSpPr>
            <a:spLocks noGrp="1"/>
          </p:cNvSpPr>
          <p:nvPr>
            <p:ph type="ftr" sz="quarter" idx="3"/>
          </p:nvPr>
        </p:nvSpPr>
        <p:spPr>
          <a:xfrm>
            <a:off x="228600" y="4395978"/>
            <a:ext cx="8686800" cy="246888"/>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p>
        </p:txBody>
      </p:sp>
    </p:spTree>
    <p:extLst>
      <p:ext uri="{BB962C8B-B14F-4D97-AF65-F5344CB8AC3E}">
        <p14:creationId xmlns:p14="http://schemas.microsoft.com/office/powerpoint/2010/main" val="219653969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_1">
    <p:spTree>
      <p:nvGrpSpPr>
        <p:cNvPr id="1" name="Shape 328"/>
        <p:cNvGrpSpPr/>
        <p:nvPr/>
      </p:nvGrpSpPr>
      <p:grpSpPr>
        <a:xfrm>
          <a:off x="0" y="0"/>
          <a:ext cx="0" cy="0"/>
          <a:chOff x="0" y="0"/>
          <a:chExt cx="0" cy="0"/>
        </a:xfrm>
      </p:grpSpPr>
      <p:sp>
        <p:nvSpPr>
          <p:cNvPr id="329" name="Shape 329"/>
          <p:cNvSpPr txBox="1">
            <a:spLocks noGrp="1"/>
          </p:cNvSpPr>
          <p:nvPr>
            <p:ph type="ctrTitle"/>
          </p:nvPr>
        </p:nvSpPr>
        <p:spPr>
          <a:xfrm>
            <a:off x="311708" y="744575"/>
            <a:ext cx="8520600" cy="2052600"/>
          </a:xfrm>
          <a:prstGeom prst="rect">
            <a:avLst/>
          </a:prstGeom>
          <a:noFill/>
          <a:ln>
            <a:noFill/>
          </a:ln>
        </p:spPr>
        <p:txBody>
          <a:bodyPr wrap="square"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330" name="Shape 330"/>
          <p:cNvSpPr txBox="1">
            <a:spLocks noGrp="1"/>
          </p:cNvSpPr>
          <p:nvPr>
            <p:ph type="subTitle" idx="1"/>
          </p:nvPr>
        </p:nvSpPr>
        <p:spPr>
          <a:xfrm>
            <a:off x="311700" y="2834125"/>
            <a:ext cx="8520600" cy="792600"/>
          </a:xfrm>
          <a:prstGeom prst="rect">
            <a:avLst/>
          </a:prstGeom>
          <a:noFill/>
          <a:ln>
            <a:noFill/>
          </a:ln>
        </p:spPr>
        <p:txBody>
          <a:bodyPr wrap="square" lIns="91425" tIns="91425" rIns="91425" bIns="91425" anchor="ctr"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331" name="Shape 331"/>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7614399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TITLE_AND_BODY_1">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311700" y="445025"/>
            <a:ext cx="8520600" cy="572700"/>
          </a:xfrm>
          <a:prstGeom prst="rect">
            <a:avLst/>
          </a:prstGeom>
          <a:noFill/>
          <a:ln>
            <a:noFill/>
          </a:ln>
        </p:spPr>
        <p:txBody>
          <a:bodyPr wrap="square"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04" name="Shape 304"/>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ctr" anchorCtr="0"/>
          <a:lstStyle>
            <a:lvl1pPr lvl="0" rtl="0">
              <a:spcBef>
                <a:spcPts val="0"/>
              </a:spcBef>
              <a:buChar char="●"/>
              <a:defRPr/>
            </a:lvl1pPr>
            <a:lvl2pPr lvl="1" rtl="0">
              <a:spcBef>
                <a:spcPts val="0"/>
              </a:spcBef>
              <a:buChar char="○"/>
              <a:defRPr/>
            </a:lvl2pPr>
            <a:lvl3pPr lvl="2" rtl="0">
              <a:spcBef>
                <a:spcPts val="0"/>
              </a:spcBef>
              <a:buChar char="■"/>
              <a:defRPr/>
            </a:lvl3pPr>
            <a:lvl4pPr lvl="3" rtl="0">
              <a:spcBef>
                <a:spcPts val="0"/>
              </a:spcBef>
              <a:buChar char="●"/>
              <a:defRPr/>
            </a:lvl4pPr>
            <a:lvl5pPr lvl="4" rtl="0">
              <a:spcBef>
                <a:spcPts val="0"/>
              </a:spcBef>
              <a:buChar char="○"/>
              <a:defRPr/>
            </a:lvl5pPr>
            <a:lvl6pPr lvl="5" rtl="0">
              <a:spcBef>
                <a:spcPts val="0"/>
              </a:spcBef>
              <a:buChar char="■"/>
              <a:defRPr/>
            </a:lvl6pPr>
            <a:lvl7pPr lvl="6" rtl="0">
              <a:spcBef>
                <a:spcPts val="0"/>
              </a:spcBef>
              <a:buChar char="●"/>
              <a:defRPr/>
            </a:lvl7pPr>
            <a:lvl8pPr lvl="7" rtl="0">
              <a:spcBef>
                <a:spcPts val="0"/>
              </a:spcBef>
              <a:buChar char="○"/>
              <a:defRPr/>
            </a:lvl8pPr>
            <a:lvl9pPr lvl="8" rtl="0">
              <a:spcBef>
                <a:spcPts val="0"/>
              </a:spcBef>
              <a:buChar char="■"/>
              <a:defRPr/>
            </a:lvl9pPr>
          </a:lstStyle>
          <a:p>
            <a:endParaRPr/>
          </a:p>
        </p:txBody>
      </p:sp>
      <p:sp>
        <p:nvSpPr>
          <p:cNvPr id="305" name="Shape 305"/>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fld id="{00000000-1234-1234-1234-123412341234}" type="slidenum">
              <a:rPr lang="en" sz="1400" kern="0" smtClean="0">
                <a:solidFill>
                  <a:srgbClr val="000000"/>
                </a:solidFill>
                <a:ea typeface="Arial"/>
                <a:cs typeface="Arial"/>
                <a:sym typeface="Arial"/>
              </a:rPr>
              <a:pPr/>
              <a:t>‹#›</a:t>
            </a:fld>
            <a:endParaRPr lang="en" sz="1400" kern="0">
              <a:solidFill>
                <a:srgbClr val="000000"/>
              </a:solidFill>
              <a:ea typeface="Arial"/>
              <a:cs typeface="Arial"/>
              <a:sym typeface="Arial"/>
            </a:endParaRPr>
          </a:p>
        </p:txBody>
      </p:sp>
    </p:spTree>
    <p:extLst>
      <p:ext uri="{BB962C8B-B14F-4D97-AF65-F5344CB8AC3E}">
        <p14:creationId xmlns:p14="http://schemas.microsoft.com/office/powerpoint/2010/main" val="20383576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1352550"/>
            <a:ext cx="9144000" cy="190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Date Placeholder 3"/>
          <p:cNvSpPr>
            <a:spLocks noGrp="1"/>
          </p:cNvSpPr>
          <p:nvPr>
            <p:ph type="dt" sz="half" idx="10"/>
          </p:nvPr>
        </p:nvSpPr>
        <p:spPr/>
        <p:txBody>
          <a:bodyPr/>
          <a:lstStyle/>
          <a:p>
            <a:fld id="{96F4B587-9FDF-46DF-B460-9026AE4DF246}" type="datetimeFigureOut">
              <a:rPr lang="en-US" smtClean="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00A119E-7584-428E-89E9-092799AD27D7}" type="slidenum">
              <a:rPr lang="en-US" smtClean="0"/>
              <a:t>‹#›</a:t>
            </a:fld>
            <a:endParaRPr lang="en-US" dirty="0"/>
          </a:p>
        </p:txBody>
      </p:sp>
      <p:sp>
        <p:nvSpPr>
          <p:cNvPr id="9" name="TextBox 8"/>
          <p:cNvSpPr txBox="1"/>
          <p:nvPr/>
        </p:nvSpPr>
        <p:spPr>
          <a:xfrm>
            <a:off x="7028637" y="4840702"/>
            <a:ext cx="747320" cy="200055"/>
          </a:xfrm>
          <a:prstGeom prst="rect">
            <a:avLst/>
          </a:prstGeom>
          <a:noFill/>
        </p:spPr>
        <p:txBody>
          <a:bodyPr wrap="none" rtlCol="0">
            <a:spAutoFit/>
          </a:bodyPr>
          <a:lstStyle/>
          <a:p>
            <a:pPr algn="r"/>
            <a:r>
              <a:rPr lang="en-US" sz="700" i="1" baseline="0" dirty="0">
                <a:solidFill>
                  <a:schemeClr val="tx1"/>
                </a:solidFill>
              </a:rPr>
              <a:t>www.ksde.org</a:t>
            </a:r>
            <a:endParaRPr lang="en-US" sz="700" i="1" dirty="0">
              <a:solidFill>
                <a:schemeClr val="tx1"/>
              </a:solidFill>
            </a:endParaRPr>
          </a:p>
        </p:txBody>
      </p:sp>
      <p:sp>
        <p:nvSpPr>
          <p:cNvPr id="2" name="Title 1"/>
          <p:cNvSpPr>
            <a:spLocks noGrp="1"/>
          </p:cNvSpPr>
          <p:nvPr>
            <p:ph type="ctrTitle"/>
          </p:nvPr>
        </p:nvSpPr>
        <p:spPr>
          <a:xfrm>
            <a:off x="2514602" y="1428750"/>
            <a:ext cx="6476999" cy="1752600"/>
          </a:xfrm>
        </p:spPr>
        <p:txBody>
          <a:bodyPr wrap="square" lIns="457200"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590800" y="3257550"/>
            <a:ext cx="6400812" cy="723900"/>
          </a:xfrm>
          <a:prstGeom prst="rect">
            <a:avLst/>
          </a:prstGeom>
        </p:spPr>
        <p:txBody>
          <a:bodyPr anchor="ctr">
            <a:normAutofit/>
          </a:bodyPr>
          <a:lstStyle>
            <a:lvl1pPr marL="0" indent="0" algn="l">
              <a:buNone/>
              <a:defRPr sz="2400">
                <a:solidFill>
                  <a:schemeClr val="tx2"/>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40030"/>
            <a:ext cx="2877198" cy="466344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1360" y="986790"/>
            <a:ext cx="2380253" cy="36576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6776" y="4277111"/>
            <a:ext cx="1057074" cy="822960"/>
          </a:xfrm>
          <a:prstGeom prst="rect">
            <a:avLst/>
          </a:prstGeom>
        </p:spPr>
      </p:pic>
    </p:spTree>
    <p:extLst>
      <p:ext uri="{BB962C8B-B14F-4D97-AF65-F5344CB8AC3E}">
        <p14:creationId xmlns:p14="http://schemas.microsoft.com/office/powerpoint/2010/main" val="396715528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95351"/>
            <a:ext cx="8686800" cy="3623072"/>
          </a:xfrm>
          <a:prstGeom prst="rect">
            <a:avLst/>
          </a:prstGeom>
          <a:noFill/>
        </p:spPr>
        <p:txBody>
          <a:bodyPr/>
          <a:lstStyle>
            <a:lvl1pPr marL="0" indent="0">
              <a:buClr>
                <a:srgbClr val="4B4B4D"/>
              </a:buClr>
              <a:buSzPct val="125000"/>
              <a:buFont typeface="Arial" panose="020B0604020202020204" pitchFamily="34" charset="0"/>
              <a:buNone/>
              <a:defRPr/>
            </a:lvl1pPr>
            <a:lvl2pPr>
              <a:buClr>
                <a:schemeClr val="bg2"/>
              </a:buClr>
              <a:buSzPct val="120000"/>
              <a:defRPr/>
            </a:lvl2pPr>
            <a:lvl3pPr marL="1257238" indent="-342884">
              <a:buClr>
                <a:schemeClr val="tx2">
                  <a:lumMod val="75000"/>
                  <a:lumOff val="25000"/>
                </a:schemeClr>
              </a:buClr>
              <a:buFont typeface="Arial" panose="020B0604020202020204" pitchFamily="34" charset="0"/>
              <a:buChar char="•"/>
              <a:defRPr/>
            </a:lvl3pPr>
            <a:lvl4pPr>
              <a:buClr>
                <a:schemeClr val="accent1"/>
              </a:buClr>
              <a:defRPr/>
            </a:lvl4pPr>
            <a:lvl5pPr>
              <a:buClr>
                <a:schemeClr val="accent3">
                  <a:lumMod val="40000"/>
                  <a:lumOff val="6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04800" y="2"/>
            <a:ext cx="8686800" cy="898921"/>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96F4B587-9FDF-46DF-B460-9026AE4DF246}" type="datetimeFigureOut">
              <a:rPr lang="en-US" smtClean="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dirty="0"/>
          </a:p>
        </p:txBody>
      </p:sp>
    </p:spTree>
    <p:extLst>
      <p:ext uri="{BB962C8B-B14F-4D97-AF65-F5344CB8AC3E}">
        <p14:creationId xmlns:p14="http://schemas.microsoft.com/office/powerpoint/2010/main" val="189971565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hoto + content">
    <p:spTree>
      <p:nvGrpSpPr>
        <p:cNvPr id="1" name=""/>
        <p:cNvGrpSpPr/>
        <p:nvPr/>
      </p:nvGrpSpPr>
      <p:grpSpPr>
        <a:xfrm>
          <a:off x="0" y="0"/>
          <a:ext cx="0" cy="0"/>
          <a:chOff x="0" y="0"/>
          <a:chExt cx="0" cy="0"/>
        </a:xfrm>
      </p:grpSpPr>
      <p:sp>
        <p:nvSpPr>
          <p:cNvPr id="7" name="Rectangle 6"/>
          <p:cNvSpPr/>
          <p:nvPr userDrawn="1"/>
        </p:nvSpPr>
        <p:spPr>
          <a:xfrm>
            <a:off x="0" y="0"/>
            <a:ext cx="3250348" cy="51435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256955" y="205978"/>
            <a:ext cx="3849699" cy="1223249"/>
          </a:xfrm>
        </p:spPr>
        <p:txBody>
          <a:bodyPr>
            <a:normAutofit/>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Kansas leads the world in the success of each student.</a:t>
            </a:r>
            <a:endParaRPr lang="en-US" dirty="0"/>
          </a:p>
        </p:txBody>
      </p:sp>
      <p:sp>
        <p:nvSpPr>
          <p:cNvPr id="4" name="Slide Number Placeholder 3"/>
          <p:cNvSpPr>
            <a:spLocks noGrp="1"/>
          </p:cNvSpPr>
          <p:nvPr>
            <p:ph type="sldNum" sz="quarter" idx="11"/>
          </p:nvPr>
        </p:nvSpPr>
        <p:spPr/>
        <p:txBody>
          <a:bodyPr/>
          <a:lstStyle/>
          <a:p>
            <a:fld id="{82753B9A-EE3B-9E49-8C7A-EB4BACD1431E}" type="slidenum">
              <a:rPr lang="en-US" smtClean="0"/>
              <a:t>‹#›</a:t>
            </a:fld>
            <a:endParaRPr lang="en-US"/>
          </a:p>
        </p:txBody>
      </p:sp>
      <p:sp>
        <p:nvSpPr>
          <p:cNvPr id="5" name="Date Placeholder 4"/>
          <p:cNvSpPr>
            <a:spLocks noGrp="1"/>
          </p:cNvSpPr>
          <p:nvPr>
            <p:ph type="dt" sz="half" idx="12"/>
          </p:nvPr>
        </p:nvSpPr>
        <p:spPr/>
        <p:txBody>
          <a:bodyPr/>
          <a:lstStyle/>
          <a:p>
            <a:fld id="{A6B1562E-A5C8-9F43-9794-799EA76A6F53}" type="datetimeFigureOut">
              <a:rPr lang="en-US" smtClean="0"/>
              <a:pPr/>
              <a:t>12/9/2019</a:t>
            </a:fld>
            <a:endParaRPr lang="en-US"/>
          </a:p>
        </p:txBody>
      </p:sp>
      <p:sp>
        <p:nvSpPr>
          <p:cNvPr id="6" name="Picture Placeholder 12" title="Photo"/>
          <p:cNvSpPr>
            <a:spLocks noGrp="1"/>
          </p:cNvSpPr>
          <p:nvPr>
            <p:ph type="pic" sz="quarter" idx="13"/>
          </p:nvPr>
        </p:nvSpPr>
        <p:spPr>
          <a:xfrm>
            <a:off x="0" y="0"/>
            <a:ext cx="3249613" cy="5143500"/>
          </a:xfrm>
          <a:noFill/>
        </p:spPr>
        <p:txBody>
          <a:bodyPr lIns="457200" rIns="457200" anchor="ctr" anchorCtr="0"/>
          <a:lstStyle>
            <a:lvl1pPr>
              <a:defRPr>
                <a:noFill/>
              </a:defRPr>
            </a:lvl1pPr>
          </a:lstStyle>
          <a:p>
            <a:endParaRPr lang="en-US"/>
          </a:p>
        </p:txBody>
      </p:sp>
      <p:sp>
        <p:nvSpPr>
          <p:cNvPr id="9" name="Content Placeholder 8"/>
          <p:cNvSpPr>
            <a:spLocks noGrp="1"/>
          </p:cNvSpPr>
          <p:nvPr>
            <p:ph sz="quarter" idx="14"/>
          </p:nvPr>
        </p:nvSpPr>
        <p:spPr>
          <a:xfrm>
            <a:off x="3349625" y="1567543"/>
            <a:ext cx="4757738" cy="31997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p:cNvGrpSpPr/>
          <p:nvPr userDrawn="1"/>
        </p:nvGrpSpPr>
        <p:grpSpPr>
          <a:xfrm>
            <a:off x="8244978" y="8"/>
            <a:ext cx="543377" cy="880926"/>
            <a:chOff x="8244978" y="8"/>
            <a:chExt cx="543377" cy="880926"/>
          </a:xfrm>
        </p:grpSpPr>
        <p:sp>
          <p:nvSpPr>
            <p:cNvPr id="11" name="Flowchart: Off-page Connector 10"/>
            <p:cNvSpPr/>
            <p:nvPr userDrawn="1"/>
          </p:nvSpPr>
          <p:spPr>
            <a:xfrm>
              <a:off x="8244978" y="8"/>
              <a:ext cx="543377" cy="880926"/>
            </a:xfrm>
            <a:prstGeom prst="flowChartOffpageConnector">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b="35174"/>
            <a:stretch/>
          </p:blipFill>
          <p:spPr>
            <a:xfrm>
              <a:off x="8279259" y="124092"/>
              <a:ext cx="474816" cy="584692"/>
            </a:xfrm>
            <a:prstGeom prst="rect">
              <a:avLst/>
            </a:prstGeom>
          </p:spPr>
        </p:pic>
      </p:grpSp>
      <p:sp>
        <p:nvSpPr>
          <p:cNvPr id="14" name="Picture Placeholder 13"/>
          <p:cNvSpPr>
            <a:spLocks noGrp="1" noChangeAspect="1"/>
          </p:cNvSpPr>
          <p:nvPr>
            <p:ph type="pic" sz="quarter" idx="15"/>
          </p:nvPr>
        </p:nvSpPr>
        <p:spPr>
          <a:xfrm>
            <a:off x="3349625" y="205979"/>
            <a:ext cx="838200" cy="857646"/>
          </a:xfrm>
          <a:solidFill>
            <a:schemeClr val="bg1"/>
          </a:solidFill>
        </p:spPr>
        <p:txBody>
          <a:bodyPr/>
          <a:lstStyle/>
          <a:p>
            <a:endParaRPr lang="en-US" dirty="0"/>
          </a:p>
        </p:txBody>
      </p:sp>
    </p:spTree>
    <p:extLst>
      <p:ext uri="{BB962C8B-B14F-4D97-AF65-F5344CB8AC3E}">
        <p14:creationId xmlns:p14="http://schemas.microsoft.com/office/powerpoint/2010/main" val="33777419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dirty="0"/>
          </a:p>
        </p:txBody>
      </p:sp>
      <p:sp>
        <p:nvSpPr>
          <p:cNvPr id="7" name="Content Placeholder 6"/>
          <p:cNvSpPr>
            <a:spLocks noGrp="1"/>
          </p:cNvSpPr>
          <p:nvPr>
            <p:ph sz="quarter" idx="13"/>
          </p:nvPr>
        </p:nvSpPr>
        <p:spPr>
          <a:xfrm>
            <a:off x="228600" y="895350"/>
            <a:ext cx="8763000" cy="358140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4530918"/>
            <a:ext cx="8115300" cy="1410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xtBox 8"/>
          <p:cNvSpPr txBox="1"/>
          <p:nvPr userDrawn="1"/>
        </p:nvSpPr>
        <p:spPr>
          <a:xfrm>
            <a:off x="8115300" y="4476750"/>
            <a:ext cx="1028700" cy="253916"/>
          </a:xfrm>
          <a:prstGeom prst="rect">
            <a:avLst/>
          </a:prstGeom>
          <a:noFill/>
        </p:spPr>
        <p:txBody>
          <a:bodyPr wrap="square" rtlCol="0">
            <a:spAutoFit/>
          </a:bodyPr>
          <a:lstStyle/>
          <a:p>
            <a:pPr algn="r"/>
            <a:r>
              <a:rPr lang="en-US" sz="1050" b="1" dirty="0">
                <a:solidFill>
                  <a:schemeClr val="accent3"/>
                </a:solidFill>
                <a:latin typeface="Century Gothic" panose="020B0502020202020204" pitchFamily="34" charset="0"/>
              </a:rPr>
              <a:t>COMMUNITY</a:t>
            </a:r>
          </a:p>
        </p:txBody>
      </p:sp>
    </p:spTree>
    <p:extLst>
      <p:ext uri="{BB962C8B-B14F-4D97-AF65-F5344CB8AC3E}">
        <p14:creationId xmlns:p14="http://schemas.microsoft.com/office/powerpoint/2010/main" val="233723766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dirty="0"/>
          </a:p>
        </p:txBody>
      </p:sp>
      <p:sp>
        <p:nvSpPr>
          <p:cNvPr id="7" name="Content Placeholder 6"/>
          <p:cNvSpPr>
            <a:spLocks noGrp="1"/>
          </p:cNvSpPr>
          <p:nvPr>
            <p:ph sz="quarter" idx="13"/>
          </p:nvPr>
        </p:nvSpPr>
        <p:spPr>
          <a:xfrm>
            <a:off x="228600" y="895350"/>
            <a:ext cx="8763000" cy="358140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4530918"/>
            <a:ext cx="7406640" cy="1410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userDrawn="1"/>
        </p:nvSpPr>
        <p:spPr>
          <a:xfrm>
            <a:off x="7223760" y="4476750"/>
            <a:ext cx="1920240" cy="253916"/>
          </a:xfrm>
          <a:prstGeom prst="rect">
            <a:avLst/>
          </a:prstGeom>
          <a:noFill/>
        </p:spPr>
        <p:txBody>
          <a:bodyPr wrap="square" rtlCol="0">
            <a:spAutoFit/>
          </a:bodyPr>
          <a:lstStyle/>
          <a:p>
            <a:pPr algn="r"/>
            <a:r>
              <a:rPr lang="en-US" sz="1050" b="1" dirty="0">
                <a:solidFill>
                  <a:schemeClr val="accent1"/>
                </a:solidFill>
                <a:latin typeface="Century Gothic" panose="020B0502020202020204" pitchFamily="34" charset="0"/>
              </a:rPr>
              <a:t>BUSINESS</a:t>
            </a:r>
            <a:r>
              <a:rPr lang="en-US" sz="1050" b="1" baseline="0" dirty="0">
                <a:solidFill>
                  <a:schemeClr val="accent1"/>
                </a:solidFill>
                <a:latin typeface="Century Gothic" panose="020B0502020202020204" pitchFamily="34" charset="0"/>
              </a:rPr>
              <a:t> AND INDUSTRY</a:t>
            </a:r>
            <a:endParaRPr lang="en-US" sz="1050" b="1" dirty="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127060940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#kansanscan</a:t>
            </a:r>
          </a:p>
        </p:txBody>
      </p:sp>
      <p:sp>
        <p:nvSpPr>
          <p:cNvPr id="5" name="Footer Placeholder 4"/>
          <p:cNvSpPr>
            <a:spLocks noGrp="1"/>
          </p:cNvSpPr>
          <p:nvPr>
            <p:ph type="ftr" sz="quarter" idx="11"/>
          </p:nvPr>
        </p:nvSpPr>
        <p:spPr>
          <a:xfrm>
            <a:off x="2971800" y="4767264"/>
            <a:ext cx="3200400" cy="273844"/>
          </a:xfrm>
        </p:spPr>
        <p:txBody>
          <a:bodyPr/>
          <a:lstStyle/>
          <a:p>
            <a:r>
              <a:rPr lang="en-US" dirty="0"/>
              <a:t>Lead the World in the Success of Each Child</a:t>
            </a:r>
          </a:p>
        </p:txBody>
      </p:sp>
      <p:sp>
        <p:nvSpPr>
          <p:cNvPr id="6" name="Slide Number Placeholder 5"/>
          <p:cNvSpPr>
            <a:spLocks noGrp="1"/>
          </p:cNvSpPr>
          <p:nvPr>
            <p:ph type="sldNum" sz="quarter" idx="12"/>
          </p:nvPr>
        </p:nvSpPr>
        <p:spPr/>
        <p:txBody>
          <a:bodyPr/>
          <a:lstStyle/>
          <a:p>
            <a:endParaRPr lang="en-US" dirty="0"/>
          </a:p>
        </p:txBody>
      </p:sp>
      <p:sp>
        <p:nvSpPr>
          <p:cNvPr id="17" name="TextBox 16"/>
          <p:cNvSpPr txBox="1"/>
          <p:nvPr/>
        </p:nvSpPr>
        <p:spPr>
          <a:xfrm>
            <a:off x="6192445" y="4765655"/>
            <a:ext cx="1579957" cy="246221"/>
          </a:xfrm>
          <a:prstGeom prst="rect">
            <a:avLst/>
          </a:prstGeom>
          <a:noFill/>
        </p:spPr>
        <p:txBody>
          <a:bodyPr wrap="square" rtlCol="0" anchor="b">
            <a:spAutoFit/>
          </a:bodyPr>
          <a:lstStyle/>
          <a:p>
            <a:pPr algn="r"/>
            <a:r>
              <a:rPr lang="en-US" sz="1000" i="1" baseline="0" dirty="0">
                <a:solidFill>
                  <a:schemeClr val="bg1">
                    <a:lumMod val="65000"/>
                  </a:schemeClr>
                </a:solidFill>
              </a:rPr>
              <a:t>www.ksde.org</a:t>
            </a:r>
            <a:endParaRPr lang="en-US" sz="1000" i="1" dirty="0">
              <a:solidFill>
                <a:schemeClr val="bg1">
                  <a:lumMod val="65000"/>
                </a:scheme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06" y="895350"/>
            <a:ext cx="2299869" cy="3474720"/>
          </a:xfrm>
          <a:prstGeom prst="rect">
            <a:avLst/>
          </a:prstGeom>
        </p:spPr>
      </p:pic>
    </p:spTree>
    <p:extLst>
      <p:ext uri="{BB962C8B-B14F-4D97-AF65-F5344CB8AC3E}">
        <p14:creationId xmlns:p14="http://schemas.microsoft.com/office/powerpoint/2010/main" val="5532054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2"/>
            <a:ext cx="8229600" cy="76557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04800" y="895350"/>
            <a:ext cx="4191000" cy="3733800"/>
          </a:xfrm>
          <a:prstGeom prst="rect">
            <a:avLst/>
          </a:prstGeo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895350"/>
            <a:ext cx="4191000" cy="3733800"/>
          </a:xfrm>
          <a:prstGeom prst="rect">
            <a:avLst/>
          </a:prstGeo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dirty="0"/>
          </a:p>
        </p:txBody>
      </p:sp>
    </p:spTree>
    <p:extLst>
      <p:ext uri="{BB962C8B-B14F-4D97-AF65-F5344CB8AC3E}">
        <p14:creationId xmlns:p14="http://schemas.microsoft.com/office/powerpoint/2010/main" val="93022214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33352"/>
            <a:ext cx="8458200" cy="76557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04800" y="895352"/>
            <a:ext cx="4191000" cy="3657599"/>
          </a:xfrm>
          <a:prstGeom prst="rect">
            <a:avLst/>
          </a:prstGeom>
          <a:noFill/>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895352"/>
            <a:ext cx="4114800" cy="3657599"/>
          </a:xfrm>
          <a:prstGeom prst="rect">
            <a:avLst/>
          </a:prstGeom>
          <a:noFill/>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dirty="0"/>
          </a:p>
        </p:txBody>
      </p:sp>
    </p:spTree>
    <p:extLst>
      <p:ext uri="{BB962C8B-B14F-4D97-AF65-F5344CB8AC3E}">
        <p14:creationId xmlns:p14="http://schemas.microsoft.com/office/powerpoint/2010/main" val="152656450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
            <a:ext cx="8610600" cy="8572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228602" y="895350"/>
            <a:ext cx="4150827" cy="762000"/>
          </a:xfrm>
          <a:prstGeom prst="rect">
            <a:avLst/>
          </a:prstGeom>
          <a:solidFill>
            <a:schemeClr val="tx2"/>
          </a:solidFill>
        </p:spPr>
        <p:txBody>
          <a:bodyPr anchor="b">
            <a:normAutofit/>
          </a:bodyPr>
          <a:lstStyle>
            <a:lvl1pPr marL="0" indent="0">
              <a:buNone/>
              <a:defRPr sz="1800" b="1">
                <a:solidFill>
                  <a:schemeClr val="bg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8602" y="1657350"/>
            <a:ext cx="4152415" cy="2963466"/>
          </a:xfrm>
          <a:prstGeom prst="rect">
            <a:avLst/>
          </a:prstGeom>
          <a:solidFill>
            <a:schemeClr val="bg1">
              <a:alpha val="95000"/>
            </a:schemeClr>
          </a:solidFill>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797427" y="895350"/>
            <a:ext cx="4041775" cy="762000"/>
          </a:xfrm>
          <a:prstGeom prst="rect">
            <a:avLst/>
          </a:prstGeom>
          <a:solidFill>
            <a:schemeClr val="tx2"/>
          </a:solidFill>
        </p:spPr>
        <p:txBody>
          <a:bodyPr anchor="b">
            <a:normAutofit/>
          </a:bodyPr>
          <a:lstStyle>
            <a:lvl1pPr marL="0" indent="0">
              <a:buNone/>
              <a:defRPr sz="1800" b="1">
                <a:solidFill>
                  <a:schemeClr val="bg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97427" y="1657350"/>
            <a:ext cx="4041775" cy="2963466"/>
          </a:xfrm>
          <a:prstGeom prst="rect">
            <a:avLst/>
          </a:prstGeom>
          <a:solidFill>
            <a:schemeClr val="bg1">
              <a:alpha val="95000"/>
            </a:schemeClr>
          </a:solidFill>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Century Gothic" panose="020B0502020202020204" pitchFamily="34" charset="0"/>
              </a:defRPr>
            </a:lvl1pPr>
          </a:lstStyle>
          <a:p>
            <a:fld id="{96F4B587-9FDF-46DF-B460-9026AE4DF246}" type="datetimeFigureOut">
              <a:rPr lang="en-US" smtClean="0"/>
              <a:pPr/>
              <a:t>12/9/2019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0A119E-7584-428E-89E9-092799AD27D7}" type="slidenum">
              <a:rPr lang="en-US" smtClean="0"/>
              <a:t>‹#›</a:t>
            </a:fld>
            <a:endParaRPr lang="en-US" dirty="0"/>
          </a:p>
        </p:txBody>
      </p:sp>
    </p:spTree>
    <p:extLst>
      <p:ext uri="{BB962C8B-B14F-4D97-AF65-F5344CB8AC3E}">
        <p14:creationId xmlns:p14="http://schemas.microsoft.com/office/powerpoint/2010/main" val="131926981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9785"/>
            <a:ext cx="8229600" cy="76557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7" name="TextBox 6"/>
          <p:cNvSpPr txBox="1"/>
          <p:nvPr/>
        </p:nvSpPr>
        <p:spPr>
          <a:xfrm>
            <a:off x="210364" y="4886295"/>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51" y="697230"/>
            <a:ext cx="2290651" cy="3749040"/>
          </a:xfrm>
          <a:prstGeom prst="rect">
            <a:avLst/>
          </a:prstGeom>
          <a:noFill/>
          <a:ln>
            <a:noFill/>
          </a:ln>
        </p:spPr>
      </p:pic>
      <p:sp>
        <p:nvSpPr>
          <p:cNvPr id="9" name="Rectangle 8"/>
          <p:cNvSpPr/>
          <p:nvPr userDrawn="1"/>
        </p:nvSpPr>
        <p:spPr>
          <a:xfrm>
            <a:off x="0" y="4581801"/>
            <a:ext cx="8115300" cy="1410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xtBox 9"/>
          <p:cNvSpPr txBox="1"/>
          <p:nvPr userDrawn="1"/>
        </p:nvSpPr>
        <p:spPr>
          <a:xfrm>
            <a:off x="8115300" y="4527634"/>
            <a:ext cx="1028700" cy="253916"/>
          </a:xfrm>
          <a:prstGeom prst="rect">
            <a:avLst/>
          </a:prstGeom>
          <a:noFill/>
        </p:spPr>
        <p:txBody>
          <a:bodyPr wrap="square" rtlCol="0">
            <a:spAutoFit/>
          </a:bodyPr>
          <a:lstStyle/>
          <a:p>
            <a:pPr algn="r"/>
            <a:r>
              <a:rPr lang="en-US" sz="1050" b="1" dirty="0">
                <a:solidFill>
                  <a:schemeClr val="accent3"/>
                </a:solidFill>
                <a:latin typeface="Century Gothic" panose="020B0502020202020204" pitchFamily="34" charset="0"/>
              </a:rPr>
              <a:t>COMMUNITY</a:t>
            </a:r>
          </a:p>
        </p:txBody>
      </p:sp>
    </p:spTree>
    <p:extLst>
      <p:ext uri="{BB962C8B-B14F-4D97-AF65-F5344CB8AC3E}">
        <p14:creationId xmlns:p14="http://schemas.microsoft.com/office/powerpoint/2010/main" val="315406540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9785"/>
            <a:ext cx="8229600" cy="76557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7" name="TextBox 6"/>
          <p:cNvSpPr txBox="1"/>
          <p:nvPr/>
        </p:nvSpPr>
        <p:spPr>
          <a:xfrm>
            <a:off x="210364" y="4886295"/>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spTree>
    <p:extLst>
      <p:ext uri="{BB962C8B-B14F-4D97-AF65-F5344CB8AC3E}">
        <p14:creationId xmlns:p14="http://schemas.microsoft.com/office/powerpoint/2010/main" val="421789632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4B587-9FDF-46DF-B460-9026AE4DF246}" type="datetimeFigureOut">
              <a:rPr lang="en-US" smtClean="0"/>
              <a:t>12/9/2019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0A119E-7584-428E-89E9-092799AD27D7}" type="slidenum">
              <a:rPr lang="en-US" smtClean="0"/>
              <a:t>‹#›</a:t>
            </a:fld>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12" name="TextBox 11"/>
          <p:cNvSpPr txBox="1"/>
          <p:nvPr/>
        </p:nvSpPr>
        <p:spPr>
          <a:xfrm>
            <a:off x="210364" y="4886295"/>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51" y="697230"/>
            <a:ext cx="2290651" cy="3749040"/>
          </a:xfrm>
          <a:prstGeom prst="rect">
            <a:avLst/>
          </a:prstGeom>
          <a:noFill/>
          <a:ln>
            <a:noFill/>
          </a:ln>
        </p:spPr>
      </p:pic>
      <p:grpSp>
        <p:nvGrpSpPr>
          <p:cNvPr id="15" name="Group 14"/>
          <p:cNvGrpSpPr/>
          <p:nvPr userDrawn="1"/>
        </p:nvGrpSpPr>
        <p:grpSpPr>
          <a:xfrm>
            <a:off x="0" y="4575058"/>
            <a:ext cx="9144000" cy="253916"/>
            <a:chOff x="0" y="4574984"/>
            <a:chExt cx="9144000" cy="253917"/>
          </a:xfrm>
        </p:grpSpPr>
        <p:sp>
          <p:nvSpPr>
            <p:cNvPr id="16" name="Rectangle 15"/>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p:cNvSpPr txBox="1"/>
            <p:nvPr userDrawn="1"/>
          </p:nvSpPr>
          <p:spPr>
            <a:xfrm>
              <a:off x="8115300" y="4574984"/>
              <a:ext cx="1028700" cy="253917"/>
            </a:xfrm>
            <a:prstGeom prst="rect">
              <a:avLst/>
            </a:prstGeom>
            <a:noFill/>
          </p:spPr>
          <p:txBody>
            <a:bodyPr wrap="square" rtlCol="0">
              <a:spAutoFit/>
            </a:bodyPr>
            <a:lstStyle/>
            <a:p>
              <a:pPr algn="r"/>
              <a:r>
                <a:rPr lang="en-US" sz="1050" b="1" dirty="0">
                  <a:solidFill>
                    <a:schemeClr val="accent3"/>
                  </a:solidFill>
                  <a:latin typeface="Century Gothic" panose="020B0502020202020204" pitchFamily="34" charset="0"/>
                </a:rPr>
                <a:t>COMMUNITY</a:t>
              </a:r>
            </a:p>
          </p:txBody>
        </p:sp>
      </p:grpSp>
    </p:spTree>
    <p:extLst>
      <p:ext uri="{BB962C8B-B14F-4D97-AF65-F5344CB8AC3E}">
        <p14:creationId xmlns:p14="http://schemas.microsoft.com/office/powerpoint/2010/main" val="372103878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13" name="TextBox 12"/>
          <p:cNvSpPr txBox="1"/>
          <p:nvPr/>
        </p:nvSpPr>
        <p:spPr>
          <a:xfrm>
            <a:off x="210364" y="4886295"/>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51" y="697230"/>
            <a:ext cx="2290651" cy="3749040"/>
          </a:xfrm>
          <a:prstGeom prst="rect">
            <a:avLst/>
          </a:prstGeom>
          <a:noFill/>
          <a:ln>
            <a:noFill/>
          </a:ln>
        </p:spPr>
      </p:pic>
      <p:sp>
        <p:nvSpPr>
          <p:cNvPr id="7" name="Content Placeholder 6"/>
          <p:cNvSpPr>
            <a:spLocks noGrp="1"/>
          </p:cNvSpPr>
          <p:nvPr>
            <p:ph sz="quarter" idx="11"/>
          </p:nvPr>
        </p:nvSpPr>
        <p:spPr>
          <a:xfrm>
            <a:off x="188177" y="209550"/>
            <a:ext cx="8767651"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9106956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martArt Layout">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Kansas leads the world in the success of each student.</a:t>
            </a:r>
            <a:endParaRPr lang="en-US" dirty="0"/>
          </a:p>
        </p:txBody>
      </p:sp>
      <p:sp>
        <p:nvSpPr>
          <p:cNvPr id="4" name="Slide Number Placeholder 3"/>
          <p:cNvSpPr>
            <a:spLocks noGrp="1"/>
          </p:cNvSpPr>
          <p:nvPr>
            <p:ph type="sldNum" sz="quarter" idx="11"/>
          </p:nvPr>
        </p:nvSpPr>
        <p:spPr/>
        <p:txBody>
          <a:bodyPr/>
          <a:lstStyle/>
          <a:p>
            <a:fld id="{82753B9A-EE3B-9E49-8C7A-EB4BACD1431E}" type="slidenum">
              <a:rPr lang="en-US" smtClean="0"/>
              <a:t>‹#›</a:t>
            </a:fld>
            <a:endParaRPr lang="en-US"/>
          </a:p>
        </p:txBody>
      </p:sp>
      <p:sp>
        <p:nvSpPr>
          <p:cNvPr id="5" name="Date Placeholder 4"/>
          <p:cNvSpPr>
            <a:spLocks noGrp="1"/>
          </p:cNvSpPr>
          <p:nvPr>
            <p:ph type="dt" sz="half" idx="12"/>
          </p:nvPr>
        </p:nvSpPr>
        <p:spPr>
          <a:xfrm>
            <a:off x="391885" y="4767263"/>
            <a:ext cx="2186750" cy="273844"/>
          </a:xfrm>
        </p:spPr>
        <p:txBody>
          <a:bodyPr/>
          <a:lstStyle/>
          <a:p>
            <a:fld id="{A6B1562E-A5C8-9F43-9794-799EA76A6F53}" type="datetimeFigureOut">
              <a:rPr lang="en-US" smtClean="0"/>
              <a:pPr/>
              <a:t>12/9/2019</a:t>
            </a:fld>
            <a:endParaRPr lang="en-US"/>
          </a:p>
        </p:txBody>
      </p:sp>
      <p:sp>
        <p:nvSpPr>
          <p:cNvPr id="7" name="SmartArt Placeholder 6"/>
          <p:cNvSpPr>
            <a:spLocks noGrp="1"/>
          </p:cNvSpPr>
          <p:nvPr>
            <p:ph type="dgm" sz="quarter" idx="13"/>
          </p:nvPr>
        </p:nvSpPr>
        <p:spPr>
          <a:xfrm>
            <a:off x="391885" y="8"/>
            <a:ext cx="7853093" cy="4694937"/>
          </a:xfrm>
        </p:spPr>
        <p:txBody>
          <a:bodyPr/>
          <a:lstStyle/>
          <a:p>
            <a:endParaRPr lang="en-US"/>
          </a:p>
        </p:txBody>
      </p:sp>
      <p:sp>
        <p:nvSpPr>
          <p:cNvPr id="11" name="Rectangle 10"/>
          <p:cNvSpPr/>
          <p:nvPr userDrawn="1"/>
        </p:nvSpPr>
        <p:spPr>
          <a:xfrm>
            <a:off x="0" y="0"/>
            <a:ext cx="184405" cy="51435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8244978" y="0"/>
            <a:ext cx="543377" cy="880926"/>
            <a:chOff x="8244978" y="8"/>
            <a:chExt cx="543377" cy="880926"/>
          </a:xfrm>
          <a:solidFill>
            <a:schemeClr val="tx2"/>
          </a:solidFill>
        </p:grpSpPr>
        <p:sp>
          <p:nvSpPr>
            <p:cNvPr id="17" name="Flowchart: Off-page Connector 16"/>
            <p:cNvSpPr/>
            <p:nvPr userDrawn="1"/>
          </p:nvSpPr>
          <p:spPr>
            <a:xfrm>
              <a:off x="8244978" y="8"/>
              <a:ext cx="543377" cy="880926"/>
            </a:xfrm>
            <a:prstGeom prst="flowChartOffpageConnector">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b="35174"/>
            <a:stretch/>
          </p:blipFill>
          <p:spPr>
            <a:xfrm>
              <a:off x="8279259" y="124092"/>
              <a:ext cx="474816" cy="584692"/>
            </a:xfrm>
            <a:prstGeom prst="rect">
              <a:avLst/>
            </a:prstGeom>
            <a:grpFill/>
          </p:spPr>
        </p:pic>
      </p:grpSp>
    </p:spTree>
    <p:extLst>
      <p:ext uri="{BB962C8B-B14F-4D97-AF65-F5344CB8AC3E}">
        <p14:creationId xmlns:p14="http://schemas.microsoft.com/office/powerpoint/2010/main" val="918952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666750"/>
            <a:ext cx="5558870" cy="3962400"/>
          </a:xfrm>
          <a:prstGeom prst="rect">
            <a:avLst/>
          </a:prstGeom>
          <a:noFill/>
        </p:spPr>
        <p:txBody>
          <a:bodyPr wrap="square">
            <a:normAutofit/>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48403" y="666099"/>
            <a:ext cx="2590799" cy="3928524"/>
          </a:xfrm>
          <a:prstGeom prst="rect">
            <a:avLst/>
          </a:prstGeom>
          <a:noFill/>
        </p:spPr>
        <p:txBody>
          <a:bodyPr/>
          <a:lstStyle>
            <a:lvl1pPr marL="285736" indent="-285736">
              <a:buFont typeface="Arial" panose="020B0604020202020204" pitchFamily="34" charset="0"/>
              <a:buChar char="•"/>
              <a:defRPr sz="2000">
                <a:solidFill>
                  <a:schemeClr val="bg1"/>
                </a:solidFill>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16" name="TextBox 15"/>
          <p:cNvSpPr txBox="1"/>
          <p:nvPr/>
        </p:nvSpPr>
        <p:spPr>
          <a:xfrm>
            <a:off x="210364" y="4886295"/>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grpSp>
        <p:nvGrpSpPr>
          <p:cNvPr id="21" name="Group 20"/>
          <p:cNvGrpSpPr/>
          <p:nvPr userDrawn="1"/>
        </p:nvGrpSpPr>
        <p:grpSpPr>
          <a:xfrm>
            <a:off x="0" y="4575058"/>
            <a:ext cx="9144000" cy="253916"/>
            <a:chOff x="0" y="4574984"/>
            <a:chExt cx="9144000" cy="253917"/>
          </a:xfrm>
        </p:grpSpPr>
        <p:sp>
          <p:nvSpPr>
            <p:cNvPr id="22" name="Rectangle 21"/>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TextBox 23"/>
            <p:cNvSpPr txBox="1"/>
            <p:nvPr userDrawn="1"/>
          </p:nvSpPr>
          <p:spPr>
            <a:xfrm>
              <a:off x="8115300" y="4574984"/>
              <a:ext cx="1028700" cy="253917"/>
            </a:xfrm>
            <a:prstGeom prst="rect">
              <a:avLst/>
            </a:prstGeom>
            <a:noFill/>
          </p:spPr>
          <p:txBody>
            <a:bodyPr wrap="square" rtlCol="0">
              <a:spAutoFit/>
            </a:bodyPr>
            <a:lstStyle/>
            <a:p>
              <a:pPr algn="r"/>
              <a:r>
                <a:rPr lang="en-US" sz="1050" b="1" dirty="0">
                  <a:solidFill>
                    <a:schemeClr val="accent3"/>
                  </a:solidFill>
                  <a:latin typeface="Century Gothic" panose="020B0502020202020204" pitchFamily="34" charset="0"/>
                </a:rPr>
                <a:t>COMMUNITY</a:t>
              </a:r>
            </a:p>
          </p:txBody>
        </p:sp>
      </p:grpSp>
      <p:sp>
        <p:nvSpPr>
          <p:cNvPr id="25" name="Title 1"/>
          <p:cNvSpPr>
            <a:spLocks noGrp="1"/>
          </p:cNvSpPr>
          <p:nvPr>
            <p:ph type="title"/>
          </p:nvPr>
        </p:nvSpPr>
        <p:spPr>
          <a:xfrm>
            <a:off x="304800" y="2"/>
            <a:ext cx="8610600" cy="590549"/>
          </a:xfrm>
        </p:spPr>
        <p:txBody>
          <a:bodyPr/>
          <a:lstStyle/>
          <a:p>
            <a:r>
              <a:rPr lang="en-US" dirty="0"/>
              <a:t>Click to edit Master title style</a:t>
            </a:r>
          </a:p>
        </p:txBody>
      </p:sp>
    </p:spTree>
    <p:extLst>
      <p:ext uri="{BB962C8B-B14F-4D97-AF65-F5344CB8AC3E}">
        <p14:creationId xmlns:p14="http://schemas.microsoft.com/office/powerpoint/2010/main" val="193558751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666750"/>
            <a:ext cx="5558870" cy="3962400"/>
          </a:xfrm>
          <a:prstGeom prst="rect">
            <a:avLst/>
          </a:prstGeom>
          <a:noFill/>
        </p:spPr>
        <p:txBody>
          <a:bodyPr wrap="square">
            <a:normAutofit/>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48403" y="666099"/>
            <a:ext cx="2590799" cy="3928524"/>
          </a:xfrm>
          <a:prstGeom prst="rect">
            <a:avLst/>
          </a:prstGeom>
          <a:noFill/>
        </p:spPr>
        <p:txBody>
          <a:bodyPr/>
          <a:lstStyle>
            <a:lvl1pPr marL="285736" indent="-285736">
              <a:buFont typeface="Arial" panose="020B0604020202020204" pitchFamily="34" charset="0"/>
              <a:buChar char="•"/>
              <a:defRPr sz="2000">
                <a:solidFill>
                  <a:schemeClr val="bg1"/>
                </a:solidFill>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16" name="TextBox 15"/>
          <p:cNvSpPr txBox="1"/>
          <p:nvPr/>
        </p:nvSpPr>
        <p:spPr>
          <a:xfrm>
            <a:off x="210364" y="4886295"/>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sp>
        <p:nvSpPr>
          <p:cNvPr id="25" name="Title 1"/>
          <p:cNvSpPr>
            <a:spLocks noGrp="1"/>
          </p:cNvSpPr>
          <p:nvPr>
            <p:ph type="title"/>
          </p:nvPr>
        </p:nvSpPr>
        <p:spPr>
          <a:xfrm>
            <a:off x="304800" y="2"/>
            <a:ext cx="8610600" cy="590549"/>
          </a:xfrm>
        </p:spPr>
        <p:txBody>
          <a:bodyPr/>
          <a:lstStyle/>
          <a:p>
            <a:r>
              <a:rPr lang="en-US" dirty="0"/>
              <a:t>Click to edit Master title style</a:t>
            </a:r>
          </a:p>
        </p:txBody>
      </p:sp>
      <p:sp>
        <p:nvSpPr>
          <p:cNvPr id="13" name="Rectangle 12"/>
          <p:cNvSpPr/>
          <p:nvPr userDrawn="1"/>
        </p:nvSpPr>
        <p:spPr>
          <a:xfrm>
            <a:off x="0" y="4629216"/>
            <a:ext cx="7406640" cy="1410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Box 13"/>
          <p:cNvSpPr txBox="1"/>
          <p:nvPr userDrawn="1"/>
        </p:nvSpPr>
        <p:spPr>
          <a:xfrm>
            <a:off x="7223760" y="4575050"/>
            <a:ext cx="1920240" cy="253916"/>
          </a:xfrm>
          <a:prstGeom prst="rect">
            <a:avLst/>
          </a:prstGeom>
          <a:noFill/>
        </p:spPr>
        <p:txBody>
          <a:bodyPr wrap="square" rtlCol="0">
            <a:spAutoFit/>
          </a:bodyPr>
          <a:lstStyle/>
          <a:p>
            <a:pPr algn="r"/>
            <a:r>
              <a:rPr lang="en-US" sz="1050" b="1" dirty="0">
                <a:solidFill>
                  <a:schemeClr val="accent1"/>
                </a:solidFill>
                <a:latin typeface="Century Gothic" panose="020B0502020202020204" pitchFamily="34" charset="0"/>
              </a:rPr>
              <a:t>BUSINESS</a:t>
            </a:r>
            <a:r>
              <a:rPr lang="en-US" sz="1050" b="1" baseline="0" dirty="0">
                <a:solidFill>
                  <a:schemeClr val="accent1"/>
                </a:solidFill>
                <a:latin typeface="Century Gothic" panose="020B0502020202020204" pitchFamily="34" charset="0"/>
              </a:rPr>
              <a:t> AND INDUSTRY</a:t>
            </a:r>
            <a:endParaRPr lang="en-US" sz="1050" b="1" dirty="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134791925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51" y="697230"/>
            <a:ext cx="2290651" cy="3749040"/>
          </a:xfrm>
          <a:prstGeom prst="rect">
            <a:avLst/>
          </a:prstGeom>
          <a:noFill/>
          <a:ln>
            <a:noFill/>
          </a:ln>
        </p:spPr>
      </p:pic>
      <p:sp>
        <p:nvSpPr>
          <p:cNvPr id="2" name="Title 1"/>
          <p:cNvSpPr>
            <a:spLocks noGrp="1"/>
          </p:cNvSpPr>
          <p:nvPr>
            <p:ph type="title"/>
          </p:nvPr>
        </p:nvSpPr>
        <p:spPr>
          <a:xfrm>
            <a:off x="384961" y="3600451"/>
            <a:ext cx="8301851" cy="425054"/>
          </a:xfrm>
        </p:spPr>
        <p:txBody>
          <a:bodyPr anchor="b"/>
          <a:lstStyle>
            <a:lvl1pPr algn="l">
              <a:defRPr sz="2000" b="0"/>
            </a:lvl1pPr>
          </a:lstStyle>
          <a:p>
            <a:r>
              <a:rPr lang="en-US"/>
              <a:t>Click to edit Master title style</a:t>
            </a:r>
            <a:endParaRPr lang="en-US" dirty="0"/>
          </a:p>
        </p:txBody>
      </p:sp>
      <p:sp>
        <p:nvSpPr>
          <p:cNvPr id="3" name="Picture Placeholder 2"/>
          <p:cNvSpPr>
            <a:spLocks noGrp="1"/>
          </p:cNvSpPr>
          <p:nvPr>
            <p:ph type="pic" idx="1"/>
          </p:nvPr>
        </p:nvSpPr>
        <p:spPr>
          <a:xfrm>
            <a:off x="76200" y="133363"/>
            <a:ext cx="8991600" cy="3412331"/>
          </a:xfrm>
          <a:prstGeom prst="rect">
            <a:avLst/>
          </a:prstGeom>
          <a:noFill/>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r>
              <a:rPr lang="en-US" dirty="0"/>
              <a:t>Click icon to add picture</a:t>
            </a:r>
          </a:p>
        </p:txBody>
      </p:sp>
      <p:sp>
        <p:nvSpPr>
          <p:cNvPr id="4" name="Text Placeholder 3"/>
          <p:cNvSpPr>
            <a:spLocks noGrp="1"/>
          </p:cNvSpPr>
          <p:nvPr>
            <p:ph type="body" sz="half" idx="2"/>
          </p:nvPr>
        </p:nvSpPr>
        <p:spPr>
          <a:xfrm>
            <a:off x="914400" y="4025516"/>
            <a:ext cx="7772410" cy="603647"/>
          </a:xfrm>
          <a:prstGeom prst="rect">
            <a:avLst/>
          </a:prstGeom>
          <a:noFill/>
        </p:spPr>
        <p:txBody>
          <a:bodyPr/>
          <a:lstStyle>
            <a:lvl1pPr marL="0" indent="0">
              <a:buNone/>
              <a:defRPr sz="1400">
                <a:solidFill>
                  <a:schemeClr val="bg1"/>
                </a:solidFill>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dirty="0"/>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17" name="TextBox 16"/>
          <p:cNvSpPr txBox="1"/>
          <p:nvPr/>
        </p:nvSpPr>
        <p:spPr>
          <a:xfrm>
            <a:off x="210364" y="4886295"/>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grpSp>
        <p:nvGrpSpPr>
          <p:cNvPr id="18" name="Group 17"/>
          <p:cNvGrpSpPr/>
          <p:nvPr userDrawn="1"/>
        </p:nvGrpSpPr>
        <p:grpSpPr>
          <a:xfrm>
            <a:off x="0" y="4575058"/>
            <a:ext cx="9144000" cy="253916"/>
            <a:chOff x="0" y="4574984"/>
            <a:chExt cx="9144000" cy="253917"/>
          </a:xfrm>
        </p:grpSpPr>
        <p:sp>
          <p:nvSpPr>
            <p:cNvPr id="19" name="Rectangle 18"/>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Box 19"/>
            <p:cNvSpPr txBox="1"/>
            <p:nvPr userDrawn="1"/>
          </p:nvSpPr>
          <p:spPr>
            <a:xfrm>
              <a:off x="8115300" y="4574984"/>
              <a:ext cx="1028700" cy="253917"/>
            </a:xfrm>
            <a:prstGeom prst="rect">
              <a:avLst/>
            </a:prstGeom>
            <a:noFill/>
          </p:spPr>
          <p:txBody>
            <a:bodyPr wrap="square" rtlCol="0">
              <a:spAutoFit/>
            </a:bodyPr>
            <a:lstStyle/>
            <a:p>
              <a:pPr algn="r"/>
              <a:r>
                <a:rPr lang="en-US" sz="1050" b="1" dirty="0">
                  <a:solidFill>
                    <a:schemeClr val="accent3"/>
                  </a:solidFill>
                  <a:latin typeface="Century Gothic" panose="020B0502020202020204" pitchFamily="34" charset="0"/>
                </a:rPr>
                <a:t>COMMUNITY</a:t>
              </a:r>
            </a:p>
          </p:txBody>
        </p:sp>
      </p:grpSp>
    </p:spTree>
    <p:extLst>
      <p:ext uri="{BB962C8B-B14F-4D97-AF65-F5344CB8AC3E}">
        <p14:creationId xmlns:p14="http://schemas.microsoft.com/office/powerpoint/2010/main" val="251224938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51" y="697230"/>
            <a:ext cx="2290651" cy="3749040"/>
          </a:xfrm>
          <a:prstGeom prst="rect">
            <a:avLst/>
          </a:prstGeom>
          <a:noFill/>
          <a:ln>
            <a:noFill/>
          </a:ln>
        </p:spPr>
      </p:pic>
      <p:sp>
        <p:nvSpPr>
          <p:cNvPr id="2" name="Title 1"/>
          <p:cNvSpPr>
            <a:spLocks noGrp="1"/>
          </p:cNvSpPr>
          <p:nvPr>
            <p:ph type="title"/>
          </p:nvPr>
        </p:nvSpPr>
        <p:spPr>
          <a:xfrm>
            <a:off x="384961" y="3600451"/>
            <a:ext cx="8301851" cy="425054"/>
          </a:xfrm>
        </p:spPr>
        <p:txBody>
          <a:bodyPr anchor="b"/>
          <a:lstStyle>
            <a:lvl1pPr algn="l">
              <a:defRPr sz="2000" b="0"/>
            </a:lvl1pPr>
          </a:lstStyle>
          <a:p>
            <a:r>
              <a:rPr lang="en-US"/>
              <a:t>Click to edit Master title style</a:t>
            </a:r>
            <a:endParaRPr lang="en-US" dirty="0"/>
          </a:p>
        </p:txBody>
      </p:sp>
      <p:sp>
        <p:nvSpPr>
          <p:cNvPr id="3" name="Picture Placeholder 2"/>
          <p:cNvSpPr>
            <a:spLocks noGrp="1"/>
          </p:cNvSpPr>
          <p:nvPr>
            <p:ph type="pic" idx="1"/>
          </p:nvPr>
        </p:nvSpPr>
        <p:spPr>
          <a:xfrm>
            <a:off x="76200" y="133363"/>
            <a:ext cx="8991600" cy="3412331"/>
          </a:xfrm>
          <a:prstGeom prst="rect">
            <a:avLst/>
          </a:prstGeom>
          <a:noFill/>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r>
              <a:rPr lang="en-US" dirty="0"/>
              <a:t>Click icon to add picture</a:t>
            </a:r>
          </a:p>
        </p:txBody>
      </p:sp>
      <p:sp>
        <p:nvSpPr>
          <p:cNvPr id="4" name="Text Placeholder 3"/>
          <p:cNvSpPr>
            <a:spLocks noGrp="1"/>
          </p:cNvSpPr>
          <p:nvPr>
            <p:ph type="body" sz="half" idx="2"/>
          </p:nvPr>
        </p:nvSpPr>
        <p:spPr>
          <a:xfrm>
            <a:off x="914400" y="4025516"/>
            <a:ext cx="7772410" cy="603647"/>
          </a:xfrm>
          <a:prstGeom prst="rect">
            <a:avLst/>
          </a:prstGeom>
          <a:noFill/>
        </p:spPr>
        <p:txBody>
          <a:bodyPr/>
          <a:lstStyle>
            <a:lvl1pPr marL="0" indent="0">
              <a:buNone/>
              <a:defRPr sz="1400">
                <a:solidFill>
                  <a:schemeClr val="bg1"/>
                </a:solidFill>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dirty="0"/>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17" name="TextBox 16"/>
          <p:cNvSpPr txBox="1"/>
          <p:nvPr/>
        </p:nvSpPr>
        <p:spPr>
          <a:xfrm>
            <a:off x="210364" y="4886295"/>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sp>
        <p:nvSpPr>
          <p:cNvPr id="19" name="Rectangle 18"/>
          <p:cNvSpPr/>
          <p:nvPr userDrawn="1"/>
        </p:nvSpPr>
        <p:spPr>
          <a:xfrm>
            <a:off x="0" y="4629216"/>
            <a:ext cx="7406640" cy="1410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20" name="TextBox 19"/>
          <p:cNvSpPr txBox="1"/>
          <p:nvPr userDrawn="1"/>
        </p:nvSpPr>
        <p:spPr>
          <a:xfrm>
            <a:off x="7223760" y="4575050"/>
            <a:ext cx="1920240" cy="253916"/>
          </a:xfrm>
          <a:prstGeom prst="rect">
            <a:avLst/>
          </a:prstGeom>
          <a:noFill/>
        </p:spPr>
        <p:txBody>
          <a:bodyPr wrap="square" rtlCol="0">
            <a:spAutoFit/>
          </a:bodyPr>
          <a:lstStyle/>
          <a:p>
            <a:pPr algn="r"/>
            <a:r>
              <a:rPr lang="en-US" sz="1050" b="1" dirty="0">
                <a:solidFill>
                  <a:schemeClr val="accent1"/>
                </a:solidFill>
                <a:latin typeface="Century Gothic" panose="020B0502020202020204" pitchFamily="34" charset="0"/>
              </a:rPr>
              <a:t>BUSINESS</a:t>
            </a:r>
            <a:r>
              <a:rPr lang="en-US" sz="1050" b="1" baseline="0" dirty="0">
                <a:solidFill>
                  <a:schemeClr val="accent1"/>
                </a:solidFill>
                <a:latin typeface="Century Gothic" panose="020B0502020202020204" pitchFamily="34" charset="0"/>
              </a:rPr>
              <a:t> AND INDUSTRY</a:t>
            </a:r>
            <a:endParaRPr lang="en-US" sz="1050" b="1" dirty="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183288346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2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69916"/>
            <a:ext cx="8686800" cy="492443"/>
          </a:xfrm>
        </p:spPr>
        <p:txBody>
          <a:bodyPr wrap="square">
            <a:normAutofit/>
          </a:bodyPr>
          <a:lstStyle/>
          <a:p>
            <a:r>
              <a:rPr lang="en-US" dirty="0"/>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dirty="0"/>
          </a:p>
        </p:txBody>
      </p:sp>
      <p:pic>
        <p:nvPicPr>
          <p:cNvPr id="19" name="Picture 18"/>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51" y="697230"/>
            <a:ext cx="2290651" cy="3749040"/>
          </a:xfrm>
          <a:prstGeom prst="rect">
            <a:avLst/>
          </a:prstGeom>
          <a:noFill/>
          <a:ln>
            <a:noFill/>
          </a:ln>
        </p:spPr>
      </p:pic>
      <p:sp>
        <p:nvSpPr>
          <p:cNvPr id="20" name="Rectangle 19"/>
          <p:cNvSpPr/>
          <p:nvPr userDrawn="1"/>
        </p:nvSpPr>
        <p:spPr>
          <a:xfrm>
            <a:off x="0" y="4629216"/>
            <a:ext cx="7406640" cy="1410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TextBox 20"/>
          <p:cNvSpPr txBox="1"/>
          <p:nvPr userDrawn="1"/>
        </p:nvSpPr>
        <p:spPr>
          <a:xfrm>
            <a:off x="7223760" y="4575050"/>
            <a:ext cx="1920240" cy="253916"/>
          </a:xfrm>
          <a:prstGeom prst="rect">
            <a:avLst/>
          </a:prstGeom>
          <a:noFill/>
        </p:spPr>
        <p:txBody>
          <a:bodyPr wrap="square" rtlCol="0">
            <a:spAutoFit/>
          </a:bodyPr>
          <a:lstStyle/>
          <a:p>
            <a:pPr algn="r"/>
            <a:r>
              <a:rPr lang="en-US" sz="1050" b="1" dirty="0">
                <a:solidFill>
                  <a:schemeClr val="accent1"/>
                </a:solidFill>
                <a:latin typeface="Century Gothic" panose="020B0502020202020204" pitchFamily="34" charset="0"/>
              </a:rPr>
              <a:t>BUSINESS</a:t>
            </a:r>
            <a:r>
              <a:rPr lang="en-US" sz="1050" b="1" baseline="0" dirty="0">
                <a:solidFill>
                  <a:schemeClr val="accent1"/>
                </a:solidFill>
                <a:latin typeface="Century Gothic" panose="020B0502020202020204" pitchFamily="34" charset="0"/>
              </a:rPr>
              <a:t> AND INDUSTRY</a:t>
            </a:r>
            <a:endParaRPr lang="en-US" sz="1050" b="1" dirty="0">
              <a:solidFill>
                <a:schemeClr val="accent1"/>
              </a:solidFill>
              <a:latin typeface="Century Gothic" panose="020B0502020202020204" pitchFamily="34" charset="0"/>
            </a:endParaRPr>
          </a:p>
        </p:txBody>
      </p:sp>
      <p:sp>
        <p:nvSpPr>
          <p:cNvPr id="22" name="TextBox 21"/>
          <p:cNvSpPr txBox="1"/>
          <p:nvPr userDrawn="1"/>
        </p:nvSpPr>
        <p:spPr>
          <a:xfrm>
            <a:off x="210364" y="4886295"/>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Tree>
    <p:extLst>
      <p:ext uri="{BB962C8B-B14F-4D97-AF65-F5344CB8AC3E}">
        <p14:creationId xmlns:p14="http://schemas.microsoft.com/office/powerpoint/2010/main" val="381654367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006078"/>
            <a:ext cx="8686800" cy="3775472"/>
          </a:xfrm>
          <a:prstGeom prst="rect">
            <a:avLst/>
          </a:prstGeom>
        </p:spPr>
        <p:txBody>
          <a:bodyPr/>
          <a:lstStyle>
            <a:lvl1pPr marL="182880" indent="-182880">
              <a:buClr>
                <a:srgbClr val="4B4B4D"/>
              </a:buClr>
              <a:buSzPct val="125000"/>
              <a:buFont typeface="Arial" panose="020B0604020202020204" pitchFamily="34" charset="0"/>
              <a:buChar char="•"/>
              <a:defRPr/>
            </a:lvl1pPr>
            <a:lvl2pPr>
              <a:buClr>
                <a:schemeClr val="tx1">
                  <a:lumMod val="50000"/>
                  <a:lumOff val="50000"/>
                </a:schemeClr>
              </a:buClr>
              <a:buSzPct val="120000"/>
              <a:defRPr/>
            </a:lvl2pPr>
            <a:lvl3pPr marL="1257300" indent="-342900">
              <a:buClr>
                <a:schemeClr val="tx1">
                  <a:lumMod val="50000"/>
                  <a:lumOff val="50000"/>
                </a:schemeClr>
              </a:buClr>
              <a:buFont typeface="Arial" panose="020B0604020202020204" pitchFamily="34" charset="0"/>
              <a:buChar char="•"/>
              <a:defRPr/>
            </a:lvl3pPr>
            <a:lvl4pPr>
              <a:buClr>
                <a:schemeClr val="bg1">
                  <a:lumMod val="85000"/>
                </a:schemeClr>
              </a:buClr>
              <a:defRPr/>
            </a:lvl4pPr>
            <a:lvl5pPr>
              <a:buClr>
                <a:schemeClr val="accent3">
                  <a:lumMod val="40000"/>
                  <a:lumOff val="6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F4B587-9FDF-46DF-B460-9026AE4DF24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a:p>
        </p:txBody>
      </p:sp>
    </p:spTree>
    <p:extLst>
      <p:ext uri="{BB962C8B-B14F-4D97-AF65-F5344CB8AC3E}">
        <p14:creationId xmlns:p14="http://schemas.microsoft.com/office/powerpoint/2010/main" val="31004913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05684" y="1047749"/>
            <a:ext cx="6038315" cy="2666999"/>
          </a:xfrm>
          <a:solidFill>
            <a:schemeClr val="accent1"/>
          </a:solidFill>
        </p:spPr>
        <p:txBody>
          <a:bodyPr wrap="square" lIns="365760" rIns="91440" anchor="ctr" anchorCtr="0"/>
          <a:lstStyle>
            <a:lvl1pPr algn="l">
              <a:defRPr sz="40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200401" y="3257550"/>
            <a:ext cx="5943600" cy="685800"/>
          </a:xfrm>
          <a:prstGeom prst="rect">
            <a:avLst/>
          </a:prstGeo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6F4B587-9FDF-46DF-B460-9026AE4DF24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a:p>
        </p:txBody>
      </p:sp>
      <p:sp>
        <p:nvSpPr>
          <p:cNvPr id="17" name="TextBox 16"/>
          <p:cNvSpPr txBox="1"/>
          <p:nvPr userDrawn="1"/>
        </p:nvSpPr>
        <p:spPr>
          <a:xfrm>
            <a:off x="6192436" y="4811808"/>
            <a:ext cx="2887329"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www.ksde.org7</a:t>
            </a:r>
            <a:endParaRPr lang="en-US" sz="700" i="1" dirty="0">
              <a:solidFill>
                <a:schemeClr val="bg1">
                  <a:lumMod val="65000"/>
                </a:schemeClr>
              </a:solidFill>
            </a:endParaRPr>
          </a:p>
        </p:txBody>
      </p:sp>
      <p:sp>
        <p:nvSpPr>
          <p:cNvPr id="9" name="Rectangle 8"/>
          <p:cNvSpPr/>
          <p:nvPr userDrawn="1"/>
        </p:nvSpPr>
        <p:spPr>
          <a:xfrm>
            <a:off x="990600" y="3768916"/>
            <a:ext cx="7132320" cy="15358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8001000" y="3714749"/>
            <a:ext cx="1132911" cy="253916"/>
          </a:xfrm>
          <a:prstGeom prst="rect">
            <a:avLst/>
          </a:prstGeom>
          <a:noFill/>
        </p:spPr>
        <p:txBody>
          <a:bodyPr wrap="square" rtlCol="0">
            <a:spAutoFit/>
          </a:bodyPr>
          <a:lstStyle/>
          <a:p>
            <a:pPr algn="r"/>
            <a:r>
              <a:rPr lang="en-US" sz="1050" b="1" dirty="0">
                <a:solidFill>
                  <a:schemeClr val="accent1"/>
                </a:solidFill>
                <a:latin typeface="Century Gothic" panose="020B0502020202020204" pitchFamily="34" charset="0"/>
              </a:rPr>
              <a:t>COMMUNITY</a:t>
            </a:r>
          </a:p>
        </p:txBody>
      </p:sp>
    </p:spTree>
    <p:extLst>
      <p:ext uri="{BB962C8B-B14F-4D97-AF65-F5344CB8AC3E}">
        <p14:creationId xmlns:p14="http://schemas.microsoft.com/office/powerpoint/2010/main" val="23788188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765571"/>
          </a:xfrm>
        </p:spPr>
        <p:txBody>
          <a:bodyPr/>
          <a:lstStyle/>
          <a:p>
            <a:r>
              <a:rPr lang="en-US" dirty="0"/>
              <a:t>Click to edit Master title style</a:t>
            </a:r>
          </a:p>
        </p:txBody>
      </p:sp>
      <p:sp>
        <p:nvSpPr>
          <p:cNvPr id="3" name="Content Placeholder 2"/>
          <p:cNvSpPr>
            <a:spLocks noGrp="1"/>
          </p:cNvSpPr>
          <p:nvPr>
            <p:ph sz="half" idx="1"/>
          </p:nvPr>
        </p:nvSpPr>
        <p:spPr>
          <a:xfrm>
            <a:off x="457200" y="1047750"/>
            <a:ext cx="4038600" cy="365759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47750"/>
            <a:ext cx="4038600" cy="365759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F4B587-9FDF-46DF-B460-9026AE4DF246}"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spTree>
    <p:extLst>
      <p:ext uri="{BB962C8B-B14F-4D97-AF65-F5344CB8AC3E}">
        <p14:creationId xmlns:p14="http://schemas.microsoft.com/office/powerpoint/2010/main" val="3487213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57250"/>
          </a:xfrm>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457200" y="895350"/>
            <a:ext cx="4040188" cy="914400"/>
          </a:xfrm>
          <a:prstGeom prst="rect">
            <a:avLst/>
          </a:prstGeom>
          <a:solidFill>
            <a:schemeClr val="bg2"/>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18084"/>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6" y="895350"/>
            <a:ext cx="4041775" cy="914400"/>
          </a:xfrm>
          <a:prstGeom prst="rect">
            <a:avLst/>
          </a:prstGeom>
          <a:solidFill>
            <a:schemeClr val="bg2"/>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818084"/>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Century Gothic" panose="020B0502020202020204" pitchFamily="34" charset="0"/>
              </a:defRPr>
            </a:lvl1pPr>
          </a:lstStyle>
          <a:p>
            <a:fld id="{96F4B587-9FDF-46DF-B460-9026AE4DF246}" type="datetimeFigureOut">
              <a:rPr lang="en-US" smtClean="0"/>
              <a:pPr/>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0A119E-7584-428E-89E9-092799AD27D7}" type="slidenum">
              <a:rPr lang="en-US" smtClean="0"/>
              <a:t>‹#›</a:t>
            </a:fld>
            <a:endParaRPr lang="en-US"/>
          </a:p>
        </p:txBody>
      </p:sp>
    </p:spTree>
    <p:extLst>
      <p:ext uri="{BB962C8B-B14F-4D97-AF65-F5344CB8AC3E}">
        <p14:creationId xmlns:p14="http://schemas.microsoft.com/office/powerpoint/2010/main" val="14940718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29779"/>
            <a:ext cx="8229600" cy="765571"/>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Tree>
    <p:extLst>
      <p:ext uri="{BB962C8B-B14F-4D97-AF65-F5344CB8AC3E}">
        <p14:creationId xmlns:p14="http://schemas.microsoft.com/office/powerpoint/2010/main" val="1290875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martArt White Background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Kansas leads the world in the success of each student.</a:t>
            </a:r>
            <a:endParaRPr lang="en-US" dirty="0"/>
          </a:p>
        </p:txBody>
      </p:sp>
      <p:sp>
        <p:nvSpPr>
          <p:cNvPr id="4" name="Slide Number Placeholder 3"/>
          <p:cNvSpPr>
            <a:spLocks noGrp="1"/>
          </p:cNvSpPr>
          <p:nvPr>
            <p:ph type="sldNum" sz="quarter" idx="11"/>
          </p:nvPr>
        </p:nvSpPr>
        <p:spPr/>
        <p:txBody>
          <a:bodyPr/>
          <a:lstStyle/>
          <a:p>
            <a:fld id="{82753B9A-EE3B-9E49-8C7A-EB4BACD1431E}" type="slidenum">
              <a:rPr lang="en-US" smtClean="0"/>
              <a:t>‹#›</a:t>
            </a:fld>
            <a:endParaRPr lang="en-US"/>
          </a:p>
        </p:txBody>
      </p:sp>
      <p:sp>
        <p:nvSpPr>
          <p:cNvPr id="5" name="Date Placeholder 4"/>
          <p:cNvSpPr>
            <a:spLocks noGrp="1"/>
          </p:cNvSpPr>
          <p:nvPr>
            <p:ph type="dt" sz="half" idx="12"/>
          </p:nvPr>
        </p:nvSpPr>
        <p:spPr>
          <a:xfrm>
            <a:off x="391885" y="4767263"/>
            <a:ext cx="2186750" cy="273844"/>
          </a:xfrm>
        </p:spPr>
        <p:txBody>
          <a:bodyPr/>
          <a:lstStyle/>
          <a:p>
            <a:fld id="{A6B1562E-A5C8-9F43-9794-799EA76A6F53}" type="datetimeFigureOut">
              <a:rPr lang="en-US" smtClean="0"/>
              <a:pPr/>
              <a:t>12/9/2019</a:t>
            </a:fld>
            <a:endParaRPr lang="en-US"/>
          </a:p>
        </p:txBody>
      </p:sp>
      <p:sp>
        <p:nvSpPr>
          <p:cNvPr id="7" name="SmartArt Placeholder 6"/>
          <p:cNvSpPr>
            <a:spLocks noGrp="1"/>
          </p:cNvSpPr>
          <p:nvPr>
            <p:ph type="dgm" sz="quarter" idx="13"/>
          </p:nvPr>
        </p:nvSpPr>
        <p:spPr>
          <a:xfrm>
            <a:off x="391885" y="8"/>
            <a:ext cx="7853093" cy="4694937"/>
          </a:xfrm>
        </p:spPr>
        <p:txBody>
          <a:bodyPr/>
          <a:lstStyle/>
          <a:p>
            <a:endParaRPr lang="en-US"/>
          </a:p>
        </p:txBody>
      </p:sp>
      <p:sp>
        <p:nvSpPr>
          <p:cNvPr id="11" name="Rectangle 10"/>
          <p:cNvSpPr/>
          <p:nvPr userDrawn="1"/>
        </p:nvSpPr>
        <p:spPr>
          <a:xfrm>
            <a:off x="0" y="0"/>
            <a:ext cx="184405" cy="51435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8244978" y="8"/>
            <a:ext cx="543377" cy="880926"/>
            <a:chOff x="8244978" y="8"/>
            <a:chExt cx="543377" cy="880926"/>
          </a:xfrm>
        </p:grpSpPr>
        <p:sp>
          <p:nvSpPr>
            <p:cNvPr id="17" name="Flowchart: Off-page Connector 16"/>
            <p:cNvSpPr/>
            <p:nvPr userDrawn="1"/>
          </p:nvSpPr>
          <p:spPr>
            <a:xfrm>
              <a:off x="8244978" y="8"/>
              <a:ext cx="543377" cy="880926"/>
            </a:xfrm>
            <a:prstGeom prst="flowChartOffpageConnector">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b="35174"/>
            <a:stretch/>
          </p:blipFill>
          <p:spPr>
            <a:xfrm>
              <a:off x="8279259" y="124092"/>
              <a:ext cx="474816" cy="584692"/>
            </a:xfrm>
            <a:prstGeom prst="rect">
              <a:avLst/>
            </a:prstGeom>
          </p:spPr>
        </p:pic>
      </p:grpSp>
    </p:spTree>
    <p:extLst>
      <p:ext uri="{BB962C8B-B14F-4D97-AF65-F5344CB8AC3E}">
        <p14:creationId xmlns:p14="http://schemas.microsoft.com/office/powerpoint/2010/main" val="10173260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4B4B4D"/>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4B587-9FDF-46DF-B460-9026AE4DF246}"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0A119E-7584-428E-89E9-092799AD27D7}" type="slidenum">
              <a:rPr lang="en-US" smtClean="0"/>
              <a:t>‹#›</a:t>
            </a:fld>
            <a:endParaRPr lang="en-US"/>
          </a:p>
        </p:txBody>
      </p:sp>
      <p:sp>
        <p:nvSpPr>
          <p:cNvPr id="14" name="TextBox 13"/>
          <p:cNvSpPr txBox="1"/>
          <p:nvPr userDrawn="1"/>
        </p:nvSpPr>
        <p:spPr>
          <a:xfrm>
            <a:off x="6192436" y="4811808"/>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grpSp>
        <p:nvGrpSpPr>
          <p:cNvPr id="15" name="Group 14"/>
          <p:cNvGrpSpPr/>
          <p:nvPr userDrawn="1"/>
        </p:nvGrpSpPr>
        <p:grpSpPr>
          <a:xfrm>
            <a:off x="152400" y="4861994"/>
            <a:ext cx="2933700" cy="149869"/>
            <a:chOff x="304800" y="3712219"/>
            <a:chExt cx="6248400" cy="228600"/>
          </a:xfrm>
        </p:grpSpPr>
        <p:sp>
          <p:nvSpPr>
            <p:cNvPr id="16" name="Rectangle 15"/>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bg1"/>
                  </a:solidFill>
                  <a:latin typeface="Century Gothic" panose="020B0502020202020204" pitchFamily="34" charset="0"/>
                </a:rPr>
                <a:t>KANSAS CHILDREN</a:t>
              </a:r>
              <a:r>
                <a:rPr lang="en-US" sz="800" b="0" baseline="0" dirty="0">
                  <a:solidFill>
                    <a:schemeClr val="bg1"/>
                  </a:solidFill>
                  <a:latin typeface="Century Gothic" panose="020B0502020202020204" pitchFamily="34" charset="0"/>
                </a:rPr>
                <a:t> | KANSAS' FUTURE</a:t>
              </a:r>
              <a:endParaRPr lang="en-US" sz="800" b="0" dirty="0">
                <a:solidFill>
                  <a:schemeClr val="bg1"/>
                </a:solidFill>
                <a:latin typeface="Century Gothic" panose="020B0502020202020204" pitchFamily="34" charset="0"/>
              </a:endParaRPr>
            </a:p>
          </p:txBody>
        </p:sp>
      </p:grpSp>
      <p:grpSp>
        <p:nvGrpSpPr>
          <p:cNvPr id="10" name="Group 9"/>
          <p:cNvGrpSpPr/>
          <p:nvPr userDrawn="1"/>
        </p:nvGrpSpPr>
        <p:grpSpPr>
          <a:xfrm>
            <a:off x="0" y="4574984"/>
            <a:ext cx="9144000" cy="209848"/>
            <a:chOff x="0" y="4574984"/>
            <a:chExt cx="9144000" cy="209848"/>
          </a:xfrm>
        </p:grpSpPr>
        <p:sp>
          <p:nvSpPr>
            <p:cNvPr id="11" name="Rectangle 10"/>
            <p:cNvSpPr/>
            <p:nvPr userDrawn="1"/>
          </p:nvSpPr>
          <p:spPr>
            <a:xfrm>
              <a:off x="0" y="4629150"/>
              <a:ext cx="8115300" cy="1410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8115300" y="4574984"/>
              <a:ext cx="1028700" cy="209848"/>
            </a:xfrm>
            <a:prstGeom prst="rect">
              <a:avLst/>
            </a:prstGeom>
            <a:noFill/>
          </p:spPr>
          <p:txBody>
            <a:bodyPr wrap="square" rtlCol="0">
              <a:spAutoFit/>
            </a:bodyPr>
            <a:lstStyle/>
            <a:p>
              <a:pPr algn="r"/>
              <a:r>
                <a:rPr lang="en-US" sz="1050" b="1" dirty="0">
                  <a:solidFill>
                    <a:schemeClr val="accent1"/>
                  </a:solidFill>
                  <a:latin typeface="Century Gothic" panose="020B0502020202020204" pitchFamily="34" charset="0"/>
                </a:rPr>
                <a:t>COMMUNITY</a:t>
              </a:r>
            </a:p>
          </p:txBody>
        </p:sp>
      </p:grpSp>
    </p:spTree>
    <p:extLst>
      <p:ext uri="{BB962C8B-B14F-4D97-AF65-F5344CB8AC3E}">
        <p14:creationId xmlns:p14="http://schemas.microsoft.com/office/powerpoint/2010/main" val="42307770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95300" y="1047750"/>
            <a:ext cx="8153400" cy="3048000"/>
          </a:xfrm>
          <a:prstGeom prst="rect">
            <a:avLst/>
          </a:prstGeom>
        </p:spPr>
        <p:txBody>
          <a:bodyPr anchor="ctr"/>
          <a:lstStyle>
            <a:lvl1pPr marL="0" indent="0" algn="ctr">
              <a:buNone/>
              <a:defRPr i="1">
                <a:solidFill>
                  <a:schemeClr val="bg1"/>
                </a:solidFill>
              </a:defRPr>
            </a:lvl1pPr>
            <a:lvl2pPr marL="457200" indent="0" algn="r">
              <a:buNone/>
              <a:defRPr i="1">
                <a:solidFill>
                  <a:schemeClr val="bg1"/>
                </a:solidFill>
              </a:defRPr>
            </a:lvl2pPr>
            <a:lvl3pPr marL="914400" indent="0" algn="ctr">
              <a:buNone/>
              <a:defRPr i="1">
                <a:solidFill>
                  <a:schemeClr val="bg1"/>
                </a:solidFill>
              </a:defRPr>
            </a:lvl3pPr>
            <a:lvl4pPr marL="1371600" indent="0" algn="ctr">
              <a:buNone/>
              <a:defRPr i="1">
                <a:solidFill>
                  <a:schemeClr val="bg1"/>
                </a:solidFill>
              </a:defRPr>
            </a:lvl4pPr>
            <a:lvl5pPr marL="1828800" indent="0" algn="ctr">
              <a:buNone/>
              <a:defRPr i="1">
                <a:solidFill>
                  <a:schemeClr val="bg1"/>
                </a:solidFill>
              </a:defRPr>
            </a:lvl5pPr>
          </a:lstStyle>
          <a:p>
            <a:pPr lvl="0"/>
            <a:r>
              <a:rPr lang="en-US" dirty="0"/>
              <a:t>“Click to edit Master text styles”</a:t>
            </a:r>
          </a:p>
          <a:p>
            <a:pPr lvl="1"/>
            <a:r>
              <a:rPr lang="en-US" dirty="0"/>
              <a:t>-- author</a:t>
            </a:r>
          </a:p>
        </p:txBody>
      </p:sp>
      <p:sp>
        <p:nvSpPr>
          <p:cNvPr id="17" name="TextBox 16"/>
          <p:cNvSpPr txBox="1"/>
          <p:nvPr userDrawn="1"/>
        </p:nvSpPr>
        <p:spPr>
          <a:xfrm>
            <a:off x="6192436" y="4811808"/>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grpSp>
        <p:nvGrpSpPr>
          <p:cNvPr id="8" name="Group 7"/>
          <p:cNvGrpSpPr/>
          <p:nvPr userDrawn="1"/>
        </p:nvGrpSpPr>
        <p:grpSpPr>
          <a:xfrm>
            <a:off x="152400" y="4861994"/>
            <a:ext cx="2933700" cy="149869"/>
            <a:chOff x="304800" y="3712219"/>
            <a:chExt cx="6248400" cy="228600"/>
          </a:xfrm>
        </p:grpSpPr>
        <p:sp>
          <p:nvSpPr>
            <p:cNvPr id="9" name="Rectangle 8"/>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bg1"/>
                  </a:solidFill>
                  <a:latin typeface="Century Gothic" panose="020B0502020202020204" pitchFamily="34" charset="0"/>
                </a:rPr>
                <a:t>KANSAS CHILDREN</a:t>
              </a:r>
              <a:r>
                <a:rPr lang="en-US" sz="800" b="0" baseline="0" dirty="0">
                  <a:solidFill>
                    <a:schemeClr val="bg1"/>
                  </a:solidFill>
                  <a:latin typeface="Century Gothic" panose="020B0502020202020204" pitchFamily="34" charset="0"/>
                </a:rPr>
                <a:t> | KANSAS' FUTURE</a:t>
              </a:r>
              <a:endParaRPr lang="en-US" sz="800" b="0" dirty="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35223479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rgbClr val="4B4B4D"/>
        </a:solidFill>
        <a:effectLst/>
      </p:bgPr>
    </p:bg>
    <p:spTree>
      <p:nvGrpSpPr>
        <p:cNvPr id="1" name=""/>
        <p:cNvGrpSpPr/>
        <p:nvPr/>
      </p:nvGrpSpPr>
      <p:grpSpPr>
        <a:xfrm>
          <a:off x="0" y="0"/>
          <a:ext cx="0" cy="0"/>
          <a:chOff x="0" y="0"/>
          <a:chExt cx="0" cy="0"/>
        </a:xfrm>
      </p:grpSpPr>
      <p:sp>
        <p:nvSpPr>
          <p:cNvPr id="8" name="Rectangle 7"/>
          <p:cNvSpPr/>
          <p:nvPr userDrawn="1"/>
        </p:nvSpPr>
        <p:spPr>
          <a:xfrm>
            <a:off x="0" y="4781550"/>
            <a:ext cx="9144000" cy="361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6057900" y="0"/>
            <a:ext cx="30861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 y="0"/>
            <a:ext cx="9151620" cy="590549"/>
          </a:xfrm>
          <a:solidFill>
            <a:schemeClr val="tx1"/>
          </a:solidFill>
        </p:spPr>
        <p:txBody>
          <a:bodyPr lIns="274320" tIns="91440" rIns="91440" anchor="b">
            <a:normAutofit/>
          </a:bodyPr>
          <a:lstStyle>
            <a:lvl1pPr algn="l">
              <a:defRPr sz="2400" b="1"/>
            </a:lvl1pPr>
          </a:lstStyle>
          <a:p>
            <a:r>
              <a:rPr lang="en-US" dirty="0"/>
              <a:t>Click to edit Master title style</a:t>
            </a:r>
          </a:p>
        </p:txBody>
      </p:sp>
      <p:sp>
        <p:nvSpPr>
          <p:cNvPr id="3" name="Content Placeholder 2"/>
          <p:cNvSpPr>
            <a:spLocks noGrp="1"/>
          </p:cNvSpPr>
          <p:nvPr>
            <p:ph idx="1"/>
          </p:nvPr>
        </p:nvSpPr>
        <p:spPr>
          <a:xfrm>
            <a:off x="76200" y="666750"/>
            <a:ext cx="5787470" cy="2283702"/>
          </a:xfrm>
          <a:prstGeom prst="rect">
            <a:avLst/>
          </a:prstGeom>
        </p:spPr>
        <p:txBody>
          <a:bodyPr wrap="square">
            <a:sp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162801" y="590550"/>
            <a:ext cx="1981199" cy="4004073"/>
          </a:xfrm>
          <a:prstGeom prst="rect">
            <a:avLst/>
          </a:prstGeom>
        </p:spPr>
        <p:txBody>
          <a:bodyPr/>
          <a:lstStyle>
            <a:lvl1pPr marL="285750" indent="-285750">
              <a:buFont typeface="Arial" panose="020B0604020202020204" pitchFamily="34" charset="0"/>
              <a:buChar char="•"/>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sp>
        <p:nvSpPr>
          <p:cNvPr id="18" name="TextBox 17"/>
          <p:cNvSpPr txBox="1"/>
          <p:nvPr userDrawn="1"/>
        </p:nvSpPr>
        <p:spPr>
          <a:xfrm>
            <a:off x="6192436" y="4811808"/>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grpSp>
        <p:nvGrpSpPr>
          <p:cNvPr id="19" name="Group 18"/>
          <p:cNvGrpSpPr/>
          <p:nvPr userDrawn="1"/>
        </p:nvGrpSpPr>
        <p:grpSpPr>
          <a:xfrm>
            <a:off x="152400" y="4861994"/>
            <a:ext cx="2933700" cy="149869"/>
            <a:chOff x="304800" y="3712219"/>
            <a:chExt cx="6248400" cy="228600"/>
          </a:xfrm>
        </p:grpSpPr>
        <p:sp>
          <p:nvSpPr>
            <p:cNvPr id="20" name="Rectangle 19"/>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bg1"/>
                  </a:solidFill>
                  <a:latin typeface="Century Gothic" panose="020B0502020202020204" pitchFamily="34" charset="0"/>
                </a:rPr>
                <a:t>KANSAS CHILDREN</a:t>
              </a:r>
              <a:r>
                <a:rPr lang="en-US" sz="800" b="0" baseline="0" dirty="0">
                  <a:solidFill>
                    <a:schemeClr val="bg1"/>
                  </a:solidFill>
                  <a:latin typeface="Century Gothic" panose="020B0502020202020204" pitchFamily="34" charset="0"/>
                </a:rPr>
                <a:t> | KANSAS' FUTURE</a:t>
              </a:r>
              <a:endParaRPr lang="en-US" sz="800" b="0" dirty="0">
                <a:solidFill>
                  <a:schemeClr val="bg1"/>
                </a:solidFill>
                <a:latin typeface="Century Gothic" panose="020B0502020202020204" pitchFamily="34" charset="0"/>
              </a:endParaRPr>
            </a:p>
          </p:txBody>
        </p:sp>
      </p:grpSp>
      <p:grpSp>
        <p:nvGrpSpPr>
          <p:cNvPr id="15" name="Group 14"/>
          <p:cNvGrpSpPr/>
          <p:nvPr userDrawn="1"/>
        </p:nvGrpSpPr>
        <p:grpSpPr>
          <a:xfrm>
            <a:off x="0" y="4574984"/>
            <a:ext cx="9144000" cy="209848"/>
            <a:chOff x="0" y="4574984"/>
            <a:chExt cx="9144000" cy="209848"/>
          </a:xfrm>
        </p:grpSpPr>
        <p:sp>
          <p:nvSpPr>
            <p:cNvPr id="16" name="Rectangle 15"/>
            <p:cNvSpPr/>
            <p:nvPr userDrawn="1"/>
          </p:nvSpPr>
          <p:spPr>
            <a:xfrm>
              <a:off x="0" y="4629150"/>
              <a:ext cx="8115300" cy="1410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userDrawn="1"/>
          </p:nvSpPr>
          <p:spPr>
            <a:xfrm>
              <a:off x="8115300" y="4574984"/>
              <a:ext cx="1028700" cy="209848"/>
            </a:xfrm>
            <a:prstGeom prst="rect">
              <a:avLst/>
            </a:prstGeom>
            <a:noFill/>
          </p:spPr>
          <p:txBody>
            <a:bodyPr wrap="square" rtlCol="0">
              <a:spAutoFit/>
            </a:bodyPr>
            <a:lstStyle/>
            <a:p>
              <a:pPr algn="r"/>
              <a:r>
                <a:rPr lang="en-US" sz="1050" b="1" dirty="0">
                  <a:solidFill>
                    <a:schemeClr val="accent1"/>
                  </a:solidFill>
                  <a:latin typeface="Century Gothic" panose="020B0502020202020204" pitchFamily="34" charset="0"/>
                </a:rPr>
                <a:t>COMMUNITY</a:t>
              </a:r>
            </a:p>
          </p:txBody>
        </p:sp>
      </p:grpSp>
    </p:spTree>
    <p:extLst>
      <p:ext uri="{BB962C8B-B14F-4D97-AF65-F5344CB8AC3E}">
        <p14:creationId xmlns:p14="http://schemas.microsoft.com/office/powerpoint/2010/main" val="24432550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rgbClr val="4B4B4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4949" y="3600450"/>
            <a:ext cx="8301851" cy="425054"/>
          </a:xfrm>
        </p:spPr>
        <p:txBody>
          <a:bodyPr anchor="b"/>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76200" y="133350"/>
            <a:ext cx="8991600" cy="341233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84949" y="4025503"/>
            <a:ext cx="8301851"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sp>
        <p:nvSpPr>
          <p:cNvPr id="18" name="TextBox 17"/>
          <p:cNvSpPr txBox="1"/>
          <p:nvPr userDrawn="1"/>
        </p:nvSpPr>
        <p:spPr>
          <a:xfrm>
            <a:off x="6192436" y="4811808"/>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grpSp>
        <p:nvGrpSpPr>
          <p:cNvPr id="13" name="Group 12"/>
          <p:cNvGrpSpPr/>
          <p:nvPr userDrawn="1"/>
        </p:nvGrpSpPr>
        <p:grpSpPr>
          <a:xfrm>
            <a:off x="152400" y="4861994"/>
            <a:ext cx="2933700" cy="149869"/>
            <a:chOff x="304800" y="3712219"/>
            <a:chExt cx="6248400" cy="228600"/>
          </a:xfrm>
        </p:grpSpPr>
        <p:sp>
          <p:nvSpPr>
            <p:cNvPr id="19" name="Rectangle 18"/>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bg1"/>
                  </a:solidFill>
                  <a:latin typeface="Century Gothic" panose="020B0502020202020204" pitchFamily="34" charset="0"/>
                </a:rPr>
                <a:t>KANSAS CHILDREN</a:t>
              </a:r>
              <a:r>
                <a:rPr lang="en-US" sz="800" b="0" baseline="0" dirty="0">
                  <a:solidFill>
                    <a:schemeClr val="bg1"/>
                  </a:solidFill>
                  <a:latin typeface="Century Gothic" panose="020B0502020202020204" pitchFamily="34" charset="0"/>
                </a:rPr>
                <a:t> | KANSAS' FUTURE</a:t>
              </a:r>
              <a:endParaRPr lang="en-US" sz="800" b="0" dirty="0">
                <a:solidFill>
                  <a:schemeClr val="bg1"/>
                </a:solidFill>
                <a:latin typeface="Century Gothic" panose="020B0502020202020204" pitchFamily="34" charset="0"/>
              </a:endParaRPr>
            </a:p>
          </p:txBody>
        </p:sp>
      </p:grpSp>
      <p:grpSp>
        <p:nvGrpSpPr>
          <p:cNvPr id="14" name="Group 13"/>
          <p:cNvGrpSpPr/>
          <p:nvPr userDrawn="1"/>
        </p:nvGrpSpPr>
        <p:grpSpPr>
          <a:xfrm>
            <a:off x="0" y="4574984"/>
            <a:ext cx="9144000" cy="209848"/>
            <a:chOff x="0" y="4574984"/>
            <a:chExt cx="9144000" cy="209848"/>
          </a:xfrm>
        </p:grpSpPr>
        <p:sp>
          <p:nvSpPr>
            <p:cNvPr id="15" name="Rectangle 14"/>
            <p:cNvSpPr/>
            <p:nvPr userDrawn="1"/>
          </p:nvSpPr>
          <p:spPr>
            <a:xfrm>
              <a:off x="0" y="4629150"/>
              <a:ext cx="8115300" cy="1410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userDrawn="1"/>
          </p:nvSpPr>
          <p:spPr>
            <a:xfrm>
              <a:off x="8115300" y="4574984"/>
              <a:ext cx="1028700" cy="209848"/>
            </a:xfrm>
            <a:prstGeom prst="rect">
              <a:avLst/>
            </a:prstGeom>
            <a:noFill/>
          </p:spPr>
          <p:txBody>
            <a:bodyPr wrap="square" rtlCol="0">
              <a:spAutoFit/>
            </a:bodyPr>
            <a:lstStyle/>
            <a:p>
              <a:pPr algn="r"/>
              <a:r>
                <a:rPr lang="en-US" sz="1050" b="1" dirty="0">
                  <a:solidFill>
                    <a:schemeClr val="accent1"/>
                  </a:solidFill>
                  <a:latin typeface="Century Gothic" panose="020B0502020202020204" pitchFamily="34" charset="0"/>
                </a:rPr>
                <a:t>COMMUNITY</a:t>
              </a:r>
            </a:p>
          </p:txBody>
        </p:sp>
      </p:grpSp>
    </p:spTree>
    <p:extLst>
      <p:ext uri="{BB962C8B-B14F-4D97-AF65-F5344CB8AC3E}">
        <p14:creationId xmlns:p14="http://schemas.microsoft.com/office/powerpoint/2010/main" val="8967833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rgbClr val="4B4B4D"/>
        </a:solid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06064" y="865585"/>
            <a:ext cx="6270935" cy="341233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p:cNvSpPr>
            <a:spLocks noGrp="1"/>
          </p:cNvSpPr>
          <p:nvPr>
            <p:ph type="title"/>
          </p:nvPr>
        </p:nvSpPr>
        <p:spPr>
          <a:xfrm>
            <a:off x="190501" y="209550"/>
            <a:ext cx="8762999" cy="425054"/>
          </a:xfrm>
        </p:spPr>
        <p:txBody>
          <a:bodyPr anchor="b"/>
          <a:lstStyle>
            <a:lvl1pPr algn="l">
              <a:defRPr sz="2000" b="0"/>
            </a:lvl1pPr>
          </a:lstStyle>
          <a:p>
            <a:r>
              <a:rPr lang="en-US" dirty="0"/>
              <a:t>Click to edit Master title style</a:t>
            </a:r>
          </a:p>
        </p:txBody>
      </p:sp>
      <p:sp>
        <p:nvSpPr>
          <p:cNvPr id="4" name="Text Placeholder 3"/>
          <p:cNvSpPr>
            <a:spLocks noGrp="1"/>
          </p:cNvSpPr>
          <p:nvPr>
            <p:ph type="body" sz="half" idx="2"/>
          </p:nvPr>
        </p:nvSpPr>
        <p:spPr>
          <a:xfrm>
            <a:off x="6553200" y="742950"/>
            <a:ext cx="2362200" cy="3810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sp>
        <p:nvSpPr>
          <p:cNvPr id="18" name="TextBox 17"/>
          <p:cNvSpPr txBox="1"/>
          <p:nvPr userDrawn="1"/>
        </p:nvSpPr>
        <p:spPr>
          <a:xfrm>
            <a:off x="6192436" y="4811808"/>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grpSp>
        <p:nvGrpSpPr>
          <p:cNvPr id="13" name="Group 12"/>
          <p:cNvGrpSpPr/>
          <p:nvPr userDrawn="1"/>
        </p:nvGrpSpPr>
        <p:grpSpPr>
          <a:xfrm>
            <a:off x="152400" y="4861994"/>
            <a:ext cx="2933700" cy="149869"/>
            <a:chOff x="304800" y="3712219"/>
            <a:chExt cx="6248400" cy="228600"/>
          </a:xfrm>
        </p:grpSpPr>
        <p:sp>
          <p:nvSpPr>
            <p:cNvPr id="19" name="Rectangle 18"/>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bg1"/>
                  </a:solidFill>
                  <a:latin typeface="Century Gothic" panose="020B0502020202020204" pitchFamily="34" charset="0"/>
                </a:rPr>
                <a:t>KANSAS CHILDREN</a:t>
              </a:r>
              <a:r>
                <a:rPr lang="en-US" sz="800" b="0" baseline="0" dirty="0">
                  <a:solidFill>
                    <a:schemeClr val="bg1"/>
                  </a:solidFill>
                  <a:latin typeface="Century Gothic" panose="020B0502020202020204" pitchFamily="34" charset="0"/>
                </a:rPr>
                <a:t> | KANSAS' FUTURE</a:t>
              </a:r>
              <a:endParaRPr lang="en-US" sz="800" b="0" dirty="0">
                <a:solidFill>
                  <a:schemeClr val="bg1"/>
                </a:solidFill>
                <a:latin typeface="Century Gothic" panose="020B0502020202020204" pitchFamily="34" charset="0"/>
              </a:endParaRPr>
            </a:p>
          </p:txBody>
        </p:sp>
      </p:grpSp>
      <p:grpSp>
        <p:nvGrpSpPr>
          <p:cNvPr id="14" name="Group 13"/>
          <p:cNvGrpSpPr/>
          <p:nvPr userDrawn="1"/>
        </p:nvGrpSpPr>
        <p:grpSpPr>
          <a:xfrm>
            <a:off x="0" y="4574984"/>
            <a:ext cx="9144000" cy="209848"/>
            <a:chOff x="0" y="4574984"/>
            <a:chExt cx="9144000" cy="209848"/>
          </a:xfrm>
        </p:grpSpPr>
        <p:sp>
          <p:nvSpPr>
            <p:cNvPr id="15" name="Rectangle 14"/>
            <p:cNvSpPr/>
            <p:nvPr userDrawn="1"/>
          </p:nvSpPr>
          <p:spPr>
            <a:xfrm>
              <a:off x="0" y="4629150"/>
              <a:ext cx="8115300" cy="1410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userDrawn="1"/>
          </p:nvSpPr>
          <p:spPr>
            <a:xfrm>
              <a:off x="8115300" y="4574984"/>
              <a:ext cx="1028700" cy="209848"/>
            </a:xfrm>
            <a:prstGeom prst="rect">
              <a:avLst/>
            </a:prstGeom>
            <a:noFill/>
          </p:spPr>
          <p:txBody>
            <a:bodyPr wrap="square" rtlCol="0">
              <a:spAutoFit/>
            </a:bodyPr>
            <a:lstStyle/>
            <a:p>
              <a:pPr algn="r"/>
              <a:r>
                <a:rPr lang="en-US" sz="1050" b="1" dirty="0">
                  <a:solidFill>
                    <a:schemeClr val="accent1"/>
                  </a:solidFill>
                  <a:latin typeface="Century Gothic" panose="020B0502020202020204" pitchFamily="34" charset="0"/>
                </a:rPr>
                <a:t>COMMUNITY</a:t>
              </a:r>
            </a:p>
          </p:txBody>
        </p:sp>
      </p:grpSp>
    </p:spTree>
    <p:extLst>
      <p:ext uri="{BB962C8B-B14F-4D97-AF65-F5344CB8AC3E}">
        <p14:creationId xmlns:p14="http://schemas.microsoft.com/office/powerpoint/2010/main" val="3068954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10" name="Rectangle 9"/>
          <p:cNvSpPr/>
          <p:nvPr userDrawn="1"/>
        </p:nvSpPr>
        <p:spPr>
          <a:xfrm>
            <a:off x="0" y="971550"/>
            <a:ext cx="9144000" cy="36034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38100" y="0"/>
            <a:ext cx="9220200" cy="89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133350"/>
            <a:ext cx="8686800" cy="765571"/>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t>12/9/2019</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7" name="Chart Placeholder 6"/>
          <p:cNvSpPr>
            <a:spLocks noGrp="1"/>
          </p:cNvSpPr>
          <p:nvPr>
            <p:ph type="chart" sz="quarter" idx="13"/>
          </p:nvPr>
        </p:nvSpPr>
        <p:spPr>
          <a:xfrm>
            <a:off x="838200" y="1123950"/>
            <a:ext cx="7467600" cy="3352800"/>
          </a:xfrm>
          <a:prstGeom prst="rect">
            <a:avLst/>
          </a:prstGeom>
        </p:spPr>
        <p:txBody>
          <a:bodyPr/>
          <a:lstStyle/>
          <a:p>
            <a:endParaRPr lang="en-US"/>
          </a:p>
        </p:txBody>
      </p:sp>
      <p:sp>
        <p:nvSpPr>
          <p:cNvPr id="11" name="Rectangle 10"/>
          <p:cNvSpPr/>
          <p:nvPr userDrawn="1"/>
        </p:nvSpPr>
        <p:spPr>
          <a:xfrm>
            <a:off x="0" y="4781550"/>
            <a:ext cx="9144000" cy="361950"/>
          </a:xfrm>
          <a:prstGeom prst="rect">
            <a:avLst/>
          </a:prstGeom>
          <a:solidFill>
            <a:srgbClr val="4B4B4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p:cNvSpPr txBox="1"/>
          <p:nvPr userDrawn="1"/>
        </p:nvSpPr>
        <p:spPr>
          <a:xfrm>
            <a:off x="6192436" y="4811808"/>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grpSp>
        <p:nvGrpSpPr>
          <p:cNvPr id="24" name="Group 23"/>
          <p:cNvGrpSpPr/>
          <p:nvPr userDrawn="1"/>
        </p:nvGrpSpPr>
        <p:grpSpPr>
          <a:xfrm>
            <a:off x="152400" y="4861994"/>
            <a:ext cx="2933700" cy="149869"/>
            <a:chOff x="304800" y="3712219"/>
            <a:chExt cx="6248400" cy="228600"/>
          </a:xfrm>
        </p:grpSpPr>
        <p:sp>
          <p:nvSpPr>
            <p:cNvPr id="25" name="Rectangle 24"/>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bg1"/>
                  </a:solidFill>
                  <a:latin typeface="Century Gothic" panose="020B0502020202020204" pitchFamily="34" charset="0"/>
                </a:rPr>
                <a:t>KANSAS CHILDREN</a:t>
              </a:r>
              <a:r>
                <a:rPr lang="en-US" sz="800" b="0" baseline="0" dirty="0">
                  <a:solidFill>
                    <a:schemeClr val="bg1"/>
                  </a:solidFill>
                  <a:latin typeface="Century Gothic" panose="020B0502020202020204" pitchFamily="34" charset="0"/>
                </a:rPr>
                <a:t> | KANSAS' FUTURE</a:t>
              </a:r>
              <a:endParaRPr lang="en-US" sz="800" b="0" dirty="0">
                <a:solidFill>
                  <a:schemeClr val="bg1"/>
                </a:solidFill>
                <a:latin typeface="Century Gothic" panose="020B0502020202020204" pitchFamily="34" charset="0"/>
              </a:endParaRPr>
            </a:p>
          </p:txBody>
        </p:sp>
      </p:grpSp>
      <p:grpSp>
        <p:nvGrpSpPr>
          <p:cNvPr id="15" name="Group 14"/>
          <p:cNvGrpSpPr/>
          <p:nvPr userDrawn="1"/>
        </p:nvGrpSpPr>
        <p:grpSpPr>
          <a:xfrm>
            <a:off x="0" y="4574984"/>
            <a:ext cx="9144000" cy="209848"/>
            <a:chOff x="0" y="4574984"/>
            <a:chExt cx="9144000" cy="209848"/>
          </a:xfrm>
        </p:grpSpPr>
        <p:sp>
          <p:nvSpPr>
            <p:cNvPr id="16" name="Rectangle 15"/>
            <p:cNvSpPr/>
            <p:nvPr userDrawn="1"/>
          </p:nvSpPr>
          <p:spPr>
            <a:xfrm>
              <a:off x="0" y="4629150"/>
              <a:ext cx="8115300" cy="1410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userDrawn="1"/>
          </p:nvSpPr>
          <p:spPr>
            <a:xfrm>
              <a:off x="8115300" y="4574984"/>
              <a:ext cx="1028700" cy="209848"/>
            </a:xfrm>
            <a:prstGeom prst="rect">
              <a:avLst/>
            </a:prstGeom>
            <a:noFill/>
          </p:spPr>
          <p:txBody>
            <a:bodyPr wrap="square" rtlCol="0">
              <a:spAutoFit/>
            </a:bodyPr>
            <a:lstStyle/>
            <a:p>
              <a:pPr algn="r"/>
              <a:r>
                <a:rPr lang="en-US" sz="1050" b="1" dirty="0">
                  <a:solidFill>
                    <a:schemeClr val="accent1"/>
                  </a:solidFill>
                  <a:latin typeface="Century Gothic" panose="020B0502020202020204" pitchFamily="34" charset="0"/>
                </a:rPr>
                <a:t>COMMUNITY</a:t>
              </a:r>
            </a:p>
          </p:txBody>
        </p:sp>
      </p:grpSp>
    </p:spTree>
    <p:extLst>
      <p:ext uri="{BB962C8B-B14F-4D97-AF65-F5344CB8AC3E}">
        <p14:creationId xmlns:p14="http://schemas.microsoft.com/office/powerpoint/2010/main" val="14780450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10" name="Rectangle 9"/>
          <p:cNvSpPr/>
          <p:nvPr userDrawn="1"/>
        </p:nvSpPr>
        <p:spPr>
          <a:xfrm>
            <a:off x="0" y="971550"/>
            <a:ext cx="9144000" cy="36034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38100" y="0"/>
            <a:ext cx="9220200" cy="895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133350"/>
            <a:ext cx="8686800" cy="765571"/>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t>12/9/2019</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11" name="Rectangle 10"/>
          <p:cNvSpPr/>
          <p:nvPr userDrawn="1"/>
        </p:nvSpPr>
        <p:spPr>
          <a:xfrm>
            <a:off x="0" y="4781550"/>
            <a:ext cx="9144000" cy="361950"/>
          </a:xfrm>
          <a:prstGeom prst="rect">
            <a:avLst/>
          </a:prstGeom>
          <a:solidFill>
            <a:srgbClr val="4B4B4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p:cNvSpPr txBox="1"/>
          <p:nvPr userDrawn="1"/>
        </p:nvSpPr>
        <p:spPr>
          <a:xfrm>
            <a:off x="6192436" y="4811808"/>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grpSp>
        <p:nvGrpSpPr>
          <p:cNvPr id="24" name="Group 23"/>
          <p:cNvGrpSpPr/>
          <p:nvPr userDrawn="1"/>
        </p:nvGrpSpPr>
        <p:grpSpPr>
          <a:xfrm>
            <a:off x="152400" y="4861994"/>
            <a:ext cx="2933700" cy="149869"/>
            <a:chOff x="304800" y="3712219"/>
            <a:chExt cx="6248400" cy="228600"/>
          </a:xfrm>
        </p:grpSpPr>
        <p:sp>
          <p:nvSpPr>
            <p:cNvPr id="25" name="Rectangle 24"/>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bg1"/>
                  </a:solidFill>
                  <a:latin typeface="Century Gothic" panose="020B0502020202020204" pitchFamily="34" charset="0"/>
                </a:rPr>
                <a:t>KANSAS CHILDREN</a:t>
              </a:r>
              <a:r>
                <a:rPr lang="en-US" sz="800" b="0" baseline="0" dirty="0">
                  <a:solidFill>
                    <a:schemeClr val="bg1"/>
                  </a:solidFill>
                  <a:latin typeface="Century Gothic" panose="020B0502020202020204" pitchFamily="34" charset="0"/>
                </a:rPr>
                <a:t> | KANSAS' FUTURE</a:t>
              </a:r>
              <a:endParaRPr lang="en-US" sz="800" b="0" dirty="0">
                <a:solidFill>
                  <a:schemeClr val="bg1"/>
                </a:solidFill>
                <a:latin typeface="Century Gothic" panose="020B0502020202020204" pitchFamily="34" charset="0"/>
              </a:endParaRPr>
            </a:p>
          </p:txBody>
        </p:sp>
      </p:grpSp>
      <p:grpSp>
        <p:nvGrpSpPr>
          <p:cNvPr id="14" name="Group 13"/>
          <p:cNvGrpSpPr/>
          <p:nvPr userDrawn="1"/>
        </p:nvGrpSpPr>
        <p:grpSpPr>
          <a:xfrm>
            <a:off x="0" y="4574984"/>
            <a:ext cx="9144000" cy="209848"/>
            <a:chOff x="0" y="4574984"/>
            <a:chExt cx="9144000" cy="209848"/>
          </a:xfrm>
        </p:grpSpPr>
        <p:sp>
          <p:nvSpPr>
            <p:cNvPr id="15" name="Rectangle 14"/>
            <p:cNvSpPr/>
            <p:nvPr userDrawn="1"/>
          </p:nvSpPr>
          <p:spPr>
            <a:xfrm>
              <a:off x="0" y="4629150"/>
              <a:ext cx="8115300" cy="1410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userDrawn="1"/>
          </p:nvSpPr>
          <p:spPr>
            <a:xfrm>
              <a:off x="8115300" y="4574984"/>
              <a:ext cx="1028700" cy="209848"/>
            </a:xfrm>
            <a:prstGeom prst="rect">
              <a:avLst/>
            </a:prstGeom>
            <a:noFill/>
          </p:spPr>
          <p:txBody>
            <a:bodyPr wrap="square" rtlCol="0">
              <a:spAutoFit/>
            </a:bodyPr>
            <a:lstStyle/>
            <a:p>
              <a:pPr algn="r"/>
              <a:r>
                <a:rPr lang="en-US" sz="1050" b="1" dirty="0">
                  <a:solidFill>
                    <a:schemeClr val="accent1"/>
                  </a:solidFill>
                  <a:latin typeface="Century Gothic" panose="020B0502020202020204" pitchFamily="34" charset="0"/>
                </a:rPr>
                <a:t>COMMUNITY</a:t>
              </a:r>
            </a:p>
          </p:txBody>
        </p:sp>
      </p:grpSp>
    </p:spTree>
    <p:extLst>
      <p:ext uri="{BB962C8B-B14F-4D97-AF65-F5344CB8AC3E}">
        <p14:creationId xmlns:p14="http://schemas.microsoft.com/office/powerpoint/2010/main" val="28339043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6F4B587-9FDF-46DF-B460-9026AE4DF246}" type="datetimeFigureOut">
              <a:rPr lang="en-US" smtClean="0"/>
              <a:t>12/9/2019</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11" name="Rectangle 10"/>
          <p:cNvSpPr/>
          <p:nvPr userDrawn="1"/>
        </p:nvSpPr>
        <p:spPr>
          <a:xfrm>
            <a:off x="0" y="4781550"/>
            <a:ext cx="9144000" cy="361950"/>
          </a:xfrm>
          <a:prstGeom prst="rect">
            <a:avLst/>
          </a:prstGeom>
          <a:solidFill>
            <a:srgbClr val="4B4B4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p:cNvSpPr txBox="1"/>
          <p:nvPr userDrawn="1"/>
        </p:nvSpPr>
        <p:spPr>
          <a:xfrm>
            <a:off x="6192436" y="4811808"/>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grpSp>
        <p:nvGrpSpPr>
          <p:cNvPr id="24" name="Group 23"/>
          <p:cNvGrpSpPr/>
          <p:nvPr userDrawn="1"/>
        </p:nvGrpSpPr>
        <p:grpSpPr>
          <a:xfrm>
            <a:off x="152400" y="4861994"/>
            <a:ext cx="2933700" cy="149869"/>
            <a:chOff x="304800" y="3712219"/>
            <a:chExt cx="6248400" cy="228600"/>
          </a:xfrm>
        </p:grpSpPr>
        <p:sp>
          <p:nvSpPr>
            <p:cNvPr id="25" name="Rectangle 24"/>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bg1"/>
                  </a:solidFill>
                  <a:latin typeface="Century Gothic" panose="020B0502020202020204" pitchFamily="34" charset="0"/>
                </a:rPr>
                <a:t>KANSAS CHILDREN</a:t>
              </a:r>
              <a:r>
                <a:rPr lang="en-US" sz="800" b="0" baseline="0" dirty="0">
                  <a:solidFill>
                    <a:schemeClr val="bg1"/>
                  </a:solidFill>
                  <a:latin typeface="Century Gothic" panose="020B0502020202020204" pitchFamily="34" charset="0"/>
                </a:rPr>
                <a:t> | KANSAS' FUTURE</a:t>
              </a:r>
              <a:endParaRPr lang="en-US" sz="800" b="0" dirty="0">
                <a:solidFill>
                  <a:schemeClr val="bg1"/>
                </a:solidFill>
                <a:latin typeface="Century Gothic" panose="020B0502020202020204" pitchFamily="34" charset="0"/>
              </a:endParaRPr>
            </a:p>
          </p:txBody>
        </p:sp>
      </p:grpSp>
      <p:sp>
        <p:nvSpPr>
          <p:cNvPr id="16" name="Rectangle 15"/>
          <p:cNvSpPr/>
          <p:nvPr userDrawn="1"/>
        </p:nvSpPr>
        <p:spPr>
          <a:xfrm>
            <a:off x="5181600" y="0"/>
            <a:ext cx="3962400" cy="4574984"/>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p:cNvSpPr>
            <a:spLocks noGrp="1"/>
          </p:cNvSpPr>
          <p:nvPr>
            <p:ph sz="quarter" idx="13"/>
          </p:nvPr>
        </p:nvSpPr>
        <p:spPr>
          <a:xfrm>
            <a:off x="76200" y="666750"/>
            <a:ext cx="5105399" cy="3962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p:cNvSpPr>
            <a:spLocks noGrp="1"/>
          </p:cNvSpPr>
          <p:nvPr>
            <p:ph type="body" sz="quarter" idx="14"/>
          </p:nvPr>
        </p:nvSpPr>
        <p:spPr>
          <a:xfrm>
            <a:off x="5257800" y="666750"/>
            <a:ext cx="3772272" cy="390823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Rectangle 20"/>
          <p:cNvSpPr/>
          <p:nvPr userDrawn="1"/>
        </p:nvSpPr>
        <p:spPr>
          <a:xfrm>
            <a:off x="-38100" y="0"/>
            <a:ext cx="9220200" cy="590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p:cNvSpPr>
            <a:spLocks noGrp="1"/>
          </p:cNvSpPr>
          <p:nvPr>
            <p:ph type="title"/>
          </p:nvPr>
        </p:nvSpPr>
        <p:spPr>
          <a:xfrm>
            <a:off x="76200" y="133351"/>
            <a:ext cx="8953872" cy="457199"/>
          </a:xfrm>
        </p:spPr>
        <p:txBody>
          <a:bodyPr bIns="91440"/>
          <a:lstStyle/>
          <a:p>
            <a:r>
              <a:rPr lang="en-US" dirty="0"/>
              <a:t>Click to edit Master title style</a:t>
            </a:r>
          </a:p>
        </p:txBody>
      </p:sp>
      <p:grpSp>
        <p:nvGrpSpPr>
          <p:cNvPr id="17" name="Group 16"/>
          <p:cNvGrpSpPr/>
          <p:nvPr userDrawn="1"/>
        </p:nvGrpSpPr>
        <p:grpSpPr>
          <a:xfrm>
            <a:off x="0" y="4574984"/>
            <a:ext cx="9144000" cy="209848"/>
            <a:chOff x="0" y="4574984"/>
            <a:chExt cx="9144000" cy="209848"/>
          </a:xfrm>
        </p:grpSpPr>
        <p:sp>
          <p:nvSpPr>
            <p:cNvPr id="18" name="Rectangle 17"/>
            <p:cNvSpPr/>
            <p:nvPr userDrawn="1"/>
          </p:nvSpPr>
          <p:spPr>
            <a:xfrm>
              <a:off x="0" y="4629150"/>
              <a:ext cx="8115300" cy="1410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userDrawn="1"/>
          </p:nvSpPr>
          <p:spPr>
            <a:xfrm>
              <a:off x="8115300" y="4574984"/>
              <a:ext cx="1028700" cy="209848"/>
            </a:xfrm>
            <a:prstGeom prst="rect">
              <a:avLst/>
            </a:prstGeom>
            <a:noFill/>
          </p:spPr>
          <p:txBody>
            <a:bodyPr wrap="square" rtlCol="0">
              <a:spAutoFit/>
            </a:bodyPr>
            <a:lstStyle/>
            <a:p>
              <a:pPr algn="r"/>
              <a:r>
                <a:rPr lang="en-US" sz="1050" b="1" dirty="0">
                  <a:solidFill>
                    <a:schemeClr val="accent1"/>
                  </a:solidFill>
                  <a:latin typeface="Century Gothic" panose="020B0502020202020204" pitchFamily="34" charset="0"/>
                </a:rPr>
                <a:t>COMMUNITY</a:t>
              </a:r>
            </a:p>
          </p:txBody>
        </p:sp>
      </p:grpSp>
    </p:spTree>
    <p:extLst>
      <p:ext uri="{BB962C8B-B14F-4D97-AF65-F5344CB8AC3E}">
        <p14:creationId xmlns:p14="http://schemas.microsoft.com/office/powerpoint/2010/main" val="11073420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9" y="499"/>
            <a:ext cx="9142223" cy="5142500"/>
          </a:xfrm>
          <a:prstGeom prst="rect">
            <a:avLst/>
          </a:prstGeom>
        </p:spPr>
      </p:pic>
      <p:sp>
        <p:nvSpPr>
          <p:cNvPr id="3" name="Subtitle 2"/>
          <p:cNvSpPr>
            <a:spLocks noGrp="1"/>
          </p:cNvSpPr>
          <p:nvPr>
            <p:ph type="subTitle" idx="1"/>
          </p:nvPr>
        </p:nvSpPr>
        <p:spPr>
          <a:xfrm>
            <a:off x="1143001" y="3244850"/>
            <a:ext cx="5610113" cy="778244"/>
          </a:xfrm>
          <a:prstGeom prst="rect">
            <a:avLst/>
          </a:prstGeo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143001" y="1198418"/>
            <a:ext cx="5610113" cy="2046432"/>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12/9/2019</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3353566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33055"/>
            <a:ext cx="7886700" cy="3399668"/>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6405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noChangeAspect="1"/>
          </p:cNvSpPr>
          <p:nvPr>
            <p:ph type="title" hasCustomPrompt="1"/>
          </p:nvPr>
        </p:nvSpPr>
        <p:spPr/>
        <p:txBody>
          <a:bodyPr>
            <a:normAutofit/>
          </a:bodyPr>
          <a:lstStyle>
            <a:lvl1pPr>
              <a:defRPr b="1"/>
            </a:lvl1pPr>
          </a:lstStyle>
          <a:p>
            <a:r>
              <a:rPr lang="en-US" dirty="0"/>
              <a:t>CLICK TO EDIT MASTER TITLE STYLE</a:t>
            </a:r>
          </a:p>
        </p:txBody>
      </p:sp>
      <p:sp>
        <p:nvSpPr>
          <p:cNvPr id="3" name="Content Placeholder 2"/>
          <p:cNvSpPr>
            <a:spLocks noGrp="1" noChangeAspect="1"/>
          </p:cNvSpPr>
          <p:nvPr>
            <p:ph sz="half" idx="1"/>
          </p:nvPr>
        </p:nvSpPr>
        <p:spPr>
          <a:xfrm>
            <a:off x="868294" y="1200151"/>
            <a:ext cx="3627505"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noChangeAspect="1"/>
          </p:cNvSpPr>
          <p:nvPr>
            <p:ph sz="half" idx="2"/>
          </p:nvPr>
        </p:nvSpPr>
        <p:spPr>
          <a:xfrm>
            <a:off x="4648200" y="1200151"/>
            <a:ext cx="3458454"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B1562E-A5C8-9F43-9794-799EA76A6F53}" type="datetimeFigureOut">
              <a:rPr lang="en-US" smtClean="0"/>
              <a:t>12/9/2019</a:t>
            </a:fld>
            <a:endParaRPr lang="en-US"/>
          </a:p>
        </p:txBody>
      </p:sp>
      <p:sp>
        <p:nvSpPr>
          <p:cNvPr id="6" name="Footer Placeholder 5"/>
          <p:cNvSpPr>
            <a:spLocks noGrp="1"/>
          </p:cNvSpPr>
          <p:nvPr>
            <p:ph type="ftr" sz="quarter" idx="11"/>
          </p:nvPr>
        </p:nvSpPr>
        <p:spPr/>
        <p:txBody>
          <a:bodyPr/>
          <a:lstStyle/>
          <a:p>
            <a:r>
              <a:rPr lang="en-US" dirty="0"/>
              <a:t>Kansas leads the world in the success of each student.</a:t>
            </a:r>
          </a:p>
        </p:txBody>
      </p:sp>
      <p:sp>
        <p:nvSpPr>
          <p:cNvPr id="7" name="Slide Number Placeholder 6"/>
          <p:cNvSpPr>
            <a:spLocks noGrp="1"/>
          </p:cNvSpPr>
          <p:nvPr>
            <p:ph type="sldNum" sz="quarter" idx="12"/>
          </p:nvPr>
        </p:nvSpPr>
        <p:spPr/>
        <p:txBody>
          <a:bodyPr/>
          <a:lstStyle/>
          <a:p>
            <a:fld id="{82753B9A-EE3B-9E49-8C7A-EB4BACD1431E}" type="slidenum">
              <a:rPr lang="en-US" smtClean="0"/>
              <a:t>‹#›</a:t>
            </a:fld>
            <a:endParaRPr lang="en-US"/>
          </a:p>
        </p:txBody>
      </p:sp>
    </p:spTree>
    <p:extLst>
      <p:ext uri="{BB962C8B-B14F-4D97-AF65-F5344CB8AC3E}">
        <p14:creationId xmlns:p14="http://schemas.microsoft.com/office/powerpoint/2010/main" val="42531095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 y="501"/>
            <a:ext cx="9142220" cy="5142498"/>
          </a:xfrm>
          <a:prstGeom prst="rect">
            <a:avLst/>
          </a:prstGeom>
        </p:spPr>
      </p:pic>
      <p:sp>
        <p:nvSpPr>
          <p:cNvPr id="2" name="Title 1"/>
          <p:cNvSpPr>
            <a:spLocks noGrp="1"/>
          </p:cNvSpPr>
          <p:nvPr>
            <p:ph type="title"/>
          </p:nvPr>
        </p:nvSpPr>
        <p:spPr>
          <a:xfrm>
            <a:off x="1420092" y="317501"/>
            <a:ext cx="6255327" cy="2034921"/>
          </a:xfrm>
          <a:prstGeom prst="rect">
            <a:avLst/>
          </a:prstGeom>
        </p:spPr>
        <p:txBody>
          <a:bodyPr rIns="457200" anchor="b"/>
          <a:lstStyle>
            <a:lvl1pPr>
              <a:defRPr sz="45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420092" y="2434702"/>
            <a:ext cx="6255327" cy="1125140"/>
          </a:xfrm>
          <a:prstGeom prst="rect">
            <a:avLst/>
          </a:prstGeom>
        </p:spPr>
        <p:txBody>
          <a:bodyPr tIns="182880" rIns="457200" bIns="182880" anchor="t" anchorCtr="0"/>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8882900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6"/>
            <a:ext cx="9144000" cy="5140929"/>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12/9/2019</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628650" y="3217936"/>
            <a:ext cx="8515350" cy="668264"/>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2686050" y="3998455"/>
            <a:ext cx="6457950" cy="516074"/>
          </a:xfrm>
          <a:prstGeom prst="rect">
            <a:avLst/>
          </a:prstGeom>
        </p:spPr>
        <p:txBody>
          <a:bodyPr>
            <a:normAutofit/>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810388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69219"/>
            <a:ext cx="38862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062973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6"/>
            <a:ext cx="9144000" cy="5140929"/>
          </a:xfrm>
          <a:prstGeom prst="rect">
            <a:avLst/>
          </a:prstGeom>
        </p:spPr>
      </p:pic>
      <p:sp>
        <p:nvSpPr>
          <p:cNvPr id="2" name="Title 1"/>
          <p:cNvSpPr>
            <a:spLocks noGrp="1"/>
          </p:cNvSpPr>
          <p:nvPr>
            <p:ph type="title"/>
          </p:nvPr>
        </p:nvSpPr>
        <p:spPr>
          <a:xfrm>
            <a:off x="629841" y="273844"/>
            <a:ext cx="7886700" cy="86201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29842" y="1260872"/>
            <a:ext cx="3868340" cy="685691"/>
          </a:xfrm>
          <a:prstGeom prst="rect">
            <a:avLst/>
          </a:prstGeom>
        </p:spPr>
        <p:txBody>
          <a:bodyPr anchor="b">
            <a:normAutofit/>
          </a:bodyPr>
          <a:lstStyle>
            <a:lvl1pPr marL="0" indent="0">
              <a:buNone/>
              <a:defRPr sz="21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629842" y="2003821"/>
            <a:ext cx="3868340" cy="2235670"/>
          </a:xfrm>
          <a:prstGeom prst="rect">
            <a:avLst/>
          </a:prstGeom>
        </p:spPr>
        <p:txBody>
          <a:bodyPr/>
          <a:lstStyle>
            <a:lvl1pPr>
              <a:defRPr sz="1800"/>
            </a:lvl1pPr>
            <a:lvl2pPr>
              <a:defRPr sz="15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872"/>
            <a:ext cx="3887391" cy="685691"/>
          </a:xfrm>
          <a:prstGeom prst="rect">
            <a:avLst/>
          </a:prstGeom>
        </p:spPr>
        <p:txBody>
          <a:bodyPr anchor="b">
            <a:normAutofit/>
          </a:bodyPr>
          <a:lstStyle>
            <a:lvl1pPr marL="0" indent="0">
              <a:buNone/>
              <a:defRPr sz="21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03821"/>
            <a:ext cx="3887391" cy="2235671"/>
          </a:xfrm>
          <a:prstGeom prst="rect">
            <a:avLst/>
          </a:prstGeom>
        </p:spPr>
        <p:txBody>
          <a:bodyPr/>
          <a:lstStyle>
            <a:lvl1pPr>
              <a:defRPr sz="1800"/>
            </a:lvl1pPr>
            <a:lvl2pPr>
              <a:defRPr sz="15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2350910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6"/>
            <a:ext cx="9144000" cy="5140929"/>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12/9/2019</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628651" y="1094185"/>
            <a:ext cx="7795022" cy="2113142"/>
          </a:xfrm>
        </p:spPr>
        <p:txBody>
          <a:bodyPr lIns="1645920" tIns="914400" rIns="1645920" bIns="914400" anchor="t" anchorCtr="0">
            <a:normAutofit/>
          </a:bodyPr>
          <a:lstStyle>
            <a:lvl1pPr marL="0" indent="0">
              <a:buNone/>
              <a:defRPr sz="2700" i="1"/>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621506" y="3213497"/>
            <a:ext cx="7802166" cy="638175"/>
          </a:xfrm>
        </p:spPr>
        <p:txBody>
          <a:bodyPr anchor="b" anchorCtr="0">
            <a:normAutofit/>
          </a:bodyPr>
          <a:lstStyle>
            <a:lvl1pPr marL="0" indent="0" algn="r">
              <a:buNone/>
              <a:defRPr sz="1350"/>
            </a:lvl1pPr>
            <a:lvl2pPr marL="342900" indent="0" algn="r">
              <a:buNone/>
              <a:defRPr/>
            </a:lvl2pPr>
            <a:lvl3pPr marL="685800" indent="0" algn="r">
              <a:buNone/>
              <a:defRPr/>
            </a:lvl3pPr>
            <a:lvl4pPr marL="1028700" indent="0" algn="r">
              <a:buNone/>
              <a:defRPr/>
            </a:lvl4pPr>
            <a:lvl5pPr marL="1371600" indent="0" algn="r">
              <a:buNone/>
              <a:defRPr/>
            </a:lvl5pPr>
          </a:lstStyle>
          <a:p>
            <a:pPr lvl="0"/>
            <a:endParaRPr lang="en-US" dirty="0"/>
          </a:p>
        </p:txBody>
      </p:sp>
    </p:spTree>
    <p:extLst>
      <p:ext uri="{BB962C8B-B14F-4D97-AF65-F5344CB8AC3E}">
        <p14:creationId xmlns:p14="http://schemas.microsoft.com/office/powerpoint/2010/main" val="31847659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6"/>
            <a:ext cx="9144000" cy="5140929"/>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12/9/2019</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628650" y="2074665"/>
            <a:ext cx="7886700" cy="994172"/>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3231554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5" y="1286"/>
            <a:ext cx="9139430" cy="5140929"/>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12/9/2019</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628650" y="2074665"/>
            <a:ext cx="7886700" cy="994172"/>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3879981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 y="1928"/>
            <a:ext cx="9141714" cy="5139644"/>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9141714" cy="3837709"/>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628651" y="3913909"/>
            <a:ext cx="7815695" cy="752888"/>
          </a:xfrm>
        </p:spPr>
        <p:txBody>
          <a:bodyPr anchor="t">
            <a:normAutofit/>
          </a:bodyPr>
          <a:lstStyle>
            <a:lvl1pPr>
              <a:defRPr sz="2400">
                <a:solidFill>
                  <a:schemeClr val="bg1"/>
                </a:solidFill>
              </a:defRPr>
            </a:lvl1pPr>
          </a:lstStyle>
          <a:p>
            <a:r>
              <a:rPr lang="en-US"/>
              <a:t>Click to edit Master title style</a:t>
            </a:r>
          </a:p>
        </p:txBody>
      </p:sp>
    </p:spTree>
    <p:extLst>
      <p:ext uri="{BB962C8B-B14F-4D97-AF65-F5344CB8AC3E}">
        <p14:creationId xmlns:p14="http://schemas.microsoft.com/office/powerpoint/2010/main" val="11845121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851189" y="602672"/>
            <a:ext cx="7441623" cy="3699164"/>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036183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342901"/>
            <a:ext cx="4629150" cy="4052888"/>
          </a:xfrm>
          <a:prstGeom prst="rect">
            <a:avLst/>
          </a:prstGeom>
        </p:spPr>
        <p:txBody>
          <a:bodyPr anchor="ct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775112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noChangeAspect="1"/>
          </p:cNvSpPr>
          <p:nvPr>
            <p:ph type="body" idx="1"/>
          </p:nvPr>
        </p:nvSpPr>
        <p:spPr>
          <a:xfrm>
            <a:off x="868294" y="1151335"/>
            <a:ext cx="3629093" cy="47982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68294" y="1631156"/>
            <a:ext cx="3629093" cy="296346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noChangeAspect="1"/>
          </p:cNvSpPr>
          <p:nvPr>
            <p:ph type="body" sz="quarter" idx="3"/>
          </p:nvPr>
        </p:nvSpPr>
        <p:spPr>
          <a:xfrm>
            <a:off x="4645027" y="1151335"/>
            <a:ext cx="3461628" cy="47982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noChangeAspect="1"/>
          </p:cNvSpPr>
          <p:nvPr>
            <p:ph sz="quarter" idx="4"/>
          </p:nvPr>
        </p:nvSpPr>
        <p:spPr>
          <a:xfrm>
            <a:off x="4645027" y="1631156"/>
            <a:ext cx="3461628" cy="2963466"/>
          </a:xfrm>
        </p:spPr>
        <p:txBody>
          <a:bodyPr/>
          <a:lstStyle>
            <a:lvl1pPr>
              <a:defRPr sz="2000"/>
            </a:lvl1pPr>
            <a:lvl2pPr>
              <a:defRPr sz="1800"/>
            </a:lvl2pPr>
            <a:lvl3pPr>
              <a:defRPr sz="18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6B1562E-A5C8-9F43-9794-799EA76A6F53}" type="datetimeFigureOut">
              <a:rPr lang="en-US" smtClean="0"/>
              <a:t>12/9/2019</a:t>
            </a:fld>
            <a:endParaRPr lang="en-US"/>
          </a:p>
        </p:txBody>
      </p:sp>
      <p:sp>
        <p:nvSpPr>
          <p:cNvPr id="8" name="Footer Placeholder 7"/>
          <p:cNvSpPr>
            <a:spLocks noGrp="1"/>
          </p:cNvSpPr>
          <p:nvPr>
            <p:ph type="ftr" sz="quarter" idx="11"/>
          </p:nvPr>
        </p:nvSpPr>
        <p:spPr/>
        <p:txBody>
          <a:bodyPr/>
          <a:lstStyle/>
          <a:p>
            <a:r>
              <a:rPr lang="en-US" dirty="0"/>
              <a:t>Kansas leads the world in the success of each student.</a:t>
            </a:r>
          </a:p>
        </p:txBody>
      </p:sp>
      <p:sp>
        <p:nvSpPr>
          <p:cNvPr id="9" name="Slide Number Placeholder 8"/>
          <p:cNvSpPr>
            <a:spLocks noGrp="1"/>
          </p:cNvSpPr>
          <p:nvPr>
            <p:ph type="sldNum" sz="quarter" idx="12"/>
          </p:nvPr>
        </p:nvSpPr>
        <p:spPr/>
        <p:txBody>
          <a:bodyPr/>
          <a:lstStyle/>
          <a:p>
            <a:fld id="{82753B9A-EE3B-9E49-8C7A-EB4BACD1431E}" type="slidenum">
              <a:rPr lang="en-US" smtClean="0"/>
              <a:t>‹#›</a:t>
            </a:fld>
            <a:endParaRPr lang="en-US"/>
          </a:p>
        </p:txBody>
      </p:sp>
    </p:spTree>
    <p:extLst>
      <p:ext uri="{BB962C8B-B14F-4D97-AF65-F5344CB8AC3E}">
        <p14:creationId xmlns:p14="http://schemas.microsoft.com/office/powerpoint/2010/main" val="20337699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1" y="342901"/>
            <a:ext cx="4629150" cy="4052888"/>
          </a:xfrm>
          <a:prstGeom prst="rect">
            <a:avLst/>
          </a:prstGeom>
          <a:noFill/>
        </p:spPr>
        <p:txBody>
          <a:bodyPr anchor="ct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07826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51434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12/9/2019</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933667" y="2376055"/>
            <a:ext cx="3444371" cy="1765535"/>
          </a:xfrm>
        </p:spPr>
        <p:txBody>
          <a:bodyPr anchor="ctr">
            <a:normAutofit/>
          </a:bodyPr>
          <a:lstStyle>
            <a:lvl1pPr marL="0" indent="0">
              <a:buNone/>
              <a:defRPr sz="1500" b="0"/>
            </a:lvl1pPr>
            <a:lvl2pPr marL="342900" indent="0">
              <a:buNone/>
              <a:defRPr sz="1500"/>
            </a:lvl2pPr>
            <a:lvl3pPr marL="685800" indent="0">
              <a:buNone/>
              <a:defRPr/>
            </a:lvl3pPr>
            <a:lvl4pPr marL="1028700" indent="0">
              <a:buNone/>
              <a:defRPr/>
            </a:lvl4pPr>
            <a:lvl5pPr marL="13716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4754058" y="2376055"/>
            <a:ext cx="3444371" cy="1765535"/>
          </a:xfrm>
        </p:spPr>
        <p:txBody>
          <a:bodyPr anchor="ctr">
            <a:normAutofit/>
          </a:bodyPr>
          <a:lstStyle>
            <a:lvl1pPr marL="0" indent="0">
              <a:buNone/>
              <a:defRPr sz="1500" b="0"/>
            </a:lvl1pPr>
            <a:lvl2pPr marL="342900" indent="0">
              <a:buNone/>
              <a:defRPr sz="1500"/>
            </a:lvl2pPr>
            <a:lvl3pPr marL="685800" indent="0">
              <a:buNone/>
              <a:defRPr/>
            </a:lvl3pPr>
            <a:lvl4pPr marL="1028700" indent="0">
              <a:buNone/>
              <a:defRPr/>
            </a:lvl4pPr>
            <a:lvl5pPr marL="13716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933667" y="4246419"/>
            <a:ext cx="7264762" cy="403957"/>
          </a:xfrm>
          <a:prstGeom prst="rect">
            <a:avLst/>
          </a:prstGeom>
          <a:noFill/>
        </p:spPr>
        <p:txBody>
          <a:bodyPr wrap="square" rtlCol="0">
            <a:spAutoFit/>
          </a:bodyPr>
          <a:lstStyle/>
          <a:p>
            <a:r>
              <a:rPr lang="en-US" sz="675"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10572489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A99B-86CA-A24C-A6E3-28EB6F6D19AC}"/>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10A6CA-9348-9F48-9BFE-BBB03590D800}"/>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0B77AF-C871-3C48-AC23-E2E2CBDEEDB2}"/>
              </a:ext>
            </a:extLst>
          </p:cNvPr>
          <p:cNvSpPr>
            <a:spLocks noGrp="1"/>
          </p:cNvSpPr>
          <p:nvPr>
            <p:ph type="dt" sz="half" idx="10"/>
          </p:nvPr>
        </p:nvSpPr>
        <p:spPr/>
        <p:txBody>
          <a:bodyPr/>
          <a:lstStyle/>
          <a:p>
            <a:fld id="{4A706AEE-E4B8-4315-A38A-5DBF50C52D73}" type="datetimeFigureOut">
              <a:rPr lang="en-US" smtClean="0"/>
              <a:t>12/9/2019</a:t>
            </a:fld>
            <a:endParaRPr lang="en-US"/>
          </a:p>
        </p:txBody>
      </p:sp>
      <p:sp>
        <p:nvSpPr>
          <p:cNvPr id="5" name="Footer Placeholder 4">
            <a:extLst>
              <a:ext uri="{FF2B5EF4-FFF2-40B4-BE49-F238E27FC236}">
                <a16:creationId xmlns:a16="http://schemas.microsoft.com/office/drawing/2014/main" id="{9D2CCB7C-3AD6-7A48-BA01-82E548684F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34547E-C686-914F-9C53-17E6BE3C13C2}"/>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583324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6F4B587-9FDF-46DF-B460-9026AE4DF24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a:p>
        </p:txBody>
      </p:sp>
      <p:sp>
        <p:nvSpPr>
          <p:cNvPr id="9" name="TextBox 8"/>
          <p:cNvSpPr txBox="1"/>
          <p:nvPr userDrawn="1"/>
        </p:nvSpPr>
        <p:spPr>
          <a:xfrm>
            <a:off x="8244285" y="4857757"/>
            <a:ext cx="747319" cy="200055"/>
          </a:xfrm>
          <a:prstGeom prst="rect">
            <a:avLst/>
          </a:prstGeom>
          <a:noFill/>
        </p:spPr>
        <p:txBody>
          <a:bodyPr wrap="none" rtlCol="0">
            <a:spAutoFit/>
          </a:bodyPr>
          <a:lstStyle/>
          <a:p>
            <a:pPr algn="r"/>
            <a:r>
              <a:rPr lang="en-US" sz="700" i="1" baseline="0" dirty="0">
                <a:solidFill>
                  <a:schemeClr val="bg1">
                    <a:lumMod val="75000"/>
                  </a:schemeClr>
                </a:solidFill>
              </a:rPr>
              <a:t>www.ksde.org</a:t>
            </a:r>
            <a:endParaRPr lang="en-US" sz="700" i="1" dirty="0">
              <a:solidFill>
                <a:schemeClr val="bg1">
                  <a:lumMod val="75000"/>
                </a:schemeClr>
              </a:solidFill>
            </a:endParaRPr>
          </a:p>
        </p:txBody>
      </p:sp>
      <p:sp>
        <p:nvSpPr>
          <p:cNvPr id="2" name="Title 1"/>
          <p:cNvSpPr>
            <a:spLocks noGrp="1"/>
          </p:cNvSpPr>
          <p:nvPr>
            <p:ph type="ctrTitle"/>
          </p:nvPr>
        </p:nvSpPr>
        <p:spPr>
          <a:xfrm>
            <a:off x="3124200" y="1047750"/>
            <a:ext cx="5867400" cy="2033588"/>
          </a:xfrm>
        </p:spPr>
        <p:txBody>
          <a:bodyPr wrap="square" anchor="b">
            <a:noAutofit/>
          </a:bodyPr>
          <a:lstStyle>
            <a:lvl1pPr algn="l">
              <a:defRPr sz="36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600200" y="3181355"/>
            <a:ext cx="7391400" cy="723900"/>
          </a:xfrm>
          <a:prstGeom prst="rect">
            <a:avLst/>
          </a:prstGeom>
        </p:spPr>
        <p:txBody>
          <a:bodyPr anchor="ct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8290519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006078"/>
            <a:ext cx="8686800" cy="3775472"/>
          </a:xfrm>
          <a:prstGeom prst="rect">
            <a:avLst/>
          </a:prstGeom>
        </p:spPr>
        <p:txBody>
          <a:bodyPr/>
          <a:lstStyle>
            <a:lvl1pPr marL="182880" indent="-182880">
              <a:buClr>
                <a:srgbClr val="4B4B4D"/>
              </a:buClr>
              <a:buSzPct val="125000"/>
              <a:buFont typeface="Arial" panose="020B0604020202020204" pitchFamily="34" charset="0"/>
              <a:buChar char="•"/>
              <a:defRPr/>
            </a:lvl1pPr>
            <a:lvl2pPr>
              <a:buClr>
                <a:schemeClr val="tx1">
                  <a:lumMod val="50000"/>
                  <a:lumOff val="50000"/>
                </a:schemeClr>
              </a:buClr>
              <a:buSzPct val="120000"/>
              <a:defRPr/>
            </a:lvl2pPr>
            <a:lvl3pPr marL="1257300" indent="-342900">
              <a:buClr>
                <a:schemeClr val="tx1">
                  <a:lumMod val="50000"/>
                  <a:lumOff val="50000"/>
                </a:schemeClr>
              </a:buClr>
              <a:buFont typeface="Arial" panose="020B0604020202020204" pitchFamily="34" charset="0"/>
              <a:buChar char="•"/>
              <a:defRPr/>
            </a:lvl3pPr>
            <a:lvl4pPr>
              <a:buClr>
                <a:schemeClr val="bg1">
                  <a:lumMod val="85000"/>
                </a:schemeClr>
              </a:buClr>
              <a:defRPr/>
            </a:lvl4pPr>
            <a:lvl5pPr>
              <a:buClr>
                <a:schemeClr val="accent3">
                  <a:lumMod val="40000"/>
                  <a:lumOff val="6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F4B587-9FDF-46DF-B460-9026AE4DF24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a:p>
        </p:txBody>
      </p:sp>
    </p:spTree>
    <p:extLst>
      <p:ext uri="{BB962C8B-B14F-4D97-AF65-F5344CB8AC3E}">
        <p14:creationId xmlns:p14="http://schemas.microsoft.com/office/powerpoint/2010/main" val="23023669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05685" y="1047752"/>
            <a:ext cx="6038315" cy="2209800"/>
          </a:xfrm>
          <a:solidFill>
            <a:schemeClr val="tx2">
              <a:lumMod val="40000"/>
              <a:lumOff val="60000"/>
            </a:schemeClr>
          </a:solidFill>
        </p:spPr>
        <p:txBody>
          <a:bodyPr wrap="square" lIns="365760" rIns="91440" anchor="ctr" anchorCtr="0"/>
          <a:lstStyle>
            <a:lvl1pPr algn="l">
              <a:defRPr sz="40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200401" y="3257550"/>
            <a:ext cx="5943600" cy="685800"/>
          </a:xfrm>
          <a:prstGeom prst="rect">
            <a:avLst/>
          </a:prstGeo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6F4B587-9FDF-46DF-B460-9026AE4DF24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a:p>
        </p:txBody>
      </p:sp>
      <p:sp>
        <p:nvSpPr>
          <p:cNvPr id="17" name="TextBox 16"/>
          <p:cNvSpPr txBox="1"/>
          <p:nvPr userDrawn="1"/>
        </p:nvSpPr>
        <p:spPr>
          <a:xfrm>
            <a:off x="6192443" y="4811816"/>
            <a:ext cx="2887329"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www.ksde.org7</a:t>
            </a:r>
            <a:endParaRPr lang="en-US" sz="700" i="1" dirty="0">
              <a:solidFill>
                <a:schemeClr val="bg1">
                  <a:lumMod val="65000"/>
                </a:schemeClr>
              </a:solidFill>
            </a:endParaRPr>
          </a:p>
        </p:txBody>
      </p:sp>
    </p:spTree>
    <p:extLst>
      <p:ext uri="{BB962C8B-B14F-4D97-AF65-F5344CB8AC3E}">
        <p14:creationId xmlns:p14="http://schemas.microsoft.com/office/powerpoint/2010/main" val="22764359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765571"/>
          </a:xfrm>
        </p:spPr>
        <p:txBody>
          <a:bodyPr/>
          <a:lstStyle/>
          <a:p>
            <a:r>
              <a:rPr lang="en-US" dirty="0"/>
              <a:t>Click to edit Master title style</a:t>
            </a:r>
          </a:p>
        </p:txBody>
      </p:sp>
      <p:sp>
        <p:nvSpPr>
          <p:cNvPr id="3" name="Content Placeholder 2"/>
          <p:cNvSpPr>
            <a:spLocks noGrp="1"/>
          </p:cNvSpPr>
          <p:nvPr>
            <p:ph sz="half" idx="1"/>
          </p:nvPr>
        </p:nvSpPr>
        <p:spPr>
          <a:xfrm>
            <a:off x="457200" y="1047757"/>
            <a:ext cx="4038600" cy="365759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47757"/>
            <a:ext cx="4038600" cy="365759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F4B587-9FDF-46DF-B460-9026AE4DF246}"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spTree>
    <p:extLst>
      <p:ext uri="{BB962C8B-B14F-4D97-AF65-F5344CB8AC3E}">
        <p14:creationId xmlns:p14="http://schemas.microsoft.com/office/powerpoint/2010/main" val="31760629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765571"/>
          </a:xfrm>
        </p:spPr>
        <p:txBody>
          <a:bodyPr/>
          <a:lstStyle/>
          <a:p>
            <a:r>
              <a:rPr lang="en-US" dirty="0"/>
              <a:t>Click to edit Master title style</a:t>
            </a:r>
          </a:p>
        </p:txBody>
      </p:sp>
      <p:sp>
        <p:nvSpPr>
          <p:cNvPr id="3" name="Content Placeholder 2"/>
          <p:cNvSpPr>
            <a:spLocks noGrp="1"/>
          </p:cNvSpPr>
          <p:nvPr>
            <p:ph sz="half" idx="1"/>
          </p:nvPr>
        </p:nvSpPr>
        <p:spPr>
          <a:xfrm>
            <a:off x="457200" y="1047757"/>
            <a:ext cx="4038600" cy="365759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47757"/>
            <a:ext cx="4038600" cy="365759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F4B587-9FDF-46DF-B460-9026AE4DF246}"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spTree>
    <p:extLst>
      <p:ext uri="{BB962C8B-B14F-4D97-AF65-F5344CB8AC3E}">
        <p14:creationId xmlns:p14="http://schemas.microsoft.com/office/powerpoint/2010/main" val="11349928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57250"/>
          </a:xfrm>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457200" y="895350"/>
            <a:ext cx="4040188" cy="914400"/>
          </a:xfrm>
          <a:prstGeom prst="rect">
            <a:avLst/>
          </a:prstGeom>
          <a:solidFill>
            <a:schemeClr val="bg2"/>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18084"/>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33" y="895350"/>
            <a:ext cx="4041775" cy="914400"/>
          </a:xfrm>
          <a:prstGeom prst="rect">
            <a:avLst/>
          </a:prstGeom>
          <a:solidFill>
            <a:schemeClr val="bg2"/>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3" y="1818084"/>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Century Gothic" panose="020B0502020202020204" pitchFamily="34" charset="0"/>
              </a:defRPr>
            </a:lvl1pPr>
          </a:lstStyle>
          <a:p>
            <a:fld id="{96F4B587-9FDF-46DF-B460-9026AE4DF246}" type="datetimeFigureOut">
              <a:rPr lang="en-US" smtClean="0"/>
              <a:pPr/>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0A119E-7584-428E-89E9-092799AD27D7}" type="slidenum">
              <a:rPr lang="en-US" smtClean="0"/>
              <a:t>‹#›</a:t>
            </a:fld>
            <a:endParaRPr lang="en-US"/>
          </a:p>
        </p:txBody>
      </p:sp>
    </p:spTree>
    <p:extLst>
      <p:ext uri="{BB962C8B-B14F-4D97-AF65-F5344CB8AC3E}">
        <p14:creationId xmlns:p14="http://schemas.microsoft.com/office/powerpoint/2010/main" val="18028136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29783"/>
            <a:ext cx="8229600" cy="765571"/>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Tree>
    <p:extLst>
      <p:ext uri="{BB962C8B-B14F-4D97-AF65-F5344CB8AC3E}">
        <p14:creationId xmlns:p14="http://schemas.microsoft.com/office/powerpoint/2010/main" val="3480551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p>
            <a:r>
              <a:rPr lang="en-US" dirty="0"/>
              <a:t>CLICK TO EDIT MASTER TITLE STYLE</a:t>
            </a:r>
          </a:p>
        </p:txBody>
      </p:sp>
      <p:sp>
        <p:nvSpPr>
          <p:cNvPr id="3" name="Date Placeholder 2"/>
          <p:cNvSpPr>
            <a:spLocks noGrp="1"/>
          </p:cNvSpPr>
          <p:nvPr>
            <p:ph type="dt" sz="half" idx="10"/>
          </p:nvPr>
        </p:nvSpPr>
        <p:spPr/>
        <p:txBody>
          <a:bodyPr/>
          <a:lstStyle/>
          <a:p>
            <a:fld id="{A6B1562E-A5C8-9F43-9794-799EA76A6F53}" type="datetimeFigureOut">
              <a:rPr lang="en-US" smtClean="0"/>
              <a:t>12/9/2019</a:t>
            </a:fld>
            <a:endParaRPr lang="en-US"/>
          </a:p>
        </p:txBody>
      </p:sp>
      <p:sp>
        <p:nvSpPr>
          <p:cNvPr id="4" name="Footer Placeholder 3"/>
          <p:cNvSpPr>
            <a:spLocks noGrp="1"/>
          </p:cNvSpPr>
          <p:nvPr>
            <p:ph type="ftr" sz="quarter" idx="11"/>
          </p:nvPr>
        </p:nvSpPr>
        <p:spPr/>
        <p:txBody>
          <a:bodyPr/>
          <a:lstStyle/>
          <a:p>
            <a:r>
              <a:rPr lang="en-US" dirty="0"/>
              <a:t>Kansas leads the world in the success of each student.</a:t>
            </a:r>
          </a:p>
        </p:txBody>
      </p:sp>
      <p:sp>
        <p:nvSpPr>
          <p:cNvPr id="5" name="Slide Number Placeholder 4"/>
          <p:cNvSpPr>
            <a:spLocks noGrp="1"/>
          </p:cNvSpPr>
          <p:nvPr>
            <p:ph type="sldNum" sz="quarter" idx="12"/>
          </p:nvPr>
        </p:nvSpPr>
        <p:spPr/>
        <p:txBody>
          <a:bodyPr/>
          <a:lstStyle/>
          <a:p>
            <a:fld id="{82753B9A-EE3B-9E49-8C7A-EB4BACD1431E}" type="slidenum">
              <a:rPr lang="en-US" smtClean="0"/>
              <a:t>‹#›</a:t>
            </a:fld>
            <a:endParaRPr lang="en-US"/>
          </a:p>
        </p:txBody>
      </p:sp>
    </p:spTree>
    <p:extLst>
      <p:ext uri="{BB962C8B-B14F-4D97-AF65-F5344CB8AC3E}">
        <p14:creationId xmlns:p14="http://schemas.microsoft.com/office/powerpoint/2010/main" val="17027405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4B4B4D"/>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4B587-9FDF-46DF-B460-9026AE4DF246}"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0A119E-7584-428E-89E9-092799AD27D7}" type="slidenum">
              <a:rPr lang="en-US" smtClean="0"/>
              <a:t>‹#›</a:t>
            </a:fld>
            <a:endParaRPr lang="en-US"/>
          </a:p>
        </p:txBody>
      </p:sp>
      <p:sp>
        <p:nvSpPr>
          <p:cNvPr id="14" name="TextBox 13"/>
          <p:cNvSpPr txBox="1"/>
          <p:nvPr userDrawn="1"/>
        </p:nvSpPr>
        <p:spPr>
          <a:xfrm>
            <a:off x="6192436" y="4811816"/>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grpSp>
        <p:nvGrpSpPr>
          <p:cNvPr id="15" name="Group 14"/>
          <p:cNvGrpSpPr/>
          <p:nvPr userDrawn="1"/>
        </p:nvGrpSpPr>
        <p:grpSpPr>
          <a:xfrm>
            <a:off x="152400" y="4862001"/>
            <a:ext cx="2933700" cy="149869"/>
            <a:chOff x="304800" y="3712219"/>
            <a:chExt cx="6248400" cy="228600"/>
          </a:xfrm>
        </p:grpSpPr>
        <p:sp>
          <p:nvSpPr>
            <p:cNvPr id="16" name="Rectangle 15"/>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bg1"/>
                  </a:solidFill>
                  <a:latin typeface="Century Gothic" panose="020B0502020202020204" pitchFamily="34" charset="0"/>
                </a:rPr>
                <a:t>KANSAS CHILDREN</a:t>
              </a:r>
              <a:r>
                <a:rPr lang="en-US" sz="800" b="0" baseline="0" dirty="0">
                  <a:solidFill>
                    <a:schemeClr val="bg1"/>
                  </a:solidFill>
                  <a:latin typeface="Century Gothic" panose="020B0502020202020204" pitchFamily="34" charset="0"/>
                </a:rPr>
                <a:t> | KANSAS' FUTURE</a:t>
              </a:r>
              <a:endParaRPr lang="en-US" sz="800" b="0" dirty="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36460323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95300" y="1047755"/>
            <a:ext cx="8153400" cy="3048000"/>
          </a:xfrm>
          <a:prstGeom prst="rect">
            <a:avLst/>
          </a:prstGeom>
        </p:spPr>
        <p:txBody>
          <a:bodyPr anchor="ctr"/>
          <a:lstStyle>
            <a:lvl1pPr marL="0" indent="0" algn="ctr">
              <a:buNone/>
              <a:defRPr i="1">
                <a:solidFill>
                  <a:schemeClr val="bg1"/>
                </a:solidFill>
              </a:defRPr>
            </a:lvl1pPr>
            <a:lvl2pPr marL="457200" indent="0" algn="r">
              <a:buNone/>
              <a:defRPr i="1">
                <a:solidFill>
                  <a:schemeClr val="bg1"/>
                </a:solidFill>
              </a:defRPr>
            </a:lvl2pPr>
            <a:lvl3pPr marL="914400" indent="0" algn="ctr">
              <a:buNone/>
              <a:defRPr i="1">
                <a:solidFill>
                  <a:schemeClr val="bg1"/>
                </a:solidFill>
              </a:defRPr>
            </a:lvl3pPr>
            <a:lvl4pPr marL="1371600" indent="0" algn="ctr">
              <a:buNone/>
              <a:defRPr i="1">
                <a:solidFill>
                  <a:schemeClr val="bg1"/>
                </a:solidFill>
              </a:defRPr>
            </a:lvl4pPr>
            <a:lvl5pPr marL="1828800" indent="0" algn="ctr">
              <a:buNone/>
              <a:defRPr i="1">
                <a:solidFill>
                  <a:schemeClr val="bg1"/>
                </a:solidFill>
              </a:defRPr>
            </a:lvl5pPr>
          </a:lstStyle>
          <a:p>
            <a:pPr lvl="0"/>
            <a:r>
              <a:rPr lang="en-US" dirty="0"/>
              <a:t>“Click to edit Master text styles”</a:t>
            </a:r>
          </a:p>
          <a:p>
            <a:pPr lvl="1"/>
            <a:r>
              <a:rPr lang="en-US" dirty="0"/>
              <a:t>-- author</a:t>
            </a:r>
          </a:p>
        </p:txBody>
      </p:sp>
      <p:sp>
        <p:nvSpPr>
          <p:cNvPr id="17" name="TextBox 16"/>
          <p:cNvSpPr txBox="1"/>
          <p:nvPr userDrawn="1"/>
        </p:nvSpPr>
        <p:spPr>
          <a:xfrm>
            <a:off x="6192436" y="4811816"/>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grpSp>
        <p:nvGrpSpPr>
          <p:cNvPr id="8" name="Group 7"/>
          <p:cNvGrpSpPr/>
          <p:nvPr userDrawn="1"/>
        </p:nvGrpSpPr>
        <p:grpSpPr>
          <a:xfrm>
            <a:off x="152400" y="4862001"/>
            <a:ext cx="2933700" cy="149869"/>
            <a:chOff x="304800" y="3712219"/>
            <a:chExt cx="6248400" cy="228600"/>
          </a:xfrm>
        </p:grpSpPr>
        <p:sp>
          <p:nvSpPr>
            <p:cNvPr id="9" name="Rectangle 8"/>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bg1"/>
                  </a:solidFill>
                  <a:latin typeface="Century Gothic" panose="020B0502020202020204" pitchFamily="34" charset="0"/>
                </a:rPr>
                <a:t>KANSAS CHILDREN</a:t>
              </a:r>
              <a:r>
                <a:rPr lang="en-US" sz="800" b="0" baseline="0" dirty="0">
                  <a:solidFill>
                    <a:schemeClr val="bg1"/>
                  </a:solidFill>
                  <a:latin typeface="Century Gothic" panose="020B0502020202020204" pitchFamily="34" charset="0"/>
                </a:rPr>
                <a:t> | KANSAS' FUTURE</a:t>
              </a:r>
              <a:endParaRPr lang="en-US" sz="800" b="0" dirty="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37467685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rgbClr val="4B4B4D"/>
        </a:solidFill>
        <a:effectLst/>
      </p:bgPr>
    </p:bg>
    <p:spTree>
      <p:nvGrpSpPr>
        <p:cNvPr id="1" name=""/>
        <p:cNvGrpSpPr/>
        <p:nvPr/>
      </p:nvGrpSpPr>
      <p:grpSpPr>
        <a:xfrm>
          <a:off x="0" y="0"/>
          <a:ext cx="0" cy="0"/>
          <a:chOff x="0" y="0"/>
          <a:chExt cx="0" cy="0"/>
        </a:xfrm>
      </p:grpSpPr>
      <p:sp>
        <p:nvSpPr>
          <p:cNvPr id="8" name="Rectangle 7"/>
          <p:cNvSpPr/>
          <p:nvPr userDrawn="1"/>
        </p:nvSpPr>
        <p:spPr>
          <a:xfrm>
            <a:off x="0" y="4781550"/>
            <a:ext cx="9144000" cy="361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6057900" y="0"/>
            <a:ext cx="30861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 y="0"/>
            <a:ext cx="9151620" cy="590549"/>
          </a:xfrm>
          <a:solidFill>
            <a:schemeClr val="tx1"/>
          </a:solidFill>
        </p:spPr>
        <p:txBody>
          <a:bodyPr lIns="274320" tIns="91440" rIns="91440" anchor="b">
            <a:normAutofit/>
          </a:bodyPr>
          <a:lstStyle>
            <a:lvl1pPr algn="l">
              <a:defRPr sz="2400" b="1"/>
            </a:lvl1pPr>
          </a:lstStyle>
          <a:p>
            <a:r>
              <a:rPr lang="en-US" dirty="0"/>
              <a:t>Click to edit Master title style</a:t>
            </a:r>
          </a:p>
        </p:txBody>
      </p:sp>
      <p:sp>
        <p:nvSpPr>
          <p:cNvPr id="3" name="Content Placeholder 2"/>
          <p:cNvSpPr>
            <a:spLocks noGrp="1"/>
          </p:cNvSpPr>
          <p:nvPr>
            <p:ph idx="1"/>
          </p:nvPr>
        </p:nvSpPr>
        <p:spPr>
          <a:xfrm>
            <a:off x="76200" y="666750"/>
            <a:ext cx="5787470" cy="2283702"/>
          </a:xfrm>
          <a:prstGeom prst="rect">
            <a:avLst/>
          </a:prstGeom>
        </p:spPr>
        <p:txBody>
          <a:bodyPr wrap="square">
            <a:sp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162815" y="590550"/>
            <a:ext cx="1981199" cy="4004073"/>
          </a:xfrm>
          <a:prstGeom prst="rect">
            <a:avLst/>
          </a:prstGeom>
        </p:spPr>
        <p:txBody>
          <a:bodyPr/>
          <a:lstStyle>
            <a:lvl1pPr marL="285750" indent="-285750">
              <a:buFont typeface="Arial" panose="020B0604020202020204" pitchFamily="34" charset="0"/>
              <a:buChar char="•"/>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sp>
        <p:nvSpPr>
          <p:cNvPr id="18" name="TextBox 17"/>
          <p:cNvSpPr txBox="1"/>
          <p:nvPr userDrawn="1"/>
        </p:nvSpPr>
        <p:spPr>
          <a:xfrm>
            <a:off x="6192436" y="4811816"/>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grpSp>
        <p:nvGrpSpPr>
          <p:cNvPr id="19" name="Group 18"/>
          <p:cNvGrpSpPr/>
          <p:nvPr userDrawn="1"/>
        </p:nvGrpSpPr>
        <p:grpSpPr>
          <a:xfrm>
            <a:off x="152400" y="4862001"/>
            <a:ext cx="2933700" cy="149869"/>
            <a:chOff x="304800" y="3712219"/>
            <a:chExt cx="6248400" cy="228600"/>
          </a:xfrm>
        </p:grpSpPr>
        <p:sp>
          <p:nvSpPr>
            <p:cNvPr id="20" name="Rectangle 19"/>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bg1"/>
                  </a:solidFill>
                  <a:latin typeface="Century Gothic" panose="020B0502020202020204" pitchFamily="34" charset="0"/>
                </a:rPr>
                <a:t>KANSAS CHILDREN</a:t>
              </a:r>
              <a:r>
                <a:rPr lang="en-US" sz="800" b="0" baseline="0" dirty="0">
                  <a:solidFill>
                    <a:schemeClr val="bg1"/>
                  </a:solidFill>
                  <a:latin typeface="Century Gothic" panose="020B0502020202020204" pitchFamily="34" charset="0"/>
                </a:rPr>
                <a:t> | KANSAS' FUTURE</a:t>
              </a:r>
              <a:endParaRPr lang="en-US" sz="800" b="0" dirty="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41471002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rgbClr val="4B4B4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4951" y="3600450"/>
            <a:ext cx="8301851" cy="425054"/>
          </a:xfrm>
        </p:spPr>
        <p:txBody>
          <a:bodyPr anchor="b"/>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76200" y="133357"/>
            <a:ext cx="8991600" cy="341233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84951" y="4025510"/>
            <a:ext cx="8301851"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sp>
        <p:nvSpPr>
          <p:cNvPr id="18" name="TextBox 17"/>
          <p:cNvSpPr txBox="1"/>
          <p:nvPr userDrawn="1"/>
        </p:nvSpPr>
        <p:spPr>
          <a:xfrm>
            <a:off x="6192436" y="4811816"/>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grpSp>
        <p:nvGrpSpPr>
          <p:cNvPr id="13" name="Group 12"/>
          <p:cNvGrpSpPr/>
          <p:nvPr userDrawn="1"/>
        </p:nvGrpSpPr>
        <p:grpSpPr>
          <a:xfrm>
            <a:off x="152400" y="4862001"/>
            <a:ext cx="2933700" cy="149869"/>
            <a:chOff x="304800" y="3712219"/>
            <a:chExt cx="6248400" cy="228600"/>
          </a:xfrm>
        </p:grpSpPr>
        <p:sp>
          <p:nvSpPr>
            <p:cNvPr id="19" name="Rectangle 18"/>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bg1"/>
                  </a:solidFill>
                  <a:latin typeface="Century Gothic" panose="020B0502020202020204" pitchFamily="34" charset="0"/>
                </a:rPr>
                <a:t>KANSAS CHILDREN</a:t>
              </a:r>
              <a:r>
                <a:rPr lang="en-US" sz="800" b="0" baseline="0" dirty="0">
                  <a:solidFill>
                    <a:schemeClr val="bg1"/>
                  </a:solidFill>
                  <a:latin typeface="Century Gothic" panose="020B0502020202020204" pitchFamily="34" charset="0"/>
                </a:rPr>
                <a:t> | KANSAS' FUTURE</a:t>
              </a:r>
              <a:endParaRPr lang="en-US" sz="800" b="0" dirty="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12402073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rgbClr val="4B4B4D"/>
        </a:solid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06067" y="865592"/>
            <a:ext cx="6270935" cy="341233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p:cNvSpPr>
            <a:spLocks noGrp="1"/>
          </p:cNvSpPr>
          <p:nvPr>
            <p:ph type="title"/>
          </p:nvPr>
        </p:nvSpPr>
        <p:spPr>
          <a:xfrm>
            <a:off x="190502" y="209550"/>
            <a:ext cx="8762999" cy="425054"/>
          </a:xfrm>
        </p:spPr>
        <p:txBody>
          <a:bodyPr anchor="b"/>
          <a:lstStyle>
            <a:lvl1pPr algn="l">
              <a:defRPr sz="2000" b="0"/>
            </a:lvl1pPr>
          </a:lstStyle>
          <a:p>
            <a:r>
              <a:rPr lang="en-US" dirty="0"/>
              <a:t>Click to edit Master title style</a:t>
            </a:r>
          </a:p>
        </p:txBody>
      </p:sp>
      <p:sp>
        <p:nvSpPr>
          <p:cNvPr id="4" name="Text Placeholder 3"/>
          <p:cNvSpPr>
            <a:spLocks noGrp="1"/>
          </p:cNvSpPr>
          <p:nvPr>
            <p:ph type="body" sz="half" idx="2"/>
          </p:nvPr>
        </p:nvSpPr>
        <p:spPr>
          <a:xfrm>
            <a:off x="6553200" y="742950"/>
            <a:ext cx="2362200" cy="3810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sp>
        <p:nvSpPr>
          <p:cNvPr id="18" name="TextBox 17"/>
          <p:cNvSpPr txBox="1"/>
          <p:nvPr userDrawn="1"/>
        </p:nvSpPr>
        <p:spPr>
          <a:xfrm>
            <a:off x="6192436" y="4811816"/>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grpSp>
        <p:nvGrpSpPr>
          <p:cNvPr id="13" name="Group 12"/>
          <p:cNvGrpSpPr/>
          <p:nvPr userDrawn="1"/>
        </p:nvGrpSpPr>
        <p:grpSpPr>
          <a:xfrm>
            <a:off x="152400" y="4862001"/>
            <a:ext cx="2933700" cy="149869"/>
            <a:chOff x="304800" y="3712219"/>
            <a:chExt cx="6248400" cy="228600"/>
          </a:xfrm>
        </p:grpSpPr>
        <p:sp>
          <p:nvSpPr>
            <p:cNvPr id="19" name="Rectangle 18"/>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bg1"/>
                  </a:solidFill>
                  <a:latin typeface="Century Gothic" panose="020B0502020202020204" pitchFamily="34" charset="0"/>
                </a:rPr>
                <a:t>KANSAS CHILDREN</a:t>
              </a:r>
              <a:r>
                <a:rPr lang="en-US" sz="800" b="0" baseline="0" dirty="0">
                  <a:solidFill>
                    <a:schemeClr val="bg1"/>
                  </a:solidFill>
                  <a:latin typeface="Century Gothic" panose="020B0502020202020204" pitchFamily="34" charset="0"/>
                </a:rPr>
                <a:t> | KANSAS' FUTURE</a:t>
              </a:r>
              <a:endParaRPr lang="en-US" sz="800" b="0" dirty="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21614840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10" name="Rectangle 9"/>
          <p:cNvSpPr/>
          <p:nvPr userDrawn="1"/>
        </p:nvSpPr>
        <p:spPr>
          <a:xfrm>
            <a:off x="0" y="971552"/>
            <a:ext cx="9144000" cy="3733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38100" y="0"/>
            <a:ext cx="9220200" cy="89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133350"/>
            <a:ext cx="8686800" cy="765571"/>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t>12/9/2019</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7" name="Chart Placeholder 6"/>
          <p:cNvSpPr>
            <a:spLocks noGrp="1"/>
          </p:cNvSpPr>
          <p:nvPr>
            <p:ph type="chart" sz="quarter" idx="13"/>
          </p:nvPr>
        </p:nvSpPr>
        <p:spPr>
          <a:xfrm>
            <a:off x="838200" y="1123950"/>
            <a:ext cx="7467600" cy="3352800"/>
          </a:xfrm>
          <a:prstGeom prst="rect">
            <a:avLst/>
          </a:prstGeom>
        </p:spPr>
        <p:txBody>
          <a:bodyPr/>
          <a:lstStyle/>
          <a:p>
            <a:endParaRPr lang="en-US"/>
          </a:p>
        </p:txBody>
      </p:sp>
      <p:sp>
        <p:nvSpPr>
          <p:cNvPr id="11" name="Rectangle 10"/>
          <p:cNvSpPr/>
          <p:nvPr userDrawn="1"/>
        </p:nvSpPr>
        <p:spPr>
          <a:xfrm>
            <a:off x="0" y="4781550"/>
            <a:ext cx="9144000" cy="361950"/>
          </a:xfrm>
          <a:prstGeom prst="rect">
            <a:avLst/>
          </a:prstGeom>
          <a:solidFill>
            <a:srgbClr val="4B4B4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p:cNvSpPr txBox="1"/>
          <p:nvPr userDrawn="1"/>
        </p:nvSpPr>
        <p:spPr>
          <a:xfrm>
            <a:off x="6192436" y="4811816"/>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grpSp>
        <p:nvGrpSpPr>
          <p:cNvPr id="24" name="Group 23"/>
          <p:cNvGrpSpPr/>
          <p:nvPr userDrawn="1"/>
        </p:nvGrpSpPr>
        <p:grpSpPr>
          <a:xfrm>
            <a:off x="152400" y="4862001"/>
            <a:ext cx="2933700" cy="149869"/>
            <a:chOff x="304800" y="3712219"/>
            <a:chExt cx="6248400" cy="228600"/>
          </a:xfrm>
        </p:grpSpPr>
        <p:sp>
          <p:nvSpPr>
            <p:cNvPr id="25" name="Rectangle 24"/>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bg1"/>
                  </a:solidFill>
                  <a:latin typeface="Century Gothic" panose="020B0502020202020204" pitchFamily="34" charset="0"/>
                </a:rPr>
                <a:t>KANSAS CHILDREN</a:t>
              </a:r>
              <a:r>
                <a:rPr lang="en-US" sz="800" b="0" baseline="0" dirty="0">
                  <a:solidFill>
                    <a:schemeClr val="bg1"/>
                  </a:solidFill>
                  <a:latin typeface="Century Gothic" panose="020B0502020202020204" pitchFamily="34" charset="0"/>
                </a:rPr>
                <a:t> | KANSAS' FUTURE</a:t>
              </a:r>
              <a:endParaRPr lang="en-US" sz="800" b="0" dirty="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15446382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10" name="Rectangle 9"/>
          <p:cNvSpPr/>
          <p:nvPr userDrawn="1"/>
        </p:nvSpPr>
        <p:spPr>
          <a:xfrm>
            <a:off x="0" y="971552"/>
            <a:ext cx="9144000" cy="3733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38100" y="0"/>
            <a:ext cx="9220200" cy="895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133350"/>
            <a:ext cx="8686800" cy="765571"/>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t>12/9/2019</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11" name="Rectangle 10"/>
          <p:cNvSpPr/>
          <p:nvPr userDrawn="1"/>
        </p:nvSpPr>
        <p:spPr>
          <a:xfrm>
            <a:off x="0" y="4781550"/>
            <a:ext cx="9144000" cy="361950"/>
          </a:xfrm>
          <a:prstGeom prst="rect">
            <a:avLst/>
          </a:prstGeom>
          <a:solidFill>
            <a:srgbClr val="4B4B4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p:cNvSpPr txBox="1"/>
          <p:nvPr userDrawn="1"/>
        </p:nvSpPr>
        <p:spPr>
          <a:xfrm>
            <a:off x="6192436" y="4811816"/>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grpSp>
        <p:nvGrpSpPr>
          <p:cNvPr id="24" name="Group 23"/>
          <p:cNvGrpSpPr/>
          <p:nvPr userDrawn="1"/>
        </p:nvGrpSpPr>
        <p:grpSpPr>
          <a:xfrm>
            <a:off x="152400" y="4862001"/>
            <a:ext cx="2933700" cy="149869"/>
            <a:chOff x="304800" y="3712219"/>
            <a:chExt cx="6248400" cy="228600"/>
          </a:xfrm>
        </p:grpSpPr>
        <p:sp>
          <p:nvSpPr>
            <p:cNvPr id="25" name="Rectangle 24"/>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bg1"/>
                  </a:solidFill>
                  <a:latin typeface="Century Gothic" panose="020B0502020202020204" pitchFamily="34" charset="0"/>
                </a:rPr>
                <a:t>KANSAS CHILDREN</a:t>
              </a:r>
              <a:r>
                <a:rPr lang="en-US" sz="800" b="0" baseline="0" dirty="0">
                  <a:solidFill>
                    <a:schemeClr val="bg1"/>
                  </a:solidFill>
                  <a:latin typeface="Century Gothic" panose="020B0502020202020204" pitchFamily="34" charset="0"/>
                </a:rPr>
                <a:t> | KANSAS' FUTURE</a:t>
              </a:r>
              <a:endParaRPr lang="en-US" sz="800" b="0" dirty="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19045530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6F4B587-9FDF-46DF-B460-9026AE4DF246}" type="datetimeFigureOut">
              <a:rPr lang="en-US" smtClean="0"/>
              <a:t>12/9/2019</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11" name="Rectangle 10"/>
          <p:cNvSpPr/>
          <p:nvPr userDrawn="1"/>
        </p:nvSpPr>
        <p:spPr>
          <a:xfrm>
            <a:off x="0" y="4781550"/>
            <a:ext cx="9144000" cy="361950"/>
          </a:xfrm>
          <a:prstGeom prst="rect">
            <a:avLst/>
          </a:prstGeom>
          <a:solidFill>
            <a:srgbClr val="4B4B4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p:cNvSpPr txBox="1"/>
          <p:nvPr userDrawn="1"/>
        </p:nvSpPr>
        <p:spPr>
          <a:xfrm>
            <a:off x="6192436" y="4811816"/>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grpSp>
        <p:nvGrpSpPr>
          <p:cNvPr id="24" name="Group 23"/>
          <p:cNvGrpSpPr/>
          <p:nvPr userDrawn="1"/>
        </p:nvGrpSpPr>
        <p:grpSpPr>
          <a:xfrm>
            <a:off x="152400" y="4862001"/>
            <a:ext cx="2933700" cy="149869"/>
            <a:chOff x="304800" y="3712219"/>
            <a:chExt cx="6248400" cy="228600"/>
          </a:xfrm>
        </p:grpSpPr>
        <p:sp>
          <p:nvSpPr>
            <p:cNvPr id="25" name="Rectangle 24"/>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bg1"/>
                  </a:solidFill>
                  <a:latin typeface="Century Gothic" panose="020B0502020202020204" pitchFamily="34" charset="0"/>
                </a:rPr>
                <a:t>KANSAS CHILDREN</a:t>
              </a:r>
              <a:r>
                <a:rPr lang="en-US" sz="800" b="0" baseline="0" dirty="0">
                  <a:solidFill>
                    <a:schemeClr val="bg1"/>
                  </a:solidFill>
                  <a:latin typeface="Century Gothic" panose="020B0502020202020204" pitchFamily="34" charset="0"/>
                </a:rPr>
                <a:t> | KANSAS' FUTURE</a:t>
              </a:r>
              <a:endParaRPr lang="en-US" sz="800" b="0" dirty="0">
                <a:solidFill>
                  <a:schemeClr val="bg1"/>
                </a:solidFill>
                <a:latin typeface="Century Gothic" panose="020B0502020202020204" pitchFamily="34" charset="0"/>
              </a:endParaRPr>
            </a:p>
          </p:txBody>
        </p:sp>
      </p:grpSp>
      <p:sp>
        <p:nvSpPr>
          <p:cNvPr id="16" name="Rectangle 15"/>
          <p:cNvSpPr/>
          <p:nvPr userDrawn="1"/>
        </p:nvSpPr>
        <p:spPr>
          <a:xfrm>
            <a:off x="5181600" y="1"/>
            <a:ext cx="3962400" cy="470535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p:cNvSpPr>
            <a:spLocks noGrp="1"/>
          </p:cNvSpPr>
          <p:nvPr>
            <p:ph sz="quarter" idx="13"/>
          </p:nvPr>
        </p:nvSpPr>
        <p:spPr>
          <a:xfrm>
            <a:off x="76200" y="666750"/>
            <a:ext cx="5105399" cy="3962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p:cNvSpPr>
            <a:spLocks noGrp="1"/>
          </p:cNvSpPr>
          <p:nvPr>
            <p:ph type="body" sz="quarter" idx="14"/>
          </p:nvPr>
        </p:nvSpPr>
        <p:spPr>
          <a:xfrm>
            <a:off x="5257800" y="666750"/>
            <a:ext cx="3772272" cy="3962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Rectangle 20"/>
          <p:cNvSpPr/>
          <p:nvPr userDrawn="1"/>
        </p:nvSpPr>
        <p:spPr>
          <a:xfrm>
            <a:off x="-38100" y="1"/>
            <a:ext cx="9220200" cy="590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p:cNvSpPr>
            <a:spLocks noGrp="1"/>
          </p:cNvSpPr>
          <p:nvPr>
            <p:ph type="title"/>
          </p:nvPr>
        </p:nvSpPr>
        <p:spPr>
          <a:xfrm>
            <a:off x="76200" y="133358"/>
            <a:ext cx="8953872" cy="457199"/>
          </a:xfrm>
        </p:spPr>
        <p:txBody>
          <a:bodyPr bIns="91440"/>
          <a:lstStyle/>
          <a:p>
            <a:r>
              <a:rPr lang="en-US" dirty="0"/>
              <a:t>Click to edit Master title style</a:t>
            </a:r>
          </a:p>
        </p:txBody>
      </p:sp>
    </p:spTree>
    <p:extLst>
      <p:ext uri="{BB962C8B-B14F-4D97-AF65-F5344CB8AC3E}">
        <p14:creationId xmlns:p14="http://schemas.microsoft.com/office/powerpoint/2010/main" val="1813440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image" Target="../media/image2.png"/><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image" Target="../media/image3.png"/><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theme" Target="../theme/theme2.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theme" Target="../theme/theme3.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image" Target="../media/image2.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image" Target="../media/image3.png"/><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image" Target="../media/image13.png"/><Relationship Id="rId2" Type="http://schemas.openxmlformats.org/officeDocument/2006/relationships/slideLayout" Target="../slideLayouts/slideLayout69.xml"/><Relationship Id="rId16" Type="http://schemas.openxmlformats.org/officeDocument/2006/relationships/theme" Target="../theme/theme5.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6" Type="http://schemas.openxmlformats.org/officeDocument/2006/relationships/theme" Target="../theme/theme6.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noChangeAspect="1"/>
          </p:cNvSpPr>
          <p:nvPr>
            <p:ph type="title"/>
          </p:nvPr>
        </p:nvSpPr>
        <p:spPr>
          <a:xfrm>
            <a:off x="868295" y="205979"/>
            <a:ext cx="7238359" cy="857250"/>
          </a:xfrm>
          <a:prstGeom prst="rect">
            <a:avLst/>
          </a:prstGeom>
        </p:spPr>
        <p:txBody>
          <a:bodyPr vert="horz" lIns="0" tIns="45720" rIns="0" bIns="45720" rtlCol="0" anchor="ctr">
            <a:noAutofit/>
          </a:bodyPr>
          <a:lstStyle/>
          <a:p>
            <a:r>
              <a:rPr lang="en-US" dirty="0"/>
              <a:t>CLICK TO EDIT MASTER TITLE STYLE</a:t>
            </a:r>
          </a:p>
        </p:txBody>
      </p:sp>
      <p:sp>
        <p:nvSpPr>
          <p:cNvPr id="3" name="Text Placeholder 2"/>
          <p:cNvSpPr>
            <a:spLocks noGrp="1" noChangeAspect="1"/>
          </p:cNvSpPr>
          <p:nvPr>
            <p:ph type="body" idx="1"/>
          </p:nvPr>
        </p:nvSpPr>
        <p:spPr>
          <a:xfrm>
            <a:off x="868295" y="1200151"/>
            <a:ext cx="7238359"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199" y="4767263"/>
            <a:ext cx="4913299" cy="273844"/>
          </a:xfrm>
          <a:prstGeom prst="rect">
            <a:avLst/>
          </a:prstGeom>
        </p:spPr>
        <p:txBody>
          <a:bodyPr vert="horz" lIns="91440" tIns="45720" rIns="91440" bIns="45720" rtlCol="0" anchor="ctr"/>
          <a:lstStyle>
            <a:lvl1pPr algn="r">
              <a:defRPr sz="1200" i="1">
                <a:solidFill>
                  <a:schemeClr val="accent2"/>
                </a:solidFill>
              </a:defRPr>
            </a:lvl1pPr>
          </a:lstStyle>
          <a:p>
            <a:r>
              <a:rPr lang="en-US" dirty="0"/>
              <a:t>Kansas leads the world in the success of each student.</a:t>
            </a:r>
          </a:p>
        </p:txBody>
      </p:sp>
      <p:sp>
        <p:nvSpPr>
          <p:cNvPr id="6" name="Slide Number Placeholder 5"/>
          <p:cNvSpPr>
            <a:spLocks noGrp="1"/>
          </p:cNvSpPr>
          <p:nvPr>
            <p:ph type="sldNum" sz="quarter" idx="4"/>
          </p:nvPr>
        </p:nvSpPr>
        <p:spPr>
          <a:xfrm>
            <a:off x="8106653" y="4767263"/>
            <a:ext cx="753037"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2753B9A-EE3B-9E49-8C7A-EB4BACD1431E}" type="slidenum">
              <a:rPr lang="en-US" smtClean="0"/>
              <a:t>‹#›</a:t>
            </a:fld>
            <a:endParaRPr lang="en-US"/>
          </a:p>
        </p:txBody>
      </p:sp>
      <p:grpSp>
        <p:nvGrpSpPr>
          <p:cNvPr id="13" name="Group 12"/>
          <p:cNvGrpSpPr/>
          <p:nvPr userDrawn="1"/>
        </p:nvGrpSpPr>
        <p:grpSpPr>
          <a:xfrm>
            <a:off x="8244978" y="8"/>
            <a:ext cx="543377" cy="880926"/>
            <a:chOff x="8244978" y="8"/>
            <a:chExt cx="543377" cy="880926"/>
          </a:xfrm>
          <a:solidFill>
            <a:schemeClr val="tx2"/>
          </a:solidFill>
        </p:grpSpPr>
        <p:sp>
          <p:nvSpPr>
            <p:cNvPr id="9" name="Flowchart: Off-page Connector 8"/>
            <p:cNvSpPr/>
            <p:nvPr userDrawn="1"/>
          </p:nvSpPr>
          <p:spPr>
            <a:xfrm>
              <a:off x="8244978" y="8"/>
              <a:ext cx="543377" cy="880926"/>
            </a:xfrm>
            <a:prstGeom prst="flowChartOffpageConnector">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7">
              <a:extLst>
                <a:ext uri="{28A0092B-C50C-407E-A947-70E740481C1C}">
                  <a14:useLocalDpi xmlns:a14="http://schemas.microsoft.com/office/drawing/2010/main" val="0"/>
                </a:ext>
              </a:extLst>
            </a:blip>
            <a:srcRect b="35174"/>
            <a:stretch/>
          </p:blipFill>
          <p:spPr>
            <a:xfrm>
              <a:off x="8279259" y="124092"/>
              <a:ext cx="474816" cy="584692"/>
            </a:xfrm>
            <a:prstGeom prst="rect">
              <a:avLst/>
            </a:prstGeom>
            <a:grpFill/>
          </p:spPr>
        </p:pic>
      </p:grpSp>
      <p:sp>
        <p:nvSpPr>
          <p:cNvPr id="12" name="Rectangle 11"/>
          <p:cNvSpPr/>
          <p:nvPr userDrawn="1"/>
        </p:nvSpPr>
        <p:spPr>
          <a:xfrm>
            <a:off x="0" y="0"/>
            <a:ext cx="768403" cy="51435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userDrawn="1">
            <p:ph type="dt" sz="half" idx="2"/>
          </p:nvPr>
        </p:nvSpPr>
        <p:spPr>
          <a:xfrm>
            <a:off x="868294" y="4767263"/>
            <a:ext cx="2186750" cy="273844"/>
          </a:xfrm>
          <a:prstGeom prst="rect">
            <a:avLst/>
          </a:prstGeom>
        </p:spPr>
        <p:txBody>
          <a:bodyPr vert="horz" lIns="91440" tIns="45720" rIns="91440" bIns="45720" rtlCol="0" anchor="ctr"/>
          <a:lstStyle>
            <a:lvl1pPr algn="l">
              <a:defRPr sz="800">
                <a:solidFill>
                  <a:schemeClr val="tx1">
                    <a:tint val="75000"/>
                  </a:schemeClr>
                </a:solidFill>
              </a:defRPr>
            </a:lvl1pPr>
          </a:lstStyle>
          <a:p>
            <a:fld id="{A6B1562E-A5C8-9F43-9794-799EA76A6F53}" type="datetimeFigureOut">
              <a:rPr lang="en-US" smtClean="0"/>
              <a:pPr/>
              <a:t>12/9/2019</a:t>
            </a:fld>
            <a:endParaRPr lang="en-US"/>
          </a:p>
        </p:txBody>
      </p:sp>
    </p:spTree>
    <p:extLst>
      <p:ext uri="{BB962C8B-B14F-4D97-AF65-F5344CB8AC3E}">
        <p14:creationId xmlns:p14="http://schemas.microsoft.com/office/powerpoint/2010/main" val="126472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4" r:id="rId15"/>
  </p:sldLayoutIdLst>
  <p:txStyles>
    <p:titleStyle>
      <a:lvl1pPr algn="l" defTabSz="457200" rtl="0" eaLnBrk="1" latinLnBrk="0" hangingPunct="1">
        <a:spcBef>
          <a:spcPct val="0"/>
        </a:spcBef>
        <a:buNone/>
        <a:defRPr sz="3200" b="1" kern="1200">
          <a:solidFill>
            <a:schemeClr val="tx1"/>
          </a:solidFill>
          <a:latin typeface="+mn-lt"/>
          <a:ea typeface="+mj-ea"/>
          <a:cs typeface="+mj-cs"/>
        </a:defRPr>
      </a:lvl1pPr>
    </p:titleStyle>
    <p:bodyStyle>
      <a:lvl1pPr marL="0" indent="0" algn="l" defTabSz="457200" rtl="0" eaLnBrk="1" latinLnBrk="0" hangingPunct="1">
        <a:spcBef>
          <a:spcPts val="0"/>
        </a:spcBef>
        <a:buFont typeface="Arial"/>
        <a:buNone/>
        <a:defRPr sz="2400" kern="1200">
          <a:solidFill>
            <a:schemeClr val="tx1"/>
          </a:solidFill>
          <a:latin typeface="+mn-lt"/>
          <a:ea typeface="+mn-ea"/>
          <a:cs typeface="+mn-cs"/>
        </a:defRPr>
      </a:lvl1pPr>
      <a:lvl2pPr marL="742950" indent="-285750" algn="l" defTabSz="4572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latinLnBrk="0" hangingPunct="1">
        <a:spcBef>
          <a:spcPts val="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4pPr>
      <a:lvl5pPr marL="2114550" indent="-285750" algn="l" defTabSz="457200" rtl="0" eaLnBrk="1" latinLnBrk="0" hangingPunct="1">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76350" y="699780"/>
            <a:ext cx="2290651" cy="3743941"/>
          </a:xfrm>
          <a:prstGeom prst="rect">
            <a:avLst/>
          </a:prstGeom>
          <a:noFill/>
          <a:ln>
            <a:noFill/>
          </a:ln>
        </p:spPr>
      </p:pic>
      <p:sp>
        <p:nvSpPr>
          <p:cNvPr id="3" name="Rectangle 2"/>
          <p:cNvSpPr/>
          <p:nvPr userDrawn="1"/>
        </p:nvSpPr>
        <p:spPr>
          <a:xfrm>
            <a:off x="152400" y="895350"/>
            <a:ext cx="8991600" cy="35814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latin typeface="Arial"/>
            </a:endParaRPr>
          </a:p>
        </p:txBody>
      </p:sp>
      <p:sp>
        <p:nvSpPr>
          <p:cNvPr id="21" name="Text Placeholder 20"/>
          <p:cNvSpPr>
            <a:spLocks noGrp="1"/>
          </p:cNvSpPr>
          <p:nvPr>
            <p:ph type="body" idx="1"/>
          </p:nvPr>
        </p:nvSpPr>
        <p:spPr>
          <a:xfrm>
            <a:off x="277628" y="895350"/>
            <a:ext cx="8713981" cy="3810000"/>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38100" y="0"/>
            <a:ext cx="9220200" cy="895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365760" rIns="0" bIns="0" rtlCol="0" anchor="ctr">
            <a:normAutofit/>
          </a:bodyPr>
          <a:lstStyle/>
          <a:p>
            <a:pPr algn="ctr"/>
            <a:endParaRPr lang="en-US" sz="2400" dirty="0">
              <a:solidFill>
                <a:srgbClr val="FFFFFF"/>
              </a:solidFill>
              <a:latin typeface="Arial"/>
            </a:endParaRPr>
          </a:p>
        </p:txBody>
      </p:sp>
      <p:sp>
        <p:nvSpPr>
          <p:cNvPr id="8" name="Rectangle 7"/>
          <p:cNvSpPr/>
          <p:nvPr/>
        </p:nvSpPr>
        <p:spPr>
          <a:xfrm>
            <a:off x="0" y="4705350"/>
            <a:ext cx="9144000" cy="43815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solidFill>
                <a:srgbClr val="FFFFFF"/>
              </a:solidFill>
              <a:latin typeface="Arial"/>
            </a:endParaRP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Aria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19" name="TextBox 18"/>
          <p:cNvSpPr txBox="1"/>
          <p:nvPr/>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latin typeface="Arial"/>
              </a:rPr>
              <a:t>KANSAS STATE DEPARTMENT OF EDUCATION </a:t>
            </a:r>
            <a:r>
              <a:rPr lang="en-US" sz="700" i="1" dirty="0">
                <a:solidFill>
                  <a:srgbClr val="FFFFFF">
                    <a:lumMod val="65000"/>
                  </a:srgbClr>
                </a:solidFill>
                <a:latin typeface="Arial"/>
              </a:rPr>
              <a:t>| www.ksde.org</a:t>
            </a:r>
          </a:p>
        </p:txBody>
      </p:sp>
      <p:sp>
        <p:nvSpPr>
          <p:cNvPr id="2" name="Title Placeholder 1"/>
          <p:cNvSpPr>
            <a:spLocks noGrp="1"/>
          </p:cNvSpPr>
          <p:nvPr>
            <p:ph type="title"/>
          </p:nvPr>
        </p:nvSpPr>
        <p:spPr>
          <a:xfrm>
            <a:off x="228601" y="1"/>
            <a:ext cx="8763000" cy="898921"/>
          </a:xfrm>
          <a:prstGeom prst="rect">
            <a:avLst/>
          </a:prstGeom>
        </p:spPr>
        <p:txBody>
          <a:bodyPr vert="horz" wrap="none" lIns="274320" tIns="0" rIns="274320" bIns="0" rtlCol="0" anchor="ctr" anchorCtr="0">
            <a:normAutofit/>
          </a:bodyPr>
          <a:lstStyle/>
          <a:p>
            <a:r>
              <a:rPr lang="en-US"/>
              <a:t>Click to edit Master title style</a:t>
            </a:r>
            <a:endParaRPr lang="en-US" dirty="0"/>
          </a:p>
        </p:txBody>
      </p:sp>
      <p:pic>
        <p:nvPicPr>
          <p:cNvPr id="12" name="Picture 11"/>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Tree>
    <p:extLst>
      <p:ext uri="{BB962C8B-B14F-4D97-AF65-F5344CB8AC3E}">
        <p14:creationId xmlns:p14="http://schemas.microsoft.com/office/powerpoint/2010/main" val="47667952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Lst>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xStyles>
    <p:titleStyle>
      <a:lvl1pPr algn="l" defTabSz="914378" rtl="0" eaLnBrk="1" latinLnBrk="0" hangingPunct="1">
        <a:spcBef>
          <a:spcPct val="0"/>
        </a:spcBef>
        <a:buNone/>
        <a:defRPr sz="3200" kern="1200">
          <a:solidFill>
            <a:schemeClr val="bg1"/>
          </a:solidFill>
          <a:latin typeface="+mj-lt"/>
          <a:ea typeface="+mj-ea"/>
          <a:cs typeface="+mj-cs"/>
        </a:defRPr>
      </a:lvl1pPr>
    </p:titleStyle>
    <p:bodyStyle>
      <a:lvl1pPr marL="182876" indent="-182876" algn="l" defTabSz="914378" rtl="0" eaLnBrk="1" latinLnBrk="0" hangingPunct="1">
        <a:spcBef>
          <a:spcPct val="20000"/>
        </a:spcBef>
        <a:buClr>
          <a:schemeClr val="bg2"/>
        </a:buClr>
        <a:buSzPct val="120000"/>
        <a:buFont typeface="Arial" panose="020B0604020202020204" pitchFamily="34" charset="0"/>
        <a:buChar char="•"/>
        <a:defRPr sz="2400" kern="1200">
          <a:solidFill>
            <a:schemeClr val="tx1"/>
          </a:solidFill>
          <a:latin typeface="+mn-lt"/>
          <a:ea typeface="+mn-ea"/>
          <a:cs typeface="+mn-cs"/>
        </a:defRPr>
      </a:lvl1pPr>
      <a:lvl2pPr marL="742931" indent="-285743" algn="l" defTabSz="914378" rtl="0" eaLnBrk="1" latinLnBrk="0" hangingPunct="1">
        <a:spcBef>
          <a:spcPct val="20000"/>
        </a:spcBef>
        <a:buClr>
          <a:schemeClr val="tx2">
            <a:lumMod val="50000"/>
            <a:lumOff val="50000"/>
          </a:schemeClr>
        </a:buClr>
        <a:buSzPct val="110000"/>
        <a:buFont typeface="Arial" panose="020B0604020202020204" pitchFamily="34" charset="0"/>
        <a:buChar char="•"/>
        <a:defRPr sz="2000" kern="1200">
          <a:solidFill>
            <a:schemeClr val="tx1"/>
          </a:solidFill>
          <a:latin typeface="+mn-lt"/>
          <a:ea typeface="+mn-ea"/>
          <a:cs typeface="+mn-cs"/>
        </a:defRPr>
      </a:lvl2pPr>
      <a:lvl3pPr marL="1200120" indent="-285743" algn="l" defTabSz="914378"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160" indent="-228594" algn="l" defTabSz="914378" rtl="0" eaLnBrk="1" latinLnBrk="0" hangingPunct="1">
        <a:spcBef>
          <a:spcPct val="2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spcBef>
          <a:spcPct val="20000"/>
        </a:spcBef>
        <a:buClr>
          <a:schemeClr val="accent5">
            <a:lumMod val="75000"/>
          </a:schemeClr>
        </a:buClr>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76351" y="699781"/>
            <a:ext cx="2290651" cy="3743941"/>
          </a:xfrm>
          <a:prstGeom prst="rect">
            <a:avLst/>
          </a:prstGeom>
          <a:noFill/>
          <a:ln>
            <a:noFill/>
          </a:ln>
        </p:spPr>
      </p:pic>
      <p:sp>
        <p:nvSpPr>
          <p:cNvPr id="3" name="Rectangle 2"/>
          <p:cNvSpPr/>
          <p:nvPr userDrawn="1"/>
        </p:nvSpPr>
        <p:spPr>
          <a:xfrm>
            <a:off x="152400" y="895350"/>
            <a:ext cx="8991600" cy="35814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Text Placeholder 20"/>
          <p:cNvSpPr>
            <a:spLocks noGrp="1"/>
          </p:cNvSpPr>
          <p:nvPr>
            <p:ph type="body" idx="1"/>
          </p:nvPr>
        </p:nvSpPr>
        <p:spPr>
          <a:xfrm>
            <a:off x="277629" y="895350"/>
            <a:ext cx="8713981" cy="3810000"/>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38100" y="0"/>
            <a:ext cx="9220200" cy="895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365760" rIns="0" bIns="0" rtlCol="0" anchor="ctr">
            <a:normAutofit/>
          </a:bodyPr>
          <a:lstStyle/>
          <a:p>
            <a:pPr algn="ctr"/>
            <a:endParaRPr lang="en-US" sz="2400" dirty="0"/>
          </a:p>
        </p:txBody>
      </p:sp>
      <p:sp>
        <p:nvSpPr>
          <p:cNvPr id="8" name="Rectangle 7"/>
          <p:cNvSpPr/>
          <p:nvPr/>
        </p:nvSpPr>
        <p:spPr>
          <a:xfrm>
            <a:off x="0" y="4705350"/>
            <a:ext cx="9144000" cy="43815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6F4B587-9FDF-46DF-B460-9026AE4DF246}" type="datetimeFigureOut">
              <a:rPr lang="en-US" smtClean="0"/>
              <a:t>12/9/2019</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00A119E-7584-428E-89E9-092799AD27D7}" type="slidenum">
              <a:rPr lang="en-US" smtClean="0"/>
              <a:t>‹#›</a:t>
            </a:fld>
            <a:endParaRPr lang="en-US" dirty="0"/>
          </a:p>
        </p:txBody>
      </p:sp>
      <p:sp>
        <p:nvSpPr>
          <p:cNvPr id="19" name="TextBox 18"/>
          <p:cNvSpPr txBox="1"/>
          <p:nvPr/>
        </p:nvSpPr>
        <p:spPr>
          <a:xfrm>
            <a:off x="210364" y="4886295"/>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sp>
        <p:nvSpPr>
          <p:cNvPr id="2" name="Title Placeholder 1"/>
          <p:cNvSpPr>
            <a:spLocks noGrp="1"/>
          </p:cNvSpPr>
          <p:nvPr>
            <p:ph type="title"/>
          </p:nvPr>
        </p:nvSpPr>
        <p:spPr>
          <a:xfrm>
            <a:off x="228601" y="2"/>
            <a:ext cx="8763000" cy="898921"/>
          </a:xfrm>
          <a:prstGeom prst="rect">
            <a:avLst/>
          </a:prstGeom>
        </p:spPr>
        <p:txBody>
          <a:bodyPr vert="horz" wrap="none" lIns="274320" tIns="0" rIns="274320" bIns="0" rtlCol="0" anchor="ctr" anchorCtr="0">
            <a:normAutofit/>
          </a:bodyPr>
          <a:lstStyle/>
          <a:p>
            <a:r>
              <a:rPr lang="en-US"/>
              <a:t>Click to edit Master title style</a:t>
            </a:r>
            <a:endParaRPr lang="en-US" dirty="0"/>
          </a:p>
        </p:txBody>
      </p:sp>
      <p:pic>
        <p:nvPicPr>
          <p:cNvPr id="12" name="Picture 1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Tree>
    <p:extLst>
      <p:ext uri="{BB962C8B-B14F-4D97-AF65-F5344CB8AC3E}">
        <p14:creationId xmlns:p14="http://schemas.microsoft.com/office/powerpoint/2010/main" val="3979121155"/>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 id="2147483891" r:id="rId17"/>
  </p:sldLayoutIdLst>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xStyles>
    <p:titleStyle>
      <a:lvl1pPr algn="l" defTabSz="914355" rtl="0" eaLnBrk="1" latinLnBrk="0" hangingPunct="1">
        <a:spcBef>
          <a:spcPct val="0"/>
        </a:spcBef>
        <a:buNone/>
        <a:defRPr sz="3200" kern="1200">
          <a:solidFill>
            <a:schemeClr val="bg1"/>
          </a:solidFill>
          <a:latin typeface="+mj-lt"/>
          <a:ea typeface="+mj-ea"/>
          <a:cs typeface="+mj-cs"/>
        </a:defRPr>
      </a:lvl1pPr>
    </p:titleStyle>
    <p:bodyStyle>
      <a:lvl1pPr marL="182872" indent="-182872" algn="l" defTabSz="914355" rtl="0" eaLnBrk="1" latinLnBrk="0" hangingPunct="1">
        <a:spcBef>
          <a:spcPct val="20000"/>
        </a:spcBef>
        <a:buClr>
          <a:schemeClr val="bg2"/>
        </a:buClr>
        <a:buSzPct val="120000"/>
        <a:buFont typeface="Arial" panose="020B0604020202020204" pitchFamily="34" charset="0"/>
        <a:buChar char="•"/>
        <a:defRPr sz="2400" kern="1200">
          <a:solidFill>
            <a:schemeClr val="tx1"/>
          </a:solidFill>
          <a:latin typeface="+mn-lt"/>
          <a:ea typeface="+mn-ea"/>
          <a:cs typeface="+mn-cs"/>
        </a:defRPr>
      </a:lvl1pPr>
      <a:lvl2pPr marL="742913" indent="-285736" algn="l" defTabSz="914355" rtl="0" eaLnBrk="1" latinLnBrk="0" hangingPunct="1">
        <a:spcBef>
          <a:spcPct val="20000"/>
        </a:spcBef>
        <a:buClr>
          <a:schemeClr val="tx2">
            <a:lumMod val="50000"/>
            <a:lumOff val="50000"/>
          </a:schemeClr>
        </a:buClr>
        <a:buSzPct val="110000"/>
        <a:buFont typeface="Arial" panose="020B0604020202020204" pitchFamily="34" charset="0"/>
        <a:buChar char="•"/>
        <a:defRPr sz="2000" kern="1200">
          <a:solidFill>
            <a:schemeClr val="tx1"/>
          </a:solidFill>
          <a:latin typeface="+mn-lt"/>
          <a:ea typeface="+mn-ea"/>
          <a:cs typeface="+mn-cs"/>
        </a:defRPr>
      </a:lvl2pPr>
      <a:lvl3pPr marL="1200090" indent="-285736" algn="l" defTabSz="914355"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120" indent="-228588" algn="l" defTabSz="914355" rtl="0" eaLnBrk="1" latinLnBrk="0" hangingPunct="1">
        <a:spcBef>
          <a:spcPct val="2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297" indent="-228588" algn="l" defTabSz="914355" rtl="0" eaLnBrk="1" latinLnBrk="0" hangingPunct="1">
        <a:spcBef>
          <a:spcPct val="20000"/>
        </a:spcBef>
        <a:buClr>
          <a:schemeClr val="accent5">
            <a:lumMod val="75000"/>
          </a:schemeClr>
        </a:buClr>
        <a:buFont typeface="Arial" panose="020B0604020202020204" pitchFamily="34" charset="0"/>
        <a:buChar char="•"/>
        <a:defRPr sz="1800" kern="1200">
          <a:solidFill>
            <a:schemeClr val="tx1"/>
          </a:solidFill>
          <a:latin typeface="+mn-lt"/>
          <a:ea typeface="+mn-ea"/>
          <a:cs typeface="+mn-cs"/>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8100" y="0"/>
            <a:ext cx="9220200" cy="89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5760" rIns="0" bIns="0" rtlCol="0" anchor="ctr"/>
          <a:lstStyle/>
          <a:p>
            <a:pPr algn="ctr"/>
            <a:endParaRPr lang="en-US"/>
          </a:p>
        </p:txBody>
      </p:sp>
      <p:sp>
        <p:nvSpPr>
          <p:cNvPr id="8" name="Rectangle 7"/>
          <p:cNvSpPr/>
          <p:nvPr/>
        </p:nvSpPr>
        <p:spPr>
          <a:xfrm>
            <a:off x="0" y="4781550"/>
            <a:ext cx="9144000" cy="361950"/>
          </a:xfrm>
          <a:prstGeom prst="rect">
            <a:avLst/>
          </a:prstGeom>
          <a:solidFill>
            <a:srgbClr val="4B4B4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6F4B587-9FDF-46DF-B460-9026AE4DF246}" type="datetimeFigureOut">
              <a:rPr lang="en-US" smtClean="0"/>
              <a:t>12/9/2019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00A119E-7584-428E-89E9-092799AD27D7}" type="slidenum">
              <a:rPr lang="en-US" smtClean="0"/>
              <a:t>‹#›</a:t>
            </a:fld>
            <a:endParaRPr lang="en-US"/>
          </a:p>
        </p:txBody>
      </p:sp>
      <p:grpSp>
        <p:nvGrpSpPr>
          <p:cNvPr id="18" name="Group 17"/>
          <p:cNvGrpSpPr/>
          <p:nvPr/>
        </p:nvGrpSpPr>
        <p:grpSpPr>
          <a:xfrm>
            <a:off x="152400" y="4861994"/>
            <a:ext cx="2933700" cy="149869"/>
            <a:chOff x="304800" y="3712219"/>
            <a:chExt cx="6248400" cy="228600"/>
          </a:xfrm>
        </p:grpSpPr>
        <p:sp>
          <p:nvSpPr>
            <p:cNvPr id="15" name="Rectangle 14"/>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bg1"/>
                  </a:solidFill>
                  <a:latin typeface="Century Gothic" panose="020B0502020202020204" pitchFamily="34" charset="0"/>
                </a:rPr>
                <a:t>KANSAS CHILDREN</a:t>
              </a:r>
              <a:r>
                <a:rPr lang="en-US" sz="800" b="0" baseline="0" dirty="0">
                  <a:solidFill>
                    <a:schemeClr val="bg1"/>
                  </a:solidFill>
                  <a:latin typeface="Century Gothic" panose="020B0502020202020204" pitchFamily="34" charset="0"/>
                </a:rPr>
                <a:t> | KANSAS' FUTURE</a:t>
              </a:r>
              <a:endParaRPr lang="en-US" sz="800" b="0" dirty="0">
                <a:solidFill>
                  <a:schemeClr val="bg1"/>
                </a:solidFill>
                <a:latin typeface="Century Gothic" panose="020B0502020202020204" pitchFamily="34" charset="0"/>
              </a:endParaRPr>
            </a:p>
          </p:txBody>
        </p:sp>
      </p:grpSp>
      <p:sp>
        <p:nvSpPr>
          <p:cNvPr id="19" name="TextBox 18"/>
          <p:cNvSpPr txBox="1"/>
          <p:nvPr/>
        </p:nvSpPr>
        <p:spPr>
          <a:xfrm>
            <a:off x="6192436" y="4811808"/>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sp>
        <p:nvSpPr>
          <p:cNvPr id="21" name="Text Placeholder 20"/>
          <p:cNvSpPr>
            <a:spLocks noGrp="1"/>
          </p:cNvSpPr>
          <p:nvPr>
            <p:ph type="body" idx="1"/>
          </p:nvPr>
        </p:nvSpPr>
        <p:spPr>
          <a:xfrm>
            <a:off x="277619" y="971550"/>
            <a:ext cx="8713981" cy="36226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304800" y="133350"/>
            <a:ext cx="8686800" cy="765571"/>
          </a:xfrm>
          <a:prstGeom prst="rect">
            <a:avLst/>
          </a:prstGeom>
        </p:spPr>
        <p:txBody>
          <a:bodyPr vert="horz" wrap="square" lIns="0" tIns="0" rIns="0" bIns="91440" rtlCol="0" anchor="ctr" anchorCtr="0">
            <a:normAutofit/>
          </a:bodyPr>
          <a:lstStyle/>
          <a:p>
            <a:r>
              <a:rPr lang="en-US" dirty="0"/>
              <a:t> Click to edit Master title style</a:t>
            </a:r>
          </a:p>
        </p:txBody>
      </p:sp>
      <p:grpSp>
        <p:nvGrpSpPr>
          <p:cNvPr id="10" name="Group 9"/>
          <p:cNvGrpSpPr/>
          <p:nvPr/>
        </p:nvGrpSpPr>
        <p:grpSpPr>
          <a:xfrm>
            <a:off x="0" y="4574984"/>
            <a:ext cx="9144000" cy="209848"/>
            <a:chOff x="0" y="4574984"/>
            <a:chExt cx="9144000" cy="209848"/>
          </a:xfrm>
        </p:grpSpPr>
        <p:sp>
          <p:nvSpPr>
            <p:cNvPr id="3" name="Rectangle 2"/>
            <p:cNvSpPr/>
            <p:nvPr userDrawn="1"/>
          </p:nvSpPr>
          <p:spPr>
            <a:xfrm>
              <a:off x="0" y="4629150"/>
              <a:ext cx="8115300" cy="1410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8115300" y="4574984"/>
              <a:ext cx="1028700" cy="209848"/>
            </a:xfrm>
            <a:prstGeom prst="rect">
              <a:avLst/>
            </a:prstGeom>
            <a:noFill/>
          </p:spPr>
          <p:txBody>
            <a:bodyPr wrap="square" rtlCol="0">
              <a:spAutoFit/>
            </a:bodyPr>
            <a:lstStyle/>
            <a:p>
              <a:pPr algn="r"/>
              <a:r>
                <a:rPr lang="en-US" sz="1050" b="1" dirty="0">
                  <a:solidFill>
                    <a:schemeClr val="accent1"/>
                  </a:solidFill>
                  <a:latin typeface="Century Gothic" panose="020B0502020202020204" pitchFamily="34" charset="0"/>
                </a:rPr>
                <a:t>COMMUNITY</a:t>
              </a:r>
            </a:p>
          </p:txBody>
        </p:sp>
      </p:grpSp>
    </p:spTree>
    <p:extLst>
      <p:ext uri="{BB962C8B-B14F-4D97-AF65-F5344CB8AC3E}">
        <p14:creationId xmlns:p14="http://schemas.microsoft.com/office/powerpoint/2010/main" val="2863162245"/>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Lst>
  <p:txStyles>
    <p:titleStyle>
      <a:lvl1pPr algn="l" defTabSz="914400" rtl="0" eaLnBrk="1" latinLnBrk="0" hangingPunct="1">
        <a:spcBef>
          <a:spcPct val="0"/>
        </a:spcBef>
        <a:buNone/>
        <a:defRPr sz="3200" kern="1200">
          <a:solidFill>
            <a:schemeClr val="bg1"/>
          </a:solidFill>
          <a:latin typeface="+mj-lt"/>
          <a:ea typeface="+mj-ea"/>
          <a:cs typeface="+mj-cs"/>
        </a:defRPr>
      </a:lvl1pPr>
    </p:titleStyle>
    <p:bodyStyle>
      <a:lvl1pPr marL="182880" indent="-182880" algn="l" defTabSz="914400" rtl="0" eaLnBrk="1" latinLnBrk="0" hangingPunct="1">
        <a:spcBef>
          <a:spcPct val="20000"/>
        </a:spcBef>
        <a:buClr>
          <a:schemeClr val="tx2">
            <a:lumMod val="50000"/>
            <a:lumOff val="50000"/>
          </a:schemeClr>
        </a:buClr>
        <a:buSzPct val="120000"/>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tx1">
            <a:lumMod val="50000"/>
            <a:lumOff val="50000"/>
          </a:schemeClr>
        </a:buClr>
        <a:buSzPct val="110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bg1">
            <a:lumMod val="75000"/>
          </a:schemeClr>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 y="1286"/>
            <a:ext cx="9143999" cy="5140929"/>
          </a:xfrm>
          <a:prstGeom prst="rect">
            <a:avLst/>
          </a:prstGeom>
        </p:spPr>
      </p:pic>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A706AEE-E4B8-4315-A38A-5DBF50C52D73}" type="datetimeFigureOut">
              <a:rPr lang="en-US" smtClean="0"/>
              <a:t>12/9/2019</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103161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30" r:id="rId14"/>
    <p:sldLayoutId id="2147484031" r:id="rId15"/>
  </p:sldLayoutIdLst>
  <p:txStyles>
    <p:titleStyle>
      <a:lvl1pPr algn="l" defTabSz="685800" rtl="0" eaLnBrk="1" latinLnBrk="0" hangingPunct="1">
        <a:lnSpc>
          <a:spcPct val="90000"/>
        </a:lnSpc>
        <a:spcBef>
          <a:spcPct val="0"/>
        </a:spcBef>
        <a:buNone/>
        <a:defRPr sz="33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171450" indent="-171450" algn="l" defTabSz="685800" rtl="0" eaLnBrk="1" latinLnBrk="0" hangingPunct="1">
        <a:lnSpc>
          <a:spcPct val="90000"/>
        </a:lnSpc>
        <a:spcBef>
          <a:spcPts val="750"/>
        </a:spcBef>
        <a:buClr>
          <a:schemeClr val="accent2"/>
        </a:buClr>
        <a:buFont typeface="Arial" panose="020B0604020202020204" pitchFamily="34" charset="0"/>
        <a:buChar char="•"/>
        <a:defRPr sz="21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chemeClr val="tx2">
            <a:lumMod val="60000"/>
            <a:lumOff val="40000"/>
          </a:schemeClr>
        </a:buClr>
        <a:buFont typeface="Arial" panose="020B0604020202020204" pitchFamily="34" charset="0"/>
        <a:buChar char="•"/>
        <a:defRPr sz="15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chemeClr val="accent6">
            <a:lumMod val="60000"/>
            <a:lumOff val="40000"/>
          </a:schemeClr>
        </a:buClr>
        <a:buFont typeface="Arial" panose="020B0604020202020204" pitchFamily="34" charset="0"/>
        <a:buChar char="•"/>
        <a:defRPr sz="135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8100" y="0"/>
            <a:ext cx="9220200" cy="89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5760" rIns="0" bIns="0" rtlCol="0" anchor="ctr"/>
          <a:lstStyle/>
          <a:p>
            <a:pPr algn="ctr"/>
            <a:endParaRPr lang="en-US"/>
          </a:p>
        </p:txBody>
      </p:sp>
      <p:sp>
        <p:nvSpPr>
          <p:cNvPr id="8" name="Rectangle 7"/>
          <p:cNvSpPr/>
          <p:nvPr/>
        </p:nvSpPr>
        <p:spPr>
          <a:xfrm>
            <a:off x="0" y="4781550"/>
            <a:ext cx="9144000" cy="361950"/>
          </a:xfrm>
          <a:prstGeom prst="rect">
            <a:avLst/>
          </a:prstGeom>
          <a:solidFill>
            <a:srgbClr val="4B4B4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6F4B587-9FDF-46DF-B460-9026AE4DF246}" type="datetimeFigureOut">
              <a:rPr lang="en-US" smtClean="0"/>
              <a:t>12/9/2019</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00A119E-7584-428E-89E9-092799AD27D7}" type="slidenum">
              <a:rPr lang="en-US" smtClean="0"/>
              <a:t>‹#›</a:t>
            </a:fld>
            <a:endParaRPr lang="en-US"/>
          </a:p>
        </p:txBody>
      </p:sp>
      <p:grpSp>
        <p:nvGrpSpPr>
          <p:cNvPr id="18" name="Group 17"/>
          <p:cNvGrpSpPr/>
          <p:nvPr/>
        </p:nvGrpSpPr>
        <p:grpSpPr>
          <a:xfrm>
            <a:off x="152400" y="4862001"/>
            <a:ext cx="2933700" cy="149869"/>
            <a:chOff x="304800" y="3712219"/>
            <a:chExt cx="6248400" cy="228600"/>
          </a:xfrm>
        </p:grpSpPr>
        <p:sp>
          <p:nvSpPr>
            <p:cNvPr id="15" name="Rectangle 14"/>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bg1"/>
                  </a:solidFill>
                  <a:latin typeface="Century Gothic" panose="020B0502020202020204" pitchFamily="34" charset="0"/>
                </a:rPr>
                <a:t>KANSAS CHILDREN</a:t>
              </a:r>
              <a:r>
                <a:rPr lang="en-US" sz="800" b="0" baseline="0" dirty="0">
                  <a:solidFill>
                    <a:schemeClr val="bg1"/>
                  </a:solidFill>
                  <a:latin typeface="Century Gothic" panose="020B0502020202020204" pitchFamily="34" charset="0"/>
                </a:rPr>
                <a:t> | KANSAS' FUTURE</a:t>
              </a:r>
              <a:endParaRPr lang="en-US" sz="800" b="0" dirty="0">
                <a:solidFill>
                  <a:schemeClr val="bg1"/>
                </a:solidFill>
                <a:latin typeface="Century Gothic" panose="020B0502020202020204" pitchFamily="34" charset="0"/>
              </a:endParaRPr>
            </a:p>
          </p:txBody>
        </p:sp>
      </p:grpSp>
      <p:sp>
        <p:nvSpPr>
          <p:cNvPr id="19" name="TextBox 18"/>
          <p:cNvSpPr txBox="1"/>
          <p:nvPr/>
        </p:nvSpPr>
        <p:spPr>
          <a:xfrm>
            <a:off x="6192436" y="4811816"/>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sp>
        <p:nvSpPr>
          <p:cNvPr id="21" name="Text Placeholder 20"/>
          <p:cNvSpPr>
            <a:spLocks noGrp="1"/>
          </p:cNvSpPr>
          <p:nvPr>
            <p:ph type="body" idx="1"/>
          </p:nvPr>
        </p:nvSpPr>
        <p:spPr>
          <a:xfrm>
            <a:off x="277619" y="971552"/>
            <a:ext cx="8713981" cy="36226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304800" y="133350"/>
            <a:ext cx="8686800" cy="765571"/>
          </a:xfrm>
          <a:prstGeom prst="rect">
            <a:avLst/>
          </a:prstGeom>
        </p:spPr>
        <p:txBody>
          <a:bodyPr vert="horz" wrap="square" lIns="0" tIns="0" rIns="0" bIns="91440" rtlCol="0" anchor="ctr" anchorCtr="0">
            <a:normAutofit/>
          </a:bodyPr>
          <a:lstStyle/>
          <a:p>
            <a:r>
              <a:rPr lang="en-US" dirty="0"/>
              <a:t> Click to edit Master title style</a:t>
            </a:r>
          </a:p>
        </p:txBody>
      </p:sp>
    </p:spTree>
    <p:extLst>
      <p:ext uri="{BB962C8B-B14F-4D97-AF65-F5344CB8AC3E}">
        <p14:creationId xmlns:p14="http://schemas.microsoft.com/office/powerpoint/2010/main" val="2368390265"/>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 id="2147484045" r:id="rId13"/>
    <p:sldLayoutId id="2147484046" r:id="rId14"/>
    <p:sldLayoutId id="2147484047" r:id="rId15"/>
  </p:sldLayoutIdLst>
  <p:txStyles>
    <p:titleStyle>
      <a:lvl1pPr algn="l" defTabSz="914400" rtl="0" eaLnBrk="1" latinLnBrk="0" hangingPunct="1">
        <a:spcBef>
          <a:spcPct val="0"/>
        </a:spcBef>
        <a:buNone/>
        <a:defRPr sz="3200" kern="1200">
          <a:solidFill>
            <a:schemeClr val="bg1"/>
          </a:solidFill>
          <a:latin typeface="+mj-lt"/>
          <a:ea typeface="+mj-ea"/>
          <a:cs typeface="+mj-cs"/>
        </a:defRPr>
      </a:lvl1pPr>
    </p:titleStyle>
    <p:bodyStyle>
      <a:lvl1pPr marL="182880" indent="-182880" algn="l" defTabSz="914400" rtl="0" eaLnBrk="1" latinLnBrk="0" hangingPunct="1">
        <a:spcBef>
          <a:spcPct val="20000"/>
        </a:spcBef>
        <a:buClr>
          <a:schemeClr val="tx2">
            <a:lumMod val="50000"/>
            <a:lumOff val="50000"/>
          </a:schemeClr>
        </a:buClr>
        <a:buSzPct val="120000"/>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tx1">
            <a:lumMod val="50000"/>
            <a:lumOff val="50000"/>
          </a:schemeClr>
        </a:buClr>
        <a:buSzPct val="110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bg1">
            <a:lumMod val="75000"/>
          </a:schemeClr>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2.xml"/><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3.xml"/><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4.xml"/><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5.xml"/><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6.xml"/><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7.xml"/><Relationship Id="rId1" Type="http://schemas.openxmlformats.org/officeDocument/2006/relationships/slideLayout" Target="../slideLayouts/slideLayout78.xml"/></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8.xml"/><Relationship Id="rId1"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78.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78.xml"/></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8.xml"/></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78.xml"/></Relationships>
</file>

<file path=ppt/slides/_rels/slide28.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28.xml"/><Relationship Id="rId1" Type="http://schemas.openxmlformats.org/officeDocument/2006/relationships/slideLayout" Target="../slideLayouts/slideLayout78.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8.xml"/><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96.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90244" y="3275087"/>
            <a:ext cx="8953756" cy="668264"/>
          </a:xfrm>
        </p:spPr>
        <p:txBody>
          <a:bodyPr>
            <a:noAutofit/>
          </a:bodyPr>
          <a:lstStyle/>
          <a:p>
            <a:r>
              <a:rPr lang="en-US" sz="2600" dirty="0"/>
              <a:t>What can School Boards do to Ensure Student Success?</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a:xfrm>
            <a:off x="2686050" y="3943351"/>
            <a:ext cx="6457950" cy="516074"/>
          </a:xfrm>
        </p:spPr>
        <p:txBody>
          <a:bodyPr>
            <a:noAutofit/>
          </a:bodyPr>
          <a:lstStyle/>
          <a:p>
            <a:r>
              <a:rPr lang="en-US" dirty="0"/>
              <a:t>Dr. Randy Watson, Kansas Commissioner of Education</a:t>
            </a:r>
          </a:p>
        </p:txBody>
      </p:sp>
    </p:spTree>
    <p:extLst>
      <p:ext uri="{BB962C8B-B14F-4D97-AF65-F5344CB8AC3E}">
        <p14:creationId xmlns:p14="http://schemas.microsoft.com/office/powerpoint/2010/main" val="1568791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48B4AD-45D7-2F48-8245-96FE9D83B1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742952"/>
            <a:ext cx="2267104" cy="3674583"/>
          </a:xfrm>
          <a:prstGeom prst="rect">
            <a:avLst/>
          </a:prstGeom>
        </p:spPr>
      </p:pic>
      <p:sp>
        <p:nvSpPr>
          <p:cNvPr id="3" name="Shape 213">
            <a:extLst>
              <a:ext uri="{FF2B5EF4-FFF2-40B4-BE49-F238E27FC236}">
                <a16:creationId xmlns:a16="http://schemas.microsoft.com/office/drawing/2014/main" id="{D00D88AE-5CD8-8044-B03B-074A523EAC43}"/>
              </a:ext>
            </a:extLst>
          </p:cNvPr>
          <p:cNvSpPr txBox="1"/>
          <p:nvPr/>
        </p:nvSpPr>
        <p:spPr>
          <a:xfrm>
            <a:off x="73704" y="66512"/>
            <a:ext cx="9070296" cy="871870"/>
          </a:xfrm>
          <a:prstGeom prst="rect">
            <a:avLst/>
          </a:prstGeom>
          <a:noFill/>
          <a:ln>
            <a:noFill/>
          </a:ln>
        </p:spPr>
        <p:txBody>
          <a:bodyPr lIns="91425" tIns="45700" rIns="91425" bIns="45700" anchor="ctr" anchorCtr="0">
            <a:noAutofit/>
          </a:bodyPr>
          <a:lstStyle/>
          <a:p>
            <a:pPr marL="0" marR="0" lvl="0" indent="0" algn="l" defTabSz="914378" rtl="0" eaLnBrk="1" fontAlgn="auto" latinLnBrk="0" hangingPunct="0">
              <a:lnSpc>
                <a:spcPct val="93750"/>
              </a:lnSpc>
              <a:spcBef>
                <a:spcPts val="0"/>
              </a:spcBef>
              <a:spcAft>
                <a:spcPts val="0"/>
              </a:spcAft>
              <a:buClrTx/>
              <a:buSzPct val="25000"/>
              <a:buFontTx/>
              <a:buNone/>
              <a:tabLst/>
              <a:defRPr/>
            </a:pPr>
            <a:r>
              <a:rPr kumimoji="0" lang="en-US" sz="3200" b="1" i="0" u="none" strike="noStrike" kern="0" cap="none" spc="0" normalizeH="0" baseline="0" noProof="0" dirty="0">
                <a:ln>
                  <a:noFill/>
                </a:ln>
                <a:solidFill>
                  <a:schemeClr val="tx2"/>
                </a:solidFill>
                <a:effectLst/>
                <a:uLnTx/>
                <a:uFillTx/>
                <a:ea typeface="Franklin Gothic"/>
                <a:cs typeface="Franklin Gothic"/>
                <a:sym typeface="Franklin Gothic"/>
              </a:rPr>
              <a:t>TWO YEAR COLLEGE GRADUATES LACKING</a:t>
            </a:r>
            <a:r>
              <a:rPr kumimoji="0" lang="en-US" sz="3000" b="0" i="0" u="none" strike="noStrike" kern="0" cap="none" spc="0" normalizeH="0" baseline="0" noProof="0" dirty="0">
                <a:ln>
                  <a:noFill/>
                </a:ln>
                <a:solidFill>
                  <a:srgbClr val="FFFFFF"/>
                </a:solidFill>
                <a:effectLst/>
                <a:uLnTx/>
                <a:uFillTx/>
                <a:latin typeface="Arial"/>
                <a:ea typeface="Franklin Gothic"/>
                <a:cs typeface="Franklin Gothic"/>
                <a:sym typeface="Franklin Gothic"/>
              </a:rPr>
              <a:t>…</a:t>
            </a:r>
          </a:p>
        </p:txBody>
      </p:sp>
      <p:sp>
        <p:nvSpPr>
          <p:cNvPr id="4" name="Shape 214">
            <a:extLst>
              <a:ext uri="{FF2B5EF4-FFF2-40B4-BE49-F238E27FC236}">
                <a16:creationId xmlns:a16="http://schemas.microsoft.com/office/drawing/2014/main" id="{7CAF22CC-61D8-A34C-ABF1-2C6C96379850}"/>
              </a:ext>
            </a:extLst>
          </p:cNvPr>
          <p:cNvSpPr txBox="1"/>
          <p:nvPr/>
        </p:nvSpPr>
        <p:spPr>
          <a:xfrm>
            <a:off x="2857500" y="1085850"/>
            <a:ext cx="5786628" cy="3548140"/>
          </a:xfrm>
          <a:prstGeom prst="rect">
            <a:avLst/>
          </a:prstGeom>
          <a:noFill/>
          <a:ln>
            <a:noFill/>
          </a:ln>
        </p:spPr>
        <p:txBody>
          <a:bodyPr lIns="91425" tIns="45700" rIns="91425" bIns="45700" anchor="t" anchorCtr="0">
            <a:noAutofit/>
          </a:bodyPr>
          <a:lstStyle/>
          <a:p>
            <a:pPr marL="342892" marR="0" lvl="0" indent="-342892" algn="l" defTabSz="914378" rtl="0" eaLnBrk="1" fontAlgn="auto" latinLnBrk="0" hangingPunct="0">
              <a:lnSpc>
                <a:spcPct val="100000"/>
              </a:lnSpc>
              <a:spcBef>
                <a:spcPts val="0"/>
              </a:spcBef>
              <a:spcAft>
                <a:spcPts val="0"/>
              </a:spcAft>
              <a:buClr>
                <a:srgbClr val="FFA300"/>
              </a:buClr>
              <a:buSzPct val="125000"/>
              <a:buFont typeface="Arial" panose="020B0604020202020204" pitchFamily="34" charset="0"/>
              <a:buChar char="•"/>
              <a:tabLst>
                <a:tab pos="4687771" algn="l"/>
              </a:tabLst>
              <a:defRPr/>
            </a:pPr>
            <a:r>
              <a:rPr kumimoji="0" lang="en-US" sz="1800" b="1" i="0" u="none" strike="noStrike" kern="0" cap="none" spc="0" normalizeH="0" baseline="0" noProof="0" dirty="0">
                <a:ln>
                  <a:noFill/>
                </a:ln>
                <a:solidFill>
                  <a:schemeClr val="tx2"/>
                </a:solidFill>
                <a:effectLst/>
                <a:uLnTx/>
                <a:uFillTx/>
                <a:ea typeface="Franklin Gothic"/>
                <a:cs typeface="Franklin Gothic"/>
                <a:sym typeface="Franklin Gothic"/>
              </a:rPr>
              <a:t>Professionalism/Work Ethic. . . . . . . . . . .	83.4%</a:t>
            </a:r>
          </a:p>
          <a:p>
            <a:pPr marL="342892" marR="0" lvl="0" indent="-342892" algn="l" defTabSz="914378" rtl="0" eaLnBrk="1" fontAlgn="auto" latinLnBrk="0" hangingPunct="0">
              <a:lnSpc>
                <a:spcPct val="100000"/>
              </a:lnSpc>
              <a:spcBef>
                <a:spcPts val="480"/>
              </a:spcBef>
              <a:spcAft>
                <a:spcPts val="0"/>
              </a:spcAft>
              <a:buClr>
                <a:srgbClr val="FFA300"/>
              </a:buClr>
              <a:buSzPct val="125000"/>
              <a:buFont typeface="Arial" panose="020B0604020202020204" pitchFamily="34" charset="0"/>
              <a:buChar char="•"/>
              <a:tabLst>
                <a:tab pos="4687771" algn="l"/>
              </a:tabLst>
              <a:defRPr/>
            </a:pPr>
            <a:r>
              <a:rPr kumimoji="0" lang="en-US" sz="1800" b="1" i="0" u="none" strike="noStrike" kern="0" cap="none" spc="0" normalizeH="0" baseline="0" noProof="0" dirty="0">
                <a:ln>
                  <a:noFill/>
                </a:ln>
                <a:solidFill>
                  <a:schemeClr val="tx2"/>
                </a:solidFill>
                <a:effectLst/>
                <a:uLnTx/>
                <a:uFillTx/>
                <a:ea typeface="Franklin Gothic"/>
                <a:cs typeface="Franklin Gothic"/>
                <a:sym typeface="Franklin Gothic"/>
              </a:rPr>
              <a:t>Teamwork/Collaboration. . . . . . . . . . . .	82.7%</a:t>
            </a:r>
          </a:p>
          <a:p>
            <a:pPr marL="342892" marR="0" lvl="0" indent="-342892" algn="l" defTabSz="914378" rtl="0" eaLnBrk="1" fontAlgn="auto" latinLnBrk="0" hangingPunct="0">
              <a:lnSpc>
                <a:spcPct val="100000"/>
              </a:lnSpc>
              <a:spcBef>
                <a:spcPts val="480"/>
              </a:spcBef>
              <a:spcAft>
                <a:spcPts val="0"/>
              </a:spcAft>
              <a:buClr>
                <a:srgbClr val="FFA300"/>
              </a:buClr>
              <a:buSzPct val="125000"/>
              <a:buFont typeface="Arial" panose="020B0604020202020204" pitchFamily="34" charset="0"/>
              <a:buChar char="•"/>
              <a:tabLst>
                <a:tab pos="4687771" algn="l"/>
              </a:tabLst>
              <a:defRPr/>
            </a:pPr>
            <a:r>
              <a:rPr kumimoji="0" lang="en-US" sz="1800" b="1" i="0" u="none" strike="noStrike" kern="0" cap="none" spc="0" normalizeH="0" baseline="0" noProof="0" dirty="0">
                <a:ln>
                  <a:noFill/>
                </a:ln>
                <a:solidFill>
                  <a:schemeClr val="tx2"/>
                </a:solidFill>
                <a:effectLst/>
                <a:uLnTx/>
                <a:uFillTx/>
                <a:ea typeface="Franklin Gothic"/>
                <a:cs typeface="Franklin Gothic"/>
                <a:sym typeface="Franklin Gothic"/>
              </a:rPr>
              <a:t>Verbal Communication. . . . . . . . . . . . . 	82.0%</a:t>
            </a:r>
          </a:p>
          <a:p>
            <a:pPr marL="342892" marR="0" lvl="0" indent="-342892" algn="l" defTabSz="914378" rtl="0" eaLnBrk="1" fontAlgn="auto" latinLnBrk="0" hangingPunct="0">
              <a:lnSpc>
                <a:spcPct val="100000"/>
              </a:lnSpc>
              <a:spcBef>
                <a:spcPts val="480"/>
              </a:spcBef>
              <a:spcAft>
                <a:spcPts val="0"/>
              </a:spcAft>
              <a:buClr>
                <a:srgbClr val="FFA300"/>
              </a:buClr>
              <a:buSzPct val="125000"/>
              <a:buFont typeface="Arial" panose="020B0604020202020204" pitchFamily="34" charset="0"/>
              <a:buChar char="•"/>
              <a:tabLst>
                <a:tab pos="4687771" algn="l"/>
              </a:tabLst>
              <a:defRPr/>
            </a:pPr>
            <a:r>
              <a:rPr kumimoji="0" lang="en-US" sz="1800" b="1" i="0" u="none" strike="noStrike" kern="0" cap="none" spc="0" normalizeH="0" baseline="0" noProof="0" dirty="0">
                <a:ln>
                  <a:noFill/>
                </a:ln>
                <a:solidFill>
                  <a:schemeClr val="tx2"/>
                </a:solidFill>
                <a:effectLst/>
                <a:uLnTx/>
                <a:uFillTx/>
                <a:ea typeface="Franklin Gothic"/>
                <a:cs typeface="Franklin Gothic"/>
                <a:sym typeface="Franklin Gothic"/>
              </a:rPr>
              <a:t>Critical Thinking/Problem Solving. . . . . .	72.2%</a:t>
            </a:r>
          </a:p>
          <a:p>
            <a:pPr marL="342892" marR="0" lvl="0" indent="-342892" algn="l" defTabSz="914378" rtl="0" eaLnBrk="1" fontAlgn="auto" latinLnBrk="0" hangingPunct="0">
              <a:lnSpc>
                <a:spcPct val="100000"/>
              </a:lnSpc>
              <a:spcBef>
                <a:spcPts val="480"/>
              </a:spcBef>
              <a:spcAft>
                <a:spcPts val="0"/>
              </a:spcAft>
              <a:buClr>
                <a:srgbClr val="FFA300"/>
              </a:buClr>
              <a:buSzPct val="125000"/>
              <a:buFont typeface="Arial" panose="020B0604020202020204" pitchFamily="34" charset="0"/>
              <a:buChar char="•"/>
              <a:tabLst>
                <a:tab pos="4687771" algn="l"/>
              </a:tabLst>
              <a:defRPr/>
            </a:pPr>
            <a:r>
              <a:rPr kumimoji="0" lang="en-US" sz="1800" b="1" i="0" u="none" strike="noStrike" kern="0" cap="none" spc="0" normalizeH="0" baseline="0" noProof="0" dirty="0">
                <a:ln>
                  <a:noFill/>
                </a:ln>
                <a:solidFill>
                  <a:schemeClr val="tx2"/>
                </a:solidFill>
                <a:effectLst/>
                <a:uLnTx/>
                <a:uFillTx/>
                <a:ea typeface="Franklin Gothic"/>
                <a:cs typeface="Franklin Gothic"/>
                <a:sym typeface="Franklin Gothic"/>
              </a:rPr>
              <a:t>Written Communication. . . . . . . . . . . . .	71.5%</a:t>
            </a:r>
          </a:p>
          <a:p>
            <a:pPr marL="342892" marR="0" lvl="0" indent="-342892" algn="l" defTabSz="914378" rtl="0" eaLnBrk="1" fontAlgn="auto" latinLnBrk="0" hangingPunct="0">
              <a:lnSpc>
                <a:spcPct val="100000"/>
              </a:lnSpc>
              <a:spcBef>
                <a:spcPts val="480"/>
              </a:spcBef>
              <a:spcAft>
                <a:spcPts val="0"/>
              </a:spcAft>
              <a:buClr>
                <a:srgbClr val="FFA300"/>
              </a:buClr>
              <a:buSzPct val="125000"/>
              <a:buFont typeface="Arial" panose="020B0604020202020204" pitchFamily="34" charset="0"/>
              <a:buChar char="•"/>
              <a:tabLst>
                <a:tab pos="4687771" algn="l"/>
              </a:tabLst>
              <a:defRPr/>
            </a:pPr>
            <a:r>
              <a:rPr kumimoji="0" lang="en-US" sz="1800" b="1" i="0" u="none" strike="noStrike" kern="0" cap="none" spc="0" normalizeH="0" baseline="0" noProof="0" dirty="0">
                <a:ln>
                  <a:noFill/>
                </a:ln>
                <a:solidFill>
                  <a:schemeClr val="tx2"/>
                </a:solidFill>
                <a:effectLst/>
                <a:uLnTx/>
                <a:uFillTx/>
                <a:ea typeface="Franklin Gothic"/>
                <a:cs typeface="Franklin Gothic"/>
                <a:sym typeface="Franklin Gothic"/>
              </a:rPr>
              <a:t>Ethics/Social Responsibility. . . . . . . . . . .	70.6%</a:t>
            </a:r>
          </a:p>
          <a:p>
            <a:pPr marL="342892" marR="0" lvl="0" indent="-342892" algn="l" defTabSz="914378" rtl="0" eaLnBrk="1" fontAlgn="auto" latinLnBrk="0" hangingPunct="0">
              <a:lnSpc>
                <a:spcPct val="100000"/>
              </a:lnSpc>
              <a:spcBef>
                <a:spcPts val="480"/>
              </a:spcBef>
              <a:spcAft>
                <a:spcPts val="0"/>
              </a:spcAft>
              <a:buClr>
                <a:srgbClr val="FFA300"/>
              </a:buClr>
              <a:buSzPct val="125000"/>
              <a:buFont typeface="Arial" panose="020B0604020202020204" pitchFamily="34" charset="0"/>
              <a:buChar char="•"/>
              <a:tabLst>
                <a:tab pos="4687771" algn="l"/>
              </a:tabLst>
              <a:defRPr/>
            </a:pPr>
            <a:r>
              <a:rPr kumimoji="0" lang="en-US" sz="1800" b="1" i="0" u="none" strike="noStrike" kern="0" cap="none" spc="0" normalizeH="0" baseline="0" noProof="0" dirty="0">
                <a:ln>
                  <a:noFill/>
                </a:ln>
                <a:solidFill>
                  <a:schemeClr val="tx2"/>
                </a:solidFill>
                <a:effectLst/>
                <a:uLnTx/>
                <a:uFillTx/>
                <a:ea typeface="Franklin Gothic"/>
                <a:cs typeface="Franklin Gothic"/>
                <a:sym typeface="Franklin Gothic"/>
              </a:rPr>
              <a:t>Information Technology Applications. .	68.6%</a:t>
            </a:r>
          </a:p>
          <a:p>
            <a:pPr marL="342892" marR="0" lvl="0" indent="-342892" algn="l" defTabSz="914378" rtl="0" eaLnBrk="1" fontAlgn="auto" latinLnBrk="0" hangingPunct="0">
              <a:lnSpc>
                <a:spcPct val="100000"/>
              </a:lnSpc>
              <a:spcBef>
                <a:spcPts val="480"/>
              </a:spcBef>
              <a:spcAft>
                <a:spcPts val="0"/>
              </a:spcAft>
              <a:buClr>
                <a:srgbClr val="FFA300"/>
              </a:buClr>
              <a:buSzPct val="125000"/>
              <a:buFont typeface="Arial" panose="020B0604020202020204" pitchFamily="34" charset="0"/>
              <a:buChar char="•"/>
              <a:tabLst>
                <a:tab pos="4687771" algn="l"/>
              </a:tabLst>
              <a:defRPr/>
            </a:pPr>
            <a:r>
              <a:rPr kumimoji="0" lang="en-US" sz="1800" b="1" i="0" u="none" strike="noStrike" kern="0" cap="none" spc="0" normalizeH="0" baseline="0" noProof="0" dirty="0">
                <a:ln>
                  <a:noFill/>
                </a:ln>
                <a:solidFill>
                  <a:schemeClr val="tx2"/>
                </a:solidFill>
                <a:effectLst/>
                <a:uLnTx/>
                <a:uFillTx/>
                <a:ea typeface="Franklin Gothic"/>
                <a:cs typeface="Franklin Gothic"/>
                <a:sym typeface="Franklin Gothic"/>
              </a:rPr>
              <a:t>Lifelong Learning/Self-Direction. . . . . . .	58.3%</a:t>
            </a:r>
          </a:p>
          <a:p>
            <a:pPr marL="342892" marR="0" lvl="0" indent="-342892" algn="l" defTabSz="914378" rtl="0" eaLnBrk="1" fontAlgn="auto" latinLnBrk="0" hangingPunct="0">
              <a:lnSpc>
                <a:spcPct val="100000"/>
              </a:lnSpc>
              <a:spcBef>
                <a:spcPts val="480"/>
              </a:spcBef>
              <a:spcAft>
                <a:spcPts val="0"/>
              </a:spcAft>
              <a:buClr>
                <a:srgbClr val="FFA300"/>
              </a:buClr>
              <a:buSzPct val="125000"/>
              <a:buFont typeface="Arial" panose="020B0604020202020204" pitchFamily="34" charset="0"/>
              <a:buChar char="•"/>
              <a:tabLst>
                <a:tab pos="4687771" algn="l"/>
              </a:tabLst>
              <a:defRPr/>
            </a:pPr>
            <a:r>
              <a:rPr kumimoji="0" lang="en-US" sz="1800" b="1" i="0" u="none" strike="noStrike" kern="0" cap="none" spc="0" normalizeH="0" baseline="0" noProof="0" dirty="0">
                <a:ln>
                  <a:noFill/>
                </a:ln>
                <a:solidFill>
                  <a:schemeClr val="tx2"/>
                </a:solidFill>
                <a:effectLst/>
                <a:uLnTx/>
                <a:uFillTx/>
                <a:ea typeface="Franklin Gothic"/>
                <a:cs typeface="Franklin Gothic"/>
                <a:sym typeface="Franklin Gothic"/>
              </a:rPr>
              <a:t>Diversity. . . . . . . . . . . . . . . . . . . . . . . . . 	56.9%</a:t>
            </a:r>
          </a:p>
          <a:p>
            <a:pPr marL="342892" marR="0" lvl="0" indent="-342892" algn="l" defTabSz="914378" rtl="0" eaLnBrk="1" fontAlgn="auto" latinLnBrk="0" hangingPunct="0">
              <a:lnSpc>
                <a:spcPct val="100000"/>
              </a:lnSpc>
              <a:spcBef>
                <a:spcPts val="480"/>
              </a:spcBef>
              <a:spcAft>
                <a:spcPts val="0"/>
              </a:spcAft>
              <a:buClr>
                <a:srgbClr val="FFA300"/>
              </a:buClr>
              <a:buSzPct val="125000"/>
              <a:buFont typeface="Arial" panose="020B0604020202020204" pitchFamily="34" charset="0"/>
              <a:buChar char="•"/>
              <a:tabLst>
                <a:tab pos="4687771" algn="l"/>
              </a:tabLst>
              <a:defRPr/>
            </a:pPr>
            <a:r>
              <a:rPr kumimoji="0" lang="en-US" sz="1800" b="1" i="0" u="none" strike="noStrike" kern="0" cap="none" spc="0" normalizeH="0" baseline="0" noProof="0" dirty="0">
                <a:ln>
                  <a:noFill/>
                </a:ln>
                <a:solidFill>
                  <a:schemeClr val="tx2"/>
                </a:solidFill>
                <a:effectLst/>
                <a:uLnTx/>
                <a:uFillTx/>
                <a:ea typeface="Franklin Gothic"/>
                <a:cs typeface="Franklin Gothic"/>
                <a:sym typeface="Franklin Gothic"/>
              </a:rPr>
              <a:t>Creativity/Innovation. . . . . . . . . . . . . . . 	45.5%</a:t>
            </a:r>
          </a:p>
        </p:txBody>
      </p:sp>
      <p:sp>
        <p:nvSpPr>
          <p:cNvPr id="5" name="Rectangle 4">
            <a:extLst>
              <a:ext uri="{FF2B5EF4-FFF2-40B4-BE49-F238E27FC236}">
                <a16:creationId xmlns:a16="http://schemas.microsoft.com/office/drawing/2014/main" id="{A3C7C559-E159-814B-BC94-D864C9B32842}"/>
              </a:ext>
            </a:extLst>
          </p:cNvPr>
          <p:cNvSpPr/>
          <p:nvPr/>
        </p:nvSpPr>
        <p:spPr>
          <a:xfrm>
            <a:off x="4639056" y="4445950"/>
            <a:ext cx="3950208" cy="246221"/>
          </a:xfrm>
          <a:prstGeom prst="rect">
            <a:avLst/>
          </a:prstGeom>
        </p:spPr>
        <p:txBody>
          <a:bodyPr wrap="square">
            <a:spAutoFit/>
          </a:bodyPr>
          <a:lstStyle/>
          <a:p>
            <a:pPr marL="1371532" marR="0" lvl="4" indent="-12665" algn="l" defTabSz="914378" rtl="0" eaLnBrk="1" fontAlgn="auto" latinLnBrk="0" hangingPunct="0">
              <a:lnSpc>
                <a:spcPct val="100000"/>
              </a:lnSpc>
              <a:spcBef>
                <a:spcPts val="0"/>
              </a:spcBef>
              <a:spcAft>
                <a:spcPts val="0"/>
              </a:spcAft>
              <a:buClr>
                <a:srgbClr val="000000"/>
              </a:buClr>
              <a:buSzPct val="25000"/>
              <a:buFontTx/>
              <a:buNone/>
              <a:tabLst/>
              <a:defRPr/>
            </a:pPr>
            <a:r>
              <a:rPr kumimoji="0" lang="en-US" sz="1000" b="0" i="1" u="none" strike="noStrike" kern="0" cap="none" spc="0" normalizeH="0" baseline="0" noProof="0" dirty="0">
                <a:ln>
                  <a:noFill/>
                </a:ln>
                <a:solidFill>
                  <a:srgbClr val="000000"/>
                </a:solidFill>
                <a:effectLst/>
                <a:uLnTx/>
                <a:uFillTx/>
                <a:ea typeface="Franklin Gothic"/>
                <a:cs typeface="Franklin Gothic"/>
                <a:sym typeface="Franklin Gothic"/>
              </a:rPr>
              <a:t>Consolidated Survey of Corporate America</a:t>
            </a:r>
          </a:p>
        </p:txBody>
      </p:sp>
    </p:spTree>
    <p:extLst>
      <p:ext uri="{BB962C8B-B14F-4D97-AF65-F5344CB8AC3E}">
        <p14:creationId xmlns:p14="http://schemas.microsoft.com/office/powerpoint/2010/main" val="660786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D3B34F-CC07-594C-8B19-DC892D6392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742952"/>
            <a:ext cx="2267104" cy="3674583"/>
          </a:xfrm>
          <a:prstGeom prst="rect">
            <a:avLst/>
          </a:prstGeom>
        </p:spPr>
      </p:pic>
      <p:sp>
        <p:nvSpPr>
          <p:cNvPr id="3" name="Shape 213">
            <a:extLst>
              <a:ext uri="{FF2B5EF4-FFF2-40B4-BE49-F238E27FC236}">
                <a16:creationId xmlns:a16="http://schemas.microsoft.com/office/drawing/2014/main" id="{DB236F6F-49C4-7C49-BFB1-A398C460767C}"/>
              </a:ext>
            </a:extLst>
          </p:cNvPr>
          <p:cNvSpPr txBox="1"/>
          <p:nvPr/>
        </p:nvSpPr>
        <p:spPr>
          <a:xfrm>
            <a:off x="73705" y="108897"/>
            <a:ext cx="9070296" cy="871870"/>
          </a:xfrm>
          <a:prstGeom prst="rect">
            <a:avLst/>
          </a:prstGeom>
          <a:noFill/>
          <a:ln>
            <a:noFill/>
          </a:ln>
        </p:spPr>
        <p:txBody>
          <a:bodyPr lIns="91425" tIns="45700" rIns="91425" bIns="45700" anchor="ctr" anchorCtr="0">
            <a:noAutofit/>
          </a:bodyPr>
          <a:lstStyle/>
          <a:p>
            <a:pPr marL="0" marR="0" lvl="0" indent="0" algn="l" defTabSz="914378" rtl="0" eaLnBrk="1" fontAlgn="auto" latinLnBrk="0" hangingPunct="0">
              <a:lnSpc>
                <a:spcPct val="93750"/>
              </a:lnSpc>
              <a:spcBef>
                <a:spcPts val="0"/>
              </a:spcBef>
              <a:spcAft>
                <a:spcPts val="0"/>
              </a:spcAft>
              <a:buClrTx/>
              <a:buSzPct val="25000"/>
              <a:buFontTx/>
              <a:buNone/>
              <a:tabLst/>
              <a:defRPr/>
            </a:pPr>
            <a:r>
              <a:rPr kumimoji="0" lang="en-US" sz="3200" b="1" i="0" u="none" strike="noStrike" kern="0" cap="none" spc="0" normalizeH="0" baseline="0" noProof="0" dirty="0">
                <a:ln>
                  <a:noFill/>
                </a:ln>
                <a:solidFill>
                  <a:schemeClr val="tx2"/>
                </a:solidFill>
                <a:effectLst/>
                <a:uLnTx/>
                <a:uFillTx/>
                <a:ea typeface="Franklin Gothic"/>
                <a:cs typeface="Franklin Gothic"/>
                <a:sym typeface="Franklin Gothic"/>
              </a:rPr>
              <a:t>FOUR YEAR COLLEGE GRADUATES LACKING</a:t>
            </a:r>
            <a:r>
              <a:rPr kumimoji="0" lang="en-US" sz="3000" b="0" i="0" u="none" strike="noStrike" kern="0" cap="none" spc="0" normalizeH="0" baseline="0" noProof="0" dirty="0">
                <a:ln>
                  <a:noFill/>
                </a:ln>
                <a:solidFill>
                  <a:srgbClr val="FFFFFF"/>
                </a:solidFill>
                <a:effectLst/>
                <a:uLnTx/>
                <a:uFillTx/>
                <a:latin typeface="Arial"/>
                <a:ea typeface="Franklin Gothic"/>
                <a:cs typeface="Franklin Gothic"/>
                <a:sym typeface="Franklin Gothic"/>
              </a:rPr>
              <a:t>…</a:t>
            </a:r>
          </a:p>
        </p:txBody>
      </p:sp>
      <p:sp>
        <p:nvSpPr>
          <p:cNvPr id="4" name="Shape 214">
            <a:extLst>
              <a:ext uri="{FF2B5EF4-FFF2-40B4-BE49-F238E27FC236}">
                <a16:creationId xmlns:a16="http://schemas.microsoft.com/office/drawing/2014/main" id="{52DBB8BE-BA27-304D-ADE7-40FA56C8A712}"/>
              </a:ext>
            </a:extLst>
          </p:cNvPr>
          <p:cNvSpPr txBox="1"/>
          <p:nvPr/>
        </p:nvSpPr>
        <p:spPr>
          <a:xfrm>
            <a:off x="2800350" y="1007895"/>
            <a:ext cx="7532100" cy="3548140"/>
          </a:xfrm>
          <a:prstGeom prst="rect">
            <a:avLst/>
          </a:prstGeom>
          <a:noFill/>
          <a:ln>
            <a:noFill/>
          </a:ln>
        </p:spPr>
        <p:txBody>
          <a:bodyPr lIns="91425" tIns="45700" rIns="91425" bIns="45700" anchor="t" anchorCtr="0">
            <a:noAutofit/>
          </a:bodyPr>
          <a:lstStyle/>
          <a:p>
            <a:pPr marL="342892" marR="0" lvl="0" indent="-342892" algn="l" defTabSz="914378" rtl="0" eaLnBrk="1" fontAlgn="auto" latinLnBrk="0" hangingPunct="0">
              <a:lnSpc>
                <a:spcPct val="100000"/>
              </a:lnSpc>
              <a:spcBef>
                <a:spcPts val="0"/>
              </a:spcBef>
              <a:spcAft>
                <a:spcPts val="0"/>
              </a:spcAft>
              <a:buClr>
                <a:srgbClr val="FFA300"/>
              </a:buClr>
              <a:buSzPct val="125000"/>
              <a:buFont typeface="Arial" panose="020B0604020202020204" pitchFamily="34" charset="0"/>
              <a:buChar char="•"/>
              <a:tabLst>
                <a:tab pos="4687771" algn="l"/>
              </a:tabLst>
              <a:defRPr/>
            </a:pPr>
            <a:r>
              <a:rPr kumimoji="0" lang="en-US" sz="1800" b="1" i="0" u="none" strike="noStrike" kern="0" cap="none" spc="0" normalizeH="0" baseline="0" noProof="0" dirty="0">
                <a:ln>
                  <a:noFill/>
                </a:ln>
                <a:solidFill>
                  <a:schemeClr val="tx2"/>
                </a:solidFill>
                <a:effectLst/>
                <a:uLnTx/>
                <a:uFillTx/>
                <a:ea typeface="Franklin Gothic"/>
                <a:cs typeface="Franklin Gothic"/>
                <a:sym typeface="Franklin Gothic"/>
              </a:rPr>
              <a:t>Verbal Communication. . . . . . . . . . . . .	95.4%</a:t>
            </a:r>
          </a:p>
          <a:p>
            <a:pPr marL="342892" marR="0" lvl="0" indent="-342892" algn="l" defTabSz="914378" rtl="0" eaLnBrk="1" fontAlgn="auto" latinLnBrk="0" hangingPunct="0">
              <a:lnSpc>
                <a:spcPct val="100000"/>
              </a:lnSpc>
              <a:spcBef>
                <a:spcPts val="480"/>
              </a:spcBef>
              <a:spcAft>
                <a:spcPts val="0"/>
              </a:spcAft>
              <a:buClr>
                <a:srgbClr val="FFA300"/>
              </a:buClr>
              <a:buSzPct val="125000"/>
              <a:buFont typeface="Arial" panose="020B0604020202020204" pitchFamily="34" charset="0"/>
              <a:buChar char="•"/>
              <a:tabLst>
                <a:tab pos="4687771" algn="l"/>
              </a:tabLst>
              <a:defRPr/>
            </a:pPr>
            <a:r>
              <a:rPr kumimoji="0" lang="en-US" sz="1800" b="1" i="0" u="none" strike="noStrike" kern="0" cap="none" spc="0" normalizeH="0" baseline="0" noProof="0" dirty="0">
                <a:ln>
                  <a:noFill/>
                </a:ln>
                <a:solidFill>
                  <a:schemeClr val="tx2"/>
                </a:solidFill>
                <a:effectLst/>
                <a:uLnTx/>
                <a:uFillTx/>
                <a:ea typeface="Franklin Gothic"/>
                <a:cs typeface="Franklin Gothic"/>
                <a:sym typeface="Franklin Gothic"/>
              </a:rPr>
              <a:t>Teamwork/Collaboration. . . . . . . . . . . .	94.4%</a:t>
            </a:r>
          </a:p>
          <a:p>
            <a:pPr marL="342892" marR="0" lvl="0" indent="-342892" algn="l" defTabSz="914378" rtl="0" eaLnBrk="1" fontAlgn="auto" latinLnBrk="0" hangingPunct="0">
              <a:lnSpc>
                <a:spcPct val="100000"/>
              </a:lnSpc>
              <a:spcBef>
                <a:spcPts val="480"/>
              </a:spcBef>
              <a:spcAft>
                <a:spcPts val="0"/>
              </a:spcAft>
              <a:buClr>
                <a:srgbClr val="FFA300"/>
              </a:buClr>
              <a:buSzPct val="125000"/>
              <a:buFont typeface="Arial" panose="020B0604020202020204" pitchFamily="34" charset="0"/>
              <a:buChar char="•"/>
              <a:tabLst>
                <a:tab pos="4687771" algn="l"/>
              </a:tabLst>
              <a:defRPr/>
            </a:pPr>
            <a:r>
              <a:rPr kumimoji="0" lang="en-US" sz="1800" b="1" i="0" u="none" strike="noStrike" kern="0" cap="none" spc="0" normalizeH="0" baseline="0" noProof="0" dirty="0">
                <a:ln>
                  <a:noFill/>
                </a:ln>
                <a:solidFill>
                  <a:schemeClr val="tx2"/>
                </a:solidFill>
                <a:effectLst/>
                <a:uLnTx/>
                <a:uFillTx/>
                <a:ea typeface="Franklin Gothic"/>
                <a:cs typeface="Franklin Gothic"/>
                <a:sym typeface="Franklin Gothic"/>
              </a:rPr>
              <a:t>Professionalism/Work Ethic. . . . . . . . . . .	93.8%</a:t>
            </a:r>
          </a:p>
          <a:p>
            <a:pPr marL="342892" marR="0" lvl="0" indent="-342892" algn="l" defTabSz="914378" rtl="0" eaLnBrk="1" fontAlgn="auto" latinLnBrk="0" hangingPunct="0">
              <a:lnSpc>
                <a:spcPct val="100000"/>
              </a:lnSpc>
              <a:spcBef>
                <a:spcPts val="480"/>
              </a:spcBef>
              <a:spcAft>
                <a:spcPts val="0"/>
              </a:spcAft>
              <a:buClr>
                <a:srgbClr val="FFA300"/>
              </a:buClr>
              <a:buSzPct val="125000"/>
              <a:buFont typeface="Arial" panose="020B0604020202020204" pitchFamily="34" charset="0"/>
              <a:buChar char="•"/>
              <a:tabLst>
                <a:tab pos="4687771" algn="l"/>
              </a:tabLst>
              <a:defRPr/>
            </a:pPr>
            <a:r>
              <a:rPr kumimoji="0" lang="en-US" sz="1800" b="1" i="0" u="none" strike="noStrike" kern="0" cap="none" spc="0" normalizeH="0" baseline="0" noProof="0" dirty="0">
                <a:ln>
                  <a:noFill/>
                </a:ln>
                <a:solidFill>
                  <a:schemeClr val="tx2"/>
                </a:solidFill>
                <a:effectLst/>
                <a:uLnTx/>
                <a:uFillTx/>
                <a:ea typeface="Franklin Gothic"/>
                <a:cs typeface="Franklin Gothic"/>
                <a:sym typeface="Franklin Gothic"/>
              </a:rPr>
              <a:t>Written Communication. . . . . . . . . . . . .	93.1%</a:t>
            </a:r>
          </a:p>
          <a:p>
            <a:pPr marL="342892" marR="0" lvl="0" indent="-342892" algn="l" defTabSz="914378" rtl="0" eaLnBrk="1" fontAlgn="auto" latinLnBrk="0" hangingPunct="0">
              <a:lnSpc>
                <a:spcPct val="100000"/>
              </a:lnSpc>
              <a:spcBef>
                <a:spcPts val="480"/>
              </a:spcBef>
              <a:spcAft>
                <a:spcPts val="0"/>
              </a:spcAft>
              <a:buClr>
                <a:srgbClr val="FFA300"/>
              </a:buClr>
              <a:buSzPct val="125000"/>
              <a:buFont typeface="Arial" panose="020B0604020202020204" pitchFamily="34" charset="0"/>
              <a:buChar char="•"/>
              <a:tabLst>
                <a:tab pos="4687771" algn="l"/>
              </a:tabLst>
              <a:defRPr/>
            </a:pPr>
            <a:r>
              <a:rPr kumimoji="0" lang="en-US" sz="1800" b="1" i="0" u="none" strike="noStrike" kern="0" cap="none" spc="0" normalizeH="0" baseline="0" noProof="0" dirty="0">
                <a:ln>
                  <a:noFill/>
                </a:ln>
                <a:solidFill>
                  <a:schemeClr val="tx2"/>
                </a:solidFill>
                <a:effectLst/>
                <a:uLnTx/>
                <a:uFillTx/>
                <a:ea typeface="Franklin Gothic"/>
                <a:cs typeface="Franklin Gothic"/>
                <a:sym typeface="Franklin Gothic"/>
              </a:rPr>
              <a:t>Critical Thinking/Problem Solving. . . . . 	92.1%</a:t>
            </a:r>
          </a:p>
          <a:p>
            <a:pPr marL="342892" marR="0" lvl="0" indent="-342892" algn="l" defTabSz="914378" rtl="0" eaLnBrk="1" fontAlgn="auto" latinLnBrk="0" hangingPunct="0">
              <a:lnSpc>
                <a:spcPct val="100000"/>
              </a:lnSpc>
              <a:spcBef>
                <a:spcPts val="480"/>
              </a:spcBef>
              <a:spcAft>
                <a:spcPts val="0"/>
              </a:spcAft>
              <a:buClr>
                <a:srgbClr val="FFA300"/>
              </a:buClr>
              <a:buSzPct val="125000"/>
              <a:buFont typeface="Arial" panose="020B0604020202020204" pitchFamily="34" charset="0"/>
              <a:buChar char="•"/>
              <a:tabLst>
                <a:tab pos="4687771" algn="l"/>
              </a:tabLst>
              <a:defRPr/>
            </a:pPr>
            <a:r>
              <a:rPr kumimoji="0" lang="en-US" sz="1800" b="1" i="0" u="none" strike="noStrike" kern="0" cap="none" spc="0" normalizeH="0" baseline="0" noProof="0" dirty="0">
                <a:ln>
                  <a:noFill/>
                </a:ln>
                <a:solidFill>
                  <a:schemeClr val="tx2"/>
                </a:solidFill>
                <a:effectLst/>
                <a:uLnTx/>
                <a:uFillTx/>
                <a:ea typeface="Franklin Gothic"/>
                <a:cs typeface="Franklin Gothic"/>
                <a:sym typeface="Franklin Gothic"/>
              </a:rPr>
              <a:t>Ethics/Social Responsibility. . . . . . . . . . 	85.6%</a:t>
            </a:r>
          </a:p>
          <a:p>
            <a:pPr marL="342892" marR="0" lvl="0" indent="-342892" algn="l" defTabSz="914378" rtl="0" eaLnBrk="1" fontAlgn="auto" latinLnBrk="0" hangingPunct="0">
              <a:lnSpc>
                <a:spcPct val="100000"/>
              </a:lnSpc>
              <a:spcBef>
                <a:spcPts val="480"/>
              </a:spcBef>
              <a:spcAft>
                <a:spcPts val="0"/>
              </a:spcAft>
              <a:buClr>
                <a:srgbClr val="FFA300"/>
              </a:buClr>
              <a:buSzPct val="125000"/>
              <a:buFont typeface="Arial" panose="020B0604020202020204" pitchFamily="34" charset="0"/>
              <a:buChar char="•"/>
              <a:tabLst>
                <a:tab pos="4687771" algn="l"/>
              </a:tabLst>
              <a:defRPr/>
            </a:pPr>
            <a:r>
              <a:rPr kumimoji="0" lang="en-US" sz="1800" b="1" i="0" u="none" strike="noStrike" kern="0" cap="none" spc="0" normalizeH="0" baseline="0" noProof="0" dirty="0">
                <a:ln>
                  <a:noFill/>
                </a:ln>
                <a:solidFill>
                  <a:schemeClr val="tx2"/>
                </a:solidFill>
                <a:effectLst/>
                <a:uLnTx/>
                <a:uFillTx/>
                <a:ea typeface="Franklin Gothic"/>
                <a:cs typeface="Franklin Gothic"/>
                <a:sym typeface="Franklin Gothic"/>
              </a:rPr>
              <a:t>Leadership . . . . . . . . . . . . . . . . . . . . . . . 	81.8%</a:t>
            </a:r>
          </a:p>
          <a:p>
            <a:pPr marL="342892" marR="0" lvl="0" indent="-342892" algn="l" defTabSz="914378" rtl="0" eaLnBrk="1" fontAlgn="auto" latinLnBrk="0" hangingPunct="0">
              <a:lnSpc>
                <a:spcPct val="100000"/>
              </a:lnSpc>
              <a:spcBef>
                <a:spcPts val="480"/>
              </a:spcBef>
              <a:spcAft>
                <a:spcPts val="0"/>
              </a:spcAft>
              <a:buClr>
                <a:srgbClr val="FFA300"/>
              </a:buClr>
              <a:buSzPct val="125000"/>
              <a:buFont typeface="Arial" panose="020B0604020202020204" pitchFamily="34" charset="0"/>
              <a:buChar char="•"/>
              <a:tabLst>
                <a:tab pos="4687771" algn="l"/>
              </a:tabLst>
              <a:defRPr/>
            </a:pPr>
            <a:r>
              <a:rPr kumimoji="0" lang="en-US" sz="1800" b="1" i="0" u="none" strike="noStrike" kern="0" cap="none" spc="0" normalizeH="0" baseline="0" noProof="0" dirty="0">
                <a:ln>
                  <a:noFill/>
                </a:ln>
                <a:solidFill>
                  <a:schemeClr val="tx2"/>
                </a:solidFill>
                <a:effectLst/>
                <a:uLnTx/>
                <a:uFillTx/>
                <a:ea typeface="Franklin Gothic"/>
                <a:cs typeface="Franklin Gothic"/>
                <a:sym typeface="Franklin Gothic"/>
              </a:rPr>
              <a:t>Information Technology Applications. 	81.0%</a:t>
            </a:r>
          </a:p>
          <a:p>
            <a:pPr marL="342892" marR="0" lvl="0" indent="-342892" algn="l" defTabSz="914378" rtl="0" eaLnBrk="1" fontAlgn="auto" latinLnBrk="0" hangingPunct="0">
              <a:lnSpc>
                <a:spcPct val="100000"/>
              </a:lnSpc>
              <a:spcBef>
                <a:spcPts val="480"/>
              </a:spcBef>
              <a:spcAft>
                <a:spcPts val="0"/>
              </a:spcAft>
              <a:buClr>
                <a:srgbClr val="FFA300"/>
              </a:buClr>
              <a:buSzPct val="125000"/>
              <a:buFont typeface="Arial" panose="020B0604020202020204" pitchFamily="34" charset="0"/>
              <a:buChar char="•"/>
              <a:tabLst>
                <a:tab pos="4687771" algn="l"/>
              </a:tabLst>
              <a:defRPr/>
            </a:pPr>
            <a:r>
              <a:rPr kumimoji="0" lang="en-US" sz="1800" b="1" i="0" u="none" strike="noStrike" kern="0" cap="none" spc="0" normalizeH="0" baseline="0" noProof="0" dirty="0">
                <a:ln>
                  <a:noFill/>
                </a:ln>
                <a:solidFill>
                  <a:schemeClr val="tx2"/>
                </a:solidFill>
                <a:effectLst/>
                <a:uLnTx/>
                <a:uFillTx/>
                <a:ea typeface="Franklin Gothic"/>
                <a:cs typeface="Franklin Gothic"/>
                <a:sym typeface="Franklin Gothic"/>
              </a:rPr>
              <a:t>Creativity/Innovation. . . . . . . . . . . . . . .	81.0%</a:t>
            </a:r>
          </a:p>
          <a:p>
            <a:pPr marL="342892" marR="0" lvl="0" indent="-342892" algn="l" defTabSz="914378" rtl="0" eaLnBrk="1" fontAlgn="auto" latinLnBrk="0" hangingPunct="0">
              <a:lnSpc>
                <a:spcPct val="100000"/>
              </a:lnSpc>
              <a:spcBef>
                <a:spcPts val="480"/>
              </a:spcBef>
              <a:spcAft>
                <a:spcPts val="0"/>
              </a:spcAft>
              <a:buClr>
                <a:srgbClr val="FFA300"/>
              </a:buClr>
              <a:buSzPct val="125000"/>
              <a:buFont typeface="Arial" panose="020B0604020202020204" pitchFamily="34" charset="0"/>
              <a:buChar char="•"/>
              <a:tabLst>
                <a:tab pos="4687771" algn="l"/>
              </a:tabLst>
              <a:defRPr/>
            </a:pPr>
            <a:r>
              <a:rPr kumimoji="0" lang="en-US" sz="1800" b="1" i="0" u="none" strike="noStrike" kern="0" cap="none" spc="0" normalizeH="0" baseline="0" noProof="0" dirty="0">
                <a:ln>
                  <a:noFill/>
                </a:ln>
                <a:solidFill>
                  <a:schemeClr val="tx2"/>
                </a:solidFill>
                <a:effectLst/>
                <a:uLnTx/>
                <a:uFillTx/>
                <a:ea typeface="Franklin Gothic"/>
                <a:cs typeface="Franklin Gothic"/>
                <a:sym typeface="Franklin Gothic"/>
              </a:rPr>
              <a:t>Lifelong Learning/Self-Direction. . . . . . 	78.3%</a:t>
            </a:r>
          </a:p>
          <a:p>
            <a:pPr marL="342892" marR="0" lvl="0" indent="-342892" algn="l" defTabSz="914378" rtl="0" eaLnBrk="1" fontAlgn="auto" latinLnBrk="0" hangingPunct="0">
              <a:lnSpc>
                <a:spcPct val="100000"/>
              </a:lnSpc>
              <a:spcBef>
                <a:spcPts val="480"/>
              </a:spcBef>
              <a:spcAft>
                <a:spcPts val="0"/>
              </a:spcAft>
              <a:buClr>
                <a:srgbClr val="0C0C0C"/>
              </a:buClr>
              <a:buSzPct val="100000"/>
              <a:buFont typeface="Franklin Gothic"/>
              <a:buChar char="▪"/>
              <a:tabLst>
                <a:tab pos="4687771" algn="l"/>
              </a:tabLst>
              <a:defRPr/>
            </a:pPr>
            <a:endParaRPr kumimoji="0" lang="en-US" sz="1800" b="0" i="0" u="none" strike="noStrike" kern="0" cap="none" spc="0" normalizeH="0" baseline="0" noProof="0" dirty="0">
              <a:ln>
                <a:noFill/>
              </a:ln>
              <a:solidFill>
                <a:srgbClr val="0C0C0C"/>
              </a:solidFill>
              <a:effectLst/>
              <a:uLnTx/>
              <a:uFillTx/>
              <a:latin typeface="Franklin Gothic"/>
              <a:ea typeface="Franklin Gothic"/>
              <a:cs typeface="Franklin Gothic"/>
              <a:sym typeface="Franklin Gothic"/>
            </a:endParaRPr>
          </a:p>
        </p:txBody>
      </p:sp>
      <p:sp>
        <p:nvSpPr>
          <p:cNvPr id="5" name="Rectangle 4">
            <a:extLst>
              <a:ext uri="{FF2B5EF4-FFF2-40B4-BE49-F238E27FC236}">
                <a16:creationId xmlns:a16="http://schemas.microsoft.com/office/drawing/2014/main" id="{F8B34156-3E91-7B45-B678-9E1E3D8F16E3}"/>
              </a:ext>
            </a:extLst>
          </p:cNvPr>
          <p:cNvSpPr/>
          <p:nvPr/>
        </p:nvSpPr>
        <p:spPr>
          <a:xfrm>
            <a:off x="4639056" y="4445950"/>
            <a:ext cx="3950208" cy="246221"/>
          </a:xfrm>
          <a:prstGeom prst="rect">
            <a:avLst/>
          </a:prstGeom>
        </p:spPr>
        <p:txBody>
          <a:bodyPr wrap="square">
            <a:spAutoFit/>
          </a:bodyPr>
          <a:lstStyle/>
          <a:p>
            <a:pPr marL="1371532" marR="0" lvl="4" indent="-12665" algn="l" defTabSz="914378" rtl="0" eaLnBrk="1" fontAlgn="auto" latinLnBrk="0" hangingPunct="0">
              <a:lnSpc>
                <a:spcPct val="100000"/>
              </a:lnSpc>
              <a:spcBef>
                <a:spcPts val="0"/>
              </a:spcBef>
              <a:spcAft>
                <a:spcPts val="0"/>
              </a:spcAft>
              <a:buClr>
                <a:srgbClr val="000000"/>
              </a:buClr>
              <a:buSzPct val="25000"/>
              <a:buFontTx/>
              <a:buNone/>
              <a:tabLst/>
              <a:defRPr/>
            </a:pPr>
            <a:r>
              <a:rPr kumimoji="0" lang="en-US" sz="1000" b="0" i="1" u="none" strike="noStrike" kern="0" cap="none" spc="0" normalizeH="0" baseline="0" noProof="0" dirty="0">
                <a:ln>
                  <a:noFill/>
                </a:ln>
                <a:solidFill>
                  <a:srgbClr val="000000"/>
                </a:solidFill>
                <a:effectLst/>
                <a:uLnTx/>
                <a:uFillTx/>
                <a:ea typeface="Franklin Gothic"/>
                <a:cs typeface="Franklin Gothic"/>
                <a:sym typeface="Franklin Gothic"/>
              </a:rPr>
              <a:t>Consolidated Survey of Corporate America</a:t>
            </a:r>
          </a:p>
        </p:txBody>
      </p:sp>
    </p:spTree>
    <p:extLst>
      <p:ext uri="{BB962C8B-B14F-4D97-AF65-F5344CB8AC3E}">
        <p14:creationId xmlns:p14="http://schemas.microsoft.com/office/powerpoint/2010/main" val="2818703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59E155-329F-F54A-8AA3-215E5086E9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819" y="0"/>
            <a:ext cx="8622362" cy="4418961"/>
          </a:xfrm>
          <a:prstGeom prst="rect">
            <a:avLst/>
          </a:prstGeom>
        </p:spPr>
      </p:pic>
    </p:spTree>
    <p:extLst>
      <p:ext uri="{BB962C8B-B14F-4D97-AF65-F5344CB8AC3E}">
        <p14:creationId xmlns:p14="http://schemas.microsoft.com/office/powerpoint/2010/main" val="3597573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BF0B8F-DA40-4343-A927-A91FD15546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85" y="0"/>
            <a:ext cx="8080588" cy="4433219"/>
          </a:xfrm>
          <a:prstGeom prst="rect">
            <a:avLst/>
          </a:prstGeom>
        </p:spPr>
      </p:pic>
    </p:spTree>
    <p:extLst>
      <p:ext uri="{BB962C8B-B14F-4D97-AF65-F5344CB8AC3E}">
        <p14:creationId xmlns:p14="http://schemas.microsoft.com/office/powerpoint/2010/main" val="2942046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E8A1C1-9229-2047-B3AE-61E35BFC0F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380" y="0"/>
            <a:ext cx="7707239" cy="4643894"/>
          </a:xfrm>
          <a:prstGeom prst="rect">
            <a:avLst/>
          </a:prstGeom>
        </p:spPr>
      </p:pic>
    </p:spTree>
    <p:extLst>
      <p:ext uri="{BB962C8B-B14F-4D97-AF65-F5344CB8AC3E}">
        <p14:creationId xmlns:p14="http://schemas.microsoft.com/office/powerpoint/2010/main" val="4136490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922A78-4140-1B49-B7FB-66A935CA13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4448" y="119157"/>
            <a:ext cx="7000080" cy="4366925"/>
          </a:xfrm>
          <a:prstGeom prst="rect">
            <a:avLst/>
          </a:prstGeom>
        </p:spPr>
      </p:pic>
    </p:spTree>
    <p:extLst>
      <p:ext uri="{BB962C8B-B14F-4D97-AF65-F5344CB8AC3E}">
        <p14:creationId xmlns:p14="http://schemas.microsoft.com/office/powerpoint/2010/main" val="2901910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4A90E-C3E4-8E4F-B481-28EA580A5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0" y="57150"/>
            <a:ext cx="4972050" cy="4629150"/>
          </a:xfrm>
          <a:prstGeom prst="rect">
            <a:avLst/>
          </a:prstGeom>
        </p:spPr>
      </p:pic>
    </p:spTree>
    <p:extLst>
      <p:ext uri="{BB962C8B-B14F-4D97-AF65-F5344CB8AC3E}">
        <p14:creationId xmlns:p14="http://schemas.microsoft.com/office/powerpoint/2010/main" val="810161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8295AE-2C67-8A4E-9AC9-0E2C2AE1DC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1" y="4807"/>
            <a:ext cx="8210372" cy="4670120"/>
          </a:xfrm>
          <a:prstGeom prst="rect">
            <a:avLst/>
          </a:prstGeom>
        </p:spPr>
      </p:pic>
    </p:spTree>
    <p:extLst>
      <p:ext uri="{BB962C8B-B14F-4D97-AF65-F5344CB8AC3E}">
        <p14:creationId xmlns:p14="http://schemas.microsoft.com/office/powerpoint/2010/main" val="2180148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6D136E-F37A-E64B-A03B-DD6B37543E15}"/>
              </a:ext>
            </a:extLst>
          </p:cNvPr>
          <p:cNvSpPr txBox="1"/>
          <p:nvPr/>
        </p:nvSpPr>
        <p:spPr>
          <a:xfrm>
            <a:off x="4357209" y="3473"/>
            <a:ext cx="4786791" cy="48320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ea typeface="Open Sans" panose="020B0606030504020204" pitchFamily="34" charset="0"/>
                <a:cs typeface="Open Sans" panose="020B0606030504020204" pitchFamily="34" charset="0"/>
              </a:rPr>
              <a:t>One of the biggest reasons most of us don't set out to achieve a huge goal is that we think we first need to develop a comprehensively detailed grand plan, one where every step is charted, every milestone identified—where success is pre-ordained.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2060"/>
              </a:solidFill>
              <a:effectLst/>
              <a:uLnTx/>
              <a:uFillTx/>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ea typeface="Open Sans" panose="020B0606030504020204" pitchFamily="34" charset="0"/>
                <a:cs typeface="Open Sans" panose="020B0606030504020204" pitchFamily="34" charset="0"/>
              </a:rPr>
              <a:t>But because we don't have that kind of plan—because creating that kind of plan is basically impossible—we hesitate. We need to see an end before we see a beginning.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2060"/>
              </a:solidFill>
              <a:effectLst/>
              <a:uLnTx/>
              <a:uFillTx/>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C000"/>
                </a:solidFill>
                <a:effectLst/>
                <a:uLnTx/>
                <a:uFillTx/>
                <a:ea typeface="Open Sans" panose="020B0606030504020204" pitchFamily="34" charset="0"/>
                <a:cs typeface="Open Sans" panose="020B0606030504020204" pitchFamily="34" charset="0"/>
              </a:rPr>
              <a:t>And so we never start. </a:t>
            </a:r>
          </a:p>
        </p:txBody>
      </p:sp>
      <p:pic>
        <p:nvPicPr>
          <p:cNvPr id="3" name="Picture 2">
            <a:extLst>
              <a:ext uri="{FF2B5EF4-FFF2-40B4-BE49-F238E27FC236}">
                <a16:creationId xmlns:a16="http://schemas.microsoft.com/office/drawing/2014/main" id="{6F39F1D2-4E8B-1240-B29E-E5DF164E3FDC}"/>
              </a:ext>
            </a:extLst>
          </p:cNvPr>
          <p:cNvPicPr>
            <a:picLocks noChangeAspect="1"/>
          </p:cNvPicPr>
          <p:nvPr/>
        </p:nvPicPr>
        <p:blipFill>
          <a:blip r:embed="rId3">
            <a:alphaModFix amt="56000"/>
          </a:blip>
          <a:stretch>
            <a:fillRect/>
          </a:stretch>
        </p:blipFill>
        <p:spPr>
          <a:xfrm>
            <a:off x="1" y="0"/>
            <a:ext cx="4357208" cy="4715724"/>
          </a:xfrm>
          <a:prstGeom prst="rect">
            <a:avLst/>
          </a:prstGeom>
        </p:spPr>
      </p:pic>
    </p:spTree>
    <p:extLst>
      <p:ext uri="{BB962C8B-B14F-4D97-AF65-F5344CB8AC3E}">
        <p14:creationId xmlns:p14="http://schemas.microsoft.com/office/powerpoint/2010/main" val="1161141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dissolve">
                                      <p:cBhvr>
                                        <p:cTn id="1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B2F88F-AC9A-DE44-B2ED-31FD1B37F9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328" y="744394"/>
            <a:ext cx="6885013" cy="3684937"/>
          </a:xfrm>
          <a:prstGeom prst="rect">
            <a:avLst/>
          </a:prstGeom>
        </p:spPr>
      </p:pic>
      <p:pic>
        <p:nvPicPr>
          <p:cNvPr id="3" name="Picture 2">
            <a:extLst>
              <a:ext uri="{FF2B5EF4-FFF2-40B4-BE49-F238E27FC236}">
                <a16:creationId xmlns:a16="http://schemas.microsoft.com/office/drawing/2014/main" id="{ABB6D29E-269B-8C4F-A8D8-4B583430C7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9194" y="68869"/>
            <a:ext cx="4358149" cy="754958"/>
          </a:xfrm>
          <a:prstGeom prst="rect">
            <a:avLst/>
          </a:prstGeom>
        </p:spPr>
      </p:pic>
      <p:pic>
        <p:nvPicPr>
          <p:cNvPr id="4" name="Picture 3">
            <a:extLst>
              <a:ext uri="{FF2B5EF4-FFF2-40B4-BE49-F238E27FC236}">
                <a16:creationId xmlns:a16="http://schemas.microsoft.com/office/drawing/2014/main" id="{4EA15F4A-BD57-3943-BDCA-4DB4BBC7B7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9194" y="4429330"/>
            <a:ext cx="1553471" cy="274344"/>
          </a:xfrm>
          <a:prstGeom prst="rect">
            <a:avLst/>
          </a:prstGeom>
        </p:spPr>
      </p:pic>
      <p:pic>
        <p:nvPicPr>
          <p:cNvPr id="5" name="Picture 4">
            <a:extLst>
              <a:ext uri="{FF2B5EF4-FFF2-40B4-BE49-F238E27FC236}">
                <a16:creationId xmlns:a16="http://schemas.microsoft.com/office/drawing/2014/main" id="{5C682969-C626-3342-AEE0-C999FD4859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0188" y="737227"/>
            <a:ext cx="6899577" cy="3692732"/>
          </a:xfrm>
          <a:prstGeom prst="rect">
            <a:avLst/>
          </a:prstGeom>
        </p:spPr>
      </p:pic>
      <p:pic>
        <p:nvPicPr>
          <p:cNvPr id="6" name="Picture 5">
            <a:extLst>
              <a:ext uri="{FF2B5EF4-FFF2-40B4-BE49-F238E27FC236}">
                <a16:creationId xmlns:a16="http://schemas.microsoft.com/office/drawing/2014/main" id="{EA80D5F1-38CC-4042-A562-113E79A46B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0188" y="744085"/>
            <a:ext cx="6899576" cy="3692732"/>
          </a:xfrm>
          <a:prstGeom prst="rect">
            <a:avLst/>
          </a:prstGeom>
        </p:spPr>
      </p:pic>
      <p:pic>
        <p:nvPicPr>
          <p:cNvPr id="7" name="Picture 6">
            <a:extLst>
              <a:ext uri="{FF2B5EF4-FFF2-40B4-BE49-F238E27FC236}">
                <a16:creationId xmlns:a16="http://schemas.microsoft.com/office/drawing/2014/main" id="{C6872F61-7EC6-E04A-8FEB-E3E253157E2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13131" y="4429330"/>
            <a:ext cx="1553471" cy="274344"/>
          </a:xfrm>
          <a:prstGeom prst="rect">
            <a:avLst/>
          </a:prstGeom>
        </p:spPr>
      </p:pic>
      <p:pic>
        <p:nvPicPr>
          <p:cNvPr id="8" name="Picture 7">
            <a:extLst>
              <a:ext uri="{FF2B5EF4-FFF2-40B4-BE49-F238E27FC236}">
                <a16:creationId xmlns:a16="http://schemas.microsoft.com/office/drawing/2014/main" id="{9D9C35BD-FD22-F149-AD3C-77BD144C8A8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0188" y="744086"/>
            <a:ext cx="6899576" cy="3692731"/>
          </a:xfrm>
          <a:prstGeom prst="rect">
            <a:avLst/>
          </a:prstGeom>
        </p:spPr>
      </p:pic>
      <p:pic>
        <p:nvPicPr>
          <p:cNvPr id="9" name="Picture 8">
            <a:extLst>
              <a:ext uri="{FF2B5EF4-FFF2-40B4-BE49-F238E27FC236}">
                <a16:creationId xmlns:a16="http://schemas.microsoft.com/office/drawing/2014/main" id="{17A66F32-ABF0-064D-A5B8-1A6F43CE9A3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57068" y="4429330"/>
            <a:ext cx="1553471" cy="274344"/>
          </a:xfrm>
          <a:prstGeom prst="rect">
            <a:avLst/>
          </a:prstGeom>
        </p:spPr>
      </p:pic>
      <p:pic>
        <p:nvPicPr>
          <p:cNvPr id="10" name="Picture 9">
            <a:extLst>
              <a:ext uri="{FF2B5EF4-FFF2-40B4-BE49-F238E27FC236}">
                <a16:creationId xmlns:a16="http://schemas.microsoft.com/office/drawing/2014/main" id="{C8038D76-3547-AC45-8014-E84471AF844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10189" y="744086"/>
            <a:ext cx="6899575" cy="3692731"/>
          </a:xfrm>
          <a:prstGeom prst="rect">
            <a:avLst/>
          </a:prstGeom>
        </p:spPr>
      </p:pic>
      <p:pic>
        <p:nvPicPr>
          <p:cNvPr id="11" name="Picture 10">
            <a:extLst>
              <a:ext uri="{FF2B5EF4-FFF2-40B4-BE49-F238E27FC236}">
                <a16:creationId xmlns:a16="http://schemas.microsoft.com/office/drawing/2014/main" id="{F81DFCBD-2FDC-C649-BE2F-A602B99744B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01005" y="4429330"/>
            <a:ext cx="1553471" cy="274344"/>
          </a:xfrm>
          <a:prstGeom prst="rect">
            <a:avLst/>
          </a:prstGeom>
        </p:spPr>
      </p:pic>
    </p:spTree>
    <p:extLst>
      <p:ext uri="{BB962C8B-B14F-4D97-AF65-F5344CB8AC3E}">
        <p14:creationId xmlns:p14="http://schemas.microsoft.com/office/powerpoint/2010/main" val="11063403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5BA67E-B11A-164E-BA6C-DD373CE82E79}"/>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8512693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20">
            <a:extLst>
              <a:ext uri="{FF2B5EF4-FFF2-40B4-BE49-F238E27FC236}">
                <a16:creationId xmlns:a16="http://schemas.microsoft.com/office/drawing/2014/main" id="{003793C2-E716-6047-8430-89B484141909}"/>
              </a:ext>
            </a:extLst>
          </p:cNvPr>
          <p:cNvSpPr txBox="1">
            <a:spLocks/>
          </p:cNvSpPr>
          <p:nvPr/>
        </p:nvSpPr>
        <p:spPr>
          <a:xfrm>
            <a:off x="787178" y="188848"/>
            <a:ext cx="7569642" cy="421436"/>
          </a:xfrm>
          <a:prstGeom prst="rect">
            <a:avLst/>
          </a:prstGeom>
        </p:spPr>
        <p:txBody>
          <a:bodyPr spcFirstLastPara="1" wrap="square"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marL="0" marR="0" lvl="0" indent="0" algn="l" defTabSz="685800" rtl="0" eaLnBrk="1" fontAlgn="auto" latinLnBrk="0" hangingPunct="1">
              <a:lnSpc>
                <a:spcPct val="9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12284C"/>
                </a:solidFill>
                <a:effectLst/>
                <a:uLnTx/>
                <a:uFillTx/>
                <a:latin typeface="Open Sans"/>
                <a:ea typeface="Roboto"/>
                <a:cs typeface="Roboto"/>
                <a:sym typeface="Roboto"/>
              </a:rPr>
              <a:t>Kansas School Redesign Principles</a:t>
            </a:r>
          </a:p>
        </p:txBody>
      </p:sp>
      <p:graphicFrame>
        <p:nvGraphicFramePr>
          <p:cNvPr id="5" name="Shape 723">
            <a:extLst>
              <a:ext uri="{FF2B5EF4-FFF2-40B4-BE49-F238E27FC236}">
                <a16:creationId xmlns:a16="http://schemas.microsoft.com/office/drawing/2014/main" id="{8C6528C9-80D8-E74D-879C-624C4BAAE90D}"/>
              </a:ext>
            </a:extLst>
          </p:cNvPr>
          <p:cNvGraphicFramePr/>
          <p:nvPr/>
        </p:nvGraphicFramePr>
        <p:xfrm>
          <a:off x="787178" y="610284"/>
          <a:ext cx="7569642" cy="3985958"/>
        </p:xfrm>
        <a:graphic>
          <a:graphicData uri="http://schemas.openxmlformats.org/drawingml/2006/table">
            <a:tbl>
              <a:tblPr>
                <a:noFill/>
              </a:tblPr>
              <a:tblGrid>
                <a:gridCol w="3784821">
                  <a:extLst>
                    <a:ext uri="{9D8B030D-6E8A-4147-A177-3AD203B41FA5}">
                      <a16:colId xmlns:a16="http://schemas.microsoft.com/office/drawing/2014/main" val="20000"/>
                    </a:ext>
                  </a:extLst>
                </a:gridCol>
                <a:gridCol w="3784821">
                  <a:extLst>
                    <a:ext uri="{9D8B030D-6E8A-4147-A177-3AD203B41FA5}">
                      <a16:colId xmlns:a16="http://schemas.microsoft.com/office/drawing/2014/main" val="20001"/>
                    </a:ext>
                  </a:extLst>
                </a:gridCol>
              </a:tblGrid>
              <a:tr h="869603">
                <a:tc>
                  <a:txBody>
                    <a:bodyPr/>
                    <a:lstStyle/>
                    <a:p>
                      <a:pPr marL="0" lvl="0" indent="0" algn="ctr" rtl="0">
                        <a:spcBef>
                          <a:spcPts val="0"/>
                        </a:spcBef>
                        <a:spcAft>
                          <a:spcPts val="0"/>
                        </a:spcAft>
                        <a:buNone/>
                      </a:pPr>
                      <a:r>
                        <a:rPr lang="en" sz="2200" b="1" dirty="0">
                          <a:solidFill>
                            <a:srgbClr val="FFFFFF"/>
                          </a:solidFill>
                        </a:rPr>
                        <a:t>Student Success Skills</a:t>
                      </a:r>
                      <a:endParaRPr sz="2200" b="1" dirty="0">
                        <a:solidFill>
                          <a:srgbClr val="FFFFFF"/>
                        </a:solidFill>
                      </a:endParaRPr>
                    </a:p>
                  </a:txBody>
                  <a:tcPr marL="66472" marR="66472" marT="66472" marB="66472"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Clr>
                          <a:schemeClr val="dk1"/>
                        </a:buClr>
                        <a:buSzPts val="1100"/>
                        <a:buFont typeface="Arial"/>
                        <a:buNone/>
                      </a:pPr>
                      <a:r>
                        <a:rPr lang="en" sz="2200" b="1" dirty="0">
                          <a:solidFill>
                            <a:srgbClr val="FFFFFF"/>
                          </a:solidFill>
                        </a:rPr>
                        <a:t>Family, Business, and </a:t>
                      </a:r>
                    </a:p>
                    <a:p>
                      <a:pPr marL="0" lvl="0" indent="0" algn="ctr" rtl="0">
                        <a:spcBef>
                          <a:spcPts val="0"/>
                        </a:spcBef>
                        <a:spcAft>
                          <a:spcPts val="0"/>
                        </a:spcAft>
                        <a:buClr>
                          <a:schemeClr val="dk1"/>
                        </a:buClr>
                        <a:buSzPts val="1100"/>
                        <a:buFont typeface="Arial"/>
                        <a:buNone/>
                      </a:pPr>
                      <a:r>
                        <a:rPr lang="en" sz="2200" b="1" dirty="0">
                          <a:solidFill>
                            <a:srgbClr val="FFFFFF"/>
                          </a:solidFill>
                        </a:rPr>
                        <a:t>Community Partnerships</a:t>
                      </a:r>
                      <a:endParaRPr sz="2200" b="1" dirty="0">
                        <a:solidFill>
                          <a:srgbClr val="FFFFFF"/>
                        </a:solidFill>
                      </a:endParaRPr>
                    </a:p>
                  </a:txBody>
                  <a:tcPr marL="66472" marR="66472" marT="66472" marB="66472"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chemeClr val="accent4"/>
                    </a:solidFill>
                  </a:tcPr>
                </a:tc>
                <a:extLst>
                  <a:ext uri="{0D108BD9-81ED-4DB2-BD59-A6C34878D82A}">
                    <a16:rowId xmlns:a16="http://schemas.microsoft.com/office/drawing/2014/main" val="10000"/>
                  </a:ext>
                </a:extLst>
              </a:tr>
              <a:tr h="1289118">
                <a:tc>
                  <a:txBody>
                    <a:bodyPr/>
                    <a:lstStyle/>
                    <a:p>
                      <a:pPr marL="0" lvl="0" indent="0" algn="ctr" rtl="0">
                        <a:spcBef>
                          <a:spcPts val="0"/>
                        </a:spcBef>
                        <a:spcAft>
                          <a:spcPts val="0"/>
                        </a:spcAft>
                        <a:buClr>
                          <a:schemeClr val="dk1"/>
                        </a:buClr>
                        <a:buSzPts val="1100"/>
                        <a:buFont typeface="Arial"/>
                        <a:buNone/>
                      </a:pPr>
                      <a:r>
                        <a:rPr lang="en" sz="2000" dirty="0">
                          <a:solidFill>
                            <a:schemeClr val="tx2"/>
                          </a:solidFill>
                        </a:rPr>
                        <a:t>There is an integrated approach to develop student social-emotional learning.</a:t>
                      </a:r>
                      <a:endParaRPr sz="2000" dirty="0">
                        <a:solidFill>
                          <a:schemeClr val="tx2"/>
                        </a:solidFill>
                      </a:endParaRPr>
                    </a:p>
                  </a:txBody>
                  <a:tcPr marL="66472" marR="66472" marT="66472" marB="66472">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a:spcBef>
                          <a:spcPts val="0"/>
                        </a:spcBef>
                        <a:spcAft>
                          <a:spcPts val="0"/>
                        </a:spcAft>
                        <a:buNone/>
                      </a:pPr>
                      <a:r>
                        <a:rPr lang="en" sz="2000" dirty="0">
                          <a:solidFill>
                            <a:schemeClr val="tx2"/>
                          </a:solidFill>
                        </a:rPr>
                        <a:t>Partnerships are based on mutually beneficial relationships and collaboration.</a:t>
                      </a:r>
                      <a:endParaRPr sz="2000" dirty="0">
                        <a:solidFill>
                          <a:schemeClr val="tx2"/>
                        </a:solidFill>
                      </a:endParaRPr>
                    </a:p>
                  </a:txBody>
                  <a:tcPr marL="66472" marR="66472" marT="66472" marB="66472">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1"/>
                  </a:ext>
                </a:extLst>
              </a:tr>
              <a:tr h="475093">
                <a:tc>
                  <a:txBody>
                    <a:bodyPr/>
                    <a:lstStyle/>
                    <a:p>
                      <a:pPr marL="0" lvl="0" indent="0" algn="ctr" rtl="0">
                        <a:spcBef>
                          <a:spcPts val="0"/>
                        </a:spcBef>
                        <a:spcAft>
                          <a:spcPts val="0"/>
                        </a:spcAft>
                        <a:buNone/>
                      </a:pPr>
                      <a:r>
                        <a:rPr lang="en" sz="2200" b="1" dirty="0">
                          <a:solidFill>
                            <a:srgbClr val="FFFFFF"/>
                          </a:solidFill>
                        </a:rPr>
                        <a:t>Personalized Learning</a:t>
                      </a:r>
                      <a:endParaRPr sz="2200" b="1" dirty="0">
                        <a:solidFill>
                          <a:srgbClr val="FFFFFF"/>
                        </a:solidFill>
                      </a:endParaRPr>
                    </a:p>
                  </a:txBody>
                  <a:tcPr marL="66472" marR="66472" marT="66472" marB="66472"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2200" b="1" dirty="0">
                          <a:solidFill>
                            <a:srgbClr val="FFFFFF"/>
                          </a:solidFill>
                        </a:rPr>
                        <a:t>Real World Application</a:t>
                      </a:r>
                      <a:endParaRPr sz="2200" b="1" dirty="0">
                        <a:solidFill>
                          <a:srgbClr val="FFFFFF"/>
                        </a:solidFill>
                      </a:endParaRPr>
                    </a:p>
                  </a:txBody>
                  <a:tcPr marL="66472" marR="66472" marT="66472" marB="66472">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chemeClr val="accent2"/>
                    </a:solidFill>
                  </a:tcPr>
                </a:tc>
                <a:extLst>
                  <a:ext uri="{0D108BD9-81ED-4DB2-BD59-A6C34878D82A}">
                    <a16:rowId xmlns:a16="http://schemas.microsoft.com/office/drawing/2014/main" val="10002"/>
                  </a:ext>
                </a:extLst>
              </a:tr>
              <a:tr h="1289118">
                <a:tc>
                  <a:txBody>
                    <a:bodyPr/>
                    <a:lstStyle/>
                    <a:p>
                      <a:pPr marL="0" lvl="0" indent="0" algn="ctr" rtl="0">
                        <a:spcBef>
                          <a:spcPts val="0"/>
                        </a:spcBef>
                        <a:spcAft>
                          <a:spcPts val="0"/>
                        </a:spcAft>
                        <a:buNone/>
                      </a:pPr>
                      <a:r>
                        <a:rPr lang="en" sz="2000" dirty="0">
                          <a:solidFill>
                            <a:schemeClr val="tx2"/>
                          </a:solidFill>
                        </a:rPr>
                        <a:t>Teachers support students </a:t>
                      </a:r>
                    </a:p>
                    <a:p>
                      <a:pPr marL="0" lvl="0" indent="0" algn="ctr" rtl="0">
                        <a:spcBef>
                          <a:spcPts val="0"/>
                        </a:spcBef>
                        <a:spcAft>
                          <a:spcPts val="0"/>
                        </a:spcAft>
                        <a:buNone/>
                      </a:pPr>
                      <a:r>
                        <a:rPr lang="en" sz="2000" dirty="0">
                          <a:solidFill>
                            <a:schemeClr val="tx2"/>
                          </a:solidFill>
                        </a:rPr>
                        <a:t>to have choice over their time, </a:t>
                      </a:r>
                    </a:p>
                    <a:p>
                      <a:pPr marL="0" lvl="0" indent="0" algn="ctr" rtl="0">
                        <a:spcBef>
                          <a:spcPts val="0"/>
                        </a:spcBef>
                        <a:spcAft>
                          <a:spcPts val="0"/>
                        </a:spcAft>
                        <a:buNone/>
                      </a:pPr>
                      <a:r>
                        <a:rPr lang="en" sz="2000" dirty="0">
                          <a:solidFill>
                            <a:schemeClr val="tx2"/>
                          </a:solidFill>
                        </a:rPr>
                        <a:t>place, pace and path.</a:t>
                      </a:r>
                      <a:endParaRPr sz="2000" b="1" dirty="0">
                        <a:solidFill>
                          <a:schemeClr val="tx2"/>
                        </a:solidFill>
                      </a:endParaRPr>
                    </a:p>
                  </a:txBody>
                  <a:tcPr marL="66472" marR="66472" marT="66472" marB="66472">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a:spcBef>
                          <a:spcPts val="0"/>
                        </a:spcBef>
                        <a:spcAft>
                          <a:spcPts val="0"/>
                        </a:spcAft>
                        <a:buNone/>
                      </a:pPr>
                      <a:r>
                        <a:rPr lang="en" sz="2000" dirty="0">
                          <a:solidFill>
                            <a:schemeClr val="tx2"/>
                          </a:solidFill>
                        </a:rPr>
                        <a:t>Project-based learning, internships, and civic engagement makes learning relevant.</a:t>
                      </a:r>
                      <a:endParaRPr sz="2000" dirty="0">
                        <a:solidFill>
                          <a:schemeClr val="tx2"/>
                        </a:solidFill>
                      </a:endParaRPr>
                    </a:p>
                  </a:txBody>
                  <a:tcPr marL="66472" marR="66472" marT="66472" marB="66472">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09483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18BF1525-5866-0B42-9227-674EAF2B0F02}"/>
              </a:ext>
            </a:extLst>
          </p:cNvPr>
          <p:cNvPicPr>
            <a:picLocks noChangeAspect="1"/>
          </p:cNvPicPr>
          <p:nvPr/>
        </p:nvPicPr>
        <p:blipFill>
          <a:blip r:embed="rId3"/>
          <a:stretch>
            <a:fillRect/>
          </a:stretch>
        </p:blipFill>
        <p:spPr>
          <a:xfrm>
            <a:off x="214792" y="0"/>
            <a:ext cx="8659184" cy="4436988"/>
          </a:xfrm>
          <a:prstGeom prst="rect">
            <a:avLst/>
          </a:prstGeom>
        </p:spPr>
      </p:pic>
    </p:spTree>
    <p:extLst>
      <p:ext uri="{BB962C8B-B14F-4D97-AF65-F5344CB8AC3E}">
        <p14:creationId xmlns:p14="http://schemas.microsoft.com/office/powerpoint/2010/main" val="3105865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EA14E-27BF-D64A-BEA2-5E89A2547EF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566A9AB-23AA-2641-984F-76815EBC3987}"/>
              </a:ext>
            </a:extLst>
          </p:cNvPr>
          <p:cNvSpPr>
            <a:spLocks noGrp="1"/>
          </p:cNvSpPr>
          <p:nvPr>
            <p:ph type="subTitle" idx="1"/>
          </p:nvPr>
        </p:nvSpPr>
        <p:spPr/>
        <p:txBody>
          <a:bodyPr/>
          <a:lstStyle/>
          <a:p>
            <a:endParaRPr lang="en-US"/>
          </a:p>
        </p:txBody>
      </p:sp>
      <p:pic>
        <p:nvPicPr>
          <p:cNvPr id="5" name="slide.url=https://www.mentimeter.com/s/79e604c86328a80d631c4b66d3757f37/68e184d1c738/edit">
            <a:extLst>
              <a:ext uri="{FF2B5EF4-FFF2-40B4-BE49-F238E27FC236}">
                <a16:creationId xmlns:a16="http://schemas.microsoft.com/office/drawing/2014/main" id="{69E279A0-7CD3-B84E-9400-96BF44380E31}"/>
              </a:ext>
            </a:extLst>
          </p:cNvPr>
          <p:cNvPicPr>
            <a:picLocks/>
          </p:cNvPicPr>
          <p:nvPr/>
        </p:nvPicPr>
        <p:blipFill>
          <a:blip r:embed="rId3"/>
          <a:stretch>
            <a:fillRect/>
          </a:stretch>
        </p:blipFill>
        <p:spPr>
          <a:xfrm>
            <a:off x="63500" y="63500"/>
            <a:ext cx="9017000" cy="5016500"/>
          </a:xfrm>
          <a:prstGeom prst="rect">
            <a:avLst/>
          </a:prstGeom>
        </p:spPr>
      </p:pic>
    </p:spTree>
    <p:extLst>
      <p:ext uri="{BB962C8B-B14F-4D97-AF65-F5344CB8AC3E}">
        <p14:creationId xmlns:p14="http://schemas.microsoft.com/office/powerpoint/2010/main" val="1169026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F693E-A5B4-DB45-99EE-3CD317D4E6E6}"/>
              </a:ext>
            </a:extLst>
          </p:cNvPr>
          <p:cNvSpPr txBox="1">
            <a:spLocks/>
          </p:cNvSpPr>
          <p:nvPr/>
        </p:nvSpPr>
        <p:spPr>
          <a:xfrm>
            <a:off x="257750" y="63804"/>
            <a:ext cx="8492808" cy="1035646"/>
          </a:xfrm>
          <a:prstGeom prst="rect">
            <a:avLst/>
          </a:prstGeom>
        </p:spPr>
        <p:txBody>
          <a:bodyPr>
            <a:normAutofit lnSpcReduction="10000"/>
          </a:bodyPr>
          <a:lstStyle>
            <a:lvl1pPr algn="l" rtl="0" eaLnBrk="0" fontAlgn="base" hangingPunct="0">
              <a:lnSpc>
                <a:spcPct val="90000"/>
              </a:lnSpc>
              <a:spcBef>
                <a:spcPct val="0"/>
              </a:spcBef>
              <a:spcAft>
                <a:spcPct val="0"/>
              </a:spcAft>
              <a:defRPr sz="3300" kern="1200">
                <a:solidFill>
                  <a:srgbClr val="11284B"/>
                </a:solidFill>
                <a:latin typeface="Arial Black" panose="020B0A04020102020204" pitchFamily="34" charset="0"/>
                <a:ea typeface="+mj-ea"/>
                <a:cs typeface="+mj-cs"/>
              </a:defRPr>
            </a:lvl1pPr>
            <a:lvl2pPr algn="l" rtl="0" eaLnBrk="0" fontAlgn="base" hangingPunct="0">
              <a:lnSpc>
                <a:spcPct val="90000"/>
              </a:lnSpc>
              <a:spcBef>
                <a:spcPct val="0"/>
              </a:spcBef>
              <a:spcAft>
                <a:spcPct val="0"/>
              </a:spcAft>
              <a:defRPr sz="3300">
                <a:solidFill>
                  <a:srgbClr val="11284B"/>
                </a:solidFill>
                <a:latin typeface="Arial Black" panose="020B0A04020102020204" pitchFamily="34" charset="0"/>
              </a:defRPr>
            </a:lvl2pPr>
            <a:lvl3pPr algn="l" rtl="0" eaLnBrk="0" fontAlgn="base" hangingPunct="0">
              <a:lnSpc>
                <a:spcPct val="90000"/>
              </a:lnSpc>
              <a:spcBef>
                <a:spcPct val="0"/>
              </a:spcBef>
              <a:spcAft>
                <a:spcPct val="0"/>
              </a:spcAft>
              <a:defRPr sz="3300">
                <a:solidFill>
                  <a:srgbClr val="11284B"/>
                </a:solidFill>
                <a:latin typeface="Arial Black" panose="020B0A04020102020204" pitchFamily="34" charset="0"/>
              </a:defRPr>
            </a:lvl3pPr>
            <a:lvl4pPr algn="l" rtl="0" eaLnBrk="0" fontAlgn="base" hangingPunct="0">
              <a:lnSpc>
                <a:spcPct val="90000"/>
              </a:lnSpc>
              <a:spcBef>
                <a:spcPct val="0"/>
              </a:spcBef>
              <a:spcAft>
                <a:spcPct val="0"/>
              </a:spcAft>
              <a:defRPr sz="3300">
                <a:solidFill>
                  <a:srgbClr val="11284B"/>
                </a:solidFill>
                <a:latin typeface="Arial Black" panose="020B0A04020102020204" pitchFamily="34" charset="0"/>
              </a:defRPr>
            </a:lvl4pPr>
            <a:lvl5pPr algn="l" rtl="0" eaLnBrk="0" fontAlgn="base" hangingPunct="0">
              <a:lnSpc>
                <a:spcPct val="90000"/>
              </a:lnSpc>
              <a:spcBef>
                <a:spcPct val="0"/>
              </a:spcBef>
              <a:spcAft>
                <a:spcPct val="0"/>
              </a:spcAft>
              <a:defRPr sz="3300">
                <a:solidFill>
                  <a:srgbClr val="11284B"/>
                </a:solidFill>
                <a:latin typeface="Arial Black" panose="020B0A04020102020204" pitchFamily="34" charset="0"/>
              </a:defRPr>
            </a:lvl5pPr>
            <a:lvl6pPr marL="342900" algn="l" rtl="0" fontAlgn="base">
              <a:lnSpc>
                <a:spcPct val="90000"/>
              </a:lnSpc>
              <a:spcBef>
                <a:spcPct val="0"/>
              </a:spcBef>
              <a:spcAft>
                <a:spcPct val="0"/>
              </a:spcAft>
              <a:defRPr sz="3300">
                <a:solidFill>
                  <a:srgbClr val="11284B"/>
                </a:solidFill>
                <a:latin typeface="Arial Black" panose="020B0A04020102020204" pitchFamily="34" charset="0"/>
              </a:defRPr>
            </a:lvl6pPr>
            <a:lvl7pPr marL="685800" algn="l" rtl="0" fontAlgn="base">
              <a:lnSpc>
                <a:spcPct val="90000"/>
              </a:lnSpc>
              <a:spcBef>
                <a:spcPct val="0"/>
              </a:spcBef>
              <a:spcAft>
                <a:spcPct val="0"/>
              </a:spcAft>
              <a:defRPr sz="3300">
                <a:solidFill>
                  <a:srgbClr val="11284B"/>
                </a:solidFill>
                <a:latin typeface="Arial Black" panose="020B0A04020102020204" pitchFamily="34" charset="0"/>
              </a:defRPr>
            </a:lvl7pPr>
            <a:lvl8pPr marL="1028700" algn="l" rtl="0" fontAlgn="base">
              <a:lnSpc>
                <a:spcPct val="90000"/>
              </a:lnSpc>
              <a:spcBef>
                <a:spcPct val="0"/>
              </a:spcBef>
              <a:spcAft>
                <a:spcPct val="0"/>
              </a:spcAft>
              <a:defRPr sz="3300">
                <a:solidFill>
                  <a:srgbClr val="11284B"/>
                </a:solidFill>
                <a:latin typeface="Arial Black" panose="020B0A04020102020204" pitchFamily="34" charset="0"/>
              </a:defRPr>
            </a:lvl8pPr>
            <a:lvl9pPr marL="1371600" algn="l" rtl="0" fontAlgn="base">
              <a:lnSpc>
                <a:spcPct val="90000"/>
              </a:lnSpc>
              <a:spcBef>
                <a:spcPct val="0"/>
              </a:spcBef>
              <a:spcAft>
                <a:spcPct val="0"/>
              </a:spcAft>
              <a:defRPr sz="3300">
                <a:solidFill>
                  <a:srgbClr val="11284B"/>
                </a:solidFill>
                <a:latin typeface="Arial Black" panose="020B0A04020102020204" pitchFamily="34"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3600" b="0" i="0" u="none" strike="noStrike" kern="1200" cap="none" spc="0" normalizeH="0" baseline="0" noProof="0" dirty="0">
                <a:ln>
                  <a:noFill/>
                </a:ln>
                <a:solidFill>
                  <a:schemeClr val="tx2"/>
                </a:solidFill>
                <a:effectLst/>
                <a:uLnTx/>
                <a:uFillTx/>
                <a:latin typeface="Calibri" panose="020F0502020204030204"/>
                <a:ea typeface="+mj-ea"/>
                <a:cs typeface="+mj-cs"/>
              </a:rPr>
              <a:t>Highest Need Competencies</a:t>
            </a:r>
            <a:br>
              <a:rPr kumimoji="0" lang="en-US" sz="3600" b="0" i="0" u="none" strike="noStrike" kern="1200" cap="none" spc="0" normalizeH="0" baseline="0" noProof="0" dirty="0">
                <a:ln>
                  <a:noFill/>
                </a:ln>
                <a:solidFill>
                  <a:schemeClr val="tx2"/>
                </a:solidFill>
                <a:effectLst/>
                <a:uLnTx/>
                <a:uFillTx/>
                <a:latin typeface="Calibri" panose="020F0502020204030204"/>
                <a:ea typeface="+mj-ea"/>
                <a:cs typeface="+mj-cs"/>
              </a:rPr>
            </a:br>
            <a:r>
              <a:rPr kumimoji="0" lang="en-US" sz="3600" b="0" i="0" u="none" strike="noStrike" kern="1200" cap="none" spc="0" normalizeH="0" baseline="0" noProof="0" dirty="0">
                <a:ln>
                  <a:noFill/>
                </a:ln>
                <a:solidFill>
                  <a:schemeClr val="tx2"/>
                </a:solidFill>
                <a:effectLst/>
                <a:uLnTx/>
                <a:uFillTx/>
                <a:latin typeface="Calibri" panose="020F0502020204030204"/>
                <a:ea typeface="+mj-ea"/>
                <a:cs typeface="+mj-cs"/>
              </a:rPr>
              <a:t>Identified by Over 7,300 Kansas Students</a:t>
            </a:r>
          </a:p>
        </p:txBody>
      </p:sp>
      <p:graphicFrame>
        <p:nvGraphicFramePr>
          <p:cNvPr id="3" name="Table 2">
            <a:extLst>
              <a:ext uri="{FF2B5EF4-FFF2-40B4-BE49-F238E27FC236}">
                <a16:creationId xmlns:a16="http://schemas.microsoft.com/office/drawing/2014/main" id="{EA702F1E-D7FB-0946-9207-2810CB25985A}"/>
              </a:ext>
            </a:extLst>
          </p:cNvPr>
          <p:cNvGraphicFramePr>
            <a:graphicFrameLocks noGrp="1"/>
          </p:cNvGraphicFramePr>
          <p:nvPr>
            <p:extLst>
              <p:ext uri="{D42A27DB-BD31-4B8C-83A1-F6EECF244321}">
                <p14:modId xmlns:p14="http://schemas.microsoft.com/office/powerpoint/2010/main" val="762869952"/>
              </p:ext>
            </p:extLst>
          </p:nvPr>
        </p:nvGraphicFramePr>
        <p:xfrm>
          <a:off x="385766" y="1166298"/>
          <a:ext cx="8255010" cy="3245321"/>
        </p:xfrm>
        <a:graphic>
          <a:graphicData uri="http://schemas.openxmlformats.org/drawingml/2006/table">
            <a:tbl>
              <a:tblPr firstRow="1" bandRow="1">
                <a:tableStyleId>{5C22544A-7EE6-4342-B048-85BDC9FD1C3A}</a:tableStyleId>
              </a:tblPr>
              <a:tblGrid>
                <a:gridCol w="1375835">
                  <a:extLst>
                    <a:ext uri="{9D8B030D-6E8A-4147-A177-3AD203B41FA5}">
                      <a16:colId xmlns:a16="http://schemas.microsoft.com/office/drawing/2014/main" val="2780083574"/>
                    </a:ext>
                  </a:extLst>
                </a:gridCol>
                <a:gridCol w="1375835">
                  <a:extLst>
                    <a:ext uri="{9D8B030D-6E8A-4147-A177-3AD203B41FA5}">
                      <a16:colId xmlns:a16="http://schemas.microsoft.com/office/drawing/2014/main" val="3179843793"/>
                    </a:ext>
                  </a:extLst>
                </a:gridCol>
                <a:gridCol w="1375835">
                  <a:extLst>
                    <a:ext uri="{9D8B030D-6E8A-4147-A177-3AD203B41FA5}">
                      <a16:colId xmlns:a16="http://schemas.microsoft.com/office/drawing/2014/main" val="3755253184"/>
                    </a:ext>
                  </a:extLst>
                </a:gridCol>
                <a:gridCol w="1375835">
                  <a:extLst>
                    <a:ext uri="{9D8B030D-6E8A-4147-A177-3AD203B41FA5}">
                      <a16:colId xmlns:a16="http://schemas.microsoft.com/office/drawing/2014/main" val="2368034932"/>
                    </a:ext>
                  </a:extLst>
                </a:gridCol>
                <a:gridCol w="1375835">
                  <a:extLst>
                    <a:ext uri="{9D8B030D-6E8A-4147-A177-3AD203B41FA5}">
                      <a16:colId xmlns:a16="http://schemas.microsoft.com/office/drawing/2014/main" val="866028925"/>
                    </a:ext>
                  </a:extLst>
                </a:gridCol>
                <a:gridCol w="1375835">
                  <a:extLst>
                    <a:ext uri="{9D8B030D-6E8A-4147-A177-3AD203B41FA5}">
                      <a16:colId xmlns:a16="http://schemas.microsoft.com/office/drawing/2014/main" val="3847138517"/>
                    </a:ext>
                  </a:extLst>
                </a:gridCol>
              </a:tblGrid>
              <a:tr h="744537">
                <a:tc>
                  <a:txBody>
                    <a:bodyPr/>
                    <a:lstStyle/>
                    <a:p>
                      <a:pPr algn="ctr"/>
                      <a:r>
                        <a:rPr lang="en-US" sz="1600" b="0" dirty="0"/>
                        <a:t>Overall Rank by Highest Need</a:t>
                      </a:r>
                    </a:p>
                  </a:txBody>
                  <a:tcPr anchor="ctr">
                    <a:solidFill>
                      <a:srgbClr val="FFC000"/>
                    </a:solidFill>
                  </a:tcPr>
                </a:tc>
                <a:tc>
                  <a:txBody>
                    <a:bodyPr/>
                    <a:lstStyle/>
                    <a:p>
                      <a:pPr algn="ctr"/>
                      <a:r>
                        <a:rPr lang="en-US" sz="1600" b="0" dirty="0"/>
                        <a:t>Males</a:t>
                      </a:r>
                    </a:p>
                  </a:txBody>
                  <a:tcPr anchor="ctr">
                    <a:solidFill>
                      <a:srgbClr val="FFC000"/>
                    </a:solidFill>
                  </a:tcPr>
                </a:tc>
                <a:tc>
                  <a:txBody>
                    <a:bodyPr/>
                    <a:lstStyle/>
                    <a:p>
                      <a:pPr algn="ctr"/>
                      <a:r>
                        <a:rPr lang="en-US" sz="1600" b="0" dirty="0"/>
                        <a:t>Females</a:t>
                      </a:r>
                    </a:p>
                  </a:txBody>
                  <a:tcPr anchor="ctr">
                    <a:solidFill>
                      <a:srgbClr val="FFC000"/>
                    </a:solidFill>
                  </a:tcPr>
                </a:tc>
                <a:tc>
                  <a:txBody>
                    <a:bodyPr/>
                    <a:lstStyle/>
                    <a:p>
                      <a:pPr algn="ctr"/>
                      <a:r>
                        <a:rPr lang="en-US" sz="1600" b="0" dirty="0"/>
                        <a:t>6</a:t>
                      </a:r>
                      <a:r>
                        <a:rPr lang="en-US" sz="1600" b="0" baseline="30000" dirty="0"/>
                        <a:t>th</a:t>
                      </a:r>
                      <a:r>
                        <a:rPr lang="en-US" sz="1600" b="0" dirty="0"/>
                        <a:t> Grade</a:t>
                      </a:r>
                    </a:p>
                  </a:txBody>
                  <a:tcPr anchor="ctr">
                    <a:solidFill>
                      <a:srgbClr val="FFC000"/>
                    </a:solidFill>
                  </a:tcPr>
                </a:tc>
                <a:tc>
                  <a:txBody>
                    <a:bodyPr/>
                    <a:lstStyle/>
                    <a:p>
                      <a:pPr algn="ctr"/>
                      <a:r>
                        <a:rPr lang="en-US" sz="1600" b="0" dirty="0"/>
                        <a:t>9</a:t>
                      </a:r>
                      <a:r>
                        <a:rPr lang="en-US" sz="1600" b="0" baseline="30000" dirty="0"/>
                        <a:t>th</a:t>
                      </a:r>
                      <a:r>
                        <a:rPr lang="en-US" sz="1600" b="0" dirty="0"/>
                        <a:t> Grade</a:t>
                      </a:r>
                    </a:p>
                  </a:txBody>
                  <a:tcPr anchor="ctr">
                    <a:solidFill>
                      <a:srgbClr val="FFC000"/>
                    </a:solidFill>
                  </a:tcPr>
                </a:tc>
                <a:tc>
                  <a:txBody>
                    <a:bodyPr/>
                    <a:lstStyle/>
                    <a:p>
                      <a:pPr algn="ctr"/>
                      <a:r>
                        <a:rPr lang="en-US" sz="1600" b="0" dirty="0"/>
                        <a:t>12</a:t>
                      </a:r>
                      <a:r>
                        <a:rPr lang="en-US" sz="1600" b="0" baseline="30000" dirty="0"/>
                        <a:t>th</a:t>
                      </a:r>
                      <a:r>
                        <a:rPr lang="en-US" sz="1600" b="0" dirty="0"/>
                        <a:t> Grade</a:t>
                      </a:r>
                    </a:p>
                  </a:txBody>
                  <a:tcPr anchor="ctr">
                    <a:solidFill>
                      <a:srgbClr val="FFC000"/>
                    </a:solidFill>
                  </a:tcPr>
                </a:tc>
                <a:extLst>
                  <a:ext uri="{0D108BD9-81ED-4DB2-BD59-A6C34878D82A}">
                    <a16:rowId xmlns:a16="http://schemas.microsoft.com/office/drawing/2014/main" val="1383207594"/>
                  </a:ext>
                </a:extLst>
              </a:tr>
              <a:tr h="587702">
                <a:tc>
                  <a:txBody>
                    <a:bodyPr/>
                    <a:lstStyle/>
                    <a:p>
                      <a:pPr algn="ctr" fontAlgn="b"/>
                      <a:r>
                        <a:rPr lang="en-US" sz="1400" b="0" i="0" u="none" strike="noStrike" dirty="0">
                          <a:solidFill>
                            <a:srgbClr val="000000"/>
                          </a:solidFill>
                          <a:effectLst/>
                          <a:latin typeface="Calibri" panose="020F0502020204030204" pitchFamily="34" charset="0"/>
                        </a:rPr>
                        <a:t>Sustained Attention</a:t>
                      </a:r>
                    </a:p>
                    <a:p>
                      <a:pPr algn="ctr" fontAlgn="b"/>
                      <a:r>
                        <a:rPr lang="en-US" sz="1400" b="0" i="0" u="none" strike="noStrike" dirty="0">
                          <a:solidFill>
                            <a:srgbClr val="000000"/>
                          </a:solidFill>
                          <a:effectLst/>
                          <a:latin typeface="Calibri" panose="020F0502020204030204" pitchFamily="34" charset="0"/>
                        </a:rPr>
                        <a:t>Self-Regulation</a:t>
                      </a:r>
                    </a:p>
                  </a:txBody>
                  <a:tcPr marL="9525" marR="9525" marT="9525" marB="0" anchor="ctr">
                    <a:solidFill>
                      <a:schemeClr val="accent4">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Sustained Attention</a:t>
                      </a: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Self-Regulation</a:t>
                      </a:r>
                    </a:p>
                  </a:txBody>
                  <a:tcPr marL="9525" marR="9525" marT="9525" marB="0" anchor="ctr">
                    <a:solidFill>
                      <a:schemeClr val="accent4">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Sustained Attention</a:t>
                      </a: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Self-Regulation</a:t>
                      </a:r>
                    </a:p>
                  </a:txBody>
                  <a:tcPr marL="9525" marR="9525" marT="9525" marB="0" anchor="ctr">
                    <a:solidFill>
                      <a:schemeClr val="accent4">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Sustained Attention</a:t>
                      </a: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Self-Regulation</a:t>
                      </a:r>
                    </a:p>
                  </a:txBody>
                  <a:tcPr marL="9525" marR="9525" marT="9525" marB="0" anchor="ctr">
                    <a:solidFill>
                      <a:schemeClr val="accent4">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Sustained Attention</a:t>
                      </a: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Self-Regulation</a:t>
                      </a:r>
                    </a:p>
                  </a:txBody>
                  <a:tcPr marL="9525" marR="9525" marT="9525" marB="0" anchor="ctr">
                    <a:solidFill>
                      <a:schemeClr val="accent4">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Sustained Attention</a:t>
                      </a: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Self-Regulation</a:t>
                      </a:r>
                    </a:p>
                  </a:txBody>
                  <a:tcPr marL="9525" marR="9525" marT="9525" marB="0" anchor="ctr">
                    <a:solidFill>
                      <a:schemeClr val="accent4">
                        <a:lumMod val="60000"/>
                        <a:lumOff val="40000"/>
                      </a:schemeClr>
                    </a:solidFill>
                  </a:tcPr>
                </a:tc>
                <a:extLst>
                  <a:ext uri="{0D108BD9-81ED-4DB2-BD59-A6C34878D82A}">
                    <a16:rowId xmlns:a16="http://schemas.microsoft.com/office/drawing/2014/main" val="4084505958"/>
                  </a:ext>
                </a:extLst>
              </a:tr>
              <a:tr h="443189">
                <a:tc>
                  <a:txBody>
                    <a:bodyPr/>
                    <a:lstStyle/>
                    <a:p>
                      <a:pPr algn="ctr" fontAlgn="b"/>
                      <a:r>
                        <a:rPr lang="en-US" sz="1400" b="0" i="0" u="none" strike="noStrike" dirty="0">
                          <a:solidFill>
                            <a:srgbClr val="000000"/>
                          </a:solidFill>
                          <a:effectLst/>
                          <a:latin typeface="Calibri" panose="020F0502020204030204" pitchFamily="34" charset="0"/>
                        </a:rPr>
                        <a:t>Initiative </a:t>
                      </a:r>
                    </a:p>
                  </a:txBody>
                  <a:tcPr marL="9525" marR="9525" marT="9525" marB="0" anchor="ctr">
                    <a:solidFill>
                      <a:schemeClr val="accent6">
                        <a:lumMod val="60000"/>
                        <a:lumOff val="4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Initiative</a:t>
                      </a:r>
                    </a:p>
                  </a:txBody>
                  <a:tcPr marL="9525" marR="9525" marT="9525" marB="0" anchor="ctr">
                    <a:solidFill>
                      <a:schemeClr val="accent6">
                        <a:lumMod val="60000"/>
                        <a:lumOff val="4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Assertiveness</a:t>
                      </a:r>
                    </a:p>
                  </a:txBody>
                  <a:tcPr marL="9525" marR="9525" marT="9525" marB="0" anchor="ctr">
                    <a:solidFill>
                      <a:schemeClr val="accent2">
                        <a:lumMod val="60000"/>
                        <a:lumOff val="4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Initiative</a:t>
                      </a:r>
                    </a:p>
                  </a:txBody>
                  <a:tcPr marL="9525" marR="9525" marT="9525" marB="0" anchor="ctr">
                    <a:solidFill>
                      <a:schemeClr val="accent6">
                        <a:lumMod val="60000"/>
                        <a:lumOff val="4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Initiative</a:t>
                      </a:r>
                    </a:p>
                  </a:txBody>
                  <a:tcPr marL="9525" marR="9525" marT="9525" marB="0" anchor="ctr">
                    <a:solidFill>
                      <a:schemeClr val="accent6">
                        <a:lumMod val="60000"/>
                        <a:lumOff val="4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Assertiveness</a:t>
                      </a:r>
                    </a:p>
                  </a:txBody>
                  <a:tcPr marL="9525" marR="9525" marT="9525" marB="0" anchor="ctr">
                    <a:solidFill>
                      <a:schemeClr val="accent2">
                        <a:lumMod val="60000"/>
                        <a:lumOff val="40000"/>
                      </a:schemeClr>
                    </a:solidFill>
                  </a:tcPr>
                </a:tc>
                <a:extLst>
                  <a:ext uri="{0D108BD9-81ED-4DB2-BD59-A6C34878D82A}">
                    <a16:rowId xmlns:a16="http://schemas.microsoft.com/office/drawing/2014/main" val="1591599760"/>
                  </a:ext>
                </a:extLst>
              </a:tr>
              <a:tr h="443189">
                <a:tc>
                  <a:txBody>
                    <a:bodyPr/>
                    <a:lstStyle/>
                    <a:p>
                      <a:pPr algn="ctr" fontAlgn="b"/>
                      <a:r>
                        <a:rPr lang="en-US" sz="1400" b="0" i="0" u="none" strike="noStrike" dirty="0">
                          <a:solidFill>
                            <a:srgbClr val="000000"/>
                          </a:solidFill>
                          <a:effectLst/>
                          <a:latin typeface="Calibri" panose="020F0502020204030204" pitchFamily="34" charset="0"/>
                        </a:rPr>
                        <a:t>Assertiveness</a:t>
                      </a:r>
                    </a:p>
                  </a:txBody>
                  <a:tcPr marL="9525" marR="9525" marT="9525" marB="0" anchor="ctr">
                    <a:solidFill>
                      <a:schemeClr val="accent2">
                        <a:lumMod val="60000"/>
                        <a:lumOff val="4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Conflict Management</a:t>
                      </a:r>
                    </a:p>
                  </a:txBody>
                  <a:tcPr marL="9525" marR="9525" marT="9525" marB="0" anchor="ctr">
                    <a:solidFill>
                      <a:schemeClr val="accent1">
                        <a:lumMod val="60000"/>
                        <a:lumOff val="4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Initiative</a:t>
                      </a:r>
                    </a:p>
                  </a:txBody>
                  <a:tcPr marL="9525" marR="9525" marT="9525" marB="0" anchor="ctr">
                    <a:solidFill>
                      <a:schemeClr val="accent6">
                        <a:lumMod val="60000"/>
                        <a:lumOff val="4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Conflict Management</a:t>
                      </a:r>
                    </a:p>
                  </a:txBody>
                  <a:tcPr marL="9525" marR="9525" marT="9525" marB="0" anchor="ctr">
                    <a:solidFill>
                      <a:schemeClr val="accent1">
                        <a:lumMod val="60000"/>
                        <a:lumOff val="4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Assertiveness</a:t>
                      </a:r>
                    </a:p>
                  </a:txBody>
                  <a:tcPr marL="9525" marR="9525" marT="9525" marB="0" anchor="ctr">
                    <a:solidFill>
                      <a:schemeClr val="accent2">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Communication</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Networking</a:t>
                      </a:r>
                    </a:p>
                  </a:txBody>
                  <a:tcPr marL="9525" marR="9525" marT="9525" marB="0" anchor="ctr">
                    <a:solidFill>
                      <a:srgbClr val="9966FF"/>
                    </a:solidFill>
                  </a:tcPr>
                </a:tc>
                <a:extLst>
                  <a:ext uri="{0D108BD9-81ED-4DB2-BD59-A6C34878D82A}">
                    <a16:rowId xmlns:a16="http://schemas.microsoft.com/office/drawing/2014/main" val="1739799982"/>
                  </a:ext>
                </a:extLst>
              </a:tr>
              <a:tr h="443189">
                <a:tc>
                  <a:txBody>
                    <a:bodyPr/>
                    <a:lstStyle/>
                    <a:p>
                      <a:pPr algn="ctr" fontAlgn="b"/>
                      <a:r>
                        <a:rPr lang="en-US" sz="1400" b="0" i="0" u="none" strike="noStrike" dirty="0">
                          <a:solidFill>
                            <a:srgbClr val="000000"/>
                          </a:solidFill>
                          <a:effectLst/>
                          <a:latin typeface="Calibri" panose="020F0502020204030204" pitchFamily="34" charset="0"/>
                        </a:rPr>
                        <a:t>Self-Efficacy</a:t>
                      </a:r>
                    </a:p>
                    <a:p>
                      <a:pPr algn="ctr" fontAlgn="b"/>
                      <a:r>
                        <a:rPr lang="en-US" sz="1400" b="0" i="0" u="none" strike="noStrike" dirty="0">
                          <a:solidFill>
                            <a:srgbClr val="000000"/>
                          </a:solidFill>
                          <a:effectLst/>
                          <a:latin typeface="Calibri" panose="020F0502020204030204" pitchFamily="34" charset="0"/>
                        </a:rPr>
                        <a:t>Goal Setting</a:t>
                      </a:r>
                    </a:p>
                  </a:txBody>
                  <a:tcPr marL="9525" marR="9525" marT="9525" marB="0" anchor="ctr">
                    <a:solidFill>
                      <a:srgbClr val="FF66FF"/>
                    </a:solidFill>
                  </a:tcPr>
                </a:tc>
                <a:tc>
                  <a:txBody>
                    <a:bodyPr/>
                    <a:lstStyle/>
                    <a:p>
                      <a:pPr algn="ctr" fontAlgn="b"/>
                      <a:r>
                        <a:rPr lang="en-US" sz="1400" b="0" i="0" u="none" strike="noStrike" dirty="0">
                          <a:solidFill>
                            <a:srgbClr val="000000"/>
                          </a:solidFill>
                          <a:effectLst/>
                          <a:latin typeface="Calibri" panose="020F0502020204030204" pitchFamily="34" charset="0"/>
                        </a:rPr>
                        <a:t>Communication</a:t>
                      </a:r>
                    </a:p>
                  </a:txBody>
                  <a:tcPr marL="9525" marR="9525" marT="9525" marB="0" anchor="ctr">
                    <a:solidFill>
                      <a:schemeClr val="bg1">
                        <a:lumMod val="7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Conflict Management</a:t>
                      </a:r>
                    </a:p>
                  </a:txBody>
                  <a:tcPr marL="9525" marR="9525" marT="9525" marB="0" anchor="ctr">
                    <a:solidFill>
                      <a:schemeClr val="accent1">
                        <a:lumMod val="60000"/>
                        <a:lumOff val="4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Assertiveness</a:t>
                      </a:r>
                    </a:p>
                  </a:txBody>
                  <a:tcPr marL="9525" marR="9525" marT="9525" marB="0" anchor="ctr">
                    <a:solidFill>
                      <a:schemeClr val="accent2">
                        <a:lumMod val="60000"/>
                        <a:lumOff val="4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Communication</a:t>
                      </a:r>
                    </a:p>
                  </a:txBody>
                  <a:tcPr marL="9525" marR="9525" marT="9525" marB="0" anchor="ctr">
                    <a:solidFill>
                      <a:schemeClr val="bg1">
                        <a:lumMod val="7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Conflict Management</a:t>
                      </a:r>
                    </a:p>
                  </a:txBody>
                  <a:tcPr marL="9525" marR="9525" marT="9525" marB="0" anchor="ctr">
                    <a:solidFill>
                      <a:schemeClr val="accent1">
                        <a:lumMod val="60000"/>
                        <a:lumOff val="40000"/>
                      </a:schemeClr>
                    </a:solidFill>
                  </a:tcPr>
                </a:tc>
                <a:extLst>
                  <a:ext uri="{0D108BD9-81ED-4DB2-BD59-A6C34878D82A}">
                    <a16:rowId xmlns:a16="http://schemas.microsoft.com/office/drawing/2014/main" val="2433851685"/>
                  </a:ext>
                </a:extLst>
              </a:tr>
              <a:tr h="44318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Conflict Management </a:t>
                      </a:r>
                    </a:p>
                  </a:txBody>
                  <a:tcPr marL="9525" marR="9525" marT="9525" marB="0" anchor="ctr">
                    <a:solidFill>
                      <a:schemeClr val="accent1">
                        <a:lumMod val="60000"/>
                        <a:lumOff val="4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Assertiveness</a:t>
                      </a:r>
                    </a:p>
                  </a:txBody>
                  <a:tcPr marL="9525" marR="9525" marT="9525" marB="0" anchor="ctr">
                    <a:solidFill>
                      <a:schemeClr val="accent2">
                        <a:lumMod val="60000"/>
                        <a:lumOff val="4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Self-Efficacy</a:t>
                      </a:r>
                    </a:p>
                  </a:txBody>
                  <a:tcPr marL="9525" marR="9525" marT="9525" marB="0" anchor="ctr">
                    <a:solidFill>
                      <a:srgbClr val="FF99CC"/>
                    </a:solidFill>
                  </a:tcPr>
                </a:tc>
                <a:tc>
                  <a:txBody>
                    <a:bodyPr/>
                    <a:lstStyle/>
                    <a:p>
                      <a:pPr algn="ctr" fontAlgn="b"/>
                      <a:r>
                        <a:rPr lang="en-US" sz="1400" b="0" i="0" u="none" strike="noStrike" dirty="0">
                          <a:solidFill>
                            <a:srgbClr val="000000"/>
                          </a:solidFill>
                          <a:effectLst/>
                          <a:latin typeface="Calibri" panose="020F0502020204030204" pitchFamily="34" charset="0"/>
                        </a:rPr>
                        <a:t>Goal Setting</a:t>
                      </a:r>
                    </a:p>
                  </a:txBody>
                  <a:tcPr marL="9525" marR="9525" marT="9525" marB="0" anchor="ctr">
                    <a:solidFill>
                      <a:srgbClr val="C59BBD"/>
                    </a:solidFill>
                  </a:tcPr>
                </a:tc>
                <a:tc>
                  <a:txBody>
                    <a:bodyPr/>
                    <a:lstStyle/>
                    <a:p>
                      <a:pPr algn="ctr" fontAlgn="b"/>
                      <a:r>
                        <a:rPr lang="en-US" sz="1400" b="0" i="0" u="none" strike="noStrike" dirty="0">
                          <a:solidFill>
                            <a:srgbClr val="000000"/>
                          </a:solidFill>
                          <a:effectLst/>
                          <a:latin typeface="Calibri" panose="020F0502020204030204" pitchFamily="34" charset="0"/>
                        </a:rPr>
                        <a:t>Conflict Management</a:t>
                      </a:r>
                    </a:p>
                  </a:txBody>
                  <a:tcPr marL="9525" marR="9525" marT="9525" marB="0" anchor="ctr">
                    <a:solidFill>
                      <a:schemeClr val="accent1">
                        <a:lumMod val="60000"/>
                        <a:lumOff val="4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Self-Efficacy</a:t>
                      </a:r>
                    </a:p>
                    <a:p>
                      <a:pPr algn="ctr" fontAlgn="b"/>
                      <a:r>
                        <a:rPr lang="en-US" sz="1400" b="0" i="0" u="none" strike="noStrike" dirty="0">
                          <a:solidFill>
                            <a:srgbClr val="000000"/>
                          </a:solidFill>
                          <a:effectLst/>
                          <a:latin typeface="Calibri" panose="020F0502020204030204" pitchFamily="34" charset="0"/>
                        </a:rPr>
                        <a:t>Goal Setting</a:t>
                      </a:r>
                    </a:p>
                  </a:txBody>
                  <a:tcPr marL="9525" marR="9525" marT="9525" marB="0" anchor="ctr">
                    <a:solidFill>
                      <a:srgbClr val="FF66FF"/>
                    </a:solidFill>
                  </a:tcPr>
                </a:tc>
                <a:extLst>
                  <a:ext uri="{0D108BD9-81ED-4DB2-BD59-A6C34878D82A}">
                    <a16:rowId xmlns:a16="http://schemas.microsoft.com/office/drawing/2014/main" val="2721159150"/>
                  </a:ext>
                </a:extLst>
              </a:tr>
            </a:tbl>
          </a:graphicData>
        </a:graphic>
      </p:graphicFrame>
    </p:spTree>
    <p:extLst>
      <p:ext uri="{BB962C8B-B14F-4D97-AF65-F5344CB8AC3E}">
        <p14:creationId xmlns:p14="http://schemas.microsoft.com/office/powerpoint/2010/main" val="3943649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3A53D8-848C-3B4D-8B1B-F42B3F6207D3}"/>
              </a:ext>
            </a:extLst>
          </p:cNvPr>
          <p:cNvSpPr/>
          <p:nvPr/>
        </p:nvSpPr>
        <p:spPr>
          <a:xfrm>
            <a:off x="659717" y="116140"/>
            <a:ext cx="7790811" cy="4678204"/>
          </a:xfrm>
          <a:prstGeom prst="rect">
            <a:avLst/>
          </a:prstGeom>
        </p:spPr>
        <p:txBody>
          <a:bodyPr wrap="square">
            <a:spAutoFit/>
          </a:bodyPr>
          <a:lstStyle/>
          <a:p>
            <a:r>
              <a:rPr lang="en-US" sz="3200" b="1" dirty="0">
                <a:solidFill>
                  <a:schemeClr val="tx2"/>
                </a:solidFill>
              </a:rPr>
              <a:t>Current gauges of college and career readiness tend to focus on academic preparation and achievement, but a mounting body of evidence shows that success in college and the workplace is multidimensional.</a:t>
            </a:r>
          </a:p>
          <a:p>
            <a:endParaRPr lang="en-US" sz="3200" b="1" dirty="0">
              <a:solidFill>
                <a:schemeClr val="tx2"/>
              </a:solidFill>
            </a:endParaRPr>
          </a:p>
          <a:p>
            <a:r>
              <a:rPr lang="en-US" sz="3200" b="1" dirty="0">
                <a:solidFill>
                  <a:schemeClr val="accent1"/>
                </a:solidFill>
              </a:rPr>
              <a:t>Academics alone can’t prepare students for college.                                           </a:t>
            </a:r>
            <a:r>
              <a:rPr lang="en-US" sz="1000" b="1" dirty="0">
                <a:solidFill>
                  <a:schemeClr val="tx2"/>
                </a:solidFill>
              </a:rPr>
              <a:t>ACT The X Factor</a:t>
            </a:r>
          </a:p>
        </p:txBody>
      </p:sp>
    </p:spTree>
    <p:extLst>
      <p:ext uri="{BB962C8B-B14F-4D97-AF65-F5344CB8AC3E}">
        <p14:creationId xmlns:p14="http://schemas.microsoft.com/office/powerpoint/2010/main" val="2268561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ECD817-AC73-704C-BC3D-5AB21C9793F7}"/>
              </a:ext>
            </a:extLst>
          </p:cNvPr>
          <p:cNvSpPr/>
          <p:nvPr/>
        </p:nvSpPr>
        <p:spPr>
          <a:xfrm>
            <a:off x="319119" y="243625"/>
            <a:ext cx="8290970" cy="4308872"/>
          </a:xfrm>
          <a:prstGeom prst="rect">
            <a:avLst/>
          </a:prstGeom>
        </p:spPr>
        <p:txBody>
          <a:bodyPr wrap="square">
            <a:spAutoFit/>
          </a:bodyPr>
          <a:lstStyle/>
          <a:p>
            <a:r>
              <a:rPr lang="en-US" sz="4400" b="1" dirty="0">
                <a:solidFill>
                  <a:schemeClr val="tx2"/>
                </a:solidFill>
              </a:rPr>
              <a:t>…the growing body of research suggests that other </a:t>
            </a:r>
            <a:r>
              <a:rPr lang="en-US" sz="4400" b="1" dirty="0">
                <a:solidFill>
                  <a:schemeClr val="accent1"/>
                </a:solidFill>
              </a:rPr>
              <a:t>noncognitive characteristics can improve college success predictions </a:t>
            </a:r>
            <a:r>
              <a:rPr lang="en-US" sz="4400" b="1" dirty="0">
                <a:solidFill>
                  <a:schemeClr val="tx2"/>
                </a:solidFill>
              </a:rPr>
              <a:t>beyond those based on academic measures alone. </a:t>
            </a:r>
            <a:r>
              <a:rPr lang="en-US" sz="4000" dirty="0">
                <a:solidFill>
                  <a:schemeClr val="tx2"/>
                </a:solidFill>
              </a:rPr>
              <a:t>– </a:t>
            </a:r>
            <a:r>
              <a:rPr lang="en-US" sz="1000" dirty="0">
                <a:solidFill>
                  <a:schemeClr val="tx2"/>
                </a:solidFill>
              </a:rPr>
              <a:t>ACT The X Factor</a:t>
            </a:r>
          </a:p>
        </p:txBody>
      </p:sp>
    </p:spTree>
    <p:extLst>
      <p:ext uri="{BB962C8B-B14F-4D97-AF65-F5344CB8AC3E}">
        <p14:creationId xmlns:p14="http://schemas.microsoft.com/office/powerpoint/2010/main" val="3361813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DC2FB-56C2-714B-AF27-5AC64BE0B001}"/>
              </a:ext>
            </a:extLst>
          </p:cNvPr>
          <p:cNvSpPr txBox="1">
            <a:spLocks/>
          </p:cNvSpPr>
          <p:nvPr/>
        </p:nvSpPr>
        <p:spPr>
          <a:xfrm>
            <a:off x="846894" y="100749"/>
            <a:ext cx="11069782" cy="1325563"/>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solidFill>
                  <a:schemeClr val="tx2"/>
                </a:solidFill>
              </a:rPr>
              <a:t>Evidence Based Reading Practices</a:t>
            </a:r>
          </a:p>
        </p:txBody>
      </p:sp>
      <p:sp>
        <p:nvSpPr>
          <p:cNvPr id="3" name="Content Placeholder 5">
            <a:extLst>
              <a:ext uri="{FF2B5EF4-FFF2-40B4-BE49-F238E27FC236}">
                <a16:creationId xmlns:a16="http://schemas.microsoft.com/office/drawing/2014/main" id="{2055307B-FAC1-BB48-8F3C-BE61424C5D84}"/>
              </a:ext>
            </a:extLst>
          </p:cNvPr>
          <p:cNvSpPr txBox="1">
            <a:spLocks/>
          </p:cNvSpPr>
          <p:nvPr/>
        </p:nvSpPr>
        <p:spPr>
          <a:xfrm>
            <a:off x="589145" y="700749"/>
            <a:ext cx="8272558" cy="2656144"/>
          </a:xfrm>
          <a:prstGeom prst="rect">
            <a:avLst/>
          </a:prstGeom>
        </p:spPr>
        <p:txBody>
          <a:bodyPr/>
          <a:lstStyle>
            <a:lvl1pPr marL="171450" indent="-171450" algn="l" defTabSz="685800" rtl="0" eaLnBrk="1" latinLnBrk="0" hangingPunct="1">
              <a:lnSpc>
                <a:spcPct val="90000"/>
              </a:lnSpc>
              <a:spcBef>
                <a:spcPts val="750"/>
              </a:spcBef>
              <a:buClr>
                <a:schemeClr val="accent2"/>
              </a:buClr>
              <a:buFont typeface="Arial" panose="020B0604020202020204" pitchFamily="34" charset="0"/>
              <a:buChar char="•"/>
              <a:defRPr sz="21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chemeClr val="tx2">
                  <a:lumMod val="60000"/>
                  <a:lumOff val="40000"/>
                </a:schemeClr>
              </a:buClr>
              <a:buFont typeface="Arial" panose="020B0604020202020204" pitchFamily="34" charset="0"/>
              <a:buChar char="•"/>
              <a:defRPr sz="15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chemeClr val="accent6">
                  <a:lumMod val="60000"/>
                  <a:lumOff val="40000"/>
                </a:schemeClr>
              </a:buClr>
              <a:buFont typeface="Arial" panose="020B0604020202020204" pitchFamily="34" charset="0"/>
              <a:buChar char="•"/>
              <a:defRPr sz="135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b="1" dirty="0">
                <a:solidFill>
                  <a:schemeClr val="tx2"/>
                </a:solidFill>
                <a:latin typeface="+mn-lt"/>
              </a:rPr>
              <a:t>The Kansas State Board of Education should require each accredited school district to utilize structured literacy as the </a:t>
            </a:r>
            <a:r>
              <a:rPr lang="en-US" sz="2000" b="1" u="sng" dirty="0">
                <a:solidFill>
                  <a:schemeClr val="accent1"/>
                </a:solidFill>
                <a:latin typeface="+mn-lt"/>
              </a:rPr>
              <a:t>explicit and evidence-based approach to teaching literacy skills </a:t>
            </a:r>
            <a:r>
              <a:rPr lang="en-US" sz="1800" b="1" dirty="0">
                <a:solidFill>
                  <a:schemeClr val="tx2"/>
                </a:solidFill>
                <a:latin typeface="+mn-lt"/>
              </a:rPr>
              <a:t>to all students and promote early intervention for students with characteristics of dyslexia. KSDE should create a checklist to guide selection and implementation of structured literacy practices for accreditation purposes. KSDE should ensure school districts are made aware of information concerning structured literacy training and information currently available from TASN.</a:t>
            </a:r>
          </a:p>
          <a:p>
            <a:pPr marL="0" indent="0">
              <a:buFont typeface="Arial" panose="020B0604020202020204" pitchFamily="34" charset="0"/>
              <a:buNone/>
            </a:pPr>
            <a:endParaRPr lang="en-US" sz="1800" b="1" dirty="0">
              <a:solidFill>
                <a:schemeClr val="tx2"/>
              </a:solidFill>
              <a:latin typeface="+mn-lt"/>
            </a:endParaRPr>
          </a:p>
          <a:p>
            <a:r>
              <a:rPr lang="en-US" sz="1800" b="1" dirty="0">
                <a:solidFill>
                  <a:schemeClr val="tx2"/>
                </a:solidFill>
                <a:latin typeface="+mn-lt"/>
              </a:rPr>
              <a:t>Timeline August 2020 for checklist publication </a:t>
            </a:r>
          </a:p>
          <a:p>
            <a:pPr marL="0" indent="0">
              <a:buFont typeface="Arial" panose="020B0604020202020204" pitchFamily="34" charset="0"/>
              <a:buNone/>
            </a:pPr>
            <a:endParaRPr lang="en-US" sz="1800" b="1" dirty="0">
              <a:solidFill>
                <a:schemeClr val="tx2"/>
              </a:solidFill>
              <a:latin typeface="+mn-lt"/>
            </a:endParaRPr>
          </a:p>
          <a:p>
            <a:r>
              <a:rPr lang="en-US" sz="1800" b="1" dirty="0">
                <a:solidFill>
                  <a:schemeClr val="tx2"/>
                </a:solidFill>
                <a:latin typeface="+mn-lt"/>
              </a:rPr>
              <a:t>August 2021 structured literacy practices implemented</a:t>
            </a:r>
          </a:p>
          <a:p>
            <a:pPr marL="0" indent="0" algn="r">
              <a:buFont typeface="Arial" panose="020B0604020202020204" pitchFamily="34" charset="0"/>
              <a:buNone/>
            </a:pPr>
            <a:r>
              <a:rPr lang="en-US" sz="1000" dirty="0">
                <a:solidFill>
                  <a:schemeClr val="tx2"/>
                </a:solidFill>
              </a:rPr>
              <a:t>Board Document Page 5 #1</a:t>
            </a:r>
          </a:p>
        </p:txBody>
      </p:sp>
    </p:spTree>
    <p:extLst>
      <p:ext uri="{BB962C8B-B14F-4D97-AF65-F5344CB8AC3E}">
        <p14:creationId xmlns:p14="http://schemas.microsoft.com/office/powerpoint/2010/main" val="84305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DFBF83-C9F3-3045-8E33-7EC482F651EC}"/>
              </a:ext>
            </a:extLst>
          </p:cNvPr>
          <p:cNvSpPr/>
          <p:nvPr/>
        </p:nvSpPr>
        <p:spPr>
          <a:xfrm>
            <a:off x="4967830" y="2365412"/>
            <a:ext cx="4225265" cy="1384995"/>
          </a:xfrm>
          <a:prstGeom prst="rect">
            <a:avLst/>
          </a:prstGeom>
        </p:spPr>
        <p:txBody>
          <a:bodyPr wrap="square">
            <a:spAutoFit/>
          </a:bodyPr>
          <a:lstStyle/>
          <a:p>
            <a:r>
              <a:rPr lang="en-US" sz="2800" b="1" dirty="0">
                <a:solidFill>
                  <a:schemeClr val="tx2"/>
                </a:solidFill>
              </a:rPr>
              <a:t>The Most Popular Reading Programs Aren't Backed by Science</a:t>
            </a:r>
          </a:p>
        </p:txBody>
      </p:sp>
      <p:pic>
        <p:nvPicPr>
          <p:cNvPr id="4" name="Picture 3" descr="A screenshot of a cell phone&#10;&#10;Description automatically generated">
            <a:extLst>
              <a:ext uri="{FF2B5EF4-FFF2-40B4-BE49-F238E27FC236}">
                <a16:creationId xmlns:a16="http://schemas.microsoft.com/office/drawing/2014/main" id="{A825BE5B-8868-4644-A09B-AAC07AB3FECF}"/>
              </a:ext>
            </a:extLst>
          </p:cNvPr>
          <p:cNvPicPr>
            <a:picLocks noChangeAspect="1"/>
          </p:cNvPicPr>
          <p:nvPr/>
        </p:nvPicPr>
        <p:blipFill>
          <a:blip r:embed="rId3"/>
          <a:stretch>
            <a:fillRect/>
          </a:stretch>
        </p:blipFill>
        <p:spPr>
          <a:xfrm>
            <a:off x="346734" y="1784630"/>
            <a:ext cx="4397099" cy="2918469"/>
          </a:xfrm>
          <a:prstGeom prst="rect">
            <a:avLst/>
          </a:prstGeom>
        </p:spPr>
      </p:pic>
      <p:sp>
        <p:nvSpPr>
          <p:cNvPr id="6" name="Rectangle 5">
            <a:extLst>
              <a:ext uri="{FF2B5EF4-FFF2-40B4-BE49-F238E27FC236}">
                <a16:creationId xmlns:a16="http://schemas.microsoft.com/office/drawing/2014/main" id="{90DB2CAE-64DA-4A48-9B81-9AB1E16B3523}"/>
              </a:ext>
            </a:extLst>
          </p:cNvPr>
          <p:cNvSpPr/>
          <p:nvPr/>
        </p:nvSpPr>
        <p:spPr>
          <a:xfrm>
            <a:off x="346735" y="83754"/>
            <a:ext cx="8122205" cy="1815882"/>
          </a:xfrm>
          <a:prstGeom prst="rect">
            <a:avLst/>
          </a:prstGeom>
        </p:spPr>
        <p:txBody>
          <a:bodyPr wrap="square">
            <a:spAutoFit/>
          </a:bodyPr>
          <a:lstStyle/>
          <a:p>
            <a:r>
              <a:rPr lang="en-US" sz="2800" b="1" dirty="0">
                <a:solidFill>
                  <a:schemeClr val="tx2"/>
                </a:solidFill>
              </a:rPr>
              <a:t>And yet a multitude of studies over many decades have shown that </a:t>
            </a:r>
            <a:r>
              <a:rPr lang="en-US" sz="2800" b="1" u="sng" dirty="0">
                <a:solidFill>
                  <a:schemeClr val="accent1"/>
                </a:solidFill>
              </a:rPr>
              <a:t>systematic, explicit phonics is the most effective method </a:t>
            </a:r>
            <a:r>
              <a:rPr lang="en-US" sz="2800" b="1" dirty="0">
                <a:solidFill>
                  <a:schemeClr val="tx2"/>
                </a:solidFill>
              </a:rPr>
              <a:t>for teaching early readers.</a:t>
            </a:r>
          </a:p>
        </p:txBody>
      </p:sp>
    </p:spTree>
    <p:extLst>
      <p:ext uri="{BB962C8B-B14F-4D97-AF65-F5344CB8AC3E}">
        <p14:creationId xmlns:p14="http://schemas.microsoft.com/office/powerpoint/2010/main" val="922191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186C1F-2B4F-5E40-986D-EB127B77DE03}"/>
              </a:ext>
            </a:extLst>
          </p:cNvPr>
          <p:cNvPicPr>
            <a:picLocks noChangeAspect="1"/>
          </p:cNvPicPr>
          <p:nvPr/>
        </p:nvPicPr>
        <p:blipFill>
          <a:blip r:embed="rId3"/>
          <a:stretch>
            <a:fillRect/>
          </a:stretch>
        </p:blipFill>
        <p:spPr>
          <a:xfrm>
            <a:off x="153423" y="101909"/>
            <a:ext cx="8867840" cy="4347900"/>
          </a:xfrm>
          <a:prstGeom prst="rect">
            <a:avLst/>
          </a:prstGeom>
        </p:spPr>
      </p:pic>
    </p:spTree>
    <p:extLst>
      <p:ext uri="{BB962C8B-B14F-4D97-AF65-F5344CB8AC3E}">
        <p14:creationId xmlns:p14="http://schemas.microsoft.com/office/powerpoint/2010/main" val="1087589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Tree>
    <p:extLst>
      <p:ext uri="{BB962C8B-B14F-4D97-AF65-F5344CB8AC3E}">
        <p14:creationId xmlns:p14="http://schemas.microsoft.com/office/powerpoint/2010/main" val="3086795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F97A4954-6B60-4060-A5A5-B4D86E50CDF5}"/>
              </a:ext>
            </a:extLst>
          </p:cNvPr>
          <p:cNvSpPr>
            <a:spLocks noGrp="1"/>
          </p:cNvSpPr>
          <p:nvPr>
            <p:ph type="media" sz="quarter" idx="14"/>
          </p:nvPr>
        </p:nvSpPr>
        <p:spPr/>
      </p:sp>
      <p:sp>
        <p:nvSpPr>
          <p:cNvPr id="3" name="Text Placeholder 6">
            <a:extLst>
              <a:ext uri="{FF2B5EF4-FFF2-40B4-BE49-F238E27FC236}">
                <a16:creationId xmlns:a16="http://schemas.microsoft.com/office/drawing/2014/main" id="{7FA4FA22-4AF7-6347-831D-CC5773794EF6}"/>
              </a:ext>
            </a:extLst>
          </p:cNvPr>
          <p:cNvSpPr txBox="1">
            <a:spLocks/>
          </p:cNvSpPr>
          <p:nvPr/>
        </p:nvSpPr>
        <p:spPr>
          <a:xfrm>
            <a:off x="171450" y="3382819"/>
            <a:ext cx="8858250" cy="1158009"/>
          </a:xfrm>
          <a:prstGeom prst="rect">
            <a:avLst/>
          </a:prstGeom>
        </p:spPr>
        <p:txBody>
          <a:bodyPr vert="horz" lIns="68580" tIns="34290" rIns="68580" bIns="34290" rtlCol="0" anchor="ctr" anchorCtr="0">
            <a:no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800" kern="1200">
                <a:no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ts val="4000"/>
              </a:lnSpc>
              <a:spcBef>
                <a:spcPts val="750"/>
              </a:spcBef>
              <a:spcAft>
                <a:spcPts val="0"/>
              </a:spcAft>
              <a:buClr>
                <a:srgbClr val="12284C"/>
              </a:buClr>
              <a:buSzTx/>
              <a:buFont typeface="Arial" panose="020B0604020202020204" pitchFamily="34" charset="0"/>
              <a:buNone/>
              <a:tabLst/>
              <a:defRPr/>
            </a:pPr>
            <a:r>
              <a:rPr kumimoji="0" lang="en-US" sz="4725" b="0" i="0" u="none" strike="noStrike" kern="1200" cap="none" spc="0" normalizeH="0" baseline="0" noProof="0" dirty="0">
                <a:ln>
                  <a:noFill/>
                </a:ln>
                <a:solidFill>
                  <a:srgbClr val="12284C"/>
                </a:solidFill>
                <a:effectLst/>
                <a:uLnTx/>
                <a:uFillTx/>
                <a:latin typeface="Open Sans"/>
                <a:ea typeface="Open Sans Light" panose="020B0306030504020204" pitchFamily="34" charset="0"/>
                <a:cs typeface="Open Sans Light" panose="020B0306030504020204" pitchFamily="34" charset="0"/>
              </a:rPr>
              <a:t>Kansas leads the </a:t>
            </a:r>
            <a:r>
              <a:rPr kumimoji="0" lang="en-US" sz="4725" b="1" i="0" u="none" strike="noStrike" kern="1200" cap="none" spc="0" normalizeH="0" baseline="0" noProof="0" dirty="0">
                <a:ln>
                  <a:noFill/>
                </a:ln>
                <a:solidFill>
                  <a:srgbClr val="FFA400"/>
                </a:solidFill>
                <a:effectLst/>
                <a:uLnTx/>
                <a:uFillTx/>
                <a:latin typeface="Open Sans"/>
                <a:ea typeface="Open Sans Light" panose="020B0306030504020204" pitchFamily="34" charset="0"/>
                <a:cs typeface="Open Sans Light" panose="020B0306030504020204" pitchFamily="34" charset="0"/>
              </a:rPr>
              <a:t>world</a:t>
            </a:r>
            <a:r>
              <a:rPr kumimoji="0" lang="en-US" sz="4725" b="0" i="0" u="none" strike="noStrike" kern="1200" cap="none" spc="0" normalizeH="0" baseline="0" noProof="0" dirty="0">
                <a:ln>
                  <a:noFill/>
                </a:ln>
                <a:solidFill>
                  <a:srgbClr val="12284C"/>
                </a:solidFill>
                <a:effectLst/>
                <a:uLnTx/>
                <a:uFillTx/>
                <a:latin typeface="Open Sans"/>
                <a:ea typeface="Open Sans Light" panose="020B0306030504020204" pitchFamily="34" charset="0"/>
                <a:cs typeface="Open Sans Light" panose="020B0306030504020204" pitchFamily="34" charset="0"/>
              </a:rPr>
              <a:t> in the success of each student</a:t>
            </a:r>
          </a:p>
        </p:txBody>
      </p:sp>
      <p:pic>
        <p:nvPicPr>
          <p:cNvPr id="4" name="Picture 3">
            <a:extLst>
              <a:ext uri="{FF2B5EF4-FFF2-40B4-BE49-F238E27FC236}">
                <a16:creationId xmlns:a16="http://schemas.microsoft.com/office/drawing/2014/main" id="{30430409-F00D-0944-8F3B-91BB27184B5C}"/>
              </a:ext>
            </a:extLst>
          </p:cNvPr>
          <p:cNvPicPr>
            <a:picLocks noChangeAspect="1"/>
          </p:cNvPicPr>
          <p:nvPr/>
        </p:nvPicPr>
        <p:blipFill>
          <a:blip r:embed="rId3"/>
          <a:stretch>
            <a:fillRect/>
          </a:stretch>
        </p:blipFill>
        <p:spPr>
          <a:xfrm>
            <a:off x="2" y="0"/>
            <a:ext cx="9143999" cy="3162300"/>
          </a:xfrm>
          <a:prstGeom prst="rect">
            <a:avLst/>
          </a:prstGeom>
        </p:spPr>
      </p:pic>
      <p:sp>
        <p:nvSpPr>
          <p:cNvPr id="6" name="Title 4">
            <a:extLst>
              <a:ext uri="{FF2B5EF4-FFF2-40B4-BE49-F238E27FC236}">
                <a16:creationId xmlns:a16="http://schemas.microsoft.com/office/drawing/2014/main" id="{F9509B5E-95E3-0647-B956-75BA60E888E6}"/>
              </a:ext>
            </a:extLst>
          </p:cNvPr>
          <p:cNvSpPr txBox="1">
            <a:spLocks/>
          </p:cNvSpPr>
          <p:nvPr/>
        </p:nvSpPr>
        <p:spPr>
          <a:xfrm>
            <a:off x="63062" y="1"/>
            <a:ext cx="8839200" cy="382587"/>
          </a:xfrm>
          <a:prstGeom prst="rect">
            <a:avLst/>
          </a:prstGeom>
          <a:noFill/>
        </p:spPr>
        <p:txBody>
          <a:bodyPr vert="horz" wrap="square" lIns="0" tIns="0" rIns="0" bIns="91440" rtlCol="0" anchor="t" anchorCtr="0">
            <a:no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pPr marL="0" marR="0" lvl="0" indent="0" algn="l" defTabSz="914355"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15254B"/>
                </a:solidFill>
                <a:effectLst/>
                <a:uLnTx/>
                <a:uFillTx/>
                <a:latin typeface="Open Sans Light"/>
                <a:ea typeface="+mj-ea"/>
                <a:cs typeface="+mj-cs"/>
              </a:rPr>
              <a:t>Our Vision for Kansas ...</a:t>
            </a:r>
          </a:p>
        </p:txBody>
      </p:sp>
    </p:spTree>
    <p:extLst>
      <p:ext uri="{BB962C8B-B14F-4D97-AF65-F5344CB8AC3E}">
        <p14:creationId xmlns:p14="http://schemas.microsoft.com/office/powerpoint/2010/main" val="1361300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E84795-860C-A84C-89D1-28AB4FD33E09}"/>
              </a:ext>
            </a:extLst>
          </p:cNvPr>
          <p:cNvPicPr>
            <a:picLocks noChangeAspect="1"/>
          </p:cNvPicPr>
          <p:nvPr/>
        </p:nvPicPr>
        <p:blipFill>
          <a:blip r:embed="rId3"/>
          <a:stretch>
            <a:fillRect/>
          </a:stretch>
        </p:blipFill>
        <p:spPr>
          <a:xfrm>
            <a:off x="196381" y="0"/>
            <a:ext cx="2982539" cy="4467365"/>
          </a:xfrm>
          <a:prstGeom prst="rect">
            <a:avLst/>
          </a:prstGeom>
        </p:spPr>
      </p:pic>
      <p:pic>
        <p:nvPicPr>
          <p:cNvPr id="4" name="Picture 3">
            <a:extLst>
              <a:ext uri="{FF2B5EF4-FFF2-40B4-BE49-F238E27FC236}">
                <a16:creationId xmlns:a16="http://schemas.microsoft.com/office/drawing/2014/main" id="{4DE741C2-09A3-F845-891C-3D21B6EB6B6C}"/>
              </a:ext>
            </a:extLst>
          </p:cNvPr>
          <p:cNvPicPr>
            <a:picLocks noChangeAspect="1"/>
          </p:cNvPicPr>
          <p:nvPr/>
        </p:nvPicPr>
        <p:blipFill>
          <a:blip r:embed="rId4"/>
          <a:stretch>
            <a:fillRect/>
          </a:stretch>
        </p:blipFill>
        <p:spPr>
          <a:xfrm>
            <a:off x="6063273" y="-49095"/>
            <a:ext cx="2878210" cy="4467365"/>
          </a:xfrm>
          <a:prstGeom prst="rect">
            <a:avLst/>
          </a:prstGeom>
        </p:spPr>
      </p:pic>
      <p:pic>
        <p:nvPicPr>
          <p:cNvPr id="5" name="Picture 4">
            <a:extLst>
              <a:ext uri="{FF2B5EF4-FFF2-40B4-BE49-F238E27FC236}">
                <a16:creationId xmlns:a16="http://schemas.microsoft.com/office/drawing/2014/main" id="{5AFE5C82-52CF-F149-9694-C60F56874B98}"/>
              </a:ext>
            </a:extLst>
          </p:cNvPr>
          <p:cNvPicPr>
            <a:picLocks noChangeAspect="1"/>
          </p:cNvPicPr>
          <p:nvPr/>
        </p:nvPicPr>
        <p:blipFill>
          <a:blip r:embed="rId5"/>
          <a:stretch>
            <a:fillRect/>
          </a:stretch>
        </p:blipFill>
        <p:spPr>
          <a:xfrm>
            <a:off x="3080731" y="17406"/>
            <a:ext cx="2921168" cy="4431856"/>
          </a:xfrm>
          <a:prstGeom prst="rect">
            <a:avLst/>
          </a:prstGeom>
        </p:spPr>
      </p:pic>
    </p:spTree>
    <p:extLst>
      <p:ext uri="{BB962C8B-B14F-4D97-AF65-F5344CB8AC3E}">
        <p14:creationId xmlns:p14="http://schemas.microsoft.com/office/powerpoint/2010/main" val="2408868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63748"/>
            <a:ext cx="9144000" cy="241602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63748"/>
            <a:ext cx="9144000" cy="241602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363748"/>
            <a:ext cx="9144000" cy="2416029"/>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363748"/>
            <a:ext cx="9144000" cy="2416029"/>
          </a:xfrm>
          <a:prstGeom prst="rect">
            <a:avLst/>
          </a:prstGeom>
        </p:spPr>
      </p:pic>
      <p:sp>
        <p:nvSpPr>
          <p:cNvPr id="7" name="Title 6"/>
          <p:cNvSpPr>
            <a:spLocks noGrp="1"/>
          </p:cNvSpPr>
          <p:nvPr>
            <p:ph type="title"/>
          </p:nvPr>
        </p:nvSpPr>
        <p:spPr/>
        <p:txBody>
          <a:bodyPr wrap="square">
            <a:normAutofit fontScale="90000"/>
          </a:bodyPr>
          <a:lstStyle/>
          <a:p>
            <a:r>
              <a:rPr lang="en-US" sz="2800" dirty="0"/>
              <a:t>From the first set of focus group responses, what characteristics of success were most frequently cited?</a:t>
            </a: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363748"/>
            <a:ext cx="9144000" cy="2416029"/>
          </a:xfrm>
          <a:prstGeom prst="rect">
            <a:avLst/>
          </a:prstGeom>
        </p:spPr>
      </p:pic>
    </p:spTree>
    <p:extLst>
      <p:ext uri="{BB962C8B-B14F-4D97-AF65-F5344CB8AC3E}">
        <p14:creationId xmlns:p14="http://schemas.microsoft.com/office/powerpoint/2010/main" val="280849030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9914"/>
            <a:ext cx="8839199" cy="1093832"/>
          </a:xfrm>
        </p:spPr>
        <p:txBody>
          <a:bodyPr>
            <a:noAutofit/>
          </a:bodyPr>
          <a:lstStyle/>
          <a:p>
            <a:r>
              <a:rPr lang="en-US" sz="2400" dirty="0"/>
              <a:t>The business and industry focal groups cited </a:t>
            </a:r>
            <a:r>
              <a:rPr lang="en-US" sz="2400" b="1" dirty="0">
                <a:solidFill>
                  <a:schemeClr val="bg2"/>
                </a:solidFill>
              </a:rPr>
              <a:t>non-academic skills</a:t>
            </a:r>
            <a:r>
              <a:rPr lang="en-US" sz="2400" dirty="0"/>
              <a:t> with greater frequency than the community groups: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363747"/>
            <a:ext cx="9143998" cy="2416029"/>
          </a:xfrm>
          <a:prstGeom prst="rect">
            <a:avLst/>
          </a:prstGeom>
        </p:spPr>
      </p:pic>
    </p:spTree>
    <p:extLst>
      <p:ext uri="{BB962C8B-B14F-4D97-AF65-F5344CB8AC3E}">
        <p14:creationId xmlns:p14="http://schemas.microsoft.com/office/powerpoint/2010/main" val="154665644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roj based le i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7818"/>
            <a:ext cx="9144000" cy="2227865"/>
          </a:xfrm>
          <a:prstGeom prst="rect">
            <a:avLst/>
          </a:prstGeom>
        </p:spPr>
      </p:pic>
      <p:pic>
        <p:nvPicPr>
          <p:cNvPr id="7" name="real world inst i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57818"/>
            <a:ext cx="9144000" cy="2227865"/>
          </a:xfrm>
          <a:prstGeom prst="rect">
            <a:avLst/>
          </a:prstGeom>
        </p:spPr>
      </p:pic>
      <p:pic>
        <p:nvPicPr>
          <p:cNvPr id="13" name="indi instr ex i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57818"/>
            <a:ext cx="9144000" cy="2227865"/>
          </a:xfrm>
          <a:prstGeom prst="rect">
            <a:avLst/>
          </a:prstGeom>
        </p:spPr>
      </p:pic>
      <p:pic>
        <p:nvPicPr>
          <p:cNvPr id="14" name="comm coll im"/>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457818"/>
            <a:ext cx="9144000" cy="2227865"/>
          </a:xfrm>
          <a:prstGeom prst="rect">
            <a:avLst/>
          </a:prstGeom>
        </p:spPr>
      </p:pic>
      <p:pic>
        <p:nvPicPr>
          <p:cNvPr id="15" name="family engag im"/>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457818"/>
            <a:ext cx="9144000" cy="2227865"/>
          </a:xfrm>
          <a:prstGeom prst="rect">
            <a:avLst/>
          </a:prstGeom>
        </p:spPr>
      </p:pic>
      <p:pic>
        <p:nvPicPr>
          <p:cNvPr id="16" name="career planning im"/>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457818"/>
            <a:ext cx="9144000" cy="2227865"/>
          </a:xfrm>
          <a:prstGeom prst="rect">
            <a:avLst/>
          </a:prstGeom>
        </p:spPr>
      </p:pic>
      <p:sp>
        <p:nvSpPr>
          <p:cNvPr id="23" name="career Planning text"/>
          <p:cNvSpPr txBox="1"/>
          <p:nvPr/>
        </p:nvSpPr>
        <p:spPr>
          <a:xfrm>
            <a:off x="457200" y="1058933"/>
            <a:ext cx="2362200" cy="3505200"/>
          </a:xfrm>
          <a:prstGeom prst="wedgeRectCallout">
            <a:avLst>
              <a:gd name="adj1" fmla="val 77334"/>
              <a:gd name="adj2" fmla="val 18434"/>
            </a:avLst>
          </a:prstGeom>
          <a:solidFill>
            <a:srgbClr val="FFDD00"/>
          </a:solid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Career planning items called for individual goals and planning, of classes, pathways, further education, transitions, and careers.  Some items included the family in the planning.  When career planning should begin—middle school?  8th grade?--wasn’t clear.</a:t>
            </a:r>
          </a:p>
        </p:txBody>
      </p:sp>
      <p:pic>
        <p:nvPicPr>
          <p:cNvPr id="18" name="school climate im"/>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457818"/>
            <a:ext cx="9144000" cy="2227865"/>
          </a:xfrm>
          <a:prstGeom prst="rect">
            <a:avLst/>
          </a:prstGeom>
        </p:spPr>
      </p:pic>
      <p:pic>
        <p:nvPicPr>
          <p:cNvPr id="19" name="all categorie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457818"/>
            <a:ext cx="9144000" cy="2227865"/>
          </a:xfrm>
          <a:prstGeom prst="rect">
            <a:avLst/>
          </a:prstGeom>
        </p:spPr>
      </p:pic>
      <p:pic>
        <p:nvPicPr>
          <p:cNvPr id="20" name="skill planni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1457818"/>
            <a:ext cx="9144000" cy="2227865"/>
          </a:xfrm>
          <a:prstGeom prst="rect">
            <a:avLst/>
          </a:prstGeom>
        </p:spPr>
      </p:pic>
      <p:pic>
        <p:nvPicPr>
          <p:cNvPr id="21" name="strat activities"/>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1457818"/>
            <a:ext cx="9144000" cy="2227865"/>
          </a:xfrm>
          <a:prstGeom prst="rect">
            <a:avLst/>
          </a:prstGeom>
        </p:spPr>
      </p:pic>
      <p:sp>
        <p:nvSpPr>
          <p:cNvPr id="2" name="Title 1"/>
          <p:cNvSpPr>
            <a:spLocks noGrp="1"/>
          </p:cNvSpPr>
          <p:nvPr>
            <p:ph type="title"/>
          </p:nvPr>
        </p:nvSpPr>
        <p:spPr/>
        <p:txBody>
          <a:bodyPr>
            <a:normAutofit/>
          </a:bodyPr>
          <a:lstStyle/>
          <a:p>
            <a:r>
              <a:rPr lang="en-US" dirty="0"/>
              <a:t>What themes made up the strategic activities?</a:t>
            </a:r>
          </a:p>
        </p:txBody>
      </p:sp>
      <p:pic>
        <p:nvPicPr>
          <p:cNvPr id="3" name="rest of stuf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1457818"/>
            <a:ext cx="9143998" cy="2227865"/>
          </a:xfrm>
          <a:prstGeom prst="rect">
            <a:avLst/>
          </a:prstGeom>
        </p:spPr>
      </p:pic>
      <p:pic>
        <p:nvPicPr>
          <p:cNvPr id="5" name="early childhood im"/>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1457818"/>
            <a:ext cx="9144000" cy="2227865"/>
          </a:xfrm>
          <a:prstGeom prst="rect">
            <a:avLst/>
          </a:prstGeom>
        </p:spPr>
      </p:pic>
      <p:sp>
        <p:nvSpPr>
          <p:cNvPr id="22" name="school climate text"/>
          <p:cNvSpPr txBox="1"/>
          <p:nvPr/>
        </p:nvSpPr>
        <p:spPr>
          <a:xfrm>
            <a:off x="152400" y="1047755"/>
            <a:ext cx="2895600" cy="2133600"/>
          </a:xfrm>
          <a:prstGeom prst="wedgeRectCallout">
            <a:avLst>
              <a:gd name="adj1" fmla="val 34515"/>
              <a:gd name="adj2" fmla="val 54297"/>
            </a:avLst>
          </a:prstGeom>
          <a:solidFill>
            <a:srgbClr val="F38A00"/>
          </a:solid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School climate activities were diverse and sometimes conflicting. Some advocate creating an environment of high expectations, while others recommend realistic expectations, or a positive supportive culture.</a:t>
            </a:r>
          </a:p>
        </p:txBody>
      </p:sp>
      <p:sp>
        <p:nvSpPr>
          <p:cNvPr id="25" name="fam engage text"/>
          <p:cNvSpPr txBox="1"/>
          <p:nvPr/>
        </p:nvSpPr>
        <p:spPr>
          <a:xfrm>
            <a:off x="0" y="1047750"/>
            <a:ext cx="3124200" cy="3505200"/>
          </a:xfrm>
          <a:prstGeom prst="wedgeRectCallout">
            <a:avLst>
              <a:gd name="adj1" fmla="val 74026"/>
              <a:gd name="adj2" fmla="val 15847"/>
            </a:avLst>
          </a:prstGeom>
          <a:solidFill>
            <a:srgbClr val="C2DF87"/>
          </a:solid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Family engagement items complemented the career planning items, but the partnership between schools and families started early—birth through </a:t>
            </a:r>
            <a:r>
              <a:rPr kumimoji="0" lang="en-US" sz="1600" b="0" i="0" u="none" strike="noStrike" kern="1200" cap="none" spc="0" normalizeH="0" baseline="0" noProof="0" dirty="0" err="1">
                <a:ln>
                  <a:noFill/>
                </a:ln>
                <a:solidFill>
                  <a:prstClr val="black"/>
                </a:solidFill>
                <a:effectLst/>
                <a:uLnTx/>
                <a:uFillTx/>
                <a:latin typeface="Arial"/>
                <a:ea typeface="+mn-ea"/>
                <a:cs typeface="+mn-cs"/>
              </a:rPr>
              <a:t>preK</a:t>
            </a:r>
            <a:r>
              <a:rPr kumimoji="0" lang="en-US" sz="1600" b="0" i="0" u="none" strike="noStrike" kern="1200" cap="none" spc="0" normalizeH="0" baseline="0" noProof="0" dirty="0">
                <a:ln>
                  <a:noFill/>
                </a:ln>
                <a:solidFill>
                  <a:prstClr val="black"/>
                </a:solidFill>
                <a:effectLst/>
                <a:uLnTx/>
                <a:uFillTx/>
                <a:latin typeface="Arial"/>
                <a:ea typeface="+mn-ea"/>
                <a:cs typeface="+mn-cs"/>
              </a:rPr>
              <a:t> in some items.  Some advocate joint planning for the child’s future, and others, opportunities for family participation and family education.</a:t>
            </a:r>
          </a:p>
        </p:txBody>
      </p:sp>
      <p:sp>
        <p:nvSpPr>
          <p:cNvPr id="26" name="comm coll text"/>
          <p:cNvSpPr txBox="1"/>
          <p:nvPr/>
        </p:nvSpPr>
        <p:spPr>
          <a:xfrm>
            <a:off x="76200" y="1428750"/>
            <a:ext cx="4495800" cy="2209800"/>
          </a:xfrm>
          <a:prstGeom prst="wedgeRectCallout">
            <a:avLst>
              <a:gd name="adj1" fmla="val 70082"/>
              <a:gd name="adj2" fmla="val 37467"/>
            </a:avLst>
          </a:prstGeom>
          <a:solidFill>
            <a:srgbClr val="3BD42E"/>
          </a:solid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Community collaboration items emphasized mutual obligations between students and the community and better social networking.  </a:t>
            </a:r>
            <a:br>
              <a:rPr kumimoji="0" lang="en-US" sz="1600" b="0" i="0" u="none" strike="noStrike" kern="1200" cap="none" spc="0" normalizeH="0" baseline="0" noProof="0" dirty="0">
                <a:ln>
                  <a:noFill/>
                </a:ln>
                <a:solidFill>
                  <a:srgbClr val="FFFFFF"/>
                </a:solidFill>
                <a:effectLst/>
                <a:uLnTx/>
                <a:uFillTx/>
                <a:latin typeface="Arial"/>
                <a:ea typeface="+mn-ea"/>
                <a:cs typeface="+mn-cs"/>
              </a:rPr>
            </a:br>
            <a:r>
              <a:rPr kumimoji="0" lang="en-US" sz="1600" b="0" i="0" u="none" strike="noStrike" kern="1200" cap="none" spc="0" normalizeH="0" baseline="0" noProof="0" dirty="0">
                <a:ln>
                  <a:noFill/>
                </a:ln>
                <a:solidFill>
                  <a:srgbClr val="FFFFFF"/>
                </a:solidFill>
                <a:effectLst/>
                <a:uLnTx/>
                <a:uFillTx/>
                <a:latin typeface="Arial"/>
                <a:ea typeface="+mn-ea"/>
                <a:cs typeface="+mn-cs"/>
              </a:rPr>
              <a:t>Some advocate student community service, sometimes as a requirement; others, partnerships with local businesses and social agencies, especially early childhood agencies.</a:t>
            </a:r>
          </a:p>
        </p:txBody>
      </p:sp>
      <p:sp>
        <p:nvSpPr>
          <p:cNvPr id="27" name="indi instr text"/>
          <p:cNvSpPr txBox="1"/>
          <p:nvPr/>
        </p:nvSpPr>
        <p:spPr>
          <a:xfrm>
            <a:off x="2133600" y="1657357"/>
            <a:ext cx="3124200" cy="2637933"/>
          </a:xfrm>
          <a:prstGeom prst="wedgeRectCallout">
            <a:avLst>
              <a:gd name="adj1" fmla="val 74026"/>
              <a:gd name="adj2" fmla="val 15847"/>
            </a:avLst>
          </a:prstGeom>
          <a:solidFill>
            <a:srgbClr val="00A887"/>
          </a:solid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Individualized instruction and experience varied in intensity, from career interest diagnostics to universally required individual plans that the student must personally defend. The timing varied from beginning in Kindergarten, to middle school, to 8th grade.</a:t>
            </a:r>
          </a:p>
        </p:txBody>
      </p:sp>
      <p:sp>
        <p:nvSpPr>
          <p:cNvPr id="28" name="proj based text"/>
          <p:cNvSpPr txBox="1"/>
          <p:nvPr/>
        </p:nvSpPr>
        <p:spPr>
          <a:xfrm>
            <a:off x="3352800" y="1200151"/>
            <a:ext cx="3124200" cy="3057190"/>
          </a:xfrm>
          <a:prstGeom prst="wedgeRectCallout">
            <a:avLst>
              <a:gd name="adj1" fmla="val 73300"/>
              <a:gd name="adj2" fmla="val 19555"/>
            </a:avLst>
          </a:prstGeom>
          <a:solidFill>
            <a:srgbClr val="25CAD3"/>
          </a:solid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Project-based learning items emphasize the learning and demonstration of applied skills, sometimes in contrast to standardized curricula and assessments.  Some suggest projects as part of community service, a qualification for graduation, or a better way to teach or measure personality skills.</a:t>
            </a:r>
          </a:p>
        </p:txBody>
      </p:sp>
      <p:sp>
        <p:nvSpPr>
          <p:cNvPr id="31" name="early child text"/>
          <p:cNvSpPr txBox="1"/>
          <p:nvPr/>
        </p:nvSpPr>
        <p:spPr>
          <a:xfrm>
            <a:off x="1676400" y="2190754"/>
            <a:ext cx="4800600" cy="1676400"/>
          </a:xfrm>
          <a:prstGeom prst="wedgeRectCallout">
            <a:avLst>
              <a:gd name="adj1" fmla="val 73300"/>
              <a:gd name="adj2" fmla="val 19555"/>
            </a:avLst>
          </a:prstGeom>
          <a:solidFill>
            <a:srgbClr val="0081C9"/>
          </a:solid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Early childhood strategies include strengthening the foundations of language and social skills at this sensitive stage, and the early establishment of parental collaboration.</a:t>
            </a:r>
          </a:p>
        </p:txBody>
      </p:sp>
      <p:sp>
        <p:nvSpPr>
          <p:cNvPr id="32" name="real world text"/>
          <p:cNvSpPr txBox="1"/>
          <p:nvPr/>
        </p:nvSpPr>
        <p:spPr>
          <a:xfrm>
            <a:off x="533400" y="1885952"/>
            <a:ext cx="4800600" cy="1676400"/>
          </a:xfrm>
          <a:prstGeom prst="wedgeRectCallout">
            <a:avLst>
              <a:gd name="adj1" fmla="val 76763"/>
              <a:gd name="adj2" fmla="val 35783"/>
            </a:avLst>
          </a:prstGeom>
          <a:solidFill>
            <a:srgbClr val="40B4E5"/>
          </a:solid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Real-world instruction items advocate for concrete, real-life, relevant problems to solve, sometimes including their social dimensions.  Some suggest integrating academics with applied skills, to improve motivation.  Timing?  As early as </a:t>
            </a:r>
            <a:r>
              <a:rPr kumimoji="0" lang="en-US" sz="1600" b="0" i="0" u="none" strike="noStrike" kern="1200" cap="none" spc="0" normalizeH="0" baseline="0" noProof="0" dirty="0" err="1">
                <a:ln>
                  <a:noFill/>
                </a:ln>
                <a:solidFill>
                  <a:srgbClr val="FFFFFF"/>
                </a:solidFill>
                <a:effectLst/>
                <a:uLnTx/>
                <a:uFillTx/>
                <a:latin typeface="Arial"/>
                <a:ea typeface="+mn-ea"/>
                <a:cs typeface="+mn-cs"/>
              </a:rPr>
              <a:t>preK</a:t>
            </a:r>
            <a:r>
              <a:rPr kumimoji="0" lang="en-US" sz="1600" b="0" i="0" u="none" strike="noStrike" kern="1200" cap="none" spc="0" normalizeH="0" baseline="0" noProof="0" dirty="0">
                <a:ln>
                  <a:noFill/>
                </a:ln>
                <a:solidFill>
                  <a:srgbClr val="FFFFFF"/>
                </a:solidFill>
                <a:effectLst/>
                <a:uLnTx/>
                <a:uFillTx/>
                <a:latin typeface="Arial"/>
                <a:ea typeface="+mn-ea"/>
                <a:cs typeface="+mn-cs"/>
              </a:rPr>
              <a:t>.</a:t>
            </a:r>
          </a:p>
        </p:txBody>
      </p:sp>
      <p:sp>
        <p:nvSpPr>
          <p:cNvPr id="34" name="all the rest text"/>
          <p:cNvSpPr txBox="1"/>
          <p:nvPr/>
        </p:nvSpPr>
        <p:spPr>
          <a:xfrm>
            <a:off x="152400" y="1036571"/>
            <a:ext cx="4800600" cy="533400"/>
          </a:xfrm>
          <a:prstGeom prst="rect">
            <a:avLst/>
          </a:prstGeom>
          <a:noFill/>
        </p:spPr>
        <p:txBody>
          <a:bodyPr wrap="square"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Less frequently cited strategies:</a:t>
            </a:r>
          </a:p>
        </p:txBody>
      </p:sp>
      <p:sp>
        <p:nvSpPr>
          <p:cNvPr id="35" name="teaching tech text"/>
          <p:cNvSpPr txBox="1"/>
          <p:nvPr/>
        </p:nvSpPr>
        <p:spPr>
          <a:xfrm>
            <a:off x="5722103" y="1061239"/>
            <a:ext cx="2057400" cy="354079"/>
          </a:xfrm>
          <a:prstGeom prst="wedgeRectCallout">
            <a:avLst>
              <a:gd name="adj1" fmla="val 53737"/>
              <a:gd name="adj2" fmla="val 91054"/>
            </a:avLst>
          </a:prstGeom>
          <a:solidFill>
            <a:srgbClr val="430098"/>
          </a:solid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teaching techniques</a:t>
            </a:r>
          </a:p>
        </p:txBody>
      </p:sp>
      <p:sp>
        <p:nvSpPr>
          <p:cNvPr id="36" name="human capital text"/>
          <p:cNvSpPr txBox="1"/>
          <p:nvPr/>
        </p:nvSpPr>
        <p:spPr>
          <a:xfrm>
            <a:off x="7523136" y="903221"/>
            <a:ext cx="1600200" cy="266700"/>
          </a:xfrm>
          <a:prstGeom prst="wedgeRectCallout">
            <a:avLst>
              <a:gd name="adj1" fmla="val -5235"/>
              <a:gd name="adj2" fmla="val 213711"/>
            </a:avLst>
          </a:prstGeom>
          <a:solidFill>
            <a:srgbClr val="C126B8"/>
          </a:solid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human capital</a:t>
            </a:r>
          </a:p>
        </p:txBody>
      </p:sp>
      <p:sp>
        <p:nvSpPr>
          <p:cNvPr id="37" name="accountability text"/>
          <p:cNvSpPr txBox="1"/>
          <p:nvPr/>
        </p:nvSpPr>
        <p:spPr>
          <a:xfrm>
            <a:off x="5952641" y="3028950"/>
            <a:ext cx="1600200" cy="381000"/>
          </a:xfrm>
          <a:prstGeom prst="wedgeRectCallout">
            <a:avLst>
              <a:gd name="adj1" fmla="val 104209"/>
              <a:gd name="adj2" fmla="val -36749"/>
            </a:avLst>
          </a:prstGeom>
          <a:solidFill>
            <a:srgbClr val="F6323E"/>
          </a:solid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accountability</a:t>
            </a:r>
          </a:p>
        </p:txBody>
      </p:sp>
      <p:sp>
        <p:nvSpPr>
          <p:cNvPr id="41" name="prevention text"/>
          <p:cNvSpPr txBox="1"/>
          <p:nvPr/>
        </p:nvSpPr>
        <p:spPr>
          <a:xfrm>
            <a:off x="7736897" y="4781550"/>
            <a:ext cx="1172705" cy="304800"/>
          </a:xfrm>
          <a:prstGeom prst="wedgeRectCallout">
            <a:avLst>
              <a:gd name="adj1" fmla="val 48261"/>
              <a:gd name="adj2" fmla="val -581325"/>
            </a:avLst>
          </a:prstGeom>
          <a:solidFill>
            <a:srgbClr val="D25627"/>
          </a:solid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prevention</a:t>
            </a:r>
          </a:p>
        </p:txBody>
      </p:sp>
      <p:sp>
        <p:nvSpPr>
          <p:cNvPr id="40" name="funding text"/>
          <p:cNvSpPr txBox="1"/>
          <p:nvPr/>
        </p:nvSpPr>
        <p:spPr>
          <a:xfrm>
            <a:off x="7779517" y="4351413"/>
            <a:ext cx="916337" cy="304800"/>
          </a:xfrm>
          <a:prstGeom prst="wedgeRectCallout">
            <a:avLst>
              <a:gd name="adj1" fmla="val 63638"/>
              <a:gd name="adj2" fmla="val -441495"/>
            </a:avLst>
          </a:prstGeom>
          <a:solidFill>
            <a:srgbClr val="E57D3C"/>
          </a:solid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funding</a:t>
            </a:r>
          </a:p>
        </p:txBody>
      </p:sp>
      <p:sp>
        <p:nvSpPr>
          <p:cNvPr id="38" name="college coll text"/>
          <p:cNvSpPr txBox="1"/>
          <p:nvPr/>
        </p:nvSpPr>
        <p:spPr>
          <a:xfrm>
            <a:off x="6934200" y="3998504"/>
            <a:ext cx="2123268" cy="304800"/>
          </a:xfrm>
          <a:prstGeom prst="wedgeRectCallout">
            <a:avLst>
              <a:gd name="adj1" fmla="val 30397"/>
              <a:gd name="adj2" fmla="val -344885"/>
            </a:avLst>
          </a:prstGeom>
          <a:solidFill>
            <a:srgbClr val="8B1C40"/>
          </a:solid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college collaboration</a:t>
            </a:r>
          </a:p>
        </p:txBody>
      </p:sp>
      <p:sp>
        <p:nvSpPr>
          <p:cNvPr id="39" name="extracurricular text"/>
          <p:cNvSpPr txBox="1"/>
          <p:nvPr/>
        </p:nvSpPr>
        <p:spPr>
          <a:xfrm>
            <a:off x="6598403" y="3507725"/>
            <a:ext cx="2362200" cy="304800"/>
          </a:xfrm>
          <a:prstGeom prst="wedgeRectCallout">
            <a:avLst>
              <a:gd name="adj1" fmla="val 40567"/>
              <a:gd name="adj2" fmla="val -159291"/>
            </a:avLst>
          </a:prstGeom>
          <a:solidFill>
            <a:srgbClr val="8E88A3"/>
          </a:solid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extracurricular activities</a:t>
            </a:r>
          </a:p>
        </p:txBody>
      </p:sp>
    </p:spTree>
    <p:extLst>
      <p:ext uri="{BB962C8B-B14F-4D97-AF65-F5344CB8AC3E}">
        <p14:creationId xmlns:p14="http://schemas.microsoft.com/office/powerpoint/2010/main" val="36776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50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9" presetClass="emph" presetSubtype="0" nodeType="withEffect">
                                  <p:stCondLst>
                                    <p:cond delay="0"/>
                                  </p:stCondLst>
                                  <p:childTnLst>
                                    <p:set>
                                      <p:cBhvr rctx="PPT">
                                        <p:cTn id="19" dur="indefinite"/>
                                        <p:tgtEl>
                                          <p:spTgt spid="19"/>
                                        </p:tgtEl>
                                        <p:attrNameLst>
                                          <p:attrName>style.opacity</p:attrName>
                                        </p:attrNameLst>
                                      </p:cBhvr>
                                      <p:to>
                                        <p:strVal val="0.25"/>
                                      </p:to>
                                    </p:set>
                                    <p:animEffect filter="image" prLst="opacity: 0.25">
                                      <p:cBhvr rctx="IE">
                                        <p:cTn id="20" dur="indefinite"/>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23"/>
                                        </p:tgtEl>
                                      </p:cBhvr>
                                    </p:animEffect>
                                    <p:set>
                                      <p:cBhvr>
                                        <p:cTn id="45" dur="1" fill="hold">
                                          <p:stCondLst>
                                            <p:cond delay="499"/>
                                          </p:stCondLst>
                                        </p:cTn>
                                        <p:tgtEl>
                                          <p:spTgt spid="23"/>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15"/>
                                        </p:tgtEl>
                                      </p:cBhvr>
                                    </p:animEffect>
                                    <p:set>
                                      <p:cBhvr>
                                        <p:cTn id="56" dur="1" fill="hold">
                                          <p:stCondLst>
                                            <p:cond delay="499"/>
                                          </p:stCondLst>
                                        </p:cTn>
                                        <p:tgtEl>
                                          <p:spTgt spid="15"/>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25"/>
                                        </p:tgtEl>
                                      </p:cBhvr>
                                    </p:animEffect>
                                    <p:set>
                                      <p:cBhvr>
                                        <p:cTn id="59" dur="1" fill="hold">
                                          <p:stCondLst>
                                            <p:cond delay="499"/>
                                          </p:stCondLst>
                                        </p:cTn>
                                        <p:tgtEl>
                                          <p:spTgt spid="25"/>
                                        </p:tgtEl>
                                        <p:attrNameLst>
                                          <p:attrName>style.visibility</p:attrName>
                                        </p:attrNameLst>
                                      </p:cBhvr>
                                      <p:to>
                                        <p:strVal val="hidden"/>
                                      </p:to>
                                    </p:set>
                                  </p:childTnLst>
                                </p:cTn>
                              </p:par>
                              <p:par>
                                <p:cTn id="60" presetID="10" presetClass="entr" presetSubtype="0"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14"/>
                                        </p:tgtEl>
                                      </p:cBhvr>
                                    </p:animEffect>
                                    <p:set>
                                      <p:cBhvr>
                                        <p:cTn id="70" dur="1" fill="hold">
                                          <p:stCondLst>
                                            <p:cond delay="499"/>
                                          </p:stCondLst>
                                        </p:cTn>
                                        <p:tgtEl>
                                          <p:spTgt spid="14"/>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26"/>
                                        </p:tgtEl>
                                      </p:cBhvr>
                                    </p:animEffect>
                                    <p:set>
                                      <p:cBhvr>
                                        <p:cTn id="73" dur="1" fill="hold">
                                          <p:stCondLst>
                                            <p:cond delay="499"/>
                                          </p:stCondLst>
                                        </p:cTn>
                                        <p:tgtEl>
                                          <p:spTgt spid="26"/>
                                        </p:tgtEl>
                                        <p:attrNameLst>
                                          <p:attrName>style.visibility</p:attrName>
                                        </p:attrNameLst>
                                      </p:cBhvr>
                                      <p:to>
                                        <p:strVal val="hidden"/>
                                      </p:to>
                                    </p:set>
                                  </p:childTnLst>
                                </p:cTn>
                              </p:par>
                              <p:par>
                                <p:cTn id="74" presetID="10" presetClass="entr" presetSubtype="0" fill="hold" nodeType="with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500"/>
                                        <p:tgtEl>
                                          <p:spTgt spid="1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3"/>
                                        </p:tgtEl>
                                      </p:cBhvr>
                                    </p:animEffect>
                                    <p:set>
                                      <p:cBhvr>
                                        <p:cTn id="84" dur="1" fill="hold">
                                          <p:stCondLst>
                                            <p:cond delay="499"/>
                                          </p:stCondLst>
                                        </p:cTn>
                                        <p:tgtEl>
                                          <p:spTgt spid="13"/>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27"/>
                                        </p:tgtEl>
                                      </p:cBhvr>
                                    </p:animEffect>
                                    <p:set>
                                      <p:cBhvr>
                                        <p:cTn id="87" dur="1" fill="hold">
                                          <p:stCondLst>
                                            <p:cond delay="499"/>
                                          </p:stCondLst>
                                        </p:cTn>
                                        <p:tgtEl>
                                          <p:spTgt spid="27"/>
                                        </p:tgtEl>
                                        <p:attrNameLst>
                                          <p:attrName>style.visibility</p:attrName>
                                        </p:attrNameLst>
                                      </p:cBhvr>
                                      <p:to>
                                        <p:strVal val="hidden"/>
                                      </p:to>
                                    </p:set>
                                  </p:childTnLst>
                                </p:cTn>
                              </p:par>
                              <p:par>
                                <p:cTn id="88" presetID="10" presetClass="entr" presetSubtype="0" fill="hold" nodeType="with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fade">
                                      <p:cBhvr>
                                        <p:cTn id="90" dur="500"/>
                                        <p:tgtEl>
                                          <p:spTgt spid="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fade">
                                      <p:cBhvr>
                                        <p:cTn id="93" dur="500"/>
                                        <p:tgtEl>
                                          <p:spTgt spid="32"/>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nodeType="clickEffect">
                                  <p:stCondLst>
                                    <p:cond delay="0"/>
                                  </p:stCondLst>
                                  <p:childTnLst>
                                    <p:animEffect transition="out" filter="fade">
                                      <p:cBhvr>
                                        <p:cTn id="97" dur="500"/>
                                        <p:tgtEl>
                                          <p:spTgt spid="7"/>
                                        </p:tgtEl>
                                      </p:cBhvr>
                                    </p:animEffect>
                                    <p:set>
                                      <p:cBhvr>
                                        <p:cTn id="98" dur="1" fill="hold">
                                          <p:stCondLst>
                                            <p:cond delay="499"/>
                                          </p:stCondLst>
                                        </p:cTn>
                                        <p:tgtEl>
                                          <p:spTgt spid="7"/>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32"/>
                                        </p:tgtEl>
                                      </p:cBhvr>
                                    </p:animEffect>
                                    <p:set>
                                      <p:cBhvr>
                                        <p:cTn id="101" dur="1" fill="hold">
                                          <p:stCondLst>
                                            <p:cond delay="499"/>
                                          </p:stCondLst>
                                        </p:cTn>
                                        <p:tgtEl>
                                          <p:spTgt spid="32"/>
                                        </p:tgtEl>
                                        <p:attrNameLst>
                                          <p:attrName>style.visibility</p:attrName>
                                        </p:attrNameLst>
                                      </p:cBhvr>
                                      <p:to>
                                        <p:strVal val="hidden"/>
                                      </p:to>
                                    </p:set>
                                  </p:childTnLst>
                                </p:cTn>
                              </p:par>
                              <p:par>
                                <p:cTn id="102" presetID="10" presetClass="entr" presetSubtype="0" fill="hold" nodeType="withEffect">
                                  <p:stCondLst>
                                    <p:cond delay="0"/>
                                  </p:stCondLst>
                                  <p:childTnLst>
                                    <p:set>
                                      <p:cBhvr>
                                        <p:cTn id="103" dur="1" fill="hold">
                                          <p:stCondLst>
                                            <p:cond delay="0"/>
                                          </p:stCondLst>
                                        </p:cTn>
                                        <p:tgtEl>
                                          <p:spTgt spid="6"/>
                                        </p:tgtEl>
                                        <p:attrNameLst>
                                          <p:attrName>style.visibility</p:attrName>
                                        </p:attrNameLst>
                                      </p:cBhvr>
                                      <p:to>
                                        <p:strVal val="visible"/>
                                      </p:to>
                                    </p:set>
                                    <p:animEffect transition="in" filter="fade">
                                      <p:cBhvr>
                                        <p:cTn id="104" dur="500"/>
                                        <p:tgtEl>
                                          <p:spTgt spid="6"/>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500"/>
                                        <p:tgtEl>
                                          <p:spTgt spid="28"/>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nodeType="clickEffect">
                                  <p:stCondLst>
                                    <p:cond delay="0"/>
                                  </p:stCondLst>
                                  <p:childTnLst>
                                    <p:animEffect transition="out" filter="fade">
                                      <p:cBhvr>
                                        <p:cTn id="111" dur="500"/>
                                        <p:tgtEl>
                                          <p:spTgt spid="6"/>
                                        </p:tgtEl>
                                      </p:cBhvr>
                                    </p:animEffect>
                                    <p:set>
                                      <p:cBhvr>
                                        <p:cTn id="112" dur="1" fill="hold">
                                          <p:stCondLst>
                                            <p:cond delay="499"/>
                                          </p:stCondLst>
                                        </p:cTn>
                                        <p:tgtEl>
                                          <p:spTgt spid="6"/>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28"/>
                                        </p:tgtEl>
                                      </p:cBhvr>
                                    </p:animEffect>
                                    <p:set>
                                      <p:cBhvr>
                                        <p:cTn id="115" dur="1" fill="hold">
                                          <p:stCondLst>
                                            <p:cond delay="499"/>
                                          </p:stCondLst>
                                        </p:cTn>
                                        <p:tgtEl>
                                          <p:spTgt spid="28"/>
                                        </p:tgtEl>
                                        <p:attrNameLst>
                                          <p:attrName>style.visibility</p:attrName>
                                        </p:attrNameLst>
                                      </p:cBhvr>
                                      <p:to>
                                        <p:strVal val="hidden"/>
                                      </p:to>
                                    </p:set>
                                  </p:childTnLst>
                                </p:cTn>
                              </p:par>
                              <p:par>
                                <p:cTn id="116" presetID="10" presetClass="entr" presetSubtype="0" fill="hold" nodeType="withEffect">
                                  <p:stCondLst>
                                    <p:cond delay="0"/>
                                  </p:stCondLst>
                                  <p:childTnLst>
                                    <p:set>
                                      <p:cBhvr>
                                        <p:cTn id="117" dur="1" fill="hold">
                                          <p:stCondLst>
                                            <p:cond delay="0"/>
                                          </p:stCondLst>
                                        </p:cTn>
                                        <p:tgtEl>
                                          <p:spTgt spid="5"/>
                                        </p:tgtEl>
                                        <p:attrNameLst>
                                          <p:attrName>style.visibility</p:attrName>
                                        </p:attrNameLst>
                                      </p:cBhvr>
                                      <p:to>
                                        <p:strVal val="visible"/>
                                      </p:to>
                                    </p:set>
                                    <p:animEffect transition="in" filter="fade">
                                      <p:cBhvr>
                                        <p:cTn id="118" dur="500"/>
                                        <p:tgtEl>
                                          <p:spTgt spid="5"/>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fade">
                                      <p:cBhvr>
                                        <p:cTn id="121" dur="500"/>
                                        <p:tgtEl>
                                          <p:spTgt spid="31"/>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nodeType="clickEffect">
                                  <p:stCondLst>
                                    <p:cond delay="0"/>
                                  </p:stCondLst>
                                  <p:childTnLst>
                                    <p:animEffect transition="out" filter="fade">
                                      <p:cBhvr>
                                        <p:cTn id="125" dur="500"/>
                                        <p:tgtEl>
                                          <p:spTgt spid="5"/>
                                        </p:tgtEl>
                                      </p:cBhvr>
                                    </p:animEffect>
                                    <p:set>
                                      <p:cBhvr>
                                        <p:cTn id="126" dur="1" fill="hold">
                                          <p:stCondLst>
                                            <p:cond delay="499"/>
                                          </p:stCondLst>
                                        </p:cTn>
                                        <p:tgtEl>
                                          <p:spTgt spid="5"/>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31"/>
                                        </p:tgtEl>
                                      </p:cBhvr>
                                    </p:animEffect>
                                    <p:set>
                                      <p:cBhvr>
                                        <p:cTn id="129" dur="1" fill="hold">
                                          <p:stCondLst>
                                            <p:cond delay="499"/>
                                          </p:stCondLst>
                                        </p:cTn>
                                        <p:tgtEl>
                                          <p:spTgt spid="31"/>
                                        </p:tgtEl>
                                        <p:attrNameLst>
                                          <p:attrName>style.visibility</p:attrName>
                                        </p:attrNameLst>
                                      </p:cBhvr>
                                      <p:to>
                                        <p:strVal val="hidden"/>
                                      </p:to>
                                    </p:set>
                                  </p:childTnLst>
                                </p:cTn>
                              </p:par>
                              <p:par>
                                <p:cTn id="130" presetID="10" presetClass="entr" presetSubtype="0" fill="hold" nodeType="withEffect">
                                  <p:stCondLst>
                                    <p:cond delay="0"/>
                                  </p:stCondLst>
                                  <p:childTnLst>
                                    <p:set>
                                      <p:cBhvr>
                                        <p:cTn id="131" dur="1" fill="hold">
                                          <p:stCondLst>
                                            <p:cond delay="0"/>
                                          </p:stCondLst>
                                        </p:cTn>
                                        <p:tgtEl>
                                          <p:spTgt spid="3"/>
                                        </p:tgtEl>
                                        <p:attrNameLst>
                                          <p:attrName>style.visibility</p:attrName>
                                        </p:attrNameLst>
                                      </p:cBhvr>
                                      <p:to>
                                        <p:strVal val="visible"/>
                                      </p:to>
                                    </p:set>
                                    <p:animEffect transition="in" filter="fade">
                                      <p:cBhvr>
                                        <p:cTn id="132" dur="500"/>
                                        <p:tgtEl>
                                          <p:spTgt spid="3"/>
                                        </p:tgtEl>
                                      </p:cBhvr>
                                    </p:animEffect>
                                  </p:childTnLst>
                                </p:cTn>
                              </p:par>
                            </p:childTnLst>
                          </p:cTn>
                        </p:par>
                        <p:par>
                          <p:cTn id="133" fill="hold">
                            <p:stCondLst>
                              <p:cond delay="500"/>
                            </p:stCondLst>
                            <p:childTnLst>
                              <p:par>
                                <p:cTn id="134" presetID="10" presetClass="entr" presetSubtype="0" fill="hold" grpId="0"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fade">
                                      <p:cBhvr>
                                        <p:cTn id="136" dur="500"/>
                                        <p:tgtEl>
                                          <p:spTgt spid="34"/>
                                        </p:tgtEl>
                                      </p:cBhvr>
                                    </p:animEffect>
                                  </p:childTnLst>
                                </p:cTn>
                              </p:par>
                            </p:childTnLst>
                          </p:cTn>
                        </p:par>
                        <p:par>
                          <p:cTn id="137" fill="hold">
                            <p:stCondLst>
                              <p:cond delay="1000"/>
                            </p:stCondLst>
                            <p:childTnLst>
                              <p:par>
                                <p:cTn id="138" presetID="10" presetClass="entr" presetSubtype="0" fill="hold" grpId="0" nodeType="afterEffect">
                                  <p:stCondLst>
                                    <p:cond delay="0"/>
                                  </p:stCondLst>
                                  <p:childTnLst>
                                    <p:set>
                                      <p:cBhvr>
                                        <p:cTn id="139" dur="1" fill="hold">
                                          <p:stCondLst>
                                            <p:cond delay="0"/>
                                          </p:stCondLst>
                                        </p:cTn>
                                        <p:tgtEl>
                                          <p:spTgt spid="35"/>
                                        </p:tgtEl>
                                        <p:attrNameLst>
                                          <p:attrName>style.visibility</p:attrName>
                                        </p:attrNameLst>
                                      </p:cBhvr>
                                      <p:to>
                                        <p:strVal val="visible"/>
                                      </p:to>
                                    </p:set>
                                    <p:animEffect transition="in" filter="fade">
                                      <p:cBhvr>
                                        <p:cTn id="140" dur="500"/>
                                        <p:tgtEl>
                                          <p:spTgt spid="35"/>
                                        </p:tgtEl>
                                      </p:cBhvr>
                                    </p:animEffect>
                                  </p:childTnLst>
                                </p:cTn>
                              </p:par>
                            </p:childTnLst>
                          </p:cTn>
                        </p:par>
                        <p:par>
                          <p:cTn id="141" fill="hold">
                            <p:stCondLst>
                              <p:cond delay="1500"/>
                            </p:stCondLst>
                            <p:childTnLst>
                              <p:par>
                                <p:cTn id="142" presetID="10" presetClass="entr" presetSubtype="0" fill="hold" grpId="0" nodeType="afterEffect">
                                  <p:stCondLst>
                                    <p:cond delay="0"/>
                                  </p:stCondLst>
                                  <p:childTnLst>
                                    <p:set>
                                      <p:cBhvr>
                                        <p:cTn id="143" dur="1" fill="hold">
                                          <p:stCondLst>
                                            <p:cond delay="0"/>
                                          </p:stCondLst>
                                        </p:cTn>
                                        <p:tgtEl>
                                          <p:spTgt spid="36"/>
                                        </p:tgtEl>
                                        <p:attrNameLst>
                                          <p:attrName>style.visibility</p:attrName>
                                        </p:attrNameLst>
                                      </p:cBhvr>
                                      <p:to>
                                        <p:strVal val="visible"/>
                                      </p:to>
                                    </p:set>
                                    <p:animEffect transition="in" filter="fade">
                                      <p:cBhvr>
                                        <p:cTn id="144" dur="500"/>
                                        <p:tgtEl>
                                          <p:spTgt spid="36"/>
                                        </p:tgtEl>
                                      </p:cBhvr>
                                    </p:animEffect>
                                  </p:childTnLst>
                                </p:cTn>
                              </p:par>
                            </p:childTnLst>
                          </p:cTn>
                        </p:par>
                        <p:par>
                          <p:cTn id="145" fill="hold">
                            <p:stCondLst>
                              <p:cond delay="2000"/>
                            </p:stCondLst>
                            <p:childTnLst>
                              <p:par>
                                <p:cTn id="146" presetID="10" presetClass="entr" presetSubtype="0" fill="hold" grpId="0" nodeType="afterEffect">
                                  <p:stCondLst>
                                    <p:cond delay="0"/>
                                  </p:stCondLst>
                                  <p:childTnLst>
                                    <p:set>
                                      <p:cBhvr>
                                        <p:cTn id="147" dur="1" fill="hold">
                                          <p:stCondLst>
                                            <p:cond delay="0"/>
                                          </p:stCondLst>
                                        </p:cTn>
                                        <p:tgtEl>
                                          <p:spTgt spid="37"/>
                                        </p:tgtEl>
                                        <p:attrNameLst>
                                          <p:attrName>style.visibility</p:attrName>
                                        </p:attrNameLst>
                                      </p:cBhvr>
                                      <p:to>
                                        <p:strVal val="visible"/>
                                      </p:to>
                                    </p:set>
                                    <p:animEffect transition="in" filter="fade">
                                      <p:cBhvr>
                                        <p:cTn id="148" dur="500"/>
                                        <p:tgtEl>
                                          <p:spTgt spid="37"/>
                                        </p:tgtEl>
                                      </p:cBhvr>
                                    </p:animEffect>
                                  </p:childTnLst>
                                </p:cTn>
                              </p:par>
                            </p:childTnLst>
                          </p:cTn>
                        </p:par>
                        <p:par>
                          <p:cTn id="149" fill="hold">
                            <p:stCondLst>
                              <p:cond delay="2500"/>
                            </p:stCondLst>
                            <p:childTnLst>
                              <p:par>
                                <p:cTn id="150" presetID="10" presetClass="entr" presetSubtype="0" fill="hold" grpId="0" nodeType="afterEffect">
                                  <p:stCondLst>
                                    <p:cond delay="0"/>
                                  </p:stCondLst>
                                  <p:childTnLst>
                                    <p:set>
                                      <p:cBhvr>
                                        <p:cTn id="151" dur="1" fill="hold">
                                          <p:stCondLst>
                                            <p:cond delay="0"/>
                                          </p:stCondLst>
                                        </p:cTn>
                                        <p:tgtEl>
                                          <p:spTgt spid="38"/>
                                        </p:tgtEl>
                                        <p:attrNameLst>
                                          <p:attrName>style.visibility</p:attrName>
                                        </p:attrNameLst>
                                      </p:cBhvr>
                                      <p:to>
                                        <p:strVal val="visible"/>
                                      </p:to>
                                    </p:set>
                                    <p:animEffect transition="in" filter="fade">
                                      <p:cBhvr>
                                        <p:cTn id="152" dur="500"/>
                                        <p:tgtEl>
                                          <p:spTgt spid="38"/>
                                        </p:tgtEl>
                                      </p:cBhvr>
                                    </p:animEffect>
                                  </p:childTnLst>
                                </p:cTn>
                              </p:par>
                            </p:childTnLst>
                          </p:cTn>
                        </p:par>
                        <p:par>
                          <p:cTn id="153" fill="hold">
                            <p:stCondLst>
                              <p:cond delay="3000"/>
                            </p:stCondLst>
                            <p:childTnLst>
                              <p:par>
                                <p:cTn id="154" presetID="10" presetClass="entr" presetSubtype="0" fill="hold" grpId="0" nodeType="afterEffect">
                                  <p:stCondLst>
                                    <p:cond delay="0"/>
                                  </p:stCondLst>
                                  <p:childTnLst>
                                    <p:set>
                                      <p:cBhvr>
                                        <p:cTn id="155" dur="1" fill="hold">
                                          <p:stCondLst>
                                            <p:cond delay="0"/>
                                          </p:stCondLst>
                                        </p:cTn>
                                        <p:tgtEl>
                                          <p:spTgt spid="39"/>
                                        </p:tgtEl>
                                        <p:attrNameLst>
                                          <p:attrName>style.visibility</p:attrName>
                                        </p:attrNameLst>
                                      </p:cBhvr>
                                      <p:to>
                                        <p:strVal val="visible"/>
                                      </p:to>
                                    </p:set>
                                    <p:animEffect transition="in" filter="fade">
                                      <p:cBhvr>
                                        <p:cTn id="156" dur="500"/>
                                        <p:tgtEl>
                                          <p:spTgt spid="39"/>
                                        </p:tgtEl>
                                      </p:cBhvr>
                                    </p:animEffect>
                                  </p:childTnLst>
                                </p:cTn>
                              </p:par>
                            </p:childTnLst>
                          </p:cTn>
                        </p:par>
                        <p:par>
                          <p:cTn id="157" fill="hold">
                            <p:stCondLst>
                              <p:cond delay="3500"/>
                            </p:stCondLst>
                            <p:childTnLst>
                              <p:par>
                                <p:cTn id="158" presetID="10" presetClass="entr" presetSubtype="0" fill="hold" grpId="0" nodeType="afterEffect">
                                  <p:stCondLst>
                                    <p:cond delay="0"/>
                                  </p:stCondLst>
                                  <p:childTnLst>
                                    <p:set>
                                      <p:cBhvr>
                                        <p:cTn id="159" dur="1" fill="hold">
                                          <p:stCondLst>
                                            <p:cond delay="0"/>
                                          </p:stCondLst>
                                        </p:cTn>
                                        <p:tgtEl>
                                          <p:spTgt spid="40"/>
                                        </p:tgtEl>
                                        <p:attrNameLst>
                                          <p:attrName>style.visibility</p:attrName>
                                        </p:attrNameLst>
                                      </p:cBhvr>
                                      <p:to>
                                        <p:strVal val="visible"/>
                                      </p:to>
                                    </p:set>
                                    <p:animEffect transition="in" filter="fade">
                                      <p:cBhvr>
                                        <p:cTn id="160" dur="500"/>
                                        <p:tgtEl>
                                          <p:spTgt spid="40"/>
                                        </p:tgtEl>
                                      </p:cBhvr>
                                    </p:animEffect>
                                  </p:childTnLst>
                                </p:cTn>
                              </p:par>
                            </p:childTnLst>
                          </p:cTn>
                        </p:par>
                        <p:par>
                          <p:cTn id="161" fill="hold">
                            <p:stCondLst>
                              <p:cond delay="4000"/>
                            </p:stCondLst>
                            <p:childTnLst>
                              <p:par>
                                <p:cTn id="162" presetID="10" presetClass="entr" presetSubtype="0" fill="hold" grpId="0" nodeType="afterEffect">
                                  <p:stCondLst>
                                    <p:cond delay="0"/>
                                  </p:stCondLst>
                                  <p:childTnLst>
                                    <p:set>
                                      <p:cBhvr>
                                        <p:cTn id="163" dur="1" fill="hold">
                                          <p:stCondLst>
                                            <p:cond delay="0"/>
                                          </p:stCondLst>
                                        </p:cTn>
                                        <p:tgtEl>
                                          <p:spTgt spid="41"/>
                                        </p:tgtEl>
                                        <p:attrNameLst>
                                          <p:attrName>style.visibility</p:attrName>
                                        </p:attrNameLst>
                                      </p:cBhvr>
                                      <p:to>
                                        <p:strVal val="visible"/>
                                      </p:to>
                                    </p:set>
                                    <p:animEffect transition="in" filter="fade">
                                      <p:cBhvr>
                                        <p:cTn id="16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2" grpId="0" animBg="1"/>
      <p:bldP spid="22" grpId="1" animBg="1"/>
      <p:bldP spid="25" grpId="0" animBg="1"/>
      <p:bldP spid="25" grpId="1" animBg="1"/>
      <p:bldP spid="26" grpId="0" animBg="1"/>
      <p:bldP spid="26" grpId="1" animBg="1"/>
      <p:bldP spid="27" grpId="0" animBg="1"/>
      <p:bldP spid="27" grpId="1" animBg="1"/>
      <p:bldP spid="28" grpId="0" animBg="1"/>
      <p:bldP spid="28" grpId="1" animBg="1"/>
      <p:bldP spid="31" grpId="0" animBg="1"/>
      <p:bldP spid="31" grpId="1" animBg="1"/>
      <p:bldP spid="32" grpId="0" animBg="1"/>
      <p:bldP spid="32" grpId="1" animBg="1"/>
      <p:bldP spid="34" grpId="0"/>
      <p:bldP spid="35" grpId="0" animBg="1"/>
      <p:bldP spid="36" grpId="0" animBg="1"/>
      <p:bldP spid="37" grpId="0" animBg="1"/>
      <p:bldP spid="41" grpId="0" animBg="1"/>
      <p:bldP spid="40" grpId="0" animBg="1"/>
      <p:bldP spid="38" grpId="0" animBg="1"/>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3CFEF5-BD20-4743-AC77-7E8B5B5991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742952"/>
            <a:ext cx="2267104" cy="3674583"/>
          </a:xfrm>
          <a:prstGeom prst="rect">
            <a:avLst/>
          </a:prstGeom>
        </p:spPr>
      </p:pic>
      <p:sp>
        <p:nvSpPr>
          <p:cNvPr id="3" name="Rectangle 2">
            <a:extLst>
              <a:ext uri="{FF2B5EF4-FFF2-40B4-BE49-F238E27FC236}">
                <a16:creationId xmlns:a16="http://schemas.microsoft.com/office/drawing/2014/main" id="{DA5ECFC2-5836-7E4F-8CE0-1ECEC190853B}"/>
              </a:ext>
            </a:extLst>
          </p:cNvPr>
          <p:cNvSpPr/>
          <p:nvPr/>
        </p:nvSpPr>
        <p:spPr>
          <a:xfrm>
            <a:off x="2703336" y="263887"/>
            <a:ext cx="6552341" cy="4295087"/>
          </a:xfrm>
          <a:prstGeom prst="rect">
            <a:avLst/>
          </a:prstGeom>
        </p:spPr>
        <p:txBody>
          <a:bodyPr wrap="square">
            <a:spAutoFit/>
          </a:bodyPr>
          <a:lstStyle/>
          <a:p>
            <a:pPr marL="0" marR="0" lvl="0" indent="0" algn="l" defTabSz="914378" rtl="0" eaLnBrk="1" fontAlgn="auto" latinLnBrk="0" hangingPunct="0">
              <a:lnSpc>
                <a:spcPct val="115000"/>
              </a:lnSpc>
              <a:spcBef>
                <a:spcPts val="0"/>
              </a:spcBef>
              <a:spcAft>
                <a:spcPts val="1000"/>
              </a:spcAft>
              <a:buClrTx/>
              <a:buSzTx/>
              <a:buFontTx/>
              <a:buNone/>
              <a:tabLst/>
              <a:defRPr/>
            </a:pPr>
            <a:r>
              <a:rPr kumimoji="0" lang="en-US" sz="4000" b="1" i="0" u="none" strike="noStrike" kern="0" cap="none" spc="0" normalizeH="0" baseline="0" noProof="0" dirty="0">
                <a:ln>
                  <a:noFill/>
                </a:ln>
                <a:solidFill>
                  <a:srgbClr val="15254B"/>
                </a:solidFill>
                <a:effectLst/>
                <a:uLnTx/>
                <a:uFillTx/>
                <a:ea typeface="MS Mincho" panose="02020609040205080304" pitchFamily="49" charset="-128"/>
                <a:cs typeface="Arial" panose="020B0604020202020204" pitchFamily="34" charset="0"/>
                <a:sym typeface="Century Gothic"/>
              </a:rPr>
              <a:t>WHAT </a:t>
            </a:r>
            <a:r>
              <a:rPr kumimoji="0" lang="en-US" sz="4000" b="1" i="0" u="none" strike="noStrike" kern="0" cap="none" spc="0" normalizeH="0" baseline="0" noProof="0" dirty="0">
                <a:ln>
                  <a:noFill/>
                </a:ln>
                <a:solidFill>
                  <a:srgbClr val="FFA300"/>
                </a:solidFill>
                <a:effectLst/>
                <a:uLnTx/>
                <a:uFillTx/>
                <a:ea typeface="MS Mincho" panose="02020609040205080304" pitchFamily="49" charset="-128"/>
                <a:cs typeface="Arial" panose="020B0604020202020204" pitchFamily="34" charset="0"/>
                <a:sym typeface="Century Gothic"/>
              </a:rPr>
              <a:t>SKILLS</a:t>
            </a:r>
            <a:r>
              <a:rPr kumimoji="0" lang="en-US" sz="4000" b="1" i="0" u="none" strike="noStrike" kern="0" cap="none" spc="0" normalizeH="0" baseline="0" noProof="0" dirty="0">
                <a:ln>
                  <a:noFill/>
                </a:ln>
                <a:solidFill>
                  <a:srgbClr val="15254B"/>
                </a:solidFill>
                <a:effectLst/>
                <a:uLnTx/>
                <a:uFillTx/>
                <a:ea typeface="MS Mincho" panose="02020609040205080304" pitchFamily="49" charset="-128"/>
                <a:cs typeface="Arial" panose="020B0604020202020204" pitchFamily="34" charset="0"/>
                <a:sym typeface="Century Gothic"/>
              </a:rPr>
              <a:t> DO </a:t>
            </a:r>
            <a:r>
              <a:rPr kumimoji="0" lang="en-US" sz="4000" b="1" i="0" u="none" strike="noStrike" kern="0" cap="none" spc="0" normalizeH="0" baseline="0" noProof="0" dirty="0">
                <a:ln>
                  <a:noFill/>
                </a:ln>
                <a:solidFill>
                  <a:srgbClr val="FFA300"/>
                </a:solidFill>
                <a:effectLst/>
                <a:uLnTx/>
                <a:uFillTx/>
                <a:ea typeface="MS Mincho" panose="02020609040205080304" pitchFamily="49" charset="-128"/>
                <a:cs typeface="Arial" panose="020B0604020202020204" pitchFamily="34" charset="0"/>
                <a:sym typeface="Century Gothic"/>
              </a:rPr>
              <a:t>BUSINESS</a:t>
            </a:r>
            <a:r>
              <a:rPr kumimoji="0" lang="en-US" sz="4000" b="1" i="0" u="none" strike="noStrike" kern="0" cap="none" spc="0" normalizeH="0" baseline="0" noProof="0" dirty="0">
                <a:ln>
                  <a:noFill/>
                </a:ln>
                <a:solidFill>
                  <a:srgbClr val="15254B"/>
                </a:solidFill>
                <a:effectLst/>
                <a:uLnTx/>
                <a:uFillTx/>
                <a:ea typeface="MS Mincho" panose="02020609040205080304" pitchFamily="49" charset="-128"/>
                <a:cs typeface="Arial" panose="020B0604020202020204" pitchFamily="34" charset="0"/>
                <a:sym typeface="Century Gothic"/>
              </a:rPr>
              <a:t> &amp; </a:t>
            </a:r>
            <a:r>
              <a:rPr kumimoji="0" lang="en-US" sz="4000" b="1" i="0" u="none" strike="noStrike" kern="0" cap="none" spc="0" normalizeH="0" baseline="0" noProof="0" dirty="0">
                <a:ln>
                  <a:noFill/>
                </a:ln>
                <a:solidFill>
                  <a:srgbClr val="FFA300"/>
                </a:solidFill>
                <a:effectLst/>
                <a:uLnTx/>
                <a:uFillTx/>
                <a:ea typeface="MS Mincho" panose="02020609040205080304" pitchFamily="49" charset="-128"/>
                <a:cs typeface="Arial" panose="020B0604020202020204" pitchFamily="34" charset="0"/>
                <a:sym typeface="Century Gothic"/>
              </a:rPr>
              <a:t>INDUSTRY SAY </a:t>
            </a:r>
            <a:r>
              <a:rPr kumimoji="0" lang="en-US" sz="4000" b="1" i="0" u="none" strike="noStrike" kern="0" cap="none" spc="0" normalizeH="0" baseline="0" noProof="0" dirty="0">
                <a:ln>
                  <a:noFill/>
                </a:ln>
                <a:solidFill>
                  <a:srgbClr val="15254B"/>
                </a:solidFill>
                <a:effectLst/>
                <a:uLnTx/>
                <a:uFillTx/>
                <a:ea typeface="MS Mincho" panose="02020609040205080304" pitchFamily="49" charset="-128"/>
                <a:cs typeface="Arial" panose="020B0604020202020204" pitchFamily="34" charset="0"/>
                <a:sym typeface="Century Gothic"/>
              </a:rPr>
              <a:t>ARE </a:t>
            </a:r>
            <a:r>
              <a:rPr kumimoji="0" lang="en-US" sz="4000" b="1" i="0" u="none" strike="noStrike" kern="0" cap="none" spc="0" normalizeH="0" baseline="0" noProof="0" dirty="0">
                <a:ln>
                  <a:noFill/>
                </a:ln>
                <a:solidFill>
                  <a:srgbClr val="FFA300"/>
                </a:solidFill>
                <a:effectLst/>
                <a:uLnTx/>
                <a:uFillTx/>
                <a:ea typeface="MS Mincho" panose="02020609040205080304" pitchFamily="49" charset="-128"/>
                <a:cs typeface="Arial" panose="020B0604020202020204" pitchFamily="34" charset="0"/>
                <a:sym typeface="Century Gothic"/>
              </a:rPr>
              <a:t>LACKING</a:t>
            </a:r>
            <a:r>
              <a:rPr kumimoji="0" lang="en-US" sz="4000" b="1" i="0" u="none" strike="noStrike" kern="0" cap="none" spc="0" normalizeH="0" baseline="0" noProof="0" dirty="0">
                <a:ln>
                  <a:noFill/>
                </a:ln>
                <a:solidFill>
                  <a:srgbClr val="15254B"/>
                </a:solidFill>
                <a:effectLst/>
                <a:uLnTx/>
                <a:uFillTx/>
                <a:ea typeface="MS Mincho" panose="02020609040205080304" pitchFamily="49" charset="-128"/>
                <a:cs typeface="Arial" panose="020B0604020202020204" pitchFamily="34" charset="0"/>
                <a:sym typeface="Century Gothic"/>
              </a:rPr>
              <a:t> IN HIGH SCHOOL, TWO-YEAR and FOUR-YEAR COLLEGE PROGRAM </a:t>
            </a:r>
            <a:r>
              <a:rPr kumimoji="0" lang="en-US" sz="4000" b="1" i="0" u="none" strike="noStrike" kern="0" cap="none" spc="0" normalizeH="0" baseline="0" noProof="0" dirty="0">
                <a:ln>
                  <a:noFill/>
                </a:ln>
                <a:solidFill>
                  <a:srgbClr val="FFA300"/>
                </a:solidFill>
                <a:effectLst/>
                <a:uLnTx/>
                <a:uFillTx/>
                <a:ea typeface="MS Mincho" panose="02020609040205080304" pitchFamily="49" charset="-128"/>
                <a:cs typeface="Arial" panose="020B0604020202020204" pitchFamily="34" charset="0"/>
                <a:sym typeface="Century Gothic"/>
              </a:rPr>
              <a:t>GRADUATES</a:t>
            </a:r>
            <a:r>
              <a:rPr kumimoji="0" lang="en-US" sz="4000" b="1" i="0" u="none" strike="noStrike" kern="0" cap="none" spc="0" normalizeH="0" baseline="0" noProof="0" dirty="0">
                <a:ln>
                  <a:noFill/>
                </a:ln>
                <a:solidFill>
                  <a:srgbClr val="15254B"/>
                </a:solidFill>
                <a:effectLst/>
                <a:uLnTx/>
                <a:uFillTx/>
                <a:ea typeface="MS Mincho" panose="02020609040205080304" pitchFamily="49" charset="-128"/>
                <a:cs typeface="Arial" panose="020B0604020202020204" pitchFamily="34" charset="0"/>
                <a:sym typeface="Century Gothic"/>
              </a:rPr>
              <a:t>?</a:t>
            </a:r>
            <a:endParaRPr kumimoji="0" lang="en-US" sz="4000" b="1" i="0" u="none" strike="noStrike" kern="0" cap="none" spc="0" normalizeH="0" baseline="0" noProof="0" dirty="0">
              <a:ln>
                <a:noFill/>
              </a:ln>
              <a:solidFill>
                <a:srgbClr val="15254B"/>
              </a:solidFill>
              <a:effectLst/>
              <a:uLnTx/>
              <a:uFillTx/>
              <a:ea typeface="MS Mincho" panose="02020609040205080304" pitchFamily="49" charset="-128"/>
              <a:cs typeface="Times New Roman" panose="02020603050405020304" pitchFamily="18" charset="0"/>
              <a:sym typeface="Century Gothic"/>
            </a:endParaRPr>
          </a:p>
        </p:txBody>
      </p:sp>
    </p:spTree>
    <p:extLst>
      <p:ext uri="{BB962C8B-B14F-4D97-AF65-F5344CB8AC3E}">
        <p14:creationId xmlns:p14="http://schemas.microsoft.com/office/powerpoint/2010/main" val="2904498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13">
            <a:extLst>
              <a:ext uri="{FF2B5EF4-FFF2-40B4-BE49-F238E27FC236}">
                <a16:creationId xmlns:a16="http://schemas.microsoft.com/office/drawing/2014/main" id="{153526DD-6CE1-E34D-9EB0-D4068209D74B}"/>
              </a:ext>
            </a:extLst>
          </p:cNvPr>
          <p:cNvSpPr txBox="1"/>
          <p:nvPr/>
        </p:nvSpPr>
        <p:spPr>
          <a:xfrm>
            <a:off x="228600" y="114300"/>
            <a:ext cx="8689848" cy="871870"/>
          </a:xfrm>
          <a:prstGeom prst="rect">
            <a:avLst/>
          </a:prstGeom>
          <a:noFill/>
          <a:ln>
            <a:noFill/>
          </a:ln>
        </p:spPr>
        <p:txBody>
          <a:bodyPr lIns="91425" tIns="45700" rIns="91425" bIns="45700" anchor="ctr" anchorCtr="0">
            <a:noAutofit/>
          </a:bodyPr>
          <a:lstStyle/>
          <a:p>
            <a:pPr marL="0" marR="0" lvl="0" indent="0" algn="l" defTabSz="914378" rtl="0" eaLnBrk="1" fontAlgn="auto" latinLnBrk="0" hangingPunct="0">
              <a:lnSpc>
                <a:spcPct val="93750"/>
              </a:lnSpc>
              <a:spcBef>
                <a:spcPts val="0"/>
              </a:spcBef>
              <a:spcAft>
                <a:spcPts val="0"/>
              </a:spcAft>
              <a:buClrTx/>
              <a:buSzPct val="25000"/>
              <a:buFontTx/>
              <a:buNone/>
              <a:tabLst/>
              <a:defRPr/>
            </a:pPr>
            <a:r>
              <a:rPr kumimoji="0" lang="en-US" sz="3600" b="1" i="0" u="none" strike="noStrike" kern="0" cap="none" spc="0" normalizeH="0" baseline="0" noProof="0" dirty="0">
                <a:ln>
                  <a:noFill/>
                </a:ln>
                <a:solidFill>
                  <a:schemeClr val="tx2"/>
                </a:solidFill>
                <a:effectLst/>
                <a:uLnTx/>
                <a:uFillTx/>
                <a:ea typeface="Franklin Gothic"/>
                <a:cs typeface="Franklin Gothic"/>
                <a:sym typeface="Franklin Gothic"/>
              </a:rPr>
              <a:t>HIGH SCHOOL GRADUATES LACKING</a:t>
            </a:r>
          </a:p>
        </p:txBody>
      </p:sp>
      <p:sp>
        <p:nvSpPr>
          <p:cNvPr id="3" name="Shape 214">
            <a:extLst>
              <a:ext uri="{FF2B5EF4-FFF2-40B4-BE49-F238E27FC236}">
                <a16:creationId xmlns:a16="http://schemas.microsoft.com/office/drawing/2014/main" id="{828BD271-0399-B24D-AC42-8439CBF95BF7}"/>
              </a:ext>
            </a:extLst>
          </p:cNvPr>
          <p:cNvSpPr txBox="1"/>
          <p:nvPr/>
        </p:nvSpPr>
        <p:spPr>
          <a:xfrm>
            <a:off x="3028950" y="992454"/>
            <a:ext cx="5772150" cy="3548140"/>
          </a:xfrm>
          <a:prstGeom prst="rect">
            <a:avLst/>
          </a:prstGeom>
          <a:noFill/>
          <a:ln>
            <a:noFill/>
          </a:ln>
        </p:spPr>
        <p:txBody>
          <a:bodyPr lIns="91425" tIns="45700" rIns="91425" bIns="45700" anchor="t" anchorCtr="0">
            <a:noAutofit/>
          </a:bodyPr>
          <a:lstStyle/>
          <a:p>
            <a:pPr marL="342892" marR="0" lvl="0" indent="-342892" algn="l" defTabSz="914378" rtl="0" eaLnBrk="1" fontAlgn="auto" latinLnBrk="0" hangingPunct="0">
              <a:lnSpc>
                <a:spcPct val="100000"/>
              </a:lnSpc>
              <a:spcBef>
                <a:spcPts val="0"/>
              </a:spcBef>
              <a:spcAft>
                <a:spcPts val="0"/>
              </a:spcAft>
              <a:buClr>
                <a:srgbClr val="FFA300"/>
              </a:buClr>
              <a:buSzPct val="125000"/>
              <a:buFont typeface="Arial" panose="020B0604020202020204" pitchFamily="34" charset="0"/>
              <a:buChar char="•"/>
              <a:tabLst>
                <a:tab pos="4571886" algn="l"/>
              </a:tabLst>
              <a:defRPr/>
            </a:pPr>
            <a:r>
              <a:rPr kumimoji="0" lang="en-US" sz="1800" b="1" i="0" u="none" strike="noStrike" kern="0" cap="none" spc="0" normalizeH="0" baseline="0" noProof="0" dirty="0">
                <a:ln>
                  <a:noFill/>
                </a:ln>
                <a:solidFill>
                  <a:schemeClr val="tx2"/>
                </a:solidFill>
                <a:effectLst/>
                <a:uLnTx/>
                <a:uFillTx/>
                <a:ea typeface="Franklin Gothic"/>
                <a:cs typeface="Franklin Gothic"/>
                <a:sym typeface="Franklin Gothic"/>
              </a:rPr>
              <a:t>Professionalism/Work Ethic . . . . . . . . .  	80.3%</a:t>
            </a:r>
          </a:p>
          <a:p>
            <a:pPr marL="342892" marR="0" lvl="0" indent="-342892" algn="l" defTabSz="914378" rtl="0" eaLnBrk="1" fontAlgn="auto" latinLnBrk="0" hangingPunct="0">
              <a:lnSpc>
                <a:spcPct val="100000"/>
              </a:lnSpc>
              <a:spcBef>
                <a:spcPts val="480"/>
              </a:spcBef>
              <a:spcAft>
                <a:spcPts val="0"/>
              </a:spcAft>
              <a:buClr>
                <a:srgbClr val="FFA300"/>
              </a:buClr>
              <a:buSzPct val="125000"/>
              <a:buFont typeface="Arial" panose="020B0604020202020204" pitchFamily="34" charset="0"/>
              <a:buChar char="•"/>
              <a:tabLst>
                <a:tab pos="4571886" algn="l"/>
              </a:tabLst>
              <a:defRPr/>
            </a:pPr>
            <a:r>
              <a:rPr kumimoji="0" lang="en-US" sz="1800" b="1" i="0" u="none" strike="noStrike" kern="0" cap="none" spc="0" normalizeH="0" baseline="0" noProof="0" dirty="0">
                <a:ln>
                  <a:noFill/>
                </a:ln>
                <a:solidFill>
                  <a:schemeClr val="tx2"/>
                </a:solidFill>
                <a:effectLst/>
                <a:uLnTx/>
                <a:uFillTx/>
                <a:ea typeface="Franklin Gothic"/>
                <a:cs typeface="Franklin Gothic"/>
                <a:sym typeface="Franklin Gothic"/>
              </a:rPr>
              <a:t>Teamwork/Collaboration . . . . . . . . . . .   	75.7%</a:t>
            </a:r>
          </a:p>
          <a:p>
            <a:pPr marL="342892" marR="0" lvl="0" indent="-342892" algn="l" defTabSz="914378" rtl="0" eaLnBrk="1" fontAlgn="auto" latinLnBrk="0" hangingPunct="0">
              <a:lnSpc>
                <a:spcPct val="100000"/>
              </a:lnSpc>
              <a:spcBef>
                <a:spcPts val="480"/>
              </a:spcBef>
              <a:spcAft>
                <a:spcPts val="0"/>
              </a:spcAft>
              <a:buClr>
                <a:srgbClr val="FFA300"/>
              </a:buClr>
              <a:buSzPct val="125000"/>
              <a:buFont typeface="Arial" panose="020B0604020202020204" pitchFamily="34" charset="0"/>
              <a:buChar char="•"/>
              <a:tabLst>
                <a:tab pos="4571886" algn="l"/>
              </a:tabLst>
              <a:defRPr/>
            </a:pPr>
            <a:r>
              <a:rPr kumimoji="0" lang="en-US" sz="1800" b="1" i="0" u="none" strike="noStrike" kern="0" cap="none" spc="0" normalizeH="0" baseline="0" noProof="0" dirty="0">
                <a:ln>
                  <a:noFill/>
                </a:ln>
                <a:solidFill>
                  <a:schemeClr val="tx2"/>
                </a:solidFill>
                <a:effectLst/>
                <a:uLnTx/>
                <a:uFillTx/>
                <a:ea typeface="Franklin Gothic"/>
                <a:cs typeface="Franklin Gothic"/>
                <a:sym typeface="Franklin Gothic"/>
              </a:rPr>
              <a:t>Verbal Communication. . . . . . . . . . . . .   	70.8%</a:t>
            </a:r>
          </a:p>
          <a:p>
            <a:pPr marL="342892" marR="0" lvl="0" indent="-342892" algn="l" defTabSz="914378" rtl="0" eaLnBrk="1" fontAlgn="auto" latinLnBrk="0" hangingPunct="0">
              <a:lnSpc>
                <a:spcPct val="100000"/>
              </a:lnSpc>
              <a:spcBef>
                <a:spcPts val="480"/>
              </a:spcBef>
              <a:spcAft>
                <a:spcPts val="0"/>
              </a:spcAft>
              <a:buClr>
                <a:srgbClr val="FFA300"/>
              </a:buClr>
              <a:buSzPct val="125000"/>
              <a:buFont typeface="Arial" panose="020B0604020202020204" pitchFamily="34" charset="0"/>
              <a:buChar char="•"/>
              <a:tabLst>
                <a:tab pos="4571886" algn="l"/>
              </a:tabLst>
              <a:defRPr/>
            </a:pPr>
            <a:r>
              <a:rPr kumimoji="0" lang="en-US" sz="1800" b="1" i="0" u="none" strike="noStrike" kern="0" cap="none" spc="0" normalizeH="0" baseline="0" noProof="0" dirty="0">
                <a:ln>
                  <a:noFill/>
                </a:ln>
                <a:solidFill>
                  <a:schemeClr val="tx2"/>
                </a:solidFill>
                <a:effectLst/>
                <a:uLnTx/>
                <a:uFillTx/>
                <a:ea typeface="Franklin Gothic"/>
                <a:cs typeface="Franklin Gothic"/>
                <a:sym typeface="Franklin Gothic"/>
              </a:rPr>
              <a:t>Ethics/Social Responsibility. . . . . . . . . . 	63.4%</a:t>
            </a:r>
          </a:p>
          <a:p>
            <a:pPr marL="342892" marR="0" lvl="0" indent="-342892" algn="l" defTabSz="914378" rtl="0" eaLnBrk="1" fontAlgn="auto" latinLnBrk="0" hangingPunct="0">
              <a:lnSpc>
                <a:spcPct val="100000"/>
              </a:lnSpc>
              <a:spcBef>
                <a:spcPts val="480"/>
              </a:spcBef>
              <a:spcAft>
                <a:spcPts val="0"/>
              </a:spcAft>
              <a:buClr>
                <a:srgbClr val="FFA300"/>
              </a:buClr>
              <a:buSzPct val="125000"/>
              <a:buFont typeface="Arial" panose="020B0604020202020204" pitchFamily="34" charset="0"/>
              <a:buChar char="•"/>
              <a:tabLst>
                <a:tab pos="4571886" algn="l"/>
              </a:tabLst>
              <a:defRPr/>
            </a:pPr>
            <a:r>
              <a:rPr kumimoji="0" lang="en-US" sz="1800" b="1" i="0" u="none" strike="noStrike" kern="0" cap="none" spc="0" normalizeH="0" baseline="0" noProof="0" dirty="0">
                <a:ln>
                  <a:noFill/>
                </a:ln>
                <a:solidFill>
                  <a:schemeClr val="tx2"/>
                </a:solidFill>
                <a:effectLst/>
                <a:uLnTx/>
                <a:uFillTx/>
                <a:ea typeface="Franklin Gothic"/>
                <a:cs typeface="Franklin Gothic"/>
                <a:sym typeface="Franklin Gothic"/>
              </a:rPr>
              <a:t>Critical Thinking/Problem Solving. . . . .  	57.5%</a:t>
            </a:r>
          </a:p>
          <a:p>
            <a:pPr marL="342892" marR="0" lvl="0" indent="-342892" algn="l" defTabSz="914378" rtl="0" eaLnBrk="1" fontAlgn="auto" latinLnBrk="0" hangingPunct="0">
              <a:lnSpc>
                <a:spcPct val="100000"/>
              </a:lnSpc>
              <a:spcBef>
                <a:spcPts val="480"/>
              </a:spcBef>
              <a:spcAft>
                <a:spcPts val="0"/>
              </a:spcAft>
              <a:buClr>
                <a:srgbClr val="FFA300"/>
              </a:buClr>
              <a:buSzPct val="125000"/>
              <a:buFont typeface="Arial" panose="020B0604020202020204" pitchFamily="34" charset="0"/>
              <a:buChar char="•"/>
              <a:tabLst>
                <a:tab pos="4571886" algn="l"/>
              </a:tabLst>
              <a:defRPr/>
            </a:pPr>
            <a:r>
              <a:rPr kumimoji="0" lang="en-US" sz="1800" b="1" i="0" u="none" strike="noStrike" kern="0" cap="none" spc="0" normalizeH="0" baseline="0" noProof="0" dirty="0">
                <a:ln>
                  <a:noFill/>
                </a:ln>
                <a:solidFill>
                  <a:schemeClr val="tx2"/>
                </a:solidFill>
                <a:effectLst/>
                <a:uLnTx/>
                <a:uFillTx/>
                <a:ea typeface="Franklin Gothic"/>
                <a:cs typeface="Franklin Gothic"/>
                <a:sym typeface="Franklin Gothic"/>
              </a:rPr>
              <a:t>Information Technology Applications	53.0%</a:t>
            </a:r>
          </a:p>
          <a:p>
            <a:pPr marL="342892" marR="0" lvl="0" indent="-342892" algn="l" defTabSz="914378" rtl="0" eaLnBrk="1" fontAlgn="auto" latinLnBrk="0" hangingPunct="0">
              <a:lnSpc>
                <a:spcPct val="100000"/>
              </a:lnSpc>
              <a:spcBef>
                <a:spcPts val="480"/>
              </a:spcBef>
              <a:spcAft>
                <a:spcPts val="0"/>
              </a:spcAft>
              <a:buClr>
                <a:srgbClr val="FFA300"/>
              </a:buClr>
              <a:buSzPct val="125000"/>
              <a:buFont typeface="Arial" panose="020B0604020202020204" pitchFamily="34" charset="0"/>
              <a:buChar char="•"/>
              <a:tabLst>
                <a:tab pos="4571886" algn="l"/>
              </a:tabLst>
              <a:defRPr/>
            </a:pPr>
            <a:r>
              <a:rPr kumimoji="0" lang="en-US" sz="1800" b="1" i="0" u="none" strike="noStrike" kern="0" cap="none" spc="0" normalizeH="0" baseline="0" noProof="0" dirty="0">
                <a:ln>
                  <a:noFill/>
                </a:ln>
                <a:solidFill>
                  <a:schemeClr val="tx2"/>
                </a:solidFill>
                <a:effectLst/>
                <a:uLnTx/>
                <a:uFillTx/>
                <a:ea typeface="Franklin Gothic"/>
                <a:cs typeface="Franklin Gothic"/>
                <a:sym typeface="Franklin Gothic"/>
              </a:rPr>
              <a:t>Written Communication. . . . . . . . . . . .    	52.7%</a:t>
            </a:r>
          </a:p>
          <a:p>
            <a:pPr marL="342892" marR="0" lvl="0" indent="-342892" algn="l" defTabSz="914378" rtl="0" eaLnBrk="1" fontAlgn="auto" latinLnBrk="0" hangingPunct="0">
              <a:lnSpc>
                <a:spcPct val="100000"/>
              </a:lnSpc>
              <a:spcBef>
                <a:spcPts val="480"/>
              </a:spcBef>
              <a:spcAft>
                <a:spcPts val="0"/>
              </a:spcAft>
              <a:buClr>
                <a:srgbClr val="FFA300"/>
              </a:buClr>
              <a:buSzPct val="125000"/>
              <a:buFont typeface="Arial" panose="020B0604020202020204" pitchFamily="34" charset="0"/>
              <a:buChar char="•"/>
              <a:tabLst>
                <a:tab pos="4571886" algn="l"/>
              </a:tabLst>
              <a:defRPr/>
            </a:pPr>
            <a:r>
              <a:rPr kumimoji="0" lang="en-US" sz="1800" b="1" i="0" u="none" strike="noStrike" kern="0" cap="none" spc="0" normalizeH="0" baseline="0" noProof="0" dirty="0">
                <a:ln>
                  <a:noFill/>
                </a:ln>
                <a:solidFill>
                  <a:schemeClr val="tx2"/>
                </a:solidFill>
                <a:effectLst/>
                <a:uLnTx/>
                <a:uFillTx/>
                <a:ea typeface="Franklin Gothic"/>
                <a:cs typeface="Franklin Gothic"/>
                <a:sym typeface="Franklin Gothic"/>
              </a:rPr>
              <a:t>Diversity. . . . . . . . . . . . . . . . . . . . . . . .    	52.1%</a:t>
            </a:r>
          </a:p>
          <a:p>
            <a:pPr marL="342892" marR="0" lvl="0" indent="-342892" algn="l" defTabSz="914378" rtl="0" eaLnBrk="1" fontAlgn="auto" latinLnBrk="0" hangingPunct="0">
              <a:lnSpc>
                <a:spcPct val="100000"/>
              </a:lnSpc>
              <a:spcBef>
                <a:spcPts val="480"/>
              </a:spcBef>
              <a:spcAft>
                <a:spcPts val="0"/>
              </a:spcAft>
              <a:buClr>
                <a:srgbClr val="FFA300"/>
              </a:buClr>
              <a:buSzPct val="125000"/>
              <a:buFont typeface="Arial" panose="020B0604020202020204" pitchFamily="34" charset="0"/>
              <a:buChar char="•"/>
              <a:tabLst>
                <a:tab pos="4571886" algn="l"/>
              </a:tabLst>
              <a:defRPr/>
            </a:pPr>
            <a:r>
              <a:rPr kumimoji="0" lang="en-US" sz="1800" b="1" i="0" u="none" strike="noStrike" kern="0" cap="none" spc="0" normalizeH="0" baseline="0" noProof="0" dirty="0">
                <a:ln>
                  <a:noFill/>
                </a:ln>
                <a:solidFill>
                  <a:schemeClr val="tx2"/>
                </a:solidFill>
                <a:effectLst/>
                <a:uLnTx/>
                <a:uFillTx/>
                <a:ea typeface="Franklin Gothic"/>
                <a:cs typeface="Franklin Gothic"/>
                <a:sym typeface="Franklin Gothic"/>
              </a:rPr>
              <a:t>Lifelong Learning/Self-Direction. . . . …  	42.5%</a:t>
            </a:r>
          </a:p>
          <a:p>
            <a:pPr marL="342892" marR="0" lvl="0" indent="-342892" algn="l" defTabSz="914378" rtl="0" eaLnBrk="1" fontAlgn="auto" latinLnBrk="0" hangingPunct="0">
              <a:lnSpc>
                <a:spcPct val="100000"/>
              </a:lnSpc>
              <a:spcBef>
                <a:spcPts val="480"/>
              </a:spcBef>
              <a:spcAft>
                <a:spcPts val="0"/>
              </a:spcAft>
              <a:buClr>
                <a:srgbClr val="FFA300"/>
              </a:buClr>
              <a:buSzPct val="125000"/>
              <a:buFont typeface="Arial" panose="020B0604020202020204" pitchFamily="34" charset="0"/>
              <a:buChar char="•"/>
              <a:tabLst>
                <a:tab pos="4571886" algn="l"/>
              </a:tabLst>
              <a:defRPr/>
            </a:pPr>
            <a:r>
              <a:rPr kumimoji="0" lang="en-US" sz="1800" b="1" i="0" u="none" strike="noStrike" kern="0" cap="none" spc="0" normalizeH="0" baseline="0" noProof="0" dirty="0">
                <a:ln>
                  <a:noFill/>
                </a:ln>
                <a:solidFill>
                  <a:schemeClr val="tx2"/>
                </a:solidFill>
                <a:effectLst/>
                <a:uLnTx/>
                <a:uFillTx/>
                <a:ea typeface="Franklin Gothic"/>
                <a:cs typeface="Franklin Gothic"/>
                <a:sym typeface="Franklin Gothic"/>
              </a:rPr>
              <a:t>Creativity/Innovation. . . . . . . . . . . . . . .   	36.3%</a:t>
            </a:r>
          </a:p>
        </p:txBody>
      </p:sp>
      <p:pic>
        <p:nvPicPr>
          <p:cNvPr id="4" name="Picture 3">
            <a:extLst>
              <a:ext uri="{FF2B5EF4-FFF2-40B4-BE49-F238E27FC236}">
                <a16:creationId xmlns:a16="http://schemas.microsoft.com/office/drawing/2014/main" id="{189CC485-CF8D-7846-8C3D-EF437222DC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742952"/>
            <a:ext cx="2267104" cy="3674583"/>
          </a:xfrm>
          <a:prstGeom prst="rect">
            <a:avLst/>
          </a:prstGeom>
        </p:spPr>
      </p:pic>
      <p:sp>
        <p:nvSpPr>
          <p:cNvPr id="5" name="Rectangle 4">
            <a:extLst>
              <a:ext uri="{FF2B5EF4-FFF2-40B4-BE49-F238E27FC236}">
                <a16:creationId xmlns:a16="http://schemas.microsoft.com/office/drawing/2014/main" id="{8ED14FFF-07C8-F840-8411-08A6DBDECA39}"/>
              </a:ext>
            </a:extLst>
          </p:cNvPr>
          <p:cNvSpPr/>
          <p:nvPr/>
        </p:nvSpPr>
        <p:spPr>
          <a:xfrm>
            <a:off x="4639056" y="4445950"/>
            <a:ext cx="3950208" cy="246221"/>
          </a:xfrm>
          <a:prstGeom prst="rect">
            <a:avLst/>
          </a:prstGeom>
        </p:spPr>
        <p:txBody>
          <a:bodyPr wrap="square">
            <a:spAutoFit/>
          </a:bodyPr>
          <a:lstStyle/>
          <a:p>
            <a:pPr marL="1371532" marR="0" lvl="4" indent="-12665" algn="l" defTabSz="914378" rtl="0" eaLnBrk="1" fontAlgn="auto" latinLnBrk="0" hangingPunct="0">
              <a:lnSpc>
                <a:spcPct val="100000"/>
              </a:lnSpc>
              <a:spcBef>
                <a:spcPts val="0"/>
              </a:spcBef>
              <a:spcAft>
                <a:spcPts val="0"/>
              </a:spcAft>
              <a:buClr>
                <a:srgbClr val="000000"/>
              </a:buClr>
              <a:buSzPct val="25000"/>
              <a:buFontTx/>
              <a:buNone/>
              <a:tabLst/>
              <a:defRPr/>
            </a:pPr>
            <a:r>
              <a:rPr kumimoji="0" lang="en-US" sz="1000" b="0" i="1" u="none" strike="noStrike" kern="0" cap="none" spc="0" normalizeH="0" baseline="0" noProof="0" dirty="0">
                <a:ln>
                  <a:noFill/>
                </a:ln>
                <a:solidFill>
                  <a:srgbClr val="000000"/>
                </a:solidFill>
                <a:effectLst/>
                <a:uLnTx/>
                <a:uFillTx/>
                <a:ea typeface="Franklin Gothic"/>
                <a:cs typeface="Franklin Gothic"/>
                <a:sym typeface="Franklin Gothic"/>
              </a:rPr>
              <a:t>Consolidated Survey of Corporate America</a:t>
            </a:r>
          </a:p>
        </p:txBody>
      </p:sp>
    </p:spTree>
    <p:extLst>
      <p:ext uri="{BB962C8B-B14F-4D97-AF65-F5344CB8AC3E}">
        <p14:creationId xmlns:p14="http://schemas.microsoft.com/office/powerpoint/2010/main" val="163669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theme/theme1.xml><?xml version="1.0" encoding="utf-8"?>
<a:theme xmlns:a="http://schemas.openxmlformats.org/drawingml/2006/main" name="Office Theme">
  <a:themeElements>
    <a:clrScheme name="KSDE Simplified White">
      <a:dk1>
        <a:srgbClr val="15284B"/>
      </a:dk1>
      <a:lt1>
        <a:sysClr val="window" lastClr="FFFFFF"/>
      </a:lt1>
      <a:dk2>
        <a:srgbClr val="15254B"/>
      </a:dk2>
      <a:lt2>
        <a:srgbClr val="FFFFFF"/>
      </a:lt2>
      <a:accent1>
        <a:srgbClr val="7F7F7F"/>
      </a:accent1>
      <a:accent2>
        <a:srgbClr val="15284B"/>
      </a:accent2>
      <a:accent3>
        <a:srgbClr val="FFA400"/>
      </a:accent3>
      <a:accent4>
        <a:srgbClr val="86C144"/>
      </a:accent4>
      <a:accent5>
        <a:srgbClr val="51C5D7"/>
      </a:accent5>
      <a:accent6>
        <a:srgbClr val="5D7FD1"/>
      </a:accent6>
      <a:hlink>
        <a:srgbClr val="FFA400"/>
      </a:hlink>
      <a:folHlink>
        <a:srgbClr val="7F7F7F"/>
      </a:folHlink>
    </a:clrScheme>
    <a:fontScheme name="Segoe UI">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KansansCAN-Blank-Template">
  <a:themeElements>
    <a:clrScheme name="KS Can Color Scheme">
      <a:dk1>
        <a:sysClr val="windowText" lastClr="000000"/>
      </a:dk1>
      <a:lt1>
        <a:srgbClr val="FFFFFF"/>
      </a:lt1>
      <a:dk2>
        <a:srgbClr val="15254B"/>
      </a:dk2>
      <a:lt2>
        <a:srgbClr val="FFA300"/>
      </a:lt2>
      <a:accent1>
        <a:srgbClr val="9CFF1A"/>
      </a:accent1>
      <a:accent2>
        <a:srgbClr val="FEF600"/>
      </a:accent2>
      <a:accent3>
        <a:srgbClr val="22D9E5"/>
      </a:accent3>
      <a:accent4>
        <a:srgbClr val="0D6F75"/>
      </a:accent4>
      <a:accent5>
        <a:srgbClr val="7F7F7F"/>
      </a:accent5>
      <a:accent6>
        <a:srgbClr val="4F8C00"/>
      </a:accent6>
      <a:hlink>
        <a:srgbClr val="00B0F0"/>
      </a:hlink>
      <a:folHlink>
        <a:srgbClr val="CF100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KansansCAN-Blank-Template">
  <a:themeElements>
    <a:clrScheme name="KS Can Color Scheme">
      <a:dk1>
        <a:sysClr val="windowText" lastClr="000000"/>
      </a:dk1>
      <a:lt1>
        <a:srgbClr val="FFFFFF"/>
      </a:lt1>
      <a:dk2>
        <a:srgbClr val="15254B"/>
      </a:dk2>
      <a:lt2>
        <a:srgbClr val="FFA300"/>
      </a:lt2>
      <a:accent1>
        <a:srgbClr val="9CFF1A"/>
      </a:accent1>
      <a:accent2>
        <a:srgbClr val="FEF600"/>
      </a:accent2>
      <a:accent3>
        <a:srgbClr val="22D9E5"/>
      </a:accent3>
      <a:accent4>
        <a:srgbClr val="0D6F75"/>
      </a:accent4>
      <a:accent5>
        <a:srgbClr val="7F7F7F"/>
      </a:accent5>
      <a:accent6>
        <a:srgbClr val="4F8C00"/>
      </a:accent6>
      <a:hlink>
        <a:srgbClr val="00B0F0"/>
      </a:hlink>
      <a:folHlink>
        <a:srgbClr val="CF100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KS Children KS Future">
      <a:dk1>
        <a:sysClr val="windowText" lastClr="000000"/>
      </a:dk1>
      <a:lt1>
        <a:srgbClr val="FFFFFF"/>
      </a:lt1>
      <a:dk2>
        <a:srgbClr val="3F3F3F"/>
      </a:dk2>
      <a:lt2>
        <a:srgbClr val="D8D8D8"/>
      </a:lt2>
      <a:accent1>
        <a:srgbClr val="6CB0CE"/>
      </a:accent1>
      <a:accent2>
        <a:srgbClr val="BED63D"/>
      </a:accent2>
      <a:accent3>
        <a:srgbClr val="F18A40"/>
      </a:accent3>
      <a:accent4>
        <a:srgbClr val="BE0E00"/>
      </a:accent4>
      <a:accent5>
        <a:srgbClr val="FEC22A"/>
      </a:accent5>
      <a:accent6>
        <a:srgbClr val="005158"/>
      </a:accent6>
      <a:hlink>
        <a:srgbClr val="BE0E00"/>
      </a:hlink>
      <a:folHlink>
        <a:srgbClr val="000A9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KS Children KS Future">
      <a:dk1>
        <a:sysClr val="windowText" lastClr="000000"/>
      </a:dk1>
      <a:lt1>
        <a:srgbClr val="FFFFFF"/>
      </a:lt1>
      <a:dk2>
        <a:srgbClr val="3F3F3F"/>
      </a:dk2>
      <a:lt2>
        <a:srgbClr val="D8D8D8"/>
      </a:lt2>
      <a:accent1>
        <a:srgbClr val="6CB0CE"/>
      </a:accent1>
      <a:accent2>
        <a:srgbClr val="BED63D"/>
      </a:accent2>
      <a:accent3>
        <a:srgbClr val="F18A40"/>
      </a:accent3>
      <a:accent4>
        <a:srgbClr val="BE0E00"/>
      </a:accent4>
      <a:accent5>
        <a:srgbClr val="FEC22A"/>
      </a:accent5>
      <a:accent6>
        <a:srgbClr val="005158"/>
      </a:accent6>
      <a:hlink>
        <a:srgbClr val="BE0E00"/>
      </a:hlink>
      <a:folHlink>
        <a:srgbClr val="000A9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25437</TotalTime>
  <Words>1640</Words>
  <Application>Microsoft Office PowerPoint</Application>
  <PresentationFormat>On-screen Show (16:9)</PresentationFormat>
  <Paragraphs>265</Paragraphs>
  <Slides>29</Slides>
  <Notes>29</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29</vt:i4>
      </vt:variant>
    </vt:vector>
  </HeadingPairs>
  <TitlesOfParts>
    <vt:vector size="46" baseType="lpstr">
      <vt:lpstr>Arial</vt:lpstr>
      <vt:lpstr>Calibri</vt:lpstr>
      <vt:lpstr>Century Gothic</vt:lpstr>
      <vt:lpstr>Franklin Gothic</vt:lpstr>
      <vt:lpstr>MS Mincho</vt:lpstr>
      <vt:lpstr>Open Sans</vt:lpstr>
      <vt:lpstr>Open Sans Light</vt:lpstr>
      <vt:lpstr>Open Sans Semibold</vt:lpstr>
      <vt:lpstr>Roboto</vt:lpstr>
      <vt:lpstr>Segoe UI</vt:lpstr>
      <vt:lpstr>Times New Roman</vt:lpstr>
      <vt:lpstr>Office Theme</vt:lpstr>
      <vt:lpstr>2_KansansCAN-Blank-Template</vt:lpstr>
      <vt:lpstr>5_KansansCAN-Blank-Template</vt:lpstr>
      <vt:lpstr>1_Office Theme</vt:lpstr>
      <vt:lpstr>1_Custom Design</vt:lpstr>
      <vt:lpstr>2_Office Theme</vt:lpstr>
      <vt:lpstr>What can School Boards do to Ensure Student Success?</vt:lpstr>
      <vt:lpstr>PowerPoint Presentation</vt:lpstr>
      <vt:lpstr>PowerPoint Presentation</vt:lpstr>
      <vt:lpstr>PowerPoint Presentation</vt:lpstr>
      <vt:lpstr>From the first set of focus group responses, what characteristics of success were most frequently cited?</vt:lpstr>
      <vt:lpstr>The business and industry focal groups cited non-academic skills with greater frequency than the community groups:</vt:lpstr>
      <vt:lpstr>What themes made up the strategic activities?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Ronald Albright</dc:creator>
  <cp:lastModifiedBy>Penny Rice</cp:lastModifiedBy>
  <cp:revision>384</cp:revision>
  <dcterms:created xsi:type="dcterms:W3CDTF">2012-10-22T13:49:38Z</dcterms:created>
  <dcterms:modified xsi:type="dcterms:W3CDTF">2019-12-09T15:55:34Z</dcterms:modified>
</cp:coreProperties>
</file>