
<file path=[Content_Types].xml><?xml version="1.0" encoding="utf-8"?>
<Types xmlns="http://schemas.openxmlformats.org/package/2006/content-types">
  <Default Extension="png" ContentType="image/png"/>
  <Default Extension="pdf" ContentType="image/unknown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6" r:id="rId3"/>
    <p:sldId id="357" r:id="rId4"/>
    <p:sldId id="447" r:id="rId5"/>
    <p:sldId id="464" r:id="rId6"/>
    <p:sldId id="413" r:id="rId7"/>
    <p:sldId id="466" r:id="rId8"/>
    <p:sldId id="465" r:id="rId9"/>
    <p:sldId id="460" r:id="rId10"/>
    <p:sldId id="461" r:id="rId11"/>
    <p:sldId id="462" r:id="rId12"/>
    <p:sldId id="463" r:id="rId13"/>
    <p:sldId id="426" r:id="rId14"/>
    <p:sldId id="438" r:id="rId15"/>
    <p:sldId id="439" r:id="rId16"/>
    <p:sldId id="440" r:id="rId17"/>
    <p:sldId id="377" r:id="rId18"/>
    <p:sldId id="366" r:id="rId19"/>
    <p:sldId id="452" r:id="rId20"/>
    <p:sldId id="375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123"/>
    <a:srgbClr val="7B5E90"/>
    <a:srgbClr val="98C42A"/>
    <a:srgbClr val="0066CC"/>
    <a:srgbClr val="009AD0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2" autoAdjust="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'[Chart in Microsoft PowerPoint]population trends'!$B$3</c:f>
              <c:strCache>
                <c:ptCount val="1"/>
                <c:pt idx="0">
                  <c:v>Free &amp; Reduced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4.4107886514185818E-2"/>
                  <c:y val="-3.5643732870260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PowerPoint]population trends'!$A$4:$A$16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'[Chart in Microsoft PowerPoint]population trends'!$B$4:$B$16</c:f>
              <c:numCache>
                <c:formatCode>0.0</c:formatCode>
                <c:ptCount val="13"/>
                <c:pt idx="0">
                  <c:v>32.224643</c:v>
                </c:pt>
                <c:pt idx="1">
                  <c:v>33.197445999999999</c:v>
                </c:pt>
                <c:pt idx="2">
                  <c:v>34.064447000000001</c:v>
                </c:pt>
                <c:pt idx="3">
                  <c:v>35.887317000000003</c:v>
                </c:pt>
                <c:pt idx="4">
                  <c:v>37.447778</c:v>
                </c:pt>
                <c:pt idx="5">
                  <c:v>38.504226000000003</c:v>
                </c:pt>
                <c:pt idx="6">
                  <c:v>38.691626999999997</c:v>
                </c:pt>
                <c:pt idx="7">
                  <c:v>38.850549999999998</c:v>
                </c:pt>
                <c:pt idx="8">
                  <c:v>39.731977999999998</c:v>
                </c:pt>
                <c:pt idx="9">
                  <c:v>42.692556000000003</c:v>
                </c:pt>
                <c:pt idx="10">
                  <c:v>45.569648000000001</c:v>
                </c:pt>
                <c:pt idx="11">
                  <c:v>47.4</c:v>
                </c:pt>
                <c:pt idx="12" formatCode="General">
                  <c:v>48.9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'[Chart in Microsoft PowerPoint]population trends'!$C$3</c:f>
              <c:strCache>
                <c:ptCount val="1"/>
                <c:pt idx="0">
                  <c:v>SpEd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PowerPoint]population trends'!$A$4:$A$16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'[Chart in Microsoft PowerPoint]population trends'!$C$4:$C$16</c:f>
              <c:numCache>
                <c:formatCode>0.0</c:formatCode>
                <c:ptCount val="13"/>
                <c:pt idx="0">
                  <c:v>10.633532000000001</c:v>
                </c:pt>
                <c:pt idx="1">
                  <c:v>10.8155</c:v>
                </c:pt>
                <c:pt idx="2">
                  <c:v>11.018444000000001</c:v>
                </c:pt>
                <c:pt idx="3">
                  <c:v>11.600847999999999</c:v>
                </c:pt>
                <c:pt idx="4">
                  <c:v>12.440749</c:v>
                </c:pt>
                <c:pt idx="5">
                  <c:v>12.848584000000001</c:v>
                </c:pt>
                <c:pt idx="6">
                  <c:v>12.860170999999999</c:v>
                </c:pt>
                <c:pt idx="7">
                  <c:v>12.407472</c:v>
                </c:pt>
                <c:pt idx="8">
                  <c:v>12.304506999999999</c:v>
                </c:pt>
                <c:pt idx="9">
                  <c:v>12.654005</c:v>
                </c:pt>
                <c:pt idx="10">
                  <c:v>12.622085999999999</c:v>
                </c:pt>
                <c:pt idx="11">
                  <c:v>12.62</c:v>
                </c:pt>
                <c:pt idx="12" formatCode="General">
                  <c:v>13.4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'[Chart in Microsoft PowerPoint]population trends'!$D$3</c:f>
              <c:strCache>
                <c:ptCount val="1"/>
                <c:pt idx="0">
                  <c:v>ELL</c:v>
                </c:pt>
              </c:strCache>
            </c:strRef>
          </c:tx>
          <c:marker>
            <c:symbol val="none"/>
          </c:marker>
          <c:dLbls>
            <c:dLbl>
              <c:idx val="5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4.0209573803274591E-2"/>
                  <c:y val="-2.7812113911206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PowerPoint]population trends'!$A$4:$A$16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'[Chart in Microsoft PowerPoint]population trends'!$D$4:$D$16</c:f>
              <c:numCache>
                <c:formatCode>General</c:formatCode>
                <c:ptCount val="13"/>
                <c:pt idx="4" formatCode="0.0">
                  <c:v>5.1094030000000004</c:v>
                </c:pt>
                <c:pt idx="5" formatCode="0.0">
                  <c:v>5.4954010000000002</c:v>
                </c:pt>
                <c:pt idx="6" formatCode="0.0">
                  <c:v>5.5131240000000004</c:v>
                </c:pt>
                <c:pt idx="7" formatCode="0.0">
                  <c:v>7.087618</c:v>
                </c:pt>
                <c:pt idx="8" formatCode="0.0">
                  <c:v>7.7254839999999998</c:v>
                </c:pt>
                <c:pt idx="9" formatCode="0.0">
                  <c:v>8.0071449999999995</c:v>
                </c:pt>
                <c:pt idx="10" formatCode="0.0">
                  <c:v>8.7278079999999996</c:v>
                </c:pt>
                <c:pt idx="11" formatCode="0.0">
                  <c:v>9.3699999999999992</c:v>
                </c:pt>
                <c:pt idx="12">
                  <c:v>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96480"/>
        <c:axId val="121486720"/>
      </c:lineChart>
      <c:catAx>
        <c:axId val="7259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21486720"/>
        <c:crosses val="autoZero"/>
        <c:auto val="1"/>
        <c:lblAlgn val="ctr"/>
        <c:lblOffset val="100"/>
        <c:noMultiLvlLbl val="0"/>
      </c:catAx>
      <c:valAx>
        <c:axId val="121486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72596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28FB4-2F87-42CE-A984-2FA0177E04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7CE66A-555E-4B4A-846B-5EC3E137C273}">
      <dgm:prSet/>
      <dgm:spPr/>
      <dgm:t>
        <a:bodyPr/>
        <a:lstStyle/>
        <a:p>
          <a:pPr rtl="0"/>
          <a:r>
            <a:rPr lang="en-US" dirty="0" smtClean="0"/>
            <a:t>Number of students - 454,000 (FTE)</a:t>
          </a:r>
          <a:endParaRPr lang="en-US" dirty="0"/>
        </a:p>
      </dgm:t>
    </dgm:pt>
    <dgm:pt modelId="{03C7FC98-C6EC-4942-A754-2EA0E75F5E7C}" type="parTrans" cxnId="{7BF1E99D-51C3-4112-A2F6-CD1F655E12E2}">
      <dgm:prSet/>
      <dgm:spPr/>
      <dgm:t>
        <a:bodyPr/>
        <a:lstStyle/>
        <a:p>
          <a:endParaRPr lang="en-US"/>
        </a:p>
      </dgm:t>
    </dgm:pt>
    <dgm:pt modelId="{F7D7ECAF-37EC-4316-846E-9AF19CCD6BEC}" type="sibTrans" cxnId="{7BF1E99D-51C3-4112-A2F6-CD1F655E12E2}">
      <dgm:prSet/>
      <dgm:spPr/>
      <dgm:t>
        <a:bodyPr/>
        <a:lstStyle/>
        <a:p>
          <a:endParaRPr lang="en-US"/>
        </a:p>
      </dgm:t>
    </dgm:pt>
    <dgm:pt modelId="{19D68A42-98F7-47BA-8B60-D839049E21A9}">
      <dgm:prSet/>
      <dgm:spPr/>
      <dgm:t>
        <a:bodyPr/>
        <a:lstStyle/>
        <a:p>
          <a:pPr rtl="0"/>
          <a:r>
            <a:rPr lang="en-US" smtClean="0"/>
            <a:t>Number of school districts – 286</a:t>
          </a:r>
          <a:endParaRPr lang="en-US"/>
        </a:p>
      </dgm:t>
    </dgm:pt>
    <dgm:pt modelId="{DCD82A4A-8017-47EE-B275-3D4DCC1B062C}" type="parTrans" cxnId="{1E985EDB-0A8E-4BE0-ADB4-2B4882CD30C4}">
      <dgm:prSet/>
      <dgm:spPr/>
      <dgm:t>
        <a:bodyPr/>
        <a:lstStyle/>
        <a:p>
          <a:endParaRPr lang="en-US"/>
        </a:p>
      </dgm:t>
    </dgm:pt>
    <dgm:pt modelId="{B7B3B412-2D24-4124-BDB9-2167155B0BE4}" type="sibTrans" cxnId="{1E985EDB-0A8E-4BE0-ADB4-2B4882CD30C4}">
      <dgm:prSet/>
      <dgm:spPr/>
      <dgm:t>
        <a:bodyPr/>
        <a:lstStyle/>
        <a:p>
          <a:endParaRPr lang="en-US"/>
        </a:p>
      </dgm:t>
    </dgm:pt>
    <dgm:pt modelId="{49B42DCD-B22D-4401-B491-B7818955FC5C}">
      <dgm:prSet/>
      <dgm:spPr/>
      <dgm:t>
        <a:bodyPr/>
        <a:lstStyle/>
        <a:p>
          <a:pPr rtl="0"/>
          <a:r>
            <a:rPr lang="en-US" smtClean="0"/>
            <a:t>Number of schools – 1,380</a:t>
          </a:r>
          <a:endParaRPr lang="en-US"/>
        </a:p>
      </dgm:t>
    </dgm:pt>
    <dgm:pt modelId="{1F363BEB-E804-4560-91F7-347D64737B41}" type="parTrans" cxnId="{183DFE66-F3E0-4D24-A584-F62141E59A74}">
      <dgm:prSet/>
      <dgm:spPr/>
      <dgm:t>
        <a:bodyPr/>
        <a:lstStyle/>
        <a:p>
          <a:endParaRPr lang="en-US"/>
        </a:p>
      </dgm:t>
    </dgm:pt>
    <dgm:pt modelId="{785FCA8E-6115-4D00-A156-A167AC9BEEB0}" type="sibTrans" cxnId="{183DFE66-F3E0-4D24-A584-F62141E59A74}">
      <dgm:prSet/>
      <dgm:spPr/>
      <dgm:t>
        <a:bodyPr/>
        <a:lstStyle/>
        <a:p>
          <a:endParaRPr lang="en-US"/>
        </a:p>
      </dgm:t>
    </dgm:pt>
    <dgm:pt modelId="{FFD7ECB0-819B-45A8-AC22-114CDC7E8025}">
      <dgm:prSet/>
      <dgm:spPr/>
      <dgm:t>
        <a:bodyPr/>
        <a:lstStyle/>
        <a:p>
          <a:pPr rtl="0"/>
          <a:r>
            <a:rPr lang="en-US" dirty="0" smtClean="0"/>
            <a:t>Number of licensed educators – 41,000</a:t>
          </a:r>
        </a:p>
      </dgm:t>
    </dgm:pt>
    <dgm:pt modelId="{9F1FE701-FACE-4279-BFAE-FA282A1713EA}" type="parTrans" cxnId="{031CCE41-C58C-4267-98FB-BF1A4F657D3F}">
      <dgm:prSet/>
      <dgm:spPr/>
      <dgm:t>
        <a:bodyPr/>
        <a:lstStyle/>
        <a:p>
          <a:endParaRPr lang="en-US"/>
        </a:p>
      </dgm:t>
    </dgm:pt>
    <dgm:pt modelId="{650221D7-8B5E-4701-A269-D4E8EE093CF7}" type="sibTrans" cxnId="{031CCE41-C58C-4267-98FB-BF1A4F657D3F}">
      <dgm:prSet/>
      <dgm:spPr/>
      <dgm:t>
        <a:bodyPr/>
        <a:lstStyle/>
        <a:p>
          <a:endParaRPr lang="en-US"/>
        </a:p>
      </dgm:t>
    </dgm:pt>
    <dgm:pt modelId="{B196828E-D590-494C-9361-46A4A4B3F6A2}">
      <dgm:prSet/>
      <dgm:spPr/>
      <dgm:t>
        <a:bodyPr/>
        <a:lstStyle/>
        <a:p>
          <a:pPr rtl="0"/>
          <a:r>
            <a:rPr lang="en-US" dirty="0" smtClean="0"/>
            <a:t>Number of non-licensed personnel – 27,000</a:t>
          </a:r>
        </a:p>
      </dgm:t>
    </dgm:pt>
    <dgm:pt modelId="{26076E87-79ED-444D-978D-1A4037CDF092}" type="parTrans" cxnId="{EDEF6E12-EE2C-4C9F-BB9C-CA3E5F838DFA}">
      <dgm:prSet/>
      <dgm:spPr/>
      <dgm:t>
        <a:bodyPr/>
        <a:lstStyle/>
        <a:p>
          <a:endParaRPr lang="en-US"/>
        </a:p>
      </dgm:t>
    </dgm:pt>
    <dgm:pt modelId="{59B7EDCA-CC8E-4411-860F-E2C990B71BEB}" type="sibTrans" cxnId="{EDEF6E12-EE2C-4C9F-BB9C-CA3E5F838DFA}">
      <dgm:prSet/>
      <dgm:spPr/>
      <dgm:t>
        <a:bodyPr/>
        <a:lstStyle/>
        <a:p>
          <a:endParaRPr lang="en-US"/>
        </a:p>
      </dgm:t>
    </dgm:pt>
    <dgm:pt modelId="{F874C97C-4C5A-43A7-B410-30DFD976C6FD}" type="pres">
      <dgm:prSet presAssocID="{83628FB4-2F87-42CE-A984-2FA0177E04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6D579-569C-43ED-B1FD-443088C57F0B}" type="pres">
      <dgm:prSet presAssocID="{EA7CE66A-555E-4B4A-846B-5EC3E137C27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6C550-873F-41D7-98CC-326FD9B64DC5}" type="pres">
      <dgm:prSet presAssocID="{F7D7ECAF-37EC-4316-846E-9AF19CCD6BEC}" presName="spacer" presStyleCnt="0"/>
      <dgm:spPr/>
    </dgm:pt>
    <dgm:pt modelId="{82A16E4E-2EF6-48AD-A935-6EB08170C7AC}" type="pres">
      <dgm:prSet presAssocID="{19D68A42-98F7-47BA-8B60-D839049E21A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55FE3-FD74-4799-B220-6A4A937E4AB9}" type="pres">
      <dgm:prSet presAssocID="{B7B3B412-2D24-4124-BDB9-2167155B0BE4}" presName="spacer" presStyleCnt="0"/>
      <dgm:spPr/>
    </dgm:pt>
    <dgm:pt modelId="{00FE37F9-83FB-499D-B5F5-69ADD9BE4E5C}" type="pres">
      <dgm:prSet presAssocID="{49B42DCD-B22D-4401-B491-B7818955FC5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11071-18AE-4A4A-BE96-6F7F65A5FE63}" type="pres">
      <dgm:prSet presAssocID="{785FCA8E-6115-4D00-A156-A167AC9BEEB0}" presName="spacer" presStyleCnt="0"/>
      <dgm:spPr/>
    </dgm:pt>
    <dgm:pt modelId="{5F79A191-AF67-4CA5-BC27-B52BA5D1E9D4}" type="pres">
      <dgm:prSet presAssocID="{FFD7ECB0-819B-45A8-AC22-114CDC7E802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36A4E-6183-4694-9951-34F43639B2BF}" type="pres">
      <dgm:prSet presAssocID="{650221D7-8B5E-4701-A269-D4E8EE093CF7}" presName="spacer" presStyleCnt="0"/>
      <dgm:spPr/>
    </dgm:pt>
    <dgm:pt modelId="{9FDE2DBB-8ADF-43D5-8556-E5EAF4CE82F5}" type="pres">
      <dgm:prSet presAssocID="{B196828E-D590-494C-9361-46A4A4B3F6A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2C568B-28A2-4B1C-8180-9250D5A1913E}" type="presOf" srcId="{19D68A42-98F7-47BA-8B60-D839049E21A9}" destId="{82A16E4E-2EF6-48AD-A935-6EB08170C7AC}" srcOrd="0" destOrd="0" presId="urn:microsoft.com/office/officeart/2005/8/layout/vList2"/>
    <dgm:cxn modelId="{8F03BEFA-7DE0-4DA5-AF21-D41EB9AE7270}" type="presOf" srcId="{83628FB4-2F87-42CE-A984-2FA0177E046D}" destId="{F874C97C-4C5A-43A7-B410-30DFD976C6FD}" srcOrd="0" destOrd="0" presId="urn:microsoft.com/office/officeart/2005/8/layout/vList2"/>
    <dgm:cxn modelId="{1E985EDB-0A8E-4BE0-ADB4-2B4882CD30C4}" srcId="{83628FB4-2F87-42CE-A984-2FA0177E046D}" destId="{19D68A42-98F7-47BA-8B60-D839049E21A9}" srcOrd="1" destOrd="0" parTransId="{DCD82A4A-8017-47EE-B275-3D4DCC1B062C}" sibTransId="{B7B3B412-2D24-4124-BDB9-2167155B0BE4}"/>
    <dgm:cxn modelId="{EDEF6E12-EE2C-4C9F-BB9C-CA3E5F838DFA}" srcId="{83628FB4-2F87-42CE-A984-2FA0177E046D}" destId="{B196828E-D590-494C-9361-46A4A4B3F6A2}" srcOrd="4" destOrd="0" parTransId="{26076E87-79ED-444D-978D-1A4037CDF092}" sibTransId="{59B7EDCA-CC8E-4411-860F-E2C990B71BEB}"/>
    <dgm:cxn modelId="{C287CE4C-24EF-4563-8ADC-2A203430EC13}" type="presOf" srcId="{B196828E-D590-494C-9361-46A4A4B3F6A2}" destId="{9FDE2DBB-8ADF-43D5-8556-E5EAF4CE82F5}" srcOrd="0" destOrd="0" presId="urn:microsoft.com/office/officeart/2005/8/layout/vList2"/>
    <dgm:cxn modelId="{C350C0B2-AF9E-41C0-9B17-2E433FD707C0}" type="presOf" srcId="{49B42DCD-B22D-4401-B491-B7818955FC5C}" destId="{00FE37F9-83FB-499D-B5F5-69ADD9BE4E5C}" srcOrd="0" destOrd="0" presId="urn:microsoft.com/office/officeart/2005/8/layout/vList2"/>
    <dgm:cxn modelId="{680298F0-F193-4AC9-B97B-49C8EF679258}" type="presOf" srcId="{FFD7ECB0-819B-45A8-AC22-114CDC7E8025}" destId="{5F79A191-AF67-4CA5-BC27-B52BA5D1E9D4}" srcOrd="0" destOrd="0" presId="urn:microsoft.com/office/officeart/2005/8/layout/vList2"/>
    <dgm:cxn modelId="{65E00C8D-829D-4342-87CF-44D2AB23DBE5}" type="presOf" srcId="{EA7CE66A-555E-4B4A-846B-5EC3E137C273}" destId="{A626D579-569C-43ED-B1FD-443088C57F0B}" srcOrd="0" destOrd="0" presId="urn:microsoft.com/office/officeart/2005/8/layout/vList2"/>
    <dgm:cxn modelId="{7BF1E99D-51C3-4112-A2F6-CD1F655E12E2}" srcId="{83628FB4-2F87-42CE-A984-2FA0177E046D}" destId="{EA7CE66A-555E-4B4A-846B-5EC3E137C273}" srcOrd="0" destOrd="0" parTransId="{03C7FC98-C6EC-4942-A754-2EA0E75F5E7C}" sibTransId="{F7D7ECAF-37EC-4316-846E-9AF19CCD6BEC}"/>
    <dgm:cxn modelId="{183DFE66-F3E0-4D24-A584-F62141E59A74}" srcId="{83628FB4-2F87-42CE-A984-2FA0177E046D}" destId="{49B42DCD-B22D-4401-B491-B7818955FC5C}" srcOrd="2" destOrd="0" parTransId="{1F363BEB-E804-4560-91F7-347D64737B41}" sibTransId="{785FCA8E-6115-4D00-A156-A167AC9BEEB0}"/>
    <dgm:cxn modelId="{031CCE41-C58C-4267-98FB-BF1A4F657D3F}" srcId="{83628FB4-2F87-42CE-A984-2FA0177E046D}" destId="{FFD7ECB0-819B-45A8-AC22-114CDC7E8025}" srcOrd="3" destOrd="0" parTransId="{9F1FE701-FACE-4279-BFAE-FA282A1713EA}" sibTransId="{650221D7-8B5E-4701-A269-D4E8EE093CF7}"/>
    <dgm:cxn modelId="{17A3635B-D473-4C6D-B184-D7B37644E1DE}" type="presParOf" srcId="{F874C97C-4C5A-43A7-B410-30DFD976C6FD}" destId="{A626D579-569C-43ED-B1FD-443088C57F0B}" srcOrd="0" destOrd="0" presId="urn:microsoft.com/office/officeart/2005/8/layout/vList2"/>
    <dgm:cxn modelId="{CC56DCCF-7C56-4584-804E-92350CF67B05}" type="presParOf" srcId="{F874C97C-4C5A-43A7-B410-30DFD976C6FD}" destId="{8676C550-873F-41D7-98CC-326FD9B64DC5}" srcOrd="1" destOrd="0" presId="urn:microsoft.com/office/officeart/2005/8/layout/vList2"/>
    <dgm:cxn modelId="{4F9B8A82-B810-46A2-BEE9-60183EE3E7ED}" type="presParOf" srcId="{F874C97C-4C5A-43A7-B410-30DFD976C6FD}" destId="{82A16E4E-2EF6-48AD-A935-6EB08170C7AC}" srcOrd="2" destOrd="0" presId="urn:microsoft.com/office/officeart/2005/8/layout/vList2"/>
    <dgm:cxn modelId="{81BFC37D-CB20-46C7-B9BC-950AA3ADCE86}" type="presParOf" srcId="{F874C97C-4C5A-43A7-B410-30DFD976C6FD}" destId="{D5B55FE3-FD74-4799-B220-6A4A937E4AB9}" srcOrd="3" destOrd="0" presId="urn:microsoft.com/office/officeart/2005/8/layout/vList2"/>
    <dgm:cxn modelId="{62939EAB-3324-4BF5-92C7-3C7E67BE2AC5}" type="presParOf" srcId="{F874C97C-4C5A-43A7-B410-30DFD976C6FD}" destId="{00FE37F9-83FB-499D-B5F5-69ADD9BE4E5C}" srcOrd="4" destOrd="0" presId="urn:microsoft.com/office/officeart/2005/8/layout/vList2"/>
    <dgm:cxn modelId="{0DC7FFF1-C9BA-4B5E-AD5B-26C37FD21E71}" type="presParOf" srcId="{F874C97C-4C5A-43A7-B410-30DFD976C6FD}" destId="{03111071-18AE-4A4A-BE96-6F7F65A5FE63}" srcOrd="5" destOrd="0" presId="urn:microsoft.com/office/officeart/2005/8/layout/vList2"/>
    <dgm:cxn modelId="{2892291A-EF1D-4FE8-A3B2-21FFB9AA7EB5}" type="presParOf" srcId="{F874C97C-4C5A-43A7-B410-30DFD976C6FD}" destId="{5F79A191-AF67-4CA5-BC27-B52BA5D1E9D4}" srcOrd="6" destOrd="0" presId="urn:microsoft.com/office/officeart/2005/8/layout/vList2"/>
    <dgm:cxn modelId="{A4375545-6798-4BF0-82F2-523D515D0340}" type="presParOf" srcId="{F874C97C-4C5A-43A7-B410-30DFD976C6FD}" destId="{14C36A4E-6183-4694-9951-34F43639B2BF}" srcOrd="7" destOrd="0" presId="urn:microsoft.com/office/officeart/2005/8/layout/vList2"/>
    <dgm:cxn modelId="{7E885189-94B1-4A8A-AE0B-BD1CC1615D48}" type="presParOf" srcId="{F874C97C-4C5A-43A7-B410-30DFD976C6FD}" destId="{9FDE2DBB-8ADF-43D5-8556-E5EAF4CE82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A7B7B-87CC-494C-831C-E00B485650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AE356-0C3C-4B37-BACB-07F07A383669}">
      <dgm:prSet/>
      <dgm:spPr/>
      <dgm:t>
        <a:bodyPr/>
        <a:lstStyle/>
        <a:p>
          <a:pPr algn="ctr" rtl="0"/>
          <a:r>
            <a:rPr lang="en-US" dirty="0" smtClean="0"/>
            <a:t>Over 210,000 students transported to and from school each day</a:t>
          </a:r>
          <a:endParaRPr lang="en-US" dirty="0"/>
        </a:p>
      </dgm:t>
    </dgm:pt>
    <dgm:pt modelId="{24329FE4-4503-4B5E-9A8F-C1970B21F8C6}" type="parTrans" cxnId="{C4E23FAF-4C3A-480F-85C5-416E4B4E38FD}">
      <dgm:prSet/>
      <dgm:spPr/>
      <dgm:t>
        <a:bodyPr/>
        <a:lstStyle/>
        <a:p>
          <a:endParaRPr lang="en-US"/>
        </a:p>
      </dgm:t>
    </dgm:pt>
    <dgm:pt modelId="{BEB35397-0ABB-489F-8D6B-9606CFF56E64}" type="sibTrans" cxnId="{C4E23FAF-4C3A-480F-85C5-416E4B4E38FD}">
      <dgm:prSet/>
      <dgm:spPr/>
      <dgm:t>
        <a:bodyPr/>
        <a:lstStyle/>
        <a:p>
          <a:endParaRPr lang="en-US"/>
        </a:p>
      </dgm:t>
    </dgm:pt>
    <dgm:pt modelId="{9CBCB385-326C-4596-8803-91ABBA43D244}">
      <dgm:prSet/>
      <dgm:spPr/>
      <dgm:t>
        <a:bodyPr/>
        <a:lstStyle/>
        <a:p>
          <a:pPr algn="ctr" rtl="0"/>
          <a:r>
            <a:rPr lang="en-US" dirty="0" smtClean="0"/>
            <a:t>Over 92,000 breakfast meals served daily</a:t>
          </a:r>
          <a:endParaRPr lang="en-US" dirty="0"/>
        </a:p>
      </dgm:t>
    </dgm:pt>
    <dgm:pt modelId="{10F6D855-2AF8-480C-AA54-6D0C8F2568DD}" type="parTrans" cxnId="{0F128CD3-CBAC-4965-BCA9-58A38217AA9D}">
      <dgm:prSet/>
      <dgm:spPr/>
      <dgm:t>
        <a:bodyPr/>
        <a:lstStyle/>
        <a:p>
          <a:endParaRPr lang="en-US"/>
        </a:p>
      </dgm:t>
    </dgm:pt>
    <dgm:pt modelId="{13727813-B6E3-49A6-AFBE-B2C33300F693}" type="sibTrans" cxnId="{0F128CD3-CBAC-4965-BCA9-58A38217AA9D}">
      <dgm:prSet/>
      <dgm:spPr/>
      <dgm:t>
        <a:bodyPr/>
        <a:lstStyle/>
        <a:p>
          <a:endParaRPr lang="en-US"/>
        </a:p>
      </dgm:t>
    </dgm:pt>
    <dgm:pt modelId="{6FF81CBA-59C3-40E7-8F69-D8FF952A4041}">
      <dgm:prSet/>
      <dgm:spPr/>
      <dgm:t>
        <a:bodyPr/>
        <a:lstStyle/>
        <a:p>
          <a:pPr algn="ctr" rtl="0"/>
          <a:r>
            <a:rPr lang="en-US" dirty="0" smtClean="0"/>
            <a:t>Over 350,000 lunches served daily</a:t>
          </a:r>
          <a:endParaRPr lang="en-US" dirty="0"/>
        </a:p>
      </dgm:t>
    </dgm:pt>
    <dgm:pt modelId="{73517D89-7BED-47AC-8E8C-31207EF5FAEA}" type="parTrans" cxnId="{60E57E52-EBEE-488E-AAE4-A3E056E01457}">
      <dgm:prSet/>
      <dgm:spPr/>
      <dgm:t>
        <a:bodyPr/>
        <a:lstStyle/>
        <a:p>
          <a:endParaRPr lang="en-US"/>
        </a:p>
      </dgm:t>
    </dgm:pt>
    <dgm:pt modelId="{73663731-0275-43E5-B746-E6BC78A9F172}" type="sibTrans" cxnId="{60E57E52-EBEE-488E-AAE4-A3E056E01457}">
      <dgm:prSet/>
      <dgm:spPr/>
      <dgm:t>
        <a:bodyPr/>
        <a:lstStyle/>
        <a:p>
          <a:endParaRPr lang="en-US"/>
        </a:p>
      </dgm:t>
    </dgm:pt>
    <dgm:pt modelId="{860EFD80-36F5-420D-BEED-DB095959A6FC}" type="pres">
      <dgm:prSet presAssocID="{B66A7B7B-87CC-494C-831C-E00B485650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D8AECE-3420-4061-B1F0-EA48C54F559C}" type="pres">
      <dgm:prSet presAssocID="{357AE356-0C3C-4B37-BACB-07F07A3836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67B62-4E15-48B4-BB14-A34D0860015C}" type="pres">
      <dgm:prSet presAssocID="{BEB35397-0ABB-489F-8D6B-9606CFF56E64}" presName="spacer" presStyleCnt="0"/>
      <dgm:spPr/>
    </dgm:pt>
    <dgm:pt modelId="{673D0623-D2F4-4FE7-9096-3FD644C83A64}" type="pres">
      <dgm:prSet presAssocID="{9CBCB385-326C-4596-8803-91ABBA43D24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2CB7B-C61B-4D74-A23E-7104D3C648FE}" type="pres">
      <dgm:prSet presAssocID="{13727813-B6E3-49A6-AFBE-B2C33300F693}" presName="spacer" presStyleCnt="0"/>
      <dgm:spPr/>
    </dgm:pt>
    <dgm:pt modelId="{2163BCA2-CD36-4260-959E-99749548339C}" type="pres">
      <dgm:prSet presAssocID="{6FF81CBA-59C3-40E7-8F69-D8FF952A40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128CD3-CBAC-4965-BCA9-58A38217AA9D}" srcId="{B66A7B7B-87CC-494C-831C-E00B4856507B}" destId="{9CBCB385-326C-4596-8803-91ABBA43D244}" srcOrd="1" destOrd="0" parTransId="{10F6D855-2AF8-480C-AA54-6D0C8F2568DD}" sibTransId="{13727813-B6E3-49A6-AFBE-B2C33300F693}"/>
    <dgm:cxn modelId="{1634FEC6-E690-45D9-8E71-727270B9ACAB}" type="presOf" srcId="{6FF81CBA-59C3-40E7-8F69-D8FF952A4041}" destId="{2163BCA2-CD36-4260-959E-99749548339C}" srcOrd="0" destOrd="0" presId="urn:microsoft.com/office/officeart/2005/8/layout/vList2"/>
    <dgm:cxn modelId="{C4E23FAF-4C3A-480F-85C5-416E4B4E38FD}" srcId="{B66A7B7B-87CC-494C-831C-E00B4856507B}" destId="{357AE356-0C3C-4B37-BACB-07F07A383669}" srcOrd="0" destOrd="0" parTransId="{24329FE4-4503-4B5E-9A8F-C1970B21F8C6}" sibTransId="{BEB35397-0ABB-489F-8D6B-9606CFF56E64}"/>
    <dgm:cxn modelId="{F1D91F8A-9B23-44E9-9766-5B0C556ECFCA}" type="presOf" srcId="{B66A7B7B-87CC-494C-831C-E00B4856507B}" destId="{860EFD80-36F5-420D-BEED-DB095959A6FC}" srcOrd="0" destOrd="0" presId="urn:microsoft.com/office/officeart/2005/8/layout/vList2"/>
    <dgm:cxn modelId="{60E57E52-EBEE-488E-AAE4-A3E056E01457}" srcId="{B66A7B7B-87CC-494C-831C-E00B4856507B}" destId="{6FF81CBA-59C3-40E7-8F69-D8FF952A4041}" srcOrd="2" destOrd="0" parTransId="{73517D89-7BED-47AC-8E8C-31207EF5FAEA}" sibTransId="{73663731-0275-43E5-B746-E6BC78A9F172}"/>
    <dgm:cxn modelId="{EF84CAE7-B3E6-447E-BD0A-F971F10FA84C}" type="presOf" srcId="{9CBCB385-326C-4596-8803-91ABBA43D244}" destId="{673D0623-D2F4-4FE7-9096-3FD644C83A64}" srcOrd="0" destOrd="0" presId="urn:microsoft.com/office/officeart/2005/8/layout/vList2"/>
    <dgm:cxn modelId="{9222DC17-F591-4F2B-9457-0F2F32C6E38F}" type="presOf" srcId="{357AE356-0C3C-4B37-BACB-07F07A383669}" destId="{5ED8AECE-3420-4061-B1F0-EA48C54F559C}" srcOrd="0" destOrd="0" presId="urn:microsoft.com/office/officeart/2005/8/layout/vList2"/>
    <dgm:cxn modelId="{3A7DE3AA-DA1E-4E1C-A34D-2A49D0EB66DF}" type="presParOf" srcId="{860EFD80-36F5-420D-BEED-DB095959A6FC}" destId="{5ED8AECE-3420-4061-B1F0-EA48C54F559C}" srcOrd="0" destOrd="0" presId="urn:microsoft.com/office/officeart/2005/8/layout/vList2"/>
    <dgm:cxn modelId="{7BB313C2-A17B-4C24-8D45-20B8A4C31B19}" type="presParOf" srcId="{860EFD80-36F5-420D-BEED-DB095959A6FC}" destId="{52267B62-4E15-48B4-BB14-A34D0860015C}" srcOrd="1" destOrd="0" presId="urn:microsoft.com/office/officeart/2005/8/layout/vList2"/>
    <dgm:cxn modelId="{4BEF9480-24D8-450E-B509-46ECCFB2D199}" type="presParOf" srcId="{860EFD80-36F5-420D-BEED-DB095959A6FC}" destId="{673D0623-D2F4-4FE7-9096-3FD644C83A64}" srcOrd="2" destOrd="0" presId="urn:microsoft.com/office/officeart/2005/8/layout/vList2"/>
    <dgm:cxn modelId="{70461231-0BDB-4458-9113-C7E32F1FBF25}" type="presParOf" srcId="{860EFD80-36F5-420D-BEED-DB095959A6FC}" destId="{CBC2CB7B-C61B-4D74-A23E-7104D3C648FE}" srcOrd="3" destOrd="0" presId="urn:microsoft.com/office/officeart/2005/8/layout/vList2"/>
    <dgm:cxn modelId="{FA18891C-9667-4390-9853-95F798B4BA81}" type="presParOf" srcId="{860EFD80-36F5-420D-BEED-DB095959A6FC}" destId="{2163BCA2-CD36-4260-959E-9974954833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0B3FB8-5381-43A5-B230-C2169EFE22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24A4C4-3220-4077-B1C1-3666DB20E5ED}">
      <dgm:prSet/>
      <dgm:spPr/>
      <dgm:t>
        <a:bodyPr/>
        <a:lstStyle/>
        <a:p>
          <a:pPr rtl="0"/>
          <a:r>
            <a:rPr lang="en-US" dirty="0" smtClean="0"/>
            <a:t>Closing the achievement gap</a:t>
          </a:r>
          <a:endParaRPr lang="en-US" dirty="0"/>
        </a:p>
      </dgm:t>
    </dgm:pt>
    <dgm:pt modelId="{4A599FCF-ED43-4023-8192-19E029C2D92E}" type="parTrans" cxnId="{EDA413D0-68C0-42EB-BFB8-8BDF9F909067}">
      <dgm:prSet/>
      <dgm:spPr/>
      <dgm:t>
        <a:bodyPr/>
        <a:lstStyle/>
        <a:p>
          <a:endParaRPr lang="en-US"/>
        </a:p>
      </dgm:t>
    </dgm:pt>
    <dgm:pt modelId="{3F5DC7C9-F895-475A-8EA8-5237D9510310}" type="sibTrans" cxnId="{EDA413D0-68C0-42EB-BFB8-8BDF9F909067}">
      <dgm:prSet/>
      <dgm:spPr/>
      <dgm:t>
        <a:bodyPr/>
        <a:lstStyle/>
        <a:p>
          <a:endParaRPr lang="en-US"/>
        </a:p>
      </dgm:t>
    </dgm:pt>
    <dgm:pt modelId="{82606B3D-CE27-431F-9407-D5ECB13AE171}">
      <dgm:prSet/>
      <dgm:spPr/>
      <dgm:t>
        <a:bodyPr/>
        <a:lstStyle/>
        <a:p>
          <a:pPr rtl="0"/>
          <a:r>
            <a:rPr lang="en-US" dirty="0" smtClean="0"/>
            <a:t>Students on paid lunch, reduced lunch, free lunch</a:t>
          </a:r>
          <a:endParaRPr lang="en-US" dirty="0"/>
        </a:p>
      </dgm:t>
    </dgm:pt>
    <dgm:pt modelId="{1202468E-7853-49A0-815E-D7DFAE3EC521}" type="parTrans" cxnId="{8001D1FE-0581-410D-B1E1-508E62EAAE11}">
      <dgm:prSet/>
      <dgm:spPr/>
      <dgm:t>
        <a:bodyPr/>
        <a:lstStyle/>
        <a:p>
          <a:endParaRPr lang="en-US"/>
        </a:p>
      </dgm:t>
    </dgm:pt>
    <dgm:pt modelId="{687301CA-EFF8-40A2-B798-6645779DA283}" type="sibTrans" cxnId="{8001D1FE-0581-410D-B1E1-508E62EAAE11}">
      <dgm:prSet/>
      <dgm:spPr/>
      <dgm:t>
        <a:bodyPr/>
        <a:lstStyle/>
        <a:p>
          <a:endParaRPr lang="en-US"/>
        </a:p>
      </dgm:t>
    </dgm:pt>
    <dgm:pt modelId="{27073AB7-EEDC-4EE4-8B50-AFFF84BDE7A5}">
      <dgm:prSet/>
      <dgm:spPr/>
      <dgm:t>
        <a:bodyPr/>
        <a:lstStyle/>
        <a:p>
          <a:pPr rtl="0"/>
          <a:r>
            <a:rPr lang="en-US" smtClean="0"/>
            <a:t>White, Hispanic, African-American students</a:t>
          </a:r>
          <a:endParaRPr lang="en-US"/>
        </a:p>
      </dgm:t>
    </dgm:pt>
    <dgm:pt modelId="{0E39804C-98A6-4EC0-9CD0-A1F2C12EC96F}" type="parTrans" cxnId="{866E7850-D044-47F5-A85D-07EBC6A01123}">
      <dgm:prSet/>
      <dgm:spPr/>
      <dgm:t>
        <a:bodyPr/>
        <a:lstStyle/>
        <a:p>
          <a:endParaRPr lang="en-US"/>
        </a:p>
      </dgm:t>
    </dgm:pt>
    <dgm:pt modelId="{889E3B0C-6099-4140-B0E2-8E79A207FB1C}" type="sibTrans" cxnId="{866E7850-D044-47F5-A85D-07EBC6A01123}">
      <dgm:prSet/>
      <dgm:spPr/>
      <dgm:t>
        <a:bodyPr/>
        <a:lstStyle/>
        <a:p>
          <a:endParaRPr lang="en-US"/>
        </a:p>
      </dgm:t>
    </dgm:pt>
    <dgm:pt modelId="{139CC85D-1EE4-40BB-AE41-6F6D185B954A}">
      <dgm:prSet/>
      <dgm:spPr/>
      <dgm:t>
        <a:bodyPr/>
        <a:lstStyle/>
        <a:p>
          <a:pPr rtl="0"/>
          <a:r>
            <a:rPr lang="en-US" dirty="0" smtClean="0"/>
            <a:t>Implementing the Elementary &amp; Secondary Education Act (ESEA) flexibility waiver</a:t>
          </a:r>
          <a:endParaRPr lang="en-US" dirty="0"/>
        </a:p>
      </dgm:t>
    </dgm:pt>
    <dgm:pt modelId="{8DF56653-7F93-4769-BB93-E7B711CAC1A6}" type="parTrans" cxnId="{F99D2AC0-F796-4F82-ACC0-46CC67164404}">
      <dgm:prSet/>
      <dgm:spPr/>
      <dgm:t>
        <a:bodyPr/>
        <a:lstStyle/>
        <a:p>
          <a:endParaRPr lang="en-US"/>
        </a:p>
      </dgm:t>
    </dgm:pt>
    <dgm:pt modelId="{62EF194E-E72F-4DE2-B2CE-DDDC51258B2E}" type="sibTrans" cxnId="{F99D2AC0-F796-4F82-ACC0-46CC67164404}">
      <dgm:prSet/>
      <dgm:spPr/>
      <dgm:t>
        <a:bodyPr/>
        <a:lstStyle/>
        <a:p>
          <a:endParaRPr lang="en-US"/>
        </a:p>
      </dgm:t>
    </dgm:pt>
    <dgm:pt modelId="{4DC52176-8103-41CE-8A19-A578294DDBD7}">
      <dgm:prSet/>
      <dgm:spPr/>
      <dgm:t>
        <a:bodyPr/>
        <a:lstStyle/>
        <a:p>
          <a:pPr rtl="0"/>
          <a:r>
            <a:rPr lang="en-US" smtClean="0"/>
            <a:t>New accreditation system for Kansas schools</a:t>
          </a:r>
          <a:endParaRPr lang="en-US"/>
        </a:p>
      </dgm:t>
    </dgm:pt>
    <dgm:pt modelId="{66A98B64-3E1F-424F-985A-22E5985AA16D}" type="parTrans" cxnId="{0BF80E86-2ED6-47F6-BBB0-0656BCC93842}">
      <dgm:prSet/>
      <dgm:spPr/>
      <dgm:t>
        <a:bodyPr/>
        <a:lstStyle/>
        <a:p>
          <a:endParaRPr lang="en-US"/>
        </a:p>
      </dgm:t>
    </dgm:pt>
    <dgm:pt modelId="{CA29F24C-43A6-4684-98A6-17F4F3790C14}" type="sibTrans" cxnId="{0BF80E86-2ED6-47F6-BBB0-0656BCC93842}">
      <dgm:prSet/>
      <dgm:spPr/>
      <dgm:t>
        <a:bodyPr/>
        <a:lstStyle/>
        <a:p>
          <a:endParaRPr lang="en-US"/>
        </a:p>
      </dgm:t>
    </dgm:pt>
    <dgm:pt modelId="{AAC63342-39EB-4E40-8568-068489382959}">
      <dgm:prSet/>
      <dgm:spPr/>
      <dgm:t>
        <a:bodyPr/>
        <a:lstStyle/>
        <a:p>
          <a:pPr rtl="0"/>
          <a:r>
            <a:rPr lang="en-US" dirty="0" smtClean="0"/>
            <a:t>Continued transition to </a:t>
          </a:r>
          <a:r>
            <a:rPr lang="en-US" dirty="0" smtClean="0"/>
            <a:t>Common Core Standards in math and English language arts</a:t>
          </a:r>
          <a:endParaRPr lang="en-US" dirty="0"/>
        </a:p>
      </dgm:t>
    </dgm:pt>
    <dgm:pt modelId="{2DD15860-AF3E-4444-905C-AAACE8BD6353}" type="parTrans" cxnId="{9E719DB9-A94C-48AB-A967-CC4F61DA97A4}">
      <dgm:prSet/>
      <dgm:spPr/>
      <dgm:t>
        <a:bodyPr/>
        <a:lstStyle/>
        <a:p>
          <a:endParaRPr lang="en-US"/>
        </a:p>
      </dgm:t>
    </dgm:pt>
    <dgm:pt modelId="{E65BB9DC-0650-4967-9BA6-A6ABE843C82C}" type="sibTrans" cxnId="{9E719DB9-A94C-48AB-A967-CC4F61DA97A4}">
      <dgm:prSet/>
      <dgm:spPr/>
      <dgm:t>
        <a:bodyPr/>
        <a:lstStyle/>
        <a:p>
          <a:endParaRPr lang="en-US"/>
        </a:p>
      </dgm:t>
    </dgm:pt>
    <dgm:pt modelId="{4C54A459-751A-4C38-B843-1A475F5B6B69}">
      <dgm:prSet/>
      <dgm:spPr/>
      <dgm:t>
        <a:bodyPr/>
        <a:lstStyle/>
        <a:p>
          <a:pPr rtl="0"/>
          <a:r>
            <a:rPr lang="en-US" smtClean="0"/>
            <a:t>Next generation of assessments</a:t>
          </a:r>
          <a:endParaRPr lang="en-US"/>
        </a:p>
      </dgm:t>
    </dgm:pt>
    <dgm:pt modelId="{C4057F83-1FBC-4081-AF4A-35D735E4D5B8}" type="parTrans" cxnId="{ED71CDB3-F6F4-4A03-8C83-18C6592C9399}">
      <dgm:prSet/>
      <dgm:spPr/>
      <dgm:t>
        <a:bodyPr/>
        <a:lstStyle/>
        <a:p>
          <a:endParaRPr lang="en-US"/>
        </a:p>
      </dgm:t>
    </dgm:pt>
    <dgm:pt modelId="{C9FAEBFE-F3BF-42FD-9EAF-63B11EF8C777}" type="sibTrans" cxnId="{ED71CDB3-F6F4-4A03-8C83-18C6592C9399}">
      <dgm:prSet/>
      <dgm:spPr/>
      <dgm:t>
        <a:bodyPr/>
        <a:lstStyle/>
        <a:p>
          <a:endParaRPr lang="en-US"/>
        </a:p>
      </dgm:t>
    </dgm:pt>
    <dgm:pt modelId="{24433EA6-90E2-4596-B12F-3B1FBCCF7458}">
      <dgm:prSet/>
      <dgm:spPr/>
      <dgm:t>
        <a:bodyPr/>
        <a:lstStyle/>
        <a:p>
          <a:pPr rtl="0"/>
          <a:r>
            <a:rPr lang="en-US" dirty="0" smtClean="0"/>
            <a:t>New science standards</a:t>
          </a:r>
          <a:endParaRPr lang="en-US" dirty="0"/>
        </a:p>
      </dgm:t>
    </dgm:pt>
    <dgm:pt modelId="{F58785C0-508F-44DC-BFAD-B53B2DE9D7CA}" type="parTrans" cxnId="{E72A6331-81FD-4AB4-AACF-23B92B36F8B8}">
      <dgm:prSet/>
      <dgm:spPr/>
      <dgm:t>
        <a:bodyPr/>
        <a:lstStyle/>
        <a:p>
          <a:endParaRPr lang="en-US"/>
        </a:p>
      </dgm:t>
    </dgm:pt>
    <dgm:pt modelId="{C637CD70-60C9-48BB-8E84-C80DAF5F5D2E}" type="sibTrans" cxnId="{E72A6331-81FD-4AB4-AACF-23B92B36F8B8}">
      <dgm:prSet/>
      <dgm:spPr/>
      <dgm:t>
        <a:bodyPr/>
        <a:lstStyle/>
        <a:p>
          <a:endParaRPr lang="en-US"/>
        </a:p>
      </dgm:t>
    </dgm:pt>
    <dgm:pt modelId="{02F503D1-E2A1-4A0B-9546-099D2B80B023}">
      <dgm:prSet/>
      <dgm:spPr/>
      <dgm:t>
        <a:bodyPr/>
        <a:lstStyle/>
        <a:p>
          <a:pPr rtl="0"/>
          <a:r>
            <a:rPr lang="en-US" dirty="0" smtClean="0"/>
            <a:t>Four new </a:t>
          </a:r>
          <a:r>
            <a:rPr lang="en-US" dirty="0" smtClean="0"/>
            <a:t>State Board of Education </a:t>
          </a:r>
          <a:r>
            <a:rPr lang="en-US" dirty="0" smtClean="0"/>
            <a:t>members (Beginning in January 2013)</a:t>
          </a:r>
          <a:endParaRPr lang="en-US" dirty="0"/>
        </a:p>
      </dgm:t>
    </dgm:pt>
    <dgm:pt modelId="{F8FCD01F-7D90-4EFA-9636-CFCCBC77BC1E}" type="parTrans" cxnId="{27FA5D79-DE32-4691-82F3-490D40B559EA}">
      <dgm:prSet/>
      <dgm:spPr/>
      <dgm:t>
        <a:bodyPr/>
        <a:lstStyle/>
        <a:p>
          <a:endParaRPr lang="en-US"/>
        </a:p>
      </dgm:t>
    </dgm:pt>
    <dgm:pt modelId="{9543C9CC-2034-4CB3-ADEE-B9AB32000A2B}" type="sibTrans" cxnId="{27FA5D79-DE32-4691-82F3-490D40B559EA}">
      <dgm:prSet/>
      <dgm:spPr/>
      <dgm:t>
        <a:bodyPr/>
        <a:lstStyle/>
        <a:p>
          <a:endParaRPr lang="en-US"/>
        </a:p>
      </dgm:t>
    </dgm:pt>
    <dgm:pt modelId="{EC2748BC-97E8-4522-80F6-8DE2AD0DB39E}">
      <dgm:prSet/>
      <dgm:spPr/>
      <dgm:t>
        <a:bodyPr/>
        <a:lstStyle/>
        <a:p>
          <a:r>
            <a:rPr lang="en-US" dirty="0" smtClean="0"/>
            <a:t>New history/government standards</a:t>
          </a:r>
          <a:endParaRPr lang="en-US" dirty="0"/>
        </a:p>
      </dgm:t>
    </dgm:pt>
    <dgm:pt modelId="{14C550D9-16A2-4CD2-969C-53DA7E006FE4}" type="parTrans" cxnId="{7965FB5D-A2B3-487D-A818-C1B3F699241E}">
      <dgm:prSet/>
      <dgm:spPr/>
      <dgm:t>
        <a:bodyPr/>
        <a:lstStyle/>
        <a:p>
          <a:endParaRPr lang="en-US"/>
        </a:p>
      </dgm:t>
    </dgm:pt>
    <dgm:pt modelId="{173AFAFF-BE7E-4A86-A194-ED44C56646F1}" type="sibTrans" cxnId="{7965FB5D-A2B3-487D-A818-C1B3F699241E}">
      <dgm:prSet/>
      <dgm:spPr/>
      <dgm:t>
        <a:bodyPr/>
        <a:lstStyle/>
        <a:p>
          <a:endParaRPr lang="en-US"/>
        </a:p>
      </dgm:t>
    </dgm:pt>
    <dgm:pt modelId="{9D853AA1-5423-4AFB-9A92-7DC0EE642ADE}">
      <dgm:prSet/>
      <dgm:spPr/>
      <dgm:t>
        <a:bodyPr/>
        <a:lstStyle/>
        <a:p>
          <a:r>
            <a:rPr lang="en-US" dirty="0" smtClean="0"/>
            <a:t>New evaluation system for teachers and leaders (Kansas Educator Evaluation Protocol</a:t>
          </a:r>
          <a:r>
            <a:rPr lang="en-US" dirty="0" smtClean="0"/>
            <a:t>)		</a:t>
          </a:r>
        </a:p>
      </dgm:t>
    </dgm:pt>
    <dgm:pt modelId="{5F788A9D-C4A8-46A9-B7F8-CF03568350D4}" type="parTrans" cxnId="{66A188AB-6B7B-4344-B394-CBC7F0F9F7A1}">
      <dgm:prSet/>
      <dgm:spPr/>
      <dgm:t>
        <a:bodyPr/>
        <a:lstStyle/>
        <a:p>
          <a:endParaRPr lang="en-US"/>
        </a:p>
      </dgm:t>
    </dgm:pt>
    <dgm:pt modelId="{23DFB393-BE6B-4710-9592-111D3DD3A9B9}" type="sibTrans" cxnId="{66A188AB-6B7B-4344-B394-CBC7F0F9F7A1}">
      <dgm:prSet/>
      <dgm:spPr/>
      <dgm:t>
        <a:bodyPr/>
        <a:lstStyle/>
        <a:p>
          <a:endParaRPr lang="en-US"/>
        </a:p>
      </dgm:t>
    </dgm:pt>
    <dgm:pt modelId="{B274FC73-8683-4CAE-ACB7-CF4E2C0249CE}" type="pres">
      <dgm:prSet presAssocID="{990B3FB8-5381-43A5-B230-C2169EFE22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A116A9-5AF9-46AE-A557-46E20BCA0AFC}" type="pres">
      <dgm:prSet presAssocID="{02F503D1-E2A1-4A0B-9546-099D2B80B02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4634F-C447-4A61-A0A3-5F97C7C66850}" type="pres">
      <dgm:prSet presAssocID="{9543C9CC-2034-4CB3-ADEE-B9AB32000A2B}" presName="spacer" presStyleCnt="0"/>
      <dgm:spPr/>
    </dgm:pt>
    <dgm:pt modelId="{E236E98D-FB04-4047-BF0A-9003CC70DDD4}" type="pres">
      <dgm:prSet presAssocID="{1C24A4C4-3220-4077-B1C1-3666DB20E5ED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20D9-1DBA-4958-AC4F-7E11E955BF3B}" type="pres">
      <dgm:prSet presAssocID="{1C24A4C4-3220-4077-B1C1-3666DB20E5E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20FA2-490D-45C0-91BE-256CF55397BF}" type="pres">
      <dgm:prSet presAssocID="{139CC85D-1EE4-40BB-AE41-6F6D185B954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1DF53-BF46-4643-A970-1A98A7E974F0}" type="pres">
      <dgm:prSet presAssocID="{62EF194E-E72F-4DE2-B2CE-DDDC51258B2E}" presName="spacer" presStyleCnt="0"/>
      <dgm:spPr/>
    </dgm:pt>
    <dgm:pt modelId="{494921B8-F9D8-4061-AF65-EB162A70B328}" type="pres">
      <dgm:prSet presAssocID="{4DC52176-8103-41CE-8A19-A578294DDBD7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56EA1-3107-4217-AF57-451E125F3CCB}" type="pres">
      <dgm:prSet presAssocID="{CA29F24C-43A6-4684-98A6-17F4F3790C14}" presName="spacer" presStyleCnt="0"/>
      <dgm:spPr/>
    </dgm:pt>
    <dgm:pt modelId="{C3381C6C-D19D-4E44-AE58-9AAFEF993C75}" type="pres">
      <dgm:prSet presAssocID="{AAC63342-39EB-4E40-8568-068489382959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69266-9B68-4C86-A2DA-622460634233}" type="pres">
      <dgm:prSet presAssocID="{E65BB9DC-0650-4967-9BA6-A6ABE843C82C}" presName="spacer" presStyleCnt="0"/>
      <dgm:spPr/>
    </dgm:pt>
    <dgm:pt modelId="{2DE9CBE4-3EDB-46B2-BC3B-162DF9BAC158}" type="pres">
      <dgm:prSet presAssocID="{4C54A459-751A-4C38-B843-1A475F5B6B6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209A5-C8D2-444C-B819-B4599642EA11}" type="pres">
      <dgm:prSet presAssocID="{C9FAEBFE-F3BF-42FD-9EAF-63B11EF8C777}" presName="spacer" presStyleCnt="0"/>
      <dgm:spPr/>
    </dgm:pt>
    <dgm:pt modelId="{469EFEAD-74D0-4B15-97D9-BE53D8C9C774}" type="pres">
      <dgm:prSet presAssocID="{24433EA6-90E2-4596-B12F-3B1FBCCF7458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733C0-68F8-4B43-ADF7-18EA55874759}" type="pres">
      <dgm:prSet presAssocID="{C637CD70-60C9-48BB-8E84-C80DAF5F5D2E}" presName="spacer" presStyleCnt="0"/>
      <dgm:spPr/>
    </dgm:pt>
    <dgm:pt modelId="{77D08826-D446-41BF-A891-C3EFBBCDDECC}" type="pres">
      <dgm:prSet presAssocID="{EC2748BC-97E8-4522-80F6-8DE2AD0DB39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0FB31-CD84-4730-A41E-FF9F55D4568E}" type="pres">
      <dgm:prSet presAssocID="{173AFAFF-BE7E-4A86-A194-ED44C56646F1}" presName="spacer" presStyleCnt="0"/>
      <dgm:spPr/>
    </dgm:pt>
    <dgm:pt modelId="{5E8ABD98-1570-48F7-8A13-9085DEDF2CAC}" type="pres">
      <dgm:prSet presAssocID="{9D853AA1-5423-4AFB-9A92-7DC0EE642AD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6E7850-D044-47F5-A85D-07EBC6A01123}" srcId="{1C24A4C4-3220-4077-B1C1-3666DB20E5ED}" destId="{27073AB7-EEDC-4EE4-8B50-AFFF84BDE7A5}" srcOrd="1" destOrd="0" parTransId="{0E39804C-98A6-4EC0-9CD0-A1F2C12EC96F}" sibTransId="{889E3B0C-6099-4140-B0E2-8E79A207FB1C}"/>
    <dgm:cxn modelId="{1A7F383D-0A84-4AB1-98F6-B54224E2C232}" type="presOf" srcId="{02F503D1-E2A1-4A0B-9546-099D2B80B023}" destId="{84A116A9-5AF9-46AE-A557-46E20BCA0AFC}" srcOrd="0" destOrd="0" presId="urn:microsoft.com/office/officeart/2005/8/layout/vList2"/>
    <dgm:cxn modelId="{27FA5D79-DE32-4691-82F3-490D40B559EA}" srcId="{990B3FB8-5381-43A5-B230-C2169EFE229B}" destId="{02F503D1-E2A1-4A0B-9546-099D2B80B023}" srcOrd="0" destOrd="0" parTransId="{F8FCD01F-7D90-4EFA-9636-CFCCBC77BC1E}" sibTransId="{9543C9CC-2034-4CB3-ADEE-B9AB32000A2B}"/>
    <dgm:cxn modelId="{7965FB5D-A2B3-487D-A818-C1B3F699241E}" srcId="{990B3FB8-5381-43A5-B230-C2169EFE229B}" destId="{EC2748BC-97E8-4522-80F6-8DE2AD0DB39E}" srcOrd="7" destOrd="0" parTransId="{14C550D9-16A2-4CD2-969C-53DA7E006FE4}" sibTransId="{173AFAFF-BE7E-4A86-A194-ED44C56646F1}"/>
    <dgm:cxn modelId="{66A188AB-6B7B-4344-B394-CBC7F0F9F7A1}" srcId="{990B3FB8-5381-43A5-B230-C2169EFE229B}" destId="{9D853AA1-5423-4AFB-9A92-7DC0EE642ADE}" srcOrd="8" destOrd="0" parTransId="{5F788A9D-C4A8-46A9-B7F8-CF03568350D4}" sibTransId="{23DFB393-BE6B-4710-9592-111D3DD3A9B9}"/>
    <dgm:cxn modelId="{8001D1FE-0581-410D-B1E1-508E62EAAE11}" srcId="{1C24A4C4-3220-4077-B1C1-3666DB20E5ED}" destId="{82606B3D-CE27-431F-9407-D5ECB13AE171}" srcOrd="0" destOrd="0" parTransId="{1202468E-7853-49A0-815E-D7DFAE3EC521}" sibTransId="{687301CA-EFF8-40A2-B798-6645779DA283}"/>
    <dgm:cxn modelId="{E9485EA1-2CA7-4094-8CA0-A3D7E2994AAC}" type="presOf" srcId="{990B3FB8-5381-43A5-B230-C2169EFE229B}" destId="{B274FC73-8683-4CAE-ACB7-CF4E2C0249CE}" srcOrd="0" destOrd="0" presId="urn:microsoft.com/office/officeart/2005/8/layout/vList2"/>
    <dgm:cxn modelId="{9E719DB9-A94C-48AB-A967-CC4F61DA97A4}" srcId="{990B3FB8-5381-43A5-B230-C2169EFE229B}" destId="{AAC63342-39EB-4E40-8568-068489382959}" srcOrd="4" destOrd="0" parTransId="{2DD15860-AF3E-4444-905C-AAACE8BD6353}" sibTransId="{E65BB9DC-0650-4967-9BA6-A6ABE843C82C}"/>
    <dgm:cxn modelId="{A34FE0F6-20D0-4ACD-8C6C-AE3566CF2780}" type="presOf" srcId="{27073AB7-EEDC-4EE4-8B50-AFFF84BDE7A5}" destId="{DA0320D9-1DBA-4958-AC4F-7E11E955BF3B}" srcOrd="0" destOrd="1" presId="urn:microsoft.com/office/officeart/2005/8/layout/vList2"/>
    <dgm:cxn modelId="{ED71CDB3-F6F4-4A03-8C83-18C6592C9399}" srcId="{990B3FB8-5381-43A5-B230-C2169EFE229B}" destId="{4C54A459-751A-4C38-B843-1A475F5B6B69}" srcOrd="5" destOrd="0" parTransId="{C4057F83-1FBC-4081-AF4A-35D735E4D5B8}" sibTransId="{C9FAEBFE-F3BF-42FD-9EAF-63B11EF8C777}"/>
    <dgm:cxn modelId="{EDA413D0-68C0-42EB-BFB8-8BDF9F909067}" srcId="{990B3FB8-5381-43A5-B230-C2169EFE229B}" destId="{1C24A4C4-3220-4077-B1C1-3666DB20E5ED}" srcOrd="1" destOrd="0" parTransId="{4A599FCF-ED43-4023-8192-19E029C2D92E}" sibTransId="{3F5DC7C9-F895-475A-8EA8-5237D9510310}"/>
    <dgm:cxn modelId="{26BA7DA6-47BE-403C-9748-DEAA33BE1C6F}" type="presOf" srcId="{4DC52176-8103-41CE-8A19-A578294DDBD7}" destId="{494921B8-F9D8-4061-AF65-EB162A70B328}" srcOrd="0" destOrd="0" presId="urn:microsoft.com/office/officeart/2005/8/layout/vList2"/>
    <dgm:cxn modelId="{F99D2AC0-F796-4F82-ACC0-46CC67164404}" srcId="{990B3FB8-5381-43A5-B230-C2169EFE229B}" destId="{139CC85D-1EE4-40BB-AE41-6F6D185B954A}" srcOrd="2" destOrd="0" parTransId="{8DF56653-7F93-4769-BB93-E7B711CAC1A6}" sibTransId="{62EF194E-E72F-4DE2-B2CE-DDDC51258B2E}"/>
    <dgm:cxn modelId="{CA3A2205-89AE-4D98-9A98-6C07C903DDAD}" type="presOf" srcId="{AAC63342-39EB-4E40-8568-068489382959}" destId="{C3381C6C-D19D-4E44-AE58-9AAFEF993C75}" srcOrd="0" destOrd="0" presId="urn:microsoft.com/office/officeart/2005/8/layout/vList2"/>
    <dgm:cxn modelId="{8E574F40-5DCB-4E74-87B9-CB6B6E31489A}" type="presOf" srcId="{82606B3D-CE27-431F-9407-D5ECB13AE171}" destId="{DA0320D9-1DBA-4958-AC4F-7E11E955BF3B}" srcOrd="0" destOrd="0" presId="urn:microsoft.com/office/officeart/2005/8/layout/vList2"/>
    <dgm:cxn modelId="{E119CB23-BD2A-4916-A027-F0611A258700}" type="presOf" srcId="{EC2748BC-97E8-4522-80F6-8DE2AD0DB39E}" destId="{77D08826-D446-41BF-A891-C3EFBBCDDECC}" srcOrd="0" destOrd="0" presId="urn:microsoft.com/office/officeart/2005/8/layout/vList2"/>
    <dgm:cxn modelId="{110D63E9-D849-4316-9936-2CB089E71BE0}" type="presOf" srcId="{24433EA6-90E2-4596-B12F-3B1FBCCF7458}" destId="{469EFEAD-74D0-4B15-97D9-BE53D8C9C774}" srcOrd="0" destOrd="0" presId="urn:microsoft.com/office/officeart/2005/8/layout/vList2"/>
    <dgm:cxn modelId="{8864A370-03C5-4F52-BA37-A53FA2AD5B96}" type="presOf" srcId="{1C24A4C4-3220-4077-B1C1-3666DB20E5ED}" destId="{E236E98D-FB04-4047-BF0A-9003CC70DDD4}" srcOrd="0" destOrd="0" presId="urn:microsoft.com/office/officeart/2005/8/layout/vList2"/>
    <dgm:cxn modelId="{8F8ECD16-69FA-47C0-AF2D-286C63084DD6}" type="presOf" srcId="{139CC85D-1EE4-40BB-AE41-6F6D185B954A}" destId="{1A920FA2-490D-45C0-91BE-256CF55397BF}" srcOrd="0" destOrd="0" presId="urn:microsoft.com/office/officeart/2005/8/layout/vList2"/>
    <dgm:cxn modelId="{F9834257-4A09-4EB6-9E33-BD1D2FE369F4}" type="presOf" srcId="{9D853AA1-5423-4AFB-9A92-7DC0EE642ADE}" destId="{5E8ABD98-1570-48F7-8A13-9085DEDF2CAC}" srcOrd="0" destOrd="0" presId="urn:microsoft.com/office/officeart/2005/8/layout/vList2"/>
    <dgm:cxn modelId="{0BF80E86-2ED6-47F6-BBB0-0656BCC93842}" srcId="{990B3FB8-5381-43A5-B230-C2169EFE229B}" destId="{4DC52176-8103-41CE-8A19-A578294DDBD7}" srcOrd="3" destOrd="0" parTransId="{66A98B64-3E1F-424F-985A-22E5985AA16D}" sibTransId="{CA29F24C-43A6-4684-98A6-17F4F3790C14}"/>
    <dgm:cxn modelId="{1518A645-CA1B-411F-BF9C-2802E52317BE}" type="presOf" srcId="{4C54A459-751A-4C38-B843-1A475F5B6B69}" destId="{2DE9CBE4-3EDB-46B2-BC3B-162DF9BAC158}" srcOrd="0" destOrd="0" presId="urn:microsoft.com/office/officeart/2005/8/layout/vList2"/>
    <dgm:cxn modelId="{E72A6331-81FD-4AB4-AACF-23B92B36F8B8}" srcId="{990B3FB8-5381-43A5-B230-C2169EFE229B}" destId="{24433EA6-90E2-4596-B12F-3B1FBCCF7458}" srcOrd="6" destOrd="0" parTransId="{F58785C0-508F-44DC-BFAD-B53B2DE9D7CA}" sibTransId="{C637CD70-60C9-48BB-8E84-C80DAF5F5D2E}"/>
    <dgm:cxn modelId="{9183656A-AB03-46FF-BFA8-C3F0578000A7}" type="presParOf" srcId="{B274FC73-8683-4CAE-ACB7-CF4E2C0249CE}" destId="{84A116A9-5AF9-46AE-A557-46E20BCA0AFC}" srcOrd="0" destOrd="0" presId="urn:microsoft.com/office/officeart/2005/8/layout/vList2"/>
    <dgm:cxn modelId="{981212C6-A6A2-48C3-80BF-8D0DF1AB0740}" type="presParOf" srcId="{B274FC73-8683-4CAE-ACB7-CF4E2C0249CE}" destId="{3DD4634F-C447-4A61-A0A3-5F97C7C66850}" srcOrd="1" destOrd="0" presId="urn:microsoft.com/office/officeart/2005/8/layout/vList2"/>
    <dgm:cxn modelId="{D4162AC9-C651-4B2A-A582-1169E05E4C4A}" type="presParOf" srcId="{B274FC73-8683-4CAE-ACB7-CF4E2C0249CE}" destId="{E236E98D-FB04-4047-BF0A-9003CC70DDD4}" srcOrd="2" destOrd="0" presId="urn:microsoft.com/office/officeart/2005/8/layout/vList2"/>
    <dgm:cxn modelId="{0F9F48DA-615C-40AB-9643-E5DEF1A9CF9C}" type="presParOf" srcId="{B274FC73-8683-4CAE-ACB7-CF4E2C0249CE}" destId="{DA0320D9-1DBA-4958-AC4F-7E11E955BF3B}" srcOrd="3" destOrd="0" presId="urn:microsoft.com/office/officeart/2005/8/layout/vList2"/>
    <dgm:cxn modelId="{4F94B479-31AC-49EE-8182-6110898F3F64}" type="presParOf" srcId="{B274FC73-8683-4CAE-ACB7-CF4E2C0249CE}" destId="{1A920FA2-490D-45C0-91BE-256CF55397BF}" srcOrd="4" destOrd="0" presId="urn:microsoft.com/office/officeart/2005/8/layout/vList2"/>
    <dgm:cxn modelId="{01C99492-5A50-40DC-A85B-95D8FE1E0BB5}" type="presParOf" srcId="{B274FC73-8683-4CAE-ACB7-CF4E2C0249CE}" destId="{CAF1DF53-BF46-4643-A970-1A98A7E974F0}" srcOrd="5" destOrd="0" presId="urn:microsoft.com/office/officeart/2005/8/layout/vList2"/>
    <dgm:cxn modelId="{71FCA240-0C1C-4900-AAFE-07AD13C731F6}" type="presParOf" srcId="{B274FC73-8683-4CAE-ACB7-CF4E2C0249CE}" destId="{494921B8-F9D8-4061-AF65-EB162A70B328}" srcOrd="6" destOrd="0" presId="urn:microsoft.com/office/officeart/2005/8/layout/vList2"/>
    <dgm:cxn modelId="{B1DFFE23-7334-4627-AF75-7428EE62B79E}" type="presParOf" srcId="{B274FC73-8683-4CAE-ACB7-CF4E2C0249CE}" destId="{FA156EA1-3107-4217-AF57-451E125F3CCB}" srcOrd="7" destOrd="0" presId="urn:microsoft.com/office/officeart/2005/8/layout/vList2"/>
    <dgm:cxn modelId="{A99DA870-C5DE-4169-B1BB-770B0076815A}" type="presParOf" srcId="{B274FC73-8683-4CAE-ACB7-CF4E2C0249CE}" destId="{C3381C6C-D19D-4E44-AE58-9AAFEF993C75}" srcOrd="8" destOrd="0" presId="urn:microsoft.com/office/officeart/2005/8/layout/vList2"/>
    <dgm:cxn modelId="{AA22CE2E-C8B9-48A3-8EC1-26A265A5A723}" type="presParOf" srcId="{B274FC73-8683-4CAE-ACB7-CF4E2C0249CE}" destId="{0D369266-9B68-4C86-A2DA-622460634233}" srcOrd="9" destOrd="0" presId="urn:microsoft.com/office/officeart/2005/8/layout/vList2"/>
    <dgm:cxn modelId="{34ED6AB4-29B0-4517-902D-59C0309CAE69}" type="presParOf" srcId="{B274FC73-8683-4CAE-ACB7-CF4E2C0249CE}" destId="{2DE9CBE4-3EDB-46B2-BC3B-162DF9BAC158}" srcOrd="10" destOrd="0" presId="urn:microsoft.com/office/officeart/2005/8/layout/vList2"/>
    <dgm:cxn modelId="{73DEF0D8-4C69-4FB9-83A4-92AB88FBD268}" type="presParOf" srcId="{B274FC73-8683-4CAE-ACB7-CF4E2C0249CE}" destId="{E5F209A5-C8D2-444C-B819-B4599642EA11}" srcOrd="11" destOrd="0" presId="urn:microsoft.com/office/officeart/2005/8/layout/vList2"/>
    <dgm:cxn modelId="{59EFE6C1-8C4B-482E-8D3B-E24C7413214F}" type="presParOf" srcId="{B274FC73-8683-4CAE-ACB7-CF4E2C0249CE}" destId="{469EFEAD-74D0-4B15-97D9-BE53D8C9C774}" srcOrd="12" destOrd="0" presId="urn:microsoft.com/office/officeart/2005/8/layout/vList2"/>
    <dgm:cxn modelId="{9BB2DC04-CD0A-4E5E-BBA2-971CF9884254}" type="presParOf" srcId="{B274FC73-8683-4CAE-ACB7-CF4E2C0249CE}" destId="{919733C0-68F8-4B43-ADF7-18EA55874759}" srcOrd="13" destOrd="0" presId="urn:microsoft.com/office/officeart/2005/8/layout/vList2"/>
    <dgm:cxn modelId="{F99C2C24-74BD-427D-948F-E004AC729A5F}" type="presParOf" srcId="{B274FC73-8683-4CAE-ACB7-CF4E2C0249CE}" destId="{77D08826-D446-41BF-A891-C3EFBBCDDECC}" srcOrd="14" destOrd="0" presId="urn:microsoft.com/office/officeart/2005/8/layout/vList2"/>
    <dgm:cxn modelId="{995E1B7B-2EEF-4B28-9666-4B6E217A69D5}" type="presParOf" srcId="{B274FC73-8683-4CAE-ACB7-CF4E2C0249CE}" destId="{5A60FB31-CD84-4730-A41E-FF9F55D4568E}" srcOrd="15" destOrd="0" presId="urn:microsoft.com/office/officeart/2005/8/layout/vList2"/>
    <dgm:cxn modelId="{A4C433C1-E6B5-4208-9129-CC62D31B5957}" type="presParOf" srcId="{B274FC73-8683-4CAE-ACB7-CF4E2C0249CE}" destId="{5E8ABD98-1570-48F7-8A13-9085DEDF2CAC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53C336-7CE4-4D19-9D31-685FE012A17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9F05F3-0F75-4A0D-9218-BE6E93E19383}">
      <dgm:prSet phldrT="[Text]" custT="1"/>
      <dgm:spPr/>
      <dgm:t>
        <a:bodyPr/>
        <a:lstStyle/>
        <a:p>
          <a:r>
            <a:rPr lang="en-US" sz="2800" b="1" dirty="0" smtClean="0"/>
            <a:t>Relationships</a:t>
          </a:r>
          <a:endParaRPr lang="en-US" sz="2800" b="1" dirty="0"/>
        </a:p>
      </dgm:t>
    </dgm:pt>
    <dgm:pt modelId="{43CB9B43-0FA3-4012-AA8F-63E107E4C461}" type="parTrans" cxnId="{8D7A6666-EEB0-4C53-B020-B87FD042E512}">
      <dgm:prSet/>
      <dgm:spPr/>
      <dgm:t>
        <a:bodyPr/>
        <a:lstStyle/>
        <a:p>
          <a:endParaRPr lang="en-US"/>
        </a:p>
      </dgm:t>
    </dgm:pt>
    <dgm:pt modelId="{84A9D6EA-3362-463C-A98A-220934B4C908}" type="sibTrans" cxnId="{8D7A6666-EEB0-4C53-B020-B87FD042E512}">
      <dgm:prSet/>
      <dgm:spPr/>
      <dgm:t>
        <a:bodyPr/>
        <a:lstStyle/>
        <a:p>
          <a:endParaRPr lang="en-US"/>
        </a:p>
      </dgm:t>
    </dgm:pt>
    <dgm:pt modelId="{7ED1ABC8-023D-4297-9750-6314F2244E30}">
      <dgm:prSet phldrT="[Text]" custT="1"/>
      <dgm:spPr/>
      <dgm:t>
        <a:bodyPr/>
        <a:lstStyle/>
        <a:p>
          <a:r>
            <a:rPr lang="en-US" sz="2800" b="1" dirty="0" smtClean="0"/>
            <a:t>Relevance</a:t>
          </a:r>
          <a:endParaRPr lang="en-US" sz="2800" b="1" dirty="0"/>
        </a:p>
      </dgm:t>
    </dgm:pt>
    <dgm:pt modelId="{1E180D35-6CDD-4135-9CDB-E2777A6BA567}" type="parTrans" cxnId="{BC36B342-CDAB-418A-80E9-7788F95573A0}">
      <dgm:prSet/>
      <dgm:spPr/>
      <dgm:t>
        <a:bodyPr/>
        <a:lstStyle/>
        <a:p>
          <a:endParaRPr lang="en-US"/>
        </a:p>
      </dgm:t>
    </dgm:pt>
    <dgm:pt modelId="{2324D5CC-C16D-42DA-AA2D-1F162ED3B5E4}" type="sibTrans" cxnId="{BC36B342-CDAB-418A-80E9-7788F95573A0}">
      <dgm:prSet/>
      <dgm:spPr/>
      <dgm:t>
        <a:bodyPr/>
        <a:lstStyle/>
        <a:p>
          <a:endParaRPr lang="en-US"/>
        </a:p>
      </dgm:t>
    </dgm:pt>
    <dgm:pt modelId="{7E494016-006A-41F7-854F-CDF29E55A00D}">
      <dgm:prSet phldrT="[Text]" custT="1"/>
      <dgm:spPr/>
      <dgm:t>
        <a:bodyPr/>
        <a:lstStyle/>
        <a:p>
          <a:r>
            <a:rPr lang="en-US" sz="2800" b="1" dirty="0" smtClean="0"/>
            <a:t>Rigor</a:t>
          </a:r>
          <a:endParaRPr lang="en-US" sz="2800" b="1" dirty="0"/>
        </a:p>
      </dgm:t>
    </dgm:pt>
    <dgm:pt modelId="{5C8B8CD8-CF0A-4D68-8350-0BF2AD2D92B9}" type="parTrans" cxnId="{239B8554-0FBF-43EB-89BA-102E9E8FC2C3}">
      <dgm:prSet/>
      <dgm:spPr/>
      <dgm:t>
        <a:bodyPr/>
        <a:lstStyle/>
        <a:p>
          <a:endParaRPr lang="en-US"/>
        </a:p>
      </dgm:t>
    </dgm:pt>
    <dgm:pt modelId="{CED485F8-B638-4C61-8D2B-66BD2E97A161}" type="sibTrans" cxnId="{239B8554-0FBF-43EB-89BA-102E9E8FC2C3}">
      <dgm:prSet/>
      <dgm:spPr/>
      <dgm:t>
        <a:bodyPr/>
        <a:lstStyle/>
        <a:p>
          <a:endParaRPr lang="en-US"/>
        </a:p>
      </dgm:t>
    </dgm:pt>
    <dgm:pt modelId="{7294AD43-C82D-4327-8696-33A2A5D3D933}">
      <dgm:prSet phldrT="[Text]" custT="1"/>
      <dgm:spPr/>
      <dgm:t>
        <a:bodyPr/>
        <a:lstStyle/>
        <a:p>
          <a:r>
            <a:rPr lang="en-US" sz="2800" b="1" dirty="0" smtClean="0"/>
            <a:t>Results</a:t>
          </a:r>
          <a:endParaRPr lang="en-US" sz="2800" b="1" dirty="0"/>
        </a:p>
      </dgm:t>
    </dgm:pt>
    <dgm:pt modelId="{8F56A9A7-3618-45EA-B181-84D5DE05D026}" type="parTrans" cxnId="{D365B498-56C6-4C28-A3E0-1CCC89F85258}">
      <dgm:prSet/>
      <dgm:spPr/>
      <dgm:t>
        <a:bodyPr/>
        <a:lstStyle/>
        <a:p>
          <a:endParaRPr lang="en-US"/>
        </a:p>
      </dgm:t>
    </dgm:pt>
    <dgm:pt modelId="{34A388E1-6020-4BB2-8BB1-EBE44DC01CEF}" type="sibTrans" cxnId="{D365B498-56C6-4C28-A3E0-1CCC89F85258}">
      <dgm:prSet/>
      <dgm:spPr/>
      <dgm:t>
        <a:bodyPr/>
        <a:lstStyle/>
        <a:p>
          <a:endParaRPr lang="en-US"/>
        </a:p>
      </dgm:t>
    </dgm:pt>
    <dgm:pt modelId="{F42D12E5-BD5D-4466-89E0-667B060F51F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 smtClean="0"/>
            <a:t>Responsive</a:t>
          </a:r>
        </a:p>
        <a:p>
          <a:pPr>
            <a:lnSpc>
              <a:spcPct val="100000"/>
            </a:lnSpc>
          </a:pPr>
          <a:r>
            <a:rPr lang="en-US" sz="2800" b="1" dirty="0" smtClean="0"/>
            <a:t>Culture</a:t>
          </a:r>
          <a:endParaRPr lang="en-US" sz="2800" b="1" dirty="0"/>
        </a:p>
      </dgm:t>
    </dgm:pt>
    <dgm:pt modelId="{F663510D-E4FB-4195-9379-C18818C79F3C}" type="parTrans" cxnId="{B0253CE6-46C9-427F-BD47-5199343AB33A}">
      <dgm:prSet/>
      <dgm:spPr/>
      <dgm:t>
        <a:bodyPr/>
        <a:lstStyle/>
        <a:p>
          <a:endParaRPr lang="en-US"/>
        </a:p>
      </dgm:t>
    </dgm:pt>
    <dgm:pt modelId="{925CD655-9FBF-4C17-BFF2-2E21C39D0B55}" type="sibTrans" cxnId="{B0253CE6-46C9-427F-BD47-5199343AB33A}">
      <dgm:prSet/>
      <dgm:spPr/>
      <dgm:t>
        <a:bodyPr/>
        <a:lstStyle/>
        <a:p>
          <a:endParaRPr lang="en-US"/>
        </a:p>
      </dgm:t>
    </dgm:pt>
    <dgm:pt modelId="{C4F135C3-E7B3-45E0-8F08-3CC8D5B5B5EE}" type="pres">
      <dgm:prSet presAssocID="{B753C336-7CE4-4D19-9D31-685FE012A1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DD3B12-DB3B-4D55-B2B9-D78A56E84AAF}" type="pres">
      <dgm:prSet presAssocID="{259F05F3-0F75-4A0D-9218-BE6E93E1938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9ECE1-D8E7-4BA1-AB7A-A45CE6D106E0}" type="pres">
      <dgm:prSet presAssocID="{84A9D6EA-3362-463C-A98A-220934B4C908}" presName="sibTrans" presStyleCnt="0"/>
      <dgm:spPr/>
    </dgm:pt>
    <dgm:pt modelId="{6A327D48-FA64-497D-B268-3F8516FDC822}" type="pres">
      <dgm:prSet presAssocID="{7ED1ABC8-023D-4297-9750-6314F2244E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30C50-5FA0-42F9-817F-FD424F61AEFC}" type="pres">
      <dgm:prSet presAssocID="{2324D5CC-C16D-42DA-AA2D-1F162ED3B5E4}" presName="sibTrans" presStyleCnt="0"/>
      <dgm:spPr/>
    </dgm:pt>
    <dgm:pt modelId="{3FEA4412-4593-4904-9936-40CBD13E6F6F}" type="pres">
      <dgm:prSet presAssocID="{7E494016-006A-41F7-854F-CDF29E55A0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9CE14-5AF1-4325-9EA8-4E1588B1883C}" type="pres">
      <dgm:prSet presAssocID="{CED485F8-B638-4C61-8D2B-66BD2E97A161}" presName="sibTrans" presStyleCnt="0"/>
      <dgm:spPr/>
    </dgm:pt>
    <dgm:pt modelId="{837A5F57-9497-4BF3-B2ED-B2DF50B9731A}" type="pres">
      <dgm:prSet presAssocID="{7294AD43-C82D-4327-8696-33A2A5D3D93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18CA2-5F11-4F58-B145-580C71F08E3E}" type="pres">
      <dgm:prSet presAssocID="{34A388E1-6020-4BB2-8BB1-EBE44DC01CEF}" presName="sibTrans" presStyleCnt="0"/>
      <dgm:spPr/>
    </dgm:pt>
    <dgm:pt modelId="{E989D8C4-9C9A-4CDD-9883-C15CBAE56C93}" type="pres">
      <dgm:prSet presAssocID="{F42D12E5-BD5D-4466-89E0-667B060F51F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1DCA5-07D7-4E3E-9C2A-7AADD3923FC2}" type="presOf" srcId="{B753C336-7CE4-4D19-9D31-685FE012A176}" destId="{C4F135C3-E7B3-45E0-8F08-3CC8D5B5B5EE}" srcOrd="0" destOrd="0" presId="urn:microsoft.com/office/officeart/2005/8/layout/default"/>
    <dgm:cxn modelId="{8D9D5C83-3891-4DCD-8781-1813063AA352}" type="presOf" srcId="{259F05F3-0F75-4A0D-9218-BE6E93E19383}" destId="{0ADD3B12-DB3B-4D55-B2B9-D78A56E84AAF}" srcOrd="0" destOrd="0" presId="urn:microsoft.com/office/officeart/2005/8/layout/default"/>
    <dgm:cxn modelId="{33CC1520-40D4-4103-A263-5DE17395AC71}" type="presOf" srcId="{7294AD43-C82D-4327-8696-33A2A5D3D933}" destId="{837A5F57-9497-4BF3-B2ED-B2DF50B9731A}" srcOrd="0" destOrd="0" presId="urn:microsoft.com/office/officeart/2005/8/layout/default"/>
    <dgm:cxn modelId="{B0253CE6-46C9-427F-BD47-5199343AB33A}" srcId="{B753C336-7CE4-4D19-9D31-685FE012A176}" destId="{F42D12E5-BD5D-4466-89E0-667B060F51F0}" srcOrd="4" destOrd="0" parTransId="{F663510D-E4FB-4195-9379-C18818C79F3C}" sibTransId="{925CD655-9FBF-4C17-BFF2-2E21C39D0B55}"/>
    <dgm:cxn modelId="{BC36B342-CDAB-418A-80E9-7788F95573A0}" srcId="{B753C336-7CE4-4D19-9D31-685FE012A176}" destId="{7ED1ABC8-023D-4297-9750-6314F2244E30}" srcOrd="1" destOrd="0" parTransId="{1E180D35-6CDD-4135-9CDB-E2777A6BA567}" sibTransId="{2324D5CC-C16D-42DA-AA2D-1F162ED3B5E4}"/>
    <dgm:cxn modelId="{A9DCAAB4-2ED3-414B-86F5-84D0AAB96633}" type="presOf" srcId="{F42D12E5-BD5D-4466-89E0-667B060F51F0}" destId="{E989D8C4-9C9A-4CDD-9883-C15CBAE56C93}" srcOrd="0" destOrd="0" presId="urn:microsoft.com/office/officeart/2005/8/layout/default"/>
    <dgm:cxn modelId="{D365B498-56C6-4C28-A3E0-1CCC89F85258}" srcId="{B753C336-7CE4-4D19-9D31-685FE012A176}" destId="{7294AD43-C82D-4327-8696-33A2A5D3D933}" srcOrd="3" destOrd="0" parTransId="{8F56A9A7-3618-45EA-B181-84D5DE05D026}" sibTransId="{34A388E1-6020-4BB2-8BB1-EBE44DC01CEF}"/>
    <dgm:cxn modelId="{2DBE9D8F-59AF-4EC2-AEF1-E7EAC7D76777}" type="presOf" srcId="{7E494016-006A-41F7-854F-CDF29E55A00D}" destId="{3FEA4412-4593-4904-9936-40CBD13E6F6F}" srcOrd="0" destOrd="0" presId="urn:microsoft.com/office/officeart/2005/8/layout/default"/>
    <dgm:cxn modelId="{DC95B2D2-F7D4-49F1-8D40-B855FA6222F5}" type="presOf" srcId="{7ED1ABC8-023D-4297-9750-6314F2244E30}" destId="{6A327D48-FA64-497D-B268-3F8516FDC822}" srcOrd="0" destOrd="0" presId="urn:microsoft.com/office/officeart/2005/8/layout/default"/>
    <dgm:cxn modelId="{239B8554-0FBF-43EB-89BA-102E9E8FC2C3}" srcId="{B753C336-7CE4-4D19-9D31-685FE012A176}" destId="{7E494016-006A-41F7-854F-CDF29E55A00D}" srcOrd="2" destOrd="0" parTransId="{5C8B8CD8-CF0A-4D68-8350-0BF2AD2D92B9}" sibTransId="{CED485F8-B638-4C61-8D2B-66BD2E97A161}"/>
    <dgm:cxn modelId="{8D7A6666-EEB0-4C53-B020-B87FD042E512}" srcId="{B753C336-7CE4-4D19-9D31-685FE012A176}" destId="{259F05F3-0F75-4A0D-9218-BE6E93E19383}" srcOrd="0" destOrd="0" parTransId="{43CB9B43-0FA3-4012-AA8F-63E107E4C461}" sibTransId="{84A9D6EA-3362-463C-A98A-220934B4C908}"/>
    <dgm:cxn modelId="{EFB31CD4-F1A0-43B0-8DD1-2E70638F7832}" type="presParOf" srcId="{C4F135C3-E7B3-45E0-8F08-3CC8D5B5B5EE}" destId="{0ADD3B12-DB3B-4D55-B2B9-D78A56E84AAF}" srcOrd="0" destOrd="0" presId="urn:microsoft.com/office/officeart/2005/8/layout/default"/>
    <dgm:cxn modelId="{04FB0852-8F96-408F-95BC-45F30103E22D}" type="presParOf" srcId="{C4F135C3-E7B3-45E0-8F08-3CC8D5B5B5EE}" destId="{29E9ECE1-D8E7-4BA1-AB7A-A45CE6D106E0}" srcOrd="1" destOrd="0" presId="urn:microsoft.com/office/officeart/2005/8/layout/default"/>
    <dgm:cxn modelId="{34764719-0CF6-4223-A742-ED2320E80E47}" type="presParOf" srcId="{C4F135C3-E7B3-45E0-8F08-3CC8D5B5B5EE}" destId="{6A327D48-FA64-497D-B268-3F8516FDC822}" srcOrd="2" destOrd="0" presId="urn:microsoft.com/office/officeart/2005/8/layout/default"/>
    <dgm:cxn modelId="{37D2F320-FA9D-4FBD-8D48-77D6ABE78BFF}" type="presParOf" srcId="{C4F135C3-E7B3-45E0-8F08-3CC8D5B5B5EE}" destId="{A7C30C50-5FA0-42F9-817F-FD424F61AEFC}" srcOrd="3" destOrd="0" presId="urn:microsoft.com/office/officeart/2005/8/layout/default"/>
    <dgm:cxn modelId="{5CFC6736-04C8-4775-B8BE-146FF86343E7}" type="presParOf" srcId="{C4F135C3-E7B3-45E0-8F08-3CC8D5B5B5EE}" destId="{3FEA4412-4593-4904-9936-40CBD13E6F6F}" srcOrd="4" destOrd="0" presId="urn:microsoft.com/office/officeart/2005/8/layout/default"/>
    <dgm:cxn modelId="{5852313D-F86B-469A-A664-B571CD4C375E}" type="presParOf" srcId="{C4F135C3-E7B3-45E0-8F08-3CC8D5B5B5EE}" destId="{2989CE14-5AF1-4325-9EA8-4E1588B1883C}" srcOrd="5" destOrd="0" presId="urn:microsoft.com/office/officeart/2005/8/layout/default"/>
    <dgm:cxn modelId="{56CBD6F8-39C6-4A6F-A83C-F7B000A0F344}" type="presParOf" srcId="{C4F135C3-E7B3-45E0-8F08-3CC8D5B5B5EE}" destId="{837A5F57-9497-4BF3-B2ED-B2DF50B9731A}" srcOrd="6" destOrd="0" presId="urn:microsoft.com/office/officeart/2005/8/layout/default"/>
    <dgm:cxn modelId="{16BDD706-9CD1-4F0A-872C-E859CEF80F1D}" type="presParOf" srcId="{C4F135C3-E7B3-45E0-8F08-3CC8D5B5B5EE}" destId="{95C18CA2-5F11-4F58-B145-580C71F08E3E}" srcOrd="7" destOrd="0" presId="urn:microsoft.com/office/officeart/2005/8/layout/default"/>
    <dgm:cxn modelId="{BC460C4B-41BB-4359-B9D7-DB9592B157FA}" type="presParOf" srcId="{C4F135C3-E7B3-45E0-8F08-3CC8D5B5B5EE}" destId="{E989D8C4-9C9A-4CDD-9883-C15CBAE56C9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D579-569C-43ED-B1FD-443088C57F0B}">
      <dsp:nvSpPr>
        <dsp:cNvPr id="0" name=""/>
        <dsp:cNvSpPr/>
      </dsp:nvSpPr>
      <dsp:spPr>
        <a:xfrm>
          <a:off x="0" y="74676"/>
          <a:ext cx="8229599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Number of students - 454,000 (FTE)</a:t>
          </a:r>
          <a:endParaRPr lang="en-US" sz="2800" kern="1200" dirty="0"/>
        </a:p>
      </dsp:txBody>
      <dsp:txXfrm>
        <a:off x="39580" y="114256"/>
        <a:ext cx="8150439" cy="731649"/>
      </dsp:txXfrm>
    </dsp:sp>
    <dsp:sp modelId="{82A16E4E-2EF6-48AD-A935-6EB08170C7AC}">
      <dsp:nvSpPr>
        <dsp:cNvPr id="0" name=""/>
        <dsp:cNvSpPr/>
      </dsp:nvSpPr>
      <dsp:spPr>
        <a:xfrm>
          <a:off x="0" y="966126"/>
          <a:ext cx="8229599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Number of school districts – 286</a:t>
          </a:r>
          <a:endParaRPr lang="en-US" sz="2800" kern="1200"/>
        </a:p>
      </dsp:txBody>
      <dsp:txXfrm>
        <a:off x="39580" y="1005706"/>
        <a:ext cx="8150439" cy="731649"/>
      </dsp:txXfrm>
    </dsp:sp>
    <dsp:sp modelId="{00FE37F9-83FB-499D-B5F5-69ADD9BE4E5C}">
      <dsp:nvSpPr>
        <dsp:cNvPr id="0" name=""/>
        <dsp:cNvSpPr/>
      </dsp:nvSpPr>
      <dsp:spPr>
        <a:xfrm>
          <a:off x="0" y="1857576"/>
          <a:ext cx="8229599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Number of schools – 1,380</a:t>
          </a:r>
          <a:endParaRPr lang="en-US" sz="2800" kern="1200"/>
        </a:p>
      </dsp:txBody>
      <dsp:txXfrm>
        <a:off x="39580" y="1897156"/>
        <a:ext cx="8150439" cy="731649"/>
      </dsp:txXfrm>
    </dsp:sp>
    <dsp:sp modelId="{5F79A191-AF67-4CA5-BC27-B52BA5D1E9D4}">
      <dsp:nvSpPr>
        <dsp:cNvPr id="0" name=""/>
        <dsp:cNvSpPr/>
      </dsp:nvSpPr>
      <dsp:spPr>
        <a:xfrm>
          <a:off x="0" y="2749026"/>
          <a:ext cx="8229599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Number of licensed educators – 41,000</a:t>
          </a:r>
        </a:p>
      </dsp:txBody>
      <dsp:txXfrm>
        <a:off x="39580" y="2788606"/>
        <a:ext cx="8150439" cy="731649"/>
      </dsp:txXfrm>
    </dsp:sp>
    <dsp:sp modelId="{9FDE2DBB-8ADF-43D5-8556-E5EAF4CE82F5}">
      <dsp:nvSpPr>
        <dsp:cNvPr id="0" name=""/>
        <dsp:cNvSpPr/>
      </dsp:nvSpPr>
      <dsp:spPr>
        <a:xfrm>
          <a:off x="0" y="3640475"/>
          <a:ext cx="8229599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Number of non-licensed personnel – 27,000</a:t>
          </a:r>
        </a:p>
      </dsp:txBody>
      <dsp:txXfrm>
        <a:off x="39580" y="3680055"/>
        <a:ext cx="8150439" cy="7316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8AECE-3420-4061-B1F0-EA48C54F559C}">
      <dsp:nvSpPr>
        <dsp:cNvPr id="0" name=""/>
        <dsp:cNvSpPr/>
      </dsp:nvSpPr>
      <dsp:spPr>
        <a:xfrm>
          <a:off x="0" y="2519"/>
          <a:ext cx="4040187" cy="1628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Over 210,000 students transported to and from school each day</a:t>
          </a:r>
          <a:endParaRPr lang="en-US" sz="2400" kern="1200" dirty="0"/>
        </a:p>
      </dsp:txBody>
      <dsp:txXfrm>
        <a:off x="79504" y="82023"/>
        <a:ext cx="3881179" cy="1469631"/>
      </dsp:txXfrm>
    </dsp:sp>
    <dsp:sp modelId="{673D0623-D2F4-4FE7-9096-3FD644C83A64}">
      <dsp:nvSpPr>
        <dsp:cNvPr id="0" name=""/>
        <dsp:cNvSpPr/>
      </dsp:nvSpPr>
      <dsp:spPr>
        <a:xfrm>
          <a:off x="0" y="1700279"/>
          <a:ext cx="4040187" cy="1628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Over 92,000 breakfast meals served daily</a:t>
          </a:r>
          <a:endParaRPr lang="en-US" sz="2400" kern="1200" dirty="0"/>
        </a:p>
      </dsp:txBody>
      <dsp:txXfrm>
        <a:off x="79504" y="1779783"/>
        <a:ext cx="3881179" cy="1469631"/>
      </dsp:txXfrm>
    </dsp:sp>
    <dsp:sp modelId="{2163BCA2-CD36-4260-959E-99749548339C}">
      <dsp:nvSpPr>
        <dsp:cNvPr id="0" name=""/>
        <dsp:cNvSpPr/>
      </dsp:nvSpPr>
      <dsp:spPr>
        <a:xfrm>
          <a:off x="0" y="3398039"/>
          <a:ext cx="4040187" cy="1628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Over 350,000 lunches served daily</a:t>
          </a:r>
          <a:endParaRPr lang="en-US" sz="2400" kern="1200" dirty="0"/>
        </a:p>
      </dsp:txBody>
      <dsp:txXfrm>
        <a:off x="79504" y="3477543"/>
        <a:ext cx="3881179" cy="1469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116A9-5AF9-46AE-A557-46E20BCA0AFC}">
      <dsp:nvSpPr>
        <dsp:cNvPr id="0" name=""/>
        <dsp:cNvSpPr/>
      </dsp:nvSpPr>
      <dsp:spPr>
        <a:xfrm>
          <a:off x="0" y="226010"/>
          <a:ext cx="8229599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Four new </a:t>
          </a:r>
          <a:r>
            <a:rPr lang="en-US" sz="1300" kern="1200" dirty="0" smtClean="0"/>
            <a:t>State Board of Education </a:t>
          </a:r>
          <a:r>
            <a:rPr lang="en-US" sz="1300" kern="1200" dirty="0" smtClean="0"/>
            <a:t>members (Beginning in January 2013)</a:t>
          </a:r>
          <a:endParaRPr lang="en-US" sz="1300" kern="1200" dirty="0"/>
        </a:p>
      </dsp:txBody>
      <dsp:txXfrm>
        <a:off x="18377" y="244387"/>
        <a:ext cx="8192845" cy="339693"/>
      </dsp:txXfrm>
    </dsp:sp>
    <dsp:sp modelId="{E236E98D-FB04-4047-BF0A-9003CC70DDD4}">
      <dsp:nvSpPr>
        <dsp:cNvPr id="0" name=""/>
        <dsp:cNvSpPr/>
      </dsp:nvSpPr>
      <dsp:spPr>
        <a:xfrm>
          <a:off x="0" y="639898"/>
          <a:ext cx="8229599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Closing the achievement gap</a:t>
          </a:r>
          <a:endParaRPr lang="en-US" sz="1300" kern="1200" dirty="0"/>
        </a:p>
      </dsp:txBody>
      <dsp:txXfrm>
        <a:off x="18377" y="658275"/>
        <a:ext cx="8192845" cy="339693"/>
      </dsp:txXfrm>
    </dsp:sp>
    <dsp:sp modelId="{DA0320D9-1DBA-4958-AC4F-7E11E955BF3B}">
      <dsp:nvSpPr>
        <dsp:cNvPr id="0" name=""/>
        <dsp:cNvSpPr/>
      </dsp:nvSpPr>
      <dsp:spPr>
        <a:xfrm>
          <a:off x="0" y="1016345"/>
          <a:ext cx="8229599" cy="42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6510" rIns="92456" bIns="165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000" kern="1200" dirty="0" smtClean="0"/>
            <a:t>Students on paid lunch, reduced lunch, free lunch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000" kern="1200" smtClean="0"/>
            <a:t>White, Hispanic, African-American students</a:t>
          </a:r>
          <a:endParaRPr lang="en-US" sz="1000" kern="1200"/>
        </a:p>
      </dsp:txBody>
      <dsp:txXfrm>
        <a:off x="0" y="1016345"/>
        <a:ext cx="8229599" cy="423832"/>
      </dsp:txXfrm>
    </dsp:sp>
    <dsp:sp modelId="{1A920FA2-490D-45C0-91BE-256CF55397BF}">
      <dsp:nvSpPr>
        <dsp:cNvPr id="0" name=""/>
        <dsp:cNvSpPr/>
      </dsp:nvSpPr>
      <dsp:spPr>
        <a:xfrm>
          <a:off x="0" y="1440178"/>
          <a:ext cx="8229599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Implementing the Elementary &amp; Secondary Education Act (ESEA) flexibility waiver</a:t>
          </a:r>
          <a:endParaRPr lang="en-US" sz="1300" kern="1200" dirty="0"/>
        </a:p>
      </dsp:txBody>
      <dsp:txXfrm>
        <a:off x="18377" y="1458555"/>
        <a:ext cx="8192845" cy="339693"/>
      </dsp:txXfrm>
    </dsp:sp>
    <dsp:sp modelId="{494921B8-F9D8-4061-AF65-EB162A70B328}">
      <dsp:nvSpPr>
        <dsp:cNvPr id="0" name=""/>
        <dsp:cNvSpPr/>
      </dsp:nvSpPr>
      <dsp:spPr>
        <a:xfrm>
          <a:off x="0" y="1854065"/>
          <a:ext cx="8229599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New accreditation system for Kansas schools</a:t>
          </a:r>
          <a:endParaRPr lang="en-US" sz="1300" kern="1200"/>
        </a:p>
      </dsp:txBody>
      <dsp:txXfrm>
        <a:off x="18377" y="1872442"/>
        <a:ext cx="8192845" cy="339693"/>
      </dsp:txXfrm>
    </dsp:sp>
    <dsp:sp modelId="{C3381C6C-D19D-4E44-AE58-9AAFEF993C75}">
      <dsp:nvSpPr>
        <dsp:cNvPr id="0" name=""/>
        <dsp:cNvSpPr/>
      </dsp:nvSpPr>
      <dsp:spPr>
        <a:xfrm>
          <a:off x="0" y="2267953"/>
          <a:ext cx="8229599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Continued transition to </a:t>
          </a:r>
          <a:r>
            <a:rPr lang="en-US" sz="1300" kern="1200" dirty="0" smtClean="0"/>
            <a:t>Common Core Standards in math and English language arts</a:t>
          </a:r>
          <a:endParaRPr lang="en-US" sz="1300" kern="1200" dirty="0"/>
        </a:p>
      </dsp:txBody>
      <dsp:txXfrm>
        <a:off x="18377" y="2286330"/>
        <a:ext cx="8192845" cy="339693"/>
      </dsp:txXfrm>
    </dsp:sp>
    <dsp:sp modelId="{2DE9CBE4-3EDB-46B2-BC3B-162DF9BAC158}">
      <dsp:nvSpPr>
        <dsp:cNvPr id="0" name=""/>
        <dsp:cNvSpPr/>
      </dsp:nvSpPr>
      <dsp:spPr>
        <a:xfrm>
          <a:off x="0" y="2681841"/>
          <a:ext cx="8229599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Next generation of assessments</a:t>
          </a:r>
          <a:endParaRPr lang="en-US" sz="1300" kern="1200"/>
        </a:p>
      </dsp:txBody>
      <dsp:txXfrm>
        <a:off x="18377" y="2700218"/>
        <a:ext cx="8192845" cy="339693"/>
      </dsp:txXfrm>
    </dsp:sp>
    <dsp:sp modelId="{469EFEAD-74D0-4B15-97D9-BE53D8C9C774}">
      <dsp:nvSpPr>
        <dsp:cNvPr id="0" name=""/>
        <dsp:cNvSpPr/>
      </dsp:nvSpPr>
      <dsp:spPr>
        <a:xfrm>
          <a:off x="0" y="3095728"/>
          <a:ext cx="8229599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New science standards</a:t>
          </a:r>
          <a:endParaRPr lang="en-US" sz="1300" kern="1200" dirty="0"/>
        </a:p>
      </dsp:txBody>
      <dsp:txXfrm>
        <a:off x="18377" y="3114105"/>
        <a:ext cx="8192845" cy="339693"/>
      </dsp:txXfrm>
    </dsp:sp>
    <dsp:sp modelId="{77D08826-D446-41BF-A891-C3EFBBCDDECC}">
      <dsp:nvSpPr>
        <dsp:cNvPr id="0" name=""/>
        <dsp:cNvSpPr/>
      </dsp:nvSpPr>
      <dsp:spPr>
        <a:xfrm>
          <a:off x="0" y="3509616"/>
          <a:ext cx="8229599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New history/government standards</a:t>
          </a:r>
          <a:endParaRPr lang="en-US" sz="1300" kern="1200" dirty="0"/>
        </a:p>
      </dsp:txBody>
      <dsp:txXfrm>
        <a:off x="18377" y="3527993"/>
        <a:ext cx="8192845" cy="339693"/>
      </dsp:txXfrm>
    </dsp:sp>
    <dsp:sp modelId="{5E8ABD98-1570-48F7-8A13-9085DEDF2CAC}">
      <dsp:nvSpPr>
        <dsp:cNvPr id="0" name=""/>
        <dsp:cNvSpPr/>
      </dsp:nvSpPr>
      <dsp:spPr>
        <a:xfrm>
          <a:off x="0" y="3923503"/>
          <a:ext cx="8229599" cy="376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New evaluation system for teachers and leaders (Kansas Educator Evaluation Protocol</a:t>
          </a:r>
          <a:r>
            <a:rPr lang="en-US" sz="1300" kern="1200" dirty="0" smtClean="0"/>
            <a:t>)		</a:t>
          </a:r>
        </a:p>
      </dsp:txBody>
      <dsp:txXfrm>
        <a:off x="18377" y="3941880"/>
        <a:ext cx="8192845" cy="339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D3B12-DB3B-4D55-B2B9-D78A56E84AAF}">
      <dsp:nvSpPr>
        <dsp:cNvPr id="0" name=""/>
        <dsp:cNvSpPr/>
      </dsp:nvSpPr>
      <dsp:spPr>
        <a:xfrm>
          <a:off x="0" y="405606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Relationships</a:t>
          </a:r>
          <a:endParaRPr lang="en-US" sz="2800" b="1" kern="1200" dirty="0"/>
        </a:p>
      </dsp:txBody>
      <dsp:txXfrm>
        <a:off x="0" y="405606"/>
        <a:ext cx="2857499" cy="1714500"/>
      </dsp:txXfrm>
    </dsp:sp>
    <dsp:sp modelId="{6A327D48-FA64-497D-B268-3F8516FDC822}">
      <dsp:nvSpPr>
        <dsp:cNvPr id="0" name=""/>
        <dsp:cNvSpPr/>
      </dsp:nvSpPr>
      <dsp:spPr>
        <a:xfrm>
          <a:off x="3143250" y="405606"/>
          <a:ext cx="2857499" cy="1714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Relevance</a:t>
          </a:r>
          <a:endParaRPr lang="en-US" sz="2800" b="1" kern="1200" dirty="0"/>
        </a:p>
      </dsp:txBody>
      <dsp:txXfrm>
        <a:off x="3143250" y="405606"/>
        <a:ext cx="2857499" cy="1714500"/>
      </dsp:txXfrm>
    </dsp:sp>
    <dsp:sp modelId="{3FEA4412-4593-4904-9936-40CBD13E6F6F}">
      <dsp:nvSpPr>
        <dsp:cNvPr id="0" name=""/>
        <dsp:cNvSpPr/>
      </dsp:nvSpPr>
      <dsp:spPr>
        <a:xfrm>
          <a:off x="6286500" y="405606"/>
          <a:ext cx="2857499" cy="1714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Rigor</a:t>
          </a:r>
          <a:endParaRPr lang="en-US" sz="2800" b="1" kern="1200" dirty="0"/>
        </a:p>
      </dsp:txBody>
      <dsp:txXfrm>
        <a:off x="6286500" y="405606"/>
        <a:ext cx="2857499" cy="1714500"/>
      </dsp:txXfrm>
    </dsp:sp>
    <dsp:sp modelId="{837A5F57-9497-4BF3-B2ED-B2DF50B9731A}">
      <dsp:nvSpPr>
        <dsp:cNvPr id="0" name=""/>
        <dsp:cNvSpPr/>
      </dsp:nvSpPr>
      <dsp:spPr>
        <a:xfrm>
          <a:off x="1571625" y="2405856"/>
          <a:ext cx="2857499" cy="1714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Results</a:t>
          </a:r>
          <a:endParaRPr lang="en-US" sz="2800" b="1" kern="1200" dirty="0"/>
        </a:p>
      </dsp:txBody>
      <dsp:txXfrm>
        <a:off x="1571625" y="2405856"/>
        <a:ext cx="2857499" cy="1714500"/>
      </dsp:txXfrm>
    </dsp:sp>
    <dsp:sp modelId="{E989D8C4-9C9A-4CDD-9883-C15CBAE56C93}">
      <dsp:nvSpPr>
        <dsp:cNvPr id="0" name=""/>
        <dsp:cNvSpPr/>
      </dsp:nvSpPr>
      <dsp:spPr>
        <a:xfrm>
          <a:off x="4714875" y="2405856"/>
          <a:ext cx="2857499" cy="1714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Responsive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Culture</a:t>
          </a:r>
          <a:endParaRPr lang="en-US" sz="2800" b="1" kern="1200" dirty="0"/>
        </a:p>
      </dsp:txBody>
      <dsp:txXfrm>
        <a:off x="4714875" y="2405856"/>
        <a:ext cx="2857499" cy="171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EC3FD5-654E-4CDA-82C5-71542DB581E1}" type="datetimeFigureOut">
              <a:rPr lang="en-US"/>
              <a:pPr>
                <a:defRPr/>
              </a:pPr>
              <a:t>11/8/2012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78E30F-9BD7-4109-B563-E51271979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84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497972-7521-40DC-9C65-87C0E22F03E7}" type="datetimeFigureOut">
              <a:rPr lang="en-US"/>
              <a:pPr>
                <a:defRPr/>
              </a:pPr>
              <a:t>11/8/2012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040978-E133-44EE-990D-5182981FF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63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40978-E133-44EE-990D-5182981FF5F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63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40978-E133-44EE-990D-5182981FF5F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5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51A9-CD49-447C-BA3B-6608869D382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68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40978-E133-44EE-990D-5182981FF5F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62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40978-E133-44EE-990D-5182981FF5F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1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40978-E133-44EE-990D-5182981FF5F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3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40978-E133-44EE-990D-5182981FF5F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8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40978-E133-44EE-990D-5182981FF5F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8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40978-E133-44EE-990D-5182981FF5F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3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40978-E133-44EE-990D-5182981FF5F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30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AC4162-F09B-4F26-AF6D-61F7724E19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JRD – re-embedded data chart, replaced and revised chart for both 2011 and 2012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0D9B8-98B6-4F72-B96A-175D398D8E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JRD – 2011 and 2012 revised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247C1-DA79-46B1-BBBD-D1984A958A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We are hoping that MTSS and adding Early Childhood to the accreditation system will help districts continue to narrow these gaps.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11" indent="-22858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6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3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11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85" indent="-22858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F6157-6F62-41A1-8DF8-E81992EED9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5450627-6F30-4D9C-A08F-AF1B7733EBC3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5222EA8-9198-42C6-B370-471F9AFA3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93D5C-2302-44DA-99A4-B17C5D476BC9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1F254-FEA8-44C5-9A35-64E94C951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E404-F9D5-436E-9C5A-5E9F08C74BD7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858A-F0C1-4A95-ACCB-EBAE7FFDA4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DCEE-289F-4885-8736-5140696579A2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827BE-4EFD-43D0-8734-B2E0563F9A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942EB-5907-412E-88F9-47D79B2DA377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E005FB-7F2F-4A0C-B1EA-4A3348754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210D89-DE01-46E9-ABF3-83A3909F2573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284FD1-E9CB-469D-8706-D7F65033FB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A750EA-CC99-401A-84E6-E50D7C2F324D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71A75E-4B32-4605-8F86-0054151A7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A108D-8E20-4CF7-982F-0980848FB380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7F57D4-EC5A-404A-A87C-BF98DC0320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96968-7F20-4E09-B4C2-84574945406F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EF71-503D-4FD7-9158-10BAB908E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F5FBF0-2F24-41BC-B3CA-D1D28565BFA2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5742F6-8DE7-49BC-BFBD-1D82BE8CE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C808B8A-6043-4647-AAB1-FD000E998D89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D339C6B-E70B-4ABC-8674-619CA1F55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E55F09A-6273-4F87-9802-B659289B3970}" type="datetime1">
              <a:rPr lang="en-US" smtClean="0"/>
              <a:t>11/8/2012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30FCE47-4DBC-47A8-AE17-45AD4E8E1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4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d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752601"/>
            <a:ext cx="8686800" cy="144779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KASB Professor’s Meeting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en-US" sz="3200" b="1" dirty="0" smtClean="0"/>
              <a:t>November </a:t>
            </a:r>
            <a:r>
              <a:rPr lang="en-US" sz="3200" b="1" dirty="0" smtClean="0"/>
              <a:t>10, </a:t>
            </a:r>
            <a:r>
              <a:rPr lang="en-US" sz="3200" b="1" dirty="0" smtClean="0"/>
              <a:t>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22EA8-9198-42C6-B370-471F9AFA300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Reading Gap by Ethnicity:  2000 – 2012 </a:t>
            </a:r>
            <a:r>
              <a:rPr lang="en-US" sz="2700" dirty="0" smtClean="0"/>
              <a:t>(excludes ACT) (all grades, Report Card population)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3D0764-A28A-4333-B35E-3AB3385274B0}" type="datetime1">
              <a:rPr lang="en-US"/>
              <a:pPr>
                <a:defRPr/>
              </a:pPr>
              <a:t>11/8/2012</a:t>
            </a:fld>
            <a:endParaRPr lang="en-US" dirty="0"/>
          </a:p>
        </p:txBody>
      </p:sp>
      <p:sp>
        <p:nvSpPr>
          <p:cNvPr id="2662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763000" y="6472238"/>
            <a:ext cx="3810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DE17AF-3F55-405C-8584-ECEC5AC18881}" type="slidenum">
              <a:rPr lang="en-US" sz="10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000" smtClean="0"/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4" imgW="8327858" imgH="4627265" progId="Excel.Chart.8">
                  <p:embed/>
                </p:oleObj>
              </mc:Choice>
              <mc:Fallback>
                <p:oleObj r:id="rId4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E098">
                                <a:alpha val="16078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540250" y="1752600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0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Kansas Math Gap:  2000 – 2012 </a:t>
            </a:r>
            <a:r>
              <a:rPr lang="en-US" sz="2700" dirty="0" smtClean="0">
                <a:solidFill>
                  <a:schemeClr val="tx1"/>
                </a:solidFill>
              </a:rPr>
              <a:t>(excludes ACT) </a:t>
            </a:r>
            <a:r>
              <a:rPr lang="en-US" sz="2700" dirty="0" smtClean="0">
                <a:solidFill>
                  <a:schemeClr val="bg1">
                    <a:lumMod val="10000"/>
                  </a:schemeClr>
                </a:solidFill>
              </a:rPr>
              <a:t>(all grades, Report Card population)</a:t>
            </a:r>
            <a:endParaRPr lang="en-US" sz="2700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33795" name="Content Placeholder 3"/>
          <p:cNvGraphicFramePr>
            <a:graphicFrameLocks noGrp="1"/>
          </p:cNvGraphicFramePr>
          <p:nvPr>
            <p:ph idx="1"/>
          </p:nvPr>
        </p:nvGraphicFramePr>
        <p:xfrm>
          <a:off x="-50800" y="1397000"/>
          <a:ext cx="924560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r:id="rId4" imgW="9242337" imgH="5511262" progId="Excel.Chart.8">
                  <p:embed/>
                </p:oleObj>
              </mc:Choice>
              <mc:Fallback>
                <p:oleObj r:id="rId4" imgW="9242337" imgH="55112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397000"/>
                        <a:ext cx="9245600" cy="551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E098">
                                <a:alpha val="16078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7086600" y="6483617"/>
            <a:ext cx="1919288" cy="365125"/>
          </a:xfrm>
        </p:spPr>
        <p:txBody>
          <a:bodyPr/>
          <a:lstStyle/>
          <a:p>
            <a:pPr>
              <a:defRPr/>
            </a:pPr>
            <a:fld id="{F8B92E9E-84DC-4AB2-A876-909D7A3D45E2}" type="datetime1">
              <a:rPr lang="en-US"/>
              <a:pPr>
                <a:defRPr/>
              </a:pPr>
              <a:t>11/8/2012</a:t>
            </a:fld>
            <a:endParaRPr lang="en-US" dirty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55050" y="6248400"/>
            <a:ext cx="457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0C5D0-ED53-46DF-BEE9-30CEE191C3D9}" type="slidenum">
              <a:rPr lang="en-US" sz="11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59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Content Placeholder 3"/>
          <p:cNvGraphicFramePr>
            <a:graphicFrameLocks noGrp="1"/>
          </p:cNvGraphicFramePr>
          <p:nvPr>
            <p:ph idx="1"/>
          </p:nvPr>
        </p:nvGraphicFramePr>
        <p:xfrm>
          <a:off x="-50800" y="1397000"/>
          <a:ext cx="924560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r:id="rId4" imgW="9242337" imgH="5511262" progId="Excel.Chart.8">
                  <p:embed/>
                </p:oleObj>
              </mc:Choice>
              <mc:Fallback>
                <p:oleObj r:id="rId4" imgW="9242337" imgH="55112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397000"/>
                        <a:ext cx="9245600" cy="551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E098">
                                <a:alpha val="16078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700" dirty="0" smtClean="0"/>
              <a:t>Math Gap by Ethnicity:  2000 – 2012 </a:t>
            </a:r>
            <a:r>
              <a:rPr lang="en-US" sz="2200" dirty="0" smtClean="0"/>
              <a:t>(excludes ACT) (all grades, Report Card population)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3EEC8A-65B2-4E53-B407-AC828B2897FF}" type="datetime1">
              <a:rPr lang="en-US"/>
              <a:pPr>
                <a:defRPr/>
              </a:pPr>
              <a:t>11/8/2012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81000" cy="381000"/>
          </a:xfrm>
        </p:spPr>
        <p:txBody>
          <a:bodyPr/>
          <a:lstStyle/>
          <a:p>
            <a:pPr>
              <a:defRPr/>
            </a:pPr>
            <a:fld id="{E5697B1D-8073-4A94-A0C0-B374E6124E42}" type="slidenum">
              <a:rPr lang="en-US" sz="105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en-US" dirty="0"/>
              <a:t>College- and Career-Ready Expectations for All </a:t>
            </a:r>
            <a:r>
              <a:rPr lang="en-US" dirty="0" smtClean="0"/>
              <a:t>Students </a:t>
            </a:r>
            <a:endParaRPr lang="en-US" dirty="0"/>
          </a:p>
          <a:p>
            <a:pPr marL="624078" lvl="0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State-Developed Differentiated Recognition, Accountability, and </a:t>
            </a:r>
            <a:r>
              <a:rPr lang="en-US" dirty="0" smtClean="0"/>
              <a:t>Support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dirty="0"/>
              <a:t>Supporting Effective Instruction and </a:t>
            </a:r>
            <a:r>
              <a:rPr lang="en-US" dirty="0" smtClean="0"/>
              <a:t>Leadership </a:t>
            </a:r>
          </a:p>
          <a:p>
            <a:pPr marL="624078" lvl="0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Reducing Duplication and Unnecessary </a:t>
            </a:r>
            <a:r>
              <a:rPr lang="en-US" dirty="0" smtClean="0"/>
              <a:t>Burden </a:t>
            </a:r>
            <a:endParaRPr lang="en-US" dirty="0"/>
          </a:p>
          <a:p>
            <a:pPr marL="109728" lvl="0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ESEA Flexibility</a:t>
            </a:r>
            <a:br>
              <a:rPr lang="en-US" dirty="0" smtClean="0"/>
            </a:br>
            <a:r>
              <a:rPr lang="en-US" dirty="0" smtClean="0"/>
              <a:t>4 Required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B094-AA42-43E0-8B36-423E1CDF43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3" y="3164681"/>
            <a:ext cx="1396313" cy="1397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14</a:t>
            </a:fld>
            <a:endParaRPr lang="en-US" dirty="0"/>
          </a:p>
        </p:txBody>
      </p:sp>
      <p:pic>
        <p:nvPicPr>
          <p:cNvPr id="3074" name="Picture 2" descr="http://scoutconsultants.com/wp-content/uploads/WaiversMap0809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858000" cy="64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B094-AA42-43E0-8B36-423E1CDF436C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1000" y="838200"/>
          <a:ext cx="82296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hart" r:id="rId3" imgW="8229600" imgH="5248427" progId="Excel.Chart.8">
                  <p:embed/>
                </p:oleObj>
              </mc:Choice>
              <mc:Fallback>
                <p:oleObj name="Chart" r:id="rId3" imgW="8229600" imgH="524842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822960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ultiply 3"/>
          <p:cNvSpPr/>
          <p:nvPr/>
        </p:nvSpPr>
        <p:spPr>
          <a:xfrm>
            <a:off x="2286000" y="2133600"/>
            <a:ext cx="5410200" cy="3581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B094-AA42-43E0-8B36-423E1CDF436C}" type="slidenum">
              <a:rPr lang="en-US" smtClean="0"/>
              <a:t>16</a:t>
            </a:fld>
            <a:endParaRPr lang="en-US" dirty="0"/>
          </a:p>
        </p:txBody>
      </p:sp>
      <p:pic>
        <p:nvPicPr>
          <p:cNvPr id="1030" name="Picture 6" descr="C:\Users\tcote\Desktop\mock up 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40" y="0"/>
            <a:ext cx="5299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9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Moving </a:t>
            </a:r>
            <a:r>
              <a:rPr lang="en-US" i="1" dirty="0" smtClean="0"/>
              <a:t>from</a:t>
            </a:r>
            <a:r>
              <a:rPr lang="en-US" dirty="0" smtClean="0"/>
              <a:t> Quality Performance Accreditation of </a:t>
            </a:r>
            <a:r>
              <a:rPr lang="en-US" sz="4800" dirty="0" smtClean="0"/>
              <a:t>Q + P = A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To</a:t>
            </a:r>
            <a:endParaRPr lang="en-US" i="1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4400" dirty="0" smtClean="0"/>
              <a:t>21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Century Accreditation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QPA to 21</a:t>
            </a:r>
            <a:r>
              <a:rPr lang="en-US" baseline="30000" dirty="0" smtClean="0"/>
              <a:t>st</a:t>
            </a:r>
            <a:r>
              <a:rPr lang="en-US" dirty="0" smtClean="0"/>
              <a:t> Century Accreditation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827BE-4EFD-43D0-8734-B2E0563F9A0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21</a:t>
            </a:r>
            <a:r>
              <a:rPr lang="en-US" sz="5400" b="1" baseline="30000" dirty="0" smtClean="0"/>
              <a:t>st</a:t>
            </a:r>
            <a:r>
              <a:rPr lang="en-US" sz="5400" b="1" dirty="0" smtClean="0"/>
              <a:t> Century Accreditation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144316"/>
              </p:ext>
            </p:extLst>
          </p:nvPr>
        </p:nvGraphicFramePr>
        <p:xfrm>
          <a:off x="0" y="16764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827BE-4EFD-43D0-8734-B2E0563F9A0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827BE-4EFD-43D0-8734-B2E0563F9A0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577"/>
            <a:ext cx="9220200" cy="7091577"/>
          </a:xfrm>
        </p:spPr>
      </p:pic>
    </p:spTree>
    <p:extLst>
      <p:ext uri="{BB962C8B-B14F-4D97-AF65-F5344CB8AC3E}">
        <p14:creationId xmlns:p14="http://schemas.microsoft.com/office/powerpoint/2010/main" val="167453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126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 by the Numbers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43200" y="6019799"/>
            <a:ext cx="556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Numbers </a:t>
            </a:r>
            <a:r>
              <a:rPr lang="en-US" sz="1400" i="1" dirty="0"/>
              <a:t>are rounded for presentation purposes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827BE-4EFD-43D0-8734-B2E0563F9A0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827BE-4EFD-43D0-8734-B2E0563F9A0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074" name="Picture 2" descr="C:\Users\ddebacker\AppData\Local\Microsoft\Windows\Temporary Internet Files\Content.Outlook\RNLWW6ZZ\KSDE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381500" cy="33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By the Numbers</a:t>
            </a:r>
            <a:endParaRPr lang="en-US" sz="4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29883708"/>
              </p:ext>
            </p:extLst>
          </p:nvPr>
        </p:nvGraphicFramePr>
        <p:xfrm>
          <a:off x="457200" y="1371600"/>
          <a:ext cx="404018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6" descr="C:\Users\ddebacker\AppData\Local\Microsoft\Windows\Temporary Internet Files\Content.IE5\S8OGCTQ1\MP900439475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041775" cy="241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debacker\AppData\Local\Microsoft\Windows\Temporary Internet Files\Content.IE5\KIJG4AZ7\MP90040936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2028181" cy="3040788"/>
          </a:xfrm>
          <a:prstGeom prst="rect">
            <a:avLst/>
          </a:prstGeom>
          <a:noFill/>
          <a:ln w="9652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ddebacker\AppData\Local\Microsoft\Windows\Temporary Internet Files\Content.IE5\ULVA1OL4\MP90043957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2057400" cy="304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1A75E-4B32-4605-8F86-0054151A7A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Kansas Student Population Trends</a:t>
            </a:r>
            <a:br>
              <a:rPr lang="en-US" dirty="0" smtClean="0"/>
            </a:br>
            <a:r>
              <a:rPr lang="en-US" sz="2200" dirty="0" smtClean="0"/>
              <a:t>(Percent of K-12, September Unaudited Enrollment, Public Schools)</a:t>
            </a:r>
            <a:endParaRPr lang="en-US" sz="22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53400" y="6019800"/>
            <a:ext cx="3810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2E7EE2-2F5E-4D79-80CD-889692E267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C3465-A77B-4A3A-97B9-D9E70A2AAB93}" type="datetime1">
              <a:rPr lang="en-US" smtClean="0"/>
              <a:t>11/8/2012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1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100174"/>
              </p:ext>
            </p:extLst>
          </p:nvPr>
        </p:nvGraphicFramePr>
        <p:xfrm>
          <a:off x="457200" y="1481138"/>
          <a:ext cx="8229600" cy="4081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802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Subject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Grades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Frequency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For AYP</a:t>
                      </a:r>
                      <a:endParaRPr lang="en-US" sz="2400" dirty="0"/>
                    </a:p>
                  </a:txBody>
                  <a:tcPr/>
                </a:tc>
              </a:tr>
              <a:tr h="680244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3-8, once</a:t>
                      </a:r>
                      <a:r>
                        <a:rPr lang="en-US" baseline="0" dirty="0" smtClean="0"/>
                        <a:t> in 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Every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680244"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3-8, once in 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Every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680244">
                <a:tc>
                  <a:txBody>
                    <a:bodyPr/>
                    <a:lstStyle/>
                    <a:p>
                      <a:r>
                        <a:rPr lang="en-US" dirty="0" smtClean="0"/>
                        <a:t>History/Govt.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 8 once</a:t>
                      </a:r>
                      <a:r>
                        <a:rPr lang="en-US" baseline="0" dirty="0" smtClean="0"/>
                        <a:t> in 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Every other year</a:t>
                      </a:r>
                    </a:p>
                    <a:p>
                      <a:pPr algn="ctr"/>
                      <a:r>
                        <a:rPr lang="en-US" dirty="0" smtClean="0"/>
                        <a:t>(next 2011-12)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680244"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5, 8, 11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Every other year</a:t>
                      </a:r>
                    </a:p>
                    <a:p>
                      <a:pPr algn="ctr"/>
                      <a:r>
                        <a:rPr lang="en-US" dirty="0" smtClean="0"/>
                        <a:t>(next 2012-13)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  <a:tr h="680244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 7, once in 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Every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 Assessments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827BE-4EFD-43D0-8734-B2E0563F9A0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67936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827BE-4EFD-43D0-8734-B2E0563F9A0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Ahead 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6600" dirty="0" smtClean="0"/>
          </a:p>
          <a:p>
            <a:pPr marL="109537" indent="0" algn="ctr">
              <a:buNone/>
            </a:pPr>
            <a:r>
              <a:rPr lang="en-US" sz="6600" b="1" dirty="0" smtClean="0"/>
              <a:t>Kansas College and Career Ready</a:t>
            </a:r>
            <a:endParaRPr lang="en-US" sz="6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New Terminology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827BE-4EFD-43D0-8734-B2E0563F9A0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5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State Board Strategic Agenda</a:t>
            </a:r>
            <a:br>
              <a:rPr lang="en-US" sz="3200" dirty="0" smtClean="0"/>
            </a:br>
            <a:r>
              <a:rPr lang="en-US" sz="1600" i="1" dirty="0" smtClean="0"/>
              <a:t>Through December 2012</a:t>
            </a:r>
            <a:endParaRPr lang="en-US" sz="16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291203"/>
              </p:ext>
            </p:extLst>
          </p:nvPr>
        </p:nvGraphicFramePr>
        <p:xfrm>
          <a:off x="457200" y="1143000"/>
          <a:ext cx="8382000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Delivery</a:t>
                      </a:r>
                      <a:r>
                        <a:rPr lang="en-US" sz="2000" baseline="0" dirty="0" smtClean="0"/>
                        <a:t> system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Effective educators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Effective, visionary leaders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Collaboration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Multi-tier</a:t>
                      </a:r>
                      <a:r>
                        <a:rPr lang="en-US" sz="1800" baseline="0" dirty="0" smtClean="0"/>
                        <a:t> system of support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Barriers to teacher licensure &amp;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renewal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Review/revise leader preparation</a:t>
                      </a:r>
                      <a:r>
                        <a:rPr lang="en-US" sz="1800" baseline="0" dirty="0" smtClean="0"/>
                        <a:t> programs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Align PreK-20</a:t>
                      </a:r>
                      <a:r>
                        <a:rPr lang="en-US" sz="1800" baseline="0" dirty="0" smtClean="0"/>
                        <a:t> systems of support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Accreditation</a:t>
                      </a:r>
                      <a:r>
                        <a:rPr lang="en-US" sz="1800" baseline="0" dirty="0" smtClean="0"/>
                        <a:t> of schools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Teacher recruitment, support</a:t>
                      </a:r>
                      <a:r>
                        <a:rPr lang="en-US" sz="1800" baseline="0" dirty="0" smtClean="0"/>
                        <a:t> &amp; retention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Leader</a:t>
                      </a:r>
                      <a:r>
                        <a:rPr lang="en-US" sz="1800" baseline="0" dirty="0" smtClean="0"/>
                        <a:t> recruitment, support &amp; retention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Communication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Graduation requirements, graduation rates, dropout rates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Educator evaluation &amp; compensation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Leader</a:t>
                      </a:r>
                      <a:r>
                        <a:rPr lang="en-US" sz="1800" baseline="0" dirty="0" smtClean="0"/>
                        <a:t> evaluation &amp; compensation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Strategic partnerships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Career</a:t>
                      </a:r>
                      <a:r>
                        <a:rPr lang="en-US" sz="1800" baseline="0" dirty="0" smtClean="0"/>
                        <a:t> &amp; technical education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Review/revise</a:t>
                      </a:r>
                      <a:r>
                        <a:rPr lang="en-US" sz="1800" baseline="0" dirty="0" smtClean="0"/>
                        <a:t> teacher preparation programs</a:t>
                      </a:r>
                      <a:endParaRPr lang="en-US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Growth</a:t>
                      </a:r>
                      <a:r>
                        <a:rPr lang="en-US" sz="1800" baseline="0" dirty="0" smtClean="0"/>
                        <a:t> model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81000"/>
            <a:ext cx="8229600" cy="111166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Kansas Reading Gap:  2000 – 2012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2700" dirty="0" smtClean="0">
                <a:solidFill>
                  <a:schemeClr val="tx1"/>
                </a:solidFill>
              </a:rPr>
              <a:t>(excludes ACT) </a:t>
            </a:r>
            <a:r>
              <a:rPr lang="en-US" sz="2700" dirty="0" smtClean="0">
                <a:solidFill>
                  <a:schemeClr val="bg1">
                    <a:lumMod val="10000"/>
                  </a:schemeClr>
                </a:solidFill>
              </a:rPr>
              <a:t>(all grades, Report Card population)</a:t>
            </a:r>
            <a:endParaRPr lang="en-US" sz="2700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2560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731223"/>
              </p:ext>
            </p:extLst>
          </p:nvPr>
        </p:nvGraphicFramePr>
        <p:xfrm>
          <a:off x="374650" y="17526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r:id="rId4" imgW="8327858" imgH="4627265" progId="Excel.Chart.8">
                  <p:embed/>
                </p:oleObj>
              </mc:Choice>
              <mc:Fallback>
                <p:oleObj r:id="rId4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17526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E098">
                                <a:alpha val="16078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17891D-A7D7-47C8-BF87-18F74034C56E}" type="datetime1">
              <a:rPr lang="en-US"/>
              <a:pPr>
                <a:defRPr/>
              </a:pPr>
              <a:t>11/8/2012</a:t>
            </a:fld>
            <a:endParaRPr lang="en-US" dirty="0"/>
          </a:p>
        </p:txBody>
      </p:sp>
      <p:sp>
        <p:nvSpPr>
          <p:cNvPr id="25606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0AA7A-7421-4FAF-9320-07ACB483C5FC}" type="slidenum">
              <a:rPr lang="en-US" sz="11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10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40250" y="1752600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7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11380</TotalTime>
  <Words>534</Words>
  <Application>Microsoft Office PowerPoint</Application>
  <PresentationFormat>On-screen Show (4:3)</PresentationFormat>
  <Paragraphs>149</Paragraphs>
  <Slides>20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Concourse</vt:lpstr>
      <vt:lpstr>Microsoft Excel Chart</vt:lpstr>
      <vt:lpstr>Chart</vt:lpstr>
      <vt:lpstr>  KASB Professor’s Meeting</vt:lpstr>
      <vt:lpstr>Kansas by the Numbers</vt:lpstr>
      <vt:lpstr>By the Numbers</vt:lpstr>
      <vt:lpstr>Kansas Student Population Trends (Percent of K-12, September Unaudited Enrollment, Public Schools)</vt:lpstr>
      <vt:lpstr>Kansas Assessments</vt:lpstr>
      <vt:lpstr>The Work Ahead in 2013</vt:lpstr>
      <vt:lpstr>New Terminology</vt:lpstr>
      <vt:lpstr>State Board Strategic Agenda Through December 2012</vt:lpstr>
      <vt:lpstr>Kansas Reading Gap:  2000 – 2012 (excludes ACT) (all grades, Report Card population)</vt:lpstr>
      <vt:lpstr>Reading Gap by Ethnicity:  2000 – 2012 (excludes ACT) (all grades, Report Card population)</vt:lpstr>
      <vt:lpstr>Kansas Math Gap:  2000 – 2012 (excludes ACT) (all grades, Report Card population)</vt:lpstr>
      <vt:lpstr>Math Gap by Ethnicity:  2000 – 2012 (excludes ACT) (all grades, Report Card population)</vt:lpstr>
      <vt:lpstr>ESEA Flexibility 4 Required Principles</vt:lpstr>
      <vt:lpstr>PowerPoint Presentation</vt:lpstr>
      <vt:lpstr>PowerPoint Presentation</vt:lpstr>
      <vt:lpstr>PowerPoint Presentation</vt:lpstr>
      <vt:lpstr>From QPA to 21st Century Accreditation</vt:lpstr>
      <vt:lpstr>21st Century Accreditation</vt:lpstr>
      <vt:lpstr>PowerPoint Presentation</vt:lpstr>
      <vt:lpstr>Questions, Discussion</vt:lpstr>
    </vt:vector>
  </TitlesOfParts>
  <Company>Ks Dept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Kansas State Report Card 2009</dc:title>
  <dc:creator>ddebacker;tmoss;tfoster</dc:creator>
  <cp:keywords>DRAFT 2</cp:keywords>
  <cp:lastModifiedBy>ddebacker</cp:lastModifiedBy>
  <cp:revision>349</cp:revision>
  <cp:lastPrinted>2012-01-26T23:59:37Z</cp:lastPrinted>
  <dcterms:created xsi:type="dcterms:W3CDTF">2009-09-29T18:47:07Z</dcterms:created>
  <dcterms:modified xsi:type="dcterms:W3CDTF">2012-11-09T16:15:10Z</dcterms:modified>
</cp:coreProperties>
</file>