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28"/>
  </p:notesMasterIdLst>
  <p:handoutMasterIdLst>
    <p:handoutMasterId r:id="rId29"/>
  </p:handoutMasterIdLst>
  <p:sldIdLst>
    <p:sldId id="346" r:id="rId2"/>
    <p:sldId id="394" r:id="rId3"/>
    <p:sldId id="311" r:id="rId4"/>
    <p:sldId id="347" r:id="rId5"/>
    <p:sldId id="312" r:id="rId6"/>
    <p:sldId id="418" r:id="rId7"/>
    <p:sldId id="416" r:id="rId8"/>
    <p:sldId id="415" r:id="rId9"/>
    <p:sldId id="324" r:id="rId10"/>
    <p:sldId id="323" r:id="rId11"/>
    <p:sldId id="410" r:id="rId12"/>
    <p:sldId id="411" r:id="rId13"/>
    <p:sldId id="414" r:id="rId14"/>
    <p:sldId id="413" r:id="rId15"/>
    <p:sldId id="408" r:id="rId16"/>
    <p:sldId id="409" r:id="rId17"/>
    <p:sldId id="356" r:id="rId18"/>
    <p:sldId id="329" r:id="rId19"/>
    <p:sldId id="359" r:id="rId20"/>
    <p:sldId id="400" r:id="rId21"/>
    <p:sldId id="401" r:id="rId22"/>
    <p:sldId id="402" r:id="rId23"/>
    <p:sldId id="412" r:id="rId24"/>
    <p:sldId id="407" r:id="rId25"/>
    <p:sldId id="334" r:id="rId26"/>
    <p:sldId id="38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06" autoAdjust="0"/>
    <p:restoredTop sz="94660"/>
  </p:normalViewPr>
  <p:slideViewPr>
    <p:cSldViewPr>
      <p:cViewPr>
        <p:scale>
          <a:sx n="78" d="100"/>
          <a:sy n="78" d="100"/>
        </p:scale>
        <p:origin x="-850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13038-7020-4878-823C-0F3BD92E2B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5111CE-2502-409F-83BD-EBA68E6BFA1F}">
      <dgm:prSet/>
      <dgm:spPr/>
      <dgm:t>
        <a:bodyPr/>
        <a:lstStyle/>
        <a:p>
          <a:pPr rtl="0"/>
          <a:r>
            <a:rPr lang="en-US" dirty="0" smtClean="0"/>
            <a:t>Students* - 485,147</a:t>
          </a:r>
          <a:endParaRPr lang="en-US" dirty="0"/>
        </a:p>
      </dgm:t>
    </dgm:pt>
    <dgm:pt modelId="{55FCC0DC-D53F-4B9A-AFD2-CC938E5D1E72}" type="parTrans" cxnId="{9D4685EE-5521-47D1-9426-1634C355D506}">
      <dgm:prSet/>
      <dgm:spPr/>
      <dgm:t>
        <a:bodyPr/>
        <a:lstStyle/>
        <a:p>
          <a:endParaRPr lang="en-US"/>
        </a:p>
      </dgm:t>
    </dgm:pt>
    <dgm:pt modelId="{228C6441-4C73-4FFD-B436-6A213C26FDCD}" type="sibTrans" cxnId="{9D4685EE-5521-47D1-9426-1634C355D506}">
      <dgm:prSet/>
      <dgm:spPr/>
      <dgm:t>
        <a:bodyPr/>
        <a:lstStyle/>
        <a:p>
          <a:endParaRPr lang="en-US"/>
        </a:p>
      </dgm:t>
    </dgm:pt>
    <dgm:pt modelId="{D356C817-CCAF-4819-A38C-EF04026BC1C8}">
      <dgm:prSet/>
      <dgm:spPr/>
      <dgm:t>
        <a:bodyPr/>
        <a:lstStyle/>
        <a:p>
          <a:pPr rtl="0"/>
          <a:r>
            <a:rPr lang="en-US" dirty="0" smtClean="0"/>
            <a:t>School Districts – 286</a:t>
          </a:r>
          <a:endParaRPr lang="en-US" dirty="0"/>
        </a:p>
      </dgm:t>
    </dgm:pt>
    <dgm:pt modelId="{51E37568-428D-4D6B-A74F-EF3378B0A773}" type="parTrans" cxnId="{7656A9BF-E5E8-46A6-B3F0-82987CE2B531}">
      <dgm:prSet/>
      <dgm:spPr/>
      <dgm:t>
        <a:bodyPr/>
        <a:lstStyle/>
        <a:p>
          <a:endParaRPr lang="en-US"/>
        </a:p>
      </dgm:t>
    </dgm:pt>
    <dgm:pt modelId="{5FDFBB4B-6205-4C54-BFED-DAD3166C3262}" type="sibTrans" cxnId="{7656A9BF-E5E8-46A6-B3F0-82987CE2B531}">
      <dgm:prSet/>
      <dgm:spPr/>
      <dgm:t>
        <a:bodyPr/>
        <a:lstStyle/>
        <a:p>
          <a:endParaRPr lang="en-US"/>
        </a:p>
      </dgm:t>
    </dgm:pt>
    <dgm:pt modelId="{D6C342D0-ECEF-42C6-9851-BD6367E37829}">
      <dgm:prSet/>
      <dgm:spPr/>
      <dgm:t>
        <a:bodyPr/>
        <a:lstStyle/>
        <a:p>
          <a:pPr rtl="0"/>
          <a:r>
            <a:rPr lang="en-US" dirty="0" smtClean="0"/>
            <a:t>Schools – 1,336</a:t>
          </a:r>
          <a:endParaRPr lang="en-US" dirty="0"/>
        </a:p>
      </dgm:t>
    </dgm:pt>
    <dgm:pt modelId="{642AEB59-425F-4526-87A3-58B0E8116263}" type="parTrans" cxnId="{96A3DF57-79A6-4256-88D9-F07D1FF623AE}">
      <dgm:prSet/>
      <dgm:spPr/>
      <dgm:t>
        <a:bodyPr/>
        <a:lstStyle/>
        <a:p>
          <a:endParaRPr lang="en-US"/>
        </a:p>
      </dgm:t>
    </dgm:pt>
    <dgm:pt modelId="{BC279D3D-53DD-4D03-8908-EEA5FB807B97}" type="sibTrans" cxnId="{96A3DF57-79A6-4256-88D9-F07D1FF623AE}">
      <dgm:prSet/>
      <dgm:spPr/>
      <dgm:t>
        <a:bodyPr/>
        <a:lstStyle/>
        <a:p>
          <a:endParaRPr lang="en-US"/>
        </a:p>
      </dgm:t>
    </dgm:pt>
    <dgm:pt modelId="{8EEE84D0-3F41-4420-B111-3BA7506C7D3D}" type="pres">
      <dgm:prSet presAssocID="{8AE13038-7020-4878-823C-0F3BD92E2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CA24A-B1BF-4C20-84BA-ED2B0E25E1D1}" type="pres">
      <dgm:prSet presAssocID="{E85111CE-2502-409F-83BD-EBA68E6BFA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5742D-AB66-4DD4-9853-CC096A13A277}" type="pres">
      <dgm:prSet presAssocID="{228C6441-4C73-4FFD-B436-6A213C26FDCD}" presName="spacer" presStyleCnt="0"/>
      <dgm:spPr/>
    </dgm:pt>
    <dgm:pt modelId="{A4C8C864-3B23-4F25-AB79-C27EE724688F}" type="pres">
      <dgm:prSet presAssocID="{D356C817-CCAF-4819-A38C-EF04026BC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5B174-A6C4-4609-87A6-589EF51F5D81}" type="pres">
      <dgm:prSet presAssocID="{5FDFBB4B-6205-4C54-BFED-DAD3166C3262}" presName="spacer" presStyleCnt="0"/>
      <dgm:spPr/>
    </dgm:pt>
    <dgm:pt modelId="{F1EE2163-6B75-4BB8-A94A-2E9A5D9EC2BF}" type="pres">
      <dgm:prSet presAssocID="{D6C342D0-ECEF-42C6-9851-BD6367E378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44251-7F90-45E3-9D84-511B1C9EAEE0}" type="presOf" srcId="{D356C817-CCAF-4819-A38C-EF04026BC1C8}" destId="{A4C8C864-3B23-4F25-AB79-C27EE724688F}" srcOrd="0" destOrd="0" presId="urn:microsoft.com/office/officeart/2005/8/layout/vList2"/>
    <dgm:cxn modelId="{45827845-232F-4B09-A3CA-ACD921F2B15B}" type="presOf" srcId="{E85111CE-2502-409F-83BD-EBA68E6BFA1F}" destId="{0BECA24A-B1BF-4C20-84BA-ED2B0E25E1D1}" srcOrd="0" destOrd="0" presId="urn:microsoft.com/office/officeart/2005/8/layout/vList2"/>
    <dgm:cxn modelId="{96A3DF57-79A6-4256-88D9-F07D1FF623AE}" srcId="{8AE13038-7020-4878-823C-0F3BD92E2B46}" destId="{D6C342D0-ECEF-42C6-9851-BD6367E37829}" srcOrd="2" destOrd="0" parTransId="{642AEB59-425F-4526-87A3-58B0E8116263}" sibTransId="{BC279D3D-53DD-4D03-8908-EEA5FB807B97}"/>
    <dgm:cxn modelId="{AABC8D68-9E8A-41A0-84F5-60144F902D17}" type="presOf" srcId="{8AE13038-7020-4878-823C-0F3BD92E2B46}" destId="{8EEE84D0-3F41-4420-B111-3BA7506C7D3D}" srcOrd="0" destOrd="0" presId="urn:microsoft.com/office/officeart/2005/8/layout/vList2"/>
    <dgm:cxn modelId="{9D4685EE-5521-47D1-9426-1634C355D506}" srcId="{8AE13038-7020-4878-823C-0F3BD92E2B46}" destId="{E85111CE-2502-409F-83BD-EBA68E6BFA1F}" srcOrd="0" destOrd="0" parTransId="{55FCC0DC-D53F-4B9A-AFD2-CC938E5D1E72}" sibTransId="{228C6441-4C73-4FFD-B436-6A213C26FDCD}"/>
    <dgm:cxn modelId="{DCFD9F49-B6C8-4CF2-849E-52D070195E78}" type="presOf" srcId="{D6C342D0-ECEF-42C6-9851-BD6367E37829}" destId="{F1EE2163-6B75-4BB8-A94A-2E9A5D9EC2BF}" srcOrd="0" destOrd="0" presId="urn:microsoft.com/office/officeart/2005/8/layout/vList2"/>
    <dgm:cxn modelId="{7656A9BF-E5E8-46A6-B3F0-82987CE2B531}" srcId="{8AE13038-7020-4878-823C-0F3BD92E2B46}" destId="{D356C817-CCAF-4819-A38C-EF04026BC1C8}" srcOrd="1" destOrd="0" parTransId="{51E37568-428D-4D6B-A74F-EF3378B0A773}" sibTransId="{5FDFBB4B-6205-4C54-BFED-DAD3166C3262}"/>
    <dgm:cxn modelId="{56069EA0-9921-488C-BBE7-33AA2C4FCF5C}" type="presParOf" srcId="{8EEE84D0-3F41-4420-B111-3BA7506C7D3D}" destId="{0BECA24A-B1BF-4C20-84BA-ED2B0E25E1D1}" srcOrd="0" destOrd="0" presId="urn:microsoft.com/office/officeart/2005/8/layout/vList2"/>
    <dgm:cxn modelId="{636DC2B4-C58E-45F1-A773-BE9B5677664F}" type="presParOf" srcId="{8EEE84D0-3F41-4420-B111-3BA7506C7D3D}" destId="{C395742D-AB66-4DD4-9853-CC096A13A277}" srcOrd="1" destOrd="0" presId="urn:microsoft.com/office/officeart/2005/8/layout/vList2"/>
    <dgm:cxn modelId="{2C564DE2-154C-4F8F-A439-E4B613F06066}" type="presParOf" srcId="{8EEE84D0-3F41-4420-B111-3BA7506C7D3D}" destId="{A4C8C864-3B23-4F25-AB79-C27EE724688F}" srcOrd="2" destOrd="0" presId="urn:microsoft.com/office/officeart/2005/8/layout/vList2"/>
    <dgm:cxn modelId="{46BBCB9F-1C26-417B-90E3-FCF881ADC4ED}" type="presParOf" srcId="{8EEE84D0-3F41-4420-B111-3BA7506C7D3D}" destId="{3D85B174-A6C4-4609-87A6-589EF51F5D81}" srcOrd="3" destOrd="0" presId="urn:microsoft.com/office/officeart/2005/8/layout/vList2"/>
    <dgm:cxn modelId="{FABAF22E-930A-4F9F-A7ED-9430B20C6442}" type="presParOf" srcId="{8EEE84D0-3F41-4420-B111-3BA7506C7D3D}" destId="{F1EE2163-6B75-4BB8-A94A-2E9A5D9EC2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EF923-410D-4C95-9D52-3AC98B4D77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69E4A-8D11-4C83-B25E-BB14B2940519}">
      <dgm:prSet custT="1"/>
      <dgm:spPr/>
      <dgm:t>
        <a:bodyPr/>
        <a:lstStyle/>
        <a:p>
          <a:pPr rtl="0"/>
          <a:r>
            <a:rPr lang="en-US" sz="2400" dirty="0" smtClean="0"/>
            <a:t>Simple</a:t>
          </a:r>
          <a:endParaRPr lang="en-US" sz="2400" dirty="0"/>
        </a:p>
      </dgm:t>
    </dgm:pt>
    <dgm:pt modelId="{F2974D18-44C6-474E-8D55-6F2600E73272}" type="parTrans" cxnId="{1099621D-4984-4C3E-A635-510DFE4A5BB9}">
      <dgm:prSet/>
      <dgm:spPr/>
      <dgm:t>
        <a:bodyPr/>
        <a:lstStyle/>
        <a:p>
          <a:endParaRPr lang="en-US"/>
        </a:p>
      </dgm:t>
    </dgm:pt>
    <dgm:pt modelId="{3B932511-DEB9-4BD8-831F-E3D9EBFD32E2}" type="sibTrans" cxnId="{1099621D-4984-4C3E-A635-510DFE4A5BB9}">
      <dgm:prSet/>
      <dgm:spPr/>
      <dgm:t>
        <a:bodyPr/>
        <a:lstStyle/>
        <a:p>
          <a:endParaRPr lang="en-US"/>
        </a:p>
      </dgm:t>
    </dgm:pt>
    <dgm:pt modelId="{F8657152-F092-4A90-A862-D8A3EA33DA19}">
      <dgm:prSet custT="1"/>
      <dgm:spPr/>
      <dgm:t>
        <a:bodyPr/>
        <a:lstStyle/>
        <a:p>
          <a:pPr rtl="0"/>
          <a:r>
            <a:rPr lang="en-US" sz="2400" dirty="0" smtClean="0"/>
            <a:t>First order</a:t>
          </a:r>
          <a:endParaRPr lang="en-US" sz="2400" dirty="0"/>
        </a:p>
      </dgm:t>
    </dgm:pt>
    <dgm:pt modelId="{07416CA7-96DD-4D3E-9F3E-CACA39FD9DE4}" type="parTrans" cxnId="{13EE2086-A7EB-4D2B-9115-B3F1239B5C00}">
      <dgm:prSet/>
      <dgm:spPr/>
      <dgm:t>
        <a:bodyPr/>
        <a:lstStyle/>
        <a:p>
          <a:endParaRPr lang="en-US"/>
        </a:p>
      </dgm:t>
    </dgm:pt>
    <dgm:pt modelId="{8FAC76AA-E817-4B94-B3CB-028477C701E6}" type="sibTrans" cxnId="{13EE2086-A7EB-4D2B-9115-B3F1239B5C00}">
      <dgm:prSet/>
      <dgm:spPr/>
      <dgm:t>
        <a:bodyPr/>
        <a:lstStyle/>
        <a:p>
          <a:endParaRPr lang="en-US"/>
        </a:p>
      </dgm:t>
    </dgm:pt>
    <dgm:pt modelId="{75F20EF8-1FA0-4111-9E41-5293FBF9DC9F}">
      <dgm:prSet custT="1"/>
      <dgm:spPr/>
      <dgm:t>
        <a:bodyPr/>
        <a:lstStyle/>
        <a:p>
          <a:pPr rtl="0"/>
          <a:r>
            <a:rPr lang="en-US" sz="2400" dirty="0" smtClean="0"/>
            <a:t>Technical</a:t>
          </a:r>
          <a:endParaRPr lang="en-US" sz="2400" dirty="0"/>
        </a:p>
      </dgm:t>
    </dgm:pt>
    <dgm:pt modelId="{028034CB-26AF-4937-B817-5C484812BC4A}" type="parTrans" cxnId="{BF2B53D4-48DB-4531-9A5A-6A9A5ABD03DE}">
      <dgm:prSet/>
      <dgm:spPr/>
      <dgm:t>
        <a:bodyPr/>
        <a:lstStyle/>
        <a:p>
          <a:endParaRPr lang="en-US"/>
        </a:p>
      </dgm:t>
    </dgm:pt>
    <dgm:pt modelId="{7CC4CE54-DA34-445A-A1D6-7754C1CA9D89}" type="sibTrans" cxnId="{BF2B53D4-48DB-4531-9A5A-6A9A5ABD03DE}">
      <dgm:prSet/>
      <dgm:spPr/>
      <dgm:t>
        <a:bodyPr/>
        <a:lstStyle/>
        <a:p>
          <a:endParaRPr lang="en-US"/>
        </a:p>
      </dgm:t>
    </dgm:pt>
    <dgm:pt modelId="{19107230-3E59-4053-AEDE-A6C10837AE98}">
      <dgm:prSet custT="1"/>
      <dgm:spPr/>
      <dgm:t>
        <a:bodyPr/>
        <a:lstStyle/>
        <a:p>
          <a:pPr rtl="0"/>
          <a:r>
            <a:rPr lang="en-US" sz="2400" dirty="0" smtClean="0"/>
            <a:t>Bullets</a:t>
          </a:r>
          <a:endParaRPr lang="en-US" sz="2400" dirty="0"/>
        </a:p>
      </dgm:t>
    </dgm:pt>
    <dgm:pt modelId="{935762E3-0BD0-4C9B-A6BA-A597D30275E1}" type="parTrans" cxnId="{A50398BB-743C-43E8-817A-CDC8DFCE6B22}">
      <dgm:prSet/>
      <dgm:spPr/>
      <dgm:t>
        <a:bodyPr/>
        <a:lstStyle/>
        <a:p>
          <a:endParaRPr lang="en-US"/>
        </a:p>
      </dgm:t>
    </dgm:pt>
    <dgm:pt modelId="{2DD09E7F-422C-4D14-887D-C33C5F421708}" type="sibTrans" cxnId="{A50398BB-743C-43E8-817A-CDC8DFCE6B22}">
      <dgm:prSet/>
      <dgm:spPr/>
      <dgm:t>
        <a:bodyPr/>
        <a:lstStyle/>
        <a:p>
          <a:endParaRPr lang="en-US"/>
        </a:p>
      </dgm:t>
    </dgm:pt>
    <dgm:pt modelId="{18EE6CD6-5343-4FE5-8D26-3BB71778FFB4}" type="pres">
      <dgm:prSet presAssocID="{51AEF923-410D-4C95-9D52-3AC98B4D7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3F9CA-116C-4CF4-8269-0891BC0C5DB6}" type="pres">
      <dgm:prSet presAssocID="{D9569E4A-8D11-4C83-B25E-BB14B2940519}" presName="linNode" presStyleCnt="0"/>
      <dgm:spPr/>
    </dgm:pt>
    <dgm:pt modelId="{48A5F0A0-E61E-4495-8B90-FB6B3D4F7087}" type="pres">
      <dgm:prSet presAssocID="{D9569E4A-8D11-4C83-B25E-BB14B2940519}" presName="parentText" presStyleLbl="node1" presStyleIdx="0" presStyleCnt="4" custScaleX="1623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80ABA-B3E5-4869-AB78-04A69BEB29C4}" type="pres">
      <dgm:prSet presAssocID="{3B932511-DEB9-4BD8-831F-E3D9EBFD32E2}" presName="sp" presStyleCnt="0"/>
      <dgm:spPr/>
    </dgm:pt>
    <dgm:pt modelId="{02EC8996-91A8-4FE2-BC54-13D6C65A5171}" type="pres">
      <dgm:prSet presAssocID="{F8657152-F092-4A90-A862-D8A3EA33DA19}" presName="linNode" presStyleCnt="0"/>
      <dgm:spPr/>
    </dgm:pt>
    <dgm:pt modelId="{D12B90C4-4EDA-4B4A-B6CF-33223E5C3026}" type="pres">
      <dgm:prSet presAssocID="{F8657152-F092-4A90-A862-D8A3EA33DA19}" presName="parentText" presStyleLbl="node1" presStyleIdx="1" presStyleCnt="4" custScaleX="1623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243D-4051-47EA-A76D-1E7ED833A516}" type="pres">
      <dgm:prSet presAssocID="{8FAC76AA-E817-4B94-B3CB-028477C701E6}" presName="sp" presStyleCnt="0"/>
      <dgm:spPr/>
    </dgm:pt>
    <dgm:pt modelId="{2A4C8FE3-63E3-412F-AFBC-7605F2C17712}" type="pres">
      <dgm:prSet presAssocID="{75F20EF8-1FA0-4111-9E41-5293FBF9DC9F}" presName="linNode" presStyleCnt="0"/>
      <dgm:spPr/>
    </dgm:pt>
    <dgm:pt modelId="{511D48F3-4B66-4CFD-8B6A-FFAE05619C98}" type="pres">
      <dgm:prSet presAssocID="{75F20EF8-1FA0-4111-9E41-5293FBF9DC9F}" presName="parentText" presStyleLbl="node1" presStyleIdx="2" presStyleCnt="4" custScaleX="1623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4CD2-3A17-4B1D-8887-B40272AAECC6}" type="pres">
      <dgm:prSet presAssocID="{7CC4CE54-DA34-445A-A1D6-7754C1CA9D89}" presName="sp" presStyleCnt="0"/>
      <dgm:spPr/>
    </dgm:pt>
    <dgm:pt modelId="{1F40DE5C-9392-47BF-A47D-374C0D16E8F8}" type="pres">
      <dgm:prSet presAssocID="{19107230-3E59-4053-AEDE-A6C10837AE98}" presName="linNode" presStyleCnt="0"/>
      <dgm:spPr/>
    </dgm:pt>
    <dgm:pt modelId="{931137ED-42CA-4C4F-B125-DF0EAFEA05D6}" type="pres">
      <dgm:prSet presAssocID="{19107230-3E59-4053-AEDE-A6C10837AE98}" presName="parentText" presStyleLbl="node1" presStyleIdx="3" presStyleCnt="4" custScaleX="1623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359F4-85F7-41CC-AB2E-26141D3245BB}" type="presOf" srcId="{75F20EF8-1FA0-4111-9E41-5293FBF9DC9F}" destId="{511D48F3-4B66-4CFD-8B6A-FFAE05619C98}" srcOrd="0" destOrd="0" presId="urn:microsoft.com/office/officeart/2005/8/layout/vList5"/>
    <dgm:cxn modelId="{13EE2086-A7EB-4D2B-9115-B3F1239B5C00}" srcId="{51AEF923-410D-4C95-9D52-3AC98B4D773C}" destId="{F8657152-F092-4A90-A862-D8A3EA33DA19}" srcOrd="1" destOrd="0" parTransId="{07416CA7-96DD-4D3E-9F3E-CACA39FD9DE4}" sibTransId="{8FAC76AA-E817-4B94-B3CB-028477C701E6}"/>
    <dgm:cxn modelId="{1099621D-4984-4C3E-A635-510DFE4A5BB9}" srcId="{51AEF923-410D-4C95-9D52-3AC98B4D773C}" destId="{D9569E4A-8D11-4C83-B25E-BB14B2940519}" srcOrd="0" destOrd="0" parTransId="{F2974D18-44C6-474E-8D55-6F2600E73272}" sibTransId="{3B932511-DEB9-4BD8-831F-E3D9EBFD32E2}"/>
    <dgm:cxn modelId="{BF2B53D4-48DB-4531-9A5A-6A9A5ABD03DE}" srcId="{51AEF923-410D-4C95-9D52-3AC98B4D773C}" destId="{75F20EF8-1FA0-4111-9E41-5293FBF9DC9F}" srcOrd="2" destOrd="0" parTransId="{028034CB-26AF-4937-B817-5C484812BC4A}" sibTransId="{7CC4CE54-DA34-445A-A1D6-7754C1CA9D89}"/>
    <dgm:cxn modelId="{CCBB4C9F-B365-46BA-8949-FAE53D46A948}" type="presOf" srcId="{19107230-3E59-4053-AEDE-A6C10837AE98}" destId="{931137ED-42CA-4C4F-B125-DF0EAFEA05D6}" srcOrd="0" destOrd="0" presId="urn:microsoft.com/office/officeart/2005/8/layout/vList5"/>
    <dgm:cxn modelId="{FE46FBDB-6712-46B8-A036-77D2843D18BD}" type="presOf" srcId="{F8657152-F092-4A90-A862-D8A3EA33DA19}" destId="{D12B90C4-4EDA-4B4A-B6CF-33223E5C3026}" srcOrd="0" destOrd="0" presId="urn:microsoft.com/office/officeart/2005/8/layout/vList5"/>
    <dgm:cxn modelId="{55FF76E2-B588-40EC-A1CF-BEBC77FF6441}" type="presOf" srcId="{51AEF923-410D-4C95-9D52-3AC98B4D773C}" destId="{18EE6CD6-5343-4FE5-8D26-3BB71778FFB4}" srcOrd="0" destOrd="0" presId="urn:microsoft.com/office/officeart/2005/8/layout/vList5"/>
    <dgm:cxn modelId="{4A27DD30-5AF7-40A7-B564-6EA3D64C2ACF}" type="presOf" srcId="{D9569E4A-8D11-4C83-B25E-BB14B2940519}" destId="{48A5F0A0-E61E-4495-8B90-FB6B3D4F7087}" srcOrd="0" destOrd="0" presId="urn:microsoft.com/office/officeart/2005/8/layout/vList5"/>
    <dgm:cxn modelId="{A50398BB-743C-43E8-817A-CDC8DFCE6B22}" srcId="{51AEF923-410D-4C95-9D52-3AC98B4D773C}" destId="{19107230-3E59-4053-AEDE-A6C10837AE98}" srcOrd="3" destOrd="0" parTransId="{935762E3-0BD0-4C9B-A6BA-A597D30275E1}" sibTransId="{2DD09E7F-422C-4D14-887D-C33C5F421708}"/>
    <dgm:cxn modelId="{61740538-0E44-4625-ACC5-5807467A525E}" type="presParOf" srcId="{18EE6CD6-5343-4FE5-8D26-3BB71778FFB4}" destId="{FF63F9CA-116C-4CF4-8269-0891BC0C5DB6}" srcOrd="0" destOrd="0" presId="urn:microsoft.com/office/officeart/2005/8/layout/vList5"/>
    <dgm:cxn modelId="{A5B30C13-4FA4-4858-9816-FE6AC8EE3105}" type="presParOf" srcId="{FF63F9CA-116C-4CF4-8269-0891BC0C5DB6}" destId="{48A5F0A0-E61E-4495-8B90-FB6B3D4F7087}" srcOrd="0" destOrd="0" presId="urn:microsoft.com/office/officeart/2005/8/layout/vList5"/>
    <dgm:cxn modelId="{7C0719EE-36AF-48B5-9FA3-D016A6551F1F}" type="presParOf" srcId="{18EE6CD6-5343-4FE5-8D26-3BB71778FFB4}" destId="{FE180ABA-B3E5-4869-AB78-04A69BEB29C4}" srcOrd="1" destOrd="0" presId="urn:microsoft.com/office/officeart/2005/8/layout/vList5"/>
    <dgm:cxn modelId="{43EF0D81-EA0E-4087-9605-9ABC2AE0EC2D}" type="presParOf" srcId="{18EE6CD6-5343-4FE5-8D26-3BB71778FFB4}" destId="{02EC8996-91A8-4FE2-BC54-13D6C65A5171}" srcOrd="2" destOrd="0" presId="urn:microsoft.com/office/officeart/2005/8/layout/vList5"/>
    <dgm:cxn modelId="{1C0D4BA6-34EE-4423-AC6E-CBDEB0EBF649}" type="presParOf" srcId="{02EC8996-91A8-4FE2-BC54-13D6C65A5171}" destId="{D12B90C4-4EDA-4B4A-B6CF-33223E5C3026}" srcOrd="0" destOrd="0" presId="urn:microsoft.com/office/officeart/2005/8/layout/vList5"/>
    <dgm:cxn modelId="{A4177738-21E4-47C5-A0CF-83DF46480364}" type="presParOf" srcId="{18EE6CD6-5343-4FE5-8D26-3BB71778FFB4}" destId="{D91B243D-4051-47EA-A76D-1E7ED833A516}" srcOrd="3" destOrd="0" presId="urn:microsoft.com/office/officeart/2005/8/layout/vList5"/>
    <dgm:cxn modelId="{5EED9203-ADCB-473D-B285-7297BEDA5722}" type="presParOf" srcId="{18EE6CD6-5343-4FE5-8D26-3BB71778FFB4}" destId="{2A4C8FE3-63E3-412F-AFBC-7605F2C17712}" srcOrd="4" destOrd="0" presId="urn:microsoft.com/office/officeart/2005/8/layout/vList5"/>
    <dgm:cxn modelId="{5795465B-A2AD-47E0-9DCB-05A32FD0766F}" type="presParOf" srcId="{2A4C8FE3-63E3-412F-AFBC-7605F2C17712}" destId="{511D48F3-4B66-4CFD-8B6A-FFAE05619C98}" srcOrd="0" destOrd="0" presId="urn:microsoft.com/office/officeart/2005/8/layout/vList5"/>
    <dgm:cxn modelId="{42F0EBA1-EC41-4548-89EA-FB80AEA7991F}" type="presParOf" srcId="{18EE6CD6-5343-4FE5-8D26-3BB71778FFB4}" destId="{1F784CD2-3A17-4B1D-8887-B40272AAECC6}" srcOrd="5" destOrd="0" presId="urn:microsoft.com/office/officeart/2005/8/layout/vList5"/>
    <dgm:cxn modelId="{321E47EE-157B-4B15-9B83-11B0B33E7D9C}" type="presParOf" srcId="{18EE6CD6-5343-4FE5-8D26-3BB71778FFB4}" destId="{1F40DE5C-9392-47BF-A47D-374C0D16E8F8}" srcOrd="6" destOrd="0" presId="urn:microsoft.com/office/officeart/2005/8/layout/vList5"/>
    <dgm:cxn modelId="{9E316EC5-C7D9-4D9E-B8BE-54D98BD2C37C}" type="presParOf" srcId="{1F40DE5C-9392-47BF-A47D-374C0D16E8F8}" destId="{931137ED-42CA-4C4F-B125-DF0EAFEA05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41627-A4C2-4BCE-9AE5-59BEF27BB3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A50B3-02B5-4E5A-A154-FE68F514A1F5}">
      <dgm:prSet custT="1"/>
      <dgm:spPr/>
      <dgm:t>
        <a:bodyPr/>
        <a:lstStyle/>
        <a:p>
          <a:pPr rtl="0"/>
          <a:r>
            <a:rPr lang="en-US" sz="2400" dirty="0" smtClean="0"/>
            <a:t>Complex</a:t>
          </a:r>
          <a:endParaRPr lang="en-US" sz="2400" dirty="0"/>
        </a:p>
      </dgm:t>
    </dgm:pt>
    <dgm:pt modelId="{FDC4EE11-DE06-41D4-9785-2C7662A7C299}" type="parTrans" cxnId="{8690DEE1-F727-4BD2-843B-9371631E6B61}">
      <dgm:prSet/>
      <dgm:spPr/>
      <dgm:t>
        <a:bodyPr/>
        <a:lstStyle/>
        <a:p>
          <a:endParaRPr lang="en-US"/>
        </a:p>
      </dgm:t>
    </dgm:pt>
    <dgm:pt modelId="{9A695807-E34C-4822-ACE5-4A71681C8FAA}" type="sibTrans" cxnId="{8690DEE1-F727-4BD2-843B-9371631E6B61}">
      <dgm:prSet/>
      <dgm:spPr/>
      <dgm:t>
        <a:bodyPr/>
        <a:lstStyle/>
        <a:p>
          <a:endParaRPr lang="en-US"/>
        </a:p>
      </dgm:t>
    </dgm:pt>
    <dgm:pt modelId="{87BD458D-4F25-49AA-ADDC-57217CABB20E}">
      <dgm:prSet custT="1"/>
      <dgm:spPr/>
      <dgm:t>
        <a:bodyPr/>
        <a:lstStyle/>
        <a:p>
          <a:pPr rtl="0"/>
          <a:r>
            <a:rPr lang="en-US" sz="2400" dirty="0" smtClean="0"/>
            <a:t>Second order</a:t>
          </a:r>
          <a:endParaRPr lang="en-US" sz="2400" dirty="0"/>
        </a:p>
      </dgm:t>
    </dgm:pt>
    <dgm:pt modelId="{8D3C9DC5-07EC-4700-A8D4-4327880FA7E3}" type="parTrans" cxnId="{A3406A76-92AC-4122-899E-BE7E62713A3E}">
      <dgm:prSet/>
      <dgm:spPr/>
      <dgm:t>
        <a:bodyPr/>
        <a:lstStyle/>
        <a:p>
          <a:endParaRPr lang="en-US"/>
        </a:p>
      </dgm:t>
    </dgm:pt>
    <dgm:pt modelId="{D6C22E1C-D3A0-4E01-B303-40D89CD883CF}" type="sibTrans" cxnId="{A3406A76-92AC-4122-899E-BE7E62713A3E}">
      <dgm:prSet/>
      <dgm:spPr/>
      <dgm:t>
        <a:bodyPr/>
        <a:lstStyle/>
        <a:p>
          <a:endParaRPr lang="en-US"/>
        </a:p>
      </dgm:t>
    </dgm:pt>
    <dgm:pt modelId="{4CF1A1C8-4FDF-4B8A-AE4B-49B67CBF756C}">
      <dgm:prSet custT="1"/>
      <dgm:spPr/>
      <dgm:t>
        <a:bodyPr/>
        <a:lstStyle/>
        <a:p>
          <a:pPr rtl="0"/>
          <a:r>
            <a:rPr lang="en-US" sz="2400" dirty="0" smtClean="0"/>
            <a:t>Adaptive</a:t>
          </a:r>
          <a:endParaRPr lang="en-US" sz="2400" dirty="0"/>
        </a:p>
      </dgm:t>
    </dgm:pt>
    <dgm:pt modelId="{EE5CE690-93BC-4A2E-BA19-6A22F438BFE9}" type="parTrans" cxnId="{4BC18709-553A-4DC0-B670-4C1E2B4BD171}">
      <dgm:prSet/>
      <dgm:spPr/>
      <dgm:t>
        <a:bodyPr/>
        <a:lstStyle/>
        <a:p>
          <a:endParaRPr lang="en-US"/>
        </a:p>
      </dgm:t>
    </dgm:pt>
    <dgm:pt modelId="{4723F19A-5204-4A9C-B506-BD28D87FA8FA}" type="sibTrans" cxnId="{4BC18709-553A-4DC0-B670-4C1E2B4BD171}">
      <dgm:prSet/>
      <dgm:spPr/>
      <dgm:t>
        <a:bodyPr/>
        <a:lstStyle/>
        <a:p>
          <a:endParaRPr lang="en-US"/>
        </a:p>
      </dgm:t>
    </dgm:pt>
    <dgm:pt modelId="{976DAB66-330E-46FD-B87B-5329622F85B0}">
      <dgm:prSet custT="1"/>
      <dgm:spPr/>
      <dgm:t>
        <a:bodyPr/>
        <a:lstStyle/>
        <a:p>
          <a:pPr rtl="0"/>
          <a:r>
            <a:rPr lang="en-US" sz="2400" dirty="0" smtClean="0"/>
            <a:t>Cannonballs</a:t>
          </a:r>
          <a:endParaRPr lang="en-US" sz="2400" dirty="0"/>
        </a:p>
      </dgm:t>
    </dgm:pt>
    <dgm:pt modelId="{BA203F58-ABC2-4495-A7EE-9A9D4688265E}" type="parTrans" cxnId="{D03BC2F5-24D9-44A3-864A-EE92484C758F}">
      <dgm:prSet/>
      <dgm:spPr/>
      <dgm:t>
        <a:bodyPr/>
        <a:lstStyle/>
        <a:p>
          <a:endParaRPr lang="en-US"/>
        </a:p>
      </dgm:t>
    </dgm:pt>
    <dgm:pt modelId="{61AF6DE1-D67C-4B5D-967B-F5944605DB57}" type="sibTrans" cxnId="{D03BC2F5-24D9-44A3-864A-EE92484C758F}">
      <dgm:prSet/>
      <dgm:spPr/>
      <dgm:t>
        <a:bodyPr/>
        <a:lstStyle/>
        <a:p>
          <a:endParaRPr lang="en-US"/>
        </a:p>
      </dgm:t>
    </dgm:pt>
    <dgm:pt modelId="{2F29B2BA-4B0E-41E1-8C73-CC2DAA3D2D01}" type="pres">
      <dgm:prSet presAssocID="{39A41627-A4C2-4BCE-9AE5-59BEF27BB3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0F75D-3EBF-4449-83CA-1B044826DC86}" type="pres">
      <dgm:prSet presAssocID="{6D9A50B3-02B5-4E5A-A154-FE68F514A1F5}" presName="linNode" presStyleCnt="0"/>
      <dgm:spPr/>
    </dgm:pt>
    <dgm:pt modelId="{D9B714EA-BFF5-48C8-A4A6-D4D752F0C949}" type="pres">
      <dgm:prSet presAssocID="{6D9A50B3-02B5-4E5A-A154-FE68F514A1F5}" presName="parentText" presStyleLbl="node1" presStyleIdx="0" presStyleCnt="4" custScaleX="151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B2BB5-DACF-4D64-86F1-4035AEA76AF3}" type="pres">
      <dgm:prSet presAssocID="{9A695807-E34C-4822-ACE5-4A71681C8FAA}" presName="sp" presStyleCnt="0"/>
      <dgm:spPr/>
    </dgm:pt>
    <dgm:pt modelId="{FED3A30D-5798-4BA4-AFDF-8041BD693CD9}" type="pres">
      <dgm:prSet presAssocID="{87BD458D-4F25-49AA-ADDC-57217CABB20E}" presName="linNode" presStyleCnt="0"/>
      <dgm:spPr/>
    </dgm:pt>
    <dgm:pt modelId="{93D6584E-5194-4B19-BBF5-54148BB422A4}" type="pres">
      <dgm:prSet presAssocID="{87BD458D-4F25-49AA-ADDC-57217CABB20E}" presName="parentText" presStyleLbl="node1" presStyleIdx="1" presStyleCnt="4" custScaleX="151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F5148-9D16-4580-9ADD-DFDB64F1A380}" type="pres">
      <dgm:prSet presAssocID="{D6C22E1C-D3A0-4E01-B303-40D89CD883CF}" presName="sp" presStyleCnt="0"/>
      <dgm:spPr/>
    </dgm:pt>
    <dgm:pt modelId="{09F1DCE5-D088-4490-8165-64C07E275D34}" type="pres">
      <dgm:prSet presAssocID="{4CF1A1C8-4FDF-4B8A-AE4B-49B67CBF756C}" presName="linNode" presStyleCnt="0"/>
      <dgm:spPr/>
    </dgm:pt>
    <dgm:pt modelId="{49EAB389-975D-46DF-80DF-F8C1BFF1D190}" type="pres">
      <dgm:prSet presAssocID="{4CF1A1C8-4FDF-4B8A-AE4B-49B67CBF756C}" presName="parentText" presStyleLbl="node1" presStyleIdx="2" presStyleCnt="4" custScaleX="151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E65E1-7D37-4AF8-8A20-3E0298832FB1}" type="pres">
      <dgm:prSet presAssocID="{4723F19A-5204-4A9C-B506-BD28D87FA8FA}" presName="sp" presStyleCnt="0"/>
      <dgm:spPr/>
    </dgm:pt>
    <dgm:pt modelId="{C1850A38-FD4F-4CCF-9182-F31B00763134}" type="pres">
      <dgm:prSet presAssocID="{976DAB66-330E-46FD-B87B-5329622F85B0}" presName="linNode" presStyleCnt="0"/>
      <dgm:spPr/>
    </dgm:pt>
    <dgm:pt modelId="{9FBC4C96-045B-4B98-AD20-D9FD696A9362}" type="pres">
      <dgm:prSet presAssocID="{976DAB66-330E-46FD-B87B-5329622F85B0}" presName="parentText" presStyleLbl="node1" presStyleIdx="3" presStyleCnt="4" custScaleX="151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0DEE1-F727-4BD2-843B-9371631E6B61}" srcId="{39A41627-A4C2-4BCE-9AE5-59BEF27BB32A}" destId="{6D9A50B3-02B5-4E5A-A154-FE68F514A1F5}" srcOrd="0" destOrd="0" parTransId="{FDC4EE11-DE06-41D4-9785-2C7662A7C299}" sibTransId="{9A695807-E34C-4822-ACE5-4A71681C8FAA}"/>
    <dgm:cxn modelId="{0D413489-CD6C-473E-AB73-3444C2D2E711}" type="presOf" srcId="{4CF1A1C8-4FDF-4B8A-AE4B-49B67CBF756C}" destId="{49EAB389-975D-46DF-80DF-F8C1BFF1D190}" srcOrd="0" destOrd="0" presId="urn:microsoft.com/office/officeart/2005/8/layout/vList5"/>
    <dgm:cxn modelId="{43696070-18C0-4A42-80FA-0518DED16750}" type="presOf" srcId="{976DAB66-330E-46FD-B87B-5329622F85B0}" destId="{9FBC4C96-045B-4B98-AD20-D9FD696A9362}" srcOrd="0" destOrd="0" presId="urn:microsoft.com/office/officeart/2005/8/layout/vList5"/>
    <dgm:cxn modelId="{A3406A76-92AC-4122-899E-BE7E62713A3E}" srcId="{39A41627-A4C2-4BCE-9AE5-59BEF27BB32A}" destId="{87BD458D-4F25-49AA-ADDC-57217CABB20E}" srcOrd="1" destOrd="0" parTransId="{8D3C9DC5-07EC-4700-A8D4-4327880FA7E3}" sibTransId="{D6C22E1C-D3A0-4E01-B303-40D89CD883CF}"/>
    <dgm:cxn modelId="{D03BC2F5-24D9-44A3-864A-EE92484C758F}" srcId="{39A41627-A4C2-4BCE-9AE5-59BEF27BB32A}" destId="{976DAB66-330E-46FD-B87B-5329622F85B0}" srcOrd="3" destOrd="0" parTransId="{BA203F58-ABC2-4495-A7EE-9A9D4688265E}" sibTransId="{61AF6DE1-D67C-4B5D-967B-F5944605DB57}"/>
    <dgm:cxn modelId="{0A4A7BBA-1D8D-4791-99B4-826A1337FA1E}" type="presOf" srcId="{39A41627-A4C2-4BCE-9AE5-59BEF27BB32A}" destId="{2F29B2BA-4B0E-41E1-8C73-CC2DAA3D2D01}" srcOrd="0" destOrd="0" presId="urn:microsoft.com/office/officeart/2005/8/layout/vList5"/>
    <dgm:cxn modelId="{0896CEAB-98CC-4C52-87F5-C877A3D2190B}" type="presOf" srcId="{6D9A50B3-02B5-4E5A-A154-FE68F514A1F5}" destId="{D9B714EA-BFF5-48C8-A4A6-D4D752F0C949}" srcOrd="0" destOrd="0" presId="urn:microsoft.com/office/officeart/2005/8/layout/vList5"/>
    <dgm:cxn modelId="{341E41CD-7A39-4E5D-A6DD-478D2C44D2BD}" type="presOf" srcId="{87BD458D-4F25-49AA-ADDC-57217CABB20E}" destId="{93D6584E-5194-4B19-BBF5-54148BB422A4}" srcOrd="0" destOrd="0" presId="urn:microsoft.com/office/officeart/2005/8/layout/vList5"/>
    <dgm:cxn modelId="{4BC18709-553A-4DC0-B670-4C1E2B4BD171}" srcId="{39A41627-A4C2-4BCE-9AE5-59BEF27BB32A}" destId="{4CF1A1C8-4FDF-4B8A-AE4B-49B67CBF756C}" srcOrd="2" destOrd="0" parTransId="{EE5CE690-93BC-4A2E-BA19-6A22F438BFE9}" sibTransId="{4723F19A-5204-4A9C-B506-BD28D87FA8FA}"/>
    <dgm:cxn modelId="{85C2002A-3946-46F7-9AA5-53CD4BE1BB54}" type="presParOf" srcId="{2F29B2BA-4B0E-41E1-8C73-CC2DAA3D2D01}" destId="{D560F75D-3EBF-4449-83CA-1B044826DC86}" srcOrd="0" destOrd="0" presId="urn:microsoft.com/office/officeart/2005/8/layout/vList5"/>
    <dgm:cxn modelId="{D2537ABC-F7CE-4CEC-AD28-F8573B53F999}" type="presParOf" srcId="{D560F75D-3EBF-4449-83CA-1B044826DC86}" destId="{D9B714EA-BFF5-48C8-A4A6-D4D752F0C949}" srcOrd="0" destOrd="0" presId="urn:microsoft.com/office/officeart/2005/8/layout/vList5"/>
    <dgm:cxn modelId="{5A63AD86-82D4-433F-B044-D78E14D96A21}" type="presParOf" srcId="{2F29B2BA-4B0E-41E1-8C73-CC2DAA3D2D01}" destId="{032B2BB5-DACF-4D64-86F1-4035AEA76AF3}" srcOrd="1" destOrd="0" presId="urn:microsoft.com/office/officeart/2005/8/layout/vList5"/>
    <dgm:cxn modelId="{E24C7D90-0E7E-4A43-8CEB-B9FB75D543E8}" type="presParOf" srcId="{2F29B2BA-4B0E-41E1-8C73-CC2DAA3D2D01}" destId="{FED3A30D-5798-4BA4-AFDF-8041BD693CD9}" srcOrd="2" destOrd="0" presId="urn:microsoft.com/office/officeart/2005/8/layout/vList5"/>
    <dgm:cxn modelId="{536C171E-1AEE-4625-9BA6-07D307045A5E}" type="presParOf" srcId="{FED3A30D-5798-4BA4-AFDF-8041BD693CD9}" destId="{93D6584E-5194-4B19-BBF5-54148BB422A4}" srcOrd="0" destOrd="0" presId="urn:microsoft.com/office/officeart/2005/8/layout/vList5"/>
    <dgm:cxn modelId="{E36D0344-78D2-48F6-8984-3A6DFE7637D4}" type="presParOf" srcId="{2F29B2BA-4B0E-41E1-8C73-CC2DAA3D2D01}" destId="{7CBF5148-9D16-4580-9ADD-DFDB64F1A380}" srcOrd="3" destOrd="0" presId="urn:microsoft.com/office/officeart/2005/8/layout/vList5"/>
    <dgm:cxn modelId="{F0C2102C-9CE4-4C8F-9CA5-B9E1986F1F10}" type="presParOf" srcId="{2F29B2BA-4B0E-41E1-8C73-CC2DAA3D2D01}" destId="{09F1DCE5-D088-4490-8165-64C07E275D34}" srcOrd="4" destOrd="0" presId="urn:microsoft.com/office/officeart/2005/8/layout/vList5"/>
    <dgm:cxn modelId="{D6F16275-1321-4D86-BA98-152FD0C63C67}" type="presParOf" srcId="{09F1DCE5-D088-4490-8165-64C07E275D34}" destId="{49EAB389-975D-46DF-80DF-F8C1BFF1D190}" srcOrd="0" destOrd="0" presId="urn:microsoft.com/office/officeart/2005/8/layout/vList5"/>
    <dgm:cxn modelId="{8234B5B4-F140-4205-AFBA-EED1D4DBF890}" type="presParOf" srcId="{2F29B2BA-4B0E-41E1-8C73-CC2DAA3D2D01}" destId="{624E65E1-7D37-4AF8-8A20-3E0298832FB1}" srcOrd="5" destOrd="0" presId="urn:microsoft.com/office/officeart/2005/8/layout/vList5"/>
    <dgm:cxn modelId="{E38E3426-27BA-4E73-913A-69B9F240FCAD}" type="presParOf" srcId="{2F29B2BA-4B0E-41E1-8C73-CC2DAA3D2D01}" destId="{C1850A38-FD4F-4CCF-9182-F31B00763134}" srcOrd="6" destOrd="0" presId="urn:microsoft.com/office/officeart/2005/8/layout/vList5"/>
    <dgm:cxn modelId="{3D669D3E-5468-4ED3-845C-4C93221BC7EE}" type="presParOf" srcId="{C1850A38-FD4F-4CCF-9182-F31B00763134}" destId="{9FBC4C96-045B-4B98-AD20-D9FD696A93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CA24A-B1BF-4C20-84BA-ED2B0E25E1D1}">
      <dsp:nvSpPr>
        <dsp:cNvPr id="0" name=""/>
        <dsp:cNvSpPr/>
      </dsp:nvSpPr>
      <dsp:spPr>
        <a:xfrm>
          <a:off x="0" y="39801"/>
          <a:ext cx="82296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Students* - 485,147</a:t>
          </a:r>
          <a:endParaRPr lang="en-US" sz="4800" kern="1200" dirty="0"/>
        </a:p>
      </dsp:txBody>
      <dsp:txXfrm>
        <a:off x="67852" y="107653"/>
        <a:ext cx="8093896" cy="1254256"/>
      </dsp:txXfrm>
    </dsp:sp>
    <dsp:sp modelId="{A4C8C864-3B23-4F25-AB79-C27EE724688F}">
      <dsp:nvSpPr>
        <dsp:cNvPr id="0" name=""/>
        <dsp:cNvSpPr/>
      </dsp:nvSpPr>
      <dsp:spPr>
        <a:xfrm>
          <a:off x="0" y="1568001"/>
          <a:ext cx="82296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School Districts – 286</a:t>
          </a:r>
          <a:endParaRPr lang="en-US" sz="4800" kern="1200" dirty="0"/>
        </a:p>
      </dsp:txBody>
      <dsp:txXfrm>
        <a:off x="67852" y="1635853"/>
        <a:ext cx="8093896" cy="1254256"/>
      </dsp:txXfrm>
    </dsp:sp>
    <dsp:sp modelId="{F1EE2163-6B75-4BB8-A94A-2E9A5D9EC2BF}">
      <dsp:nvSpPr>
        <dsp:cNvPr id="0" name=""/>
        <dsp:cNvSpPr/>
      </dsp:nvSpPr>
      <dsp:spPr>
        <a:xfrm>
          <a:off x="0" y="3096201"/>
          <a:ext cx="82296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Schools – 1,336</a:t>
          </a:r>
          <a:endParaRPr lang="en-US" sz="4800" kern="1200" dirty="0"/>
        </a:p>
      </dsp:txBody>
      <dsp:txXfrm>
        <a:off x="67852" y="3164053"/>
        <a:ext cx="8093896" cy="125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1A16BC-6BA4-4083-8888-B8B86CB694D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DA9740-CEBC-45E0-B0DF-EE741DEA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ACEDA7-4F57-4543-A17D-F1B7E04C971C}" type="datetime1">
              <a:rPr lang="en-US" altLang="en-US"/>
              <a:pPr>
                <a:defRPr/>
              </a:pPr>
              <a:t>2/3/2014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D1829-F9BA-433D-94ED-A758C4BE8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21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A6604-F7FB-4BB7-81A5-F6B2DF7620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0E1C2E-BC32-4480-89BC-9DF21DE72B92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FEC078-6213-4CFD-9B1E-AFBEE64939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EC94F0-AE3E-4A67-9B81-CDF1F1EA65FB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AC9785-7A6B-4EBA-859C-CCBBB36DD8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A0604E-732C-47E1-B784-AD1BE0E091F2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5CB2B-2769-4054-BC24-561D161D02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450B8C-9D12-40D2-84A9-8CED664DCF5F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0CD1E0-62B6-4A78-8D94-C41DA4A39236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8D98BC-A9B1-4ECE-A0EE-9B6A8E74DC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6424AB-74F9-4954-8D80-4F9B823B8CD0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16573B-DB7A-4046-BF70-A5FDFC9283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C3B3CF-A6C3-46A3-B195-2D306688E745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B9E351-1CCE-4E44-975F-626CFA5D48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6A8F9C-92F5-4646-8B40-1A943377A79D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A08886-0F56-424F-8C69-3653282497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76F80D-6A4A-4B4C-84A3-3F98C9BF36F4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09257-499F-493B-8DFB-F1827C0C4B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F567BB5-6EF9-4EE4-99B3-0BCD2C104A64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5CBFB0-85C8-4C2D-9C8E-C3B798007E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16199D-D47A-4704-9544-6E58172E2B5D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D7C353-EE47-47E0-A77E-21384C203B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42D13B-AF8B-48FB-88D0-7457849C88D6}" type="datetime1">
              <a:rPr lang="en-US" altLang="en-US" smtClean="0"/>
              <a:t>2/3/2014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691C63-112E-45FD-BF07-22848E8A86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Education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611607"/>
            <a:ext cx="8686800" cy="1199704"/>
          </a:xfrm>
        </p:spPr>
        <p:txBody>
          <a:bodyPr>
            <a:normAutofit/>
          </a:bodyPr>
          <a:lstStyle/>
          <a:p>
            <a:r>
              <a:rPr lang="en-US" dirty="0" smtClean="0"/>
              <a:t>Vision 20/20 Committee</a:t>
            </a:r>
          </a:p>
          <a:p>
            <a:r>
              <a:rPr lang="en-US" dirty="0" smtClean="0"/>
              <a:t>January 29,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EC078-6213-4CFD-9B1E-AFBEE64939C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1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vfs15597\Projects\Graphics\KCCR\Dude with Puzzle Pieces\Dude_KCC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84" y="1435164"/>
            <a:ext cx="2757492" cy="4316075"/>
          </a:xfrm>
        </p:spPr>
      </p:pic>
      <p:sp>
        <p:nvSpPr>
          <p:cNvPr id="3" name="Rectangle 2"/>
          <p:cNvSpPr/>
          <p:nvPr/>
        </p:nvSpPr>
        <p:spPr>
          <a:xfrm>
            <a:off x="3429000" y="167640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College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and Career Ready </a:t>
            </a:r>
            <a:endParaRPr lang="en-US" altLang="en-US" sz="2200" dirty="0" smtClean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means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an individual has the </a:t>
            </a:r>
            <a:endParaRPr lang="en-US" altLang="en-US" sz="22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+mj-lt"/>
              </a:rPr>
              <a:t>academic</a:t>
            </a: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 preparation,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+mj-lt"/>
              </a:rPr>
              <a:t>cognitive</a:t>
            </a: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 preparation,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+mj-lt"/>
              </a:rPr>
              <a:t>technical</a:t>
            </a: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skills, </a:t>
            </a: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and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+mj-lt"/>
              </a:rPr>
              <a:t>employability</a:t>
            </a: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skills </a:t>
            </a:r>
            <a:endParaRPr lang="en-US" altLang="en-US" sz="2200" dirty="0" smtClean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+mj-lt"/>
              </a:rPr>
              <a:t>to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be successful in postsecondary education, in the attainment of an industry recognized certification or in the workforce, without the need for remediation.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847341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College and Career Ready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6573B-DB7A-4046-BF70-A5FDFC92837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Kansas College &amp; Career Ready Standards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English Language Arts</a:t>
            </a:r>
          </a:p>
          <a:p>
            <a:pPr lvl="1"/>
            <a:r>
              <a:rPr lang="en-US" dirty="0" smtClean="0"/>
              <a:t>History, Government and Social Studies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English Language Proficiency</a:t>
            </a:r>
          </a:p>
          <a:p>
            <a:pPr lvl="1"/>
            <a:r>
              <a:rPr lang="en-US" dirty="0" smtClean="0"/>
              <a:t>Handwriting</a:t>
            </a:r>
          </a:p>
          <a:p>
            <a:pPr lvl="1"/>
            <a:r>
              <a:rPr lang="en-US" dirty="0" smtClean="0"/>
              <a:t>Theatre Arts</a:t>
            </a:r>
          </a:p>
          <a:p>
            <a:pPr lvl="1"/>
            <a:r>
              <a:rPr lang="en-US" dirty="0" smtClean="0"/>
              <a:t>And more as they come up for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Together the 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5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 and technical education (CTE)</a:t>
            </a:r>
          </a:p>
          <a:p>
            <a:pPr lvl="1"/>
            <a:r>
              <a:rPr lang="en-US" dirty="0" smtClean="0"/>
              <a:t>Senate Bill 155</a:t>
            </a:r>
          </a:p>
          <a:p>
            <a:r>
              <a:rPr lang="en-US" dirty="0" smtClean="0"/>
              <a:t>Jobs for America’s Graduates (JAG)</a:t>
            </a:r>
          </a:p>
          <a:p>
            <a:r>
              <a:rPr lang="en-US" dirty="0" smtClean="0"/>
              <a:t>Individual Plans of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Pieces to the 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5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09600"/>
            <a:ext cx="388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Does Kansas Compare?</a:t>
            </a:r>
          </a:p>
          <a:p>
            <a:endParaRPr lang="en-US" sz="20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Above national average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on both ACT and SAT</a:t>
            </a:r>
            <a:endParaRPr lang="en-US" sz="2800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4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63"/>
            <a:ext cx="8382000" cy="68425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68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Trends by Percent Proficient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254000" y="1320800"/>
          <a:ext cx="87884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4" imgW="8785097" imgH="5127180" progId="Excel.Chart.8">
                  <p:embed/>
                </p:oleObj>
              </mc:Choice>
              <mc:Fallback>
                <p:oleObj r:id="rId4" imgW="8785097" imgH="51271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320800"/>
                        <a:ext cx="87884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8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/>
              <a:t>Reading</a:t>
            </a:r>
            <a:r>
              <a:rPr lang="en-US" altLang="en-US" sz="3200" dirty="0" smtClean="0"/>
              <a:t> Trends by Percent Proficient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84B4E3-E19F-4B92-8AE9-4781583DEF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0484" name="Chart 4"/>
          <p:cNvGraphicFramePr>
            <a:graphicFrameLocks/>
          </p:cNvGraphicFramePr>
          <p:nvPr/>
        </p:nvGraphicFramePr>
        <p:xfrm>
          <a:off x="-50800" y="1397000"/>
          <a:ext cx="9017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5" imgW="9016765" imgH="4980864" progId="Excel.Chart.8">
                  <p:embed/>
                </p:oleObj>
              </mc:Choice>
              <mc:Fallback>
                <p:oleObj r:id="rId5" imgW="9016765" imgH="498086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97000"/>
                        <a:ext cx="90170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7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9575"/>
            <a:ext cx="82486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2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0016" y="1981200"/>
            <a:ext cx="8229600" cy="4525962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ea typeface="+mn-ea"/>
              </a:rPr>
              <a:t>Transitional assessment in </a:t>
            </a:r>
            <a:r>
              <a:rPr lang="en-US" sz="2400" b="1" dirty="0" smtClean="0">
                <a:ea typeface="+mn-ea"/>
              </a:rPr>
              <a:t>2013-2014</a:t>
            </a:r>
          </a:p>
          <a:p>
            <a:pPr marL="644652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Based </a:t>
            </a:r>
            <a:r>
              <a:rPr lang="en-US" sz="2400" dirty="0"/>
              <a:t>on the Kansas College </a:t>
            </a:r>
            <a:r>
              <a:rPr lang="en-US" sz="2400" dirty="0" smtClean="0"/>
              <a:t>and </a:t>
            </a:r>
            <a:r>
              <a:rPr lang="en-US" sz="2400" dirty="0"/>
              <a:t>Career Ready </a:t>
            </a:r>
            <a:r>
              <a:rPr lang="en-US" sz="2400" dirty="0" smtClean="0"/>
              <a:t>    Standards</a:t>
            </a:r>
          </a:p>
          <a:p>
            <a:pPr marL="644652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</a:t>
            </a:r>
            <a:r>
              <a:rPr lang="en-US" sz="2400" dirty="0" smtClean="0"/>
              <a:t>eveloped </a:t>
            </a:r>
            <a:r>
              <a:rPr lang="en-US" sz="2400" dirty="0"/>
              <a:t>by CETE at </a:t>
            </a:r>
            <a:r>
              <a:rPr lang="en-US" sz="2400" dirty="0" smtClean="0"/>
              <a:t>KU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ea typeface="+mn-ea"/>
              </a:rPr>
              <a:t>2014-2015 and Beyond </a:t>
            </a:r>
          </a:p>
          <a:p>
            <a:pPr marL="644652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Developed and administered by CETE at KU</a:t>
            </a:r>
          </a:p>
          <a:p>
            <a:pPr marL="644652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Features will include:</a:t>
            </a:r>
          </a:p>
          <a:p>
            <a:pPr marL="882396" lvl="2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Constructed response</a:t>
            </a:r>
          </a:p>
          <a:p>
            <a:pPr marL="882396" lvl="2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Technology enhanced</a:t>
            </a:r>
          </a:p>
          <a:p>
            <a:pPr marL="882396" lvl="2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Adaptive at the section level (not item)</a:t>
            </a:r>
          </a:p>
          <a:p>
            <a:pPr marL="882396" lvl="2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/>
              <a:t>Multiple choice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768096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State Summative Assessments in Math and English Language 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7768"/>
            <a:ext cx="3505200" cy="6312868"/>
          </a:xfrm>
        </p:spPr>
      </p:pic>
      <p:sp>
        <p:nvSpPr>
          <p:cNvPr id="3" name="TextBox 2"/>
          <p:cNvSpPr txBox="1"/>
          <p:nvPr/>
        </p:nvSpPr>
        <p:spPr>
          <a:xfrm>
            <a:off x="6019800" y="617183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*IPS = Individual Plan of Study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6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In Review - 2013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40188" cy="442310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7200" dirty="0" smtClean="0"/>
              <a:t>Introduced Annual Measurable Objectives (AMOs) to determine student, school, district and state achievement.</a:t>
            </a:r>
            <a:endParaRPr lang="en-US" sz="7200" dirty="0"/>
          </a:p>
          <a:p>
            <a:pPr lvl="0"/>
            <a:r>
              <a:rPr lang="en-US" sz="7200" dirty="0"/>
              <a:t>Approved the Emergency Safety Interventions guidelines.</a:t>
            </a:r>
          </a:p>
          <a:p>
            <a:pPr lvl="0"/>
            <a:r>
              <a:rPr lang="en-US" sz="7200" dirty="0" smtClean="0"/>
              <a:t>Approved </a:t>
            </a:r>
            <a:r>
              <a:rPr lang="en-US" sz="7200" dirty="0"/>
              <a:t>the creation of a transitional assessment by CETE for the spring 2014 state assessment in math and English Language Arts.</a:t>
            </a:r>
          </a:p>
          <a:p>
            <a:pPr lvl="0"/>
            <a:r>
              <a:rPr lang="en-US" sz="7200" dirty="0" smtClean="0"/>
              <a:t>Approved </a:t>
            </a:r>
            <a:r>
              <a:rPr lang="en-US" sz="7200" dirty="0"/>
              <a:t>the Kansas College and Career Ready Standards for History, Government and Social </a:t>
            </a:r>
            <a:r>
              <a:rPr lang="en-US" sz="7200" dirty="0" smtClean="0"/>
              <a:t>Studies.</a:t>
            </a:r>
            <a:endParaRPr lang="en-US" sz="7200" dirty="0"/>
          </a:p>
          <a:p>
            <a:pPr lvl="0"/>
            <a:r>
              <a:rPr lang="en-US" sz="7200" dirty="0"/>
              <a:t>Approved the Kansas College and Career Ready Science Standards</a:t>
            </a:r>
            <a:r>
              <a:rPr lang="en-US" sz="7200" dirty="0" smtClean="0"/>
              <a:t>.</a:t>
            </a:r>
          </a:p>
          <a:p>
            <a:r>
              <a:rPr lang="en-US" sz="7200" dirty="0"/>
              <a:t>Held a special session with </a:t>
            </a:r>
            <a:r>
              <a:rPr lang="en-US" sz="7200" dirty="0" smtClean="0"/>
              <a:t>members </a:t>
            </a:r>
            <a:r>
              <a:rPr lang="en-US" sz="7200" dirty="0"/>
              <a:t>of the House and Senate Education Committees.</a:t>
            </a:r>
          </a:p>
          <a:p>
            <a:endParaRPr lang="en-US" sz="6400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4041775" cy="3941763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Moved KSDE to the Landon building.</a:t>
            </a:r>
          </a:p>
          <a:p>
            <a:pPr lvl="0"/>
            <a:r>
              <a:rPr lang="en-US" sz="1800" dirty="0" smtClean="0"/>
              <a:t>Approved the Kansas Handwriting Curricular Standards.</a:t>
            </a:r>
          </a:p>
          <a:p>
            <a:pPr lvl="0"/>
            <a:r>
              <a:rPr lang="en-US" sz="1800" dirty="0" smtClean="0"/>
              <a:t>Approved the Kansas College and Career Ready Standards for English Language Proficiency.</a:t>
            </a:r>
          </a:p>
          <a:p>
            <a:pPr lvl="0"/>
            <a:r>
              <a:rPr lang="en-US" sz="1800" dirty="0" smtClean="0"/>
              <a:t>Redesigned KSDE website.</a:t>
            </a:r>
          </a:p>
          <a:p>
            <a:pPr lvl="0"/>
            <a:r>
              <a:rPr lang="en-US" sz="1800" dirty="0" smtClean="0"/>
              <a:t>Acted on changes to K.S.A. 91-31-32 for Celebrate Freedom Week.</a:t>
            </a:r>
          </a:p>
          <a:p>
            <a:pPr lvl="0"/>
            <a:r>
              <a:rPr lang="en-US" sz="1800" dirty="0" smtClean="0"/>
              <a:t>Approved CETE as the developer and vendor for the state summative assessments in math and English Language arts.</a:t>
            </a:r>
          </a:p>
          <a:p>
            <a:r>
              <a:rPr lang="en-US" sz="1800" dirty="0" smtClean="0"/>
              <a:t> </a:t>
            </a: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9257-499F-493B-8DFB-F1827C0C4BE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10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581400"/>
            <a:ext cx="4114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Moving from Proficient to </a:t>
            </a:r>
            <a:br>
              <a:rPr lang="en-US" dirty="0" smtClean="0"/>
            </a:br>
            <a:r>
              <a:rPr lang="en-US" dirty="0" smtClean="0"/>
              <a:t>College &amp; Career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Proficient</a:t>
            </a:r>
          </a:p>
          <a:p>
            <a:pPr marL="0" indent="0">
              <a:buNone/>
            </a:pPr>
            <a:r>
              <a:rPr lang="en-US" sz="2400" dirty="0" smtClean="0"/>
              <a:t>What % of Kansas students meet grade level proficiency, and ready to move to the next grade level?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Math 2012 = 85%</a:t>
            </a:r>
          </a:p>
          <a:p>
            <a:pPr marL="0" indent="0" algn="ctr">
              <a:buNone/>
            </a:pPr>
            <a:r>
              <a:rPr lang="en-US" sz="2400" dirty="0" smtClean="0"/>
              <a:t>Reading 2012 = 87%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College &amp; Career Ready</a:t>
            </a:r>
          </a:p>
          <a:p>
            <a:pPr marL="0" indent="0">
              <a:buNone/>
            </a:pPr>
            <a:r>
              <a:rPr lang="en-US" sz="2400" dirty="0" smtClean="0"/>
              <a:t>What % of Kansas Students perform at a CCR level on the new assessments?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?????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We don’t know, but we need to be prepared to communicate that standards and assessments have changed!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9E351-1CCE-4E44-975F-626CFA5D48A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8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Performance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3118301"/>
              </p:ext>
            </p:extLst>
          </p:nvPr>
        </p:nvGraphicFramePr>
        <p:xfrm>
          <a:off x="457200" y="1444625"/>
          <a:ext cx="4040188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40188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 State Assessment</a:t>
                      </a:r>
                    </a:p>
                    <a:p>
                      <a:pPr algn="ctr"/>
                      <a:r>
                        <a:rPr lang="en-US" dirty="0" smtClean="0"/>
                        <a:t>2002-2013</a:t>
                      </a:r>
                      <a:endParaRPr lang="en-US" dirty="0"/>
                    </a:p>
                  </a:txBody>
                  <a:tcPr marL="103154" marR="103154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Exemplary</a:t>
                      </a:r>
                      <a:endParaRPr lang="en-US" dirty="0"/>
                    </a:p>
                  </a:txBody>
                  <a:tcPr marL="103154" marR="103154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  <a:endParaRPr lang="en-US" dirty="0"/>
                    </a:p>
                  </a:txBody>
                  <a:tcPr marL="103154" marR="103154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marL="103154" marR="103154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Approaching</a:t>
                      </a:r>
                      <a:endParaRPr lang="en-US" dirty="0"/>
                    </a:p>
                  </a:txBody>
                  <a:tcPr marL="103154" marR="103154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</a:t>
                      </a:r>
                      <a:endParaRPr lang="en-US" dirty="0"/>
                    </a:p>
                  </a:txBody>
                  <a:tcPr marL="103154" marR="103154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00222690"/>
              </p:ext>
            </p:extLst>
          </p:nvPr>
        </p:nvGraphicFramePr>
        <p:xfrm>
          <a:off x="4645025" y="1444625"/>
          <a:ext cx="4041775" cy="441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41775"/>
              </a:tblGrid>
              <a:tr h="7490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State Assessment</a:t>
                      </a:r>
                    </a:p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 marL="101044" marR="101044"/>
                </a:tc>
              </a:tr>
              <a:tr h="6225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01044" marR="101044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01044" marR="101044"/>
                </a:tc>
              </a:tr>
              <a:tr h="125398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01044" marR="101044"/>
                </a:tc>
              </a:tr>
              <a:tr h="118441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01044" marR="101044"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724400" y="34290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8348" y="4343400"/>
            <a:ext cx="39212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2002-2013 Performance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  <a:ln>
            <a:noFill/>
            <a:prstDash val="dash"/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2014-2015 and Beyond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514600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5486400"/>
            <a:ext cx="3276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2743200"/>
            <a:ext cx="28194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5400" y="2514600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5486400"/>
            <a:ext cx="32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84371" y="3905250"/>
            <a:ext cx="1524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91200" y="2724150"/>
            <a:ext cx="2209800" cy="1181100"/>
          </a:xfrm>
          <a:prstGeom prst="straightConnector1">
            <a:avLst/>
          </a:prstGeom>
          <a:ln w="381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Accreditation based on the relevance, relationships, rigor, responsive culture, and results</a:t>
            </a:r>
          </a:p>
          <a:p>
            <a:r>
              <a:rPr lang="en-US" dirty="0" smtClean="0"/>
              <a:t>Full implementation of the Kansas College &amp; Career Ready Standards in math and English language arts</a:t>
            </a:r>
          </a:p>
          <a:p>
            <a:r>
              <a:rPr lang="en-US" dirty="0" smtClean="0"/>
              <a:t>Transitional assessment based on the KCCRS</a:t>
            </a:r>
          </a:p>
          <a:p>
            <a:r>
              <a:rPr lang="en-US" dirty="0" smtClean="0"/>
              <a:t>Development of state summative assessment in math and English language arts</a:t>
            </a:r>
          </a:p>
          <a:p>
            <a:r>
              <a:rPr lang="en-US" dirty="0" smtClean="0"/>
              <a:t>Application for renewal of the ESEA Flexibility Waiver</a:t>
            </a:r>
          </a:p>
          <a:p>
            <a:r>
              <a:rPr lang="en-US" dirty="0" smtClean="0"/>
              <a:t>Continued work on teacher and principal evaluations with emphasis on student growth</a:t>
            </a:r>
          </a:p>
          <a:p>
            <a:r>
              <a:rPr lang="en-US" dirty="0" smtClean="0"/>
              <a:t>Revisions of licensure in CTE </a:t>
            </a:r>
          </a:p>
          <a:p>
            <a:r>
              <a:rPr lang="en-US" dirty="0" smtClean="0"/>
              <a:t>Revisions for out-of-state applicants</a:t>
            </a:r>
          </a:p>
          <a:p>
            <a:r>
              <a:rPr lang="en-US" dirty="0" smtClean="0"/>
              <a:t>Revisions of licensure for special education teachers</a:t>
            </a:r>
          </a:p>
          <a:p>
            <a:r>
              <a:rPr lang="en-US" dirty="0" smtClean="0"/>
              <a:t>Pilot of Individual Plans of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28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Magnitude of Change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13160685"/>
              </p:ext>
            </p:extLst>
          </p:nvPr>
        </p:nvGraphicFramePr>
        <p:xfrm>
          <a:off x="990600" y="1600200"/>
          <a:ext cx="4040188" cy="384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30609368"/>
              </p:ext>
            </p:extLst>
          </p:nvPr>
        </p:nvGraphicFramePr>
        <p:xfrm>
          <a:off x="3962400" y="1600200"/>
          <a:ext cx="4041775" cy="384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13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/>
            <a:endParaRPr lang="en-US" altLang="en-US" sz="3600" dirty="0" smtClean="0"/>
          </a:p>
          <a:p>
            <a:pPr marL="502920" indent="-457200" algn="ctr">
              <a:buFont typeface="Wingdings" panose="05000000000000000000" pitchFamily="2" charset="2"/>
              <a:buChar char="q"/>
            </a:pPr>
            <a:r>
              <a:rPr lang="en-US" altLang="en-US" sz="3000" dirty="0" smtClean="0"/>
              <a:t>Follow </a:t>
            </a:r>
            <a:r>
              <a:rPr lang="en-US" altLang="en-US" sz="3000" b="1" dirty="0" smtClean="0"/>
              <a:t>Diane</a:t>
            </a:r>
            <a:r>
              <a:rPr lang="en-US" altLang="en-US" sz="3000" dirty="0" smtClean="0"/>
              <a:t> on Twitter @</a:t>
            </a:r>
            <a:r>
              <a:rPr lang="en-US" altLang="en-US" sz="3000" dirty="0" err="1" smtClean="0"/>
              <a:t>dianedebacker</a:t>
            </a:r>
            <a:endParaRPr lang="en-US" altLang="en-US" sz="3000" dirty="0" smtClean="0"/>
          </a:p>
          <a:p>
            <a:pPr algn="ctr">
              <a:buFont typeface="Wingdings" panose="05000000000000000000" pitchFamily="2" charset="2"/>
              <a:buChar char="q"/>
            </a:pPr>
            <a:endParaRPr lang="en-US" altLang="en-US" sz="3000" dirty="0" smtClean="0"/>
          </a:p>
          <a:p>
            <a:pPr marL="502920" indent="-457200" algn="ctr">
              <a:buFont typeface="Wingdings" panose="05000000000000000000" pitchFamily="2" charset="2"/>
              <a:buChar char="q"/>
            </a:pPr>
            <a:r>
              <a:rPr lang="en-US" altLang="en-US" sz="3000" dirty="0" smtClean="0"/>
              <a:t>“Like” KSDE on Facebook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endParaRPr lang="en-US" altLang="en-US" sz="3000" dirty="0" smtClean="0"/>
          </a:p>
          <a:p>
            <a:pPr marL="502920" indent="-457200" algn="ctr">
              <a:buFont typeface="Wingdings" panose="05000000000000000000" pitchFamily="2" charset="2"/>
              <a:buChar char="q"/>
            </a:pPr>
            <a:r>
              <a:rPr lang="en-US" altLang="en-US" sz="3000" dirty="0" smtClean="0"/>
              <a:t>Visit our website:  </a:t>
            </a:r>
            <a:r>
              <a:rPr lang="en-US" altLang="en-US" sz="3000" dirty="0" smtClean="0">
                <a:solidFill>
                  <a:schemeClr val="tx1"/>
                </a:solidFill>
              </a:rPr>
              <a:t>www.ksde.org</a:t>
            </a:r>
          </a:p>
          <a:p>
            <a:pPr algn="ctr" eaLnBrk="1" hangingPunct="1"/>
            <a:endParaRPr lang="en-US" altLang="en-US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14400" y="768096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Ways to Keep in Touch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9257-499F-493B-8DFB-F1827C0C4BE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295400"/>
            <a:ext cx="6291072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03238"/>
            <a:ext cx="80708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9257-499F-493B-8DFB-F1827C0C4BE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Kansas State Board of Education</a:t>
            </a:r>
            <a:br>
              <a:rPr lang="en-US" dirty="0" smtClean="0"/>
            </a:br>
            <a:r>
              <a:rPr lang="en-US" dirty="0" smtClean="0"/>
              <a:t>Supervision of K-12 Public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Accrediting </a:t>
            </a:r>
            <a:r>
              <a:rPr lang="en-US" sz="2400" dirty="0"/>
              <a:t>K-12 schools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Administering &amp; distributing state &amp; federal funds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Certifying teachers, administrators &amp; school specialists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Developing, administering &amp; monitoring state &amp; federal </a:t>
            </a:r>
            <a:r>
              <a:rPr lang="en-US" sz="2400" dirty="0" smtClean="0"/>
              <a:t>plans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02225" y="1447800"/>
            <a:ext cx="4041775" cy="3941763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Approve standards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Evaluating &amp; approving teacher education programs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Public hearings: state plans, rules &amp; regulations, transfers of territory, due process appeals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Supervising KSSB &amp; KSSD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9257-499F-493B-8DFB-F1827C0C4BE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1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21581" y="1600200"/>
            <a:ext cx="6777037" cy="4495800"/>
          </a:xfrm>
        </p:spPr>
        <p:txBody>
          <a:bodyPr>
            <a:normAutofit fontScale="92500" lnSpcReduction="20000"/>
          </a:bodyPr>
          <a:lstStyle/>
          <a:p>
            <a:pPr marL="525463" indent="-457200" eaLnBrk="1" hangingPunct="1">
              <a:lnSpc>
                <a:spcPct val="90000"/>
              </a:lnSpc>
              <a:buClrTx/>
              <a:buSzPct val="120000"/>
              <a:buFont typeface="+mj-lt"/>
              <a:buAutoNum type="arabicPeriod"/>
            </a:pPr>
            <a:r>
              <a:rPr lang="en-US" altLang="en-US" sz="2600" dirty="0" smtClean="0"/>
              <a:t>Provide a </a:t>
            </a:r>
            <a:r>
              <a:rPr lang="en-US" altLang="en-US" sz="2600" dirty="0" smtClean="0">
                <a:solidFill>
                  <a:srgbClr val="FF0000"/>
                </a:solidFill>
              </a:rPr>
              <a:t>flexible and efficient delivery system </a:t>
            </a:r>
            <a:r>
              <a:rPr lang="en-US" altLang="en-US" sz="2600" dirty="0" smtClean="0"/>
              <a:t>to meet our students’ varied and changing needs</a:t>
            </a:r>
          </a:p>
          <a:p>
            <a:pPr marL="525463" indent="-457200" eaLnBrk="1" hangingPunct="1">
              <a:lnSpc>
                <a:spcPct val="90000"/>
              </a:lnSpc>
              <a:buClrTx/>
              <a:buSzPct val="120000"/>
              <a:buFont typeface="Arial" charset="0"/>
              <a:buAutoNum type="arabicPeriod"/>
            </a:pPr>
            <a:r>
              <a:rPr lang="en-US" altLang="en-US" sz="2600" dirty="0" smtClean="0"/>
              <a:t>Provide an </a:t>
            </a:r>
            <a:r>
              <a:rPr lang="en-US" altLang="en-US" sz="2600" dirty="0" smtClean="0">
                <a:solidFill>
                  <a:srgbClr val="FF0000"/>
                </a:solidFill>
              </a:rPr>
              <a:t>effective educator </a:t>
            </a:r>
            <a:r>
              <a:rPr lang="en-US" altLang="en-US" sz="2600" dirty="0" smtClean="0"/>
              <a:t>in every classroom</a:t>
            </a:r>
          </a:p>
          <a:p>
            <a:pPr marL="525463" indent="-457200" eaLnBrk="1" hangingPunct="1">
              <a:lnSpc>
                <a:spcPct val="90000"/>
              </a:lnSpc>
              <a:buClrTx/>
              <a:buSzPct val="120000"/>
              <a:buFont typeface="Arial" charset="0"/>
              <a:buAutoNum type="arabicPeriod"/>
            </a:pPr>
            <a:r>
              <a:rPr lang="en-US" altLang="en-US" sz="2600" dirty="0" smtClean="0"/>
              <a:t>Ensure </a:t>
            </a:r>
            <a:r>
              <a:rPr lang="en-US" altLang="en-US" sz="2600" dirty="0" smtClean="0">
                <a:solidFill>
                  <a:srgbClr val="FF0000"/>
                </a:solidFill>
              </a:rPr>
              <a:t>effective, visionary leaders </a:t>
            </a:r>
            <a:r>
              <a:rPr lang="en-US" altLang="en-US" sz="2600" dirty="0" smtClean="0"/>
              <a:t>in every school</a:t>
            </a:r>
          </a:p>
          <a:p>
            <a:pPr marL="525463" indent="-457200" eaLnBrk="1" hangingPunct="1">
              <a:lnSpc>
                <a:spcPct val="90000"/>
              </a:lnSpc>
              <a:buClrTx/>
              <a:buSzPct val="120000"/>
              <a:buFont typeface="Arial" charset="0"/>
              <a:buAutoNum type="arabicPeriod"/>
            </a:pPr>
            <a:r>
              <a:rPr lang="en-US" altLang="en-US" sz="2600" dirty="0" smtClean="0"/>
              <a:t>Promote and encourage best practices for </a:t>
            </a:r>
            <a:r>
              <a:rPr lang="en-US" altLang="en-US" sz="2600" dirty="0" smtClean="0">
                <a:solidFill>
                  <a:srgbClr val="FF0000"/>
                </a:solidFill>
              </a:rPr>
              <a:t>early childhood programs</a:t>
            </a:r>
          </a:p>
          <a:p>
            <a:pPr marL="525463" indent="-457200" eaLnBrk="1" hangingPunct="1">
              <a:lnSpc>
                <a:spcPct val="90000"/>
              </a:lnSpc>
              <a:buClrTx/>
              <a:buSzPct val="120000"/>
              <a:buFont typeface="Arial" charset="0"/>
              <a:buAutoNum type="arabicPeriod"/>
            </a:pPr>
            <a:r>
              <a:rPr lang="en-US" altLang="en-US" sz="2600" dirty="0" smtClean="0"/>
              <a:t>Develop active </a:t>
            </a:r>
            <a:r>
              <a:rPr lang="en-US" altLang="en-US" sz="2600" dirty="0" smtClean="0">
                <a:solidFill>
                  <a:srgbClr val="FF0000"/>
                </a:solidFill>
              </a:rPr>
              <a:t>communication and partnerships </a:t>
            </a:r>
            <a:r>
              <a:rPr lang="en-US" altLang="en-US" sz="2600" dirty="0" smtClean="0"/>
              <a:t>with families, communities, business stakeholders, constituents and policy partners</a:t>
            </a:r>
          </a:p>
          <a:p>
            <a:pPr marL="525463" indent="-4572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900" i="1" dirty="0" smtClean="0"/>
          </a:p>
          <a:p>
            <a:pPr marL="525463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1700" i="1" dirty="0" smtClean="0"/>
              <a:t>                                                                  Approved March 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8382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State Board Goals 2013-14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70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Characteristics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Headcount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4" y="1481138"/>
            <a:ext cx="5412211" cy="4525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6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Population Trends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177800" y="1163638"/>
          <a:ext cx="8864600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8864352" imgH="5364945" progId="Excel.Chart.8">
                  <p:embed/>
                </p:oleObj>
              </mc:Choice>
              <mc:Fallback>
                <p:oleObj r:id="rId4" imgW="8864352" imgH="536494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63638"/>
                        <a:ext cx="8864600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2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vfs15597\Projects\Graphics\KCCR\KCC-Ready-Puzzle-al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23" y="1481138"/>
            <a:ext cx="5401353" cy="4525962"/>
          </a:xfrm>
        </p:spPr>
      </p:pic>
      <p:sp>
        <p:nvSpPr>
          <p:cNvPr id="4" name="Rectangle 3"/>
          <p:cNvSpPr/>
          <p:nvPr/>
        </p:nvSpPr>
        <p:spPr>
          <a:xfrm>
            <a:off x="990600" y="7620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Kansas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9E1E-6F86-4EF6-8C6E-A1B6D23CB45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6199</TotalTime>
  <Words>773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Concourse</vt:lpstr>
      <vt:lpstr>Microsoft Excel Chart</vt:lpstr>
      <vt:lpstr>State of Education</vt:lpstr>
      <vt:lpstr>Year In Review - 2013</vt:lpstr>
      <vt:lpstr>PowerPoint Presentation</vt:lpstr>
      <vt:lpstr>Kansas State Board of Education Supervision of K-12 Public Schools</vt:lpstr>
      <vt:lpstr>PowerPoint Presentation</vt:lpstr>
      <vt:lpstr>School Characteristics</vt:lpstr>
      <vt:lpstr>Student Characteristics</vt:lpstr>
      <vt:lpstr>Kansas Population Trends</vt:lpstr>
      <vt:lpstr>PowerPoint Presentation</vt:lpstr>
      <vt:lpstr>PowerPoint Presentation</vt:lpstr>
      <vt:lpstr>Putting Together the Puzzle</vt:lpstr>
      <vt:lpstr>More Pieces to the Puzzle</vt:lpstr>
      <vt:lpstr>PowerPoint Presentation</vt:lpstr>
      <vt:lpstr>PowerPoint Presentation</vt:lpstr>
      <vt:lpstr>Math Trends by Percent Proficient</vt:lpstr>
      <vt:lpstr>Reading Trends by Percent Proficient </vt:lpstr>
      <vt:lpstr>PowerPoint Presentation</vt:lpstr>
      <vt:lpstr>PowerPoint Presentation</vt:lpstr>
      <vt:lpstr>PowerPoint Presentation</vt:lpstr>
      <vt:lpstr>Moving from Proficient to  College &amp; Career Ready</vt:lpstr>
      <vt:lpstr>Old vs. New Performance</vt:lpstr>
      <vt:lpstr>A New Start</vt:lpstr>
      <vt:lpstr>What to Expect in 2014</vt:lpstr>
      <vt:lpstr>Magnitude of Change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CCR: Making a Plan!</dc:title>
  <dc:creator>Nancy Bolz</dc:creator>
  <cp:lastModifiedBy>Penny Rice</cp:lastModifiedBy>
  <cp:revision>160</cp:revision>
  <cp:lastPrinted>2014-01-16T14:15:22Z</cp:lastPrinted>
  <dcterms:created xsi:type="dcterms:W3CDTF">2013-08-26T22:46:05Z</dcterms:created>
  <dcterms:modified xsi:type="dcterms:W3CDTF">2014-02-03T20:00:53Z</dcterms:modified>
</cp:coreProperties>
</file>