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Lst>
  <p:notesMasterIdLst>
    <p:notesMasterId r:id="rId5"/>
  </p:notesMasterIdLst>
  <p:sldIdLst>
    <p:sldId id="259" r:id="rId2"/>
    <p:sldId id="417" r:id="rId3"/>
    <p:sldId id="419" r:id="rId4"/>
  </p:sldIdLst>
  <p:sldSz cx="12192000" cy="6858000"/>
  <p:notesSz cx="7010400" cy="9296400"/>
  <p:embeddedFontLst>
    <p:embeddedFont>
      <p:font typeface="Calibri" panose="020F0502020204030204" pitchFamily="34" charset="0"/>
      <p:regular r:id="rId6"/>
      <p:bold r:id="rId7"/>
      <p:italic r:id="rId8"/>
      <p:boldItalic r:id="rId9"/>
    </p:embeddedFont>
    <p:embeddedFont>
      <p:font typeface="Open Sans Light" panose="020B0306030504020204" pitchFamily="34" charset="0"/>
      <p:regular r:id="rId10"/>
      <p:bold r:id="rId11"/>
      <p:italic r:id="rId12"/>
      <p:boldItalic r:id="rId13"/>
    </p:embeddedFont>
    <p:embeddedFont>
      <p:font typeface="Open Sans Semibold" panose="020B0706030804020204" pitchFamily="34" charset="0"/>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E2"/>
    <a:srgbClr val="FEDEC6"/>
    <a:srgbClr val="FFF3F3"/>
    <a:srgbClr val="FDDCC3"/>
    <a:srgbClr val="FED1B0"/>
    <a:srgbClr val="FFF4E1"/>
    <a:srgbClr val="FFF8E1"/>
    <a:srgbClr val="11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59" autoAdjust="0"/>
    <p:restoredTop sz="93466" autoAdjust="0"/>
  </p:normalViewPr>
  <p:slideViewPr>
    <p:cSldViewPr snapToGrid="0">
      <p:cViewPr varScale="1">
        <p:scale>
          <a:sx n="71" d="100"/>
          <a:sy n="71" d="100"/>
        </p:scale>
        <p:origin x="595" y="67"/>
      </p:cViewPr>
      <p:guideLst/>
    </p:cSldViewPr>
  </p:slideViewPr>
  <p:notesTextViewPr>
    <p:cViewPr>
      <p:scale>
        <a:sx n="1" d="1"/>
        <a:sy n="1" d="1"/>
      </p:scale>
      <p:origin x="0" y="0"/>
    </p:cViewPr>
  </p:notesTextViewPr>
  <p:notesViewPr>
    <p:cSldViewPr snapToGrid="0">
      <p:cViewPr varScale="1">
        <p:scale>
          <a:sx n="80" d="100"/>
          <a:sy n="80" d="100"/>
        </p:scale>
        <p:origin x="31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058412-F241-47DC-A42A-257218441A81}" type="datetimeFigureOut">
              <a:rPr lang="en-US" smtClean="0"/>
              <a:t>1/19/2023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AFA935-6041-43A0-BE52-1D862E62BC98}" type="slidenum">
              <a:rPr lang="en-US" smtClean="0"/>
              <a:t>‹#›</a:t>
            </a:fld>
            <a:endParaRPr lang="en-US" dirty="0"/>
          </a:p>
        </p:txBody>
      </p:sp>
    </p:spTree>
    <p:extLst>
      <p:ext uri="{BB962C8B-B14F-4D97-AF65-F5344CB8AC3E}">
        <p14:creationId xmlns:p14="http://schemas.microsoft.com/office/powerpoint/2010/main" val="427318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EC6B5-D09F-4513-8243-1B1B86050FC4}" type="slidenum">
              <a:rPr lang="en-US" smtClean="0"/>
              <a:t>1</a:t>
            </a:fld>
            <a:endParaRPr lang="en-US"/>
          </a:p>
        </p:txBody>
      </p:sp>
    </p:spTree>
    <p:extLst>
      <p:ext uri="{BB962C8B-B14F-4D97-AF65-F5344CB8AC3E}">
        <p14:creationId xmlns:p14="http://schemas.microsoft.com/office/powerpoint/2010/main" val="255426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FA935-6041-43A0-BE52-1D862E62BC98}" type="slidenum">
              <a:rPr lang="en-US" smtClean="0"/>
              <a:t>3</a:t>
            </a:fld>
            <a:endParaRPr lang="en-US" dirty="0"/>
          </a:p>
        </p:txBody>
      </p:sp>
    </p:spTree>
    <p:extLst>
      <p:ext uri="{BB962C8B-B14F-4D97-AF65-F5344CB8AC3E}">
        <p14:creationId xmlns:p14="http://schemas.microsoft.com/office/powerpoint/2010/main" val="1731854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1/19/2023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54961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33086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22103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5168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4523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1/19/2023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97146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336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23532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1/19/2023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9691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21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7987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1/19/2023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416846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1/19/2023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2737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1/19/2023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78171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5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19078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31A6-6A65-4DF5-8F62-D494B39FDE1F}"/>
              </a:ext>
            </a:extLst>
          </p:cNvPr>
          <p:cNvSpPr>
            <a:spLocks noGrp="1"/>
          </p:cNvSpPr>
          <p:nvPr>
            <p:ph type="ctrTitle"/>
          </p:nvPr>
        </p:nvSpPr>
        <p:spPr>
          <a:xfrm>
            <a:off x="1516303" y="4963102"/>
            <a:ext cx="7766936" cy="2431586"/>
          </a:xfrm>
        </p:spPr>
        <p:txBody>
          <a:bodyPr>
            <a:normAutofit fontScale="90000"/>
          </a:bodyPr>
          <a:lstStyle/>
          <a:p>
            <a:pPr algn="ct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4400" b="1" i="0" dirty="0">
                <a:solidFill>
                  <a:schemeClr val="accent1">
                    <a:lumMod val="75000"/>
                  </a:schemeClr>
                </a:solidFill>
                <a:effectLst/>
                <a:latin typeface="Arial" panose="020B0604020202020204" pitchFamily="34" charset="0"/>
                <a:cs typeface="Arial" panose="020B0604020202020204" pitchFamily="34" charset="0"/>
              </a:rPr>
            </a:br>
            <a:br>
              <a:rPr lang="en-US" sz="3600" b="1" i="0" dirty="0">
                <a:solidFill>
                  <a:schemeClr val="accent1">
                    <a:lumMod val="75000"/>
                  </a:schemeClr>
                </a:solidFill>
                <a:effectLst/>
                <a:latin typeface="Arial" panose="020B0604020202020204" pitchFamily="34" charset="0"/>
                <a:cs typeface="Arial" panose="020B0604020202020204" pitchFamily="34" charset="0"/>
              </a:rPr>
            </a:br>
            <a:br>
              <a:rPr lang="en-US" sz="6000" b="1" i="0" dirty="0">
                <a:solidFill>
                  <a:schemeClr val="accent1">
                    <a:lumMod val="75000"/>
                  </a:schemeClr>
                </a:solidFill>
                <a:effectLst/>
                <a:latin typeface="Arial" panose="020B0604020202020204" pitchFamily="34" charset="0"/>
                <a:cs typeface="Arial" panose="020B0604020202020204" pitchFamily="34" charset="0"/>
              </a:rPr>
            </a:br>
            <a:br>
              <a:rPr lang="en-US" sz="6000" b="1" i="0" dirty="0">
                <a:solidFill>
                  <a:schemeClr val="accent1">
                    <a:lumMod val="75000"/>
                  </a:schemeClr>
                </a:solidFill>
                <a:effectLst/>
                <a:latin typeface="Arial" panose="020B0604020202020204" pitchFamily="34" charset="0"/>
                <a:cs typeface="Arial" panose="020B0604020202020204" pitchFamily="34" charset="0"/>
              </a:rPr>
            </a:br>
            <a:br>
              <a:rPr lang="en-US" sz="6000" b="1" i="0" dirty="0">
                <a:solidFill>
                  <a:schemeClr val="accent1">
                    <a:lumMod val="75000"/>
                  </a:schemeClr>
                </a:solidFill>
                <a:effectLst/>
                <a:latin typeface="Arial" panose="020B0604020202020204" pitchFamily="34" charset="0"/>
                <a:cs typeface="Arial" panose="020B0604020202020204" pitchFamily="34" charset="0"/>
              </a:rPr>
            </a:br>
            <a:br>
              <a:rPr lang="en-US" b="0" i="0" dirty="0">
                <a:solidFill>
                  <a:srgbClr val="000000"/>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856F1A0-EFAF-413A-A97B-573020982BA4}"/>
              </a:ext>
            </a:extLst>
          </p:cNvPr>
          <p:cNvSpPr/>
          <p:nvPr/>
        </p:nvSpPr>
        <p:spPr>
          <a:xfrm>
            <a:off x="1516304" y="2058320"/>
            <a:ext cx="7422744" cy="1046440"/>
          </a:xfrm>
          <a:prstGeom prst="rect">
            <a:avLst/>
          </a:prstGeom>
        </p:spPr>
        <p:txBody>
          <a:bodyPr wrap="square">
            <a:spAutoFit/>
          </a:bodyPr>
          <a:lstStyle/>
          <a:p>
            <a:pPr algn="ctr"/>
            <a:r>
              <a:rPr kumimoji="0" lang="en-US" sz="4400" b="0" i="0" u="none" strike="noStrike" kern="1200" cap="none" spc="0" normalizeH="0" baseline="0" noProof="0" dirty="0">
                <a:ln>
                  <a:noFill/>
                </a:ln>
                <a:solidFill>
                  <a:srgbClr val="12284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Teacher Licensure Update</a:t>
            </a:r>
            <a:b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7971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32AF01-2E97-93D7-1871-BB8915AB729A}"/>
              </a:ext>
            </a:extLst>
          </p:cNvPr>
          <p:cNvSpPr>
            <a:spLocks noGrp="1"/>
          </p:cNvSpPr>
          <p:nvPr>
            <p:ph idx="1"/>
          </p:nvPr>
        </p:nvSpPr>
        <p:spPr/>
        <p:txBody>
          <a:bodyPr>
            <a:normAutofit/>
          </a:bodyPr>
          <a:lstStyle/>
          <a:p>
            <a:r>
              <a:rPr lang="en-US" dirty="0"/>
              <a:t>Regulation Update.</a:t>
            </a:r>
          </a:p>
          <a:p>
            <a:r>
              <a:rPr lang="en-US" dirty="0"/>
              <a:t>Inter-state Teacher Mobility Compact.</a:t>
            </a:r>
          </a:p>
          <a:p>
            <a:pPr lvl="1"/>
            <a:r>
              <a:rPr lang="en-US" dirty="0"/>
              <a:t>Reciprocity.</a:t>
            </a:r>
          </a:p>
          <a:p>
            <a:pPr lvl="1"/>
            <a:r>
              <a:rPr lang="en-US" dirty="0"/>
              <a:t>Unencumbered licenses.</a:t>
            </a:r>
          </a:p>
          <a:p>
            <a:r>
              <a:rPr lang="en-US" dirty="0"/>
              <a:t>Professional </a:t>
            </a:r>
            <a:r>
              <a:rPr lang="en-US"/>
              <a:t>Development Plan and Mentoring Plan Reviews.</a:t>
            </a:r>
            <a:endParaRPr lang="en-US" dirty="0"/>
          </a:p>
          <a:p>
            <a:r>
              <a:rPr lang="en-US" dirty="0"/>
              <a:t>Professional Standards Board Goals.</a:t>
            </a:r>
          </a:p>
          <a:p>
            <a:pPr lvl="1"/>
            <a:r>
              <a:rPr lang="en-US" dirty="0"/>
              <a:t>Professional Learning.</a:t>
            </a:r>
          </a:p>
          <a:p>
            <a:r>
              <a:rPr lang="en-US" dirty="0"/>
              <a:t>Strategic Initiatives Working Groups.</a:t>
            </a:r>
          </a:p>
          <a:p>
            <a:pPr lvl="1"/>
            <a:r>
              <a:rPr lang="en-US" dirty="0"/>
              <a:t>Leadership.</a:t>
            </a:r>
          </a:p>
          <a:p>
            <a:pPr lvl="1"/>
            <a:r>
              <a:rPr lang="en-US" dirty="0"/>
              <a:t>Classroom Redesign.</a:t>
            </a:r>
          </a:p>
          <a:p>
            <a:pPr lvl="1"/>
            <a:endParaRPr lang="en-US" dirty="0"/>
          </a:p>
        </p:txBody>
      </p:sp>
      <p:sp>
        <p:nvSpPr>
          <p:cNvPr id="3" name="Title 2">
            <a:extLst>
              <a:ext uri="{FF2B5EF4-FFF2-40B4-BE49-F238E27FC236}">
                <a16:creationId xmlns:a16="http://schemas.microsoft.com/office/drawing/2014/main" id="{ACD26095-553B-8771-5EBB-E865EC2DB11D}"/>
              </a:ext>
            </a:extLst>
          </p:cNvPr>
          <p:cNvSpPr>
            <a:spLocks noGrp="1"/>
          </p:cNvSpPr>
          <p:nvPr>
            <p:ph type="title"/>
          </p:nvPr>
        </p:nvSpPr>
        <p:spPr/>
        <p:txBody>
          <a:bodyPr/>
          <a:lstStyle/>
          <a:p>
            <a:r>
              <a:rPr lang="en-US" dirty="0"/>
              <a:t>Teacher Licensure</a:t>
            </a:r>
          </a:p>
        </p:txBody>
      </p:sp>
    </p:spTree>
    <p:extLst>
      <p:ext uri="{BB962C8B-B14F-4D97-AF65-F5344CB8AC3E}">
        <p14:creationId xmlns:p14="http://schemas.microsoft.com/office/powerpoint/2010/main" val="145661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60763" y="2444475"/>
            <a:ext cx="4592495" cy="2232124"/>
          </a:xfrm>
        </p:spPr>
        <p:txBody>
          <a:bodyPr>
            <a:normAutofit/>
          </a:bodyPr>
          <a:lstStyle/>
          <a:p>
            <a:pPr marL="0" indent="0">
              <a:lnSpc>
                <a:spcPct val="110000"/>
              </a:lnSpc>
              <a:spcBef>
                <a:spcPts val="0"/>
              </a:spcBef>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Shane Carter</a:t>
            </a:r>
          </a:p>
          <a:p>
            <a:pPr>
              <a:lnSpc>
                <a:spcPct val="110000"/>
              </a:lnSpc>
              <a:spcBef>
                <a:spcPts val="0"/>
              </a:spcBef>
            </a:pPr>
            <a:r>
              <a:rPr lang="en-US" dirty="0">
                <a:latin typeface="+mn-lt"/>
                <a:ea typeface="Open Sans Semibold" panose="020B0706030804020204" pitchFamily="34" charset="0"/>
                <a:cs typeface="Open Sans Semibold" panose="020B0706030804020204" pitchFamily="34" charset="0"/>
              </a:rPr>
              <a:t>Director, </a:t>
            </a:r>
            <a:r>
              <a:rPr lang="en-US" dirty="0">
                <a:ea typeface="Open Sans Semibold" panose="020B0706030804020204" pitchFamily="34" charset="0"/>
                <a:cs typeface="Open Sans Semibold" panose="020B0706030804020204" pitchFamily="34" charset="0"/>
              </a:rPr>
              <a:t>Teacher Licensure</a:t>
            </a:r>
            <a:endParaRPr lang="en-US" b="1" dirty="0"/>
          </a:p>
        </p:txBody>
      </p:sp>
      <p:sp>
        <p:nvSpPr>
          <p:cNvPr id="4" name="Content Placeholder 2">
            <a:extLst>
              <a:ext uri="{FF2B5EF4-FFF2-40B4-BE49-F238E27FC236}">
                <a16:creationId xmlns:a16="http://schemas.microsoft.com/office/drawing/2014/main" id="{4C895DAF-4FAD-488D-8713-A94A2A5AA047}"/>
              </a:ext>
            </a:extLst>
          </p:cNvPr>
          <p:cNvSpPr txBox="1">
            <a:spLocks/>
          </p:cNvSpPr>
          <p:nvPr/>
        </p:nvSpPr>
        <p:spPr>
          <a:xfrm>
            <a:off x="6312968" y="3224608"/>
            <a:ext cx="4608367" cy="17524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n-US" b="1" dirty="0"/>
          </a:p>
        </p:txBody>
      </p:sp>
    </p:spTree>
    <p:extLst>
      <p:ext uri="{BB962C8B-B14F-4D97-AF65-F5344CB8AC3E}">
        <p14:creationId xmlns:p14="http://schemas.microsoft.com/office/powerpoint/2010/main" val="1095092598"/>
      </p:ext>
    </p:extLst>
  </p:cSld>
  <p:clrMapOvr>
    <a:masterClrMapping/>
  </p:clrMapOvr>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7737</TotalTime>
  <Words>69</Words>
  <Application>Microsoft Office PowerPoint</Application>
  <PresentationFormat>Widescreen</PresentationFormat>
  <Paragraphs>17</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Open Sans Light</vt:lpstr>
      <vt:lpstr>Calibri</vt:lpstr>
      <vt:lpstr>Open Sans Semibold</vt:lpstr>
      <vt:lpstr>Arial</vt:lpstr>
      <vt:lpstr>1_Custom Design</vt:lpstr>
      <vt:lpstr>                </vt:lpstr>
      <vt:lpstr>Teacher Licensure</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2018-KSDE-powerpoint</dc:title>
  <dc:creator>Amanda M. Manville</dc:creator>
  <cp:lastModifiedBy>Pat Bone</cp:lastModifiedBy>
  <cp:revision>349</cp:revision>
  <cp:lastPrinted>2021-10-01T13:47:10Z</cp:lastPrinted>
  <dcterms:created xsi:type="dcterms:W3CDTF">2018-03-16T18:37:59Z</dcterms:created>
  <dcterms:modified xsi:type="dcterms:W3CDTF">2023-01-19T14:58:00Z</dcterms:modified>
</cp:coreProperties>
</file>