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Roboto"/>
      <p:regular r:id="rId25"/>
      <p:bold r:id="rId26"/>
      <p:italic r:id="rId27"/>
      <p:boldItalic r:id="rId28"/>
    </p:embeddedFont>
    <p:embeddedFont>
      <p:font typeface="Amatic SC"/>
      <p:regular r:id="rId29"/>
      <p:bold r:id="rId30"/>
    </p:embeddedFont>
    <p:embeddedFont>
      <p:font typeface="Arial Narrow"/>
      <p:regular r:id="rId31"/>
      <p:bold r:id="rId32"/>
      <p:italic r:id="rId33"/>
      <p:boldItalic r:id="rId34"/>
    </p:embeddedFont>
    <p:embeddedFont>
      <p:font typeface="Open Sans SemiBold"/>
      <p:regular r:id="rId35"/>
      <p:bold r:id="rId36"/>
      <p:italic r:id="rId37"/>
      <p:boldItalic r:id="rId38"/>
    </p:embeddedFont>
    <p:embeddedFont>
      <p:font typeface="Open Sans Light"/>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Light-bold.fntdata"/><Relationship Id="rId20" Type="http://schemas.openxmlformats.org/officeDocument/2006/relationships/slide" Target="slides/slide16.xml"/><Relationship Id="rId42" Type="http://schemas.openxmlformats.org/officeDocument/2006/relationships/font" Target="fonts/OpenSansLight-boldItalic.fntdata"/><Relationship Id="rId41" Type="http://schemas.openxmlformats.org/officeDocument/2006/relationships/font" Target="fonts/OpenSansLight-italic.fntdata"/><Relationship Id="rId22" Type="http://schemas.openxmlformats.org/officeDocument/2006/relationships/slide" Target="slides/slide18.xml"/><Relationship Id="rId44" Type="http://schemas.openxmlformats.org/officeDocument/2006/relationships/font" Target="fonts/OpenSans-bold.fntdata"/><Relationship Id="rId21" Type="http://schemas.openxmlformats.org/officeDocument/2006/relationships/slide" Target="slides/slide17.xml"/><Relationship Id="rId43" Type="http://schemas.openxmlformats.org/officeDocument/2006/relationships/font" Target="fonts/OpenSans-regular.fntdata"/><Relationship Id="rId24" Type="http://schemas.openxmlformats.org/officeDocument/2006/relationships/slide" Target="slides/slide20.xml"/><Relationship Id="rId46" Type="http://schemas.openxmlformats.org/officeDocument/2006/relationships/font" Target="fonts/OpenSans-boldItalic.fntdata"/><Relationship Id="rId23" Type="http://schemas.openxmlformats.org/officeDocument/2006/relationships/slide" Target="slides/slide19.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maticSC-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alNarrow-regular.fntdata"/><Relationship Id="rId30" Type="http://schemas.openxmlformats.org/officeDocument/2006/relationships/font" Target="fonts/AmaticSC-bold.fntdata"/><Relationship Id="rId11" Type="http://schemas.openxmlformats.org/officeDocument/2006/relationships/slide" Target="slides/slide7.xml"/><Relationship Id="rId33" Type="http://schemas.openxmlformats.org/officeDocument/2006/relationships/font" Target="fonts/ArialNarrow-italic.fntdata"/><Relationship Id="rId10" Type="http://schemas.openxmlformats.org/officeDocument/2006/relationships/slide" Target="slides/slide6.xml"/><Relationship Id="rId32" Type="http://schemas.openxmlformats.org/officeDocument/2006/relationships/font" Target="fonts/ArialNarrow-bold.fntdata"/><Relationship Id="rId13" Type="http://schemas.openxmlformats.org/officeDocument/2006/relationships/slide" Target="slides/slide9.xml"/><Relationship Id="rId35" Type="http://schemas.openxmlformats.org/officeDocument/2006/relationships/font" Target="fonts/OpenSansSemiBold-regular.fntdata"/><Relationship Id="rId12" Type="http://schemas.openxmlformats.org/officeDocument/2006/relationships/slide" Target="slides/slide8.xml"/><Relationship Id="rId34" Type="http://schemas.openxmlformats.org/officeDocument/2006/relationships/font" Target="fonts/ArialNarrow-boldItalic.fntdata"/><Relationship Id="rId15" Type="http://schemas.openxmlformats.org/officeDocument/2006/relationships/slide" Target="slides/slide11.xml"/><Relationship Id="rId37" Type="http://schemas.openxmlformats.org/officeDocument/2006/relationships/font" Target="fonts/OpenSansSemiBold-italic.fntdata"/><Relationship Id="rId14" Type="http://schemas.openxmlformats.org/officeDocument/2006/relationships/slide" Target="slides/slide10.xml"/><Relationship Id="rId36" Type="http://schemas.openxmlformats.org/officeDocument/2006/relationships/font" Target="fonts/OpenSansSemiBold-bold.fntdata"/><Relationship Id="rId17" Type="http://schemas.openxmlformats.org/officeDocument/2006/relationships/slide" Target="slides/slide13.xml"/><Relationship Id="rId39" Type="http://schemas.openxmlformats.org/officeDocument/2006/relationships/font" Target="fonts/OpenSansLight-regular.fntdata"/><Relationship Id="rId16" Type="http://schemas.openxmlformats.org/officeDocument/2006/relationships/slide" Target="slides/slide12.xml"/><Relationship Id="rId38" Type="http://schemas.openxmlformats.org/officeDocument/2006/relationships/font" Target="fonts/OpenSansSemiBold-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urminutebooks.com/start-with-why-summar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bfaff720b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bfaff720b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Community Why</a:t>
            </a:r>
            <a:endParaRPr b="1"/>
          </a:p>
        </p:txBody>
      </p:sp>
      <p:sp>
        <p:nvSpPr>
          <p:cNvPr id="204" name="Google Shape;204;g7bfaff720b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bfaff720b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bfaff720b_0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7bfaff720b_0_2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7bfaff720b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bfaff720b_0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7bfaff720b_0_2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7bfaff720b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bfaff720b_0_2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Create a Needs Statement</a:t>
            </a:r>
            <a:endParaRPr b="1"/>
          </a:p>
        </p:txBody>
      </p:sp>
      <p:sp>
        <p:nvSpPr>
          <p:cNvPr id="231" name="Google Shape;231;g7bfaff720b_0_20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bfaff720b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bfaff720b_0_2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Personal Why</a:t>
            </a:r>
            <a:endParaRPr/>
          </a:p>
          <a:p>
            <a:pPr indent="0" lvl="0" marL="0" rtl="0" algn="l">
              <a:spcBef>
                <a:spcPts val="0"/>
              </a:spcBef>
              <a:spcAft>
                <a:spcPts val="0"/>
              </a:spcAft>
              <a:buNone/>
            </a:pPr>
            <a:r>
              <a:rPr lang="en-US"/>
              <a:t>Team Why</a:t>
            </a:r>
            <a:endParaRPr/>
          </a:p>
          <a:p>
            <a:pPr indent="0" lvl="0" marL="0" rtl="0" algn="l">
              <a:spcBef>
                <a:spcPts val="0"/>
              </a:spcBef>
              <a:spcAft>
                <a:spcPts val="0"/>
              </a:spcAft>
              <a:buNone/>
            </a:pPr>
            <a:r>
              <a:rPr lang="en-US"/>
              <a:t>Community Why</a:t>
            </a:r>
            <a:endParaRPr/>
          </a:p>
          <a:p>
            <a:pPr indent="0" lvl="0" marL="0" rtl="0" algn="l">
              <a:spcBef>
                <a:spcPts val="0"/>
              </a:spcBef>
              <a:spcAft>
                <a:spcPts val="0"/>
              </a:spcAft>
              <a:buNone/>
            </a:pPr>
            <a:r>
              <a:rPr lang="en-US"/>
              <a:t>Needs Statement</a:t>
            </a:r>
            <a:endParaRPr/>
          </a:p>
        </p:txBody>
      </p:sp>
      <p:sp>
        <p:nvSpPr>
          <p:cNvPr id="242" name="Google Shape;242;g7bfaff720b_0_2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7bfaff720b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bfaff720b_0_2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7bfaff720b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7bfaff720b_0_2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7bfaff720b_0_4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bfaff720b_0_4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Personal Why + Team Why + Community Why + Needs Statement = Shared Vision </a:t>
            </a:r>
            <a:endParaRPr b="1"/>
          </a:p>
        </p:txBody>
      </p:sp>
      <p:sp>
        <p:nvSpPr>
          <p:cNvPr id="266" name="Google Shape;266;g7bfaff720b_0_42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7bfaff720b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bfaff720b_0_4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7bfaff720b_0_4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bfaff720b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bfaff720b_0_4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7bfaff720b_0_4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Time for Change: 4 Essential Skills for Transformational School and District Leaders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order to invest in the vision, every teacher must know his/her why. Moreover, </a:t>
            </a:r>
            <a:r>
              <a:rPr lang="en-US"/>
              <a:t>the</a:t>
            </a:r>
            <a:r>
              <a:rPr lang="en-US"/>
              <a:t> vision should be derived from the collective why of the staff, students, and community. </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7bfaff720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bfaff720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https://fourminutebooks.com/start-with-why-summary/</a:t>
            </a:r>
            <a:endParaRPr/>
          </a:p>
        </p:txBody>
      </p:sp>
      <p:sp>
        <p:nvSpPr>
          <p:cNvPr id="155" name="Google Shape;155;g7bfaff720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bfaff720b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bfaff720b_0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Personal Why</a:t>
            </a:r>
            <a:endParaRPr b="1"/>
          </a:p>
        </p:txBody>
      </p:sp>
      <p:sp>
        <p:nvSpPr>
          <p:cNvPr id="161" name="Google Shape;161;g7bfaff720b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bfaff720b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bfaff720b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7bfaff720b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bfaff720b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bfaff720b_0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Team Why </a:t>
            </a:r>
            <a:endParaRPr b="1"/>
          </a:p>
        </p:txBody>
      </p:sp>
      <p:sp>
        <p:nvSpPr>
          <p:cNvPr id="178" name="Google Shape;178;g7bfaff720b_0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bfaff720b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bfaff720b_0_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7bfaff720b_0_1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7bfaff720b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bfaff720b_0_2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7bfaff720b_0_2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6"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b="0" l="0" r="0" t="0"/>
          <a:stretch/>
        </p:blipFill>
        <p:spPr>
          <a:xfrm>
            <a:off x="0" y="1714"/>
            <a:ext cx="12191999" cy="6854572"/>
          </a:xfrm>
          <a:prstGeom prst="rect">
            <a:avLst/>
          </a:prstGeom>
          <a:noFill/>
          <a:ln>
            <a:noFill/>
          </a:ln>
        </p:spPr>
      </p:pic>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
          <p:cNvSpPr txBox="1"/>
          <p:nvPr>
            <p:ph type="title"/>
          </p:nvPr>
        </p:nvSpPr>
        <p:spPr>
          <a:xfrm>
            <a:off x="838200" y="4290581"/>
            <a:ext cx="11353800" cy="89101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body"/>
          </p:nvPr>
        </p:nvSpPr>
        <p:spPr>
          <a:xfrm>
            <a:off x="3581400" y="5331272"/>
            <a:ext cx="8610600" cy="68809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B94"/>
                </a:solidFill>
              </a:defRPr>
            </a:lvl2pPr>
            <a:lvl3pPr indent="-228600" lvl="2" marL="1371600" algn="l">
              <a:lnSpc>
                <a:spcPct val="90000"/>
              </a:lnSpc>
              <a:spcBef>
                <a:spcPts val="500"/>
              </a:spcBef>
              <a:spcAft>
                <a:spcPts val="0"/>
              </a:spcAft>
              <a:buSzPts val="1800"/>
              <a:buNone/>
              <a:defRPr sz="1800">
                <a:solidFill>
                  <a:srgbClr val="888B94"/>
                </a:solidFill>
              </a:defRPr>
            </a:lvl3pPr>
            <a:lvl4pPr indent="-228600" lvl="3" marL="1828800" algn="l">
              <a:lnSpc>
                <a:spcPct val="90000"/>
              </a:lnSpc>
              <a:spcBef>
                <a:spcPts val="500"/>
              </a:spcBef>
              <a:spcAft>
                <a:spcPts val="0"/>
              </a:spcAft>
              <a:buSzPts val="1600"/>
              <a:buNone/>
              <a:defRPr sz="1600">
                <a:solidFill>
                  <a:srgbClr val="888B94"/>
                </a:solidFill>
              </a:defRPr>
            </a:lvl4pPr>
            <a:lvl5pPr indent="-228600" lvl="4" marL="2286000" algn="l">
              <a:lnSpc>
                <a:spcPct val="90000"/>
              </a:lnSpc>
              <a:spcBef>
                <a:spcPts val="500"/>
              </a:spcBef>
              <a:spcAft>
                <a:spcPts val="0"/>
              </a:spcAft>
              <a:buSzPts val="1600"/>
              <a:buNone/>
              <a:defRPr sz="1600">
                <a:solidFill>
                  <a:srgbClr val="888B94"/>
                </a:solidFill>
              </a:defRPr>
            </a:lvl5pPr>
            <a:lvl6pPr indent="-228600" lvl="5" marL="2743200" algn="l">
              <a:lnSpc>
                <a:spcPct val="90000"/>
              </a:lnSpc>
              <a:spcBef>
                <a:spcPts val="500"/>
              </a:spcBef>
              <a:spcAft>
                <a:spcPts val="0"/>
              </a:spcAft>
              <a:buClr>
                <a:srgbClr val="888B94"/>
              </a:buClr>
              <a:buSzPts val="1600"/>
              <a:buNone/>
              <a:defRPr sz="1600">
                <a:solidFill>
                  <a:srgbClr val="888B94"/>
                </a:solidFill>
              </a:defRPr>
            </a:lvl6pPr>
            <a:lvl7pPr indent="-228600" lvl="6" marL="3200400" algn="l">
              <a:lnSpc>
                <a:spcPct val="90000"/>
              </a:lnSpc>
              <a:spcBef>
                <a:spcPts val="500"/>
              </a:spcBef>
              <a:spcAft>
                <a:spcPts val="0"/>
              </a:spcAft>
              <a:buClr>
                <a:srgbClr val="888B94"/>
              </a:buClr>
              <a:buSzPts val="1600"/>
              <a:buNone/>
              <a:defRPr sz="1600">
                <a:solidFill>
                  <a:srgbClr val="888B94"/>
                </a:solidFill>
              </a:defRPr>
            </a:lvl7pPr>
            <a:lvl8pPr indent="-228600" lvl="7" marL="3657600" algn="l">
              <a:lnSpc>
                <a:spcPct val="90000"/>
              </a:lnSpc>
              <a:spcBef>
                <a:spcPts val="500"/>
              </a:spcBef>
              <a:spcAft>
                <a:spcPts val="0"/>
              </a:spcAft>
              <a:buClr>
                <a:srgbClr val="888B94"/>
              </a:buClr>
              <a:buSzPts val="1600"/>
              <a:buNone/>
              <a:defRPr sz="1600">
                <a:solidFill>
                  <a:srgbClr val="888B94"/>
                </a:solidFill>
              </a:defRPr>
            </a:lvl8pPr>
            <a:lvl9pPr indent="-228600" lvl="8" marL="4114800" algn="l">
              <a:lnSpc>
                <a:spcPct val="90000"/>
              </a:lnSpc>
              <a:spcBef>
                <a:spcPts val="500"/>
              </a:spcBef>
              <a:spcAft>
                <a:spcPts val="0"/>
              </a:spcAft>
              <a:buClr>
                <a:srgbClr val="888B94"/>
              </a:buClr>
              <a:buSzPts val="1600"/>
              <a:buNone/>
              <a:defRPr sz="1600">
                <a:solidFill>
                  <a:srgbClr val="888B9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80" name="Shape 80"/>
        <p:cNvGrpSpPr/>
        <p:nvPr/>
      </p:nvGrpSpPr>
      <p:grpSpPr>
        <a:xfrm>
          <a:off x="0" y="0"/>
          <a:ext cx="0" cy="0"/>
          <a:chOff x="0" y="0"/>
          <a:chExt cx="0" cy="0"/>
        </a:xfrm>
      </p:grpSpPr>
      <p:sp>
        <p:nvSpPr>
          <p:cNvPr id="81" name="Google Shape;81;p11"/>
          <p:cNvSpPr/>
          <p:nvPr>
            <p:ph idx="2" type="media"/>
          </p:nvPr>
        </p:nvSpPr>
        <p:spPr>
          <a:xfrm>
            <a:off x="1134918" y="803563"/>
            <a:ext cx="9922164" cy="4932218"/>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2"/>
              </a:buClr>
              <a:buSzPts val="2800"/>
              <a:buFont typeface="Arial"/>
              <a:buNone/>
              <a:defRPr b="0" i="0" sz="2800" u="none" cap="none" strike="noStrike">
                <a:latin typeface="Open Sans Light"/>
                <a:ea typeface="Open Sans Light"/>
                <a:cs typeface="Open Sans Light"/>
                <a:sym typeface="Open Sans Light"/>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rgbClr val="3171D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rgbClr val="888B90"/>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82" name="Google Shape;8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5183188" y="457201"/>
            <a:ext cx="6172200" cy="5403850"/>
          </a:xfrm>
          <a:prstGeom prst="rect">
            <a:avLst/>
          </a:prstGeom>
          <a:noFill/>
          <a:ln>
            <a:noFill/>
          </a:ln>
        </p:spPr>
        <p:txBody>
          <a:bodyPr anchorCtr="0" anchor="ctr" bIns="45700" lIns="91425" spcFirstLastPara="1" rIns="91425" wrap="square" tIns="45700">
            <a:no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8" name="Google Shape;88;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92"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b="0" l="0" r="0" t="0"/>
          <a:stretch/>
        </p:blipFill>
        <p:spPr>
          <a:xfrm>
            <a:off x="0" y="0"/>
            <a:ext cx="12191999" cy="6857999"/>
          </a:xfrm>
          <a:prstGeom prst="rect">
            <a:avLst/>
          </a:prstGeom>
          <a:noFill/>
          <a:ln>
            <a:noFill/>
          </a:ln>
        </p:spPr>
      </p:pic>
      <p:sp>
        <p:nvSpPr>
          <p:cNvPr id="94" name="Google Shape;9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3"/>
          <p:cNvSpPr txBox="1"/>
          <p:nvPr>
            <p:ph idx="1" type="body"/>
          </p:nvPr>
        </p:nvSpPr>
        <p:spPr>
          <a:xfrm>
            <a:off x="1244889" y="3168073"/>
            <a:ext cx="4592495" cy="235404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SzPts val="2000"/>
              <a:buNone/>
              <a:defRPr b="0" sz="2000"/>
            </a:lvl1pPr>
            <a:lvl2pPr indent="-228600" lvl="1" marL="914400" algn="l">
              <a:lnSpc>
                <a:spcPct val="90000"/>
              </a:lnSpc>
              <a:spcBef>
                <a:spcPts val="500"/>
              </a:spcBef>
              <a:spcAft>
                <a:spcPts val="0"/>
              </a:spcAft>
              <a:buSzPts val="2000"/>
              <a:buNone/>
              <a:defRPr sz="2000"/>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3"/>
          <p:cNvSpPr txBox="1"/>
          <p:nvPr>
            <p:ph idx="2" type="body"/>
          </p:nvPr>
        </p:nvSpPr>
        <p:spPr>
          <a:xfrm>
            <a:off x="6338743" y="3168073"/>
            <a:ext cx="4592495" cy="2354046"/>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SzPts val="2000"/>
              <a:buNone/>
              <a:defRPr b="0" sz="2000"/>
            </a:lvl1pPr>
            <a:lvl2pPr indent="-228600" lvl="1" marL="914400" algn="l">
              <a:lnSpc>
                <a:spcPct val="90000"/>
              </a:lnSpc>
              <a:spcBef>
                <a:spcPts val="500"/>
              </a:spcBef>
              <a:spcAft>
                <a:spcPts val="0"/>
              </a:spcAft>
              <a:buSzPts val="2000"/>
              <a:buNone/>
              <a:defRPr sz="2000"/>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99" name="Google Shape;99;p13"/>
          <p:cNvSpPr txBox="1"/>
          <p:nvPr/>
        </p:nvSpPr>
        <p:spPr>
          <a:xfrm>
            <a:off x="1244889" y="5661891"/>
            <a:ext cx="9686349" cy="5078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0" name="Shape 100"/>
        <p:cNvGrpSpPr/>
        <p:nvPr/>
      </p:nvGrpSpPr>
      <p:grpSpPr>
        <a:xfrm>
          <a:off x="0" y="0"/>
          <a:ext cx="0" cy="0"/>
          <a:chOff x="0" y="0"/>
          <a:chExt cx="0" cy="0"/>
        </a:xfrm>
      </p:grpSpPr>
      <p:sp>
        <p:nvSpPr>
          <p:cNvPr id="101" name="Google Shape;101;p14"/>
          <p:cNvSpPr txBox="1"/>
          <p:nvPr>
            <p:ph idx="1" type="body"/>
          </p:nvPr>
        </p:nvSpPr>
        <p:spPr>
          <a:xfrm>
            <a:off x="838200" y="1644073"/>
            <a:ext cx="10515600" cy="453289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Open Sans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5"/>
          <p:cNvSpPr/>
          <p:nvPr>
            <p:ph idx="2" type="pic"/>
          </p:nvPr>
        </p:nvSpPr>
        <p:spPr>
          <a:xfrm>
            <a:off x="5183188" y="457201"/>
            <a:ext cx="6172200" cy="54038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accent2"/>
              </a:buClr>
              <a:buSzPts val="3200"/>
              <a:buFont typeface="Arial"/>
              <a:buNone/>
              <a:defRPr b="0" i="0" sz="32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accent1"/>
              </a:buClr>
              <a:buSzPts val="2800"/>
              <a:buFont typeface="Arial"/>
              <a:buNone/>
              <a:defRPr b="0" i="0" sz="2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rgbClr val="3171D1"/>
              </a:buClr>
              <a:buSzPts val="2400"/>
              <a:buFont typeface="Arial"/>
              <a:buNone/>
              <a:defRPr b="0" i="0" sz="24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accent2"/>
              </a:buClr>
              <a:buSzPts val="2000"/>
              <a:buFont typeface="Arial"/>
              <a:buNone/>
              <a:defRPr b="0" i="0" sz="20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rgbClr val="888B90"/>
              </a:buClr>
              <a:buSzPts val="2000"/>
              <a:buFont typeface="Arial"/>
              <a:buNone/>
              <a:defRPr b="0" i="0" sz="20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Open Sans Light"/>
                <a:ea typeface="Open Sans Light"/>
                <a:cs typeface="Open Sans Light"/>
                <a:sym typeface="Open Sans Light"/>
              </a:defRPr>
            </a:lvl9pPr>
          </a:lstStyle>
          <a:p/>
        </p:txBody>
      </p:sp>
      <p:sp>
        <p:nvSpPr>
          <p:cNvPr id="109" name="Google Shape;109;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0" name="Google Shape;11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p:cSld name="Smart Art">
    <p:spTree>
      <p:nvGrpSpPr>
        <p:cNvPr id="113" name="Shape 113"/>
        <p:cNvGrpSpPr/>
        <p:nvPr/>
      </p:nvGrpSpPr>
      <p:grpSpPr>
        <a:xfrm>
          <a:off x="0" y="0"/>
          <a:ext cx="0" cy="0"/>
          <a:chOff x="0" y="0"/>
          <a:chExt cx="0" cy="0"/>
        </a:xfrm>
      </p:grpSpPr>
      <p:sp>
        <p:nvSpPr>
          <p:cNvPr id="114" name="Google Shape;114;p16"/>
          <p:cNvSpPr txBox="1"/>
          <p:nvPr>
            <p:ph type="title"/>
          </p:nvPr>
        </p:nvSpPr>
        <p:spPr>
          <a:xfrm>
            <a:off x="888999" y="381000"/>
            <a:ext cx="10119300" cy="779700"/>
          </a:xfrm>
          <a:prstGeom prst="rect">
            <a:avLst/>
          </a:prstGeom>
          <a:noFill/>
          <a:ln>
            <a:noFill/>
          </a:ln>
        </p:spPr>
        <p:txBody>
          <a:bodyPr anchorCtr="0" anchor="b" bIns="0" lIns="487675" spcFirstLastPara="1" rIns="121900" wrap="square" tIns="121900">
            <a:noAutofit/>
          </a:bodyPr>
          <a:lstStyle>
            <a:lvl1pPr lvl="0" rtl="0" algn="ctr">
              <a:spcBef>
                <a:spcPts val="0"/>
              </a:spcBef>
              <a:spcAft>
                <a:spcPts val="0"/>
              </a:spcAft>
              <a:buClr>
                <a:schemeClr val="dk1"/>
              </a:buClr>
              <a:buSzPts val="4300"/>
              <a:buFont typeface="Arial Narrow"/>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6"/>
          <p:cNvSpPr txBox="1"/>
          <p:nvPr>
            <p:ph idx="10" type="dt"/>
          </p:nvPr>
        </p:nvSpPr>
        <p:spPr>
          <a:xfrm>
            <a:off x="609600" y="6356352"/>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6"/>
          <p:cNvSpPr txBox="1"/>
          <p:nvPr>
            <p:ph idx="11" type="ftr"/>
          </p:nvPr>
        </p:nvSpPr>
        <p:spPr>
          <a:xfrm>
            <a:off x="4165600" y="6356352"/>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6"/>
          <p:cNvSpPr txBox="1"/>
          <p:nvPr>
            <p:ph idx="12" type="sldNum"/>
          </p:nvPr>
        </p:nvSpPr>
        <p:spPr>
          <a:xfrm>
            <a:off x="8737600" y="6356352"/>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898B94"/>
              </a:buClr>
              <a:buSzPts val="1600"/>
              <a:buFont typeface="Arial Narrow"/>
              <a:buNone/>
              <a:defRPr b="0" i="0" sz="1600" u="none" cap="none" strike="noStrike">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6"/>
          <p:cNvSpPr/>
          <p:nvPr>
            <p:ph idx="2" type="dgm"/>
          </p:nvPr>
        </p:nvSpPr>
        <p:spPr>
          <a:xfrm>
            <a:off x="889000" y="1261533"/>
            <a:ext cx="10119600" cy="4402800"/>
          </a:xfrm>
          <a:prstGeom prst="rect">
            <a:avLst/>
          </a:prstGeom>
          <a:noFill/>
          <a:ln>
            <a:noFill/>
          </a:ln>
        </p:spPr>
        <p:txBody>
          <a:bodyPr anchorCtr="0" anchor="ctr" bIns="121900" lIns="487675" spcFirstLastPara="1" rIns="487675" wrap="square" tIns="121900">
            <a:noAutofit/>
          </a:bodyPr>
          <a:lstStyle>
            <a:lvl1pPr lvl="0" marR="0" rtl="0" algn="l">
              <a:spcBef>
                <a:spcPts val="0"/>
              </a:spcBef>
              <a:spcAft>
                <a:spcPts val="0"/>
              </a:spcAft>
              <a:buClr>
                <a:schemeClr val="dk2"/>
              </a:buClr>
              <a:buSzPts val="3200"/>
              <a:buFont typeface="Arial"/>
              <a:buNone/>
              <a:defRPr b="0" i="0" sz="3200" u="none" cap="none" strike="noStrike">
                <a:solidFill>
                  <a:schemeClr val="dk1"/>
                </a:solidFill>
                <a:latin typeface="Arial Narrow"/>
                <a:ea typeface="Arial Narrow"/>
                <a:cs typeface="Arial Narrow"/>
                <a:sym typeface="Arial Narrow"/>
              </a:defRPr>
            </a:lvl1pPr>
            <a:lvl2pPr lvl="1" marR="0" rtl="0" algn="l">
              <a:spcBef>
                <a:spcPts val="800"/>
              </a:spcBef>
              <a:spcAft>
                <a:spcPts val="0"/>
              </a:spcAft>
              <a:buClr>
                <a:schemeClr val="dk2"/>
              </a:buClr>
              <a:buSzPts val="3000"/>
              <a:buFont typeface="Arial"/>
              <a:buChar char="•"/>
              <a:defRPr b="0" i="0" sz="3200" u="none" cap="none" strike="noStrike">
                <a:solidFill>
                  <a:schemeClr val="dk1"/>
                </a:solidFill>
                <a:latin typeface="Arial Narrow"/>
                <a:ea typeface="Arial Narrow"/>
                <a:cs typeface="Arial Narrow"/>
                <a:sym typeface="Arial Narrow"/>
              </a:defRPr>
            </a:lvl2pPr>
            <a:lvl3pPr lvl="2" marR="0" rtl="0" algn="l">
              <a:spcBef>
                <a:spcPts val="800"/>
              </a:spcBef>
              <a:spcAft>
                <a:spcPts val="0"/>
              </a:spcAft>
              <a:buClr>
                <a:schemeClr val="dk2"/>
              </a:buClr>
              <a:buSzPts val="2900"/>
              <a:buFont typeface="Arial"/>
              <a:buChar char="•"/>
              <a:defRPr b="0" i="0" sz="3200" u="none" cap="none" strike="noStrike">
                <a:solidFill>
                  <a:schemeClr val="dk1"/>
                </a:solidFill>
                <a:latin typeface="Arial Narrow"/>
                <a:ea typeface="Arial Narrow"/>
                <a:cs typeface="Arial Narrow"/>
                <a:sym typeface="Arial Narrow"/>
              </a:defRPr>
            </a:lvl3pPr>
            <a:lvl4pPr lvl="3" marR="0" rtl="0" algn="l">
              <a:spcBef>
                <a:spcPts val="800"/>
              </a:spcBef>
              <a:spcAft>
                <a:spcPts val="0"/>
              </a:spcAft>
              <a:buClr>
                <a:schemeClr val="dk2"/>
              </a:buClr>
              <a:buSzPts val="2700"/>
              <a:buFont typeface="Arial"/>
              <a:buChar char="•"/>
              <a:defRPr b="0" i="0" sz="3200" u="none" cap="none" strike="noStrike">
                <a:solidFill>
                  <a:schemeClr val="dk1"/>
                </a:solidFill>
                <a:latin typeface="Arial Narrow"/>
                <a:ea typeface="Arial Narrow"/>
                <a:cs typeface="Arial Narrow"/>
                <a:sym typeface="Arial Narrow"/>
              </a:defRPr>
            </a:lvl4pPr>
            <a:lvl5pPr lvl="4" marR="0" rtl="0" algn="l">
              <a:spcBef>
                <a:spcPts val="800"/>
              </a:spcBef>
              <a:spcAft>
                <a:spcPts val="0"/>
              </a:spcAft>
              <a:buClr>
                <a:schemeClr val="dk2"/>
              </a:buClr>
              <a:buSzPts val="2600"/>
              <a:buFont typeface="Arial"/>
              <a:buChar char="•"/>
              <a:defRPr b="0" i="0" sz="3200" u="none" cap="none" strike="noStrike">
                <a:solidFill>
                  <a:schemeClr val="dk1"/>
                </a:solidFill>
                <a:latin typeface="Arial Narrow"/>
                <a:ea typeface="Arial Narrow"/>
                <a:cs typeface="Arial Narrow"/>
                <a:sym typeface="Arial Narrow"/>
              </a:defRPr>
            </a:lvl5pPr>
            <a:lvl6pPr lvl="5" marR="0" rtl="0" algn="l">
              <a:spcBef>
                <a:spcPts val="8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6pPr>
            <a:lvl7pPr lvl="6" marR="0" rtl="0" algn="l">
              <a:spcBef>
                <a:spcPts val="5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7pPr>
            <a:lvl8pPr lvl="7" marR="0" rtl="0" algn="l">
              <a:spcBef>
                <a:spcPts val="5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8pPr>
            <a:lvl9pPr lvl="8" marR="0" rtl="0" algn="l">
              <a:spcBef>
                <a:spcPts val="5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19" name="Shape 119"/>
        <p:cNvGrpSpPr/>
        <p:nvPr/>
      </p:nvGrpSpPr>
      <p:grpSpPr>
        <a:xfrm>
          <a:off x="0" y="0"/>
          <a:ext cx="0" cy="0"/>
          <a:chOff x="0" y="0"/>
          <a:chExt cx="0" cy="0"/>
        </a:xfrm>
      </p:grpSpPr>
      <p:sp>
        <p:nvSpPr>
          <p:cNvPr id="120" name="Google Shape;120;p17"/>
          <p:cNvSpPr txBox="1"/>
          <p:nvPr>
            <p:ph idx="1" type="body"/>
          </p:nvPr>
        </p:nvSpPr>
        <p:spPr>
          <a:xfrm>
            <a:off x="865632" y="1925336"/>
            <a:ext cx="10119300" cy="2519700"/>
          </a:xfrm>
          <a:prstGeom prst="rect">
            <a:avLst/>
          </a:prstGeom>
          <a:blipFill rotWithShape="1">
            <a:blip r:embed="rId2">
              <a:alphaModFix/>
            </a:blip>
            <a:stretch>
              <a:fillRect b="0" l="0" r="0" t="0"/>
            </a:stretch>
          </a:blipFill>
          <a:ln>
            <a:noFill/>
          </a:ln>
        </p:spPr>
        <p:txBody>
          <a:bodyPr anchorCtr="0" anchor="ctr" bIns="365725" lIns="487675" spcFirstLastPara="1" rIns="0" wrap="square" tIns="365725">
            <a:noAutofit/>
          </a:bodyPr>
          <a:lstStyle>
            <a:lvl1pPr indent="-228600" lvl="0" marL="457200" rtl="0" algn="l">
              <a:spcBef>
                <a:spcPts val="0"/>
              </a:spcBef>
              <a:spcAft>
                <a:spcPts val="0"/>
              </a:spcAft>
              <a:buClr>
                <a:schemeClr val="accent2"/>
              </a:buClr>
              <a:buSzPts val="3200"/>
              <a:buFont typeface="Arial"/>
              <a:buNone/>
              <a:defRPr sz="3200">
                <a:solidFill>
                  <a:schemeClr val="dk2"/>
                </a:solidFill>
                <a:latin typeface="Arial Narrow"/>
                <a:ea typeface="Arial Narrow"/>
                <a:cs typeface="Arial Narrow"/>
                <a:sym typeface="Arial Narrow"/>
              </a:defRPr>
            </a:lvl1pPr>
            <a:lvl2pPr indent="-419100" lvl="1" marL="914400" rtl="0" algn="l">
              <a:spcBef>
                <a:spcPts val="800"/>
              </a:spcBef>
              <a:spcAft>
                <a:spcPts val="0"/>
              </a:spcAft>
              <a:buClr>
                <a:schemeClr val="accent2"/>
              </a:buClr>
              <a:buSzPts val="3000"/>
              <a:buFont typeface="Arial"/>
              <a:buChar char="•"/>
              <a:defRPr sz="3200">
                <a:solidFill>
                  <a:schemeClr val="dk2"/>
                </a:solidFill>
                <a:latin typeface="Arial Narrow"/>
                <a:ea typeface="Arial Narrow"/>
                <a:cs typeface="Arial Narrow"/>
                <a:sym typeface="Arial Narrow"/>
              </a:defRPr>
            </a:lvl2pPr>
            <a:lvl3pPr indent="-412750" lvl="2" marL="1371600" rtl="0" algn="l">
              <a:spcBef>
                <a:spcPts val="800"/>
              </a:spcBef>
              <a:spcAft>
                <a:spcPts val="0"/>
              </a:spcAft>
              <a:buClr>
                <a:schemeClr val="accent2"/>
              </a:buClr>
              <a:buSzPts val="2900"/>
              <a:buFont typeface="Arial"/>
              <a:buChar char="•"/>
              <a:defRPr sz="3200">
                <a:solidFill>
                  <a:schemeClr val="dk2"/>
                </a:solidFill>
                <a:latin typeface="Arial Narrow"/>
                <a:ea typeface="Arial Narrow"/>
                <a:cs typeface="Arial Narrow"/>
                <a:sym typeface="Arial Narrow"/>
              </a:defRPr>
            </a:lvl3pPr>
            <a:lvl4pPr indent="-393700" lvl="3" marL="1828800" rtl="0" algn="l">
              <a:spcBef>
                <a:spcPts val="800"/>
              </a:spcBef>
              <a:spcAft>
                <a:spcPts val="0"/>
              </a:spcAft>
              <a:buClr>
                <a:schemeClr val="accent2"/>
              </a:buClr>
              <a:buSzPts val="2600"/>
              <a:buChar char="•"/>
              <a:defRPr sz="3200">
                <a:solidFill>
                  <a:schemeClr val="dk2"/>
                </a:solidFill>
                <a:latin typeface="Arial Narrow"/>
                <a:ea typeface="Arial Narrow"/>
                <a:cs typeface="Arial Narrow"/>
                <a:sym typeface="Arial Narrow"/>
              </a:defRPr>
            </a:lvl4pPr>
            <a:lvl5pPr indent="-393700" lvl="4" marL="2286000" rtl="0" algn="l">
              <a:spcBef>
                <a:spcPts val="800"/>
              </a:spcBef>
              <a:spcAft>
                <a:spcPts val="0"/>
              </a:spcAft>
              <a:buClr>
                <a:schemeClr val="accent2"/>
              </a:buClr>
              <a:buSzPts val="2600"/>
              <a:buChar char="•"/>
              <a:defRPr sz="3200">
                <a:solidFill>
                  <a:schemeClr val="dk2"/>
                </a:solidFill>
                <a:latin typeface="Arial Narrow"/>
                <a:ea typeface="Arial Narrow"/>
                <a:cs typeface="Arial Narrow"/>
                <a:sym typeface="Arial Narrow"/>
              </a:defRPr>
            </a:lvl5pPr>
            <a:lvl6pPr indent="-381000" lvl="5" marL="2743200" rtl="0" algn="l">
              <a:spcBef>
                <a:spcPts val="8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121" name="Google Shape;121;p17"/>
          <p:cNvSpPr txBox="1"/>
          <p:nvPr>
            <p:ph type="title"/>
          </p:nvPr>
        </p:nvSpPr>
        <p:spPr>
          <a:xfrm>
            <a:off x="865632" y="685800"/>
            <a:ext cx="10119300" cy="902700"/>
          </a:xfrm>
          <a:prstGeom prst="rect">
            <a:avLst/>
          </a:prstGeom>
          <a:noFill/>
          <a:ln>
            <a:noFill/>
          </a:ln>
        </p:spPr>
        <p:txBody>
          <a:bodyPr anchorCtr="0" anchor="b" bIns="0" lIns="487675" spcFirstLastPara="1" rIns="121900" wrap="square" tIns="121900">
            <a:noAutofit/>
          </a:bodyPr>
          <a:lstStyle>
            <a:lvl1pPr lvl="0" rtl="0" algn="l">
              <a:spcBef>
                <a:spcPts val="0"/>
              </a:spcBef>
              <a:spcAft>
                <a:spcPts val="0"/>
              </a:spcAft>
              <a:buClr>
                <a:schemeClr val="dk1"/>
              </a:buClr>
              <a:buSzPts val="4300"/>
              <a:buFont typeface="Arial Narrow"/>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7"/>
          <p:cNvSpPr txBox="1"/>
          <p:nvPr>
            <p:ph idx="10" type="dt"/>
          </p:nvPr>
        </p:nvSpPr>
        <p:spPr>
          <a:xfrm>
            <a:off x="609600" y="6356352"/>
            <a:ext cx="2844900" cy="365100"/>
          </a:xfrm>
          <a:prstGeom prst="rect">
            <a:avLst/>
          </a:prstGeom>
          <a:noFill/>
          <a:ln>
            <a:noFill/>
          </a:ln>
        </p:spPr>
        <p:txBody>
          <a:bodyPr anchorCtr="0" anchor="ctr" bIns="60925" lIns="121900" spcFirstLastPara="1" rIns="121900" wrap="square" tIns="609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17"/>
          <p:cNvSpPr txBox="1"/>
          <p:nvPr>
            <p:ph idx="11" type="ftr"/>
          </p:nvPr>
        </p:nvSpPr>
        <p:spPr>
          <a:xfrm>
            <a:off x="4165600" y="6356352"/>
            <a:ext cx="3860700" cy="365100"/>
          </a:xfrm>
          <a:prstGeom prst="rect">
            <a:avLst/>
          </a:prstGeom>
          <a:noFill/>
          <a:ln>
            <a:noFill/>
          </a:ln>
        </p:spPr>
        <p:txBody>
          <a:bodyPr anchorCtr="0" anchor="ctr" bIns="60925" lIns="121900" spcFirstLastPara="1" rIns="121900" wrap="square" tIns="609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24" name="Shape 124"/>
        <p:cNvGrpSpPr/>
        <p:nvPr/>
      </p:nvGrpSpPr>
      <p:grpSpPr>
        <a:xfrm>
          <a:off x="0" y="0"/>
          <a:ext cx="0" cy="0"/>
          <a:chOff x="0" y="0"/>
          <a:chExt cx="0" cy="0"/>
        </a:xfrm>
      </p:grpSpPr>
      <p:sp>
        <p:nvSpPr>
          <p:cNvPr id="125" name="Google Shape;125;p18"/>
          <p:cNvSpPr txBox="1"/>
          <p:nvPr/>
        </p:nvSpPr>
        <p:spPr>
          <a:xfrm>
            <a:off x="280485" y="6515060"/>
            <a:ext cx="6323700" cy="266700"/>
          </a:xfrm>
          <a:prstGeom prst="rect">
            <a:avLst/>
          </a:prstGeom>
          <a:noFill/>
          <a:ln>
            <a:noFill/>
          </a:ln>
        </p:spPr>
        <p:txBody>
          <a:bodyPr anchorCtr="0" anchor="b" bIns="60925" lIns="121900" spcFirstLastPara="1" rIns="121900" wrap="square" tIns="60925">
            <a:noAutofit/>
          </a:bodyPr>
          <a:lstStyle/>
          <a:p>
            <a:pPr indent="0" lvl="0" marL="0" marR="0" rtl="0" algn="l">
              <a:spcBef>
                <a:spcPts val="0"/>
              </a:spcBef>
              <a:spcAft>
                <a:spcPts val="0"/>
              </a:spcAft>
              <a:buNone/>
            </a:pPr>
            <a:r>
              <a:rPr lang="en-US" sz="900">
                <a:solidFill>
                  <a:schemeClr val="dk2"/>
                </a:solidFill>
                <a:latin typeface="Arial Narrow"/>
                <a:ea typeface="Arial Narrow"/>
                <a:cs typeface="Arial Narrow"/>
                <a:sym typeface="Arial Narrow"/>
              </a:rPr>
              <a:t>KANSAS</a:t>
            </a:r>
            <a:r>
              <a:rPr lang="en-US" sz="900">
                <a:solidFill>
                  <a:schemeClr val="dk2"/>
                </a:solidFill>
                <a:latin typeface="Arial Narrow"/>
                <a:ea typeface="Arial Narrow"/>
                <a:cs typeface="Arial Narrow"/>
                <a:sym typeface="Arial Narrow"/>
              </a:rPr>
              <a:t> STATE DEPARTMENT OF EDUCATION </a:t>
            </a:r>
            <a:r>
              <a:rPr i="1" lang="en-US" sz="900">
                <a:solidFill>
                  <a:schemeClr val="dk2"/>
                </a:solidFill>
                <a:latin typeface="Arial Narrow"/>
                <a:ea typeface="Arial Narrow"/>
                <a:cs typeface="Arial Narrow"/>
                <a:sym typeface="Arial Narrow"/>
              </a:rPr>
              <a:t>| www.ksde.org</a:t>
            </a:r>
            <a:endParaRPr i="1" sz="900">
              <a:solidFill>
                <a:schemeClr val="dk2"/>
              </a:solidFill>
              <a:latin typeface="Arial Narrow"/>
              <a:ea typeface="Arial Narrow"/>
              <a:cs typeface="Arial Narrow"/>
              <a:sym typeface="Arial Narrow"/>
            </a:endParaRPr>
          </a:p>
        </p:txBody>
      </p:sp>
      <p:pic>
        <p:nvPicPr>
          <p:cNvPr id="126" name="Google Shape;126;p18"/>
          <p:cNvPicPr preferRelativeResize="0"/>
          <p:nvPr/>
        </p:nvPicPr>
        <p:blipFill rotWithShape="1">
          <a:blip r:embed="rId2">
            <a:alphaModFix/>
          </a:blip>
          <a:srcRect b="0" l="0" r="0" t="0"/>
          <a:stretch/>
        </p:blipFill>
        <p:spPr>
          <a:xfrm>
            <a:off x="9521476" y="5461000"/>
            <a:ext cx="2060925" cy="1219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no logo" showMasterSp="0">
  <p:cSld name="Smart Art no logo">
    <p:spTree>
      <p:nvGrpSpPr>
        <p:cNvPr id="127" name="Shape 127"/>
        <p:cNvGrpSpPr/>
        <p:nvPr/>
      </p:nvGrpSpPr>
      <p:grpSpPr>
        <a:xfrm>
          <a:off x="0" y="0"/>
          <a:ext cx="0" cy="0"/>
          <a:chOff x="0" y="0"/>
          <a:chExt cx="0" cy="0"/>
        </a:xfrm>
      </p:grpSpPr>
      <p:sp>
        <p:nvSpPr>
          <p:cNvPr id="128" name="Google Shape;128;p19"/>
          <p:cNvSpPr txBox="1"/>
          <p:nvPr>
            <p:ph idx="10" type="dt"/>
          </p:nvPr>
        </p:nvSpPr>
        <p:spPr>
          <a:xfrm>
            <a:off x="609600" y="6356352"/>
            <a:ext cx="2844900" cy="365100"/>
          </a:xfrm>
          <a:prstGeom prst="rect">
            <a:avLst/>
          </a:prstGeom>
          <a:noFill/>
          <a:ln>
            <a:noFill/>
          </a:ln>
        </p:spPr>
        <p:txBody>
          <a:bodyPr anchorCtr="0" anchor="ctr" bIns="60925" lIns="121900" spcFirstLastPara="1" rIns="121900" wrap="square" tIns="60925">
            <a:noAutofit/>
          </a:bodyPr>
          <a:lstStyle>
            <a:lvl1pPr lvl="0" marR="0" rtl="0" algn="l">
              <a:spcBef>
                <a:spcPts val="0"/>
              </a:spcBef>
              <a:spcAft>
                <a:spcPts val="0"/>
              </a:spcAft>
              <a:buSzPts val="1400"/>
              <a:buNone/>
              <a:defRPr sz="1600">
                <a:solidFill>
                  <a:srgbClr val="898B94"/>
                </a:solidFill>
                <a:latin typeface="Arial Narrow"/>
                <a:ea typeface="Arial Narrow"/>
                <a:cs typeface="Arial Narrow"/>
                <a:sym typeface="Arial Narrow"/>
              </a:defRPr>
            </a:lvl1pPr>
            <a:lvl2pPr lvl="1"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9pPr>
          </a:lstStyle>
          <a:p/>
        </p:txBody>
      </p:sp>
      <p:sp>
        <p:nvSpPr>
          <p:cNvPr id="129" name="Google Shape;129;p19"/>
          <p:cNvSpPr txBox="1"/>
          <p:nvPr>
            <p:ph idx="11" type="ftr"/>
          </p:nvPr>
        </p:nvSpPr>
        <p:spPr>
          <a:xfrm>
            <a:off x="4165600" y="6356352"/>
            <a:ext cx="3860700" cy="425700"/>
          </a:xfrm>
          <a:prstGeom prst="rect">
            <a:avLst/>
          </a:prstGeom>
          <a:noFill/>
          <a:ln>
            <a:noFill/>
          </a:ln>
        </p:spPr>
        <p:txBody>
          <a:bodyPr anchorCtr="0" anchor="b" bIns="60925" lIns="121900" spcFirstLastPara="1" rIns="121900" wrap="square" tIns="60925">
            <a:noAutofit/>
          </a:bodyPr>
          <a:lstStyle>
            <a:lvl1pPr lvl="0" marR="0" rtl="0" algn="ctr">
              <a:spcBef>
                <a:spcPts val="0"/>
              </a:spcBef>
              <a:spcAft>
                <a:spcPts val="0"/>
              </a:spcAft>
              <a:buSzPts val="1400"/>
              <a:buNone/>
              <a:defRPr sz="1100">
                <a:solidFill>
                  <a:srgbClr val="898B94"/>
                </a:solidFill>
                <a:latin typeface="Arial Narrow"/>
                <a:ea typeface="Arial Narrow"/>
                <a:cs typeface="Arial Narrow"/>
                <a:sym typeface="Arial Narrow"/>
              </a:defRPr>
            </a:lvl1pPr>
            <a:lvl2pPr lvl="1"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400"/>
              <a:buNone/>
              <a:defRPr b="0" i="0" sz="2400" u="none" cap="none" strike="noStrike">
                <a:solidFill>
                  <a:schemeClr val="dk1"/>
                </a:solidFill>
                <a:latin typeface="Arial Narrow"/>
                <a:ea typeface="Arial Narrow"/>
                <a:cs typeface="Arial Narrow"/>
                <a:sym typeface="Arial Narrow"/>
              </a:defRPr>
            </a:lvl9pPr>
          </a:lstStyle>
          <a:p/>
        </p:txBody>
      </p:sp>
      <p:sp>
        <p:nvSpPr>
          <p:cNvPr id="130" name="Google Shape;130;p19"/>
          <p:cNvSpPr txBox="1"/>
          <p:nvPr>
            <p:ph idx="12" type="sldNum"/>
          </p:nvPr>
        </p:nvSpPr>
        <p:spPr>
          <a:xfrm>
            <a:off x="8737600" y="6356352"/>
            <a:ext cx="2844900" cy="3651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600"/>
              <a:buFont typeface="Arial Narrow"/>
              <a:buNone/>
              <a:defRPr sz="16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9"/>
          <p:cNvSpPr txBox="1"/>
          <p:nvPr/>
        </p:nvSpPr>
        <p:spPr>
          <a:xfrm>
            <a:off x="280485" y="6494541"/>
            <a:ext cx="8050800" cy="287100"/>
          </a:xfrm>
          <a:prstGeom prst="rect">
            <a:avLst/>
          </a:prstGeom>
          <a:noFill/>
          <a:ln>
            <a:noFill/>
          </a:ln>
        </p:spPr>
        <p:txBody>
          <a:bodyPr anchorCtr="0" anchor="b" bIns="60925" lIns="121900" spcFirstLastPara="1" rIns="121900" wrap="square" tIns="60925">
            <a:noAutofit/>
          </a:bodyPr>
          <a:lstStyle/>
          <a:p>
            <a:pPr indent="0" lvl="0" marL="0" marR="0" rtl="0" algn="l">
              <a:spcBef>
                <a:spcPts val="0"/>
              </a:spcBef>
              <a:spcAft>
                <a:spcPts val="0"/>
              </a:spcAft>
              <a:buNone/>
            </a:pPr>
            <a:r>
              <a:rPr lang="en-US" sz="900">
                <a:solidFill>
                  <a:schemeClr val="dk2"/>
                </a:solidFill>
                <a:latin typeface="Arial Narrow"/>
                <a:ea typeface="Arial Narrow"/>
                <a:cs typeface="Arial Narrow"/>
                <a:sym typeface="Arial Narrow"/>
              </a:rPr>
              <a:t>KANSAS</a:t>
            </a:r>
            <a:r>
              <a:rPr lang="en-US" sz="900">
                <a:solidFill>
                  <a:schemeClr val="dk2"/>
                </a:solidFill>
                <a:latin typeface="Arial Narrow"/>
                <a:ea typeface="Arial Narrow"/>
                <a:cs typeface="Arial Narrow"/>
                <a:sym typeface="Arial Narrow"/>
              </a:rPr>
              <a:t> STATE DEPARTMENT OF EDUCATION </a:t>
            </a:r>
            <a:r>
              <a:rPr i="1" lang="en-US" sz="900">
                <a:solidFill>
                  <a:schemeClr val="dk2"/>
                </a:solidFill>
                <a:latin typeface="Arial Narrow"/>
                <a:ea typeface="Arial Narrow"/>
                <a:cs typeface="Arial Narrow"/>
                <a:sym typeface="Arial Narrow"/>
              </a:rPr>
              <a:t>| www.ksde.org | </a:t>
            </a:r>
            <a:r>
              <a:rPr lang="en-US" sz="1100">
                <a:solidFill>
                  <a:srgbClr val="15284B"/>
                </a:solidFill>
                <a:latin typeface="Arial Narrow"/>
                <a:ea typeface="Arial Narrow"/>
                <a:cs typeface="Arial Narrow"/>
                <a:sym typeface="Arial Narrow"/>
              </a:rPr>
              <a:t>Kansas leads the world in the success of each student</a:t>
            </a:r>
            <a:endParaRPr sz="300">
              <a:solidFill>
                <a:schemeClr val="dk1"/>
              </a:solidFill>
              <a:latin typeface="Arial Narrow"/>
              <a:ea typeface="Arial Narrow"/>
              <a:cs typeface="Arial Narrow"/>
              <a:sym typeface="Arial Narrow"/>
            </a:endParaRPr>
          </a:p>
        </p:txBody>
      </p:sp>
      <p:sp>
        <p:nvSpPr>
          <p:cNvPr id="132" name="Google Shape;132;p19"/>
          <p:cNvSpPr txBox="1"/>
          <p:nvPr>
            <p:ph type="title"/>
          </p:nvPr>
        </p:nvSpPr>
        <p:spPr>
          <a:xfrm>
            <a:off x="749300" y="648443"/>
            <a:ext cx="10693500" cy="779700"/>
          </a:xfrm>
          <a:prstGeom prst="rect">
            <a:avLst/>
          </a:prstGeom>
          <a:noFill/>
          <a:ln>
            <a:noFill/>
          </a:ln>
        </p:spPr>
        <p:txBody>
          <a:bodyPr anchorCtr="0" anchor="b" bIns="0" lIns="0" spcFirstLastPara="1" rIns="121900" wrap="square" tIns="121900">
            <a:noAutofit/>
          </a:bodyPr>
          <a:lstStyle>
            <a:lvl1pPr lvl="0" marR="0" rtl="0" algn="l">
              <a:spcBef>
                <a:spcPts val="0"/>
              </a:spcBef>
              <a:spcAft>
                <a:spcPts val="0"/>
              </a:spcAft>
              <a:buClr>
                <a:schemeClr val="dk1"/>
              </a:buClr>
              <a:buSzPts val="4300"/>
              <a:buFont typeface="Arial Narrow"/>
              <a:buNone/>
              <a:defRPr b="0" i="0" sz="43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p:txBody>
      </p:sp>
      <p:sp>
        <p:nvSpPr>
          <p:cNvPr id="133" name="Google Shape;133;p19"/>
          <p:cNvSpPr/>
          <p:nvPr>
            <p:ph idx="2" type="dgm"/>
          </p:nvPr>
        </p:nvSpPr>
        <p:spPr>
          <a:xfrm>
            <a:off x="749300" y="1566331"/>
            <a:ext cx="10693500" cy="4505100"/>
          </a:xfrm>
          <a:prstGeom prst="rect">
            <a:avLst/>
          </a:prstGeom>
          <a:noFill/>
          <a:ln>
            <a:noFill/>
          </a:ln>
        </p:spPr>
        <p:txBody>
          <a:bodyPr anchorCtr="0" anchor="ctr" bIns="121900" lIns="0" spcFirstLastPara="1" rIns="487675" wrap="square" tIns="121900">
            <a:noAutofit/>
          </a:bodyPr>
          <a:lstStyle>
            <a:lvl1pPr lvl="0" marR="0" rtl="0" algn="l">
              <a:spcBef>
                <a:spcPts val="0"/>
              </a:spcBef>
              <a:spcAft>
                <a:spcPts val="0"/>
              </a:spcAft>
              <a:buClr>
                <a:schemeClr val="dk2"/>
              </a:buClr>
              <a:buSzPts val="3200"/>
              <a:buFont typeface="Arial"/>
              <a:buNone/>
              <a:defRPr b="0" i="0" sz="3200" u="none" cap="none" strike="noStrike">
                <a:solidFill>
                  <a:schemeClr val="dk1"/>
                </a:solidFill>
                <a:latin typeface="Arial Narrow"/>
                <a:ea typeface="Arial Narrow"/>
                <a:cs typeface="Arial Narrow"/>
                <a:sym typeface="Arial Narrow"/>
              </a:defRPr>
            </a:lvl1pPr>
            <a:lvl2pPr lvl="1" marR="0" rtl="0" algn="l">
              <a:spcBef>
                <a:spcPts val="800"/>
              </a:spcBef>
              <a:spcAft>
                <a:spcPts val="0"/>
              </a:spcAft>
              <a:buClr>
                <a:schemeClr val="dk2"/>
              </a:buClr>
              <a:buSzPts val="3000"/>
              <a:buFont typeface="Arial"/>
              <a:buChar char="•"/>
              <a:defRPr b="0" i="0" sz="3200" u="none" cap="none" strike="noStrike">
                <a:solidFill>
                  <a:schemeClr val="dk1"/>
                </a:solidFill>
                <a:latin typeface="Arial Narrow"/>
                <a:ea typeface="Arial Narrow"/>
                <a:cs typeface="Arial Narrow"/>
                <a:sym typeface="Arial Narrow"/>
              </a:defRPr>
            </a:lvl2pPr>
            <a:lvl3pPr lvl="2" marR="0" rtl="0" algn="l">
              <a:spcBef>
                <a:spcPts val="800"/>
              </a:spcBef>
              <a:spcAft>
                <a:spcPts val="0"/>
              </a:spcAft>
              <a:buClr>
                <a:schemeClr val="dk2"/>
              </a:buClr>
              <a:buSzPts val="2900"/>
              <a:buFont typeface="Arial"/>
              <a:buChar char="•"/>
              <a:defRPr b="0" i="0" sz="3200" u="none" cap="none" strike="noStrike">
                <a:solidFill>
                  <a:schemeClr val="dk1"/>
                </a:solidFill>
                <a:latin typeface="Arial Narrow"/>
                <a:ea typeface="Arial Narrow"/>
                <a:cs typeface="Arial Narrow"/>
                <a:sym typeface="Arial Narrow"/>
              </a:defRPr>
            </a:lvl3pPr>
            <a:lvl4pPr lvl="3" marR="0" rtl="0" algn="l">
              <a:spcBef>
                <a:spcPts val="800"/>
              </a:spcBef>
              <a:spcAft>
                <a:spcPts val="0"/>
              </a:spcAft>
              <a:buClr>
                <a:schemeClr val="dk2"/>
              </a:buClr>
              <a:buSzPts val="2700"/>
              <a:buFont typeface="Arial"/>
              <a:buChar char="•"/>
              <a:defRPr b="0" i="0" sz="3200" u="none" cap="none" strike="noStrike">
                <a:solidFill>
                  <a:schemeClr val="dk1"/>
                </a:solidFill>
                <a:latin typeface="Arial Narrow"/>
                <a:ea typeface="Arial Narrow"/>
                <a:cs typeface="Arial Narrow"/>
                <a:sym typeface="Arial Narrow"/>
              </a:defRPr>
            </a:lvl4pPr>
            <a:lvl5pPr lvl="4" marR="0" rtl="0" algn="l">
              <a:spcBef>
                <a:spcPts val="800"/>
              </a:spcBef>
              <a:spcAft>
                <a:spcPts val="0"/>
              </a:spcAft>
              <a:buClr>
                <a:schemeClr val="dk2"/>
              </a:buClr>
              <a:buSzPts val="2600"/>
              <a:buFont typeface="Arial"/>
              <a:buChar char="•"/>
              <a:defRPr b="0" i="0" sz="3200" u="none" cap="none" strike="noStrike">
                <a:solidFill>
                  <a:schemeClr val="dk1"/>
                </a:solidFill>
                <a:latin typeface="Arial Narrow"/>
                <a:ea typeface="Arial Narrow"/>
                <a:cs typeface="Arial Narrow"/>
                <a:sym typeface="Arial Narrow"/>
              </a:defRPr>
            </a:lvl5pPr>
            <a:lvl6pPr lvl="5" marR="0" rtl="0" algn="l">
              <a:spcBef>
                <a:spcPts val="8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6pPr>
            <a:lvl7pPr lvl="6" marR="0" rtl="0" algn="l">
              <a:spcBef>
                <a:spcPts val="5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7pPr>
            <a:lvl8pPr lvl="7" marR="0" rtl="0" algn="l">
              <a:spcBef>
                <a:spcPts val="5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8pPr>
            <a:lvl9pPr lvl="8" marR="0" rtl="0" algn="l">
              <a:spcBef>
                <a:spcPts val="500"/>
              </a:spcBef>
              <a:spcAft>
                <a:spcPts val="0"/>
              </a:spcAft>
              <a:buClr>
                <a:schemeClr val="dk1"/>
              </a:buClr>
              <a:buSzPts val="2700"/>
              <a:buFont typeface="Arial"/>
              <a:buChar char="•"/>
              <a:defRPr b="0" i="0" sz="27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3"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b="0" l="0" r="0" t="0"/>
          <a:stretch/>
        </p:blipFill>
        <p:spPr>
          <a:xfrm>
            <a:off x="1185" y="666"/>
            <a:ext cx="12189629" cy="6856666"/>
          </a:xfrm>
          <a:prstGeom prst="rect">
            <a:avLst/>
          </a:prstGeom>
          <a:noFill/>
          <a:ln>
            <a:noFill/>
          </a:ln>
        </p:spPr>
      </p:pic>
      <p:sp>
        <p:nvSpPr>
          <p:cNvPr id="25" name="Google Shape;25;p3"/>
          <p:cNvSpPr txBox="1"/>
          <p:nvPr>
            <p:ph idx="1" type="subTitle"/>
          </p:nvPr>
        </p:nvSpPr>
        <p:spPr>
          <a:xfrm>
            <a:off x="1524000" y="4326467"/>
            <a:ext cx="7480151" cy="1037658"/>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3"/>
          <p:cNvSpPr txBox="1"/>
          <p:nvPr>
            <p:ph type="title"/>
          </p:nvPr>
        </p:nvSpPr>
        <p:spPr>
          <a:xfrm>
            <a:off x="1524000" y="1597891"/>
            <a:ext cx="7480151" cy="272857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pic>
        <p:nvPicPr>
          <p:cNvPr id="31" name="Google Shape;31;p4"/>
          <p:cNvPicPr preferRelativeResize="0"/>
          <p:nvPr/>
        </p:nvPicPr>
        <p:blipFill rotWithShape="1">
          <a:blip r:embed="rId2">
            <a:alphaModFix/>
          </a:blip>
          <a:srcRect b="0" l="0" r="0" t="0"/>
          <a:stretch/>
        </p:blipFill>
        <p:spPr>
          <a:xfrm>
            <a:off x="1188" y="668"/>
            <a:ext cx="12189625" cy="6856664"/>
          </a:xfrm>
          <a:prstGeom prst="rect">
            <a:avLst/>
          </a:prstGeom>
          <a:noFill/>
          <a:ln>
            <a:noFill/>
          </a:ln>
        </p:spPr>
      </p:pic>
      <p:sp>
        <p:nvSpPr>
          <p:cNvPr id="32" name="Google Shape;32;p4"/>
          <p:cNvSpPr txBox="1"/>
          <p:nvPr>
            <p:ph type="title"/>
          </p:nvPr>
        </p:nvSpPr>
        <p:spPr>
          <a:xfrm>
            <a:off x="1893456" y="423334"/>
            <a:ext cx="8340436" cy="2713228"/>
          </a:xfrm>
          <a:prstGeom prst="rect">
            <a:avLst/>
          </a:prstGeom>
          <a:noFill/>
          <a:ln>
            <a:noFill/>
          </a:ln>
        </p:spPr>
        <p:txBody>
          <a:bodyPr anchorCtr="0" anchor="b" bIns="45700" lIns="91425" spcFirstLastPara="1" rIns="457200" wrap="square" tIns="45700">
            <a:noAutofit/>
          </a:bodyPr>
          <a:lstStyle>
            <a:lvl1pPr lvl="0" algn="l">
              <a:lnSpc>
                <a:spcPct val="90000"/>
              </a:lnSpc>
              <a:spcBef>
                <a:spcPts val="0"/>
              </a:spcBef>
              <a:spcAft>
                <a:spcPts val="0"/>
              </a:spcAft>
              <a:buClr>
                <a:schemeClr val="dk1"/>
              </a:buClr>
              <a:buSzPts val="6000"/>
              <a:buFont typeface="Open Sans SemiBold"/>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1893456" y="3246268"/>
            <a:ext cx="8340436" cy="1500187"/>
          </a:xfrm>
          <a:prstGeom prst="rect">
            <a:avLst/>
          </a:prstGeom>
          <a:noFill/>
          <a:ln>
            <a:noFill/>
          </a:ln>
        </p:spPr>
        <p:txBody>
          <a:bodyPr anchorCtr="0" anchor="t" bIns="182875" lIns="91425" spcFirstLastPara="1" rIns="457200" wrap="square" tIns="182875">
            <a:no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B94"/>
                </a:solidFill>
              </a:defRPr>
            </a:lvl2pPr>
            <a:lvl3pPr indent="-228600" lvl="2" marL="1371600" algn="l">
              <a:lnSpc>
                <a:spcPct val="90000"/>
              </a:lnSpc>
              <a:spcBef>
                <a:spcPts val="500"/>
              </a:spcBef>
              <a:spcAft>
                <a:spcPts val="0"/>
              </a:spcAft>
              <a:buSzPts val="1800"/>
              <a:buNone/>
              <a:defRPr sz="1800">
                <a:solidFill>
                  <a:srgbClr val="888B94"/>
                </a:solidFill>
              </a:defRPr>
            </a:lvl3pPr>
            <a:lvl4pPr indent="-228600" lvl="3" marL="1828800" algn="l">
              <a:lnSpc>
                <a:spcPct val="90000"/>
              </a:lnSpc>
              <a:spcBef>
                <a:spcPts val="500"/>
              </a:spcBef>
              <a:spcAft>
                <a:spcPts val="0"/>
              </a:spcAft>
              <a:buSzPts val="1600"/>
              <a:buNone/>
              <a:defRPr sz="1600">
                <a:solidFill>
                  <a:srgbClr val="888B94"/>
                </a:solidFill>
              </a:defRPr>
            </a:lvl4pPr>
            <a:lvl5pPr indent="-228600" lvl="4" marL="2286000" algn="l">
              <a:lnSpc>
                <a:spcPct val="90000"/>
              </a:lnSpc>
              <a:spcBef>
                <a:spcPts val="500"/>
              </a:spcBef>
              <a:spcAft>
                <a:spcPts val="0"/>
              </a:spcAft>
              <a:buSzPts val="1600"/>
              <a:buNone/>
              <a:defRPr sz="1600">
                <a:solidFill>
                  <a:srgbClr val="888B94"/>
                </a:solidFill>
              </a:defRPr>
            </a:lvl5pPr>
            <a:lvl6pPr indent="-228600" lvl="5" marL="2743200" algn="l">
              <a:lnSpc>
                <a:spcPct val="90000"/>
              </a:lnSpc>
              <a:spcBef>
                <a:spcPts val="500"/>
              </a:spcBef>
              <a:spcAft>
                <a:spcPts val="0"/>
              </a:spcAft>
              <a:buClr>
                <a:srgbClr val="888B94"/>
              </a:buClr>
              <a:buSzPts val="1600"/>
              <a:buNone/>
              <a:defRPr sz="1600">
                <a:solidFill>
                  <a:srgbClr val="888B94"/>
                </a:solidFill>
              </a:defRPr>
            </a:lvl6pPr>
            <a:lvl7pPr indent="-228600" lvl="6" marL="3200400" algn="l">
              <a:lnSpc>
                <a:spcPct val="90000"/>
              </a:lnSpc>
              <a:spcBef>
                <a:spcPts val="500"/>
              </a:spcBef>
              <a:spcAft>
                <a:spcPts val="0"/>
              </a:spcAft>
              <a:buClr>
                <a:srgbClr val="888B94"/>
              </a:buClr>
              <a:buSzPts val="1600"/>
              <a:buNone/>
              <a:defRPr sz="1600">
                <a:solidFill>
                  <a:srgbClr val="888B94"/>
                </a:solidFill>
              </a:defRPr>
            </a:lvl7pPr>
            <a:lvl8pPr indent="-228600" lvl="7" marL="3657600" algn="l">
              <a:lnSpc>
                <a:spcPct val="90000"/>
              </a:lnSpc>
              <a:spcBef>
                <a:spcPts val="500"/>
              </a:spcBef>
              <a:spcAft>
                <a:spcPts val="0"/>
              </a:spcAft>
              <a:buClr>
                <a:srgbClr val="888B94"/>
              </a:buClr>
              <a:buSzPts val="1600"/>
              <a:buNone/>
              <a:defRPr sz="1600">
                <a:solidFill>
                  <a:srgbClr val="888B94"/>
                </a:solidFill>
              </a:defRPr>
            </a:lvl8pPr>
            <a:lvl9pPr indent="-228600" lvl="8" marL="4114800" algn="l">
              <a:lnSpc>
                <a:spcPct val="90000"/>
              </a:lnSpc>
              <a:spcBef>
                <a:spcPts val="500"/>
              </a:spcBef>
              <a:spcAft>
                <a:spcPts val="0"/>
              </a:spcAft>
              <a:buClr>
                <a:srgbClr val="888B94"/>
              </a:buClr>
              <a:buSzPts val="1600"/>
              <a:buNone/>
              <a:defRPr sz="1600">
                <a:solidFill>
                  <a:srgbClr val="888B94"/>
                </a:solidFill>
              </a:defRPr>
            </a:lvl9pPr>
          </a:lstStyle>
          <a:p/>
        </p:txBody>
      </p:sp>
      <p:sp>
        <p:nvSpPr>
          <p:cNvPr id="34" name="Google Shape;3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4" name="Shape 44"/>
        <p:cNvGrpSpPr/>
        <p:nvPr/>
      </p:nvGrpSpPr>
      <p:grpSpPr>
        <a:xfrm>
          <a:off x="0" y="0"/>
          <a:ext cx="0" cy="0"/>
          <a:chOff x="0" y="0"/>
          <a:chExt cx="0" cy="0"/>
        </a:xfrm>
      </p:grpSpPr>
      <p:pic>
        <p:nvPicPr>
          <p:cNvPr id="45" name="Google Shape;45;p6"/>
          <p:cNvPicPr preferRelativeResize="0"/>
          <p:nvPr/>
        </p:nvPicPr>
        <p:blipFill rotWithShape="1">
          <a:blip r:embed="rId2">
            <a:alphaModFix/>
          </a:blip>
          <a:srcRect b="0" l="0" r="0" t="0"/>
          <a:stretch/>
        </p:blipFill>
        <p:spPr>
          <a:xfrm>
            <a:off x="0" y="1714"/>
            <a:ext cx="12191999" cy="6854572"/>
          </a:xfrm>
          <a:prstGeom prst="rect">
            <a:avLst/>
          </a:prstGeom>
          <a:noFill/>
          <a:ln>
            <a:noFill/>
          </a:ln>
        </p:spPr>
      </p:pic>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6"/>
          <p:cNvSpPr txBox="1"/>
          <p:nvPr>
            <p:ph idx="1" type="body"/>
          </p:nvPr>
        </p:nvSpPr>
        <p:spPr>
          <a:xfrm>
            <a:off x="838200" y="1458913"/>
            <a:ext cx="10393363" cy="2817523"/>
          </a:xfrm>
          <a:prstGeom prst="rect">
            <a:avLst/>
          </a:prstGeom>
          <a:noFill/>
          <a:ln>
            <a:noFill/>
          </a:ln>
        </p:spPr>
        <p:txBody>
          <a:bodyPr anchorCtr="0" anchor="t" bIns="914400" lIns="1645900" spcFirstLastPara="1" rIns="1645900" wrap="square" tIns="914400">
            <a:noAutofit/>
          </a:bodyPr>
          <a:lstStyle>
            <a:lvl1pPr indent="-228600" lvl="0" marL="457200" algn="l">
              <a:lnSpc>
                <a:spcPct val="90000"/>
              </a:lnSpc>
              <a:spcBef>
                <a:spcPts val="1000"/>
              </a:spcBef>
              <a:spcAft>
                <a:spcPts val="0"/>
              </a:spcAft>
              <a:buSzPts val="3600"/>
              <a:buNone/>
              <a:defRPr i="1" sz="3600"/>
            </a:lvl1pPr>
            <a:lvl2pPr indent="-228600" lvl="1" marL="914400" algn="l">
              <a:lnSpc>
                <a:spcPct val="90000"/>
              </a:lnSpc>
              <a:spcBef>
                <a:spcPts val="500"/>
              </a:spcBef>
              <a:spcAft>
                <a:spcPts val="0"/>
              </a:spcAft>
              <a:buSzPts val="2400"/>
              <a:buNone/>
              <a:defRPr/>
            </a:lvl2pPr>
            <a:lvl3pPr indent="-228600" lvl="2" marL="1371600" algn="l">
              <a:lnSpc>
                <a:spcPct val="90000"/>
              </a:lnSpc>
              <a:spcBef>
                <a:spcPts val="500"/>
              </a:spcBef>
              <a:spcAft>
                <a:spcPts val="0"/>
              </a:spcAft>
              <a:buSzPts val="2000"/>
              <a:buNone/>
              <a:defRPr/>
            </a:lvl3pPr>
            <a:lvl4pPr indent="-228600" lvl="3" marL="1828800" algn="l">
              <a:lnSpc>
                <a:spcPct val="90000"/>
              </a:lnSpc>
              <a:spcBef>
                <a:spcPts val="500"/>
              </a:spcBef>
              <a:spcAft>
                <a:spcPts val="0"/>
              </a:spcAft>
              <a:buSzPts val="1800"/>
              <a:buNone/>
              <a:defRPr/>
            </a:lvl4pPr>
            <a:lvl5pPr indent="-228600" lvl="4" marL="2286000" algn="l">
              <a:lnSpc>
                <a:spcPct val="9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
          <p:cNvSpPr txBox="1"/>
          <p:nvPr>
            <p:ph idx="2" type="body"/>
          </p:nvPr>
        </p:nvSpPr>
        <p:spPr>
          <a:xfrm>
            <a:off x="828675" y="4284663"/>
            <a:ext cx="10402888" cy="850900"/>
          </a:xfrm>
          <a:prstGeom prst="rect">
            <a:avLst/>
          </a:prstGeom>
          <a:noFill/>
          <a:ln>
            <a:noFill/>
          </a:ln>
        </p:spPr>
        <p:txBody>
          <a:bodyPr anchorCtr="0" anchor="b" bIns="45700" lIns="91425" spcFirstLastPara="1" rIns="91425" wrap="square" tIns="45700">
            <a:noAutofit/>
          </a:bodyPr>
          <a:lstStyle>
            <a:lvl1pPr indent="-228600" lvl="0" marL="457200" algn="r">
              <a:lnSpc>
                <a:spcPct val="90000"/>
              </a:lnSpc>
              <a:spcBef>
                <a:spcPts val="1000"/>
              </a:spcBef>
              <a:spcAft>
                <a:spcPts val="0"/>
              </a:spcAft>
              <a:buSzPts val="1800"/>
              <a:buNone/>
              <a:defRPr sz="1800"/>
            </a:lvl1pPr>
            <a:lvl2pPr indent="-228600" lvl="1" marL="914400" algn="r">
              <a:lnSpc>
                <a:spcPct val="90000"/>
              </a:lnSpc>
              <a:spcBef>
                <a:spcPts val="500"/>
              </a:spcBef>
              <a:spcAft>
                <a:spcPts val="0"/>
              </a:spcAft>
              <a:buSzPts val="2400"/>
              <a:buNone/>
              <a:defRPr/>
            </a:lvl2pPr>
            <a:lvl3pPr indent="-228600" lvl="2" marL="1371600" algn="r">
              <a:lnSpc>
                <a:spcPct val="90000"/>
              </a:lnSpc>
              <a:spcBef>
                <a:spcPts val="500"/>
              </a:spcBef>
              <a:spcAft>
                <a:spcPts val="0"/>
              </a:spcAft>
              <a:buSzPts val="2000"/>
              <a:buNone/>
              <a:defRPr/>
            </a:lvl3pPr>
            <a:lvl4pPr indent="-228600" lvl="3" marL="1828800" algn="r">
              <a:lnSpc>
                <a:spcPct val="90000"/>
              </a:lnSpc>
              <a:spcBef>
                <a:spcPts val="500"/>
              </a:spcBef>
              <a:spcAft>
                <a:spcPts val="0"/>
              </a:spcAft>
              <a:buSzPts val="1800"/>
              <a:buNone/>
              <a:defRPr/>
            </a:lvl4pPr>
            <a:lvl5pPr indent="-228600" lvl="4" marL="2286000" algn="r">
              <a:lnSpc>
                <a:spcPct val="9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51" name="Shape 51"/>
        <p:cNvGrpSpPr/>
        <p:nvPr/>
      </p:nvGrpSpPr>
      <p:grpSpPr>
        <a:xfrm>
          <a:off x="0" y="0"/>
          <a:ext cx="0" cy="0"/>
          <a:chOff x="0" y="0"/>
          <a:chExt cx="0" cy="0"/>
        </a:xfrm>
      </p:grpSpPr>
      <p:pic>
        <p:nvPicPr>
          <p:cNvPr id="52" name="Google Shape;52;p7"/>
          <p:cNvPicPr preferRelativeResize="0"/>
          <p:nvPr/>
        </p:nvPicPr>
        <p:blipFill rotWithShape="1">
          <a:blip r:embed="rId2">
            <a:alphaModFix/>
          </a:blip>
          <a:srcRect b="0" l="0" r="0" t="0"/>
          <a:stretch/>
        </p:blipFill>
        <p:spPr>
          <a:xfrm>
            <a:off x="0" y="1714"/>
            <a:ext cx="12191999" cy="6854572"/>
          </a:xfrm>
          <a:prstGeom prst="rect">
            <a:avLst/>
          </a:prstGeom>
          <a:noFill/>
          <a:ln>
            <a:noFill/>
          </a:ln>
        </p:spPr>
      </p:pic>
      <p:sp>
        <p:nvSpPr>
          <p:cNvPr id="53" name="Google Shape;53;p7"/>
          <p:cNvSpPr txBox="1"/>
          <p:nvPr>
            <p:ph type="title"/>
          </p:nvPr>
        </p:nvSpPr>
        <p:spPr>
          <a:xfrm>
            <a:off x="839788" y="365126"/>
            <a:ext cx="10515600" cy="114935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839788" y="1681162"/>
            <a:ext cx="5157787" cy="91425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2800"/>
              <a:buNone/>
              <a:defRPr b="1" sz="28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7"/>
          <p:cNvSpPr txBox="1"/>
          <p:nvPr>
            <p:ph idx="2" type="body"/>
          </p:nvPr>
        </p:nvSpPr>
        <p:spPr>
          <a:xfrm>
            <a:off x="839788" y="2671761"/>
            <a:ext cx="5157787" cy="2980893"/>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SzPts val="2400"/>
              <a:buChar char="•"/>
              <a:defRPr sz="24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idx="3" type="body"/>
          </p:nvPr>
        </p:nvSpPr>
        <p:spPr>
          <a:xfrm>
            <a:off x="6172200" y="1681162"/>
            <a:ext cx="5183188" cy="914255"/>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SzPts val="2800"/>
              <a:buNone/>
              <a:defRPr b="1" sz="2800">
                <a:latin typeface="Open Sans SemiBold"/>
                <a:ea typeface="Open Sans SemiBold"/>
                <a:cs typeface="Open Sans SemiBold"/>
                <a:sym typeface="Open Sans SemiBold"/>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7"/>
          <p:cNvSpPr txBox="1"/>
          <p:nvPr>
            <p:ph idx="4" type="body"/>
          </p:nvPr>
        </p:nvSpPr>
        <p:spPr>
          <a:xfrm>
            <a:off x="6172200" y="2671761"/>
            <a:ext cx="5183188" cy="2980894"/>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SzPts val="2400"/>
              <a:buChar char="•"/>
              <a:defRPr sz="24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61" name="Shape 61"/>
        <p:cNvGrpSpPr/>
        <p:nvPr/>
      </p:nvGrpSpPr>
      <p:grpSpPr>
        <a:xfrm>
          <a:off x="0" y="0"/>
          <a:ext cx="0" cy="0"/>
          <a:chOff x="0" y="0"/>
          <a:chExt cx="0" cy="0"/>
        </a:xfrm>
      </p:grpSpPr>
      <p:pic>
        <p:nvPicPr>
          <p:cNvPr id="62" name="Google Shape;62;p8"/>
          <p:cNvPicPr preferRelativeResize="0"/>
          <p:nvPr/>
        </p:nvPicPr>
        <p:blipFill rotWithShape="1">
          <a:blip r:embed="rId2">
            <a:alphaModFix/>
          </a:blip>
          <a:srcRect b="0" l="0" r="0" t="0"/>
          <a:stretch/>
        </p:blipFill>
        <p:spPr>
          <a:xfrm>
            <a:off x="1525" y="2571"/>
            <a:ext cx="12188950" cy="6852858"/>
          </a:xfrm>
          <a:prstGeom prst="rect">
            <a:avLst/>
          </a:prstGeom>
          <a:noFill/>
          <a:ln>
            <a:noFill/>
          </a:ln>
        </p:spPr>
      </p:pic>
      <p:sp>
        <p:nvSpPr>
          <p:cNvPr id="63" name="Google Shape;6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8"/>
          <p:cNvSpPr/>
          <p:nvPr>
            <p:ph idx="2" type="pic"/>
          </p:nvPr>
        </p:nvSpPr>
        <p:spPr>
          <a:xfrm>
            <a:off x="0" y="0"/>
            <a:ext cx="12188952" cy="51169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accent2"/>
              </a:buClr>
              <a:buSzPts val="2800"/>
              <a:buFont typeface="Arial"/>
              <a:buNone/>
              <a:defRPr b="0" i="0" sz="28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500"/>
              </a:spcBef>
              <a:spcAft>
                <a:spcPts val="0"/>
              </a:spcAft>
              <a:buClr>
                <a:srgbClr val="3171D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500"/>
              </a:spcBef>
              <a:spcAft>
                <a:spcPts val="0"/>
              </a:spcAft>
              <a:buClr>
                <a:srgbClr val="888B90"/>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
        <p:nvSpPr>
          <p:cNvPr id="67" name="Google Shape;67;p8"/>
          <p:cNvSpPr txBox="1"/>
          <p:nvPr>
            <p:ph type="title"/>
          </p:nvPr>
        </p:nvSpPr>
        <p:spPr>
          <a:xfrm>
            <a:off x="838200" y="5218545"/>
            <a:ext cx="10420927" cy="100385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3200"/>
              <a:buFont typeface="Open Sans SemiBold"/>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68" name="Shape 68"/>
        <p:cNvGrpSpPr/>
        <p:nvPr/>
      </p:nvGrpSpPr>
      <p:grpSpPr>
        <a:xfrm>
          <a:off x="0" y="0"/>
          <a:ext cx="0" cy="0"/>
          <a:chOff x="0" y="0"/>
          <a:chExt cx="0" cy="0"/>
        </a:xfrm>
      </p:grpSpPr>
      <p:pic>
        <p:nvPicPr>
          <p:cNvPr id="69" name="Google Shape;69;p9"/>
          <p:cNvPicPr preferRelativeResize="0"/>
          <p:nvPr/>
        </p:nvPicPr>
        <p:blipFill rotWithShape="1">
          <a:blip r:embed="rId2">
            <a:alphaModFix/>
          </a:blip>
          <a:srcRect b="0" l="0" r="0" t="0"/>
          <a:stretch/>
        </p:blipFill>
        <p:spPr>
          <a:xfrm>
            <a:off x="0" y="1714"/>
            <a:ext cx="12191999" cy="6854572"/>
          </a:xfrm>
          <a:prstGeom prst="rect">
            <a:avLst/>
          </a:prstGeom>
          <a:noFill/>
          <a:ln>
            <a:noFill/>
          </a:ln>
        </p:spPr>
      </p:pic>
      <p:sp>
        <p:nvSpPr>
          <p:cNvPr id="70" name="Google Shape;7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9"/>
          <p:cNvSpPr txBox="1"/>
          <p:nvPr>
            <p:ph type="title"/>
          </p:nvPr>
        </p:nvSpPr>
        <p:spPr>
          <a:xfrm>
            <a:off x="838200" y="2766219"/>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74"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b="0" l="0" r="0" t="0"/>
          <a:stretch/>
        </p:blipFill>
        <p:spPr>
          <a:xfrm>
            <a:off x="3047" y="1714"/>
            <a:ext cx="12185906" cy="6854571"/>
          </a:xfrm>
          <a:prstGeom prst="rect">
            <a:avLst/>
          </a:prstGeom>
          <a:noFill/>
          <a:ln>
            <a:noFill/>
          </a:ln>
        </p:spPr>
      </p:pic>
      <p:sp>
        <p:nvSpPr>
          <p:cNvPr id="76" name="Google Shape;7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0"/>
          <p:cNvSpPr txBox="1"/>
          <p:nvPr>
            <p:ph type="title"/>
          </p:nvPr>
        </p:nvSpPr>
        <p:spPr>
          <a:xfrm>
            <a:off x="838200" y="2766219"/>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1714"/>
            <a:ext cx="12191999" cy="6854571"/>
          </a:xfrm>
          <a:prstGeom prst="rect">
            <a:avLst/>
          </a:prstGeom>
          <a:noFill/>
          <a:ln>
            <a:noFill/>
          </a:ln>
        </p:spPr>
      </p:pic>
      <p:sp>
        <p:nvSpPr>
          <p:cNvPr id="11" name="Google Shape;11;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12" name="Google Shape;12;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B94"/>
                </a:solidFill>
                <a:latin typeface="Open Sans Light"/>
                <a:ea typeface="Open Sans Light"/>
                <a:cs typeface="Open Sans Light"/>
                <a:sym typeface="Open Sans Light"/>
              </a:defRPr>
            </a:lvl1pPr>
            <a:lvl2pPr lvl="1"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2pPr>
            <a:lvl3pPr lvl="2"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3pPr>
            <a:lvl4pPr lvl="3"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4pPr>
            <a:lvl5pPr lvl="4"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5pPr>
            <a:lvl6pPr lvl="5"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6pPr>
            <a:lvl7pPr lvl="6"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7pPr>
            <a:lvl8pPr lvl="7"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8pPr>
            <a:lvl9pPr lvl="8" marR="0" rtl="0" algn="l">
              <a:spcBef>
                <a:spcPts val="0"/>
              </a:spcBef>
              <a:spcAft>
                <a:spcPts val="0"/>
              </a:spcAft>
              <a:buSzPts val="1400"/>
              <a:buNone/>
              <a:defRPr b="0" i="0" sz="1800" u="none" cap="none" strike="noStrike">
                <a:solidFill>
                  <a:schemeClr val="dk1"/>
                </a:solidFill>
                <a:latin typeface="Open Sans Light"/>
                <a:ea typeface="Open Sans Light"/>
                <a:cs typeface="Open Sans Light"/>
                <a:sym typeface="Open Sans Light"/>
              </a:defRPr>
            </a:lvl9pPr>
          </a:lstStyle>
          <a:p/>
        </p:txBody>
      </p:sp>
      <p:sp>
        <p:nvSpPr>
          <p:cNvPr id="13" name="Google Shape;13;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1pPr>
            <a:lvl2pPr indent="0" lvl="1"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2pPr>
            <a:lvl3pPr indent="0" lvl="2"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3pPr>
            <a:lvl4pPr indent="0" lvl="3"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4pPr>
            <a:lvl5pPr indent="0" lvl="4"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5pPr>
            <a:lvl6pPr indent="0" lvl="5"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6pPr>
            <a:lvl7pPr indent="0" lvl="6"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7pPr>
            <a:lvl8pPr indent="0" lvl="7"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8pPr>
            <a:lvl9pPr indent="0" lvl="8" marL="0" marR="0" rtl="0" algn="r">
              <a:spcBef>
                <a:spcPts val="0"/>
              </a:spcBef>
              <a:buNone/>
              <a:defRPr b="0" i="0" sz="12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Open Sans SemiBold"/>
              <a:buNone/>
              <a:defRPr b="0" i="0" sz="4400" u="none" cap="none" strike="noStrike">
                <a:solidFill>
                  <a:schemeClr val="dk1"/>
                </a:solidFill>
                <a:latin typeface="Open Sans SemiBold"/>
                <a:ea typeface="Open Sans SemiBold"/>
                <a:cs typeface="Open Sans SemiBold"/>
                <a:sym typeface="Open Sans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Open Sans Light"/>
                <a:ea typeface="Open Sans Light"/>
                <a:cs typeface="Open Sans Light"/>
                <a:sym typeface="Open Sans Light"/>
              </a:defRPr>
            </a:lvl1pPr>
            <a:lvl2pPr indent="-381000" lvl="1" marL="914400" marR="0" rtl="0" algn="l">
              <a:lnSpc>
                <a:spcPct val="90000"/>
              </a:lnSpc>
              <a:spcBef>
                <a:spcPts val="500"/>
              </a:spcBef>
              <a:spcAft>
                <a:spcPts val="0"/>
              </a:spcAft>
              <a:buClr>
                <a:schemeClr val="accent1"/>
              </a:buClr>
              <a:buSzPts val="2400"/>
              <a:buFont typeface="Arial"/>
              <a:buChar char="•"/>
              <a:defRPr b="0" i="0" sz="2400" u="none" cap="none" strike="noStrike">
                <a:solidFill>
                  <a:schemeClr val="dk1"/>
                </a:solidFill>
                <a:latin typeface="Open Sans Light"/>
                <a:ea typeface="Open Sans Light"/>
                <a:cs typeface="Open Sans Light"/>
                <a:sym typeface="Open Sans Light"/>
              </a:defRPr>
            </a:lvl2pPr>
            <a:lvl3pPr indent="-355600" lvl="2" marL="1371600" marR="0" rtl="0" algn="l">
              <a:lnSpc>
                <a:spcPct val="90000"/>
              </a:lnSpc>
              <a:spcBef>
                <a:spcPts val="500"/>
              </a:spcBef>
              <a:spcAft>
                <a:spcPts val="0"/>
              </a:spcAft>
              <a:buClr>
                <a:srgbClr val="3171D1"/>
              </a:buClr>
              <a:buSzPts val="2000"/>
              <a:buFont typeface="Arial"/>
              <a:buChar char="•"/>
              <a:defRPr b="0" i="0" sz="2000" u="none" cap="none" strike="noStrike">
                <a:solidFill>
                  <a:schemeClr val="dk1"/>
                </a:solidFill>
                <a:latin typeface="Open Sans Light"/>
                <a:ea typeface="Open Sans Light"/>
                <a:cs typeface="Open Sans Light"/>
                <a:sym typeface="Open Sans Light"/>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Open Sans Light"/>
                <a:ea typeface="Open Sans Light"/>
                <a:cs typeface="Open Sans Light"/>
                <a:sym typeface="Open Sans Light"/>
              </a:defRPr>
            </a:lvl4pPr>
            <a:lvl5pPr indent="-342900" lvl="4" marL="2286000" marR="0" rtl="0" algn="l">
              <a:lnSpc>
                <a:spcPct val="90000"/>
              </a:lnSpc>
              <a:spcBef>
                <a:spcPts val="500"/>
              </a:spcBef>
              <a:spcAft>
                <a:spcPts val="0"/>
              </a:spcAft>
              <a:buClr>
                <a:srgbClr val="888B90"/>
              </a:buClr>
              <a:buSzPts val="1800"/>
              <a:buFont typeface="Arial"/>
              <a:buChar char="•"/>
              <a:defRPr b="0" i="0" sz="1800" u="none" cap="none" strike="noStrike">
                <a:solidFill>
                  <a:schemeClr val="dk1"/>
                </a:solidFill>
                <a:latin typeface="Open Sans Light"/>
                <a:ea typeface="Open Sans Light"/>
                <a:cs typeface="Open Sans Light"/>
                <a:sym typeface="Open Sans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hyperlink" Target="http://www.youtube.com/watch?v=iHdviZkM7S4" TargetMode="External"/><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drive.google.com/file/d/1YmciSHgLVgCAsxzpuxU9E_TT4DgyyVqk/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mailto:sperryman@ksde.org" TargetMode="External"/><Relationship Id="rId4" Type="http://schemas.openxmlformats.org/officeDocument/2006/relationships/hyperlink" Target="mailto:redesign@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hyperlink" Target="http://www.youtube.com/watch?v=OVnN4S52F3k"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www.youtube.com/watch?v=iHdviZkM7S4" TargetMode="External"/><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hyperlink" Target="http://www.youtube.com/watch?v=iHdviZkM7S4" TargetMode="External"/><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www.youtube.com/watch?v=_W0bSen8Qjg"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s://drive.google.com/file/d/1bNFGHykl1hFS8vYXnmT6Hj5vca-IKOsQ/view?usp=sharing" TargetMode="External"/><Relationship Id="rId4" Type="http://schemas.openxmlformats.org/officeDocument/2006/relationships/hyperlink" Target="http://www.youtube.com/watch?v=4ASKMcdCc3g" TargetMode="External"/><Relationship Id="rId5" Type="http://schemas.openxmlformats.org/officeDocument/2006/relationships/image" Target="../media/image17.jpg"/><Relationship Id="rId6" Type="http://schemas.openxmlformats.org/officeDocument/2006/relationships/hyperlink" Target="http://www.youtube.com/watch?v=_W0bSen8Qjg" TargetMode="External"/><Relationship Id="rId7"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685800" y="3680981"/>
            <a:ext cx="11353800" cy="89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Open Sans SemiBold"/>
              <a:buNone/>
            </a:pPr>
            <a:r>
              <a:rPr lang="en-US"/>
              <a:t>Crafting Your ‘Why’</a:t>
            </a:r>
            <a:endParaRPr/>
          </a:p>
          <a:p>
            <a:pPr indent="0" lvl="0" marL="0" rtl="0" algn="l">
              <a:lnSpc>
                <a:spcPct val="90000"/>
              </a:lnSpc>
              <a:spcBef>
                <a:spcPts val="0"/>
              </a:spcBef>
              <a:spcAft>
                <a:spcPts val="0"/>
              </a:spcAft>
              <a:buClr>
                <a:schemeClr val="dk1"/>
              </a:buClr>
              <a:buSzPts val="4400"/>
              <a:buFont typeface="Open Sans SemiBold"/>
              <a:buNone/>
            </a:pPr>
            <a:r>
              <a:rPr lang="en-US"/>
              <a:t>&amp; Shared Vision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865632" y="685800"/>
            <a:ext cx="10119300" cy="902700"/>
          </a:xfrm>
          <a:prstGeom prst="rect">
            <a:avLst/>
          </a:prstGeom>
        </p:spPr>
        <p:txBody>
          <a:bodyPr anchorCtr="0" anchor="b" bIns="0" lIns="487675" spcFirstLastPara="1" rIns="121900" wrap="square" tIns="121900">
            <a:noAutofit/>
          </a:bodyPr>
          <a:lstStyle/>
          <a:p>
            <a:pPr indent="0" lvl="0" marL="0" rtl="0" algn="l">
              <a:spcBef>
                <a:spcPts val="0"/>
              </a:spcBef>
              <a:spcAft>
                <a:spcPts val="0"/>
              </a:spcAft>
              <a:buNone/>
            </a:pPr>
            <a:r>
              <a:rPr lang="en-US"/>
              <a:t>Funnel It! </a:t>
            </a:r>
            <a:endParaRPr/>
          </a:p>
        </p:txBody>
      </p:sp>
      <p:pic>
        <p:nvPicPr>
          <p:cNvPr id="207" name="Google Shape;207;p29"/>
          <p:cNvPicPr preferRelativeResize="0"/>
          <p:nvPr/>
        </p:nvPicPr>
        <p:blipFill>
          <a:blip r:embed="rId3">
            <a:alphaModFix/>
          </a:blip>
          <a:stretch>
            <a:fillRect/>
          </a:stretch>
        </p:blipFill>
        <p:spPr>
          <a:xfrm>
            <a:off x="4299500" y="2827200"/>
            <a:ext cx="2654875" cy="3415925"/>
          </a:xfrm>
          <a:prstGeom prst="rect">
            <a:avLst/>
          </a:prstGeom>
          <a:noFill/>
          <a:ln>
            <a:noFill/>
          </a:ln>
        </p:spPr>
      </p:pic>
      <p:sp>
        <p:nvSpPr>
          <p:cNvPr id="208" name="Google Shape;208;p29"/>
          <p:cNvSpPr txBox="1"/>
          <p:nvPr/>
        </p:nvSpPr>
        <p:spPr>
          <a:xfrm rot="1471356">
            <a:off x="3192322" y="1921043"/>
            <a:ext cx="2134431" cy="991365"/>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FEA022"/>
                </a:solidFill>
                <a:latin typeface="Amatic SC"/>
                <a:ea typeface="Amatic SC"/>
                <a:cs typeface="Amatic SC"/>
                <a:sym typeface="Amatic SC"/>
              </a:rPr>
              <a:t>VAlues</a:t>
            </a:r>
            <a:endParaRPr b="1" sz="6400">
              <a:solidFill>
                <a:srgbClr val="FEA022"/>
              </a:solidFill>
              <a:latin typeface="Amatic SC"/>
              <a:ea typeface="Amatic SC"/>
              <a:cs typeface="Amatic SC"/>
              <a:sym typeface="Amatic SC"/>
            </a:endParaRPr>
          </a:p>
        </p:txBody>
      </p:sp>
      <p:sp>
        <p:nvSpPr>
          <p:cNvPr id="209" name="Google Shape;209;p29"/>
          <p:cNvSpPr txBox="1"/>
          <p:nvPr/>
        </p:nvSpPr>
        <p:spPr>
          <a:xfrm rot="1471356">
            <a:off x="4842922" y="1921030"/>
            <a:ext cx="2134431" cy="991365"/>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7F7F7F"/>
                </a:solidFill>
                <a:latin typeface="Amatic SC"/>
                <a:ea typeface="Amatic SC"/>
                <a:cs typeface="Amatic SC"/>
                <a:sym typeface="Amatic SC"/>
              </a:rPr>
              <a:t>Why</a:t>
            </a:r>
            <a:endParaRPr b="1" sz="6400">
              <a:solidFill>
                <a:srgbClr val="7F7F7F"/>
              </a:solidFill>
              <a:latin typeface="Amatic SC"/>
              <a:ea typeface="Amatic SC"/>
              <a:cs typeface="Amatic SC"/>
              <a:sym typeface="Amatic SC"/>
            </a:endParaRPr>
          </a:p>
        </p:txBody>
      </p:sp>
      <p:sp>
        <p:nvSpPr>
          <p:cNvPr id="210" name="Google Shape;210;p29"/>
          <p:cNvSpPr txBox="1"/>
          <p:nvPr/>
        </p:nvSpPr>
        <p:spPr>
          <a:xfrm rot="-2212707">
            <a:off x="5966476" y="1471960"/>
            <a:ext cx="2009100" cy="1062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26A3E5"/>
                </a:solidFill>
                <a:latin typeface="Amatic SC"/>
                <a:ea typeface="Amatic SC"/>
                <a:cs typeface="Amatic SC"/>
                <a:sym typeface="Amatic SC"/>
              </a:rPr>
              <a:t>Values</a:t>
            </a:r>
            <a:endParaRPr b="1" sz="6400">
              <a:solidFill>
                <a:srgbClr val="26A3E5"/>
              </a:solidFill>
              <a:latin typeface="Amatic SC"/>
              <a:ea typeface="Amatic SC"/>
              <a:cs typeface="Amatic SC"/>
              <a:sym typeface="Amatic SC"/>
            </a:endParaRPr>
          </a:p>
        </p:txBody>
      </p:sp>
      <p:sp>
        <p:nvSpPr>
          <p:cNvPr id="211" name="Google Shape;211;p29"/>
          <p:cNvSpPr txBox="1"/>
          <p:nvPr/>
        </p:nvSpPr>
        <p:spPr>
          <a:xfrm rot="-2212091">
            <a:off x="7294471" y="1504566"/>
            <a:ext cx="2009580" cy="1062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FF6666"/>
                </a:solidFill>
                <a:latin typeface="Amatic SC"/>
                <a:ea typeface="Amatic SC"/>
                <a:cs typeface="Amatic SC"/>
                <a:sym typeface="Amatic SC"/>
              </a:rPr>
              <a:t>Why</a:t>
            </a:r>
            <a:endParaRPr b="1" sz="6400">
              <a:solidFill>
                <a:srgbClr val="FF6666"/>
              </a:solidFill>
              <a:latin typeface="Amatic SC"/>
              <a:ea typeface="Amatic SC"/>
              <a:cs typeface="Amatic SC"/>
              <a:sym typeface="Amatic S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idx="1" type="body"/>
          </p:nvPr>
        </p:nvSpPr>
        <p:spPr>
          <a:xfrm>
            <a:off x="1893456" y="3246268"/>
            <a:ext cx="8340300" cy="1500300"/>
          </a:xfrm>
          <a:prstGeom prst="rect">
            <a:avLst/>
          </a:prstGeom>
        </p:spPr>
        <p:txBody>
          <a:bodyPr anchorCtr="0" anchor="t" bIns="182875" lIns="91425" spcFirstLastPara="1" rIns="457200" wrap="square" tIns="182875">
            <a:noAutofit/>
          </a:bodyPr>
          <a:lstStyle/>
          <a:p>
            <a:pPr indent="0" lvl="0" marL="0" rtl="0" algn="l">
              <a:spcBef>
                <a:spcPts val="1000"/>
              </a:spcBef>
              <a:spcAft>
                <a:spcPts val="0"/>
              </a:spcAft>
              <a:buNone/>
            </a:pPr>
            <a:r>
              <a:rPr lang="en-US"/>
              <a:t>Defining Success </a:t>
            </a:r>
            <a:endParaRPr/>
          </a:p>
        </p:txBody>
      </p:sp>
      <p:sp>
        <p:nvSpPr>
          <p:cNvPr id="218" name="Google Shape;218;p30"/>
          <p:cNvSpPr txBox="1"/>
          <p:nvPr>
            <p:ph type="title"/>
          </p:nvPr>
        </p:nvSpPr>
        <p:spPr>
          <a:xfrm>
            <a:off x="1893456" y="423334"/>
            <a:ext cx="8340300" cy="2713200"/>
          </a:xfrm>
          <a:prstGeom prst="rect">
            <a:avLst/>
          </a:prstGeom>
        </p:spPr>
        <p:txBody>
          <a:bodyPr anchorCtr="0" anchor="b" bIns="45700" lIns="91425" spcFirstLastPara="1" rIns="457200" wrap="square" tIns="45700">
            <a:noAutofit/>
          </a:bodyPr>
          <a:lstStyle/>
          <a:p>
            <a:pPr indent="0" lvl="0" marL="0" rtl="0" algn="l">
              <a:spcBef>
                <a:spcPts val="0"/>
              </a:spcBef>
              <a:spcAft>
                <a:spcPts val="0"/>
              </a:spcAft>
              <a:buNone/>
            </a:pPr>
            <a:r>
              <a:rPr lang="en-US"/>
              <a:t>Analyzing Need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534988" y="228600"/>
            <a:ext cx="3932100" cy="1600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Define Success &amp; Select Measurable Outcomes</a:t>
            </a:r>
            <a:endParaRPr/>
          </a:p>
        </p:txBody>
      </p:sp>
      <p:sp>
        <p:nvSpPr>
          <p:cNvPr id="225" name="Google Shape;225;p31"/>
          <p:cNvSpPr txBox="1"/>
          <p:nvPr>
            <p:ph idx="1" type="body"/>
          </p:nvPr>
        </p:nvSpPr>
        <p:spPr>
          <a:xfrm>
            <a:off x="535003" y="1828800"/>
            <a:ext cx="5042100" cy="39153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AutoNum type="arabicPeriod"/>
            </a:pPr>
            <a:r>
              <a:rPr lang="en-US" sz="2200"/>
              <a:t>Write down 5 success statements about students graduating from your district. </a:t>
            </a:r>
            <a:endParaRPr sz="2200"/>
          </a:p>
          <a:p>
            <a:pPr indent="-368300" lvl="0" marL="457200" rtl="0" algn="l">
              <a:spcBef>
                <a:spcPts val="0"/>
              </a:spcBef>
              <a:spcAft>
                <a:spcPts val="0"/>
              </a:spcAft>
              <a:buSzPts val="2200"/>
              <a:buAutoNum type="arabicPeriod"/>
            </a:pPr>
            <a:r>
              <a:rPr lang="en-US" sz="2200"/>
              <a:t>Review the measurable outcomes on the back. </a:t>
            </a:r>
            <a:endParaRPr sz="2200"/>
          </a:p>
          <a:p>
            <a:pPr indent="-368300" lvl="0" marL="457200" rtl="0" algn="l">
              <a:spcBef>
                <a:spcPts val="0"/>
              </a:spcBef>
              <a:spcAft>
                <a:spcPts val="0"/>
              </a:spcAft>
              <a:buSzPts val="2200"/>
              <a:buAutoNum type="arabicPeriod"/>
            </a:pPr>
            <a:r>
              <a:rPr lang="en-US" sz="2200"/>
              <a:t>Underneath each success statement, assign a measurable outcome. </a:t>
            </a:r>
            <a:endParaRPr sz="2200"/>
          </a:p>
          <a:p>
            <a:pPr indent="-368300" lvl="0" marL="457200" rtl="0" algn="l">
              <a:spcBef>
                <a:spcPts val="0"/>
              </a:spcBef>
              <a:spcAft>
                <a:spcPts val="0"/>
              </a:spcAft>
              <a:buSzPts val="2200"/>
              <a:buAutoNum type="arabicPeriod"/>
            </a:pPr>
            <a:r>
              <a:rPr lang="en-US" sz="2200"/>
              <a:t>Circle the statements you are currently able to measure accurately and with fidelity. </a:t>
            </a:r>
            <a:endParaRPr sz="2200"/>
          </a:p>
          <a:p>
            <a:pPr indent="-368300" lvl="0" marL="457200" rtl="0" algn="l">
              <a:spcBef>
                <a:spcPts val="0"/>
              </a:spcBef>
              <a:spcAft>
                <a:spcPts val="0"/>
              </a:spcAft>
              <a:buSzPts val="2200"/>
              <a:buAutoNum type="arabicPeriod"/>
            </a:pPr>
            <a:r>
              <a:rPr lang="en-US" sz="2200"/>
              <a:t>Star the areas in which you will need to intentionally begin monitoring. </a:t>
            </a:r>
            <a:endParaRPr sz="2200"/>
          </a:p>
        </p:txBody>
      </p:sp>
      <p:pic>
        <p:nvPicPr>
          <p:cNvPr id="226" name="Google Shape;226;p31"/>
          <p:cNvPicPr preferRelativeResize="0"/>
          <p:nvPr/>
        </p:nvPicPr>
        <p:blipFill rotWithShape="1">
          <a:blip r:embed="rId3">
            <a:alphaModFix/>
          </a:blip>
          <a:srcRect b="21125" l="25239" r="23449" t="10240"/>
          <a:stretch/>
        </p:blipFill>
        <p:spPr>
          <a:xfrm rot="619198">
            <a:off x="5997488" y="1184551"/>
            <a:ext cx="5571448" cy="3761247"/>
          </a:xfrm>
          <a:prstGeom prst="rect">
            <a:avLst/>
          </a:prstGeom>
          <a:noFill/>
          <a:ln>
            <a:noFill/>
          </a:ln>
        </p:spPr>
      </p:pic>
      <p:pic>
        <p:nvPicPr>
          <p:cNvPr descr="This timer counts down silently until it reaches 0:00, then a police siren sounds to alert you that time is up." id="227" name="Google Shape;227;p31" title="3 Minute Timer">
            <a:hlinkClick r:id="rId4"/>
          </p:cNvPr>
          <p:cNvPicPr preferRelativeResize="0"/>
          <p:nvPr/>
        </p:nvPicPr>
        <p:blipFill>
          <a:blip r:embed="rId5">
            <a:alphaModFix/>
          </a:blip>
          <a:stretch>
            <a:fillRect/>
          </a:stretch>
        </p:blipFill>
        <p:spPr>
          <a:xfrm>
            <a:off x="10854675" y="0"/>
            <a:ext cx="1337324" cy="1003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865632" y="685800"/>
            <a:ext cx="10119300" cy="902700"/>
          </a:xfrm>
          <a:prstGeom prst="rect">
            <a:avLst/>
          </a:prstGeom>
        </p:spPr>
        <p:txBody>
          <a:bodyPr anchorCtr="0" anchor="b" bIns="0" lIns="487675" spcFirstLastPara="1" rIns="121900" wrap="square" tIns="121900">
            <a:noAutofit/>
          </a:bodyPr>
          <a:lstStyle/>
          <a:p>
            <a:pPr indent="0" lvl="0" marL="0" rtl="0" algn="l">
              <a:spcBef>
                <a:spcPts val="0"/>
              </a:spcBef>
              <a:spcAft>
                <a:spcPts val="0"/>
              </a:spcAft>
              <a:buNone/>
            </a:pPr>
            <a:r>
              <a:rPr lang="en-US"/>
              <a:t>Funnel It! </a:t>
            </a:r>
            <a:endParaRPr/>
          </a:p>
        </p:txBody>
      </p:sp>
      <p:pic>
        <p:nvPicPr>
          <p:cNvPr id="234" name="Google Shape;234;p32"/>
          <p:cNvPicPr preferRelativeResize="0"/>
          <p:nvPr/>
        </p:nvPicPr>
        <p:blipFill>
          <a:blip r:embed="rId3">
            <a:alphaModFix/>
          </a:blip>
          <a:stretch>
            <a:fillRect/>
          </a:stretch>
        </p:blipFill>
        <p:spPr>
          <a:xfrm>
            <a:off x="4299500" y="2827200"/>
            <a:ext cx="2654875" cy="3415925"/>
          </a:xfrm>
          <a:prstGeom prst="rect">
            <a:avLst/>
          </a:prstGeom>
          <a:noFill/>
          <a:ln>
            <a:noFill/>
          </a:ln>
        </p:spPr>
      </p:pic>
      <p:sp>
        <p:nvSpPr>
          <p:cNvPr id="235" name="Google Shape;235;p32"/>
          <p:cNvSpPr txBox="1"/>
          <p:nvPr/>
        </p:nvSpPr>
        <p:spPr>
          <a:xfrm rot="1471356">
            <a:off x="3192322" y="1921043"/>
            <a:ext cx="2134431" cy="991365"/>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FEA022"/>
                </a:solidFill>
                <a:latin typeface="Amatic SC"/>
                <a:ea typeface="Amatic SC"/>
                <a:cs typeface="Amatic SC"/>
                <a:sym typeface="Amatic SC"/>
              </a:rPr>
              <a:t>VAlues</a:t>
            </a:r>
            <a:endParaRPr b="1" sz="6400">
              <a:solidFill>
                <a:srgbClr val="FEA022"/>
              </a:solidFill>
              <a:latin typeface="Amatic SC"/>
              <a:ea typeface="Amatic SC"/>
              <a:cs typeface="Amatic SC"/>
              <a:sym typeface="Amatic SC"/>
            </a:endParaRPr>
          </a:p>
        </p:txBody>
      </p:sp>
      <p:sp>
        <p:nvSpPr>
          <p:cNvPr id="236" name="Google Shape;236;p32"/>
          <p:cNvSpPr txBox="1"/>
          <p:nvPr/>
        </p:nvSpPr>
        <p:spPr>
          <a:xfrm rot="1471356">
            <a:off x="4842922" y="1921030"/>
            <a:ext cx="2134431" cy="991365"/>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7F7F7F"/>
                </a:solidFill>
                <a:latin typeface="Amatic SC"/>
                <a:ea typeface="Amatic SC"/>
                <a:cs typeface="Amatic SC"/>
                <a:sym typeface="Amatic SC"/>
              </a:rPr>
              <a:t>Why</a:t>
            </a:r>
            <a:endParaRPr b="1" sz="6400">
              <a:solidFill>
                <a:srgbClr val="7F7F7F"/>
              </a:solidFill>
              <a:latin typeface="Amatic SC"/>
              <a:ea typeface="Amatic SC"/>
              <a:cs typeface="Amatic SC"/>
              <a:sym typeface="Amatic SC"/>
            </a:endParaRPr>
          </a:p>
        </p:txBody>
      </p:sp>
      <p:sp>
        <p:nvSpPr>
          <p:cNvPr id="237" name="Google Shape;237;p32"/>
          <p:cNvSpPr txBox="1"/>
          <p:nvPr/>
        </p:nvSpPr>
        <p:spPr>
          <a:xfrm rot="-2212707">
            <a:off x="5966476" y="1471960"/>
            <a:ext cx="2009100" cy="1062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26A3E5"/>
                </a:solidFill>
                <a:latin typeface="Amatic SC"/>
                <a:ea typeface="Amatic SC"/>
                <a:cs typeface="Amatic SC"/>
                <a:sym typeface="Amatic SC"/>
              </a:rPr>
              <a:t>Success</a:t>
            </a:r>
            <a:endParaRPr b="1" sz="6400">
              <a:solidFill>
                <a:srgbClr val="26A3E5"/>
              </a:solidFill>
              <a:latin typeface="Amatic SC"/>
              <a:ea typeface="Amatic SC"/>
              <a:cs typeface="Amatic SC"/>
              <a:sym typeface="Amatic SC"/>
            </a:endParaRPr>
          </a:p>
        </p:txBody>
      </p:sp>
      <p:sp>
        <p:nvSpPr>
          <p:cNvPr id="238" name="Google Shape;238;p32"/>
          <p:cNvSpPr txBox="1"/>
          <p:nvPr/>
        </p:nvSpPr>
        <p:spPr>
          <a:xfrm rot="-2212194">
            <a:off x="6939798" y="1583621"/>
            <a:ext cx="2508000" cy="1062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FF6666"/>
                </a:solidFill>
                <a:latin typeface="Amatic SC"/>
                <a:ea typeface="Amatic SC"/>
                <a:cs typeface="Amatic SC"/>
                <a:sym typeface="Amatic SC"/>
              </a:rPr>
              <a:t>Outcomes</a:t>
            </a:r>
            <a:endParaRPr b="1" sz="6400">
              <a:solidFill>
                <a:srgbClr val="FF6666"/>
              </a:solidFill>
              <a:latin typeface="Amatic SC"/>
              <a:ea typeface="Amatic SC"/>
              <a:cs typeface="Amatic SC"/>
              <a:sym typeface="Amatic S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1893456" y="423334"/>
            <a:ext cx="8340300" cy="2713200"/>
          </a:xfrm>
          <a:prstGeom prst="rect">
            <a:avLst/>
          </a:prstGeom>
        </p:spPr>
        <p:txBody>
          <a:bodyPr anchorCtr="0" anchor="b" bIns="45700" lIns="91425" spcFirstLastPara="1" rIns="457200" wrap="square" tIns="45700">
            <a:noAutofit/>
          </a:bodyPr>
          <a:lstStyle/>
          <a:p>
            <a:pPr indent="0" lvl="0" marL="0" rtl="0" algn="l">
              <a:spcBef>
                <a:spcPts val="0"/>
              </a:spcBef>
              <a:spcAft>
                <a:spcPts val="0"/>
              </a:spcAft>
              <a:buNone/>
            </a:pPr>
            <a:r>
              <a:rPr lang="en-US"/>
              <a:t>Shared Vision </a:t>
            </a:r>
            <a:endParaRPr/>
          </a:p>
        </p:txBody>
      </p:sp>
      <p:sp>
        <p:nvSpPr>
          <p:cNvPr id="245" name="Google Shape;245;p33"/>
          <p:cNvSpPr txBox="1"/>
          <p:nvPr>
            <p:ph idx="1" type="body"/>
          </p:nvPr>
        </p:nvSpPr>
        <p:spPr>
          <a:xfrm>
            <a:off x="1893456" y="3246268"/>
            <a:ext cx="8340300" cy="1500300"/>
          </a:xfrm>
          <a:prstGeom prst="rect">
            <a:avLst/>
          </a:prstGeom>
        </p:spPr>
        <p:txBody>
          <a:bodyPr anchorCtr="0" anchor="t" bIns="182875" lIns="91425" spcFirstLastPara="1" rIns="457200" wrap="square" tIns="182875">
            <a:noAutofit/>
          </a:bodyPr>
          <a:lstStyle/>
          <a:p>
            <a:pPr indent="0" lvl="0" marL="0" rtl="0" algn="l">
              <a:spcBef>
                <a:spcPts val="1000"/>
              </a:spcBef>
              <a:spcAft>
                <a:spcPts val="0"/>
              </a:spcAft>
              <a:buNone/>
            </a:pPr>
            <a:r>
              <a:rPr lang="en-US"/>
              <a:t>Bringing It All Together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4"/>
          <p:cNvSpPr txBox="1"/>
          <p:nvPr>
            <p:ph type="title"/>
          </p:nvPr>
        </p:nvSpPr>
        <p:spPr>
          <a:xfrm>
            <a:off x="838200" y="365125"/>
            <a:ext cx="5181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a:t>Vision</a:t>
            </a:r>
            <a:endParaRPr/>
          </a:p>
        </p:txBody>
      </p:sp>
      <p:sp>
        <p:nvSpPr>
          <p:cNvPr id="251" name="Google Shape;251;p34"/>
          <p:cNvSpPr txBox="1"/>
          <p:nvPr>
            <p:ph type="title"/>
          </p:nvPr>
        </p:nvSpPr>
        <p:spPr>
          <a:xfrm>
            <a:off x="6227433" y="365133"/>
            <a:ext cx="5181600" cy="1325700"/>
          </a:xfrm>
          <a:prstGeom prst="rect">
            <a:avLst/>
          </a:prstGeom>
          <a:ln cap="flat" cmpd="sng" w="381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a:t>“Why”</a:t>
            </a:r>
            <a:endParaRPr/>
          </a:p>
        </p:txBody>
      </p:sp>
      <p:sp>
        <p:nvSpPr>
          <p:cNvPr id="252" name="Google Shape;252;p34"/>
          <p:cNvSpPr txBox="1"/>
          <p:nvPr/>
        </p:nvSpPr>
        <p:spPr>
          <a:xfrm>
            <a:off x="1452867" y="1828800"/>
            <a:ext cx="4344000" cy="39999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1100"/>
              </a:spcBef>
              <a:spcAft>
                <a:spcPts val="0"/>
              </a:spcAft>
              <a:buNone/>
            </a:pPr>
            <a:r>
              <a:rPr lang="en-US" sz="3200">
                <a:solidFill>
                  <a:srgbClr val="11284B"/>
                </a:solidFill>
              </a:rPr>
              <a:t>This is our destination statement that we want every single one of our students to know and believe in!</a:t>
            </a:r>
            <a:endParaRPr sz="3200"/>
          </a:p>
        </p:txBody>
      </p:sp>
      <p:sp>
        <p:nvSpPr>
          <p:cNvPr id="253" name="Google Shape;253;p34"/>
          <p:cNvSpPr txBox="1"/>
          <p:nvPr/>
        </p:nvSpPr>
        <p:spPr>
          <a:xfrm>
            <a:off x="6937566" y="1828800"/>
            <a:ext cx="4072800" cy="3999900"/>
          </a:xfrm>
          <a:prstGeom prst="rect">
            <a:avLst/>
          </a:prstGeom>
          <a:noFill/>
          <a:ln>
            <a:noFill/>
          </a:ln>
        </p:spPr>
        <p:txBody>
          <a:bodyPr anchorCtr="0" anchor="t" bIns="121900" lIns="121900" spcFirstLastPara="1" rIns="121900" wrap="square" tIns="121900">
            <a:noAutofit/>
          </a:bodyPr>
          <a:lstStyle/>
          <a:p>
            <a:pPr indent="0" lvl="0" marL="0" rtl="0" algn="ctr">
              <a:lnSpc>
                <a:spcPct val="90000"/>
              </a:lnSpc>
              <a:spcBef>
                <a:spcPts val="1100"/>
              </a:spcBef>
              <a:spcAft>
                <a:spcPts val="0"/>
              </a:spcAft>
              <a:buNone/>
            </a:pPr>
            <a:r>
              <a:rPr lang="en-US" sz="3200">
                <a:solidFill>
                  <a:srgbClr val="11284B"/>
                </a:solidFill>
              </a:rPr>
              <a:t>Our purpose, cause or belief that inspires us to want to redesign!</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5"/>
          <p:cNvSpPr txBox="1"/>
          <p:nvPr>
            <p:ph type="title"/>
          </p:nvPr>
        </p:nvSpPr>
        <p:spPr>
          <a:xfrm>
            <a:off x="406400" y="304800"/>
            <a:ext cx="11379300" cy="902700"/>
          </a:xfrm>
          <a:prstGeom prst="rect">
            <a:avLst/>
          </a:prstGeom>
        </p:spPr>
        <p:txBody>
          <a:bodyPr anchorCtr="0" anchor="b" bIns="0" lIns="487675" spcFirstLastPara="1" rIns="121900" wrap="square" tIns="121900">
            <a:noAutofit/>
          </a:bodyPr>
          <a:lstStyle/>
          <a:p>
            <a:pPr indent="0" lvl="0" marL="0" rtl="0" algn="ctr">
              <a:spcBef>
                <a:spcPts val="0"/>
              </a:spcBef>
              <a:spcAft>
                <a:spcPts val="0"/>
              </a:spcAft>
              <a:buNone/>
            </a:pPr>
            <a:r>
              <a:rPr lang="en-US" sz="6400">
                <a:solidFill>
                  <a:srgbClr val="15284B"/>
                </a:solidFill>
              </a:rPr>
              <a:t>Kansas Vision for Redesign</a:t>
            </a:r>
            <a:endParaRPr sz="6400">
              <a:solidFill>
                <a:srgbClr val="15284B"/>
              </a:solidFill>
            </a:endParaRPr>
          </a:p>
        </p:txBody>
      </p:sp>
      <p:sp>
        <p:nvSpPr>
          <p:cNvPr id="259" name="Google Shape;259;p35"/>
          <p:cNvSpPr txBox="1"/>
          <p:nvPr/>
        </p:nvSpPr>
        <p:spPr>
          <a:xfrm>
            <a:off x="406400" y="1362000"/>
            <a:ext cx="5683200" cy="4591200"/>
          </a:xfrm>
          <a:prstGeom prst="rect">
            <a:avLst/>
          </a:prstGeom>
          <a:solidFill>
            <a:srgbClr val="96C9E6"/>
          </a:solidFill>
          <a:ln cap="flat" cmpd="sng" w="76200">
            <a:solidFill>
              <a:srgbClr val="D9D9D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4800">
                <a:solidFill>
                  <a:srgbClr val="FFFFFF"/>
                </a:solidFill>
                <a:latin typeface="Roboto"/>
                <a:ea typeface="Roboto"/>
                <a:cs typeface="Roboto"/>
                <a:sym typeface="Roboto"/>
              </a:rPr>
              <a:t>Kansas leads the world in the success of each student</a:t>
            </a:r>
            <a:endParaRPr b="1" sz="4800">
              <a:solidFill>
                <a:srgbClr val="FFFFFF"/>
              </a:solidFill>
              <a:latin typeface="Roboto"/>
              <a:ea typeface="Roboto"/>
              <a:cs typeface="Roboto"/>
              <a:sym typeface="Roboto"/>
            </a:endParaRPr>
          </a:p>
          <a:p>
            <a:pPr indent="0" lvl="0" marL="0" rtl="0" algn="ctr">
              <a:spcBef>
                <a:spcPts val="0"/>
              </a:spcBef>
              <a:spcAft>
                <a:spcPts val="0"/>
              </a:spcAft>
              <a:buNone/>
            </a:pPr>
            <a:r>
              <a:t/>
            </a:r>
            <a:endParaRPr b="1" sz="4800">
              <a:solidFill>
                <a:srgbClr val="FFFFFF"/>
              </a:solidFill>
              <a:latin typeface="Roboto"/>
              <a:ea typeface="Roboto"/>
              <a:cs typeface="Roboto"/>
              <a:sym typeface="Roboto"/>
            </a:endParaRPr>
          </a:p>
          <a:p>
            <a:pPr indent="0" lvl="0" marL="0" rtl="0" algn="ctr">
              <a:spcBef>
                <a:spcPts val="0"/>
              </a:spcBef>
              <a:spcAft>
                <a:spcPts val="0"/>
              </a:spcAft>
              <a:buNone/>
            </a:pPr>
            <a:r>
              <a:t/>
            </a:r>
            <a:endParaRPr b="1" sz="4800">
              <a:solidFill>
                <a:srgbClr val="FFFFFF"/>
              </a:solidFill>
              <a:latin typeface="Roboto"/>
              <a:ea typeface="Roboto"/>
              <a:cs typeface="Roboto"/>
              <a:sym typeface="Roboto"/>
            </a:endParaRPr>
          </a:p>
        </p:txBody>
      </p:sp>
      <p:pic>
        <p:nvPicPr>
          <p:cNvPr id="260" name="Google Shape;260;p35"/>
          <p:cNvPicPr preferRelativeResize="0"/>
          <p:nvPr/>
        </p:nvPicPr>
        <p:blipFill>
          <a:blip r:embed="rId3">
            <a:alphaModFix amt="20000"/>
          </a:blip>
          <a:stretch>
            <a:fillRect/>
          </a:stretch>
        </p:blipFill>
        <p:spPr>
          <a:xfrm>
            <a:off x="6225467" y="1339733"/>
            <a:ext cx="5560131" cy="4635734"/>
          </a:xfrm>
          <a:prstGeom prst="rect">
            <a:avLst/>
          </a:prstGeom>
          <a:noFill/>
          <a:ln>
            <a:noFill/>
          </a:ln>
        </p:spPr>
      </p:pic>
      <p:pic>
        <p:nvPicPr>
          <p:cNvPr id="261" name="Google Shape;261;p35"/>
          <p:cNvPicPr preferRelativeResize="0"/>
          <p:nvPr/>
        </p:nvPicPr>
        <p:blipFill>
          <a:blip r:embed="rId4">
            <a:alphaModFix/>
          </a:blip>
          <a:stretch>
            <a:fillRect/>
          </a:stretch>
        </p:blipFill>
        <p:spPr>
          <a:xfrm>
            <a:off x="2315483" y="4062096"/>
            <a:ext cx="2034366" cy="2034367"/>
          </a:xfrm>
          <a:prstGeom prst="rect">
            <a:avLst/>
          </a:prstGeom>
          <a:noFill/>
          <a:ln>
            <a:noFill/>
          </a:ln>
        </p:spPr>
      </p:pic>
      <p:sp>
        <p:nvSpPr>
          <p:cNvPr id="262" name="Google Shape;262;p35"/>
          <p:cNvSpPr txBox="1"/>
          <p:nvPr/>
        </p:nvSpPr>
        <p:spPr>
          <a:xfrm>
            <a:off x="6494500" y="1486000"/>
            <a:ext cx="5088000" cy="22455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US" sz="4000">
                <a:solidFill>
                  <a:srgbClr val="15284B"/>
                </a:solidFill>
                <a:latin typeface="Roboto"/>
                <a:ea typeface="Roboto"/>
                <a:cs typeface="Roboto"/>
                <a:sym typeface="Roboto"/>
              </a:rPr>
              <a:t>It’s what Kansans said they wanted. It’s what the job trends and our current K-12 outcomes are telling us.</a:t>
            </a:r>
            <a:endParaRPr b="1" sz="4000">
              <a:solidFill>
                <a:srgbClr val="15284B"/>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6"/>
          <p:cNvSpPr txBox="1"/>
          <p:nvPr>
            <p:ph type="title"/>
          </p:nvPr>
        </p:nvSpPr>
        <p:spPr>
          <a:xfrm>
            <a:off x="865632" y="685800"/>
            <a:ext cx="10119300" cy="902700"/>
          </a:xfrm>
          <a:prstGeom prst="rect">
            <a:avLst/>
          </a:prstGeom>
        </p:spPr>
        <p:txBody>
          <a:bodyPr anchorCtr="0" anchor="b" bIns="0" lIns="487675" spcFirstLastPara="1" rIns="121900" wrap="square" tIns="121900">
            <a:noAutofit/>
          </a:bodyPr>
          <a:lstStyle/>
          <a:p>
            <a:pPr indent="0" lvl="0" marL="0" rtl="0" algn="l">
              <a:spcBef>
                <a:spcPts val="0"/>
              </a:spcBef>
              <a:spcAft>
                <a:spcPts val="0"/>
              </a:spcAft>
              <a:buNone/>
            </a:pPr>
            <a:r>
              <a:rPr lang="en-US"/>
              <a:t>Funnel It! </a:t>
            </a:r>
            <a:endParaRPr/>
          </a:p>
        </p:txBody>
      </p:sp>
      <p:pic>
        <p:nvPicPr>
          <p:cNvPr id="269" name="Google Shape;269;p36"/>
          <p:cNvPicPr preferRelativeResize="0"/>
          <p:nvPr/>
        </p:nvPicPr>
        <p:blipFill>
          <a:blip r:embed="rId3">
            <a:alphaModFix/>
          </a:blip>
          <a:stretch>
            <a:fillRect/>
          </a:stretch>
        </p:blipFill>
        <p:spPr>
          <a:xfrm>
            <a:off x="4299500" y="2827200"/>
            <a:ext cx="2654875" cy="3415925"/>
          </a:xfrm>
          <a:prstGeom prst="rect">
            <a:avLst/>
          </a:prstGeom>
          <a:noFill/>
          <a:ln>
            <a:noFill/>
          </a:ln>
        </p:spPr>
      </p:pic>
      <p:sp>
        <p:nvSpPr>
          <p:cNvPr id="270" name="Google Shape;270;p36"/>
          <p:cNvSpPr txBox="1"/>
          <p:nvPr/>
        </p:nvSpPr>
        <p:spPr>
          <a:xfrm rot="1471356">
            <a:off x="3192322" y="1921043"/>
            <a:ext cx="2134431" cy="991365"/>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FEA022"/>
                </a:solidFill>
                <a:latin typeface="Amatic SC"/>
                <a:ea typeface="Amatic SC"/>
                <a:cs typeface="Amatic SC"/>
                <a:sym typeface="Amatic SC"/>
              </a:rPr>
              <a:t>VAlues</a:t>
            </a:r>
            <a:endParaRPr b="1" sz="6400">
              <a:solidFill>
                <a:srgbClr val="FEA022"/>
              </a:solidFill>
              <a:latin typeface="Amatic SC"/>
              <a:ea typeface="Amatic SC"/>
              <a:cs typeface="Amatic SC"/>
              <a:sym typeface="Amatic SC"/>
            </a:endParaRPr>
          </a:p>
        </p:txBody>
      </p:sp>
      <p:sp>
        <p:nvSpPr>
          <p:cNvPr id="271" name="Google Shape;271;p36"/>
          <p:cNvSpPr txBox="1"/>
          <p:nvPr/>
        </p:nvSpPr>
        <p:spPr>
          <a:xfrm rot="1471356">
            <a:off x="4842922" y="1921030"/>
            <a:ext cx="2134431" cy="991365"/>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7F7F7F"/>
                </a:solidFill>
                <a:latin typeface="Amatic SC"/>
                <a:ea typeface="Amatic SC"/>
                <a:cs typeface="Amatic SC"/>
                <a:sym typeface="Amatic SC"/>
              </a:rPr>
              <a:t>Why</a:t>
            </a:r>
            <a:endParaRPr b="1" sz="6400">
              <a:solidFill>
                <a:srgbClr val="7F7F7F"/>
              </a:solidFill>
              <a:latin typeface="Amatic SC"/>
              <a:ea typeface="Amatic SC"/>
              <a:cs typeface="Amatic SC"/>
              <a:sym typeface="Amatic SC"/>
            </a:endParaRPr>
          </a:p>
        </p:txBody>
      </p:sp>
      <p:sp>
        <p:nvSpPr>
          <p:cNvPr id="272" name="Google Shape;272;p36"/>
          <p:cNvSpPr txBox="1"/>
          <p:nvPr/>
        </p:nvSpPr>
        <p:spPr>
          <a:xfrm rot="-2212707">
            <a:off x="5966476" y="1471960"/>
            <a:ext cx="2009100" cy="1062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26A3E5"/>
                </a:solidFill>
                <a:latin typeface="Amatic SC"/>
                <a:ea typeface="Amatic SC"/>
                <a:cs typeface="Amatic SC"/>
                <a:sym typeface="Amatic SC"/>
              </a:rPr>
              <a:t>Success</a:t>
            </a:r>
            <a:endParaRPr b="1" sz="6400">
              <a:solidFill>
                <a:srgbClr val="26A3E5"/>
              </a:solidFill>
              <a:latin typeface="Amatic SC"/>
              <a:ea typeface="Amatic SC"/>
              <a:cs typeface="Amatic SC"/>
              <a:sym typeface="Amatic SC"/>
            </a:endParaRPr>
          </a:p>
        </p:txBody>
      </p:sp>
      <p:sp>
        <p:nvSpPr>
          <p:cNvPr id="273" name="Google Shape;273;p36"/>
          <p:cNvSpPr txBox="1"/>
          <p:nvPr/>
        </p:nvSpPr>
        <p:spPr>
          <a:xfrm rot="-2212194">
            <a:off x="6939798" y="1583621"/>
            <a:ext cx="2508000" cy="1062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6400">
                <a:solidFill>
                  <a:srgbClr val="FF6666"/>
                </a:solidFill>
                <a:latin typeface="Amatic SC"/>
                <a:ea typeface="Amatic SC"/>
                <a:cs typeface="Amatic SC"/>
                <a:sym typeface="Amatic SC"/>
              </a:rPr>
              <a:t>Outcomes</a:t>
            </a:r>
            <a:endParaRPr b="1" sz="6400">
              <a:solidFill>
                <a:srgbClr val="FF6666"/>
              </a:solidFill>
              <a:latin typeface="Amatic SC"/>
              <a:ea typeface="Amatic SC"/>
              <a:cs typeface="Amatic SC"/>
              <a:sym typeface="Amatic S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838200" y="2766219"/>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Shared Vision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idx="1" type="body"/>
          </p:nvPr>
        </p:nvSpPr>
        <p:spPr>
          <a:xfrm>
            <a:off x="838200" y="1644073"/>
            <a:ext cx="10515600" cy="4533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Who else should you include in the creation of a vision? </a:t>
            </a:r>
            <a:endParaRPr/>
          </a:p>
          <a:p>
            <a:pPr indent="-342900" lvl="1" marL="914400" rtl="0" algn="l">
              <a:spcBef>
                <a:spcPts val="0"/>
              </a:spcBef>
              <a:spcAft>
                <a:spcPts val="0"/>
              </a:spcAft>
              <a:buSzPts val="1800"/>
              <a:buChar char="○"/>
            </a:pPr>
            <a:r>
              <a:rPr lang="en-US"/>
              <a:t>How do you authentically </a:t>
            </a:r>
            <a:r>
              <a:rPr lang="en-US" u="sng">
                <a:solidFill>
                  <a:schemeClr val="hlink"/>
                </a:solidFill>
                <a:hlinkClick r:id="rId3"/>
              </a:rPr>
              <a:t>engage stakeholders</a:t>
            </a:r>
            <a:r>
              <a:rPr lang="en-US"/>
              <a:t>? </a:t>
            </a:r>
            <a:endParaRPr/>
          </a:p>
          <a:p>
            <a:pPr indent="-342900" lvl="0" marL="457200" rtl="0" algn="l">
              <a:spcBef>
                <a:spcPts val="0"/>
              </a:spcBef>
              <a:spcAft>
                <a:spcPts val="0"/>
              </a:spcAft>
              <a:buSzPts val="1800"/>
              <a:buChar char="●"/>
            </a:pPr>
            <a:r>
              <a:rPr lang="en-US"/>
              <a:t>What do you do once you have a ‘why’? </a:t>
            </a:r>
            <a:endParaRPr/>
          </a:p>
          <a:p>
            <a:pPr indent="-342900" lvl="1" marL="914400" rtl="0" algn="l">
              <a:spcBef>
                <a:spcPts val="0"/>
              </a:spcBef>
              <a:spcAft>
                <a:spcPts val="0"/>
              </a:spcAft>
              <a:buSzPts val="1800"/>
              <a:buChar char="✓"/>
            </a:pPr>
            <a:r>
              <a:rPr i="1" lang="en-US"/>
              <a:t>Why</a:t>
            </a:r>
            <a:endParaRPr i="1"/>
          </a:p>
          <a:p>
            <a:pPr indent="-342900" lvl="1" marL="914400" rtl="0" algn="l">
              <a:spcBef>
                <a:spcPts val="0"/>
              </a:spcBef>
              <a:spcAft>
                <a:spcPts val="0"/>
              </a:spcAft>
              <a:buSzPts val="1800"/>
              <a:buChar char="○"/>
            </a:pPr>
            <a:r>
              <a:rPr i="1" lang="en-US"/>
              <a:t>Who</a:t>
            </a:r>
            <a:endParaRPr i="1"/>
          </a:p>
          <a:p>
            <a:pPr indent="-342900" lvl="1" marL="914400" rtl="0" algn="l">
              <a:spcBef>
                <a:spcPts val="0"/>
              </a:spcBef>
              <a:spcAft>
                <a:spcPts val="0"/>
              </a:spcAft>
              <a:buSzPts val="1800"/>
              <a:buChar char="○"/>
            </a:pPr>
            <a:r>
              <a:rPr i="1" lang="en-US"/>
              <a:t>How</a:t>
            </a:r>
            <a:endParaRPr i="1"/>
          </a:p>
          <a:p>
            <a:pPr indent="-342900" lvl="1" marL="914400" rtl="0" algn="l">
              <a:spcBef>
                <a:spcPts val="0"/>
              </a:spcBef>
              <a:spcAft>
                <a:spcPts val="0"/>
              </a:spcAft>
              <a:buSzPts val="1800"/>
              <a:buChar char="○"/>
            </a:pPr>
            <a:r>
              <a:rPr i="1" lang="en-US"/>
              <a:t>Do</a:t>
            </a:r>
            <a:endParaRPr i="1"/>
          </a:p>
          <a:p>
            <a:pPr indent="-342900" lvl="0" marL="457200" rtl="0" algn="l">
              <a:spcBef>
                <a:spcPts val="0"/>
              </a:spcBef>
              <a:spcAft>
                <a:spcPts val="0"/>
              </a:spcAft>
              <a:buSzPts val="1800"/>
              <a:buChar char="●"/>
            </a:pPr>
            <a:r>
              <a:rPr lang="en-US"/>
              <a:t>How will you bring your why/vision into the work you choose to do this semester? </a:t>
            </a:r>
            <a:endParaRPr/>
          </a:p>
        </p:txBody>
      </p:sp>
      <p:sp>
        <p:nvSpPr>
          <p:cNvPr id="286" name="Google Shape;286;p38"/>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1893456" y="423334"/>
            <a:ext cx="8340436" cy="2713228"/>
          </a:xfrm>
          <a:prstGeom prst="rect">
            <a:avLst/>
          </a:prstGeom>
          <a:noFill/>
          <a:ln>
            <a:noFill/>
          </a:ln>
        </p:spPr>
        <p:txBody>
          <a:bodyPr anchorCtr="0" anchor="b" bIns="45700" lIns="91425" spcFirstLastPara="1" rIns="457200" wrap="square" tIns="45700">
            <a:noAutofit/>
          </a:bodyPr>
          <a:lstStyle/>
          <a:p>
            <a:pPr indent="0" lvl="0" marL="0" rtl="0" algn="l">
              <a:lnSpc>
                <a:spcPct val="90000"/>
              </a:lnSpc>
              <a:spcBef>
                <a:spcPts val="0"/>
              </a:spcBef>
              <a:spcAft>
                <a:spcPts val="0"/>
              </a:spcAft>
              <a:buClr>
                <a:schemeClr val="dk1"/>
              </a:buClr>
              <a:buSzPts val="6000"/>
              <a:buFont typeface="Open Sans SemiBold"/>
              <a:buNone/>
            </a:pPr>
            <a:r>
              <a:rPr lang="en-US"/>
              <a:t>Starting with Why</a:t>
            </a:r>
            <a:endParaRPr/>
          </a:p>
        </p:txBody>
      </p:sp>
      <p:sp>
        <p:nvSpPr>
          <p:cNvPr id="144" name="Google Shape;144;p21"/>
          <p:cNvSpPr txBox="1"/>
          <p:nvPr>
            <p:ph idx="1" type="body"/>
          </p:nvPr>
        </p:nvSpPr>
        <p:spPr>
          <a:xfrm>
            <a:off x="1893456" y="3246268"/>
            <a:ext cx="8340436" cy="1500187"/>
          </a:xfrm>
          <a:prstGeom prst="rect">
            <a:avLst/>
          </a:prstGeom>
          <a:noFill/>
          <a:ln>
            <a:noFill/>
          </a:ln>
        </p:spPr>
        <p:txBody>
          <a:bodyPr anchorCtr="0" anchor="t" bIns="182875" lIns="91425" spcFirstLastPara="1" rIns="457200" wrap="square" tIns="182875">
            <a:noAutofit/>
          </a:bodyPr>
          <a:lstStyle/>
          <a:p>
            <a:pPr indent="0" lvl="0" marL="0" rtl="0" algn="l">
              <a:lnSpc>
                <a:spcPct val="90000"/>
              </a:lnSpc>
              <a:spcBef>
                <a:spcPts val="0"/>
              </a:spcBef>
              <a:spcAft>
                <a:spcPts val="0"/>
              </a:spcAft>
              <a:buSzPts val="2400"/>
              <a:buNone/>
            </a:pPr>
            <a:r>
              <a:rPr lang="en-US"/>
              <a:t>Simon Sinek &amp; Personal and Team Why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idx="1" type="body"/>
          </p:nvPr>
        </p:nvSpPr>
        <p:spPr>
          <a:xfrm>
            <a:off x="1324788" y="3168073"/>
            <a:ext cx="4592495" cy="2354046"/>
          </a:xfrm>
          <a:prstGeom prst="rect">
            <a:avLst/>
          </a:prstGeom>
          <a:noFill/>
          <a:ln>
            <a:noFill/>
          </a:ln>
        </p:spPr>
        <p:txBody>
          <a:bodyPr anchorCtr="0" anchor="ctr" bIns="45700" lIns="91425" spcFirstLastPara="1" rIns="91425" wrap="square" tIns="45700">
            <a:noAutofit/>
          </a:bodyPr>
          <a:lstStyle/>
          <a:p>
            <a:pPr indent="0" lvl="1" marL="457200" rtl="0" algn="l">
              <a:lnSpc>
                <a:spcPct val="90000"/>
              </a:lnSpc>
              <a:spcBef>
                <a:spcPts val="0"/>
              </a:spcBef>
              <a:spcAft>
                <a:spcPts val="0"/>
              </a:spcAft>
              <a:buSzPts val="2000"/>
              <a:buNone/>
            </a:pPr>
            <a:r>
              <a:rPr lang="en-US"/>
              <a:t>Sarah Perryman </a:t>
            </a:r>
            <a:br>
              <a:rPr lang="en-US"/>
            </a:br>
            <a:r>
              <a:rPr lang="en-US"/>
              <a:t>Redesign Coordinator</a:t>
            </a:r>
            <a:br>
              <a:rPr lang="en-US"/>
            </a:br>
            <a:r>
              <a:rPr lang="en-US"/>
              <a:t>Division of Learning Services</a:t>
            </a:r>
            <a:br>
              <a:rPr lang="en-US"/>
            </a:br>
            <a:r>
              <a:rPr lang="en-US"/>
              <a:t>(785) 296-1074</a:t>
            </a:r>
            <a:br>
              <a:rPr lang="en-US"/>
            </a:br>
            <a:r>
              <a:rPr lang="en-US" u="sng">
                <a:solidFill>
                  <a:schemeClr val="hlink"/>
                </a:solidFill>
                <a:hlinkClick r:id="rId3"/>
              </a:rPr>
              <a:t>sperryman@ksde.org</a:t>
            </a:r>
            <a:r>
              <a:rPr lang="en-US"/>
              <a:t>  </a:t>
            </a:r>
            <a:endParaRPr/>
          </a:p>
        </p:txBody>
      </p:sp>
      <p:sp>
        <p:nvSpPr>
          <p:cNvPr id="292" name="Google Shape;292;p39"/>
          <p:cNvSpPr txBox="1"/>
          <p:nvPr>
            <p:ph idx="2" type="body"/>
          </p:nvPr>
        </p:nvSpPr>
        <p:spPr>
          <a:xfrm>
            <a:off x="6369710" y="3168073"/>
            <a:ext cx="4592495" cy="23540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000"/>
              <a:buNone/>
            </a:pPr>
            <a:r>
              <a:rPr lang="en-US"/>
              <a:t>KSDE Redesign Team </a:t>
            </a:r>
            <a:br>
              <a:rPr lang="en-US"/>
            </a:br>
            <a:r>
              <a:rPr lang="en-US"/>
              <a:t>Division of Learning Services</a:t>
            </a:r>
            <a:br>
              <a:rPr lang="en-US"/>
            </a:br>
            <a:r>
              <a:rPr lang="en-US" u="sng">
                <a:solidFill>
                  <a:schemeClr val="hlink"/>
                </a:solidFill>
                <a:hlinkClick r:id="rId4"/>
              </a:rPr>
              <a:t>redesign@ksde.org</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idx="1" type="body"/>
          </p:nvPr>
        </p:nvSpPr>
        <p:spPr>
          <a:xfrm>
            <a:off x="838200" y="1458913"/>
            <a:ext cx="10393363" cy="2817523"/>
          </a:xfrm>
          <a:prstGeom prst="rect">
            <a:avLst/>
          </a:prstGeom>
          <a:noFill/>
          <a:ln>
            <a:noFill/>
          </a:ln>
        </p:spPr>
        <p:txBody>
          <a:bodyPr anchorCtr="0" anchor="t" bIns="914400" lIns="1645900" spcFirstLastPara="1" rIns="1645900" wrap="square" tIns="914400">
            <a:noAutofit/>
          </a:bodyPr>
          <a:lstStyle/>
          <a:p>
            <a:pPr indent="0" lvl="0" marL="0" rtl="0" algn="l">
              <a:lnSpc>
                <a:spcPct val="90000"/>
              </a:lnSpc>
              <a:spcBef>
                <a:spcPts val="0"/>
              </a:spcBef>
              <a:spcAft>
                <a:spcPts val="0"/>
              </a:spcAft>
              <a:buSzPts val="3600"/>
              <a:buNone/>
            </a:pPr>
            <a:r>
              <a:rPr lang="en-US"/>
              <a:t>“To embrace a vision, people have to clearly understand the vision and </a:t>
            </a:r>
            <a:r>
              <a:rPr lang="en-US" u="sng"/>
              <a:t>feel personally compelled to contribute</a:t>
            </a:r>
            <a:r>
              <a:rPr lang="en-US"/>
              <a:t> to the vision.” </a:t>
            </a:r>
            <a:endParaRPr/>
          </a:p>
        </p:txBody>
      </p:sp>
      <p:sp>
        <p:nvSpPr>
          <p:cNvPr id="151" name="Google Shape;151;p22"/>
          <p:cNvSpPr txBox="1"/>
          <p:nvPr>
            <p:ph idx="2" type="body"/>
          </p:nvPr>
        </p:nvSpPr>
        <p:spPr>
          <a:xfrm>
            <a:off x="828675" y="4284663"/>
            <a:ext cx="10402888" cy="8509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SzPts val="1800"/>
              <a:buNone/>
            </a:pPr>
            <a:r>
              <a:rPr lang="en-US"/>
              <a:t>- Muhammad &amp; Cruz, 2019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Complete Premium video at: http://fora.tv/conference/biztechday_ny_2010 &#10; &#10;How do great leaders and organizations - from Martin Luther King, Jr. to Apple Computer - command loyalty? Marketing consultant Simon Sinek introduces his concept of &quot;The Golden Circle,&quot; which identifies what makes the most inspiring people and organizations so successful and influential. &#10; &#10;----- &#10; &#10;&quot;Leaders of great companies that go from good to great start not with 'where' but with 'who.' They start by getting the right people on the bus.&quot; - Excerpt from Good to Great by Jim Collins &#10; &#10;With the right people, your business could go a lot faster and further. The key is not to hire people for a job or money, but to hire people who believe in what you believe, so they will work with their blood, swear and tears. &#10; &#10;Learn from Simon Sinek, the author of Start With Why: How Great Leaders Inspire Everyone to Take Action and understand: &#10; &#10;* How to build, inspire and empower your team &#10;* How to build a company with true purpose that will inspire action &#10;* How to communicate your purpose, cause or belief  &#10; &#10;Simon Sinek is the author of Start With Why. He teaches leaders and companies how to inspire people. Sinek is leading a movement to inspire people to do the things that inspire them. He writes, consults and speaks all over the world about the power of Why - the purpose, cause or belief that drives every one of us. If everyone knew why they do what they do, and if everyone only did the things that inspired them, Sinek believes that this world would be an amazing place." id="157" name="Google Shape;157;p23" title="The Golden Circle: Why Does Apple Command Loyalty?">
            <a:hlinkClick r:id="rId3"/>
          </p:cNvPr>
          <p:cNvPicPr preferRelativeResize="0"/>
          <p:nvPr/>
        </p:nvPicPr>
        <p:blipFill>
          <a:blip r:embed="rId4">
            <a:alphaModFix/>
          </a:blip>
          <a:stretch>
            <a:fillRect/>
          </a:stretch>
        </p:blipFill>
        <p:spPr>
          <a:xfrm>
            <a:off x="233900" y="676850"/>
            <a:ext cx="11724200" cy="4627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888999" y="381000"/>
            <a:ext cx="10119300" cy="779700"/>
          </a:xfrm>
          <a:prstGeom prst="rect">
            <a:avLst/>
          </a:prstGeom>
        </p:spPr>
        <p:txBody>
          <a:bodyPr anchorCtr="0" anchor="b" bIns="0" lIns="487675" spcFirstLastPara="1" rIns="121900" wrap="square" tIns="121900">
            <a:noAutofit/>
          </a:bodyPr>
          <a:lstStyle/>
          <a:p>
            <a:pPr indent="0" lvl="0" marL="0" rtl="0" algn="ctr">
              <a:spcBef>
                <a:spcPts val="0"/>
              </a:spcBef>
              <a:spcAft>
                <a:spcPts val="0"/>
              </a:spcAft>
              <a:buNone/>
            </a:pPr>
            <a:r>
              <a:rPr lang="en-US"/>
              <a:t>How to craft your personal why </a:t>
            </a:r>
            <a:endParaRPr/>
          </a:p>
        </p:txBody>
      </p:sp>
      <p:sp>
        <p:nvSpPr>
          <p:cNvPr id="164" name="Google Shape;164;p24"/>
          <p:cNvSpPr/>
          <p:nvPr>
            <p:ph idx="2" type="dgm"/>
          </p:nvPr>
        </p:nvSpPr>
        <p:spPr>
          <a:xfrm>
            <a:off x="889000" y="1566333"/>
            <a:ext cx="10119600" cy="4402800"/>
          </a:xfrm>
          <a:prstGeom prst="rect">
            <a:avLst/>
          </a:prstGeom>
        </p:spPr>
        <p:txBody>
          <a:bodyPr anchorCtr="0" anchor="ctr" bIns="121900" lIns="487675" spcFirstLastPara="1" rIns="487675" wrap="square" tIns="121900">
            <a:noAutofit/>
          </a:bodyPr>
          <a:lstStyle/>
          <a:p>
            <a:pPr indent="0" lvl="0" marL="0" rtl="0" algn="l">
              <a:spcBef>
                <a:spcPts val="0"/>
              </a:spcBef>
              <a:spcAft>
                <a:spcPts val="0"/>
              </a:spcAft>
              <a:buNone/>
            </a:pPr>
            <a:r>
              <a:rPr lang="en-US">
                <a:latin typeface="Open Sans"/>
                <a:ea typeface="Open Sans"/>
                <a:cs typeface="Open Sans"/>
                <a:sym typeface="Open Sans"/>
              </a:rPr>
              <a:t>Tip: Start by thinking about the following questions- </a:t>
            </a:r>
            <a:endParaRPr>
              <a:latin typeface="Open Sans"/>
              <a:ea typeface="Open Sans"/>
              <a:cs typeface="Open Sans"/>
              <a:sym typeface="Open Sans"/>
            </a:endParaRPr>
          </a:p>
          <a:p>
            <a:pPr indent="-508000" lvl="0" marL="609600" rtl="0" algn="l">
              <a:spcBef>
                <a:spcPts val="800"/>
              </a:spcBef>
              <a:spcAft>
                <a:spcPts val="0"/>
              </a:spcAft>
              <a:buSzPts val="3200"/>
              <a:buFont typeface="Open Sans"/>
              <a:buChar char="●"/>
            </a:pPr>
            <a:r>
              <a:rPr lang="en-US">
                <a:latin typeface="Open Sans"/>
                <a:ea typeface="Open Sans"/>
                <a:cs typeface="Open Sans"/>
                <a:sym typeface="Open Sans"/>
              </a:rPr>
              <a:t>What is your purpose in being a teacher? </a:t>
            </a:r>
            <a:endParaRPr>
              <a:latin typeface="Open Sans"/>
              <a:ea typeface="Open Sans"/>
              <a:cs typeface="Open Sans"/>
              <a:sym typeface="Open Sans"/>
            </a:endParaRPr>
          </a:p>
          <a:p>
            <a:pPr indent="-508000" lvl="0" marL="609600" rtl="0" algn="l">
              <a:spcBef>
                <a:spcPts val="0"/>
              </a:spcBef>
              <a:spcAft>
                <a:spcPts val="0"/>
              </a:spcAft>
              <a:buSzPts val="3200"/>
              <a:buFont typeface="Open Sans"/>
              <a:buChar char="●"/>
            </a:pPr>
            <a:r>
              <a:rPr lang="en-US">
                <a:latin typeface="Open Sans"/>
                <a:ea typeface="Open Sans"/>
                <a:cs typeface="Open Sans"/>
                <a:sym typeface="Open Sans"/>
              </a:rPr>
              <a:t>What do our students need? </a:t>
            </a:r>
            <a:endParaRPr>
              <a:latin typeface="Open Sans"/>
              <a:ea typeface="Open Sans"/>
              <a:cs typeface="Open Sans"/>
              <a:sym typeface="Open Sans"/>
            </a:endParaRPr>
          </a:p>
          <a:p>
            <a:pPr indent="-508000" lvl="0" marL="609600" rtl="0" algn="l">
              <a:spcBef>
                <a:spcPts val="0"/>
              </a:spcBef>
              <a:spcAft>
                <a:spcPts val="0"/>
              </a:spcAft>
              <a:buSzPts val="3200"/>
              <a:buFont typeface="Open Sans"/>
              <a:buChar char="●"/>
            </a:pPr>
            <a:r>
              <a:rPr lang="en-US">
                <a:latin typeface="Open Sans"/>
                <a:ea typeface="Open Sans"/>
                <a:cs typeface="Open Sans"/>
                <a:sym typeface="Open Sans"/>
              </a:rPr>
              <a:t>Why does education matter? </a:t>
            </a:r>
            <a:endParaRPr>
              <a:latin typeface="Open Sans"/>
              <a:ea typeface="Open Sans"/>
              <a:cs typeface="Open Sans"/>
              <a:sym typeface="Open Sans"/>
            </a:endParaRPr>
          </a:p>
          <a:p>
            <a:pPr indent="-508000" lvl="0" marL="609600" rtl="0" algn="l">
              <a:spcBef>
                <a:spcPts val="0"/>
              </a:spcBef>
              <a:spcAft>
                <a:spcPts val="0"/>
              </a:spcAft>
              <a:buSzPts val="3200"/>
              <a:buFont typeface="Open Sans"/>
              <a:buChar char="●"/>
            </a:pPr>
            <a:r>
              <a:rPr lang="en-US">
                <a:latin typeface="Open Sans"/>
                <a:ea typeface="Open Sans"/>
                <a:cs typeface="Open Sans"/>
                <a:sym typeface="Open Sans"/>
              </a:rPr>
              <a:t>Why does your school need to redesign?</a:t>
            </a:r>
            <a:endParaRPr>
              <a:latin typeface="Open Sans"/>
              <a:ea typeface="Open Sans"/>
              <a:cs typeface="Open Sans"/>
              <a:sym typeface="Open Sans"/>
            </a:endParaRPr>
          </a:p>
          <a:p>
            <a:pPr indent="0" lvl="0" marL="0" rtl="0" algn="l">
              <a:spcBef>
                <a:spcPts val="800"/>
              </a:spcBef>
              <a:spcAft>
                <a:spcPts val="0"/>
              </a:spcAft>
              <a:buNone/>
            </a:pPr>
            <a:r>
              <a:t/>
            </a:r>
            <a:endParaRPr>
              <a:latin typeface="Open Sans"/>
              <a:ea typeface="Open Sans"/>
              <a:cs typeface="Open Sans"/>
              <a:sym typeface="Open Sans"/>
            </a:endParaRPr>
          </a:p>
          <a:p>
            <a:pPr indent="0" lvl="0" marL="0" rtl="0" algn="l">
              <a:spcBef>
                <a:spcPts val="800"/>
              </a:spcBef>
              <a:spcAft>
                <a:spcPts val="800"/>
              </a:spcAft>
              <a:buNone/>
            </a:pPr>
            <a:r>
              <a:rPr lang="en-US">
                <a:latin typeface="Open Sans"/>
                <a:ea typeface="Open Sans"/>
                <a:cs typeface="Open Sans"/>
                <a:sym typeface="Open Sans"/>
              </a:rPr>
              <a:t>To write your ‘why’, grab a post-it note and craft a statement that has fewer than 25 words. </a:t>
            </a:r>
            <a:endParaRPr>
              <a:latin typeface="Open Sans"/>
              <a:ea typeface="Open Sans"/>
              <a:cs typeface="Open Sans"/>
              <a:sym typeface="Open Sans"/>
            </a:endParaRPr>
          </a:p>
        </p:txBody>
      </p:sp>
      <p:pic>
        <p:nvPicPr>
          <p:cNvPr id="165" name="Google Shape;165;p24"/>
          <p:cNvPicPr preferRelativeResize="0"/>
          <p:nvPr/>
        </p:nvPicPr>
        <p:blipFill rotWithShape="1">
          <a:blip r:embed="rId3">
            <a:alphaModFix/>
          </a:blip>
          <a:srcRect b="8520" l="21710" r="21738" t="8595"/>
          <a:stretch/>
        </p:blipFill>
        <p:spPr>
          <a:xfrm>
            <a:off x="9500967" y="1720200"/>
            <a:ext cx="1993599" cy="1948034"/>
          </a:xfrm>
          <a:prstGeom prst="rect">
            <a:avLst/>
          </a:prstGeom>
          <a:noFill/>
          <a:ln>
            <a:noFill/>
          </a:ln>
        </p:spPr>
      </p:pic>
      <p:pic>
        <p:nvPicPr>
          <p:cNvPr descr="This timer counts down silently until it reaches 0:00, then a police siren sounds to alert you that time is up." id="166" name="Google Shape;166;p24" title="3 Minute Timer">
            <a:hlinkClick r:id="rId4"/>
          </p:cNvPr>
          <p:cNvPicPr preferRelativeResize="0"/>
          <p:nvPr/>
        </p:nvPicPr>
        <p:blipFill>
          <a:blip r:embed="rId5">
            <a:alphaModFix/>
          </a:blip>
          <a:stretch>
            <a:fillRect/>
          </a:stretch>
        </p:blipFill>
        <p:spPr>
          <a:xfrm>
            <a:off x="10854675" y="0"/>
            <a:ext cx="1337324" cy="100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865633" y="1853433"/>
            <a:ext cx="4808700" cy="2564700"/>
          </a:xfrm>
          <a:prstGeom prst="rect">
            <a:avLst/>
          </a:prstGeom>
        </p:spPr>
        <p:txBody>
          <a:bodyPr anchorCtr="0" anchor="b" bIns="0" lIns="487675" spcFirstLastPara="1" rIns="121900" wrap="square" tIns="121900">
            <a:noAutofit/>
          </a:bodyPr>
          <a:lstStyle/>
          <a:p>
            <a:pPr indent="0" lvl="0" marL="0" rtl="0" algn="ctr">
              <a:spcBef>
                <a:spcPts val="0"/>
              </a:spcBef>
              <a:spcAft>
                <a:spcPts val="0"/>
              </a:spcAft>
              <a:buNone/>
            </a:pPr>
            <a:r>
              <a:rPr lang="en-US" sz="4800"/>
              <a:t>Mix, Pair, and Share </a:t>
            </a:r>
            <a:endParaRPr sz="4800"/>
          </a:p>
          <a:p>
            <a:pPr indent="0" lvl="0" marL="0" rtl="0" algn="ctr">
              <a:spcBef>
                <a:spcPts val="0"/>
              </a:spcBef>
              <a:spcAft>
                <a:spcPts val="0"/>
              </a:spcAft>
              <a:buNone/>
            </a:pPr>
            <a:r>
              <a:rPr lang="en-US" sz="4800"/>
              <a:t>your ‘Why’ with 3-5 people. </a:t>
            </a:r>
            <a:endParaRPr sz="4800"/>
          </a:p>
        </p:txBody>
      </p:sp>
      <p:pic>
        <p:nvPicPr>
          <p:cNvPr id="173" name="Google Shape;173;p25"/>
          <p:cNvPicPr preferRelativeResize="0"/>
          <p:nvPr/>
        </p:nvPicPr>
        <p:blipFill rotWithShape="1">
          <a:blip r:embed="rId3">
            <a:alphaModFix/>
          </a:blip>
          <a:srcRect b="5219" l="0" r="0" t="4470"/>
          <a:stretch/>
        </p:blipFill>
        <p:spPr>
          <a:xfrm>
            <a:off x="5912600" y="1273967"/>
            <a:ext cx="5967702" cy="4228166"/>
          </a:xfrm>
          <a:prstGeom prst="rect">
            <a:avLst/>
          </a:prstGeom>
          <a:noFill/>
          <a:ln>
            <a:noFill/>
          </a:ln>
        </p:spPr>
      </p:pic>
      <p:pic>
        <p:nvPicPr>
          <p:cNvPr descr="This timer counts down silently until it reaches 0:00, then a police siren sounds to alert you that time is up." id="174" name="Google Shape;174;p25" title="3 Minute Timer">
            <a:hlinkClick r:id="rId4"/>
          </p:cNvPr>
          <p:cNvPicPr preferRelativeResize="0"/>
          <p:nvPr/>
        </p:nvPicPr>
        <p:blipFill>
          <a:blip r:embed="rId5">
            <a:alphaModFix/>
          </a:blip>
          <a:stretch>
            <a:fillRect/>
          </a:stretch>
        </p:blipFill>
        <p:spPr>
          <a:xfrm>
            <a:off x="10854675" y="0"/>
            <a:ext cx="1337324" cy="100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865633" y="685800"/>
            <a:ext cx="10119300" cy="1769100"/>
          </a:xfrm>
          <a:prstGeom prst="rect">
            <a:avLst/>
          </a:prstGeom>
        </p:spPr>
        <p:txBody>
          <a:bodyPr anchorCtr="0" anchor="b" bIns="0" lIns="487675" spcFirstLastPara="1" rIns="121900" wrap="square" tIns="121900">
            <a:noAutofit/>
          </a:bodyPr>
          <a:lstStyle/>
          <a:p>
            <a:pPr indent="0" lvl="0" marL="0" rtl="0" algn="l">
              <a:spcBef>
                <a:spcPts val="0"/>
              </a:spcBef>
              <a:spcAft>
                <a:spcPts val="0"/>
              </a:spcAft>
              <a:buNone/>
            </a:pPr>
            <a:r>
              <a:rPr lang="en-US"/>
              <a:t>Revise your ‘Why’</a:t>
            </a:r>
            <a:endParaRPr/>
          </a:p>
          <a:p>
            <a:pPr indent="0" lvl="0" marL="0" rtl="0" algn="ctr">
              <a:spcBef>
                <a:spcPts val="0"/>
              </a:spcBef>
              <a:spcAft>
                <a:spcPts val="0"/>
              </a:spcAft>
              <a:buNone/>
            </a:pPr>
            <a:r>
              <a:rPr lang="en-US" sz="3200"/>
              <a:t>Create a “Why Redesign” Statement for </a:t>
            </a:r>
            <a:r>
              <a:rPr b="1" lang="en-US" sz="3200"/>
              <a:t>your </a:t>
            </a:r>
            <a:r>
              <a:rPr b="1" lang="en-US" sz="3200">
                <a:latin typeface="Open Sans"/>
                <a:ea typeface="Open Sans"/>
                <a:cs typeface="Open Sans"/>
                <a:sym typeface="Open Sans"/>
              </a:rPr>
              <a:t>team</a:t>
            </a:r>
            <a:r>
              <a:rPr b="1" lang="en-US" sz="3200">
                <a:latin typeface="Open Sans"/>
                <a:ea typeface="Open Sans"/>
                <a:cs typeface="Open Sans"/>
                <a:sym typeface="Open Sans"/>
              </a:rPr>
              <a:t> </a:t>
            </a:r>
            <a:r>
              <a:rPr lang="en-US" sz="3200"/>
              <a:t>with 10 words or fewer</a:t>
            </a:r>
            <a:endParaRPr sz="3200"/>
          </a:p>
        </p:txBody>
      </p:sp>
      <p:sp>
        <p:nvSpPr>
          <p:cNvPr id="181" name="Google Shape;181;p26"/>
          <p:cNvSpPr/>
          <p:nvPr/>
        </p:nvSpPr>
        <p:spPr>
          <a:xfrm rot="10800000">
            <a:off x="5772600" y="4057139"/>
            <a:ext cx="646800" cy="560700"/>
          </a:xfrm>
          <a:prstGeom prst="upArrow">
            <a:avLst>
              <a:gd fmla="val 50000" name="adj1"/>
              <a:gd fmla="val 50000" name="adj2"/>
            </a:avLst>
          </a:prstGeom>
          <a:solidFill>
            <a:srgbClr val="318FC5"/>
          </a:solidFill>
          <a:ln cap="flat" cmpd="sng" w="9525">
            <a:solidFill>
              <a:srgbClr val="70C0EB"/>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82" name="Google Shape;182;p26"/>
          <p:cNvSpPr/>
          <p:nvPr/>
        </p:nvSpPr>
        <p:spPr>
          <a:xfrm>
            <a:off x="3987333" y="4614104"/>
            <a:ext cx="4106700" cy="1427100"/>
          </a:xfrm>
          <a:prstGeom prst="roundRect">
            <a:avLst>
              <a:gd fmla="val 16667" name="adj"/>
            </a:avLst>
          </a:prstGeom>
          <a:solidFill>
            <a:srgbClr val="FFA3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000">
                <a:solidFill>
                  <a:srgbClr val="434343"/>
                </a:solidFill>
                <a:latin typeface="Open Sans"/>
                <a:ea typeface="Open Sans"/>
                <a:cs typeface="Open Sans"/>
                <a:sym typeface="Open Sans"/>
              </a:rPr>
              <a:t>WHY</a:t>
            </a:r>
            <a:endParaRPr sz="4000">
              <a:solidFill>
                <a:srgbClr val="434343"/>
              </a:solidFill>
              <a:latin typeface="Open Sans"/>
              <a:ea typeface="Open Sans"/>
              <a:cs typeface="Open Sans"/>
              <a:sym typeface="Open Sans"/>
            </a:endParaRPr>
          </a:p>
          <a:p>
            <a:pPr indent="0" lvl="0" marL="0" rtl="0" algn="ctr">
              <a:spcBef>
                <a:spcPts val="0"/>
              </a:spcBef>
              <a:spcAft>
                <a:spcPts val="0"/>
              </a:spcAft>
              <a:buNone/>
            </a:pPr>
            <a:r>
              <a:rPr lang="en-US" sz="4000">
                <a:solidFill>
                  <a:srgbClr val="434343"/>
                </a:solidFill>
                <a:latin typeface="Open Sans"/>
                <a:ea typeface="Open Sans"/>
                <a:cs typeface="Open Sans"/>
                <a:sym typeface="Open Sans"/>
              </a:rPr>
              <a:t>10 words</a:t>
            </a:r>
            <a:endParaRPr sz="4000">
              <a:solidFill>
                <a:srgbClr val="434343"/>
              </a:solidFill>
              <a:latin typeface="Open Sans"/>
              <a:ea typeface="Open Sans"/>
              <a:cs typeface="Open Sans"/>
              <a:sym typeface="Open Sans"/>
            </a:endParaRPr>
          </a:p>
        </p:txBody>
      </p:sp>
      <p:sp>
        <p:nvSpPr>
          <p:cNvPr id="183" name="Google Shape;183;p26"/>
          <p:cNvSpPr/>
          <p:nvPr/>
        </p:nvSpPr>
        <p:spPr>
          <a:xfrm>
            <a:off x="2199600" y="2813204"/>
            <a:ext cx="7792800" cy="1263600"/>
          </a:xfrm>
          <a:prstGeom prst="roundRect">
            <a:avLst>
              <a:gd fmla="val 16667" name="adj"/>
            </a:avLst>
          </a:prstGeom>
          <a:solidFill>
            <a:srgbClr val="FFA30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4000">
                <a:solidFill>
                  <a:srgbClr val="434343"/>
                </a:solidFill>
                <a:latin typeface="Open Sans"/>
                <a:ea typeface="Open Sans"/>
                <a:cs typeface="Open Sans"/>
                <a:sym typeface="Open Sans"/>
              </a:rPr>
              <a:t>Why Statements + Trends + Values</a:t>
            </a:r>
            <a:endParaRPr sz="4000">
              <a:solidFill>
                <a:srgbClr val="434343"/>
              </a:solidFill>
              <a:latin typeface="Open Sans"/>
              <a:ea typeface="Open Sans"/>
              <a:cs typeface="Open Sans"/>
              <a:sym typeface="Open Sans"/>
            </a:endParaRPr>
          </a:p>
        </p:txBody>
      </p:sp>
      <p:pic>
        <p:nvPicPr>
          <p:cNvPr descr="This timer counts down silently until it reaches 0:00, then a police siren sounds to alert you that time is up." id="184" name="Google Shape;184;p26" title="5 Minute Timer">
            <a:hlinkClick r:id="rId3"/>
          </p:cNvPr>
          <p:cNvPicPr preferRelativeResize="0"/>
          <p:nvPr/>
        </p:nvPicPr>
        <p:blipFill>
          <a:blip r:embed="rId4">
            <a:alphaModFix/>
          </a:blip>
          <a:stretch>
            <a:fillRect/>
          </a:stretch>
        </p:blipFill>
        <p:spPr>
          <a:xfrm>
            <a:off x="10636097" y="3"/>
            <a:ext cx="1555900" cy="11669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1893456" y="423334"/>
            <a:ext cx="8340300" cy="2713200"/>
          </a:xfrm>
          <a:prstGeom prst="rect">
            <a:avLst/>
          </a:prstGeom>
        </p:spPr>
        <p:txBody>
          <a:bodyPr anchorCtr="0" anchor="b" bIns="45700" lIns="91425" spcFirstLastPara="1" rIns="457200" wrap="square" tIns="45700">
            <a:noAutofit/>
          </a:bodyPr>
          <a:lstStyle/>
          <a:p>
            <a:pPr indent="0" lvl="0" marL="0" rtl="0" algn="l">
              <a:spcBef>
                <a:spcPts val="0"/>
              </a:spcBef>
              <a:spcAft>
                <a:spcPts val="0"/>
              </a:spcAft>
              <a:buNone/>
            </a:pPr>
            <a:r>
              <a:rPr lang="en-US"/>
              <a:t>Analyzing Values</a:t>
            </a:r>
            <a:endParaRPr/>
          </a:p>
        </p:txBody>
      </p:sp>
      <p:sp>
        <p:nvSpPr>
          <p:cNvPr id="191" name="Google Shape;191;p27"/>
          <p:cNvSpPr txBox="1"/>
          <p:nvPr>
            <p:ph idx="1" type="body"/>
          </p:nvPr>
        </p:nvSpPr>
        <p:spPr>
          <a:xfrm>
            <a:off x="1893456" y="3246268"/>
            <a:ext cx="8340300" cy="1500300"/>
          </a:xfrm>
          <a:prstGeom prst="rect">
            <a:avLst/>
          </a:prstGeom>
        </p:spPr>
        <p:txBody>
          <a:bodyPr anchorCtr="0" anchor="t" bIns="182875" lIns="91425" spcFirstLastPara="1" rIns="457200" wrap="square" tIns="182875">
            <a:noAutofit/>
          </a:bodyPr>
          <a:lstStyle/>
          <a:p>
            <a:pPr indent="0" lvl="0" marL="0" rtl="0" algn="l">
              <a:spcBef>
                <a:spcPts val="1000"/>
              </a:spcBef>
              <a:spcAft>
                <a:spcPts val="0"/>
              </a:spcAft>
              <a:buNone/>
            </a:pPr>
            <a:r>
              <a:rPr lang="en-US"/>
              <a:t>Community Values Analysis</a:t>
            </a:r>
            <a:endParaRPr/>
          </a:p>
          <a:p>
            <a:pPr indent="0" lvl="0" marL="0" rtl="0" algn="l">
              <a:spcBef>
                <a:spcPts val="1000"/>
              </a:spcBef>
              <a:spcAft>
                <a:spcPts val="0"/>
              </a:spcAft>
              <a:buNone/>
            </a:pPr>
            <a:r>
              <a:t/>
            </a:r>
            <a:endParaRPr sz="4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888999" y="381000"/>
            <a:ext cx="10119300" cy="779700"/>
          </a:xfrm>
          <a:prstGeom prst="rect">
            <a:avLst/>
          </a:prstGeom>
        </p:spPr>
        <p:txBody>
          <a:bodyPr anchorCtr="0" anchor="b" bIns="0" lIns="487675" spcFirstLastPara="1" rIns="121900" wrap="square" tIns="121900">
            <a:noAutofit/>
          </a:bodyPr>
          <a:lstStyle/>
          <a:p>
            <a:pPr indent="0" lvl="0" marL="0" rtl="0" algn="ctr">
              <a:spcBef>
                <a:spcPts val="0"/>
              </a:spcBef>
              <a:spcAft>
                <a:spcPts val="0"/>
              </a:spcAft>
              <a:buNone/>
            </a:pPr>
            <a:r>
              <a:rPr lang="en-US"/>
              <a:t>Analyzing </a:t>
            </a:r>
            <a:r>
              <a:rPr lang="en-US" u="sng">
                <a:solidFill>
                  <a:schemeClr val="accent4"/>
                </a:solidFill>
                <a:hlinkClick r:id="rId3">
                  <a:extLst>
                    <a:ext uri="{A12FA001-AC4F-418D-AE19-62706E023703}">
                      <ahyp:hlinkClr val="tx"/>
                    </a:ext>
                  </a:extLst>
                </a:hlinkClick>
              </a:rPr>
              <a:t>Community Values</a:t>
            </a:r>
            <a:endParaRPr>
              <a:solidFill>
                <a:schemeClr val="accent4"/>
              </a:solidFill>
            </a:endParaRPr>
          </a:p>
        </p:txBody>
      </p:sp>
      <p:sp>
        <p:nvSpPr>
          <p:cNvPr id="198" name="Google Shape;198;p28"/>
          <p:cNvSpPr/>
          <p:nvPr>
            <p:ph idx="2" type="dgm"/>
          </p:nvPr>
        </p:nvSpPr>
        <p:spPr>
          <a:xfrm>
            <a:off x="275550" y="1642525"/>
            <a:ext cx="11477100" cy="4402800"/>
          </a:xfrm>
          <a:prstGeom prst="rect">
            <a:avLst/>
          </a:prstGeom>
        </p:spPr>
        <p:txBody>
          <a:bodyPr anchorCtr="0" anchor="ctr" bIns="121900" lIns="487675" spcFirstLastPara="1" rIns="487675" wrap="square" tIns="121900">
            <a:noAutofit/>
          </a:bodyPr>
          <a:lstStyle/>
          <a:p>
            <a:pPr indent="-342900" lvl="0" marL="457200" rtl="0" algn="l">
              <a:lnSpc>
                <a:spcPct val="100000"/>
              </a:lnSpc>
              <a:spcBef>
                <a:spcPts val="0"/>
              </a:spcBef>
              <a:spcAft>
                <a:spcPts val="0"/>
              </a:spcAft>
              <a:buSzPts val="1800"/>
              <a:buFont typeface="Open Sans"/>
              <a:buChar char="●"/>
            </a:pPr>
            <a:r>
              <a:rPr b="1" lang="en-US" sz="1800" u="sng">
                <a:solidFill>
                  <a:srgbClr val="000000"/>
                </a:solidFill>
                <a:latin typeface="Open Sans"/>
                <a:ea typeface="Open Sans"/>
                <a:cs typeface="Open Sans"/>
                <a:sym typeface="Open Sans"/>
              </a:rPr>
              <a:t>Step 1</a:t>
            </a:r>
            <a:r>
              <a:rPr lang="en-US" sz="1800">
                <a:solidFill>
                  <a:srgbClr val="000000"/>
                </a:solidFill>
                <a:latin typeface="Open Sans"/>
                <a:ea typeface="Open Sans"/>
                <a:cs typeface="Open Sans"/>
                <a:sym typeface="Open Sans"/>
              </a:rPr>
              <a:t>- Pick 5 cards that represent your school community: What do they believe/value? How do they act? </a:t>
            </a:r>
            <a:endParaRPr sz="1800">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chemeClr val="accent1"/>
              </a:buClr>
              <a:buSzPts val="1800"/>
              <a:buFont typeface="Open Sans"/>
              <a:buChar char="○"/>
            </a:pPr>
            <a:r>
              <a:rPr lang="en-US" sz="1800">
                <a:solidFill>
                  <a:srgbClr val="000000"/>
                </a:solidFill>
                <a:latin typeface="Open Sans"/>
                <a:ea typeface="Open Sans"/>
                <a:cs typeface="Open Sans"/>
                <a:sym typeface="Open Sans"/>
              </a:rPr>
              <a:t>The pictures on the cards can mean whatever the team wants (open to group interpretation) </a:t>
            </a:r>
            <a:endParaRPr sz="1800">
              <a:solidFill>
                <a:srgbClr val="000000"/>
              </a:solidFill>
              <a:latin typeface="Open Sans"/>
              <a:ea typeface="Open Sans"/>
              <a:cs typeface="Open Sans"/>
              <a:sym typeface="Open Sans"/>
            </a:endParaRPr>
          </a:p>
          <a:p>
            <a:pPr indent="-342900" lvl="2" marL="1371600" rtl="0" algn="l">
              <a:lnSpc>
                <a:spcPct val="100000"/>
              </a:lnSpc>
              <a:spcBef>
                <a:spcPts val="0"/>
              </a:spcBef>
              <a:spcAft>
                <a:spcPts val="0"/>
              </a:spcAft>
              <a:buClr>
                <a:srgbClr val="26A3E5"/>
              </a:buClr>
              <a:buSzPts val="1800"/>
              <a:buFont typeface="Open Sans"/>
              <a:buChar char="■"/>
            </a:pPr>
            <a:r>
              <a:rPr lang="en-US" sz="1800">
                <a:solidFill>
                  <a:srgbClr val="000000"/>
                </a:solidFill>
                <a:latin typeface="Open Sans"/>
                <a:ea typeface="Open Sans"/>
                <a:cs typeface="Open Sans"/>
                <a:sym typeface="Open Sans"/>
              </a:rPr>
              <a:t>On a post-it, under the picture, write the value (word/phrase) that picture represents to your group</a:t>
            </a:r>
            <a:endParaRPr sz="1800">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chemeClr val="accent1"/>
              </a:buClr>
              <a:buSzPts val="1800"/>
              <a:buFont typeface="Open Sans"/>
              <a:buChar char="○"/>
            </a:pPr>
            <a:r>
              <a:rPr lang="en-US" sz="1800">
                <a:solidFill>
                  <a:srgbClr val="000000"/>
                </a:solidFill>
                <a:latin typeface="Open Sans"/>
                <a:ea typeface="Open Sans"/>
                <a:cs typeface="Open Sans"/>
                <a:sym typeface="Open Sans"/>
              </a:rPr>
              <a:t>After each table picks their 5, go around and view the other teams’ choices. </a:t>
            </a:r>
            <a:endParaRPr sz="1800">
              <a:solidFill>
                <a:srgbClr val="000000"/>
              </a:solidFill>
              <a:latin typeface="Open Sans"/>
              <a:ea typeface="Open Sans"/>
              <a:cs typeface="Open Sans"/>
              <a:sym typeface="Open Sans"/>
            </a:endParaRPr>
          </a:p>
          <a:p>
            <a:pPr indent="-342900" lvl="2" marL="1371600" rtl="0" algn="l">
              <a:lnSpc>
                <a:spcPct val="100000"/>
              </a:lnSpc>
              <a:spcBef>
                <a:spcPts val="0"/>
              </a:spcBef>
              <a:spcAft>
                <a:spcPts val="0"/>
              </a:spcAft>
              <a:buClr>
                <a:srgbClr val="26A3E5"/>
              </a:buClr>
              <a:buSzPts val="1800"/>
              <a:buFont typeface="Open Sans"/>
              <a:buChar char="■"/>
            </a:pPr>
            <a:r>
              <a:rPr lang="en-US" sz="1800">
                <a:solidFill>
                  <a:srgbClr val="000000"/>
                </a:solidFill>
                <a:latin typeface="Open Sans"/>
                <a:ea typeface="Open Sans"/>
                <a:cs typeface="Open Sans"/>
                <a:sym typeface="Open Sans"/>
              </a:rPr>
              <a:t>Goal was to find similarities/differences. </a:t>
            </a:r>
            <a:endParaRPr sz="1800">
              <a:solidFill>
                <a:srgbClr val="000000"/>
              </a:solidFill>
              <a:latin typeface="Open Sans"/>
              <a:ea typeface="Open Sans"/>
              <a:cs typeface="Open Sans"/>
              <a:sym typeface="Open Sans"/>
            </a:endParaRPr>
          </a:p>
          <a:p>
            <a:pPr indent="-342900" lvl="2" marL="1371600" rtl="0" algn="l">
              <a:lnSpc>
                <a:spcPct val="100000"/>
              </a:lnSpc>
              <a:spcBef>
                <a:spcPts val="0"/>
              </a:spcBef>
              <a:spcAft>
                <a:spcPts val="0"/>
              </a:spcAft>
              <a:buClr>
                <a:srgbClr val="26A3E5"/>
              </a:buClr>
              <a:buSzPts val="1800"/>
              <a:buFont typeface="Open Sans"/>
              <a:buChar char="■"/>
            </a:pPr>
            <a:r>
              <a:rPr lang="en-US" sz="1800">
                <a:solidFill>
                  <a:srgbClr val="000000"/>
                </a:solidFill>
                <a:latin typeface="Open Sans"/>
                <a:ea typeface="Open Sans"/>
                <a:cs typeface="Open Sans"/>
                <a:sym typeface="Open Sans"/>
              </a:rPr>
              <a:t>All schools in the room were from the same district. </a:t>
            </a:r>
            <a:endParaRPr sz="1800">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chemeClr val="accent1"/>
              </a:buClr>
              <a:buSzPts val="1800"/>
              <a:buFont typeface="Open Sans"/>
              <a:buChar char="○"/>
            </a:pPr>
            <a:r>
              <a:rPr lang="en-US" sz="1800">
                <a:solidFill>
                  <a:srgbClr val="000000"/>
                </a:solidFill>
                <a:latin typeface="Open Sans"/>
                <a:ea typeface="Open Sans"/>
                <a:cs typeface="Open Sans"/>
                <a:sym typeface="Open Sans"/>
              </a:rPr>
              <a:t>Discussion</a:t>
            </a:r>
            <a:endParaRPr sz="1800">
              <a:solidFill>
                <a:srgbClr val="000000"/>
              </a:solidFill>
              <a:latin typeface="Open Sans"/>
              <a:ea typeface="Open Sans"/>
              <a:cs typeface="Open Sans"/>
              <a:sym typeface="Open Sans"/>
            </a:endParaRPr>
          </a:p>
          <a:p>
            <a:pPr indent="-342900" lvl="0" marL="457200" rtl="0" algn="l">
              <a:lnSpc>
                <a:spcPct val="100000"/>
              </a:lnSpc>
              <a:spcBef>
                <a:spcPts val="0"/>
              </a:spcBef>
              <a:spcAft>
                <a:spcPts val="0"/>
              </a:spcAft>
              <a:buSzPts val="1800"/>
              <a:buFont typeface="Open Sans"/>
              <a:buChar char="●"/>
            </a:pPr>
            <a:r>
              <a:rPr b="1" lang="en-US" sz="1800" u="sng">
                <a:solidFill>
                  <a:srgbClr val="000000"/>
                </a:solidFill>
                <a:latin typeface="Open Sans"/>
                <a:ea typeface="Open Sans"/>
                <a:cs typeface="Open Sans"/>
                <a:sym typeface="Open Sans"/>
              </a:rPr>
              <a:t>Step 2</a:t>
            </a:r>
            <a:r>
              <a:rPr lang="en-US" sz="1800">
                <a:solidFill>
                  <a:srgbClr val="000000"/>
                </a:solidFill>
                <a:latin typeface="Open Sans"/>
                <a:ea typeface="Open Sans"/>
                <a:cs typeface="Open Sans"/>
                <a:sym typeface="Open Sans"/>
              </a:rPr>
              <a:t>- Choose 2 that you want to be most mindful of as you redesign. </a:t>
            </a:r>
            <a:endParaRPr sz="1800">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chemeClr val="accent1"/>
              </a:buClr>
              <a:buSzPts val="1800"/>
              <a:buFont typeface="Open Sans"/>
              <a:buChar char="○"/>
            </a:pPr>
            <a:r>
              <a:rPr lang="en-US" sz="1800">
                <a:solidFill>
                  <a:srgbClr val="000000"/>
                </a:solidFill>
                <a:latin typeface="Open Sans"/>
                <a:ea typeface="Open Sans"/>
                <a:cs typeface="Open Sans"/>
                <a:sym typeface="Open Sans"/>
              </a:rPr>
              <a:t>What are the 2 your community values the most? </a:t>
            </a:r>
            <a:endParaRPr sz="1800">
              <a:solidFill>
                <a:srgbClr val="000000"/>
              </a:solidFill>
              <a:latin typeface="Open Sans"/>
              <a:ea typeface="Open Sans"/>
              <a:cs typeface="Open Sans"/>
              <a:sym typeface="Open Sans"/>
            </a:endParaRPr>
          </a:p>
          <a:p>
            <a:pPr indent="-342900" lvl="0" marL="457200" rtl="0" algn="l">
              <a:lnSpc>
                <a:spcPct val="100000"/>
              </a:lnSpc>
              <a:spcBef>
                <a:spcPts val="0"/>
              </a:spcBef>
              <a:spcAft>
                <a:spcPts val="0"/>
              </a:spcAft>
              <a:buSzPts val="1800"/>
              <a:buFont typeface="Open Sans"/>
              <a:buChar char="●"/>
            </a:pPr>
            <a:r>
              <a:rPr b="1" lang="en-US" sz="1800" u="sng">
                <a:solidFill>
                  <a:srgbClr val="000000"/>
                </a:solidFill>
                <a:latin typeface="Open Sans"/>
                <a:ea typeface="Open Sans"/>
                <a:cs typeface="Open Sans"/>
                <a:sym typeface="Open Sans"/>
              </a:rPr>
              <a:t>Step 3</a:t>
            </a:r>
            <a:r>
              <a:rPr lang="en-US" sz="1800">
                <a:solidFill>
                  <a:srgbClr val="000000"/>
                </a:solidFill>
                <a:latin typeface="Open Sans"/>
                <a:ea typeface="Open Sans"/>
                <a:cs typeface="Open Sans"/>
                <a:sym typeface="Open Sans"/>
              </a:rPr>
              <a:t>- Write a value statement about your community using the two words/phrases you isolated as being the most important. </a:t>
            </a:r>
            <a:endParaRPr sz="1800">
              <a:solidFill>
                <a:srgbClr val="000000"/>
              </a:solidFill>
              <a:latin typeface="Open Sans"/>
              <a:ea typeface="Open Sans"/>
              <a:cs typeface="Open Sans"/>
              <a:sym typeface="Open Sans"/>
            </a:endParaRPr>
          </a:p>
          <a:p>
            <a:pPr indent="-342900" lvl="1" marL="914400" rtl="0" algn="l">
              <a:lnSpc>
                <a:spcPct val="100000"/>
              </a:lnSpc>
              <a:spcBef>
                <a:spcPts val="0"/>
              </a:spcBef>
              <a:spcAft>
                <a:spcPts val="0"/>
              </a:spcAft>
              <a:buClr>
                <a:schemeClr val="accent1"/>
              </a:buClr>
              <a:buSzPts val="1800"/>
              <a:buFont typeface="Open Sans"/>
              <a:buChar char="○"/>
            </a:pPr>
            <a:r>
              <a:rPr lang="en-US" sz="1800">
                <a:solidFill>
                  <a:srgbClr val="000000"/>
                </a:solidFill>
                <a:latin typeface="Open Sans"/>
                <a:ea typeface="Open Sans"/>
                <a:cs typeface="Open Sans"/>
                <a:sym typeface="Open Sans"/>
              </a:rPr>
              <a:t>This will be your community ‘why’. </a:t>
            </a:r>
            <a:endParaRPr sz="1800">
              <a:solidFill>
                <a:srgbClr val="000000"/>
              </a:solidFill>
              <a:latin typeface="Open Sans"/>
              <a:ea typeface="Open Sans"/>
              <a:cs typeface="Open Sans"/>
              <a:sym typeface="Open Sans"/>
            </a:endParaRPr>
          </a:p>
          <a:p>
            <a:pPr indent="-342900" lvl="2" marL="1371600" rtl="0" algn="l">
              <a:lnSpc>
                <a:spcPct val="100000"/>
              </a:lnSpc>
              <a:spcBef>
                <a:spcPts val="0"/>
              </a:spcBef>
              <a:spcAft>
                <a:spcPts val="0"/>
              </a:spcAft>
              <a:buClr>
                <a:srgbClr val="26A3E5"/>
              </a:buClr>
              <a:buSzPts val="1800"/>
              <a:buFont typeface="Open Sans"/>
              <a:buChar char="■"/>
            </a:pPr>
            <a:r>
              <a:rPr lang="en-US" sz="1800">
                <a:solidFill>
                  <a:srgbClr val="000000"/>
                </a:solidFill>
                <a:latin typeface="Open Sans"/>
                <a:ea typeface="Open Sans"/>
                <a:cs typeface="Open Sans"/>
                <a:sym typeface="Open Sans"/>
              </a:rPr>
              <a:t>What drives your community? What is the purpose of your patrons? What is their motivation? </a:t>
            </a:r>
            <a:endParaRPr sz="1800">
              <a:solidFill>
                <a:srgbClr val="000000"/>
              </a:solidFill>
              <a:latin typeface="Open Sans"/>
              <a:ea typeface="Open Sans"/>
              <a:cs typeface="Open Sans"/>
              <a:sym typeface="Open Sans"/>
            </a:endParaRPr>
          </a:p>
        </p:txBody>
      </p:sp>
      <p:pic>
        <p:nvPicPr>
          <p:cNvPr descr="This timer counts down silently until it reaches 0:00, then a police siren sounds to alert you that time is up." id="199" name="Google Shape;199;p28" title="10 Minute Timer">
            <a:hlinkClick r:id="rId4"/>
          </p:cNvPr>
          <p:cNvPicPr preferRelativeResize="0"/>
          <p:nvPr/>
        </p:nvPicPr>
        <p:blipFill>
          <a:blip r:embed="rId5">
            <a:alphaModFix/>
          </a:blip>
          <a:stretch>
            <a:fillRect/>
          </a:stretch>
        </p:blipFill>
        <p:spPr>
          <a:xfrm>
            <a:off x="0" y="0"/>
            <a:ext cx="1550776" cy="1163075"/>
          </a:xfrm>
          <a:prstGeom prst="rect">
            <a:avLst/>
          </a:prstGeom>
          <a:noFill/>
          <a:ln>
            <a:noFill/>
          </a:ln>
        </p:spPr>
      </p:pic>
      <p:pic>
        <p:nvPicPr>
          <p:cNvPr descr="This timer counts down silently until it reaches 0:00, then a police siren sounds to alert you that time is up." id="200" name="Google Shape;200;p28" title="5 Minute Timer">
            <a:hlinkClick r:id="rId6"/>
          </p:cNvPr>
          <p:cNvPicPr preferRelativeResize="0"/>
          <p:nvPr/>
        </p:nvPicPr>
        <p:blipFill>
          <a:blip r:embed="rId7">
            <a:alphaModFix/>
          </a:blip>
          <a:stretch>
            <a:fillRect/>
          </a:stretch>
        </p:blipFill>
        <p:spPr>
          <a:xfrm>
            <a:off x="10636097" y="3"/>
            <a:ext cx="1555900" cy="11669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