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1"/>
    <p:sldMasterId id="2147483823" r:id="rId2"/>
    <p:sldMasterId id="2147484111" r:id="rId3"/>
    <p:sldMasterId id="2147484127" r:id="rId4"/>
  </p:sldMasterIdLst>
  <p:notesMasterIdLst>
    <p:notesMasterId r:id="rId34"/>
  </p:notesMasterIdLst>
  <p:handoutMasterIdLst>
    <p:handoutMasterId r:id="rId35"/>
  </p:handoutMasterIdLst>
  <p:sldIdLst>
    <p:sldId id="1374" r:id="rId5"/>
    <p:sldId id="1241" r:id="rId6"/>
    <p:sldId id="2134806231" r:id="rId7"/>
    <p:sldId id="1368" r:id="rId8"/>
    <p:sldId id="1369" r:id="rId9"/>
    <p:sldId id="655" r:id="rId10"/>
    <p:sldId id="2134806232" r:id="rId11"/>
    <p:sldId id="257" r:id="rId12"/>
    <p:sldId id="2134806233" r:id="rId13"/>
    <p:sldId id="2134806236" r:id="rId14"/>
    <p:sldId id="260" r:id="rId15"/>
    <p:sldId id="2134806239" r:id="rId16"/>
    <p:sldId id="2134806273" r:id="rId17"/>
    <p:sldId id="2134806274" r:id="rId18"/>
    <p:sldId id="2134806276" r:id="rId19"/>
    <p:sldId id="2134806235" r:id="rId20"/>
    <p:sldId id="2134806272" r:id="rId21"/>
    <p:sldId id="2134806275" r:id="rId22"/>
    <p:sldId id="2134806238" r:id="rId23"/>
    <p:sldId id="295" r:id="rId24"/>
    <p:sldId id="2134806247" r:id="rId25"/>
    <p:sldId id="2134806252" r:id="rId26"/>
    <p:sldId id="2134806267" r:id="rId27"/>
    <p:sldId id="2134806261" r:id="rId28"/>
    <p:sldId id="2134806263" r:id="rId29"/>
    <p:sldId id="2134806268" r:id="rId30"/>
    <p:sldId id="2134806270" r:id="rId31"/>
    <p:sldId id="2134806258" r:id="rId32"/>
    <p:sldId id="605" r:id="rId33"/>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nise L. Kahler" initials="DLK" lastIdx="1" clrIdx="0"/>
  <p:cmAuthor id="1" name="stephanie kuhlmann" initials="sk" lastIdx="37" clrIdx="1">
    <p:extLst>
      <p:ext uri="{19B8F6BF-5375-455C-9EA6-DF929625EA0E}">
        <p15:presenceInfo xmlns:p15="http://schemas.microsoft.com/office/powerpoint/2012/main" userId="cdebdb78e392702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4E5"/>
    <a:srgbClr val="00FB92"/>
    <a:srgbClr val="FFFD78"/>
    <a:srgbClr val="C2DF87"/>
    <a:srgbClr val="941651"/>
    <a:srgbClr val="D25627"/>
    <a:srgbClr val="E57D3C"/>
    <a:srgbClr val="8E88A3"/>
    <a:srgbClr val="8B1C40"/>
    <a:srgbClr val="F632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09" autoAdjust="0"/>
    <p:restoredTop sz="85355" autoAdjust="0"/>
  </p:normalViewPr>
  <p:slideViewPr>
    <p:cSldViewPr>
      <p:cViewPr varScale="1">
        <p:scale>
          <a:sx n="98" d="100"/>
          <a:sy n="98" d="100"/>
        </p:scale>
        <p:origin x="1386" y="78"/>
      </p:cViewPr>
      <p:guideLst>
        <p:guide orient="horz" pos="2160"/>
        <p:guide pos="3840"/>
      </p:guideLst>
    </p:cSldViewPr>
  </p:slideViewPr>
  <p:outlineViewPr>
    <p:cViewPr>
      <p:scale>
        <a:sx n="33" d="100"/>
        <a:sy n="33" d="100"/>
      </p:scale>
      <p:origin x="0" y="-1040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8587060042791"/>
          <c:y val="4.925965072192539E-2"/>
          <c:w val="0.77776179851625071"/>
          <c:h val="0.94843750317190556"/>
        </c:manualLayout>
      </c:layout>
      <c:barChart>
        <c:barDir val="bar"/>
        <c:grouping val="percentStacked"/>
        <c:varyColors val="0"/>
        <c:ser>
          <c:idx val="0"/>
          <c:order val="0"/>
          <c:tx>
            <c:strRef>
              <c:f>Sheet1!$B$1</c:f>
              <c:strCache>
                <c:ptCount val="1"/>
                <c:pt idx="0">
                  <c:v>Strongly Agree or Agree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93</c:v>
                </c:pt>
              </c:numCache>
            </c:numRef>
          </c:val>
          <c:extLst>
            <c:ext xmlns:c16="http://schemas.microsoft.com/office/drawing/2014/chart" uri="{C3380CC4-5D6E-409C-BE32-E72D297353CC}">
              <c16:uniqueId val="{00000000-4AC8-4FA6-A15E-1E7919B1198F}"/>
            </c:ext>
          </c:extLst>
        </c:ser>
        <c:ser>
          <c:idx val="1"/>
          <c:order val="1"/>
          <c:tx>
            <c:strRef>
              <c:f>Sheet1!$C$1</c:f>
              <c:strCache>
                <c:ptCount val="1"/>
                <c:pt idx="0">
                  <c:v>Neutral</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4AC8-4FA6-A15E-1E7919B1198F}"/>
            </c:ext>
          </c:extLst>
        </c:ser>
        <c:ser>
          <c:idx val="2"/>
          <c:order val="2"/>
          <c:tx>
            <c:strRef>
              <c:f>Sheet1!$D$1</c:f>
              <c:strCache>
                <c:ptCount val="1"/>
                <c:pt idx="0">
                  <c:v>Strongly Disagree or Disagree</c:v>
                </c:pt>
              </c:strCache>
            </c:strRef>
          </c:tx>
          <c:spPr>
            <a:solidFill>
              <a:schemeClr val="accent5"/>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4AC8-4FA6-A15E-1E7919B1198F}"/>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8587060042791"/>
          <c:y val="4.925965072192539E-2"/>
          <c:w val="0.77776179851625071"/>
          <c:h val="0.94843750317190556"/>
        </c:manualLayout>
      </c:layout>
      <c:barChart>
        <c:barDir val="bar"/>
        <c:grouping val="percentStacked"/>
        <c:varyColors val="0"/>
        <c:ser>
          <c:idx val="0"/>
          <c:order val="0"/>
          <c:tx>
            <c:strRef>
              <c:f>Sheet1!$B$1</c:f>
              <c:strCache>
                <c:ptCount val="1"/>
                <c:pt idx="0">
                  <c:v>Strongly Agree or Agree</c:v>
                </c:pt>
              </c:strCache>
            </c:strRef>
          </c:tx>
          <c:spPr>
            <a:solidFill>
              <a:schemeClr val="accent1"/>
            </a:solidFill>
            <a:ln>
              <a:noFill/>
            </a:ln>
            <a:effectLst/>
          </c:spPr>
          <c:invertIfNegative val="0"/>
          <c:cat>
            <c:strRef>
              <c:f>Sheet1!$A$2</c:f>
              <c:strCache>
                <c:ptCount val="1"/>
                <c:pt idx="0">
                  <c:v>Category 1</c:v>
                </c:pt>
              </c:strCache>
            </c:strRef>
          </c:cat>
          <c:val>
            <c:numRef>
              <c:f>Sheet1!$B$2</c:f>
              <c:numCache>
                <c:formatCode>General</c:formatCode>
                <c:ptCount val="1"/>
                <c:pt idx="0">
                  <c:v>93</c:v>
                </c:pt>
              </c:numCache>
            </c:numRef>
          </c:val>
          <c:extLst>
            <c:ext xmlns:c16="http://schemas.microsoft.com/office/drawing/2014/chart" uri="{C3380CC4-5D6E-409C-BE32-E72D297353CC}">
              <c16:uniqueId val="{00000000-0F24-E243-BEA6-184FFACAE674}"/>
            </c:ext>
          </c:extLst>
        </c:ser>
        <c:ser>
          <c:idx val="1"/>
          <c:order val="1"/>
          <c:tx>
            <c:strRef>
              <c:f>Sheet1!$C$1</c:f>
              <c:strCache>
                <c:ptCount val="1"/>
                <c:pt idx="0">
                  <c:v>Neutral</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5</c:v>
                </c:pt>
              </c:numCache>
            </c:numRef>
          </c:val>
          <c:extLst>
            <c:ext xmlns:c16="http://schemas.microsoft.com/office/drawing/2014/chart" uri="{C3380CC4-5D6E-409C-BE32-E72D297353CC}">
              <c16:uniqueId val="{00000001-0F24-E243-BEA6-184FFACAE674}"/>
            </c:ext>
          </c:extLst>
        </c:ser>
        <c:ser>
          <c:idx val="2"/>
          <c:order val="2"/>
          <c:tx>
            <c:strRef>
              <c:f>Sheet1!$D$1</c:f>
              <c:strCache>
                <c:ptCount val="1"/>
                <c:pt idx="0">
                  <c:v>Strongly Disagree or Disagree</c:v>
                </c:pt>
              </c:strCache>
            </c:strRef>
          </c:tx>
          <c:spPr>
            <a:solidFill>
              <a:schemeClr val="accent5"/>
            </a:solidFill>
            <a:ln>
              <a:no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0F24-E243-BEA6-184FFACAE674}"/>
            </c:ext>
          </c:extLst>
        </c:ser>
        <c:dLbls>
          <c:showLegendKey val="0"/>
          <c:showVal val="0"/>
          <c:showCatName val="0"/>
          <c:showSerName val="0"/>
          <c:showPercent val="0"/>
          <c:showBubbleSize val="0"/>
        </c:dLbls>
        <c:gapWidth val="150"/>
        <c:overlap val="100"/>
        <c:axId val="661610416"/>
        <c:axId val="741176080"/>
      </c:barChart>
      <c:catAx>
        <c:axId val="661610416"/>
        <c:scaling>
          <c:orientation val="minMax"/>
        </c:scaling>
        <c:delete val="1"/>
        <c:axPos val="l"/>
        <c:numFmt formatCode="General" sourceLinked="1"/>
        <c:majorTickMark val="none"/>
        <c:minorTickMark val="none"/>
        <c:tickLblPos val="nextTo"/>
        <c:crossAx val="741176080"/>
        <c:crosses val="autoZero"/>
        <c:auto val="1"/>
        <c:lblAlgn val="ctr"/>
        <c:lblOffset val="100"/>
        <c:noMultiLvlLbl val="0"/>
      </c:catAx>
      <c:valAx>
        <c:axId val="741176080"/>
        <c:scaling>
          <c:orientation val="minMax"/>
          <c:min val="0"/>
        </c:scaling>
        <c:delete val="1"/>
        <c:axPos val="b"/>
        <c:numFmt formatCode="0%" sourceLinked="1"/>
        <c:majorTickMark val="none"/>
        <c:minorTickMark val="none"/>
        <c:tickLblPos val="nextTo"/>
        <c:crossAx val="661610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2"/>
                </a:solidFill>
                <a:latin typeface="+mn-lt"/>
                <a:ea typeface="+mn-ea"/>
                <a:cs typeface="+mn-cs"/>
              </a:defRPr>
            </a:pPr>
            <a:r>
              <a:rPr lang="en-US" sz="2800" dirty="0">
                <a:solidFill>
                  <a:schemeClr val="tx2"/>
                </a:solidFill>
              </a:rPr>
              <a:t>Overarching Themes</a:t>
            </a:r>
          </a:p>
        </c:rich>
      </c:tx>
      <c:layout>
        <c:manualLayout>
          <c:xMode val="edge"/>
          <c:yMode val="edge"/>
          <c:x val="0.33387205555001825"/>
          <c:y val="1.3779527559055118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2"/>
              </a:solidFill>
              <a:latin typeface="+mn-lt"/>
              <a:ea typeface="+mn-ea"/>
              <a:cs typeface="+mn-cs"/>
            </a:defRPr>
          </a:pPr>
          <a:endParaRPr lang="en-US"/>
        </a:p>
      </c:txPr>
    </c:title>
    <c:autoTitleDeleted val="0"/>
    <c:plotArea>
      <c:layout>
        <c:manualLayout>
          <c:layoutTarget val="inner"/>
          <c:xMode val="edge"/>
          <c:yMode val="edge"/>
          <c:x val="0.29218254759294326"/>
          <c:y val="0.11146673795405204"/>
          <c:w val="0.41533298448453437"/>
          <c:h val="0.81015569813032628"/>
        </c:manualLayout>
      </c:layout>
      <c:doughnutChart>
        <c:varyColors val="1"/>
        <c:ser>
          <c:idx val="0"/>
          <c:order val="0"/>
          <c:tx>
            <c:strRef>
              <c:f>Sheet1!$B$1</c:f>
              <c:strCache>
                <c:ptCount val="1"/>
                <c:pt idx="0">
                  <c:v>Overarching Themes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5DEC-48DB-A8CA-43CC80557BCA}"/>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BF8-40AF-875F-19B7886E4EE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BF8-40AF-875F-19B7886E4EE4}"/>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BF8-40AF-875F-19B7886E4EE4}"/>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BF8-40AF-875F-19B7886E4EE4}"/>
              </c:ext>
            </c:extLst>
          </c:dPt>
          <c:dLbls>
            <c:delete val="1"/>
          </c:dLbls>
          <c:cat>
            <c:strRef>
              <c:f>Sheet1!$A$2:$A$6</c:f>
              <c:strCache>
                <c:ptCount val="5"/>
                <c:pt idx="0">
                  <c:v>Community Relations and Engagement</c:v>
                </c:pt>
                <c:pt idx="1">
                  <c:v>Educator-Centered Supports</c:v>
                </c:pt>
                <c:pt idx="2">
                  <c:v>System-wide Needs</c:v>
                </c:pt>
                <c:pt idx="3">
                  <c:v>Leadership and Policy</c:v>
                </c:pt>
                <c:pt idx="4">
                  <c:v>Enhance Student Learning and Success</c:v>
                </c:pt>
              </c:strCache>
            </c:strRef>
          </c:cat>
          <c:val>
            <c:numRef>
              <c:f>Sheet1!$B$2:$B$6</c:f>
              <c:numCache>
                <c:formatCode>General</c:formatCode>
                <c:ptCount val="5"/>
                <c:pt idx="0">
                  <c:v>5</c:v>
                </c:pt>
                <c:pt idx="1">
                  <c:v>5</c:v>
                </c:pt>
                <c:pt idx="2">
                  <c:v>5</c:v>
                </c:pt>
                <c:pt idx="3">
                  <c:v>5</c:v>
                </c:pt>
                <c:pt idx="4">
                  <c:v>5</c:v>
                </c:pt>
              </c:numCache>
            </c:numRef>
          </c:val>
          <c:extLst>
            <c:ext xmlns:c16="http://schemas.microsoft.com/office/drawing/2014/chart" uri="{C3380CC4-5D6E-409C-BE32-E72D297353CC}">
              <c16:uniqueId val="{00000000-5DEC-48DB-A8CA-43CC80557BCA}"/>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2"/>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3.png"/></Relationships>
</file>

<file path=ppt/diagrams/_rels/data2.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43.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dgm:spPr/>
      <dgm:t>
        <a:bodyPr/>
        <a:lstStyle/>
        <a:p>
          <a:r>
            <a:rPr lang="en-US" dirty="0">
              <a:solidFill>
                <a:schemeClr val="tx1"/>
              </a:solidFill>
            </a:rPr>
            <a:t>Changes need to be made to address school culture</a:t>
          </a: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dgm:spPr/>
      <dgm:t>
        <a:bodyPr/>
        <a:lstStyle/>
        <a:p>
          <a:r>
            <a:rPr lang="en-US" dirty="0"/>
            <a:t>New dynamic roles for counselor and social workers</a:t>
          </a:r>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dgm:spPr/>
      <dgm:t>
        <a:bodyPr/>
        <a:lstStyle/>
        <a:p>
          <a:r>
            <a:rPr lang="en-US" dirty="0"/>
            <a:t>Collaboration between schools and businesses</a:t>
          </a:r>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dgm:spPr>
        <a:solidFill>
          <a:srgbClr val="7030A0"/>
        </a:solidFill>
      </dgm:spPr>
      <dgm:t>
        <a:bodyPr/>
        <a:lstStyle/>
        <a:p>
          <a:r>
            <a:rPr lang="en-US" dirty="0"/>
            <a:t>Reorganize schools around students, not the system</a:t>
          </a:r>
        </a:p>
      </dgm:t>
    </dgm:pt>
    <dgm:pt modelId="{EF70DEE3-6AD6-45D3-9DE7-238D46C59796}" type="parTrans" cxnId="{2191BA85-C392-4C35-8F27-0956484C2E3C}">
      <dgm:prSet/>
      <dgm:spPr>
        <a:solidFill>
          <a:srgbClr val="7030A0"/>
        </a:solidFill>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custT="1"/>
      <dgm:spPr>
        <a:solidFill>
          <a:srgbClr val="00B0F0"/>
        </a:solidFill>
      </dgm:spPr>
      <dgm:t>
        <a:bodyPr/>
        <a:lstStyle/>
        <a:p>
          <a:r>
            <a:rPr lang="en-US" sz="2000" dirty="0">
              <a:solidFill>
                <a:schemeClr val="bg1"/>
              </a:solidFill>
            </a:rPr>
            <a:t>Community service needs to play a bigger role</a:t>
          </a:r>
        </a:p>
      </dgm:t>
    </dgm:pt>
    <dgm:pt modelId="{76138BC0-3350-4097-997D-3253C1F341D1}" type="parTrans" cxnId="{50302B9D-067B-48B9-B70F-F1D8D4EEB5B3}">
      <dgm:prSet/>
      <dgm:spPr>
        <a:solidFill>
          <a:srgbClr val="00B0F0"/>
        </a:solidFill>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dgm:spPr/>
      <dgm:t>
        <a:bodyPr/>
        <a:lstStyle/>
        <a:p>
          <a:r>
            <a:rPr lang="en-US" dirty="0">
              <a:solidFill>
                <a:schemeClr val="bg1"/>
              </a:solidFill>
            </a:rPr>
            <a:t>Kansas children need quality preschool including all day kindergarten</a:t>
          </a: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pt>
    <dgm:pt modelId="{53A88A32-FD8E-41BA-8C8C-AFAA4FA040D9}" type="pres">
      <dgm:prSet presAssocID="{0C27117F-4342-45CB-8915-31319AB9DB86}" presName="centerShape" presStyleLbl="node0" presStyleIdx="0" presStyleCnt="1" custScaleX="213955" custScaleY="124171"/>
      <dgm:spPr/>
    </dgm:pt>
    <dgm:pt modelId="{DC404C7F-EC96-4974-8903-4E37DED611CA}" type="pres">
      <dgm:prSet presAssocID="{6B4F4780-365F-493B-BA1E-51857B97D505}" presName="parTrans" presStyleLbl="bgSibTrans2D1" presStyleIdx="0" presStyleCnt="6" custScaleX="130171"/>
      <dgm:spPr/>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pt>
    <dgm:pt modelId="{B6F816ED-5D3A-4AE5-8366-59BA0A5ECABC}" type="pres">
      <dgm:prSet presAssocID="{488F1ADB-F10C-492F-BFF6-A8E88FBBEC72}" presName="parTrans" presStyleLbl="bgSibTrans2D1" presStyleIdx="1" presStyleCnt="6"/>
      <dgm:spPr/>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pt>
    <dgm:pt modelId="{9CFD45D6-EF4C-4BF1-92E2-4A7F2C41B66F}" type="pres">
      <dgm:prSet presAssocID="{60C23749-BB92-4141-A9CF-323A28047F2B}" presName="parTrans" presStyleLbl="bgSibTrans2D1" presStyleIdx="2" presStyleCnt="6"/>
      <dgm:spPr/>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pt>
    <dgm:pt modelId="{C7A78109-5906-492F-86D0-AADAA054DFEF}" type="pres">
      <dgm:prSet presAssocID="{D7DB1654-6B0F-4099-8EF8-B6014575D5CD}" presName="parTrans" presStyleLbl="bgSibTrans2D1" presStyleIdx="3" presStyleCnt="6"/>
      <dgm:spPr/>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pt>
    <dgm:pt modelId="{585198E5-EE7E-4158-9742-323F90BEA087}" type="pres">
      <dgm:prSet presAssocID="{EF70DEE3-6AD6-45D3-9DE7-238D46C59796}" presName="parTrans" presStyleLbl="bgSibTrans2D1" presStyleIdx="4" presStyleCnt="6"/>
      <dgm:spPr/>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pt>
    <dgm:pt modelId="{5B678CBC-D046-41F4-9107-7CBFE56B210A}" type="pres">
      <dgm:prSet presAssocID="{76138BC0-3350-4097-997D-3253C1F341D1}" presName="parTrans" presStyleLbl="bgSibTrans2D1" presStyleIdx="5" presStyleCnt="6" custScaleX="133574" custLinFactNeighborX="8429" custLinFactNeighborY="-9165"/>
      <dgm:spPr/>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pt>
  </dgm:ptLst>
  <dgm:cxnLst>
    <dgm:cxn modelId="{F9EA7C03-FD00-47DB-9E40-69EE960976F4}" srcId="{E791243D-D955-4082-B6F4-3A881E42F674}" destId="{1ED2221E-74CC-47DD-855F-DC1ADA01FD1C}" srcOrd="1" destOrd="0" parTransId="{2E79E40B-72F7-420B-B16C-DCCCDC13087C}" sibTransId="{2A4D506B-C92B-4859-8AC2-F8EA65CB472D}"/>
    <dgm:cxn modelId="{2310ED0D-E83D-C340-80DF-1BFB56942FF1}" type="presOf" srcId="{4A872082-5389-498F-80E8-6E9362AF4DD5}" destId="{C9AF8C07-EB4A-4EF9-9C8E-553185B9CE70}"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2368333C-023D-5C4D-B0F4-8B57C86119C1}" type="presOf" srcId="{6B4F4780-365F-493B-BA1E-51857B97D505}" destId="{DC404C7F-EC96-4974-8903-4E37DED611CA}"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BADF8174-7CCC-E549-8DCA-1D87CFE9B148}" type="presOf" srcId="{E791243D-D955-4082-B6F4-3A881E42F674}" destId="{03213F94-E605-4C1F-9768-CEE6B85753D7}"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1EC0377-ED2A-034C-A4A7-F07ACE0DFF38}" type="presOf" srcId="{DFA2C285-C07E-4674-9A06-3F1191C920AD}" destId="{3E2B2A81-2658-49E4-A537-21C3794C8390}"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2191BA85-C392-4C35-8F27-0956484C2E3C}" srcId="{0C27117F-4342-45CB-8915-31319AB9DB86}" destId="{6F5B86D3-EE6F-48D9-9A4B-C1D87A6A7172}" srcOrd="4" destOrd="0" parTransId="{EF70DEE3-6AD6-45D3-9DE7-238D46C59796}" sibTransId="{55B5B453-9DA9-418E-9C8B-9FC5E206E815}"/>
    <dgm:cxn modelId="{50302B9D-067B-48B9-B70F-F1D8D4EEB5B3}" srcId="{0C27117F-4342-45CB-8915-31319AB9DB86}" destId="{2E2E5510-8BA6-4D2A-AF4F-F13703237210}" srcOrd="5" destOrd="0" parTransId="{76138BC0-3350-4097-997D-3253C1F341D1}" sibTransId="{9A3C0A94-7CBB-447A-B8B7-D4F2BBBFFDB2}"/>
    <dgm:cxn modelId="{ECA0CCA4-ADEC-D041-A026-5337BBEA97DF}" type="presOf" srcId="{60C23749-BB92-4141-A9CF-323A28047F2B}" destId="{9CFD45D6-EF4C-4BF1-92E2-4A7F2C41B66F}"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934BD4BB-ADDA-0647-9927-E54FF0600054}" type="presOf" srcId="{0C27117F-4342-45CB-8915-31319AB9DB86}" destId="{53A88A32-FD8E-41BA-8C8C-AFAA4FA040D9}"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BB99F0F5-D4C8-427D-BAEA-2F412F776EA8}" srcId="{0C27117F-4342-45CB-8915-31319AB9DB86}" destId="{1F4D805E-2B5A-493F-9F91-F1150061BDC4}" srcOrd="0" destOrd="0" parTransId="{6B4F4780-365F-493B-BA1E-51857B97D505}" sibTransId="{EBDAEF17-992C-4C79-9D6F-2D8CBEAD3A84}"/>
    <dgm:cxn modelId="{C9621FFD-6D83-7D4E-860C-6B49FC8C0796}" type="presOf" srcId="{76138BC0-3350-4097-997D-3253C1F341D1}" destId="{5B678CBC-D046-41F4-9107-7CBFE56B210A}"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1243D-D955-4082-B6F4-3A881E42F674}"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DFA2C285-C07E-4674-9A06-3F1191C920AD}">
      <dgm:prSet phldrT="[Text]"/>
      <dgm:spPr/>
      <dgm:t>
        <a:bodyPr/>
        <a:lstStyle/>
        <a:p>
          <a:r>
            <a:rPr lang="en-US" dirty="0">
              <a:solidFill>
                <a:schemeClr val="tx1"/>
              </a:solidFill>
            </a:rPr>
            <a:t>Changes need to be made to address school culture</a:t>
          </a:r>
        </a:p>
      </dgm:t>
    </dgm:pt>
    <dgm:pt modelId="{488F1ADB-F10C-492F-BFF6-A8E88FBBEC72}" type="parTrans" cxnId="{77AF5D2E-3FE7-47AE-A1BD-6483DEB814B3}">
      <dgm:prSet/>
      <dgm:spPr/>
      <dgm:t>
        <a:bodyPr/>
        <a:lstStyle/>
        <a:p>
          <a:endParaRPr lang="en-US"/>
        </a:p>
      </dgm:t>
    </dgm:pt>
    <dgm:pt modelId="{06F69486-1C85-4F24-A8F8-19499889CD2A}" type="sibTrans" cxnId="{77AF5D2E-3FE7-47AE-A1BD-6483DEB814B3}">
      <dgm:prSet/>
      <dgm:spPr/>
      <dgm:t>
        <a:bodyPr/>
        <a:lstStyle/>
        <a:p>
          <a:endParaRPr lang="en-US"/>
        </a:p>
      </dgm:t>
    </dgm:pt>
    <dgm:pt modelId="{7A07B3D6-58B5-4741-9A2B-5352AC254CF6}">
      <dgm:prSet phldrT="[Text]"/>
      <dgm:spPr/>
      <dgm:t>
        <a:bodyPr/>
        <a:lstStyle/>
        <a:p>
          <a:r>
            <a:rPr lang="en-US" dirty="0"/>
            <a:t>New dynamic roles for counselor and social workers</a:t>
          </a:r>
        </a:p>
      </dgm:t>
    </dgm:pt>
    <dgm:pt modelId="{60C23749-BB92-4141-A9CF-323A28047F2B}" type="parTrans" cxnId="{B93FA1B7-80A5-430B-96BE-2C4F555E1B2E}">
      <dgm:prSet/>
      <dgm:spPr/>
      <dgm:t>
        <a:bodyPr/>
        <a:lstStyle/>
        <a:p>
          <a:endParaRPr lang="en-US"/>
        </a:p>
      </dgm:t>
    </dgm:pt>
    <dgm:pt modelId="{5BD7231F-F049-48D4-AD99-6ECF4447C2CD}" type="sibTrans" cxnId="{B93FA1B7-80A5-430B-96BE-2C4F555E1B2E}">
      <dgm:prSet/>
      <dgm:spPr/>
      <dgm:t>
        <a:bodyPr/>
        <a:lstStyle/>
        <a:p>
          <a:endParaRPr lang="en-US"/>
        </a:p>
      </dgm:t>
    </dgm:pt>
    <dgm:pt modelId="{4A872082-5389-498F-80E8-6E9362AF4DD5}">
      <dgm:prSet phldrT="[Text]"/>
      <dgm:spPr/>
      <dgm:t>
        <a:bodyPr/>
        <a:lstStyle/>
        <a:p>
          <a:r>
            <a:rPr lang="en-US" dirty="0"/>
            <a:t>Collaboration between schools and businesses</a:t>
          </a:r>
        </a:p>
      </dgm:t>
    </dgm:pt>
    <dgm:pt modelId="{D7DB1654-6B0F-4099-8EF8-B6014575D5CD}" type="parTrans" cxnId="{7DDAD455-E4D3-48C8-B95C-0C9B316BE014}">
      <dgm:prSet/>
      <dgm:spPr/>
      <dgm:t>
        <a:bodyPr/>
        <a:lstStyle/>
        <a:p>
          <a:endParaRPr lang="en-US"/>
        </a:p>
      </dgm:t>
    </dgm:pt>
    <dgm:pt modelId="{78B87535-9A8F-45D3-BD20-5C3CE9FB0392}" type="sibTrans" cxnId="{7DDAD455-E4D3-48C8-B95C-0C9B316BE014}">
      <dgm:prSet/>
      <dgm:spPr/>
      <dgm:t>
        <a:bodyPr/>
        <a:lstStyle/>
        <a:p>
          <a:endParaRPr lang="en-US"/>
        </a:p>
      </dgm:t>
    </dgm:pt>
    <dgm:pt modelId="{6F5B86D3-EE6F-48D9-9A4B-C1D87A6A7172}">
      <dgm:prSet phldrT="[Text]"/>
      <dgm:spPr>
        <a:solidFill>
          <a:srgbClr val="7030A0"/>
        </a:solidFill>
      </dgm:spPr>
      <dgm:t>
        <a:bodyPr/>
        <a:lstStyle/>
        <a:p>
          <a:r>
            <a:rPr lang="en-US" dirty="0"/>
            <a:t>Reorganize schools around students, not the system</a:t>
          </a:r>
        </a:p>
      </dgm:t>
    </dgm:pt>
    <dgm:pt modelId="{EF70DEE3-6AD6-45D3-9DE7-238D46C59796}" type="parTrans" cxnId="{2191BA85-C392-4C35-8F27-0956484C2E3C}">
      <dgm:prSet/>
      <dgm:spPr>
        <a:solidFill>
          <a:srgbClr val="7030A0"/>
        </a:solidFill>
      </dgm:spPr>
      <dgm:t>
        <a:bodyPr/>
        <a:lstStyle/>
        <a:p>
          <a:endParaRPr lang="en-US"/>
        </a:p>
      </dgm:t>
    </dgm:pt>
    <dgm:pt modelId="{55B5B453-9DA9-418E-9C8B-9FC5E206E815}" type="sibTrans" cxnId="{2191BA85-C392-4C35-8F27-0956484C2E3C}">
      <dgm:prSet/>
      <dgm:spPr/>
      <dgm:t>
        <a:bodyPr/>
        <a:lstStyle/>
        <a:p>
          <a:endParaRPr lang="en-US"/>
        </a:p>
      </dgm:t>
    </dgm:pt>
    <dgm:pt modelId="{2E2E5510-8BA6-4D2A-AF4F-F13703237210}">
      <dgm:prSet phldrT="[Text]" custT="1"/>
      <dgm:spPr>
        <a:solidFill>
          <a:srgbClr val="00B0F0"/>
        </a:solidFill>
      </dgm:spPr>
      <dgm:t>
        <a:bodyPr/>
        <a:lstStyle/>
        <a:p>
          <a:r>
            <a:rPr lang="en-US" sz="2000" dirty="0">
              <a:solidFill>
                <a:schemeClr val="bg1"/>
              </a:solidFill>
            </a:rPr>
            <a:t>Community service needs to play a bigger role</a:t>
          </a:r>
        </a:p>
      </dgm:t>
    </dgm:pt>
    <dgm:pt modelId="{76138BC0-3350-4097-997D-3253C1F341D1}" type="parTrans" cxnId="{50302B9D-067B-48B9-B70F-F1D8D4EEB5B3}">
      <dgm:prSet/>
      <dgm:spPr>
        <a:solidFill>
          <a:srgbClr val="00B0F0"/>
        </a:solidFill>
      </dgm:spPr>
      <dgm:t>
        <a:bodyPr/>
        <a:lstStyle/>
        <a:p>
          <a:endParaRPr lang="en-US"/>
        </a:p>
      </dgm:t>
    </dgm:pt>
    <dgm:pt modelId="{9A3C0A94-7CBB-447A-B8B7-D4F2BBBFFDB2}" type="sibTrans" cxnId="{50302B9D-067B-48B9-B70F-F1D8D4EEB5B3}">
      <dgm:prSet/>
      <dgm:spPr/>
      <dgm:t>
        <a:bodyPr/>
        <a:lstStyle/>
        <a:p>
          <a:endParaRPr lang="en-US"/>
        </a:p>
      </dgm:t>
    </dgm:pt>
    <dgm:pt modelId="{1ED2221E-74CC-47DD-855F-DC1ADA01FD1C}">
      <dgm:prSet phldrT="[Text]"/>
      <dgm:spPr/>
      <dgm:t>
        <a:bodyPr/>
        <a:lstStyle/>
        <a:p>
          <a:endParaRPr lang="en-US" dirty="0"/>
        </a:p>
      </dgm:t>
    </dgm:pt>
    <dgm:pt modelId="{2E79E40B-72F7-420B-B16C-DCCCDC13087C}" type="parTrans" cxnId="{F9EA7C03-FD00-47DB-9E40-69EE960976F4}">
      <dgm:prSet/>
      <dgm:spPr/>
      <dgm:t>
        <a:bodyPr/>
        <a:lstStyle/>
        <a:p>
          <a:endParaRPr lang="en-US"/>
        </a:p>
      </dgm:t>
    </dgm:pt>
    <dgm:pt modelId="{2A4D506B-C92B-4859-8AC2-F8EA65CB472D}" type="sibTrans" cxnId="{F9EA7C03-FD00-47DB-9E40-69EE960976F4}">
      <dgm:prSet/>
      <dgm:spPr/>
      <dgm:t>
        <a:bodyPr/>
        <a:lstStyle/>
        <a:p>
          <a:endParaRPr lang="en-US"/>
        </a:p>
      </dgm:t>
    </dgm:pt>
    <dgm:pt modelId="{1F4D805E-2B5A-493F-9F91-F1150061BDC4}">
      <dgm:prSet phldrT="[Text]"/>
      <dgm:spPr/>
      <dgm:t>
        <a:bodyPr/>
        <a:lstStyle/>
        <a:p>
          <a:r>
            <a:rPr lang="en-US" dirty="0">
              <a:solidFill>
                <a:schemeClr val="bg1"/>
              </a:solidFill>
            </a:rPr>
            <a:t>Kansas children need quality preschool including all day kindergarten</a:t>
          </a:r>
        </a:p>
      </dgm:t>
    </dgm:pt>
    <dgm:pt modelId="{6B4F4780-365F-493B-BA1E-51857B97D505}" type="parTrans" cxnId="{BB99F0F5-D4C8-427D-BAEA-2F412F776EA8}">
      <dgm:prSet/>
      <dgm:spPr/>
      <dgm:t>
        <a:bodyPr/>
        <a:lstStyle/>
        <a:p>
          <a:endParaRPr lang="en-US"/>
        </a:p>
      </dgm:t>
    </dgm:pt>
    <dgm:pt modelId="{EBDAEF17-992C-4C79-9D6F-2D8CBEAD3A84}" type="sibTrans" cxnId="{BB99F0F5-D4C8-427D-BAEA-2F412F776EA8}">
      <dgm:prSet/>
      <dgm:spPr/>
      <dgm:t>
        <a:bodyPr/>
        <a:lstStyle/>
        <a:p>
          <a:endParaRPr lang="en-US"/>
        </a:p>
      </dgm:t>
    </dgm:pt>
    <dgm:pt modelId="{0C27117F-4342-45CB-8915-31319AB9DB86}">
      <dgm:prSet phldrT="[Text]" phldr="1"/>
      <dgm:spPr>
        <a:blipFill rotWithShape="0">
          <a:blip xmlns:r="http://schemas.openxmlformats.org/officeDocument/2006/relationships" r:embed="rId1"/>
          <a:stretch>
            <a:fillRect/>
          </a:stretch>
        </a:blipFill>
      </dgm:spPr>
      <dgm:t>
        <a:bodyPr/>
        <a:lstStyle/>
        <a:p>
          <a:endParaRPr lang="en-US" dirty="0"/>
        </a:p>
      </dgm:t>
    </dgm:pt>
    <dgm:pt modelId="{975E4C1B-098C-4070-B62A-01A32F1173B5}" type="sibTrans" cxnId="{47FAB27B-857B-4DFA-8CE4-B06CCF21225C}">
      <dgm:prSet/>
      <dgm:spPr/>
      <dgm:t>
        <a:bodyPr/>
        <a:lstStyle/>
        <a:p>
          <a:endParaRPr lang="en-US"/>
        </a:p>
      </dgm:t>
    </dgm:pt>
    <dgm:pt modelId="{3B5D788D-1E00-4050-B399-B0CFDDD35774}" type="parTrans" cxnId="{47FAB27B-857B-4DFA-8CE4-B06CCF21225C}">
      <dgm:prSet/>
      <dgm:spPr/>
      <dgm:t>
        <a:bodyPr/>
        <a:lstStyle/>
        <a:p>
          <a:endParaRPr lang="en-US"/>
        </a:p>
      </dgm:t>
    </dgm:pt>
    <dgm:pt modelId="{03213F94-E605-4C1F-9768-CEE6B85753D7}" type="pres">
      <dgm:prSet presAssocID="{E791243D-D955-4082-B6F4-3A881E42F674}" presName="cycle" presStyleCnt="0">
        <dgm:presLayoutVars>
          <dgm:chMax val="1"/>
          <dgm:dir/>
          <dgm:animLvl val="ctr"/>
          <dgm:resizeHandles val="exact"/>
        </dgm:presLayoutVars>
      </dgm:prSet>
      <dgm:spPr/>
    </dgm:pt>
    <dgm:pt modelId="{53A88A32-FD8E-41BA-8C8C-AFAA4FA040D9}" type="pres">
      <dgm:prSet presAssocID="{0C27117F-4342-45CB-8915-31319AB9DB86}" presName="centerShape" presStyleLbl="node0" presStyleIdx="0" presStyleCnt="1" custScaleX="213955" custScaleY="124171"/>
      <dgm:spPr/>
    </dgm:pt>
    <dgm:pt modelId="{DC404C7F-EC96-4974-8903-4E37DED611CA}" type="pres">
      <dgm:prSet presAssocID="{6B4F4780-365F-493B-BA1E-51857B97D505}" presName="parTrans" presStyleLbl="bgSibTrans2D1" presStyleIdx="0" presStyleCnt="6" custScaleX="130171"/>
      <dgm:spPr/>
    </dgm:pt>
    <dgm:pt modelId="{7BCD9494-F49B-42B0-AB8C-DBB9E1E94909}" type="pres">
      <dgm:prSet presAssocID="{1F4D805E-2B5A-493F-9F91-F1150061BDC4}" presName="node" presStyleLbl="node1" presStyleIdx="0" presStyleCnt="6" custScaleX="131332" custScaleY="125446" custRadScaleRad="116764" custRadScaleInc="17191">
        <dgm:presLayoutVars>
          <dgm:bulletEnabled val="1"/>
        </dgm:presLayoutVars>
      </dgm:prSet>
      <dgm:spPr/>
    </dgm:pt>
    <dgm:pt modelId="{B6F816ED-5D3A-4AE5-8366-59BA0A5ECABC}" type="pres">
      <dgm:prSet presAssocID="{488F1ADB-F10C-492F-BFF6-A8E88FBBEC72}" presName="parTrans" presStyleLbl="bgSibTrans2D1" presStyleIdx="1" presStyleCnt="6"/>
      <dgm:spPr/>
    </dgm:pt>
    <dgm:pt modelId="{3E2B2A81-2658-49E4-A537-21C3794C8390}" type="pres">
      <dgm:prSet presAssocID="{DFA2C285-C07E-4674-9A06-3F1191C920AD}" presName="node" presStyleLbl="node1" presStyleIdx="1" presStyleCnt="6" custScaleX="131332" custScaleY="125446" custRadScaleRad="113841" custRadScaleInc="-15708">
        <dgm:presLayoutVars>
          <dgm:bulletEnabled val="1"/>
        </dgm:presLayoutVars>
      </dgm:prSet>
      <dgm:spPr/>
    </dgm:pt>
    <dgm:pt modelId="{9CFD45D6-EF4C-4BF1-92E2-4A7F2C41B66F}" type="pres">
      <dgm:prSet presAssocID="{60C23749-BB92-4141-A9CF-323A28047F2B}" presName="parTrans" presStyleLbl="bgSibTrans2D1" presStyleIdx="2" presStyleCnt="6"/>
      <dgm:spPr/>
    </dgm:pt>
    <dgm:pt modelId="{78043977-7588-42D6-B044-F1C7CC450760}" type="pres">
      <dgm:prSet presAssocID="{7A07B3D6-58B5-4741-9A2B-5352AC254CF6}" presName="node" presStyleLbl="node1" presStyleIdx="2" presStyleCnt="6" custScaleX="131332" custScaleY="125446" custRadScaleRad="93459" custRadScaleInc="-12942">
        <dgm:presLayoutVars>
          <dgm:bulletEnabled val="1"/>
        </dgm:presLayoutVars>
      </dgm:prSet>
      <dgm:spPr/>
    </dgm:pt>
    <dgm:pt modelId="{C7A78109-5906-492F-86D0-AADAA054DFEF}" type="pres">
      <dgm:prSet presAssocID="{D7DB1654-6B0F-4099-8EF8-B6014575D5CD}" presName="parTrans" presStyleLbl="bgSibTrans2D1" presStyleIdx="3" presStyleCnt="6"/>
      <dgm:spPr/>
    </dgm:pt>
    <dgm:pt modelId="{C9AF8C07-EB4A-4EF9-9C8E-553185B9CE70}" type="pres">
      <dgm:prSet presAssocID="{4A872082-5389-498F-80E8-6E9362AF4DD5}" presName="node" presStyleLbl="node1" presStyleIdx="3" presStyleCnt="6" custScaleX="131332" custScaleY="125446" custRadScaleRad="92481" custRadScaleInc="7738">
        <dgm:presLayoutVars>
          <dgm:bulletEnabled val="1"/>
        </dgm:presLayoutVars>
      </dgm:prSet>
      <dgm:spPr/>
    </dgm:pt>
    <dgm:pt modelId="{585198E5-EE7E-4158-9742-323F90BEA087}" type="pres">
      <dgm:prSet presAssocID="{EF70DEE3-6AD6-45D3-9DE7-238D46C59796}" presName="parTrans" presStyleLbl="bgSibTrans2D1" presStyleIdx="4" presStyleCnt="6"/>
      <dgm:spPr/>
    </dgm:pt>
    <dgm:pt modelId="{11D0F3A9-5F44-4F7E-BA37-8AE3B98CD7CA}" type="pres">
      <dgm:prSet presAssocID="{6F5B86D3-EE6F-48D9-9A4B-C1D87A6A7172}" presName="node" presStyleLbl="node1" presStyleIdx="4" presStyleCnt="6" custScaleX="131332" custScaleY="125446" custRadScaleRad="112883" custRadScaleInc="9684">
        <dgm:presLayoutVars>
          <dgm:bulletEnabled val="1"/>
        </dgm:presLayoutVars>
      </dgm:prSet>
      <dgm:spPr/>
    </dgm:pt>
    <dgm:pt modelId="{5B678CBC-D046-41F4-9107-7CBFE56B210A}" type="pres">
      <dgm:prSet presAssocID="{76138BC0-3350-4097-997D-3253C1F341D1}" presName="parTrans" presStyleLbl="bgSibTrans2D1" presStyleIdx="5" presStyleCnt="6" custScaleX="133574" custLinFactNeighborX="8429" custLinFactNeighborY="-9165"/>
      <dgm:spPr/>
    </dgm:pt>
    <dgm:pt modelId="{7D18DEB3-6B81-4D49-B608-88ECAEF01B01}" type="pres">
      <dgm:prSet presAssocID="{2E2E5510-8BA6-4D2A-AF4F-F13703237210}" presName="node" presStyleLbl="node1" presStyleIdx="5" presStyleCnt="6" custScaleX="131332" custScaleY="125446" custRadScaleRad="116764" custRadScaleInc="-17191">
        <dgm:presLayoutVars>
          <dgm:bulletEnabled val="1"/>
        </dgm:presLayoutVars>
      </dgm:prSet>
      <dgm:spPr/>
    </dgm:pt>
  </dgm:ptLst>
  <dgm:cxnLst>
    <dgm:cxn modelId="{F9EA7C03-FD00-47DB-9E40-69EE960976F4}" srcId="{E791243D-D955-4082-B6F4-3A881E42F674}" destId="{1ED2221E-74CC-47DD-855F-DC1ADA01FD1C}" srcOrd="1" destOrd="0" parTransId="{2E79E40B-72F7-420B-B16C-DCCCDC13087C}" sibTransId="{2A4D506B-C92B-4859-8AC2-F8EA65CB472D}"/>
    <dgm:cxn modelId="{2310ED0D-E83D-C340-80DF-1BFB56942FF1}" type="presOf" srcId="{4A872082-5389-498F-80E8-6E9362AF4DD5}" destId="{C9AF8C07-EB4A-4EF9-9C8E-553185B9CE70}" srcOrd="0" destOrd="0" presId="urn:microsoft.com/office/officeart/2005/8/layout/radial4"/>
    <dgm:cxn modelId="{6EF0F817-6092-B54C-9814-3D3FBB4B4576}" type="presOf" srcId="{EF70DEE3-6AD6-45D3-9DE7-238D46C59796}" destId="{585198E5-EE7E-4158-9742-323F90BEA087}" srcOrd="0" destOrd="0" presId="urn:microsoft.com/office/officeart/2005/8/layout/radial4"/>
    <dgm:cxn modelId="{77AF5D2E-3FE7-47AE-A1BD-6483DEB814B3}" srcId="{0C27117F-4342-45CB-8915-31319AB9DB86}" destId="{DFA2C285-C07E-4674-9A06-3F1191C920AD}" srcOrd="1" destOrd="0" parTransId="{488F1ADB-F10C-492F-BFF6-A8E88FBBEC72}" sibTransId="{06F69486-1C85-4F24-A8F8-19499889CD2A}"/>
    <dgm:cxn modelId="{2368333C-023D-5C4D-B0F4-8B57C86119C1}" type="presOf" srcId="{6B4F4780-365F-493B-BA1E-51857B97D505}" destId="{DC404C7F-EC96-4974-8903-4E37DED611CA}" srcOrd="0" destOrd="0" presId="urn:microsoft.com/office/officeart/2005/8/layout/radial4"/>
    <dgm:cxn modelId="{AFB4DC5E-94BF-164F-9542-D571C7F59AEB}" type="presOf" srcId="{1F4D805E-2B5A-493F-9F91-F1150061BDC4}" destId="{7BCD9494-F49B-42B0-AB8C-DBB9E1E94909}" srcOrd="0" destOrd="0" presId="urn:microsoft.com/office/officeart/2005/8/layout/radial4"/>
    <dgm:cxn modelId="{F277016E-E5EA-B34D-BC04-E656CFD1FC94}" type="presOf" srcId="{D7DB1654-6B0F-4099-8EF8-B6014575D5CD}" destId="{C7A78109-5906-492F-86D0-AADAA054DFEF}" srcOrd="0" destOrd="0" presId="urn:microsoft.com/office/officeart/2005/8/layout/radial4"/>
    <dgm:cxn modelId="{BADF8174-7CCC-E549-8DCA-1D87CFE9B148}" type="presOf" srcId="{E791243D-D955-4082-B6F4-3A881E42F674}" destId="{03213F94-E605-4C1F-9768-CEE6B85753D7}" srcOrd="0" destOrd="0" presId="urn:microsoft.com/office/officeart/2005/8/layout/radial4"/>
    <dgm:cxn modelId="{7DDAD455-E4D3-48C8-B95C-0C9B316BE014}" srcId="{0C27117F-4342-45CB-8915-31319AB9DB86}" destId="{4A872082-5389-498F-80E8-6E9362AF4DD5}" srcOrd="3" destOrd="0" parTransId="{D7DB1654-6B0F-4099-8EF8-B6014575D5CD}" sibTransId="{78B87535-9A8F-45D3-BD20-5C3CE9FB0392}"/>
    <dgm:cxn modelId="{C1EC0377-ED2A-034C-A4A7-F07ACE0DFF38}" type="presOf" srcId="{DFA2C285-C07E-4674-9A06-3F1191C920AD}" destId="{3E2B2A81-2658-49E4-A537-21C3794C8390}" srcOrd="0" destOrd="0" presId="urn:microsoft.com/office/officeart/2005/8/layout/radial4"/>
    <dgm:cxn modelId="{69A23357-496F-0D43-9294-559BC3ACBA5B}" type="presOf" srcId="{6F5B86D3-EE6F-48D9-9A4B-C1D87A6A7172}" destId="{11D0F3A9-5F44-4F7E-BA37-8AE3B98CD7CA}" srcOrd="0" destOrd="0" presId="urn:microsoft.com/office/officeart/2005/8/layout/radial4"/>
    <dgm:cxn modelId="{47FAB27B-857B-4DFA-8CE4-B06CCF21225C}" srcId="{E791243D-D955-4082-B6F4-3A881E42F674}" destId="{0C27117F-4342-45CB-8915-31319AB9DB86}" srcOrd="0" destOrd="0" parTransId="{3B5D788D-1E00-4050-B399-B0CFDDD35774}" sibTransId="{975E4C1B-098C-4070-B62A-01A32F1173B5}"/>
    <dgm:cxn modelId="{2191BA85-C392-4C35-8F27-0956484C2E3C}" srcId="{0C27117F-4342-45CB-8915-31319AB9DB86}" destId="{6F5B86D3-EE6F-48D9-9A4B-C1D87A6A7172}" srcOrd="4" destOrd="0" parTransId="{EF70DEE3-6AD6-45D3-9DE7-238D46C59796}" sibTransId="{55B5B453-9DA9-418E-9C8B-9FC5E206E815}"/>
    <dgm:cxn modelId="{50302B9D-067B-48B9-B70F-F1D8D4EEB5B3}" srcId="{0C27117F-4342-45CB-8915-31319AB9DB86}" destId="{2E2E5510-8BA6-4D2A-AF4F-F13703237210}" srcOrd="5" destOrd="0" parTransId="{76138BC0-3350-4097-997D-3253C1F341D1}" sibTransId="{9A3C0A94-7CBB-447A-B8B7-D4F2BBBFFDB2}"/>
    <dgm:cxn modelId="{ECA0CCA4-ADEC-D041-A026-5337BBEA97DF}" type="presOf" srcId="{60C23749-BB92-4141-A9CF-323A28047F2B}" destId="{9CFD45D6-EF4C-4BF1-92E2-4A7F2C41B66F}" srcOrd="0" destOrd="0" presId="urn:microsoft.com/office/officeart/2005/8/layout/radial4"/>
    <dgm:cxn modelId="{B93FA1B7-80A5-430B-96BE-2C4F555E1B2E}" srcId="{0C27117F-4342-45CB-8915-31319AB9DB86}" destId="{7A07B3D6-58B5-4741-9A2B-5352AC254CF6}" srcOrd="2" destOrd="0" parTransId="{60C23749-BB92-4141-A9CF-323A28047F2B}" sibTransId="{5BD7231F-F049-48D4-AD99-6ECF4447C2CD}"/>
    <dgm:cxn modelId="{934BD4BB-ADDA-0647-9927-E54FF0600054}" type="presOf" srcId="{0C27117F-4342-45CB-8915-31319AB9DB86}" destId="{53A88A32-FD8E-41BA-8C8C-AFAA4FA040D9}" srcOrd="0" destOrd="0" presId="urn:microsoft.com/office/officeart/2005/8/layout/radial4"/>
    <dgm:cxn modelId="{935645E4-CAE6-BE43-83D8-FB8F857BD732}" type="presOf" srcId="{7A07B3D6-58B5-4741-9A2B-5352AC254CF6}" destId="{78043977-7588-42D6-B044-F1C7CC450760}" srcOrd="0" destOrd="0" presId="urn:microsoft.com/office/officeart/2005/8/layout/radial4"/>
    <dgm:cxn modelId="{72BF38E6-3657-6B4D-BD0E-FAE323720D4A}" type="presOf" srcId="{2E2E5510-8BA6-4D2A-AF4F-F13703237210}" destId="{7D18DEB3-6B81-4D49-B608-88ECAEF01B01}" srcOrd="0" destOrd="0" presId="urn:microsoft.com/office/officeart/2005/8/layout/radial4"/>
    <dgm:cxn modelId="{BB99F0F5-D4C8-427D-BAEA-2F412F776EA8}" srcId="{0C27117F-4342-45CB-8915-31319AB9DB86}" destId="{1F4D805E-2B5A-493F-9F91-F1150061BDC4}" srcOrd="0" destOrd="0" parTransId="{6B4F4780-365F-493B-BA1E-51857B97D505}" sibTransId="{EBDAEF17-992C-4C79-9D6F-2D8CBEAD3A84}"/>
    <dgm:cxn modelId="{C9621FFD-6D83-7D4E-860C-6B49FC8C0796}" type="presOf" srcId="{76138BC0-3350-4097-997D-3253C1F341D1}" destId="{5B678CBC-D046-41F4-9107-7CBFE56B210A}" srcOrd="0" destOrd="0" presId="urn:microsoft.com/office/officeart/2005/8/layout/radial4"/>
    <dgm:cxn modelId="{01B57EFE-436B-3B4F-9462-B7D5D66CA06C}" type="presOf" srcId="{488F1ADB-F10C-492F-BFF6-A8E88FBBEC72}" destId="{B6F816ED-5D3A-4AE5-8366-59BA0A5ECABC}" srcOrd="0" destOrd="0" presId="urn:microsoft.com/office/officeart/2005/8/layout/radial4"/>
    <dgm:cxn modelId="{EF74E02A-347B-294D-BDD4-AD609687E875}" type="presParOf" srcId="{03213F94-E605-4C1F-9768-CEE6B85753D7}" destId="{53A88A32-FD8E-41BA-8C8C-AFAA4FA040D9}" srcOrd="0" destOrd="0" presId="urn:microsoft.com/office/officeart/2005/8/layout/radial4"/>
    <dgm:cxn modelId="{F2F7CCA4-1929-134A-AFBE-4044C0A51C0B}" type="presParOf" srcId="{03213F94-E605-4C1F-9768-CEE6B85753D7}" destId="{DC404C7F-EC96-4974-8903-4E37DED611CA}" srcOrd="1" destOrd="0" presId="urn:microsoft.com/office/officeart/2005/8/layout/radial4"/>
    <dgm:cxn modelId="{7CB61863-A06C-3648-8C3F-5E607C2FED38}" type="presParOf" srcId="{03213F94-E605-4C1F-9768-CEE6B85753D7}" destId="{7BCD9494-F49B-42B0-AB8C-DBB9E1E94909}" srcOrd="2" destOrd="0" presId="urn:microsoft.com/office/officeart/2005/8/layout/radial4"/>
    <dgm:cxn modelId="{D9FECDF3-C56F-5744-BDEA-7F2E86743EF1}" type="presParOf" srcId="{03213F94-E605-4C1F-9768-CEE6B85753D7}" destId="{B6F816ED-5D3A-4AE5-8366-59BA0A5ECABC}" srcOrd="3" destOrd="0" presId="urn:microsoft.com/office/officeart/2005/8/layout/radial4"/>
    <dgm:cxn modelId="{0901FC7B-BFA5-554B-AA37-6AF152CC0FCE}" type="presParOf" srcId="{03213F94-E605-4C1F-9768-CEE6B85753D7}" destId="{3E2B2A81-2658-49E4-A537-21C3794C8390}" srcOrd="4" destOrd="0" presId="urn:microsoft.com/office/officeart/2005/8/layout/radial4"/>
    <dgm:cxn modelId="{D927CCF5-DBAF-1849-9CCF-8BC231D40732}" type="presParOf" srcId="{03213F94-E605-4C1F-9768-CEE6B85753D7}" destId="{9CFD45D6-EF4C-4BF1-92E2-4A7F2C41B66F}" srcOrd="5" destOrd="0" presId="urn:microsoft.com/office/officeart/2005/8/layout/radial4"/>
    <dgm:cxn modelId="{65011669-C66E-FA41-83C4-CFAD98CBB4AA}" type="presParOf" srcId="{03213F94-E605-4C1F-9768-CEE6B85753D7}" destId="{78043977-7588-42D6-B044-F1C7CC450760}" srcOrd="6" destOrd="0" presId="urn:microsoft.com/office/officeart/2005/8/layout/radial4"/>
    <dgm:cxn modelId="{823D5D00-0A97-C942-8BD8-258CDDF598F0}" type="presParOf" srcId="{03213F94-E605-4C1F-9768-CEE6B85753D7}" destId="{C7A78109-5906-492F-86D0-AADAA054DFEF}" srcOrd="7" destOrd="0" presId="urn:microsoft.com/office/officeart/2005/8/layout/radial4"/>
    <dgm:cxn modelId="{E6AB3283-D0C3-7C47-8849-F6DD0FB06C87}" type="presParOf" srcId="{03213F94-E605-4C1F-9768-CEE6B85753D7}" destId="{C9AF8C07-EB4A-4EF9-9C8E-553185B9CE70}" srcOrd="8" destOrd="0" presId="urn:microsoft.com/office/officeart/2005/8/layout/radial4"/>
    <dgm:cxn modelId="{C59FB2A3-09C9-504B-8EEA-D27D008AA9C7}" type="presParOf" srcId="{03213F94-E605-4C1F-9768-CEE6B85753D7}" destId="{585198E5-EE7E-4158-9742-323F90BEA087}" srcOrd="9" destOrd="0" presId="urn:microsoft.com/office/officeart/2005/8/layout/radial4"/>
    <dgm:cxn modelId="{31626874-1F4F-9249-A544-24374E1B52FE}" type="presParOf" srcId="{03213F94-E605-4C1F-9768-CEE6B85753D7}" destId="{11D0F3A9-5F44-4F7E-BA37-8AE3B98CD7CA}" srcOrd="10" destOrd="0" presId="urn:microsoft.com/office/officeart/2005/8/layout/radial4"/>
    <dgm:cxn modelId="{A8A5606C-1EDE-604C-B78A-5A4BAD423C2E}" type="presParOf" srcId="{03213F94-E605-4C1F-9768-CEE6B85753D7}" destId="{5B678CBC-D046-41F4-9107-7CBFE56B210A}" srcOrd="11" destOrd="0" presId="urn:microsoft.com/office/officeart/2005/8/layout/radial4"/>
    <dgm:cxn modelId="{3C69A240-3D27-344C-8DE5-E9A7DE9ECA91}" type="presParOf" srcId="{03213F94-E605-4C1F-9768-CEE6B85753D7}" destId="{7D18DEB3-6B81-4D49-B608-88ECAEF01B01}"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3564901" y="2545928"/>
          <a:ext cx="5062196" cy="293789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06242" y="2976173"/>
        <a:ext cx="3579514" cy="2077408"/>
      </dsp:txXfrm>
    </dsp:sp>
    <dsp:sp modelId="{DC404C7F-EC96-4974-8903-4E37DED611CA}">
      <dsp:nvSpPr>
        <dsp:cNvPr id="0" name=""/>
        <dsp:cNvSpPr/>
      </dsp:nvSpPr>
      <dsp:spPr>
        <a:xfrm rot="11109438">
          <a:off x="1684567" y="3372556"/>
          <a:ext cx="2060649" cy="67431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839015" y="2807504"/>
          <a:ext cx="2175129" cy="16621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Kansas children need quality preschool including all day kindergarten</a:t>
          </a:r>
        </a:p>
      </dsp:txBody>
      <dsp:txXfrm>
        <a:off x="887697" y="2856186"/>
        <a:ext cx="2077765" cy="1564752"/>
      </dsp:txXfrm>
    </dsp:sp>
    <dsp:sp modelId="{B6F816ED-5D3A-4AE5-8366-59BA0A5ECABC}">
      <dsp:nvSpPr>
        <dsp:cNvPr id="0" name=""/>
        <dsp:cNvSpPr/>
      </dsp:nvSpPr>
      <dsp:spPr>
        <a:xfrm rot="12677256">
          <a:off x="2468105" y="2057626"/>
          <a:ext cx="1924015" cy="67431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520444" y="1064121"/>
          <a:ext cx="2175129" cy="16621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Changes need to be made to address school culture</a:t>
          </a:r>
        </a:p>
      </dsp:txBody>
      <dsp:txXfrm>
        <a:off x="1569126" y="1112803"/>
        <a:ext cx="2077765" cy="1564752"/>
      </dsp:txXfrm>
    </dsp:sp>
    <dsp:sp modelId="{9CFD45D6-EF4C-4BF1-92E2-4A7F2C41B66F}">
      <dsp:nvSpPr>
        <dsp:cNvPr id="0" name=""/>
        <dsp:cNvSpPr/>
      </dsp:nvSpPr>
      <dsp:spPr>
        <a:xfrm rot="14887044">
          <a:off x="4310913" y="1361565"/>
          <a:ext cx="1709629" cy="67431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3759568" y="74438"/>
          <a:ext cx="2175129" cy="16621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New dynamic roles for counselor and social workers</a:t>
          </a:r>
        </a:p>
      </dsp:txBody>
      <dsp:txXfrm>
        <a:off x="3808250" y="123120"/>
        <a:ext cx="2077765" cy="1564752"/>
      </dsp:txXfrm>
    </dsp:sp>
    <dsp:sp modelId="{C7A78109-5906-492F-86D0-AADAA054DFEF}">
      <dsp:nvSpPr>
        <dsp:cNvPr id="0" name=""/>
        <dsp:cNvSpPr/>
      </dsp:nvSpPr>
      <dsp:spPr>
        <a:xfrm rot="17419284">
          <a:off x="6111657" y="1358946"/>
          <a:ext cx="1686135" cy="67431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6159946" y="74450"/>
          <a:ext cx="2175129" cy="16621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Collaboration between schools and businesses</a:t>
          </a:r>
        </a:p>
      </dsp:txBody>
      <dsp:txXfrm>
        <a:off x="6208628" y="123132"/>
        <a:ext cx="2077765" cy="1564752"/>
      </dsp:txXfrm>
    </dsp:sp>
    <dsp:sp modelId="{585198E5-EE7E-4158-9742-323F90BEA087}">
      <dsp:nvSpPr>
        <dsp:cNvPr id="0" name=""/>
        <dsp:cNvSpPr/>
      </dsp:nvSpPr>
      <dsp:spPr>
        <a:xfrm rot="19614312">
          <a:off x="7716897" y="1993645"/>
          <a:ext cx="1925961" cy="674312"/>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8399068" y="973931"/>
          <a:ext cx="2175129" cy="166211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Reorganize schools around students, not the system</a:t>
          </a:r>
        </a:p>
      </dsp:txBody>
      <dsp:txXfrm>
        <a:off x="8447750" y="1022613"/>
        <a:ext cx="2077765" cy="1564752"/>
      </dsp:txXfrm>
    </dsp:sp>
    <dsp:sp modelId="{5B678CBC-D046-41F4-9107-7CBFE56B210A}">
      <dsp:nvSpPr>
        <dsp:cNvPr id="0" name=""/>
        <dsp:cNvSpPr/>
      </dsp:nvSpPr>
      <dsp:spPr>
        <a:xfrm rot="21290562">
          <a:off x="8553281" y="3310755"/>
          <a:ext cx="2114519" cy="674312"/>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9177854" y="2807504"/>
          <a:ext cx="2175129" cy="16621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Community service needs to play a bigger role</a:t>
          </a:r>
        </a:p>
      </dsp:txBody>
      <dsp:txXfrm>
        <a:off x="9226536" y="2856186"/>
        <a:ext cx="2077765" cy="15647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88A32-FD8E-41BA-8C8C-AFAA4FA040D9}">
      <dsp:nvSpPr>
        <dsp:cNvPr id="0" name=""/>
        <dsp:cNvSpPr/>
      </dsp:nvSpPr>
      <dsp:spPr>
        <a:xfrm>
          <a:off x="3564901" y="2545928"/>
          <a:ext cx="5062196" cy="2937898"/>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4306242" y="2976173"/>
        <a:ext cx="3579514" cy="2077408"/>
      </dsp:txXfrm>
    </dsp:sp>
    <dsp:sp modelId="{DC404C7F-EC96-4974-8903-4E37DED611CA}">
      <dsp:nvSpPr>
        <dsp:cNvPr id="0" name=""/>
        <dsp:cNvSpPr/>
      </dsp:nvSpPr>
      <dsp:spPr>
        <a:xfrm rot="11109438">
          <a:off x="1684567" y="3372556"/>
          <a:ext cx="2060649" cy="67431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CD9494-F49B-42B0-AB8C-DBB9E1E94909}">
      <dsp:nvSpPr>
        <dsp:cNvPr id="0" name=""/>
        <dsp:cNvSpPr/>
      </dsp:nvSpPr>
      <dsp:spPr>
        <a:xfrm>
          <a:off x="839015" y="2807504"/>
          <a:ext cx="2175129" cy="166211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1"/>
              </a:solidFill>
            </a:rPr>
            <a:t>Kansas children need quality preschool including all day kindergarten</a:t>
          </a:r>
        </a:p>
      </dsp:txBody>
      <dsp:txXfrm>
        <a:off x="887697" y="2856186"/>
        <a:ext cx="2077765" cy="1564752"/>
      </dsp:txXfrm>
    </dsp:sp>
    <dsp:sp modelId="{B6F816ED-5D3A-4AE5-8366-59BA0A5ECABC}">
      <dsp:nvSpPr>
        <dsp:cNvPr id="0" name=""/>
        <dsp:cNvSpPr/>
      </dsp:nvSpPr>
      <dsp:spPr>
        <a:xfrm rot="12677256">
          <a:off x="2468105" y="2057626"/>
          <a:ext cx="1924015" cy="67431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2B2A81-2658-49E4-A537-21C3794C8390}">
      <dsp:nvSpPr>
        <dsp:cNvPr id="0" name=""/>
        <dsp:cNvSpPr/>
      </dsp:nvSpPr>
      <dsp:spPr>
        <a:xfrm>
          <a:off x="1520444" y="1064121"/>
          <a:ext cx="2175129" cy="166211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Changes need to be made to address school culture</a:t>
          </a:r>
        </a:p>
      </dsp:txBody>
      <dsp:txXfrm>
        <a:off x="1569126" y="1112803"/>
        <a:ext cx="2077765" cy="1564752"/>
      </dsp:txXfrm>
    </dsp:sp>
    <dsp:sp modelId="{9CFD45D6-EF4C-4BF1-92E2-4A7F2C41B66F}">
      <dsp:nvSpPr>
        <dsp:cNvPr id="0" name=""/>
        <dsp:cNvSpPr/>
      </dsp:nvSpPr>
      <dsp:spPr>
        <a:xfrm rot="14887044">
          <a:off x="4310913" y="1361565"/>
          <a:ext cx="1709629" cy="67431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043977-7588-42D6-B044-F1C7CC450760}">
      <dsp:nvSpPr>
        <dsp:cNvPr id="0" name=""/>
        <dsp:cNvSpPr/>
      </dsp:nvSpPr>
      <dsp:spPr>
        <a:xfrm>
          <a:off x="3759568" y="74438"/>
          <a:ext cx="2175129" cy="166211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New dynamic roles for counselor and social workers</a:t>
          </a:r>
        </a:p>
      </dsp:txBody>
      <dsp:txXfrm>
        <a:off x="3808250" y="123120"/>
        <a:ext cx="2077765" cy="1564752"/>
      </dsp:txXfrm>
    </dsp:sp>
    <dsp:sp modelId="{C7A78109-5906-492F-86D0-AADAA054DFEF}">
      <dsp:nvSpPr>
        <dsp:cNvPr id="0" name=""/>
        <dsp:cNvSpPr/>
      </dsp:nvSpPr>
      <dsp:spPr>
        <a:xfrm rot="17419284">
          <a:off x="6111657" y="1358946"/>
          <a:ext cx="1686135" cy="67431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AF8C07-EB4A-4EF9-9C8E-553185B9CE70}">
      <dsp:nvSpPr>
        <dsp:cNvPr id="0" name=""/>
        <dsp:cNvSpPr/>
      </dsp:nvSpPr>
      <dsp:spPr>
        <a:xfrm>
          <a:off x="6159946" y="74450"/>
          <a:ext cx="2175129" cy="166211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Collaboration between schools and businesses</a:t>
          </a:r>
        </a:p>
      </dsp:txBody>
      <dsp:txXfrm>
        <a:off x="6208628" y="123132"/>
        <a:ext cx="2077765" cy="1564752"/>
      </dsp:txXfrm>
    </dsp:sp>
    <dsp:sp modelId="{585198E5-EE7E-4158-9742-323F90BEA087}">
      <dsp:nvSpPr>
        <dsp:cNvPr id="0" name=""/>
        <dsp:cNvSpPr/>
      </dsp:nvSpPr>
      <dsp:spPr>
        <a:xfrm rot="19614312">
          <a:off x="7716897" y="1993645"/>
          <a:ext cx="1925961" cy="674312"/>
        </a:xfrm>
        <a:prstGeom prst="leftArrow">
          <a:avLst>
            <a:gd name="adj1" fmla="val 60000"/>
            <a:gd name="adj2" fmla="val 50000"/>
          </a:avLst>
        </a:prstGeom>
        <a:solidFill>
          <a:srgbClr val="7030A0"/>
        </a:solidFill>
        <a:ln>
          <a:noFill/>
        </a:ln>
        <a:effectLst/>
      </dsp:spPr>
      <dsp:style>
        <a:lnRef idx="0">
          <a:scrgbClr r="0" g="0" b="0"/>
        </a:lnRef>
        <a:fillRef idx="1">
          <a:scrgbClr r="0" g="0" b="0"/>
        </a:fillRef>
        <a:effectRef idx="0">
          <a:scrgbClr r="0" g="0" b="0"/>
        </a:effectRef>
        <a:fontRef idx="minor">
          <a:schemeClr val="lt1"/>
        </a:fontRef>
      </dsp:style>
    </dsp:sp>
    <dsp:sp modelId="{11D0F3A9-5F44-4F7E-BA37-8AE3B98CD7CA}">
      <dsp:nvSpPr>
        <dsp:cNvPr id="0" name=""/>
        <dsp:cNvSpPr/>
      </dsp:nvSpPr>
      <dsp:spPr>
        <a:xfrm>
          <a:off x="8399068" y="973931"/>
          <a:ext cx="2175129" cy="1662116"/>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Reorganize schools around students, not the system</a:t>
          </a:r>
        </a:p>
      </dsp:txBody>
      <dsp:txXfrm>
        <a:off x="8447750" y="1022613"/>
        <a:ext cx="2077765" cy="1564752"/>
      </dsp:txXfrm>
    </dsp:sp>
    <dsp:sp modelId="{5B678CBC-D046-41F4-9107-7CBFE56B210A}">
      <dsp:nvSpPr>
        <dsp:cNvPr id="0" name=""/>
        <dsp:cNvSpPr/>
      </dsp:nvSpPr>
      <dsp:spPr>
        <a:xfrm rot="21290562">
          <a:off x="8553281" y="3310755"/>
          <a:ext cx="2114519" cy="674312"/>
        </a:xfrm>
        <a:prstGeom prst="leftArrow">
          <a:avLst>
            <a:gd name="adj1" fmla="val 60000"/>
            <a:gd name="adj2" fmla="val 50000"/>
          </a:avLst>
        </a:prstGeom>
        <a:solidFill>
          <a:srgbClr val="00B0F0"/>
        </a:solidFill>
        <a:ln>
          <a:noFill/>
        </a:ln>
        <a:effectLst/>
      </dsp:spPr>
      <dsp:style>
        <a:lnRef idx="0">
          <a:scrgbClr r="0" g="0" b="0"/>
        </a:lnRef>
        <a:fillRef idx="1">
          <a:scrgbClr r="0" g="0" b="0"/>
        </a:fillRef>
        <a:effectRef idx="0">
          <a:scrgbClr r="0" g="0" b="0"/>
        </a:effectRef>
        <a:fontRef idx="minor">
          <a:schemeClr val="lt1"/>
        </a:fontRef>
      </dsp:style>
    </dsp:sp>
    <dsp:sp modelId="{7D18DEB3-6B81-4D49-B608-88ECAEF01B01}">
      <dsp:nvSpPr>
        <dsp:cNvPr id="0" name=""/>
        <dsp:cNvSpPr/>
      </dsp:nvSpPr>
      <dsp:spPr>
        <a:xfrm>
          <a:off x="9177854" y="2807504"/>
          <a:ext cx="2175129" cy="1662116"/>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Community service needs to play a bigger role</a:t>
          </a:r>
        </a:p>
      </dsp:txBody>
      <dsp:txXfrm>
        <a:off x="9226536" y="2856186"/>
        <a:ext cx="2077765" cy="15647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3.x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0.19692</cdr:x>
      <cdr:y>0.4045</cdr:y>
    </cdr:from>
    <cdr:to>
      <cdr:x>0.73549</cdr:x>
      <cdr:y>0.62584</cdr:y>
    </cdr:to>
    <cdr:sp macro="" textlink="">
      <cdr:nvSpPr>
        <cdr:cNvPr id="2" name="TextBox 1">
          <a:extLst xmlns:a="http://schemas.openxmlformats.org/drawingml/2006/main">
            <a:ext uri="{FF2B5EF4-FFF2-40B4-BE49-F238E27FC236}">
              <a16:creationId xmlns:a16="http://schemas.microsoft.com/office/drawing/2014/main" id="{D8D8F5DE-A643-FD4E-8CEE-90FA9ACDA133}"/>
            </a:ext>
          </a:extLst>
        </cdr:cNvPr>
        <cdr:cNvSpPr txBox="1"/>
      </cdr:nvSpPr>
      <cdr:spPr>
        <a:xfrm xmlns:a="http://schemas.openxmlformats.org/drawingml/2006/main">
          <a:off x="2063523" y="1671108"/>
          <a:ext cx="564356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0.13193</cdr:x>
      <cdr:y>0.37034</cdr:y>
    </cdr:from>
    <cdr:to>
      <cdr:x>0.35736</cdr:x>
      <cdr:y>0.70235</cdr:y>
    </cdr:to>
    <cdr:sp macro="" textlink="">
      <cdr:nvSpPr>
        <cdr:cNvPr id="3" name="TextBox 2">
          <a:extLst xmlns:a="http://schemas.openxmlformats.org/drawingml/2006/main">
            <a:ext uri="{FF2B5EF4-FFF2-40B4-BE49-F238E27FC236}">
              <a16:creationId xmlns:a16="http://schemas.microsoft.com/office/drawing/2014/main" id="{B69CFECF-8FFF-4241-9AA7-08BA57C3692B}"/>
            </a:ext>
          </a:extLst>
        </cdr:cNvPr>
        <cdr:cNvSpPr txBox="1"/>
      </cdr:nvSpPr>
      <cdr:spPr>
        <a:xfrm xmlns:a="http://schemas.openxmlformats.org/drawingml/2006/main">
          <a:off x="1382485" y="1529991"/>
          <a:ext cx="23622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0" dirty="0">
              <a:solidFill>
                <a:schemeClr val="bg1"/>
              </a:solidFill>
            </a:rPr>
            <a:t>93%</a:t>
          </a:r>
        </a:p>
      </cdr:txBody>
    </cdr:sp>
  </cdr:relSizeAnchor>
  <cdr:relSizeAnchor xmlns:cdr="http://schemas.openxmlformats.org/drawingml/2006/chartDrawing">
    <cdr:from>
      <cdr:x>0.13193</cdr:x>
      <cdr:y>0.71806</cdr:y>
    </cdr:from>
    <cdr:to>
      <cdr:x>0.43735</cdr:x>
      <cdr:y>0.81028</cdr:y>
    </cdr:to>
    <cdr:sp macro="" textlink="">
      <cdr:nvSpPr>
        <cdr:cNvPr id="4" name="TextBox 3">
          <a:extLst xmlns:a="http://schemas.openxmlformats.org/drawingml/2006/main">
            <a:ext uri="{FF2B5EF4-FFF2-40B4-BE49-F238E27FC236}">
              <a16:creationId xmlns:a16="http://schemas.microsoft.com/office/drawing/2014/main" id="{0108ABE0-5E63-CC40-977A-1CC2E404B751}"/>
            </a:ext>
          </a:extLst>
        </cdr:cNvPr>
        <cdr:cNvSpPr txBox="1"/>
      </cdr:nvSpPr>
      <cdr:spPr>
        <a:xfrm xmlns:a="http://schemas.openxmlformats.org/drawingml/2006/main">
          <a:off x="1382485" y="2966508"/>
          <a:ext cx="3200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Strongly Agree or Agree</a:t>
          </a:r>
        </a:p>
      </cdr:txBody>
    </cdr:sp>
  </cdr:relSizeAnchor>
  <cdr:relSizeAnchor xmlns:cdr="http://schemas.openxmlformats.org/drawingml/2006/chartDrawing">
    <cdr:from>
      <cdr:x>0.12466</cdr:x>
      <cdr:y>0.71806</cdr:y>
    </cdr:from>
    <cdr:to>
      <cdr:x>0.12466</cdr:x>
      <cdr:y>0.81028</cdr:y>
    </cdr:to>
    <cdr:cxnSp macro="">
      <cdr:nvCxnSpPr>
        <cdr:cNvPr id="6" name="Straight Connector 5">
          <a:extLst xmlns:a="http://schemas.openxmlformats.org/drawingml/2006/main">
            <a:ext uri="{FF2B5EF4-FFF2-40B4-BE49-F238E27FC236}">
              <a16:creationId xmlns:a16="http://schemas.microsoft.com/office/drawing/2014/main" id="{17E94BEC-4040-0744-A79C-9DF0F56B9448}"/>
            </a:ext>
          </a:extLst>
        </cdr:cNvPr>
        <cdr:cNvCxnSpPr/>
      </cdr:nvCxnSpPr>
      <cdr:spPr>
        <a:xfrm xmlns:a="http://schemas.openxmlformats.org/drawingml/2006/main">
          <a:off x="1306285" y="2966508"/>
          <a:ext cx="0" cy="38100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0.12466</cdr:x>
      <cdr:y>0.81028</cdr:y>
    </cdr:from>
    <cdr:to>
      <cdr:x>0.48825</cdr:x>
      <cdr:y>0.81028</cdr:y>
    </cdr:to>
    <cdr:cxnSp macro="">
      <cdr:nvCxnSpPr>
        <cdr:cNvPr id="8" name="Straight Connector 7">
          <a:extLst xmlns:a="http://schemas.openxmlformats.org/drawingml/2006/main">
            <a:ext uri="{FF2B5EF4-FFF2-40B4-BE49-F238E27FC236}">
              <a16:creationId xmlns:a16="http://schemas.microsoft.com/office/drawing/2014/main" id="{06A446D0-04BD-5647-B86F-3A0EEBC9AFA2}"/>
            </a:ext>
          </a:extLst>
        </cdr:cNvPr>
        <cdr:cNvCxnSpPr/>
      </cdr:nvCxnSpPr>
      <cdr:spPr>
        <a:xfrm xmlns:a="http://schemas.openxmlformats.org/drawingml/2006/main">
          <a:off x="1306285" y="3347508"/>
          <a:ext cx="3810000"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0.8882</cdr:x>
      <cdr:y>0.77866</cdr:y>
    </cdr:from>
    <cdr:to>
      <cdr:x>0.97546</cdr:x>
      <cdr:y>1</cdr:y>
    </cdr:to>
    <cdr:sp macro="" textlink="">
      <cdr:nvSpPr>
        <cdr:cNvPr id="9" name="TextBox 8">
          <a:extLst xmlns:a="http://schemas.openxmlformats.org/drawingml/2006/main">
            <a:ext uri="{FF2B5EF4-FFF2-40B4-BE49-F238E27FC236}">
              <a16:creationId xmlns:a16="http://schemas.microsoft.com/office/drawing/2014/main" id="{DBBC9A4B-C5C5-9B43-91F8-F50380A59119}"/>
            </a:ext>
          </a:extLst>
        </cdr:cNvPr>
        <cdr:cNvSpPr txBox="1"/>
      </cdr:nvSpPr>
      <cdr:spPr>
        <a:xfrm xmlns:a="http://schemas.openxmlformats.org/drawingml/2006/main">
          <a:off x="9307285" y="32713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0.90274</cdr:x>
      <cdr:y>0.48223</cdr:y>
    </cdr:from>
    <cdr:to>
      <cdr:x>0.96819</cdr:x>
      <cdr:y>0.57908</cdr:y>
    </cdr:to>
    <cdr:sp macro="" textlink="">
      <cdr:nvSpPr>
        <cdr:cNvPr id="10" name="TextBox 9">
          <a:extLst xmlns:a="http://schemas.openxmlformats.org/drawingml/2006/main">
            <a:ext uri="{FF2B5EF4-FFF2-40B4-BE49-F238E27FC236}">
              <a16:creationId xmlns:a16="http://schemas.microsoft.com/office/drawing/2014/main" id="{B4FA8E4C-F38A-5143-B9A0-8CC64CC3C2AD}"/>
            </a:ext>
          </a:extLst>
        </cdr:cNvPr>
        <cdr:cNvSpPr txBox="1"/>
      </cdr:nvSpPr>
      <cdr:spPr>
        <a:xfrm xmlns:a="http://schemas.openxmlformats.org/drawingml/2006/main">
          <a:off x="9459685" y="1992213"/>
          <a:ext cx="685800"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0.19692</cdr:x>
      <cdr:y>0.4045</cdr:y>
    </cdr:from>
    <cdr:to>
      <cdr:x>0.73549</cdr:x>
      <cdr:y>0.62584</cdr:y>
    </cdr:to>
    <cdr:sp macro="" textlink="">
      <cdr:nvSpPr>
        <cdr:cNvPr id="2" name="TextBox 1">
          <a:extLst xmlns:a="http://schemas.openxmlformats.org/drawingml/2006/main">
            <a:ext uri="{FF2B5EF4-FFF2-40B4-BE49-F238E27FC236}">
              <a16:creationId xmlns:a16="http://schemas.microsoft.com/office/drawing/2014/main" id="{D8D8F5DE-A643-FD4E-8CEE-90FA9ACDA133}"/>
            </a:ext>
          </a:extLst>
        </cdr:cNvPr>
        <cdr:cNvSpPr txBox="1"/>
      </cdr:nvSpPr>
      <cdr:spPr>
        <a:xfrm xmlns:a="http://schemas.openxmlformats.org/drawingml/2006/main">
          <a:off x="2063523" y="1671108"/>
          <a:ext cx="5643562"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0.13193</cdr:x>
      <cdr:y>0.37034</cdr:y>
    </cdr:from>
    <cdr:to>
      <cdr:x>0.35736</cdr:x>
      <cdr:y>0.70235</cdr:y>
    </cdr:to>
    <cdr:sp macro="" textlink="">
      <cdr:nvSpPr>
        <cdr:cNvPr id="3" name="TextBox 2">
          <a:extLst xmlns:a="http://schemas.openxmlformats.org/drawingml/2006/main">
            <a:ext uri="{FF2B5EF4-FFF2-40B4-BE49-F238E27FC236}">
              <a16:creationId xmlns:a16="http://schemas.microsoft.com/office/drawing/2014/main" id="{B69CFECF-8FFF-4241-9AA7-08BA57C3692B}"/>
            </a:ext>
          </a:extLst>
        </cdr:cNvPr>
        <cdr:cNvSpPr txBox="1"/>
      </cdr:nvSpPr>
      <cdr:spPr>
        <a:xfrm xmlns:a="http://schemas.openxmlformats.org/drawingml/2006/main">
          <a:off x="1382485" y="1529991"/>
          <a:ext cx="2362200" cy="1371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0" dirty="0">
              <a:solidFill>
                <a:schemeClr val="bg1"/>
              </a:solidFill>
            </a:rPr>
            <a:t>89%</a:t>
          </a:r>
        </a:p>
      </cdr:txBody>
    </cdr:sp>
  </cdr:relSizeAnchor>
  <cdr:relSizeAnchor xmlns:cdr="http://schemas.openxmlformats.org/drawingml/2006/chartDrawing">
    <cdr:from>
      <cdr:x>0.13193</cdr:x>
      <cdr:y>0.71806</cdr:y>
    </cdr:from>
    <cdr:to>
      <cdr:x>0.43735</cdr:x>
      <cdr:y>0.81028</cdr:y>
    </cdr:to>
    <cdr:sp macro="" textlink="">
      <cdr:nvSpPr>
        <cdr:cNvPr id="4" name="TextBox 3">
          <a:extLst xmlns:a="http://schemas.openxmlformats.org/drawingml/2006/main">
            <a:ext uri="{FF2B5EF4-FFF2-40B4-BE49-F238E27FC236}">
              <a16:creationId xmlns:a16="http://schemas.microsoft.com/office/drawing/2014/main" id="{0108ABE0-5E63-CC40-977A-1CC2E404B751}"/>
            </a:ext>
          </a:extLst>
        </cdr:cNvPr>
        <cdr:cNvSpPr txBox="1"/>
      </cdr:nvSpPr>
      <cdr:spPr>
        <a:xfrm xmlns:a="http://schemas.openxmlformats.org/drawingml/2006/main">
          <a:off x="1382485" y="2966508"/>
          <a:ext cx="3200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solidFill>
                <a:schemeClr val="bg1"/>
              </a:solidFill>
            </a:rPr>
            <a:t>Strongly Agree or Agree</a:t>
          </a:r>
        </a:p>
      </cdr:txBody>
    </cdr:sp>
  </cdr:relSizeAnchor>
  <cdr:relSizeAnchor xmlns:cdr="http://schemas.openxmlformats.org/drawingml/2006/chartDrawing">
    <cdr:from>
      <cdr:x>0.12466</cdr:x>
      <cdr:y>0.71806</cdr:y>
    </cdr:from>
    <cdr:to>
      <cdr:x>0.12466</cdr:x>
      <cdr:y>0.81028</cdr:y>
    </cdr:to>
    <cdr:cxnSp macro="">
      <cdr:nvCxnSpPr>
        <cdr:cNvPr id="6" name="Straight Connector 5">
          <a:extLst xmlns:a="http://schemas.openxmlformats.org/drawingml/2006/main">
            <a:ext uri="{FF2B5EF4-FFF2-40B4-BE49-F238E27FC236}">
              <a16:creationId xmlns:a16="http://schemas.microsoft.com/office/drawing/2014/main" id="{17E94BEC-4040-0744-A79C-9DF0F56B9448}"/>
            </a:ext>
          </a:extLst>
        </cdr:cNvPr>
        <cdr:cNvCxnSpPr/>
      </cdr:nvCxnSpPr>
      <cdr:spPr>
        <a:xfrm xmlns:a="http://schemas.openxmlformats.org/drawingml/2006/main">
          <a:off x="1306285" y="2966508"/>
          <a:ext cx="0" cy="38100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0.12466</cdr:x>
      <cdr:y>0.81028</cdr:y>
    </cdr:from>
    <cdr:to>
      <cdr:x>0.48825</cdr:x>
      <cdr:y>0.81028</cdr:y>
    </cdr:to>
    <cdr:cxnSp macro="">
      <cdr:nvCxnSpPr>
        <cdr:cNvPr id="8" name="Straight Connector 7">
          <a:extLst xmlns:a="http://schemas.openxmlformats.org/drawingml/2006/main">
            <a:ext uri="{FF2B5EF4-FFF2-40B4-BE49-F238E27FC236}">
              <a16:creationId xmlns:a16="http://schemas.microsoft.com/office/drawing/2014/main" id="{06A446D0-04BD-5647-B86F-3A0EEBC9AFA2}"/>
            </a:ext>
          </a:extLst>
        </cdr:cNvPr>
        <cdr:cNvCxnSpPr/>
      </cdr:nvCxnSpPr>
      <cdr:spPr>
        <a:xfrm xmlns:a="http://schemas.openxmlformats.org/drawingml/2006/main">
          <a:off x="1306285" y="3347508"/>
          <a:ext cx="3810000" cy="0"/>
        </a:xfrm>
        <a:prstGeom xmlns:a="http://schemas.openxmlformats.org/drawingml/2006/main" prst="line">
          <a:avLst/>
        </a:prstGeom>
        <a:ln xmlns:a="http://schemas.openxmlformats.org/drawingml/2006/main" w="1270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0.8882</cdr:x>
      <cdr:y>0.77866</cdr:y>
    </cdr:from>
    <cdr:to>
      <cdr:x>0.97546</cdr:x>
      <cdr:y>1</cdr:y>
    </cdr:to>
    <cdr:sp macro="" textlink="">
      <cdr:nvSpPr>
        <cdr:cNvPr id="9" name="TextBox 8">
          <a:extLst xmlns:a="http://schemas.openxmlformats.org/drawingml/2006/main">
            <a:ext uri="{FF2B5EF4-FFF2-40B4-BE49-F238E27FC236}">
              <a16:creationId xmlns:a16="http://schemas.microsoft.com/office/drawing/2014/main" id="{DBBC9A4B-C5C5-9B43-91F8-F50380A59119}"/>
            </a:ext>
          </a:extLst>
        </cdr:cNvPr>
        <cdr:cNvSpPr txBox="1"/>
      </cdr:nvSpPr>
      <cdr:spPr>
        <a:xfrm xmlns:a="http://schemas.openxmlformats.org/drawingml/2006/main">
          <a:off x="9307285" y="327130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0.90274</cdr:x>
      <cdr:y>0.48223</cdr:y>
    </cdr:from>
    <cdr:to>
      <cdr:x>0.96819</cdr:x>
      <cdr:y>0.57908</cdr:y>
    </cdr:to>
    <cdr:sp macro="" textlink="">
      <cdr:nvSpPr>
        <cdr:cNvPr id="10" name="TextBox 9">
          <a:extLst xmlns:a="http://schemas.openxmlformats.org/drawingml/2006/main">
            <a:ext uri="{FF2B5EF4-FFF2-40B4-BE49-F238E27FC236}">
              <a16:creationId xmlns:a16="http://schemas.microsoft.com/office/drawing/2014/main" id="{B4FA8E4C-F38A-5143-B9A0-8CC64CC3C2AD}"/>
            </a:ext>
          </a:extLst>
        </cdr:cNvPr>
        <cdr:cNvSpPr txBox="1"/>
      </cdr:nvSpPr>
      <cdr:spPr>
        <a:xfrm xmlns:a="http://schemas.openxmlformats.org/drawingml/2006/main">
          <a:off x="9459685" y="1992213"/>
          <a:ext cx="685800" cy="400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0.06962</cdr:x>
      <cdr:y>0.1358</cdr:y>
    </cdr:from>
    <cdr:to>
      <cdr:x>0.35368</cdr:x>
      <cdr:y>0.37037</cdr:y>
    </cdr:to>
    <cdr:sp macro="" textlink="">
      <cdr:nvSpPr>
        <cdr:cNvPr id="2" name="TextBox 1">
          <a:extLst xmlns:a="http://schemas.openxmlformats.org/drawingml/2006/main">
            <a:ext uri="{FF2B5EF4-FFF2-40B4-BE49-F238E27FC236}">
              <a16:creationId xmlns:a16="http://schemas.microsoft.com/office/drawing/2014/main" id="{C45D4111-AAB2-48D4-B902-3AC7C90694EC}"/>
            </a:ext>
          </a:extLst>
        </cdr:cNvPr>
        <cdr:cNvSpPr txBox="1"/>
      </cdr:nvSpPr>
      <cdr:spPr>
        <a:xfrm xmlns:a="http://schemas.openxmlformats.org/drawingml/2006/main">
          <a:off x="838200" y="838200"/>
          <a:ext cx="3419955" cy="14478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800" b="1" dirty="0">
              <a:solidFill>
                <a:schemeClr val="accent5"/>
              </a:solidFill>
            </a:rPr>
            <a:t>Community Relations</a:t>
          </a:r>
        </a:p>
        <a:p xmlns:a="http://schemas.openxmlformats.org/drawingml/2006/main">
          <a:r>
            <a:rPr lang="en-US" sz="2800" b="1" dirty="0">
              <a:solidFill>
                <a:schemeClr val="accent5"/>
              </a:solidFill>
            </a:rPr>
            <a:t>and Engagement</a:t>
          </a:r>
        </a:p>
      </cdr:txBody>
    </cdr:sp>
  </cdr:relSizeAnchor>
  <cdr:relSizeAnchor xmlns:cdr="http://schemas.openxmlformats.org/drawingml/2006/chartDrawing">
    <cdr:from>
      <cdr:x>0.13291</cdr:x>
      <cdr:y>0.54321</cdr:y>
    </cdr:from>
    <cdr:to>
      <cdr:x>0.36001</cdr:x>
      <cdr:y>0.65638</cdr:y>
    </cdr:to>
    <cdr:sp macro="" textlink="">
      <cdr:nvSpPr>
        <cdr:cNvPr id="3" name="TextBox 1">
          <a:extLst xmlns:a="http://schemas.openxmlformats.org/drawingml/2006/main">
            <a:ext uri="{FF2B5EF4-FFF2-40B4-BE49-F238E27FC236}">
              <a16:creationId xmlns:a16="http://schemas.microsoft.com/office/drawing/2014/main" id="{C97B20AC-36AF-4F09-9D7B-759875E60929}"/>
            </a:ext>
          </a:extLst>
        </cdr:cNvPr>
        <cdr:cNvSpPr txBox="1"/>
      </cdr:nvSpPr>
      <cdr:spPr>
        <a:xfrm xmlns:a="http://schemas.openxmlformats.org/drawingml/2006/main">
          <a:off x="1600200" y="3352800"/>
          <a:ext cx="2734193" cy="698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solidFill>
                <a:schemeClr val="accent4"/>
              </a:solidFill>
            </a:rPr>
            <a:t>Leadership </a:t>
          </a:r>
        </a:p>
        <a:p xmlns:a="http://schemas.openxmlformats.org/drawingml/2006/main">
          <a:r>
            <a:rPr lang="en-US" sz="2800" b="1" dirty="0">
              <a:solidFill>
                <a:schemeClr val="accent4"/>
              </a:solidFill>
            </a:rPr>
            <a:t>and Policy</a:t>
          </a:r>
        </a:p>
      </cdr:txBody>
    </cdr:sp>
  </cdr:relSizeAnchor>
  <cdr:relSizeAnchor xmlns:cdr="http://schemas.openxmlformats.org/drawingml/2006/chartDrawing">
    <cdr:from>
      <cdr:x>0.62025</cdr:x>
      <cdr:y>0.14815</cdr:y>
    </cdr:from>
    <cdr:to>
      <cdr:x>0.9114</cdr:x>
      <cdr:y>0.26132</cdr:y>
    </cdr:to>
    <cdr:sp macro="" textlink="">
      <cdr:nvSpPr>
        <cdr:cNvPr id="4" name="TextBox 1">
          <a:extLst xmlns:a="http://schemas.openxmlformats.org/drawingml/2006/main">
            <a:ext uri="{FF2B5EF4-FFF2-40B4-BE49-F238E27FC236}">
              <a16:creationId xmlns:a16="http://schemas.microsoft.com/office/drawing/2014/main" id="{C97B20AC-36AF-4F09-9D7B-759875E60929}"/>
            </a:ext>
          </a:extLst>
        </cdr:cNvPr>
        <cdr:cNvSpPr txBox="1"/>
      </cdr:nvSpPr>
      <cdr:spPr>
        <a:xfrm xmlns:a="http://schemas.openxmlformats.org/drawingml/2006/main">
          <a:off x="7467600" y="914400"/>
          <a:ext cx="3505238" cy="698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800" b="1" dirty="0">
              <a:solidFill>
                <a:schemeClr val="accent1"/>
              </a:solidFill>
            </a:rPr>
            <a:t>Educator-Centered Supports</a:t>
          </a:r>
        </a:p>
      </cdr:txBody>
    </cdr:sp>
  </cdr:relSizeAnchor>
  <cdr:relSizeAnchor xmlns:cdr="http://schemas.openxmlformats.org/drawingml/2006/chartDrawing">
    <cdr:from>
      <cdr:x>0.25949</cdr:x>
      <cdr:y>0.92592</cdr:y>
    </cdr:from>
    <cdr:to>
      <cdr:x>0.80063</cdr:x>
      <cdr:y>1</cdr:y>
    </cdr:to>
    <cdr:sp macro="" textlink="">
      <cdr:nvSpPr>
        <cdr:cNvPr id="5" name="TextBox 1">
          <a:extLst xmlns:a="http://schemas.openxmlformats.org/drawingml/2006/main">
            <a:ext uri="{FF2B5EF4-FFF2-40B4-BE49-F238E27FC236}">
              <a16:creationId xmlns:a16="http://schemas.microsoft.com/office/drawing/2014/main" id="{B503D8A3-82F4-452E-8BA5-584EA2121820}"/>
            </a:ext>
          </a:extLst>
        </cdr:cNvPr>
        <cdr:cNvSpPr txBox="1"/>
      </cdr:nvSpPr>
      <cdr:spPr>
        <a:xfrm xmlns:a="http://schemas.openxmlformats.org/drawingml/2006/main">
          <a:off x="3124200" y="5714963"/>
          <a:ext cx="6515068" cy="4572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800" b="1" dirty="0">
              <a:solidFill>
                <a:schemeClr val="accent3"/>
              </a:solidFill>
            </a:rPr>
            <a:t>Enhance Student Learning and Success</a:t>
          </a:r>
        </a:p>
      </cdr:txBody>
    </cdr:sp>
  </cdr:relSizeAnchor>
  <cdr:relSizeAnchor xmlns:cdr="http://schemas.openxmlformats.org/drawingml/2006/chartDrawing">
    <cdr:from>
      <cdr:x>0.65823</cdr:x>
      <cdr:y>0.54411</cdr:y>
    </cdr:from>
    <cdr:to>
      <cdr:x>0.88533</cdr:x>
      <cdr:y>0.65728</cdr:y>
    </cdr:to>
    <cdr:sp macro="" textlink="">
      <cdr:nvSpPr>
        <cdr:cNvPr id="6" name="TextBox 1">
          <a:extLst xmlns:a="http://schemas.openxmlformats.org/drawingml/2006/main">
            <a:ext uri="{FF2B5EF4-FFF2-40B4-BE49-F238E27FC236}">
              <a16:creationId xmlns:a16="http://schemas.microsoft.com/office/drawing/2014/main" id="{98B799B0-FA4F-4D50-81A4-B4B85FE82AEF}"/>
            </a:ext>
          </a:extLst>
        </cdr:cNvPr>
        <cdr:cNvSpPr txBox="1"/>
      </cdr:nvSpPr>
      <cdr:spPr>
        <a:xfrm xmlns:a="http://schemas.openxmlformats.org/drawingml/2006/main">
          <a:off x="7924800" y="3358376"/>
          <a:ext cx="2734193" cy="698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800" b="1" dirty="0">
              <a:solidFill>
                <a:schemeClr val="tx2"/>
              </a:solidFill>
            </a:rPr>
            <a:t>System-wide </a:t>
          </a:r>
        </a:p>
        <a:p xmlns:a="http://schemas.openxmlformats.org/drawingml/2006/main">
          <a:pPr algn="r"/>
          <a:r>
            <a:rPr lang="en-US" sz="2800" b="1" dirty="0">
              <a:solidFill>
                <a:schemeClr val="tx2"/>
              </a:solidFill>
            </a:rPr>
            <a:t>Needs</a:t>
          </a:r>
        </a:p>
      </cdr:txBody>
    </cdr:sp>
  </cdr:relSizeAnchor>
  <cdr:relSizeAnchor xmlns:cdr="http://schemas.openxmlformats.org/drawingml/2006/chartDrawing">
    <cdr:from>
      <cdr:x>0.37342</cdr:x>
      <cdr:y>0.2963</cdr:y>
    </cdr:from>
    <cdr:to>
      <cdr:x>0.62658</cdr:x>
      <cdr:y>0.73794</cdr:y>
    </cdr:to>
    <cdr:pic>
      <cdr:nvPicPr>
        <cdr:cNvPr id="7" name="Picture 6">
          <a:extLst xmlns:a="http://schemas.openxmlformats.org/drawingml/2006/main">
            <a:ext uri="{FF2B5EF4-FFF2-40B4-BE49-F238E27FC236}">
              <a16:creationId xmlns:a16="http://schemas.microsoft.com/office/drawing/2014/main" id="{3BE0406B-8611-4AFE-B757-3045B6B64A9F}"/>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28A0092B-C50C-407E-A947-70E740481C1C}">
              <a14:useLocalDpi xmlns:a14="http://schemas.microsoft.com/office/drawing/2010/main" val="0"/>
            </a:ext>
          </a:extLst>
        </a:blip>
        <a:srcRect xmlns:a="http://schemas.openxmlformats.org/drawingml/2006/main" l="18480" t="28978" r="18482" b="28889"/>
        <a:stretch xmlns:a="http://schemas.openxmlformats.org/drawingml/2006/main"/>
      </cdr:blipFill>
      <cdr:spPr>
        <a:xfrm xmlns:a="http://schemas.openxmlformats.org/drawingml/2006/main">
          <a:off x="4495800" y="1828800"/>
          <a:ext cx="3048000" cy="272589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FAFBE-49B9-475A-8DB2-C181CF1E5328}" type="datetimeFigureOut">
              <a:rPr lang="en-US" smtClean="0"/>
              <a:t>2/23/2022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850882-0C4F-47F7-BEBE-6C7FE948EBC3}" type="slidenum">
              <a:rPr lang="en-US" smtClean="0"/>
              <a:t>‹#›</a:t>
            </a:fld>
            <a:endParaRPr lang="en-US" dirty="0"/>
          </a:p>
        </p:txBody>
      </p:sp>
    </p:spTree>
    <p:extLst>
      <p:ext uri="{BB962C8B-B14F-4D97-AF65-F5344CB8AC3E}">
        <p14:creationId xmlns:p14="http://schemas.microsoft.com/office/powerpoint/2010/main" val="3952825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583B0-7748-405D-BCDF-4A261B3F049B}" type="datetimeFigureOut">
              <a:rPr lang="en-US" smtClean="0"/>
              <a:t>2/23/2022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C64E8-45BE-4474-B3AA-B6DEBEC91A50}" type="slidenum">
              <a:rPr lang="en-US" smtClean="0"/>
              <a:t>‹#›</a:t>
            </a:fld>
            <a:endParaRPr lang="en-US" dirty="0"/>
          </a:p>
        </p:txBody>
      </p:sp>
    </p:spTree>
    <p:extLst>
      <p:ext uri="{BB962C8B-B14F-4D97-AF65-F5344CB8AC3E}">
        <p14:creationId xmlns:p14="http://schemas.microsoft.com/office/powerpoint/2010/main" val="1951424604"/>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98B449-3EE6-F940-A288-ACF3366978E5}" type="slidenum">
              <a:rPr lang="en-US" smtClean="0"/>
              <a:t>1</a:t>
            </a:fld>
            <a:endParaRPr lang="en-US" dirty="0"/>
          </a:p>
        </p:txBody>
      </p:sp>
    </p:spTree>
    <p:extLst>
      <p:ext uri="{BB962C8B-B14F-4D97-AF65-F5344CB8AC3E}">
        <p14:creationId xmlns:p14="http://schemas.microsoft.com/office/powerpoint/2010/main" val="4280226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89% of respondents agree or strongly agree that the strategies expressed are still a priority to accomplish the goal of producing successful high school students. Whereas 3% of respondents reported disagreement or strong disagreement with the statement. 8 % of respondents selected 3, which could be interpreted as a neutral response. </a:t>
            </a:r>
          </a:p>
        </p:txBody>
      </p:sp>
      <p:sp>
        <p:nvSpPr>
          <p:cNvPr id="4" name="Slide Number Placeholder 3"/>
          <p:cNvSpPr>
            <a:spLocks noGrp="1"/>
          </p:cNvSpPr>
          <p:nvPr>
            <p:ph type="sldNum" sz="quarter" idx="5"/>
          </p:nvPr>
        </p:nvSpPr>
        <p:spPr/>
        <p:txBody>
          <a:bodyPr/>
          <a:lstStyle/>
          <a:p>
            <a:fld id="{0D56005C-A41F-D441-BD3B-876C87BF6264}" type="slidenum">
              <a:rPr lang="en-US" smtClean="0"/>
              <a:t>17</a:t>
            </a:fld>
            <a:endParaRPr lang="en-US" dirty="0"/>
          </a:p>
        </p:txBody>
      </p:sp>
    </p:spTree>
    <p:extLst>
      <p:ext uri="{BB962C8B-B14F-4D97-AF65-F5344CB8AC3E}">
        <p14:creationId xmlns:p14="http://schemas.microsoft.com/office/powerpoint/2010/main" val="415436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We</a:t>
            </a:r>
            <a:r>
              <a:rPr lang="en-US" sz="1600" baseline="0" dirty="0"/>
              <a:t> also learned that Kansans believe</a:t>
            </a:r>
          </a:p>
          <a:p>
            <a:pPr marL="285750" indent="-285750">
              <a:buFont typeface="Arial" panose="020B0604020202020204" pitchFamily="34" charset="0"/>
              <a:buChar char="•"/>
            </a:pPr>
            <a:r>
              <a:rPr lang="en-US" sz="1600" dirty="0"/>
              <a:t>Every</a:t>
            </a:r>
            <a:r>
              <a:rPr lang="en-US" sz="1600" baseline="0" dirty="0"/>
              <a:t> child needs access to quality preschool education</a:t>
            </a:r>
          </a:p>
          <a:p>
            <a:pPr marL="285750" indent="-285750">
              <a:buFont typeface="Arial" panose="020B0604020202020204" pitchFamily="34" charset="0"/>
              <a:buChar char="•"/>
            </a:pPr>
            <a:r>
              <a:rPr lang="en-US" sz="1600" baseline="0" dirty="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a:t>Counselors need to be able to help students identify and explore career interests</a:t>
            </a:r>
          </a:p>
          <a:p>
            <a:pPr marL="285750" indent="-285750">
              <a:buFont typeface="Arial" panose="020B0604020202020204" pitchFamily="34" charset="0"/>
              <a:buChar char="•"/>
            </a:pPr>
            <a:r>
              <a:rPr lang="en-US" sz="1600" baseline="0" dirty="0"/>
              <a:t>Must be collaboration between schools and businesses to prepare students for postsecondary pursuits</a:t>
            </a:r>
          </a:p>
          <a:p>
            <a:pPr marL="285750" indent="-285750">
              <a:buFont typeface="Arial" panose="020B0604020202020204" pitchFamily="34" charset="0"/>
              <a:buChar char="•"/>
            </a:pPr>
            <a:r>
              <a:rPr lang="en-US" sz="1600" baseline="0" dirty="0"/>
              <a:t>Schools must be reorganized around the student, not the system to meet unique needs</a:t>
            </a:r>
          </a:p>
          <a:p>
            <a:pPr marL="285750" indent="-285750">
              <a:buFont typeface="Arial" panose="020B0604020202020204" pitchFamily="34" charset="0"/>
              <a:buChar char="•"/>
            </a:pPr>
            <a:r>
              <a:rPr lang="en-US" sz="1600" baseline="0" dirty="0"/>
              <a:t>Community service is an important part of preparing students for life after high school.</a:t>
            </a:r>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6401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survey respondents rated the statements high which can be interpreted as agreement with the Kansans Can Competency Wheel skills (93%) and the strategies (89%) used to accomplish the goal of producing successful adults. </a:t>
            </a:r>
          </a:p>
          <a:p>
            <a:endParaRPr lang="en-US" dirty="0"/>
          </a:p>
          <a:p>
            <a:r>
              <a:rPr lang="en-US" dirty="0"/>
              <a:t>…but there is more work to be done to support schools in achieving these goals…</a:t>
            </a:r>
          </a:p>
        </p:txBody>
      </p:sp>
      <p:sp>
        <p:nvSpPr>
          <p:cNvPr id="4" name="Slide Number Placeholder 3"/>
          <p:cNvSpPr>
            <a:spLocks noGrp="1"/>
          </p:cNvSpPr>
          <p:nvPr>
            <p:ph type="sldNum" sz="quarter" idx="5"/>
          </p:nvPr>
        </p:nvSpPr>
        <p:spPr/>
        <p:txBody>
          <a:bodyPr/>
          <a:lstStyle/>
          <a:p>
            <a:fld id="{0D56005C-A41F-D441-BD3B-876C87BF6264}" type="slidenum">
              <a:rPr lang="en-US" smtClean="0"/>
              <a:t>19</a:t>
            </a:fld>
            <a:endParaRPr lang="en-US" dirty="0"/>
          </a:p>
        </p:txBody>
      </p:sp>
    </p:spTree>
    <p:extLst>
      <p:ext uri="{BB962C8B-B14F-4D97-AF65-F5344CB8AC3E}">
        <p14:creationId xmlns:p14="http://schemas.microsoft.com/office/powerpoint/2010/main" val="1714572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total of 2,867 open-ended responses to this item. </a:t>
            </a:r>
          </a:p>
          <a:p>
            <a:endParaRPr lang="en-US" dirty="0"/>
          </a:p>
          <a:p>
            <a:r>
              <a:rPr lang="en-US" dirty="0"/>
              <a:t>Analyzed by KSDE with Qualtrics TextiQ and manually. Also examined by the R12 Comprehensive Center and K-State. These groups were able to use NVivo. </a:t>
            </a:r>
          </a:p>
          <a:p>
            <a:r>
              <a:rPr lang="en-US" dirty="0"/>
              <a:t>Purpose of analysis is to identify common responses and categorize these into larger themes representing the entirety of responses. </a:t>
            </a:r>
          </a:p>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20</a:t>
            </a:fld>
            <a:endParaRPr lang="en-US" dirty="0"/>
          </a:p>
        </p:txBody>
      </p:sp>
    </p:spTree>
    <p:extLst>
      <p:ext uri="{BB962C8B-B14F-4D97-AF65-F5344CB8AC3E}">
        <p14:creationId xmlns:p14="http://schemas.microsoft.com/office/powerpoint/2010/main" val="3349610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that examined the data found many common themes emerging from the data. They may have been labeled in different ways and structured in categories or topics differently but there was some consensus on the overarching themes found in the data. </a:t>
            </a:r>
          </a:p>
          <a:p>
            <a:endParaRPr lang="en-US" dirty="0"/>
          </a:p>
          <a:p>
            <a:r>
              <a:rPr lang="en-US" dirty="0"/>
              <a:t>R12CC examined the data by looking at board region as well as four locale categories. </a:t>
            </a:r>
          </a:p>
          <a:p>
            <a:r>
              <a:rPr lang="en-US" dirty="0"/>
              <a:t>KSU examined the data by looking at 12 locale types as well as district size. </a:t>
            </a:r>
          </a:p>
          <a:p>
            <a:endParaRPr lang="en-US" dirty="0"/>
          </a:p>
          <a:p>
            <a:r>
              <a:rPr lang="en-US" dirty="0"/>
              <a:t>All found overall consistency across the state in the supports reported. These comparisons are not presented here due to the coding structures varying among the groups, but are available upon request. </a:t>
            </a:r>
          </a:p>
        </p:txBody>
      </p:sp>
      <p:sp>
        <p:nvSpPr>
          <p:cNvPr id="4" name="Slide Number Placeholder 3"/>
          <p:cNvSpPr>
            <a:spLocks noGrp="1"/>
          </p:cNvSpPr>
          <p:nvPr>
            <p:ph type="sldNum" sz="quarter" idx="5"/>
          </p:nvPr>
        </p:nvSpPr>
        <p:spPr/>
        <p:txBody>
          <a:bodyPr/>
          <a:lstStyle/>
          <a:p>
            <a:fld id="{0D56005C-A41F-D441-BD3B-876C87BF6264}" type="slidenum">
              <a:rPr lang="en-US" smtClean="0"/>
              <a:t>21</a:t>
            </a:fld>
            <a:endParaRPr lang="en-US" dirty="0"/>
          </a:p>
        </p:txBody>
      </p:sp>
    </p:spTree>
    <p:extLst>
      <p:ext uri="{BB962C8B-B14F-4D97-AF65-F5344CB8AC3E}">
        <p14:creationId xmlns:p14="http://schemas.microsoft.com/office/powerpoint/2010/main" val="370750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examined the data in unique ways and developed their own set of themes and codes. Through a collaborative process, these five core themes were developed to synthesize the work of KSDE, R12CC and KSU and to illustrate the needs expressed by respondents. </a:t>
            </a:r>
          </a:p>
          <a:p>
            <a:endParaRPr lang="en-US" dirty="0"/>
          </a:p>
          <a:p>
            <a:r>
              <a:rPr lang="en-US" dirty="0"/>
              <a:t>Other info to note: </a:t>
            </a:r>
          </a:p>
          <a:p>
            <a:pPr marL="171450" indent="-171450">
              <a:buFontTx/>
              <a:buChar char="-"/>
            </a:pPr>
            <a:r>
              <a:rPr lang="en-US" dirty="0"/>
              <a:t>Respondents reported a wide variety of detail in their responses from simply “more funding” to a paragraph describing specific funding needs and other detailed supports. </a:t>
            </a:r>
          </a:p>
          <a:p>
            <a:pPr marL="171450" indent="-171450">
              <a:buFontTx/>
              <a:buChar char="-"/>
            </a:pPr>
            <a:r>
              <a:rPr lang="en-US" dirty="0"/>
              <a:t>Many individuals reported supports in multiple areas across themes</a:t>
            </a:r>
          </a:p>
          <a:p>
            <a:pPr marL="171450" indent="-171450">
              <a:buFontTx/>
              <a:buChar char="-"/>
            </a:pPr>
            <a:r>
              <a:rPr lang="en-US" dirty="0"/>
              <a:t>We chose not to report the frequency of responses aligning with each theme due to the variation in coding structure among KSDE/KSU/R12 </a:t>
            </a:r>
          </a:p>
          <a:p>
            <a:pPr marL="628650" lvl="1" indent="-171450">
              <a:buFontTx/>
              <a:buChar char="-"/>
            </a:pPr>
            <a:r>
              <a:rPr lang="en-US" dirty="0"/>
              <a:t>Each theme was prominent in the data across all regions/locations and all contribute to the Kansans Can vision</a:t>
            </a:r>
          </a:p>
          <a:p>
            <a:pPr marL="171450" lvl="0" indent="-171450">
              <a:buFontTx/>
              <a:buChar char="-"/>
            </a:pPr>
            <a:r>
              <a:rPr lang="en-US" dirty="0"/>
              <a:t>Some unique and specific needs were reported, particularly in rural tour locations, that may not be represented in the data due to lower frequency/small session size</a:t>
            </a:r>
          </a:p>
          <a:p>
            <a:pPr marL="628650" lvl="1" indent="-171450">
              <a:buFontTx/>
              <a:buChar char="-"/>
            </a:pPr>
            <a:r>
              <a:rPr lang="en-US" dirty="0"/>
              <a:t>Tour location specific analyses can be conducted if districts are interested in what was said by attendees of their session though we cannot confirm that attendees of the session belong to their district or even region</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22</a:t>
            </a:fld>
            <a:endParaRPr lang="en-US" dirty="0"/>
          </a:p>
        </p:txBody>
      </p:sp>
    </p:spTree>
    <p:extLst>
      <p:ext uri="{BB962C8B-B14F-4D97-AF65-F5344CB8AC3E}">
        <p14:creationId xmlns:p14="http://schemas.microsoft.com/office/powerpoint/2010/main" val="2634517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Four subthemes are listed with descriptions and examples for each. </a:t>
            </a:r>
          </a:p>
          <a:p>
            <a:endParaRPr lang="en-US" dirty="0"/>
          </a:p>
          <a:p>
            <a:r>
              <a:rPr lang="en-US" b="1" dirty="0"/>
              <a:t>Communication</a:t>
            </a:r>
            <a:r>
              <a:rPr lang="en-US" dirty="0"/>
              <a:t>: educate and communicate with families and broader community about changes </a:t>
            </a:r>
          </a:p>
          <a:p>
            <a:r>
              <a:rPr lang="en-US" b="1" dirty="0"/>
              <a:t>Engagement</a:t>
            </a:r>
            <a:r>
              <a:rPr lang="en-US" dirty="0"/>
              <a:t>: support and involvement from community groups including higher education institutes, professional organizations (e.g., school board association, teacher unions), business leaders and families to meet the needs of schools and students</a:t>
            </a:r>
          </a:p>
          <a:p>
            <a:r>
              <a:rPr lang="en-US" b="1" dirty="0"/>
              <a:t>Partnership</a:t>
            </a:r>
            <a:r>
              <a:rPr lang="en-US" dirty="0"/>
              <a:t>: build and sustain partnerships with business, industry, and private-sectors to expand opportunities for hands-on learning, real-world experiences</a:t>
            </a:r>
          </a:p>
          <a:p>
            <a:r>
              <a:rPr lang="en-US" b="1" dirty="0"/>
              <a:t>Collaboration</a:t>
            </a:r>
            <a:r>
              <a:rPr lang="en-US" dirty="0"/>
              <a:t>: increase collaboration and networking within and among school districts</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23</a:t>
            </a:fld>
            <a:endParaRPr lang="en-US" dirty="0"/>
          </a:p>
        </p:txBody>
      </p:sp>
    </p:spTree>
    <p:extLst>
      <p:ext uri="{BB962C8B-B14F-4D97-AF65-F5344CB8AC3E}">
        <p14:creationId xmlns:p14="http://schemas.microsoft.com/office/powerpoint/2010/main" val="1019489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subthemes and descriptions. </a:t>
            </a:r>
          </a:p>
          <a:p>
            <a:endParaRPr lang="en-US" dirty="0"/>
          </a:p>
          <a:p>
            <a:r>
              <a:rPr lang="en-US" b="1" dirty="0"/>
              <a:t>Professional development</a:t>
            </a:r>
            <a:r>
              <a:rPr lang="en-US" dirty="0"/>
              <a:t>: provide continued meaningful professional development, technical assistance and training</a:t>
            </a:r>
          </a:p>
          <a:p>
            <a:r>
              <a:rPr lang="en-US" b="1" dirty="0"/>
              <a:t>High quality staff: </a:t>
            </a:r>
            <a:r>
              <a:rPr lang="en-US" dirty="0"/>
              <a:t>attract, recruit and retain quality staff; offer better pay and support for staff</a:t>
            </a:r>
          </a:p>
          <a:p>
            <a:r>
              <a:rPr lang="en-US" b="1" dirty="0"/>
              <a:t>Autonomy: </a:t>
            </a:r>
            <a:r>
              <a:rPr lang="en-US" dirty="0"/>
              <a:t>trust teachers and allow for autonomy and decision-making in the classroom</a:t>
            </a:r>
          </a:p>
          <a:p>
            <a:r>
              <a:rPr lang="en-US" b="1" dirty="0"/>
              <a:t>Time: </a:t>
            </a:r>
            <a:r>
              <a:rPr lang="en-US" dirty="0"/>
              <a:t>Increase time for educators to collaborate, work with community partners, communicate with families, implement changes etc. </a:t>
            </a:r>
          </a:p>
          <a:p>
            <a:r>
              <a:rPr lang="en-US" b="1" dirty="0"/>
              <a:t>Teacher preparation: </a:t>
            </a:r>
            <a:r>
              <a:rPr lang="en-US" dirty="0"/>
              <a:t>enhance and update teacher preparation programs; develop strong partnerships to increase teacher pipeline</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24</a:t>
            </a:fld>
            <a:endParaRPr lang="en-US" dirty="0"/>
          </a:p>
        </p:txBody>
      </p:sp>
    </p:spTree>
    <p:extLst>
      <p:ext uri="{BB962C8B-B14F-4D97-AF65-F5344CB8AC3E}">
        <p14:creationId xmlns:p14="http://schemas.microsoft.com/office/powerpoint/2010/main" val="3062782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subthemes under system-wide needs. </a:t>
            </a:r>
          </a:p>
          <a:p>
            <a:endParaRPr lang="en-US" dirty="0"/>
          </a:p>
          <a:p>
            <a:r>
              <a:rPr lang="en-US" b="1" dirty="0"/>
              <a:t>Funding: </a:t>
            </a:r>
            <a:r>
              <a:rPr lang="en-US" dirty="0"/>
              <a:t>increase funding to increase educator salaries, allow for differentiation of instruction, provide PreK and enhance early childhood programs etc. </a:t>
            </a:r>
          </a:p>
          <a:p>
            <a:r>
              <a:rPr lang="en-US" b="1" dirty="0"/>
              <a:t>Meet staffing needs: </a:t>
            </a:r>
            <a:r>
              <a:rPr lang="en-US" dirty="0"/>
              <a:t>hire and retain high quality educators and support staff including paraprofessionals, counselors, social workers as well as change implementers and researchers; allow for reduced class sizes</a:t>
            </a:r>
            <a:endParaRPr lang="en-US" b="1" dirty="0"/>
          </a:p>
          <a:p>
            <a:r>
              <a:rPr lang="en-US" b="1" dirty="0"/>
              <a:t>Social-emotional support: </a:t>
            </a:r>
            <a:r>
              <a:rPr lang="en-US" dirty="0"/>
              <a:t>prioritize mental health and social-emotional needs of staff and students; provide access to counselors and social workers in all schools</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25</a:t>
            </a:fld>
            <a:endParaRPr lang="en-US" dirty="0"/>
          </a:p>
        </p:txBody>
      </p:sp>
    </p:spTree>
    <p:extLst>
      <p:ext uri="{BB962C8B-B14F-4D97-AF65-F5344CB8AC3E}">
        <p14:creationId xmlns:p14="http://schemas.microsoft.com/office/powerpoint/2010/main" val="2295036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Leadership here not only refers to building or district leadership but also state-level leadership at KSDE, State Board of Education and Legislature. </a:t>
            </a:r>
          </a:p>
          <a:p>
            <a:endParaRPr lang="en-US" dirty="0"/>
          </a:p>
          <a:p>
            <a:r>
              <a:rPr lang="en-US" b="1" dirty="0"/>
              <a:t>Policy changes: </a:t>
            </a:r>
            <a:r>
              <a:rPr lang="en-US" dirty="0"/>
              <a:t>adapt policies to support schools and students including changes to licensure requirements and accreditation process, graduation requirements and how credits are awarded</a:t>
            </a:r>
          </a:p>
          <a:p>
            <a:r>
              <a:rPr lang="en-US" b="1" dirty="0"/>
              <a:t>Stable leadership: </a:t>
            </a:r>
            <a:r>
              <a:rPr lang="en-US" dirty="0"/>
              <a:t>clear guidance and effective communication; support and trust educators</a:t>
            </a:r>
          </a:p>
          <a:p>
            <a:r>
              <a:rPr lang="en-US" b="1" dirty="0"/>
              <a:t>Flexibility: </a:t>
            </a:r>
            <a:r>
              <a:rPr lang="en-US" dirty="0"/>
              <a:t>allow for flexibility in instruction, assessment and curriculum requirements and support local autonomy</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26</a:t>
            </a:fld>
            <a:endParaRPr lang="en-US" dirty="0"/>
          </a:p>
        </p:txBody>
      </p:sp>
    </p:spTree>
    <p:extLst>
      <p:ext uri="{BB962C8B-B14F-4D97-AF65-F5344CB8AC3E}">
        <p14:creationId xmlns:p14="http://schemas.microsoft.com/office/powerpoint/2010/main" val="418772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3B681A-0971-437A-97B1-44BF12E31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 world experience: </a:t>
            </a:r>
            <a:r>
              <a:rPr lang="en-US" dirty="0"/>
              <a:t>provide more opportunities for internships, mentorships, work study, job shadow, work-based learning; support Career and Technical Education and Pathways</a:t>
            </a:r>
          </a:p>
          <a:p>
            <a:r>
              <a:rPr lang="en-US" b="1" dirty="0"/>
              <a:t>Diversify measures: </a:t>
            </a:r>
            <a:r>
              <a:rPr lang="en-US" dirty="0"/>
              <a:t>diversify the ways student learning and competency can be assessed; use real-life applications as a way of assessing learning and competency</a:t>
            </a:r>
          </a:p>
          <a:p>
            <a:r>
              <a:rPr lang="en-US" b="1" dirty="0"/>
              <a:t>Testing: </a:t>
            </a:r>
            <a:r>
              <a:rPr lang="en-US" dirty="0"/>
              <a:t>reduce the emphasis on traditional testing and assessments</a:t>
            </a:r>
          </a:p>
          <a:p>
            <a:r>
              <a:rPr lang="en-US" b="1" dirty="0"/>
              <a:t>Adapt school structures: </a:t>
            </a:r>
            <a:r>
              <a:rPr lang="en-US" dirty="0"/>
              <a:t>adapt and adjust class size, school schedules, grading and credit structures to support student learning; balance academic knowledge and social-emotional learning</a:t>
            </a:r>
          </a:p>
          <a:p>
            <a:r>
              <a:rPr lang="en-US" b="1" dirty="0"/>
              <a:t>Guidance and supports: </a:t>
            </a:r>
            <a:r>
              <a:rPr lang="en-US" dirty="0"/>
              <a:t>support educators in implementing changes with professional development, resources, guidance and time</a:t>
            </a:r>
          </a:p>
          <a:p>
            <a:r>
              <a:rPr lang="en-US" b="1" dirty="0"/>
              <a:t>Personalized learning: </a:t>
            </a:r>
            <a:r>
              <a:rPr lang="en-US" dirty="0"/>
              <a:t>allow for more personalized learning and individualized instruction, project-based learning</a:t>
            </a:r>
          </a:p>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27</a:t>
            </a:fld>
            <a:endParaRPr lang="en-US" dirty="0"/>
          </a:p>
        </p:txBody>
      </p:sp>
    </p:spTree>
    <p:extLst>
      <p:ext uri="{BB962C8B-B14F-4D97-AF65-F5344CB8AC3E}">
        <p14:creationId xmlns:p14="http://schemas.microsoft.com/office/powerpoint/2010/main" val="172538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Summary points:</a:t>
            </a:r>
          </a:p>
          <a:p>
            <a:pPr marL="171450" indent="-171450">
              <a:buFontTx/>
              <a:buChar char="-"/>
            </a:pPr>
            <a:r>
              <a:rPr lang="en-US" dirty="0"/>
              <a:t>Validation of the current work of the agency</a:t>
            </a:r>
          </a:p>
          <a:p>
            <a:pPr marL="171450" indent="-171450">
              <a:buFontTx/>
              <a:buChar char="-"/>
            </a:pPr>
            <a:r>
              <a:rPr lang="en-US" dirty="0"/>
              <a:t>Consistency in needs across the state regardless of location, board region, district size</a:t>
            </a:r>
          </a:p>
          <a:p>
            <a:pPr marL="628650" lvl="1" indent="-171450">
              <a:buFontTx/>
              <a:buChar char="-"/>
            </a:pPr>
            <a:r>
              <a:rPr lang="en-US" dirty="0"/>
              <a:t>There were specific needs identified unique to certain locations (particularly rural session locations)</a:t>
            </a:r>
          </a:p>
          <a:p>
            <a:pPr marL="628650" lvl="1" indent="-171450">
              <a:buFontTx/>
              <a:buChar char="-"/>
            </a:pPr>
            <a:r>
              <a:rPr lang="en-US" dirty="0"/>
              <a:t>Regional and district comparison data can be provided if requested (however, the data was analyzed with themes and codes unique to KSDE/KSU/R12CC)</a:t>
            </a:r>
          </a:p>
          <a:p>
            <a:pPr marL="171450" lvl="0" indent="-171450">
              <a:buFontTx/>
              <a:buChar char="-"/>
            </a:pPr>
            <a:r>
              <a:rPr lang="en-US" dirty="0"/>
              <a:t>Many of these supports intersect the five core themes</a:t>
            </a:r>
          </a:p>
          <a:p>
            <a:pPr marL="628650" lvl="1" indent="-171450">
              <a:buFontTx/>
              <a:buChar char="-"/>
            </a:pPr>
            <a:r>
              <a:rPr lang="en-US" dirty="0"/>
              <a:t>Funding touches student learning, system wide needs, educator centered supports and is impacted by leadership and policy</a:t>
            </a:r>
          </a:p>
          <a:p>
            <a:pPr marL="628650" lvl="1" indent="-171450">
              <a:buFontTx/>
              <a:buChar char="-"/>
            </a:pPr>
            <a:r>
              <a:rPr lang="en-US" dirty="0"/>
              <a:t>Some supports may lead to action whereas others are out of the control of the districts/KSDE </a:t>
            </a:r>
          </a:p>
        </p:txBody>
      </p:sp>
      <p:sp>
        <p:nvSpPr>
          <p:cNvPr id="4" name="Slide Number Placeholder 3"/>
          <p:cNvSpPr>
            <a:spLocks noGrp="1"/>
          </p:cNvSpPr>
          <p:nvPr>
            <p:ph type="sldNum" sz="quarter" idx="5"/>
          </p:nvPr>
        </p:nvSpPr>
        <p:spPr/>
        <p:txBody>
          <a:bodyPr/>
          <a:lstStyle/>
          <a:p>
            <a:fld id="{0D56005C-A41F-D441-BD3B-876C87BF6264}" type="slidenum">
              <a:rPr lang="en-US" smtClean="0"/>
              <a:t>28</a:t>
            </a:fld>
            <a:endParaRPr lang="en-US" dirty="0"/>
          </a:p>
        </p:txBody>
      </p:sp>
    </p:spTree>
    <p:extLst>
      <p:ext uri="{BB962C8B-B14F-4D97-AF65-F5344CB8AC3E}">
        <p14:creationId xmlns:p14="http://schemas.microsoft.com/office/powerpoint/2010/main" val="3746590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students are the future workforce and future leaders of Kansas. Kansans Can achieve anything and, together, Kansans Can lead the world in the success of each student.</a:t>
            </a:r>
          </a:p>
          <a:p>
            <a:endParaRPr lang="en-US" dirty="0"/>
          </a:p>
        </p:txBody>
      </p:sp>
      <p:sp>
        <p:nvSpPr>
          <p:cNvPr id="4" name="Slide Number Placeholder 3"/>
          <p:cNvSpPr>
            <a:spLocks noGrp="1"/>
          </p:cNvSpPr>
          <p:nvPr>
            <p:ph type="sldNum" sz="quarter" idx="10"/>
          </p:nvPr>
        </p:nvSpPr>
        <p:spPr/>
        <p:txBody>
          <a:bodyPr/>
          <a:lstStyle/>
          <a:p>
            <a:fld id="{31BC64E8-45BE-4474-B3AA-B6DEBEC91A50}"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129249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600" dirty="0"/>
              <a:t>We</a:t>
            </a:r>
            <a:r>
              <a:rPr lang="en-US" sz="1600" baseline="0" dirty="0"/>
              <a:t> also learned that Kansans believe</a:t>
            </a:r>
          </a:p>
          <a:p>
            <a:pPr marL="285750" indent="-285750">
              <a:buFont typeface="Arial" panose="020B0604020202020204" pitchFamily="34" charset="0"/>
              <a:buChar char="•"/>
            </a:pPr>
            <a:r>
              <a:rPr lang="en-US" sz="1600" dirty="0"/>
              <a:t>Every</a:t>
            </a:r>
            <a:r>
              <a:rPr lang="en-US" sz="1600" baseline="0" dirty="0"/>
              <a:t> child needs access to quality preschool education</a:t>
            </a:r>
          </a:p>
          <a:p>
            <a:pPr marL="285750" indent="-285750">
              <a:buFont typeface="Arial" panose="020B0604020202020204" pitchFamily="34" charset="0"/>
              <a:buChar char="•"/>
            </a:pPr>
            <a:r>
              <a:rPr lang="en-US" sz="1600" baseline="0" dirty="0"/>
              <a:t>School culture needs to be addressed – we must value the student going to a two-year or certification program as much as a student attending a four-year institution.</a:t>
            </a:r>
          </a:p>
          <a:p>
            <a:pPr marL="285750" indent="-285750">
              <a:buFont typeface="Arial" panose="020B0604020202020204" pitchFamily="34" charset="0"/>
              <a:buChar char="•"/>
            </a:pPr>
            <a:r>
              <a:rPr lang="en-US" sz="1600" baseline="0" dirty="0"/>
              <a:t>Counselors need to be able to help students identify and explore career interests</a:t>
            </a:r>
          </a:p>
          <a:p>
            <a:pPr marL="285750" indent="-285750">
              <a:buFont typeface="Arial" panose="020B0604020202020204" pitchFamily="34" charset="0"/>
              <a:buChar char="•"/>
            </a:pPr>
            <a:r>
              <a:rPr lang="en-US" sz="1600" baseline="0" dirty="0"/>
              <a:t>Must be collaboration between schools and businesses to prepare students for postsecondary pursuits</a:t>
            </a:r>
          </a:p>
          <a:p>
            <a:pPr marL="285750" indent="-285750">
              <a:buFont typeface="Arial" panose="020B0604020202020204" pitchFamily="34" charset="0"/>
              <a:buChar char="•"/>
            </a:pPr>
            <a:r>
              <a:rPr lang="en-US" sz="1600" baseline="0" dirty="0"/>
              <a:t>Schools must be reorganized around the student, not the system to meet unique needs</a:t>
            </a:r>
          </a:p>
          <a:p>
            <a:pPr marL="285750" indent="-285750">
              <a:buFont typeface="Arial" panose="020B0604020202020204" pitchFamily="34" charset="0"/>
              <a:buChar char="•"/>
            </a:pPr>
            <a:r>
              <a:rPr lang="en-US" sz="1600" baseline="0" dirty="0"/>
              <a:t>Community service is an important part of preparing students for life after high school.</a:t>
            </a:r>
          </a:p>
          <a:p>
            <a:pPr marL="285750" indent="-285750">
              <a:buFont typeface="Arial" panose="020B0604020202020204" pitchFamily="34" charset="0"/>
              <a:buChar char="•"/>
            </a:pPr>
            <a:endParaRPr lang="en-US" sz="1600" dirty="0"/>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0738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56005C-A41F-D441-BD3B-876C87BF6264}" type="slidenum">
              <a:rPr lang="en-US" smtClean="0"/>
              <a:t>8</a:t>
            </a:fld>
            <a:endParaRPr lang="en-US" dirty="0"/>
          </a:p>
        </p:txBody>
      </p:sp>
    </p:spTree>
    <p:extLst>
      <p:ext uri="{BB962C8B-B14F-4D97-AF65-F5344CB8AC3E}">
        <p14:creationId xmlns:p14="http://schemas.microsoft.com/office/powerpoint/2010/main" val="3707891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of contents to be revised as needed</a:t>
            </a:r>
          </a:p>
        </p:txBody>
      </p:sp>
      <p:sp>
        <p:nvSpPr>
          <p:cNvPr id="4" name="Slide Number Placeholder 3"/>
          <p:cNvSpPr>
            <a:spLocks noGrp="1"/>
          </p:cNvSpPr>
          <p:nvPr>
            <p:ph type="sldNum" sz="quarter" idx="5"/>
          </p:nvPr>
        </p:nvSpPr>
        <p:spPr/>
        <p:txBody>
          <a:bodyPr/>
          <a:lstStyle/>
          <a:p>
            <a:fld id="{0D56005C-A41F-D441-BD3B-876C87BF6264}" type="slidenum">
              <a:rPr lang="en-US" smtClean="0"/>
              <a:t>10</a:t>
            </a:fld>
            <a:endParaRPr lang="en-US" dirty="0"/>
          </a:p>
        </p:txBody>
      </p:sp>
    </p:spTree>
    <p:extLst>
      <p:ext uri="{BB962C8B-B14F-4D97-AF65-F5344CB8AC3E}">
        <p14:creationId xmlns:p14="http://schemas.microsoft.com/office/powerpoint/2010/main" val="4082497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General information about session attendees. </a:t>
            </a:r>
          </a:p>
          <a:p>
            <a:endParaRPr lang="en-US" i="0" dirty="0"/>
          </a:p>
          <a:p>
            <a:r>
              <a:rPr lang="en-US" i="0" dirty="0"/>
              <a:t>3,455 total survey respondents. </a:t>
            </a:r>
            <a:r>
              <a:rPr lang="en-US" dirty="0"/>
              <a:t>3,213 responded to the online Menti during the session and an additional 242 individuals completed the question cards or paper survey. </a:t>
            </a:r>
          </a:p>
          <a:p>
            <a:endParaRPr lang="en-US" dirty="0"/>
          </a:p>
          <a:p>
            <a:r>
              <a:rPr lang="en-US" dirty="0"/>
              <a:t>**It should be noted that the Menti items and the paper Question Cards did phrase the scale items in different ways. The Menti asked them to rate on a scale of 1 – 5 with 1 being the lowest and 5 being the highest. The Question card however, asked respondents to select from strongly agree to strongly disagree. The data has been interpreted with the strongly agree to strongly disagree scale. </a:t>
            </a:r>
          </a:p>
        </p:txBody>
      </p:sp>
      <p:sp>
        <p:nvSpPr>
          <p:cNvPr id="4" name="Slide Number Placeholder 3"/>
          <p:cNvSpPr>
            <a:spLocks noGrp="1"/>
          </p:cNvSpPr>
          <p:nvPr>
            <p:ph type="sldNum" sz="quarter" idx="5"/>
          </p:nvPr>
        </p:nvSpPr>
        <p:spPr/>
        <p:txBody>
          <a:bodyPr/>
          <a:lstStyle/>
          <a:p>
            <a:fld id="{B03B681A-0971-437A-97B1-44BF12E3167A}" type="slidenum">
              <a:rPr lang="en-US" smtClean="0"/>
              <a:t>11</a:t>
            </a:fld>
            <a:endParaRPr lang="en-US" dirty="0"/>
          </a:p>
        </p:txBody>
      </p:sp>
    </p:spTree>
    <p:extLst>
      <p:ext uri="{BB962C8B-B14F-4D97-AF65-F5344CB8AC3E}">
        <p14:creationId xmlns:p14="http://schemas.microsoft.com/office/powerpoint/2010/main" val="4289237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Kansans Can Competency Wheel here as a reminder of the skills included prior to viewing the responses to the following survey item. </a:t>
            </a:r>
          </a:p>
        </p:txBody>
      </p:sp>
      <p:sp>
        <p:nvSpPr>
          <p:cNvPr id="4" name="Slide Number Placeholder 3"/>
          <p:cNvSpPr>
            <a:spLocks noGrp="1"/>
          </p:cNvSpPr>
          <p:nvPr>
            <p:ph type="sldNum" sz="quarter" idx="5"/>
          </p:nvPr>
        </p:nvSpPr>
        <p:spPr/>
        <p:txBody>
          <a:bodyPr/>
          <a:lstStyle/>
          <a:p>
            <a:fld id="{0D56005C-A41F-D441-BD3B-876C87BF6264}" type="slidenum">
              <a:rPr lang="en-US" smtClean="0"/>
              <a:t>12</a:t>
            </a:fld>
            <a:endParaRPr lang="en-US" dirty="0"/>
          </a:p>
        </p:txBody>
      </p:sp>
    </p:spTree>
    <p:extLst>
      <p:ext uri="{BB962C8B-B14F-4D97-AF65-F5344CB8AC3E}">
        <p14:creationId xmlns:p14="http://schemas.microsoft.com/office/powerpoint/2010/main" val="1528145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Added the Kansans Can Competency Wheel here as a reminder of the skills included prior to viewing the responses to the following survey item. </a:t>
            </a:r>
          </a:p>
        </p:txBody>
      </p:sp>
      <p:sp>
        <p:nvSpPr>
          <p:cNvPr id="4" name="Slide Number Placeholder 3"/>
          <p:cNvSpPr>
            <a:spLocks noGrp="1"/>
          </p:cNvSpPr>
          <p:nvPr>
            <p:ph type="sldNum" sz="quarter" idx="5"/>
          </p:nvPr>
        </p:nvSpPr>
        <p:spPr/>
        <p:txBody>
          <a:bodyPr/>
          <a:lstStyle/>
          <a:p>
            <a:fld id="{0D56005C-A41F-D441-BD3B-876C87BF6264}" type="slidenum">
              <a:rPr lang="en-US" smtClean="0"/>
              <a:t>15</a:t>
            </a:fld>
            <a:endParaRPr lang="en-US" dirty="0"/>
          </a:p>
        </p:txBody>
      </p:sp>
    </p:spTree>
    <p:extLst>
      <p:ext uri="{BB962C8B-B14F-4D97-AF65-F5344CB8AC3E}">
        <p14:creationId xmlns:p14="http://schemas.microsoft.com/office/powerpoint/2010/main" val="1821942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provides the same data as the previous slide. Here we have combined the top and bottom two categories into a single grouping. </a:t>
            </a:r>
          </a:p>
          <a:p>
            <a:r>
              <a:rPr lang="en-US" dirty="0"/>
              <a:t>**We are also interpreting the ratings of 1 – 5 as strongly disagree to strongly agree.**</a:t>
            </a:r>
          </a:p>
          <a:p>
            <a:endParaRPr lang="en-US" dirty="0"/>
          </a:p>
          <a:p>
            <a:r>
              <a:rPr lang="en-US" dirty="0"/>
              <a:t>93% of individuals agree or strongly agree that the KCCW skills are needed for students to be successful adults. Whereas 2% of respondents reported disagreement or strong disagreement with the statement. 5% of respondents selected 3, which could be interpreted as a neutral response. </a:t>
            </a:r>
          </a:p>
        </p:txBody>
      </p:sp>
      <p:sp>
        <p:nvSpPr>
          <p:cNvPr id="4" name="Slide Number Placeholder 3"/>
          <p:cNvSpPr>
            <a:spLocks noGrp="1"/>
          </p:cNvSpPr>
          <p:nvPr>
            <p:ph type="sldNum" sz="quarter" idx="5"/>
          </p:nvPr>
        </p:nvSpPr>
        <p:spPr/>
        <p:txBody>
          <a:bodyPr/>
          <a:lstStyle/>
          <a:p>
            <a:fld id="{0D56005C-A41F-D441-BD3B-876C87BF6264}" type="slidenum">
              <a:rPr lang="en-US" smtClean="0"/>
              <a:t>16</a:t>
            </a:fld>
            <a:endParaRPr lang="en-US" dirty="0"/>
          </a:p>
        </p:txBody>
      </p:sp>
    </p:spTree>
    <p:extLst>
      <p:ext uri="{BB962C8B-B14F-4D97-AF65-F5344CB8AC3E}">
        <p14:creationId xmlns:p14="http://schemas.microsoft.com/office/powerpoint/2010/main" val="1617776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tags" Target="../tags/tag98.xml"/><Relationship Id="rId7" Type="http://schemas.openxmlformats.org/officeDocument/2006/relationships/image" Target="../media/image31.png"/><Relationship Id="rId2" Type="http://schemas.openxmlformats.org/officeDocument/2006/relationships/tags" Target="../tags/tag97.xml"/><Relationship Id="rId1" Type="http://schemas.openxmlformats.org/officeDocument/2006/relationships/vmlDrawing" Target="../drawings/vmlDrawing57.vml"/><Relationship Id="rId6" Type="http://schemas.openxmlformats.org/officeDocument/2006/relationships/image" Target="../media/image26.emf"/><Relationship Id="rId5" Type="http://schemas.openxmlformats.org/officeDocument/2006/relationships/oleObject" Target="../embeddings/oleObject57.bin"/><Relationship Id="rId4"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9.xml"/><Relationship Id="rId1" Type="http://schemas.openxmlformats.org/officeDocument/2006/relationships/vmlDrawing" Target="../drawings/vmlDrawing58.vml"/><Relationship Id="rId5" Type="http://schemas.openxmlformats.org/officeDocument/2006/relationships/image" Target="../media/image26.emf"/><Relationship Id="rId4" Type="http://schemas.openxmlformats.org/officeDocument/2006/relationships/oleObject" Target="../embeddings/oleObject58.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0.xml"/><Relationship Id="rId1" Type="http://schemas.openxmlformats.org/officeDocument/2006/relationships/vmlDrawing" Target="../drawings/vmlDrawing59.vml"/><Relationship Id="rId5" Type="http://schemas.openxmlformats.org/officeDocument/2006/relationships/image" Target="../media/image26.emf"/><Relationship Id="rId4" Type="http://schemas.openxmlformats.org/officeDocument/2006/relationships/oleObject" Target="../embeddings/oleObject59.bin"/></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1.xml"/><Relationship Id="rId1" Type="http://schemas.openxmlformats.org/officeDocument/2006/relationships/vmlDrawing" Target="../drawings/vmlDrawing60.vml"/><Relationship Id="rId6" Type="http://schemas.openxmlformats.org/officeDocument/2006/relationships/image" Target="../media/image34.png"/><Relationship Id="rId5" Type="http://schemas.openxmlformats.org/officeDocument/2006/relationships/image" Target="../media/image24.emf"/><Relationship Id="rId4" Type="http://schemas.openxmlformats.org/officeDocument/2006/relationships/oleObject" Target="../embeddings/oleObject60.bin"/></Relationships>
</file>

<file path=ppt/slideLayouts/_rels/slideLayout104.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vmlDrawing" Target="../drawings/vmlDrawing61.vml"/><Relationship Id="rId6" Type="http://schemas.openxmlformats.org/officeDocument/2006/relationships/image" Target="../media/image26.emf"/><Relationship Id="rId5" Type="http://schemas.openxmlformats.org/officeDocument/2006/relationships/oleObject" Target="../embeddings/oleObject61.bin"/><Relationship Id="rId4"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4.xml"/><Relationship Id="rId1" Type="http://schemas.openxmlformats.org/officeDocument/2006/relationships/vmlDrawing" Target="../drawings/vmlDrawing62.vml"/><Relationship Id="rId6" Type="http://schemas.openxmlformats.org/officeDocument/2006/relationships/image" Target="../media/image30.png"/><Relationship Id="rId5" Type="http://schemas.openxmlformats.org/officeDocument/2006/relationships/image" Target="../media/image26.emf"/><Relationship Id="rId4" Type="http://schemas.openxmlformats.org/officeDocument/2006/relationships/oleObject" Target="../embeddings/oleObject62.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5.xml"/><Relationship Id="rId1" Type="http://schemas.openxmlformats.org/officeDocument/2006/relationships/vmlDrawing" Target="../drawings/vmlDrawing63.vml"/><Relationship Id="rId5" Type="http://schemas.openxmlformats.org/officeDocument/2006/relationships/image" Target="../media/image26.emf"/><Relationship Id="rId4" Type="http://schemas.openxmlformats.org/officeDocument/2006/relationships/oleObject" Target="../embeddings/oleObject63.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6.xml"/><Relationship Id="rId1" Type="http://schemas.openxmlformats.org/officeDocument/2006/relationships/vmlDrawing" Target="../drawings/vmlDrawing64.vml"/><Relationship Id="rId5" Type="http://schemas.openxmlformats.org/officeDocument/2006/relationships/image" Target="../media/image26.emf"/><Relationship Id="rId4" Type="http://schemas.openxmlformats.org/officeDocument/2006/relationships/oleObject" Target="../embeddings/oleObject64.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7.xml"/><Relationship Id="rId1" Type="http://schemas.openxmlformats.org/officeDocument/2006/relationships/vmlDrawing" Target="../drawings/vmlDrawing65.vml"/><Relationship Id="rId5" Type="http://schemas.openxmlformats.org/officeDocument/2006/relationships/image" Target="../media/image26.emf"/><Relationship Id="rId4" Type="http://schemas.openxmlformats.org/officeDocument/2006/relationships/oleObject" Target="../embeddings/oleObject65.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8.xml"/><Relationship Id="rId1" Type="http://schemas.openxmlformats.org/officeDocument/2006/relationships/vmlDrawing" Target="../drawings/vmlDrawing6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66.bin"/></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09.xml"/><Relationship Id="rId1" Type="http://schemas.openxmlformats.org/officeDocument/2006/relationships/vmlDrawing" Target="../drawings/vmlDrawing67.vml"/><Relationship Id="rId5" Type="http://schemas.openxmlformats.org/officeDocument/2006/relationships/image" Target="../media/image26.emf"/><Relationship Id="rId4" Type="http://schemas.openxmlformats.org/officeDocument/2006/relationships/oleObject" Target="../embeddings/oleObject67.bin"/></Relationships>
</file>

<file path=ppt/slideLayouts/_rels/slideLayout11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vmlDrawing" Target="../drawings/vmlDrawing68.vml"/><Relationship Id="rId6" Type="http://schemas.openxmlformats.org/officeDocument/2006/relationships/image" Target="../media/image23.emf"/><Relationship Id="rId5" Type="http://schemas.openxmlformats.org/officeDocument/2006/relationships/oleObject" Target="../embeddings/oleObject68.bin"/><Relationship Id="rId4"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2.xml"/><Relationship Id="rId1" Type="http://schemas.openxmlformats.org/officeDocument/2006/relationships/vmlDrawing" Target="../drawings/vmlDrawing69.vml"/><Relationship Id="rId5" Type="http://schemas.openxmlformats.org/officeDocument/2006/relationships/image" Target="../media/image23.emf"/><Relationship Id="rId4" Type="http://schemas.openxmlformats.org/officeDocument/2006/relationships/oleObject" Target="../embeddings/oleObject69.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3.xml"/><Relationship Id="rId1" Type="http://schemas.openxmlformats.org/officeDocument/2006/relationships/vmlDrawing" Target="../drawings/vmlDrawing70.vml"/><Relationship Id="rId5" Type="http://schemas.openxmlformats.org/officeDocument/2006/relationships/image" Target="../media/image23.emf"/><Relationship Id="rId4" Type="http://schemas.openxmlformats.org/officeDocument/2006/relationships/oleObject" Target="../embeddings/oleObject70.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4.xml"/><Relationship Id="rId1" Type="http://schemas.openxmlformats.org/officeDocument/2006/relationships/vmlDrawing" Target="../drawings/vmlDrawing71.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71.bin"/></Relationships>
</file>

<file path=ppt/slideLayouts/_rels/slideLayout115.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vmlDrawing" Target="../drawings/vmlDrawing72.vml"/><Relationship Id="rId6" Type="http://schemas.openxmlformats.org/officeDocument/2006/relationships/image" Target="../media/image23.emf"/><Relationship Id="rId5" Type="http://schemas.openxmlformats.org/officeDocument/2006/relationships/oleObject" Target="../embeddings/oleObject72.bin"/><Relationship Id="rId4"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vmlDrawing" Target="../drawings/vmlDrawing73.vml"/><Relationship Id="rId5" Type="http://schemas.openxmlformats.org/officeDocument/2006/relationships/image" Target="../media/image23.emf"/><Relationship Id="rId4" Type="http://schemas.openxmlformats.org/officeDocument/2006/relationships/oleObject" Target="../embeddings/oleObject73.bin"/></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8.xml"/><Relationship Id="rId1" Type="http://schemas.openxmlformats.org/officeDocument/2006/relationships/vmlDrawing" Target="../drawings/vmlDrawing74.vml"/><Relationship Id="rId5" Type="http://schemas.openxmlformats.org/officeDocument/2006/relationships/image" Target="../media/image23.emf"/><Relationship Id="rId4" Type="http://schemas.openxmlformats.org/officeDocument/2006/relationships/oleObject" Target="../embeddings/oleObject74.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9.xml"/><Relationship Id="rId1" Type="http://schemas.openxmlformats.org/officeDocument/2006/relationships/vmlDrawing" Target="../drawings/vmlDrawing75.vml"/><Relationship Id="rId6" Type="http://schemas.openxmlformats.org/officeDocument/2006/relationships/image" Target="../media/image29.png"/><Relationship Id="rId5" Type="http://schemas.openxmlformats.org/officeDocument/2006/relationships/image" Target="../media/image23.emf"/><Relationship Id="rId4" Type="http://schemas.openxmlformats.org/officeDocument/2006/relationships/oleObject" Target="../embeddings/oleObject75.bin"/></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20.xml"/><Relationship Id="rId1" Type="http://schemas.openxmlformats.org/officeDocument/2006/relationships/vmlDrawing" Target="../drawings/vmlDrawing76.vml"/><Relationship Id="rId6" Type="http://schemas.openxmlformats.org/officeDocument/2006/relationships/image" Target="../media/image30.png"/><Relationship Id="rId5" Type="http://schemas.openxmlformats.org/officeDocument/2006/relationships/image" Target="../media/image23.emf"/><Relationship Id="rId4" Type="http://schemas.openxmlformats.org/officeDocument/2006/relationships/oleObject" Target="../embeddings/oleObject76.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4.emf"/><Relationship Id="rId5" Type="http://schemas.openxmlformats.org/officeDocument/2006/relationships/oleObject" Target="../embeddings/oleObject2.bin"/><Relationship Id="rId4"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27.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3.bin"/><Relationship Id="rId4"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7.png"/><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oleObject" Target="../embeddings/oleObject5.bin"/></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8.png"/><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28.png"/><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26.emf"/><Relationship Id="rId5" Type="http://schemas.openxmlformats.org/officeDocument/2006/relationships/oleObject" Target="../embeddings/oleObject7.bin"/><Relationship Id="rId4"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28.png"/><Relationship Id="rId5" Type="http://schemas.openxmlformats.org/officeDocument/2006/relationships/image" Target="../media/image26.emf"/><Relationship Id="rId4" Type="http://schemas.openxmlformats.org/officeDocument/2006/relationships/oleObject" Target="../embeddings/oleObject8.bin"/></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26.emf"/><Relationship Id="rId5" Type="http://schemas.openxmlformats.org/officeDocument/2006/relationships/oleObject" Target="../embeddings/oleObject9.bin"/><Relationship Id="rId4"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6.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26.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26.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vmlDrawing" Target="../drawings/vmlDrawing13.vml"/><Relationship Id="rId6" Type="http://schemas.openxmlformats.org/officeDocument/2006/relationships/image" Target="../media/image26.emf"/><Relationship Id="rId5" Type="http://schemas.openxmlformats.org/officeDocument/2006/relationships/oleObject" Target="../embeddings/oleObject13.bin"/><Relationship Id="rId4"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xml"/><Relationship Id="rId1" Type="http://schemas.openxmlformats.org/officeDocument/2006/relationships/vmlDrawing" Target="../drawings/vmlDrawing14.vml"/><Relationship Id="rId5" Type="http://schemas.openxmlformats.org/officeDocument/2006/relationships/image" Target="../media/image26.emf"/><Relationship Id="rId4" Type="http://schemas.openxmlformats.org/officeDocument/2006/relationships/oleObject" Target="../embeddings/oleObject14.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6.xml"/><Relationship Id="rId1" Type="http://schemas.openxmlformats.org/officeDocument/2006/relationships/vmlDrawing" Target="../drawings/vmlDrawing15.vml"/><Relationship Id="rId5" Type="http://schemas.openxmlformats.org/officeDocument/2006/relationships/image" Target="../media/image26.emf"/><Relationship Id="rId4" Type="http://schemas.openxmlformats.org/officeDocument/2006/relationships/oleObject" Target="../embeddings/oleObject15.bin"/></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29.png"/><Relationship Id="rId2" Type="http://schemas.openxmlformats.org/officeDocument/2006/relationships/tags" Target="../tags/tag27.xml"/><Relationship Id="rId1" Type="http://schemas.openxmlformats.org/officeDocument/2006/relationships/vmlDrawing" Target="../drawings/vmlDrawing16.vml"/><Relationship Id="rId6" Type="http://schemas.openxmlformats.org/officeDocument/2006/relationships/image" Target="../media/image26.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29.png"/><Relationship Id="rId2" Type="http://schemas.openxmlformats.org/officeDocument/2006/relationships/tags" Target="../tags/tag29.xml"/><Relationship Id="rId1" Type="http://schemas.openxmlformats.org/officeDocument/2006/relationships/vmlDrawing" Target="../drawings/vmlDrawing17.vml"/><Relationship Id="rId6" Type="http://schemas.openxmlformats.org/officeDocument/2006/relationships/image" Target="../media/image26.emf"/><Relationship Id="rId5" Type="http://schemas.openxmlformats.org/officeDocument/2006/relationships/oleObject" Target="../embeddings/oleObject17.bin"/><Relationship Id="rId4"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29.png"/><Relationship Id="rId2" Type="http://schemas.openxmlformats.org/officeDocument/2006/relationships/tags" Target="../tags/tag31.xml"/><Relationship Id="rId1" Type="http://schemas.openxmlformats.org/officeDocument/2006/relationships/vmlDrawing" Target="../drawings/vmlDrawing18.vml"/><Relationship Id="rId6" Type="http://schemas.openxmlformats.org/officeDocument/2006/relationships/image" Target="../media/image26.emf"/><Relationship Id="rId5" Type="http://schemas.openxmlformats.org/officeDocument/2006/relationships/oleObject" Target="../embeddings/oleObject18.bin"/><Relationship Id="rId4"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29.png"/><Relationship Id="rId2" Type="http://schemas.openxmlformats.org/officeDocument/2006/relationships/tags" Target="../tags/tag33.xml"/><Relationship Id="rId1" Type="http://schemas.openxmlformats.org/officeDocument/2006/relationships/vmlDrawing" Target="../drawings/vmlDrawing19.vml"/><Relationship Id="rId6" Type="http://schemas.openxmlformats.org/officeDocument/2006/relationships/image" Target="../media/image26.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29.png"/><Relationship Id="rId2" Type="http://schemas.openxmlformats.org/officeDocument/2006/relationships/tags" Target="../tags/tag35.xml"/><Relationship Id="rId1" Type="http://schemas.openxmlformats.org/officeDocument/2006/relationships/vmlDrawing" Target="../drawings/vmlDrawing20.vml"/><Relationship Id="rId6" Type="http://schemas.openxmlformats.org/officeDocument/2006/relationships/image" Target="../media/image26.emf"/><Relationship Id="rId5" Type="http://schemas.openxmlformats.org/officeDocument/2006/relationships/oleObject" Target="../embeddings/oleObject20.bin"/><Relationship Id="rId4"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30.png"/><Relationship Id="rId2" Type="http://schemas.openxmlformats.org/officeDocument/2006/relationships/tags" Target="../tags/tag37.xml"/><Relationship Id="rId1" Type="http://schemas.openxmlformats.org/officeDocument/2006/relationships/vmlDrawing" Target="../drawings/vmlDrawing21.vml"/><Relationship Id="rId6" Type="http://schemas.openxmlformats.org/officeDocument/2006/relationships/image" Target="../media/image26.emf"/><Relationship Id="rId5" Type="http://schemas.openxmlformats.org/officeDocument/2006/relationships/oleObject" Target="../embeddings/oleObject21.bin"/><Relationship Id="rId4"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1.png"/><Relationship Id="rId2" Type="http://schemas.openxmlformats.org/officeDocument/2006/relationships/tags" Target="../tags/tag39.xml"/><Relationship Id="rId1" Type="http://schemas.openxmlformats.org/officeDocument/2006/relationships/vmlDrawing" Target="../drawings/vmlDrawing22.vml"/><Relationship Id="rId6" Type="http://schemas.openxmlformats.org/officeDocument/2006/relationships/image" Target="../media/image26.emf"/><Relationship Id="rId5" Type="http://schemas.openxmlformats.org/officeDocument/2006/relationships/oleObject" Target="../embeddings/oleObject22.bin"/><Relationship Id="rId4"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image" Target="../media/image33.png"/><Relationship Id="rId2" Type="http://schemas.openxmlformats.org/officeDocument/2006/relationships/tags" Target="../tags/tag41.xml"/><Relationship Id="rId1" Type="http://schemas.openxmlformats.org/officeDocument/2006/relationships/vmlDrawing" Target="../drawings/vmlDrawing23.vml"/><Relationship Id="rId6" Type="http://schemas.openxmlformats.org/officeDocument/2006/relationships/image" Target="../media/image32.emf"/><Relationship Id="rId5" Type="http://schemas.openxmlformats.org/officeDocument/2006/relationships/oleObject" Target="../embeddings/oleObject23.bin"/><Relationship Id="rId4"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31.png"/><Relationship Id="rId2" Type="http://schemas.openxmlformats.org/officeDocument/2006/relationships/tags" Target="../tags/tag43.xml"/><Relationship Id="rId1" Type="http://schemas.openxmlformats.org/officeDocument/2006/relationships/vmlDrawing" Target="../drawings/vmlDrawing24.vml"/><Relationship Id="rId6" Type="http://schemas.openxmlformats.org/officeDocument/2006/relationships/image" Target="../media/image26.emf"/><Relationship Id="rId5" Type="http://schemas.openxmlformats.org/officeDocument/2006/relationships/oleObject" Target="../embeddings/oleObject24.bin"/><Relationship Id="rId4"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image" Target="../media/image30.png"/><Relationship Id="rId2" Type="http://schemas.openxmlformats.org/officeDocument/2006/relationships/tags" Target="../tags/tag45.xml"/><Relationship Id="rId1" Type="http://schemas.openxmlformats.org/officeDocument/2006/relationships/vmlDrawing" Target="../drawings/vmlDrawing25.vml"/><Relationship Id="rId6" Type="http://schemas.openxmlformats.org/officeDocument/2006/relationships/image" Target="../media/image26.emf"/><Relationship Id="rId5" Type="http://schemas.openxmlformats.org/officeDocument/2006/relationships/oleObject" Target="../embeddings/oleObject25.bin"/><Relationship Id="rId4"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31.png"/><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26.emf"/><Relationship Id="rId5" Type="http://schemas.openxmlformats.org/officeDocument/2006/relationships/oleObject" Target="../embeddings/oleObject26.bin"/><Relationship Id="rId4"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30.png"/><Relationship Id="rId2" Type="http://schemas.openxmlformats.org/officeDocument/2006/relationships/tags" Target="../tags/tag49.xml"/><Relationship Id="rId1" Type="http://schemas.openxmlformats.org/officeDocument/2006/relationships/vmlDrawing" Target="../drawings/vmlDrawing27.vml"/><Relationship Id="rId6" Type="http://schemas.openxmlformats.org/officeDocument/2006/relationships/image" Target="../media/image26.emf"/><Relationship Id="rId5" Type="http://schemas.openxmlformats.org/officeDocument/2006/relationships/oleObject" Target="../embeddings/oleObject27.bin"/><Relationship Id="rId4"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31.png"/><Relationship Id="rId2" Type="http://schemas.openxmlformats.org/officeDocument/2006/relationships/tags" Target="../tags/tag51.xml"/><Relationship Id="rId1" Type="http://schemas.openxmlformats.org/officeDocument/2006/relationships/vmlDrawing" Target="../drawings/vmlDrawing28.vml"/><Relationship Id="rId6" Type="http://schemas.openxmlformats.org/officeDocument/2006/relationships/image" Target="../media/image26.emf"/><Relationship Id="rId5" Type="http://schemas.openxmlformats.org/officeDocument/2006/relationships/oleObject" Target="../embeddings/oleObject28.bin"/><Relationship Id="rId4"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29.vml"/><Relationship Id="rId5" Type="http://schemas.openxmlformats.org/officeDocument/2006/relationships/image" Target="../media/image26.emf"/><Relationship Id="rId4" Type="http://schemas.openxmlformats.org/officeDocument/2006/relationships/oleObject" Target="../embeddings/oleObject2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30.vml"/><Relationship Id="rId5" Type="http://schemas.openxmlformats.org/officeDocument/2006/relationships/image" Target="../media/image26.emf"/><Relationship Id="rId4" Type="http://schemas.openxmlformats.org/officeDocument/2006/relationships/oleObject" Target="../embeddings/oleObject30.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31.vml"/><Relationship Id="rId6" Type="http://schemas.openxmlformats.org/officeDocument/2006/relationships/image" Target="../media/image34.png"/><Relationship Id="rId5" Type="http://schemas.openxmlformats.org/officeDocument/2006/relationships/image" Target="../media/image32.emf"/><Relationship Id="rId4" Type="http://schemas.openxmlformats.org/officeDocument/2006/relationships/oleObject" Target="../embeddings/oleObject31.bin"/></Relationships>
</file>

<file path=ppt/slideLayouts/_rels/slideLayout75.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vmlDrawing" Target="../drawings/vmlDrawing32.vml"/><Relationship Id="rId6" Type="http://schemas.openxmlformats.org/officeDocument/2006/relationships/image" Target="../media/image26.emf"/><Relationship Id="rId5" Type="http://schemas.openxmlformats.org/officeDocument/2006/relationships/oleObject" Target="../embeddings/oleObject32.bin"/><Relationship Id="rId4"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33.vml"/><Relationship Id="rId5" Type="http://schemas.openxmlformats.org/officeDocument/2006/relationships/image" Target="../media/image26.emf"/><Relationship Id="rId4" Type="http://schemas.openxmlformats.org/officeDocument/2006/relationships/oleObject" Target="../embeddings/oleObject33.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9.xml"/><Relationship Id="rId1" Type="http://schemas.openxmlformats.org/officeDocument/2006/relationships/vmlDrawing" Target="../drawings/vmlDrawing34.vml"/><Relationship Id="rId5" Type="http://schemas.openxmlformats.org/officeDocument/2006/relationships/image" Target="../media/image26.emf"/><Relationship Id="rId4" Type="http://schemas.openxmlformats.org/officeDocument/2006/relationships/oleObject" Target="../embeddings/oleObject34.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0.xml"/><Relationship Id="rId1" Type="http://schemas.openxmlformats.org/officeDocument/2006/relationships/vmlDrawing" Target="../drawings/vmlDrawing35.vml"/><Relationship Id="rId5" Type="http://schemas.openxmlformats.org/officeDocument/2006/relationships/image" Target="../media/image26.emf"/><Relationship Id="rId4" Type="http://schemas.openxmlformats.org/officeDocument/2006/relationships/oleObject" Target="../embeddings/oleObject35.bin"/></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1.xml"/><Relationship Id="rId1" Type="http://schemas.openxmlformats.org/officeDocument/2006/relationships/vmlDrawing" Target="../drawings/vmlDrawing36.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36.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2.xml"/><Relationship Id="rId1" Type="http://schemas.openxmlformats.org/officeDocument/2006/relationships/vmlDrawing" Target="../drawings/vmlDrawing37.vml"/><Relationship Id="rId5" Type="http://schemas.openxmlformats.org/officeDocument/2006/relationships/image" Target="../media/image26.emf"/><Relationship Id="rId4" Type="http://schemas.openxmlformats.org/officeDocument/2006/relationships/oleObject" Target="../embeddings/oleObject37.bin"/></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3.xml"/><Relationship Id="rId1" Type="http://schemas.openxmlformats.org/officeDocument/2006/relationships/vmlDrawing" Target="../drawings/vmlDrawing38.v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oleObject" Target="../embeddings/oleObject38.bin"/></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39.vml"/><Relationship Id="rId6" Type="http://schemas.openxmlformats.org/officeDocument/2006/relationships/image" Target="../media/image26.emf"/><Relationship Id="rId5" Type="http://schemas.openxmlformats.org/officeDocument/2006/relationships/oleObject" Target="../embeddings/oleObject39.bin"/><Relationship Id="rId4"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6.xml"/><Relationship Id="rId1" Type="http://schemas.openxmlformats.org/officeDocument/2006/relationships/vmlDrawing" Target="../drawings/vmlDrawing40.vml"/><Relationship Id="rId5" Type="http://schemas.openxmlformats.org/officeDocument/2006/relationships/image" Target="../media/image26.emf"/><Relationship Id="rId4" Type="http://schemas.openxmlformats.org/officeDocument/2006/relationships/oleObject" Target="../embeddings/oleObject40.bin"/></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vmlDrawing" Target="../drawings/vmlDrawing41.vml"/><Relationship Id="rId6" Type="http://schemas.openxmlformats.org/officeDocument/2006/relationships/image" Target="../media/image26.emf"/><Relationship Id="rId5" Type="http://schemas.openxmlformats.org/officeDocument/2006/relationships/oleObject" Target="../embeddings/oleObject41.bin"/><Relationship Id="rId4"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69.xml"/><Relationship Id="rId1" Type="http://schemas.openxmlformats.org/officeDocument/2006/relationships/vmlDrawing" Target="../drawings/vmlDrawing42.vml"/><Relationship Id="rId5" Type="http://schemas.openxmlformats.org/officeDocument/2006/relationships/image" Target="../media/image26.emf"/><Relationship Id="rId4" Type="http://schemas.openxmlformats.org/officeDocument/2006/relationships/oleObject" Target="../embeddings/oleObject42.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70.xml"/><Relationship Id="rId1" Type="http://schemas.openxmlformats.org/officeDocument/2006/relationships/vmlDrawing" Target="../drawings/vmlDrawing43.vml"/><Relationship Id="rId5" Type="http://schemas.openxmlformats.org/officeDocument/2006/relationships/image" Target="../media/image26.emf"/><Relationship Id="rId4" Type="http://schemas.openxmlformats.org/officeDocument/2006/relationships/oleObject" Target="../embeddings/oleObject43.bin"/></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29.png"/><Relationship Id="rId2" Type="http://schemas.openxmlformats.org/officeDocument/2006/relationships/tags" Target="../tags/tag71.xml"/><Relationship Id="rId1" Type="http://schemas.openxmlformats.org/officeDocument/2006/relationships/vmlDrawing" Target="../drawings/vmlDrawing44.vml"/><Relationship Id="rId6" Type="http://schemas.openxmlformats.org/officeDocument/2006/relationships/image" Target="../media/image26.emf"/><Relationship Id="rId5" Type="http://schemas.openxmlformats.org/officeDocument/2006/relationships/oleObject" Target="../embeddings/oleObject44.bin"/><Relationship Id="rId4"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29.png"/><Relationship Id="rId2" Type="http://schemas.openxmlformats.org/officeDocument/2006/relationships/tags" Target="../tags/tag73.xml"/><Relationship Id="rId1" Type="http://schemas.openxmlformats.org/officeDocument/2006/relationships/vmlDrawing" Target="../drawings/vmlDrawing45.vml"/><Relationship Id="rId6" Type="http://schemas.openxmlformats.org/officeDocument/2006/relationships/image" Target="../media/image26.emf"/><Relationship Id="rId5" Type="http://schemas.openxmlformats.org/officeDocument/2006/relationships/oleObject" Target="../embeddings/oleObject45.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29.png"/><Relationship Id="rId2" Type="http://schemas.openxmlformats.org/officeDocument/2006/relationships/tags" Target="../tags/tag75.xml"/><Relationship Id="rId1" Type="http://schemas.openxmlformats.org/officeDocument/2006/relationships/vmlDrawing" Target="../drawings/vmlDrawing46.vml"/><Relationship Id="rId6" Type="http://schemas.openxmlformats.org/officeDocument/2006/relationships/image" Target="../media/image26.emf"/><Relationship Id="rId5" Type="http://schemas.openxmlformats.org/officeDocument/2006/relationships/oleObject" Target="../embeddings/oleObject46.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image" Target="../media/image29.png"/><Relationship Id="rId2" Type="http://schemas.openxmlformats.org/officeDocument/2006/relationships/tags" Target="../tags/tag77.xml"/><Relationship Id="rId1" Type="http://schemas.openxmlformats.org/officeDocument/2006/relationships/vmlDrawing" Target="../drawings/vmlDrawing47.vml"/><Relationship Id="rId6" Type="http://schemas.openxmlformats.org/officeDocument/2006/relationships/image" Target="../media/image26.emf"/><Relationship Id="rId5" Type="http://schemas.openxmlformats.org/officeDocument/2006/relationships/oleObject" Target="../embeddings/oleObject47.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29.png"/><Relationship Id="rId2" Type="http://schemas.openxmlformats.org/officeDocument/2006/relationships/tags" Target="../tags/tag79.xml"/><Relationship Id="rId1" Type="http://schemas.openxmlformats.org/officeDocument/2006/relationships/vmlDrawing" Target="../drawings/vmlDrawing48.vml"/><Relationship Id="rId6" Type="http://schemas.openxmlformats.org/officeDocument/2006/relationships/image" Target="../media/image26.emf"/><Relationship Id="rId5" Type="http://schemas.openxmlformats.org/officeDocument/2006/relationships/oleObject" Target="../embeddings/oleObject48.bin"/><Relationship Id="rId4"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image" Target="../media/image29.png"/><Relationship Id="rId2" Type="http://schemas.openxmlformats.org/officeDocument/2006/relationships/tags" Target="../tags/tag81.xml"/><Relationship Id="rId1" Type="http://schemas.openxmlformats.org/officeDocument/2006/relationships/vmlDrawing" Target="../drawings/vmlDrawing49.vml"/><Relationship Id="rId6" Type="http://schemas.openxmlformats.org/officeDocument/2006/relationships/image" Target="../media/image26.emf"/><Relationship Id="rId5" Type="http://schemas.openxmlformats.org/officeDocument/2006/relationships/oleObject" Target="../embeddings/oleObject49.bin"/><Relationship Id="rId4"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30.png"/><Relationship Id="rId2" Type="http://schemas.openxmlformats.org/officeDocument/2006/relationships/tags" Target="../tags/tag83.xml"/><Relationship Id="rId1" Type="http://schemas.openxmlformats.org/officeDocument/2006/relationships/vmlDrawing" Target="../drawings/vmlDrawing50.vml"/><Relationship Id="rId6" Type="http://schemas.openxmlformats.org/officeDocument/2006/relationships/image" Target="../media/image32.emf"/><Relationship Id="rId5" Type="http://schemas.openxmlformats.org/officeDocument/2006/relationships/oleObject" Target="../embeddings/oleObject50.bin"/><Relationship Id="rId4"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image" Target="../media/image31.png"/><Relationship Id="rId2" Type="http://schemas.openxmlformats.org/officeDocument/2006/relationships/tags" Target="../tags/tag85.xml"/><Relationship Id="rId1" Type="http://schemas.openxmlformats.org/officeDocument/2006/relationships/vmlDrawing" Target="../drawings/vmlDrawing51.vml"/><Relationship Id="rId6" Type="http://schemas.openxmlformats.org/officeDocument/2006/relationships/image" Target="../media/image26.emf"/><Relationship Id="rId5" Type="http://schemas.openxmlformats.org/officeDocument/2006/relationships/oleObject" Target="../embeddings/oleObject51.bin"/><Relationship Id="rId4"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33.png"/><Relationship Id="rId2" Type="http://schemas.openxmlformats.org/officeDocument/2006/relationships/tags" Target="../tags/tag87.xml"/><Relationship Id="rId1" Type="http://schemas.openxmlformats.org/officeDocument/2006/relationships/vmlDrawing" Target="../drawings/vmlDrawing52.vml"/><Relationship Id="rId6" Type="http://schemas.openxmlformats.org/officeDocument/2006/relationships/image" Target="../media/image26.emf"/><Relationship Id="rId5" Type="http://schemas.openxmlformats.org/officeDocument/2006/relationships/oleObject" Target="../embeddings/oleObject52.bin"/><Relationship Id="rId4"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31.png"/><Relationship Id="rId2" Type="http://schemas.openxmlformats.org/officeDocument/2006/relationships/tags" Target="../tags/tag89.xml"/><Relationship Id="rId1" Type="http://schemas.openxmlformats.org/officeDocument/2006/relationships/vmlDrawing" Target="../drawings/vmlDrawing53.vml"/><Relationship Id="rId6" Type="http://schemas.openxmlformats.org/officeDocument/2006/relationships/image" Target="../media/image26.emf"/><Relationship Id="rId5" Type="http://schemas.openxmlformats.org/officeDocument/2006/relationships/oleObject" Target="../embeddings/oleObject53.bin"/><Relationship Id="rId4"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30.png"/><Relationship Id="rId2" Type="http://schemas.openxmlformats.org/officeDocument/2006/relationships/tags" Target="../tags/tag91.xml"/><Relationship Id="rId1" Type="http://schemas.openxmlformats.org/officeDocument/2006/relationships/vmlDrawing" Target="../drawings/vmlDrawing54.vml"/><Relationship Id="rId6" Type="http://schemas.openxmlformats.org/officeDocument/2006/relationships/image" Target="../media/image26.emf"/><Relationship Id="rId5" Type="http://schemas.openxmlformats.org/officeDocument/2006/relationships/oleObject" Target="../embeddings/oleObject54.bin"/><Relationship Id="rId4"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tags" Target="../tags/tag94.xml"/><Relationship Id="rId7" Type="http://schemas.openxmlformats.org/officeDocument/2006/relationships/image" Target="../media/image31.png"/><Relationship Id="rId2" Type="http://schemas.openxmlformats.org/officeDocument/2006/relationships/tags" Target="../tags/tag93.xml"/><Relationship Id="rId1" Type="http://schemas.openxmlformats.org/officeDocument/2006/relationships/vmlDrawing" Target="../drawings/vmlDrawing55.vml"/><Relationship Id="rId6" Type="http://schemas.openxmlformats.org/officeDocument/2006/relationships/image" Target="../media/image26.emf"/><Relationship Id="rId5" Type="http://schemas.openxmlformats.org/officeDocument/2006/relationships/oleObject" Target="../embeddings/oleObject55.bin"/><Relationship Id="rId4"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30.png"/><Relationship Id="rId2" Type="http://schemas.openxmlformats.org/officeDocument/2006/relationships/tags" Target="../tags/tag95.xml"/><Relationship Id="rId1" Type="http://schemas.openxmlformats.org/officeDocument/2006/relationships/vmlDrawing" Target="../drawings/vmlDrawing56.vml"/><Relationship Id="rId6" Type="http://schemas.openxmlformats.org/officeDocument/2006/relationships/image" Target="../media/image26.emf"/><Relationship Id="rId5" Type="http://schemas.openxmlformats.org/officeDocument/2006/relationships/oleObject" Target="../embeddings/oleObject56.bin"/><Relationship Id="rId4"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1803400"/>
            <a:ext cx="12192000" cy="2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00A119E-7584-428E-89E9-092799AD27D7}" type="slidenum">
              <a:rPr lang="en-US" smtClean="0">
                <a:solidFill>
                  <a:prstClr val="black"/>
                </a:solidFill>
                <a:latin typeface="Arial"/>
              </a:rPr>
              <a:pPr/>
              <a:t>‹#›</a:t>
            </a:fld>
            <a:endParaRPr lang="en-US" dirty="0">
              <a:solidFill>
                <a:prstClr val="black"/>
              </a:solidFill>
              <a:latin typeface="Arial"/>
            </a:endParaRPr>
          </a:p>
        </p:txBody>
      </p:sp>
      <p:sp>
        <p:nvSpPr>
          <p:cNvPr id="9" name="TextBox 8"/>
          <p:cNvSpPr txBox="1"/>
          <p:nvPr/>
        </p:nvSpPr>
        <p:spPr>
          <a:xfrm>
            <a:off x="9428261" y="6454268"/>
            <a:ext cx="939680" cy="235898"/>
          </a:xfrm>
          <a:prstGeom prst="rect">
            <a:avLst/>
          </a:prstGeom>
          <a:noFill/>
        </p:spPr>
        <p:txBody>
          <a:bodyPr wrap="none" rtlCol="0">
            <a:spAutoFit/>
          </a:bodyPr>
          <a:lstStyle/>
          <a:p>
            <a:pPr algn="r"/>
            <a:r>
              <a:rPr lang="en-US" sz="933" i="1" dirty="0">
                <a:solidFill>
                  <a:prstClr val="black"/>
                </a:solidFill>
                <a:latin typeface="Arial"/>
              </a:rPr>
              <a:t>www.ksde.org</a:t>
            </a:r>
          </a:p>
        </p:txBody>
      </p:sp>
      <p:sp>
        <p:nvSpPr>
          <p:cNvPr id="2" name="Title 1"/>
          <p:cNvSpPr>
            <a:spLocks noGrp="1"/>
          </p:cNvSpPr>
          <p:nvPr>
            <p:ph type="ctrTitle"/>
          </p:nvPr>
        </p:nvSpPr>
        <p:spPr>
          <a:xfrm>
            <a:off x="3352801" y="1905000"/>
            <a:ext cx="8635999" cy="2336800"/>
          </a:xfrm>
        </p:spPr>
        <p:txBody>
          <a:bodyPr wrap="square" lIns="457200" anchor="b">
            <a:noAutofit/>
          </a:bodyPr>
          <a:lstStyle>
            <a:lvl1pPr algn="l">
              <a:defRPr sz="48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3454400" y="4343400"/>
            <a:ext cx="8534416" cy="965200"/>
          </a:xfrm>
          <a:prstGeom prst="rect">
            <a:avLst/>
          </a:prstGeom>
        </p:spPr>
        <p:txBody>
          <a:bodyPr anchor="ctr">
            <a:normAutofit/>
          </a:bodyPr>
          <a:lstStyle>
            <a:lvl1pPr marL="0" indent="0" algn="l">
              <a:buNone/>
              <a:defRPr sz="3200">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20040"/>
            <a:ext cx="3836264" cy="621792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5145" y="1315720"/>
            <a:ext cx="3173671" cy="48768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5701" y="5702815"/>
            <a:ext cx="1409432" cy="1097280"/>
          </a:xfrm>
          <a:prstGeom prst="rect">
            <a:avLst/>
          </a:prstGeom>
        </p:spPr>
      </p:pic>
    </p:spTree>
    <p:extLst>
      <p:ext uri="{BB962C8B-B14F-4D97-AF65-F5344CB8AC3E}">
        <p14:creationId xmlns:p14="http://schemas.microsoft.com/office/powerpoint/2010/main" val="87244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1_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Tree>
    <p:extLst>
      <p:ext uri="{BB962C8B-B14F-4D97-AF65-F5344CB8AC3E}">
        <p14:creationId xmlns:p14="http://schemas.microsoft.com/office/powerpoint/2010/main" val="1303970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78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0"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5155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810"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0" name="TextBox 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2748398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834"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Date Placeholder 7"/>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722710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chemeClr val="tx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858"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1107053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882"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839321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906"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15"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44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930"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1" name="TextBox 10"/>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232147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 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54"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49430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978"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173842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002"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2" name="Rectangle 11">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7" name="Straight Connector 16">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8"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Arrow Connector 18">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2"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2905647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Arial"/>
            </a:endParaRPr>
          </a:p>
        </p:txBody>
      </p:sp>
      <p:sp>
        <p:nvSpPr>
          <p:cNvPr id="4" name="Slide Number Placeholder 3"/>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2" name="TextBox 11"/>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grpSp>
        <p:nvGrpSpPr>
          <p:cNvPr id="15" name="Group 14"/>
          <p:cNvGrpSpPr/>
          <p:nvPr userDrawn="1"/>
        </p:nvGrpSpPr>
        <p:grpSpPr>
          <a:xfrm>
            <a:off x="0" y="6100075"/>
            <a:ext cx="12192000" cy="307778"/>
            <a:chOff x="0" y="4574984"/>
            <a:chExt cx="9144000" cy="230834"/>
          </a:xfrm>
        </p:grpSpPr>
        <p:sp>
          <p:nvSpPr>
            <p:cNvPr id="16" name="Rectangle 15"/>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7" name="TextBox 16"/>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3731727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026"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969782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05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2" name="Rectangle 11"/>
          <p:cNvSpPr/>
          <p:nvPr userDrawn="1">
            <p:custDataLst>
              <p:tags r:id="rId3"/>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2" name="TextBox 1"/>
          <p:cNvSpPr txBox="1"/>
          <p:nvPr userDrawn="1"/>
        </p:nvSpPr>
        <p:spPr>
          <a:xfrm>
            <a:off x="630000" y="907198"/>
            <a:ext cx="3448800" cy="3447288"/>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dirty="0">
              <a:solidFill>
                <a:schemeClr val="bg1"/>
              </a:solidFill>
              <a:latin typeface="+mn-lt"/>
              <a:ea typeface="+mn-ea"/>
              <a:cs typeface="+mn-cs"/>
              <a:sym typeface="+mn-lt"/>
            </a:endParaRPr>
          </a:p>
        </p:txBody>
      </p:sp>
      <p:sp>
        <p:nvSpPr>
          <p:cNvPr id="10" name="TextBox 1"/>
          <p:cNvSpPr txBox="1"/>
          <p:nvPr userDrawn="1"/>
        </p:nvSpPr>
        <p:spPr>
          <a:xfrm>
            <a:off x="1199396" y="1115416"/>
            <a:ext cx="230928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3429675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074"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1527445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09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sym typeface="+mn-lt"/>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81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12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TextBox 16"/>
          <p:cNvSpPr txBox="1"/>
          <p:nvPr userDrawn="1"/>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265089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14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sym typeface="+mn-lt"/>
            </a:endParaRPr>
          </a:p>
        </p:txBody>
      </p:sp>
      <p:sp>
        <p:nvSpPr>
          <p:cNvPr id="10" name="Rectangle 9"/>
          <p:cNvSpPr/>
          <p:nvPr userDrawn="1">
            <p:custDataLst>
              <p:tags r:id="rId3"/>
            </p:custDataLst>
          </p:nvPr>
        </p:nvSpPr>
        <p:spPr>
          <a:xfrm>
            <a:off x="2509482" y="4691187"/>
            <a:ext cx="1570152" cy="1468176"/>
          </a:xfrm>
          <a:prstGeom prst="rect">
            <a:avLst/>
          </a:prstGeom>
          <a:noFill/>
          <a:ln w="9525" cmpd="sng">
            <a:solidFill>
              <a:schemeClr val="accent4"/>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sym typeface="+mn-lt"/>
            </a:endParaRPr>
          </a:p>
        </p:txBody>
      </p:sp>
      <p:sp>
        <p:nvSpPr>
          <p:cNvPr id="11" name="TextBox 10"/>
          <p:cNvSpPr txBox="1"/>
          <p:nvPr userDrawn="1"/>
        </p:nvSpPr>
        <p:spPr>
          <a:xfrm>
            <a:off x="630000" y="907197"/>
            <a:ext cx="3448800" cy="3447288"/>
          </a:xfrm>
          <a:prstGeom prst="rect">
            <a:avLst/>
          </a:prstGeom>
          <a:noFill/>
          <a:ln>
            <a:solidFill>
              <a:schemeClr val="accent4"/>
            </a:solidFill>
          </a:ln>
        </p:spPr>
        <p:txBody>
          <a:bodyPr wrap="square" lIns="612000" tIns="468000" rIns="0" bIns="0" rtlCol="0" anchor="t">
            <a:noAutofit/>
          </a:bodyPr>
          <a:lstStyle/>
          <a:p>
            <a:pPr>
              <a:lnSpc>
                <a:spcPct val="90000"/>
              </a:lnSpc>
              <a:spcAft>
                <a:spcPts val="600"/>
              </a:spcAft>
            </a:pPr>
            <a:endParaRPr lang="en-US" sz="5400" dirty="0">
              <a:solidFill>
                <a:schemeClr val="accent4"/>
              </a:solidFill>
              <a:latin typeface="+mn-lt"/>
              <a:ea typeface="+mn-ea"/>
              <a:cs typeface="+mn-cs"/>
              <a:sym typeface="+mn-lt"/>
            </a:endParaRPr>
          </a:p>
        </p:txBody>
      </p:sp>
      <p:sp>
        <p:nvSpPr>
          <p:cNvPr id="9" name="TextBox 1"/>
          <p:cNvSpPr txBox="1"/>
          <p:nvPr userDrawn="1"/>
        </p:nvSpPr>
        <p:spPr>
          <a:xfrm>
            <a:off x="1199396" y="1115416"/>
            <a:ext cx="230928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latin typeface="+mn-lt"/>
                <a:ea typeface="+mn-ea"/>
                <a:cs typeface="+mn-cs"/>
                <a:sym typeface="+mn-lt"/>
              </a:rPr>
              <a:t>Agenda</a:t>
            </a:r>
          </a:p>
        </p:txBody>
      </p:sp>
    </p:spTree>
    <p:extLst>
      <p:ext uri="{BB962C8B-B14F-4D97-AF65-F5344CB8AC3E}">
        <p14:creationId xmlns:p14="http://schemas.microsoft.com/office/powerpoint/2010/main" val="3402369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170"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10" name="Rectangle 9"/>
          <p:cNvSpPr/>
          <p:nvPr userDrawn="1"/>
        </p:nvSpPr>
        <p:spPr>
          <a:xfrm>
            <a:off x="1285200" y="2667600"/>
            <a:ext cx="9619200" cy="3200400"/>
          </a:xfrm>
          <a:prstGeom prst="rect">
            <a:avLst/>
          </a:prstGeom>
          <a:noFill/>
          <a:ln w="9525">
            <a:solidFill>
              <a:schemeClr val="accent4"/>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sym typeface="+mn-lt"/>
            </a:endParaRPr>
          </a:p>
        </p:txBody>
      </p:sp>
    </p:spTree>
    <p:extLst>
      <p:ext uri="{BB962C8B-B14F-4D97-AF65-F5344CB8AC3E}">
        <p14:creationId xmlns:p14="http://schemas.microsoft.com/office/powerpoint/2010/main" val="32580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94"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accent4"/>
                </a:solidFill>
                <a:latin typeface="+mn-lt"/>
                <a:ea typeface="+mn-ea"/>
                <a:cs typeface="+mn-cs"/>
                <a:sym typeface="+mn-lt"/>
              </a:rPr>
              <a:t>Agenda</a:t>
            </a:r>
          </a:p>
        </p:txBody>
      </p:sp>
      <p:cxnSp>
        <p:nvCxnSpPr>
          <p:cNvPr id="9" name="Straight Connector 8"/>
          <p:cNvCxnSpPr/>
          <p:nvPr userDrawn="1"/>
        </p:nvCxnSpPr>
        <p:spPr bwMode="white">
          <a:xfrm>
            <a:off x="618898" y="1206000"/>
            <a:ext cx="11576304" cy="0"/>
          </a:xfrm>
          <a:prstGeom prst="line">
            <a:avLst/>
          </a:prstGeom>
          <a:ln w="9525" cmpd="sng">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4758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218"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0" name="TextBox 9"/>
          <p:cNvSpPr txBox="1"/>
          <p:nvPr userDrawn="1"/>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sym typeface="+mn-lt"/>
              </a:rPr>
              <a:t>Agenda</a:t>
            </a:r>
          </a:p>
        </p:txBody>
      </p:sp>
    </p:spTree>
    <p:extLst>
      <p:ext uri="{BB962C8B-B14F-4D97-AF65-F5344CB8AC3E}">
        <p14:creationId xmlns:p14="http://schemas.microsoft.com/office/powerpoint/2010/main" val="3469548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4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chemeClr val="tx2"/>
                </a:solidFill>
                <a:latin typeface="+mn-lt"/>
                <a:ea typeface="+mn-ea"/>
                <a:cs typeface="+mn-cs"/>
                <a:sym typeface="+mn-lt"/>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978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chemeClr val="tx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3" name="TextBox 12"/>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4" name="Picture 1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7" name="Content Placeholder 6"/>
          <p:cNvSpPr>
            <a:spLocks noGrp="1"/>
          </p:cNvSpPr>
          <p:nvPr>
            <p:ph sz="quarter" idx="11"/>
          </p:nvPr>
        </p:nvSpPr>
        <p:spPr>
          <a:xfrm>
            <a:off x="250901" y="279400"/>
            <a:ext cx="11690201" cy="599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28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21" name="Group 20"/>
          <p:cNvGrpSpPr/>
          <p:nvPr userDrawn="1"/>
        </p:nvGrpSpPr>
        <p:grpSpPr>
          <a:xfrm>
            <a:off x="0" y="6100075"/>
            <a:ext cx="12192000" cy="307778"/>
            <a:chOff x="0" y="4574984"/>
            <a:chExt cx="9144000" cy="230834"/>
          </a:xfrm>
        </p:grpSpPr>
        <p:sp>
          <p:nvSpPr>
            <p:cNvPr id="22" name="Rectangle 21"/>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4" name="TextBox 23"/>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Tree>
    <p:extLst>
      <p:ext uri="{BB962C8B-B14F-4D97-AF65-F5344CB8AC3E}">
        <p14:creationId xmlns:p14="http://schemas.microsoft.com/office/powerpoint/2010/main" val="2065016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889000"/>
            <a:ext cx="7411827" cy="5283200"/>
          </a:xfrm>
          <a:prstGeom prst="rect">
            <a:avLst/>
          </a:prstGeom>
          <a:noFill/>
        </p:spPr>
        <p:txBody>
          <a:bodyPr wrap="square">
            <a:normAutofit/>
          </a:bodyPr>
          <a:lstStyle>
            <a:lvl1pPr>
              <a:defRPr sz="4267">
                <a:solidFill>
                  <a:schemeClr val="bg1"/>
                </a:solidFill>
              </a:defRPr>
            </a:lvl1pPr>
            <a:lvl2pPr>
              <a:defRPr sz="3733">
                <a:solidFill>
                  <a:schemeClr val="bg1"/>
                </a:solidFill>
              </a:defRPr>
            </a:lvl2pPr>
            <a:lvl3pPr>
              <a:defRPr sz="3200">
                <a:solidFill>
                  <a:schemeClr val="bg1"/>
                </a:solidFill>
              </a:defRPr>
            </a:lvl3pPr>
            <a:lvl4pPr>
              <a:defRPr sz="2667">
                <a:solidFill>
                  <a:schemeClr val="bg1"/>
                </a:solidFill>
              </a:defRPr>
            </a:lvl4pPr>
            <a:lvl5pPr>
              <a:defRPr sz="2667">
                <a:solidFill>
                  <a:schemeClr val="bg1"/>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1202" y="888132"/>
            <a:ext cx="3454399" cy="5238032"/>
          </a:xfrm>
          <a:prstGeom prst="rect">
            <a:avLst/>
          </a:prstGeom>
          <a:noFill/>
        </p:spPr>
        <p:txBody>
          <a:bodyPr/>
          <a:lstStyle>
            <a:lvl1pPr marL="380990" indent="-380990">
              <a:buFont typeface="Arial" panose="020B0604020202020204" pitchFamily="34" charset="0"/>
              <a:buChar char="•"/>
              <a:defRPr sz="26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6" name="TextBox 15"/>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5" name="Title 1"/>
          <p:cNvSpPr>
            <a:spLocks noGrp="1"/>
          </p:cNvSpPr>
          <p:nvPr>
            <p:ph type="title"/>
          </p:nvPr>
        </p:nvSpPr>
        <p:spPr>
          <a:xfrm>
            <a:off x="406400" y="1"/>
            <a:ext cx="11480800" cy="787399"/>
          </a:xfrm>
        </p:spPr>
        <p:txBody>
          <a:bodyPr/>
          <a:lstStyle/>
          <a:p>
            <a:r>
              <a:rPr lang="en-US" dirty="0"/>
              <a:t>Click to edit Master title style</a:t>
            </a:r>
          </a:p>
        </p:txBody>
      </p:sp>
      <p:sp>
        <p:nvSpPr>
          <p:cNvPr id="13" name="Rectangle 12"/>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4" name="TextBox 13"/>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4184663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grpSp>
        <p:nvGrpSpPr>
          <p:cNvPr id="18" name="Group 17"/>
          <p:cNvGrpSpPr/>
          <p:nvPr userDrawn="1"/>
        </p:nvGrpSpPr>
        <p:grpSpPr>
          <a:xfrm>
            <a:off x="0" y="6100075"/>
            <a:ext cx="12192000" cy="307778"/>
            <a:chOff x="0" y="4574984"/>
            <a:chExt cx="9144000" cy="230834"/>
          </a:xfrm>
        </p:grpSpPr>
        <p:sp>
          <p:nvSpPr>
            <p:cNvPr id="19" name="Rectangle 18"/>
            <p:cNvSpPr/>
            <p:nvPr userDrawn="1"/>
          </p:nvSpPr>
          <p:spPr>
            <a:xfrm>
              <a:off x="0" y="4629150"/>
              <a:ext cx="8115300" cy="1410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0" name="TextBox 19"/>
            <p:cNvSpPr txBox="1"/>
            <p:nvPr userDrawn="1"/>
          </p:nvSpPr>
          <p:spPr>
            <a:xfrm>
              <a:off x="8115300" y="4574984"/>
              <a:ext cx="1028700" cy="230834"/>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grpSp>
    </p:spTree>
    <p:extLst>
      <p:ext uri="{BB962C8B-B14F-4D97-AF65-F5344CB8AC3E}">
        <p14:creationId xmlns:p14="http://schemas.microsoft.com/office/powerpoint/2010/main" val="2862487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1_Picture with Caption">
    <p:bg>
      <p:bgPr>
        <a:solidFill>
          <a:schemeClr val="tx1"/>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 name="Title 1"/>
          <p:cNvSpPr>
            <a:spLocks noGrp="1"/>
          </p:cNvSpPr>
          <p:nvPr>
            <p:ph type="title"/>
          </p:nvPr>
        </p:nvSpPr>
        <p:spPr>
          <a:xfrm>
            <a:off x="513279" y="4800600"/>
            <a:ext cx="11069135" cy="566739"/>
          </a:xfrm>
        </p:spPr>
        <p:txBody>
          <a:bodyPr anchor="b"/>
          <a:lstStyle>
            <a:lvl1pPr algn="l">
              <a:defRPr sz="2667" b="0"/>
            </a:lvl1pPr>
          </a:lstStyle>
          <a:p>
            <a:r>
              <a:rPr lang="en-US"/>
              <a:t>Click to edit Master title style</a:t>
            </a:r>
            <a:endParaRPr lang="en-US" dirty="0"/>
          </a:p>
        </p:txBody>
      </p:sp>
      <p:sp>
        <p:nvSpPr>
          <p:cNvPr id="3" name="Picture Placeholder 2"/>
          <p:cNvSpPr>
            <a:spLocks noGrp="1"/>
          </p:cNvSpPr>
          <p:nvPr>
            <p:ph type="pic" idx="1"/>
          </p:nvPr>
        </p:nvSpPr>
        <p:spPr>
          <a:xfrm>
            <a:off x="101600" y="177815"/>
            <a:ext cx="11988800" cy="4549775"/>
          </a:xfrm>
          <a:prstGeom prst="rect">
            <a:avLst/>
          </a:prstGeom>
          <a:noFill/>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dirty="0"/>
              <a:t>Click icon to add picture</a:t>
            </a:r>
          </a:p>
        </p:txBody>
      </p:sp>
      <p:sp>
        <p:nvSpPr>
          <p:cNvPr id="4" name="Text Placeholder 3"/>
          <p:cNvSpPr>
            <a:spLocks noGrp="1"/>
          </p:cNvSpPr>
          <p:nvPr>
            <p:ph type="body" sz="half" idx="2"/>
          </p:nvPr>
        </p:nvSpPr>
        <p:spPr>
          <a:xfrm>
            <a:off x="1219200" y="5367353"/>
            <a:ext cx="10363213" cy="804863"/>
          </a:xfrm>
          <a:prstGeom prst="rect">
            <a:avLst/>
          </a:prstGeom>
          <a:noFill/>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17" name="TextBox 1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19" name="Rectangle 18"/>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9CFF1A"/>
              </a:solidFill>
              <a:latin typeface="Arial"/>
            </a:endParaRPr>
          </a:p>
        </p:txBody>
      </p:sp>
      <p:sp>
        <p:nvSpPr>
          <p:cNvPr id="20" name="TextBox 19"/>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117478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6400" y="359886"/>
            <a:ext cx="11582400" cy="656591"/>
          </a:xfrm>
        </p:spPr>
        <p:txBody>
          <a:bodyPr wrap="square">
            <a:normAutofit/>
          </a:bodyPr>
          <a:lstStyle/>
          <a:p>
            <a:r>
              <a:rPr lang="en-US" dirty="0"/>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20" name="Rectangle 19"/>
          <p:cNvSpPr/>
          <p:nvPr userDrawn="1"/>
        </p:nvSpPr>
        <p:spPr>
          <a:xfrm>
            <a:off x="0" y="6172288"/>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Box 20"/>
          <p:cNvSpPr txBox="1"/>
          <p:nvPr userDrawn="1"/>
        </p:nvSpPr>
        <p:spPr>
          <a:xfrm>
            <a:off x="9631680" y="6100067"/>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
        <p:nvSpPr>
          <p:cNvPr id="22" name="TextBox 21"/>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228952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85" indent="0" algn="r">
              <a:buNone/>
              <a:defRPr i="1">
                <a:solidFill>
                  <a:schemeClr val="bg1"/>
                </a:solidFill>
              </a:defRPr>
            </a:lvl2pPr>
            <a:lvl3pPr marL="1219170" indent="0" algn="ctr">
              <a:buNone/>
              <a:defRPr i="1">
                <a:solidFill>
                  <a:schemeClr val="bg1"/>
                </a:solidFill>
              </a:defRPr>
            </a:lvl3pPr>
            <a:lvl4pPr marL="1828754" indent="0" algn="ctr">
              <a:buNone/>
              <a:defRPr i="1">
                <a:solidFill>
                  <a:schemeClr val="bg1"/>
                </a:solidFill>
              </a:defRPr>
            </a:lvl4pPr>
            <a:lvl5pPr marL="2438339"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106726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193800"/>
            <a:ext cx="11582400" cy="4830763"/>
          </a:xfrm>
          <a:prstGeom prst="rect">
            <a:avLst/>
          </a:prstGeom>
          <a:noFill/>
        </p:spPr>
        <p:txBody>
          <a:bodyPr/>
          <a:lstStyle>
            <a:lvl1pPr marL="0" indent="0">
              <a:buClr>
                <a:srgbClr val="4B4B4D"/>
              </a:buClr>
              <a:buSzPct val="125000"/>
              <a:buFont typeface="Arial" panose="020B0604020202020204" pitchFamily="34" charset="0"/>
              <a:buNone/>
              <a:defRPr/>
            </a:lvl1pPr>
            <a:lvl2pPr>
              <a:buClr>
                <a:schemeClr val="bg2"/>
              </a:buClr>
              <a:buSzPct val="120000"/>
              <a:defRPr/>
            </a:lvl2pPr>
            <a:lvl3pPr marL="1676358" indent="-457189">
              <a:buClr>
                <a:schemeClr val="tx2">
                  <a:lumMod val="75000"/>
                  <a:lumOff val="25000"/>
                </a:schemeClr>
              </a:buClr>
              <a:buFont typeface="Arial" panose="020B0604020202020204" pitchFamily="34" charset="0"/>
              <a:buChar char="•"/>
              <a:defRPr/>
            </a:lvl3pPr>
            <a:lvl4pPr>
              <a:buClr>
                <a:schemeClr val="accent1"/>
              </a:buClr>
              <a:defRPr/>
            </a:lvl4pPr>
            <a:lvl5pPr>
              <a:buClr>
                <a:schemeClr val="accent3">
                  <a:lumMod val="40000"/>
                  <a:lumOff val="6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06400" y="1"/>
            <a:ext cx="11582400" cy="1198561"/>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5144606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defTabSz="914400"/>
            <a:fld id="{5D21F553-F3F8-4ED6-A7B2-185AD03704D1}" type="datetimeFigureOut">
              <a:rPr lang="en-US" sz="1800" smtClean="0">
                <a:solidFill>
                  <a:prstClr val="black"/>
                </a:solidFill>
              </a:rPr>
              <a:pPr defTabSz="914400"/>
              <a:t>2/23/2022</a:t>
            </a:fld>
            <a:endParaRPr lang="en-US" sz="1800" dirty="0">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defTabSz="914400"/>
            <a:endParaRPr lang="en-US" sz="1800" dirty="0">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defTabSz="914400"/>
            <a:fld id="{350709C2-9530-404F-9306-39C41BBE996B}" type="slidenum">
              <a:rPr lang="en-US" sz="1800" smtClean="0">
                <a:solidFill>
                  <a:prstClr val="black"/>
                </a:solidFill>
              </a:rPr>
              <a:pPr defTabSz="914400"/>
              <a:t>‹#›</a:t>
            </a:fld>
            <a:endParaRPr lang="en-US" sz="1800" dirty="0">
              <a:solidFill>
                <a:prstClr val="black"/>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041222"/>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9" name="TextBox 8"/>
          <p:cNvSpPr txBox="1"/>
          <p:nvPr userDrawn="1"/>
        </p:nvSpPr>
        <p:spPr>
          <a:xfrm>
            <a:off x="10820400" y="5969000"/>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345255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665"/>
            <a:ext cx="12189631" cy="6856667"/>
          </a:xfrm>
          <a:prstGeom prst="rect">
            <a:avLst/>
          </a:prstGeom>
        </p:spPr>
      </p:pic>
      <p:sp>
        <p:nvSpPr>
          <p:cNvPr id="3" name="Subtitle 2"/>
          <p:cNvSpPr>
            <a:spLocks noGrp="1"/>
          </p:cNvSpPr>
          <p:nvPr>
            <p:ph type="subTitle" idx="1"/>
          </p:nvPr>
        </p:nvSpPr>
        <p:spPr>
          <a:xfrm>
            <a:off x="1524002" y="4326467"/>
            <a:ext cx="7480151" cy="1037659"/>
          </a:xfrm>
          <a:prstGeom prst="rect">
            <a:avLst/>
          </a:prstGeo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2"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85151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1"/>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82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7" cy="6856664"/>
          </a:xfrm>
          <a:prstGeom prst="rect">
            <a:avLst/>
          </a:prstGeom>
        </p:spPr>
      </p:pic>
      <p:sp>
        <p:nvSpPr>
          <p:cNvPr id="2" name="Title 1"/>
          <p:cNvSpPr>
            <a:spLocks noGrp="1"/>
          </p:cNvSpPr>
          <p:nvPr>
            <p:ph type="title"/>
          </p:nvPr>
        </p:nvSpPr>
        <p:spPr>
          <a:xfrm>
            <a:off x="1893457" y="423335"/>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7" y="3246269"/>
            <a:ext cx="8340436" cy="1500187"/>
          </a:xfrm>
          <a:prstGeom prst="rect">
            <a:avLst/>
          </a:prstGeom>
        </p:spPr>
        <p:txBody>
          <a:bodyPr tIns="182880" rIns="457200" bIns="182880" anchor="t" anchorCtr="0"/>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26014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3"/>
            <a:ext cx="8610600" cy="688099"/>
          </a:xfrm>
          <a:prstGeom prst="rect">
            <a:avLst/>
          </a:prstGeom>
        </p:spPr>
        <p:txBody>
          <a:bodyPr>
            <a:normAutofit/>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08101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29862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2" name="Title 1"/>
          <p:cNvSpPr>
            <a:spLocks noGrp="1"/>
          </p:cNvSpPr>
          <p:nvPr>
            <p:ph type="title"/>
          </p:nvPr>
        </p:nvSpPr>
        <p:spPr>
          <a:xfrm>
            <a:off x="839788" y="365126"/>
            <a:ext cx="10515600" cy="1149351"/>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671762"/>
            <a:ext cx="5183188" cy="2980895"/>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715948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endParaRPr lang="en-US" dirty="0"/>
          </a:p>
        </p:txBody>
      </p:sp>
    </p:spTree>
    <p:extLst>
      <p:ext uri="{BB962C8B-B14F-4D97-AF65-F5344CB8AC3E}">
        <p14:creationId xmlns:p14="http://schemas.microsoft.com/office/powerpoint/2010/main" val="295131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5"/>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90342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5"/>
            <a:ext cx="12185907"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20"/>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405430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9"/>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48044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7" name="Content Placeholder 6"/>
          <p:cNvSpPr>
            <a:spLocks noGrp="1"/>
          </p:cNvSpPr>
          <p:nvPr>
            <p:ph sz="quarter" idx="13"/>
          </p:nvPr>
        </p:nvSpPr>
        <p:spPr>
          <a:xfrm>
            <a:off x="304800" y="1193800"/>
            <a:ext cx="11684000" cy="4775200"/>
          </a:xfrm>
          <a:no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041222"/>
            <a:ext cx="9875520" cy="188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1" name="TextBox 10"/>
          <p:cNvSpPr txBox="1"/>
          <p:nvPr userDrawn="1"/>
        </p:nvSpPr>
        <p:spPr>
          <a:xfrm>
            <a:off x="9631680" y="5969000"/>
            <a:ext cx="2560320" cy="307777"/>
          </a:xfrm>
          <a:prstGeom prst="rect">
            <a:avLst/>
          </a:prstGeom>
          <a:noFill/>
        </p:spPr>
        <p:txBody>
          <a:bodyPr wrap="square" rtlCol="0">
            <a:spAutoFit/>
          </a:bodyPr>
          <a:lstStyle/>
          <a:p>
            <a:pPr algn="r"/>
            <a:r>
              <a:rPr lang="en-US" sz="1400" b="1" dirty="0">
                <a:solidFill>
                  <a:srgbClr val="9CFF1A"/>
                </a:solidFill>
                <a:latin typeface="Century Gothic" panose="020B0502020202020204" pitchFamily="34" charset="0"/>
              </a:rPr>
              <a:t>BUSINESS AND INDUSTRY</a:t>
            </a:r>
          </a:p>
        </p:txBody>
      </p:sp>
    </p:spTree>
    <p:extLst>
      <p:ext uri="{BB962C8B-B14F-4D97-AF65-F5344CB8AC3E}">
        <p14:creationId xmlns:p14="http://schemas.microsoft.com/office/powerpoint/2010/main" val="3390657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endParaRPr lang="en-US" dirty="0"/>
          </a:p>
        </p:txBody>
      </p:sp>
      <p:sp>
        <p:nvSpPr>
          <p:cNvPr id="2" name="Date Placeholder 1"/>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4183285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1"/>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1386304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1"/>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dirty="0"/>
          </a:p>
        </p:txBody>
      </p:sp>
    </p:spTree>
    <p:extLst>
      <p:ext uri="{BB962C8B-B14F-4D97-AF65-F5344CB8AC3E}">
        <p14:creationId xmlns:p14="http://schemas.microsoft.com/office/powerpoint/2010/main" val="383134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2/23/2022</a:t>
            </a:fld>
            <a:endParaRPr lang="en-US" dirty="0"/>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dirty="0"/>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90"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5" y="3168074"/>
            <a:ext cx="4592495" cy="2354047"/>
          </a:xfrm>
        </p:spPr>
        <p:txBody>
          <a:bodyPr anchor="ctr">
            <a:normAutofit/>
          </a:bodyPr>
          <a:lstStyle>
            <a:lvl1pPr marL="0" indent="0">
              <a:buNone/>
              <a:defRPr sz="2000" b="0"/>
            </a:lvl1pPr>
            <a:lvl2pPr marL="457189" indent="0">
              <a:buNone/>
              <a:defRPr sz="2000"/>
            </a:lvl2pPr>
            <a:lvl3pPr marL="914377" indent="0">
              <a:buNone/>
              <a:defRPr/>
            </a:lvl3pPr>
            <a:lvl4pPr marL="1371566" indent="0">
              <a:buNone/>
              <a:defRPr/>
            </a:lvl4pPr>
            <a:lvl5pPr marL="1828754"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792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Base tour map">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1085AB-ECF2-454A-981D-BC9DB12B7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2800" r="7284" b="1334"/>
          <a:stretch/>
        </p:blipFill>
        <p:spPr>
          <a:xfrm>
            <a:off x="2369" y="6364224"/>
            <a:ext cx="11299615" cy="402336"/>
          </a:xfrm>
          <a:prstGeom prst="rect">
            <a:avLst/>
          </a:prstGeom>
          <a:noFill/>
        </p:spPr>
      </p:pic>
      <p:pic>
        <p:nvPicPr>
          <p:cNvPr id="9" name="Picture 8">
            <a:extLst>
              <a:ext uri="{FF2B5EF4-FFF2-40B4-BE49-F238E27FC236}">
                <a16:creationId xmlns:a16="http://schemas.microsoft.com/office/drawing/2014/main" id="{0DCC66F4-7D89-416C-BA0C-56A510C85D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41120" y="482179"/>
            <a:ext cx="9509760" cy="5765500"/>
          </a:xfrm>
          <a:prstGeom prst="rect">
            <a:avLst/>
          </a:prstGeom>
        </p:spPr>
      </p:pic>
    </p:spTree>
    <p:extLst>
      <p:ext uri="{BB962C8B-B14F-4D97-AF65-F5344CB8AC3E}">
        <p14:creationId xmlns:p14="http://schemas.microsoft.com/office/powerpoint/2010/main" val="3019442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66"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5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38" name="Picture 37">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39" name="Rectangle 38">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44" name="Straight Connector 43">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45"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Straight Arrow Connector 45">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36"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37"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318195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lient 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90"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24347"/>
          <a:stretch/>
        </p:blipFill>
        <p:spPr>
          <a:xfrm>
            <a:off x="-1" y="507851"/>
            <a:ext cx="4206363"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0" y="649895"/>
            <a:ext cx="4206362"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1" name="Group 10">
            <a:extLst>
              <a:ext uri="{FF2B5EF4-FFF2-40B4-BE49-F238E27FC236}">
                <a16:creationId xmlns:a16="http://schemas.microsoft.com/office/drawing/2014/main" id="{773C75AE-9566-4E3B-8ABC-6E24FB4BE25B}"/>
              </a:ext>
            </a:extLst>
          </p:cNvPr>
          <p:cNvGrpSpPr/>
          <p:nvPr userDrawn="1"/>
        </p:nvGrpSpPr>
        <p:grpSpPr>
          <a:xfrm>
            <a:off x="3724275" y="1070092"/>
            <a:ext cx="8544665" cy="97898"/>
            <a:chOff x="3724275" y="1070092"/>
            <a:chExt cx="8544665" cy="97898"/>
          </a:xfrm>
        </p:grpSpPr>
        <p:cxnSp>
          <p:nvCxnSpPr>
            <p:cNvPr id="12" name="Straight Connector 11">
              <a:extLst>
                <a:ext uri="{FF2B5EF4-FFF2-40B4-BE49-F238E27FC236}">
                  <a16:creationId xmlns:a16="http://schemas.microsoft.com/office/drawing/2014/main" id="{E5832262-43E3-4A07-82F9-44A3C389201E}"/>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3" name="Rectangle 11">
              <a:extLst>
                <a:ext uri="{FF2B5EF4-FFF2-40B4-BE49-F238E27FC236}">
                  <a16:creationId xmlns:a16="http://schemas.microsoft.com/office/drawing/2014/main" id="{5065A4B8-5F15-4D02-9448-AB93774FE071}"/>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id="{F8E9294F-BB5D-46ED-B464-54CBD1CF8C8D}"/>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D0A5D17E-15DF-4C7D-8634-463BF7667DBC}"/>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D4801302-3D6B-4CBE-AB1F-66B2163E9DE9}"/>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3" name="Title 2"/>
          <p:cNvSpPr>
            <a:spLocks noGrp="1"/>
          </p:cNvSpPr>
          <p:nvPr>
            <p:ph type="title" hasCustomPrompt="1"/>
          </p:nvPr>
        </p:nvSpPr>
        <p:spPr>
          <a:xfrm>
            <a:off x="4500978" y="682294"/>
            <a:ext cx="7402544"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42621784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ient 2">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1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noFill/>
            <a:ln w="12700" cap="flat" cmpd="sng" algn="ctr">
              <a:solidFill>
                <a:srgbClr val="FFC000"/>
              </a:solidFill>
              <a:prstDash val="solid"/>
              <a:miter lim="800000"/>
            </a:ln>
            <a:effectLst/>
          </p:spPr>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sp>
        <p:nvSpPr>
          <p:cNvPr id="20"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chemeClr val="bg1"/>
                </a:solidFill>
              </a:defRPr>
            </a:lvl1pPr>
          </a:lstStyle>
          <a:p>
            <a:pPr lvl="0"/>
            <a:r>
              <a:rPr lang="en-US" dirty="0"/>
              <a:t>Title</a:t>
            </a:r>
          </a:p>
        </p:txBody>
      </p:sp>
    </p:spTree>
    <p:extLst>
      <p:ext uri="{BB962C8B-B14F-4D97-AF65-F5344CB8AC3E}">
        <p14:creationId xmlns:p14="http://schemas.microsoft.com/office/powerpoint/2010/main" val="375379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ient 3">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38"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6" name="Picture 5"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rgbClr val="FFC000">
                <a:shade val="45000"/>
                <a:satMod val="135000"/>
              </a:srgbClr>
              <a:prstClr val="white"/>
            </a:duotone>
            <a:extLst>
              <a:ext uri="{28A0092B-C50C-407E-A947-70E740481C1C}">
                <a14:useLocalDpi xmlns:a14="http://schemas.microsoft.com/office/drawing/2010/main" val="0"/>
              </a:ext>
            </a:extLst>
          </a:blip>
          <a:srcRect l="-4629" r="-1"/>
          <a:stretch/>
        </p:blipFill>
        <p:spPr>
          <a:xfrm>
            <a:off x="-206828" y="128361"/>
            <a:ext cx="5817448" cy="5700254"/>
          </a:xfrm>
          <a:prstGeom prst="rect">
            <a:avLst/>
          </a:prstGeom>
        </p:spPr>
      </p:pic>
      <p:sp>
        <p:nvSpPr>
          <p:cNvPr id="8" name="Rectangle 7">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6">
            <a:extLst>
              <a:ext uri="{FF2B5EF4-FFF2-40B4-BE49-F238E27FC236}">
                <a16:creationId xmlns:a16="http://schemas.microsoft.com/office/drawing/2014/main" id="{0AD75D50-CCB4-451E-A7A0-BB659993387C}"/>
              </a:ext>
            </a:extLst>
          </p:cNvPr>
          <p:cNvSpPr/>
          <p:nvPr userDrawn="1"/>
        </p:nvSpPr>
        <p:spPr>
          <a:xfrm flipH="1">
            <a:off x="4105024" y="0"/>
            <a:ext cx="8086972" cy="6858000"/>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0" name="Straight Connector 9">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05193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051934"/>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3" name="Straight Connector 12">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a:solidFill>
                <a:srgbClr val="051934"/>
              </a:solidFill>
            </a:ln>
          </p:spPr>
          <p:style>
            <a:lnRef idx="1">
              <a:schemeClr val="accent4"/>
            </a:lnRef>
            <a:fillRef idx="0">
              <a:schemeClr val="accent4"/>
            </a:fillRef>
            <a:effectRef idx="0">
              <a:schemeClr val="accent4"/>
            </a:effectRef>
            <a:fontRef idx="minor">
              <a:schemeClr val="tx1"/>
            </a:fontRef>
          </p:style>
        </p:cxnSp>
        <p:sp>
          <p:nvSpPr>
            <p:cNvPr id="14"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051934"/>
            </a:solidFill>
            <a:ln>
              <a:solidFill>
                <a:srgbClr val="0519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Arrow Connector 14">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051934"/>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Text Placeholder 19"/>
          <p:cNvSpPr>
            <a:spLocks noGrp="1"/>
          </p:cNvSpPr>
          <p:nvPr>
            <p:ph type="body" sz="quarter" idx="11" hasCustomPrompt="1"/>
          </p:nvPr>
        </p:nvSpPr>
        <p:spPr>
          <a:xfrm>
            <a:off x="6203972" y="2928606"/>
            <a:ext cx="5616573" cy="615553"/>
          </a:xfrm>
        </p:spPr>
        <p:txBody>
          <a:bodyPr lIns="91440" tIns="45720" rIns="91440" bIns="45720"/>
          <a:lstStyle>
            <a:lvl1pPr algn="ctr">
              <a:defRPr sz="3400" b="1">
                <a:solidFill>
                  <a:srgbClr val="575757"/>
                </a:solidFill>
              </a:defRPr>
            </a:lvl1pPr>
          </a:lstStyle>
          <a:p>
            <a:pPr lvl="0"/>
            <a:r>
              <a:rPr lang="en-US" dirty="0"/>
              <a:t>Title</a:t>
            </a:r>
          </a:p>
        </p:txBody>
      </p:sp>
    </p:spTree>
    <p:extLst>
      <p:ext uri="{BB962C8B-B14F-4D97-AF65-F5344CB8AC3E}">
        <p14:creationId xmlns:p14="http://schemas.microsoft.com/office/powerpoint/2010/main" val="2997360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ient 4">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62"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7"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Oval 17">
            <a:extLst>
              <a:ext uri="{FF2B5EF4-FFF2-40B4-BE49-F238E27FC236}">
                <a16:creationId xmlns:a16="http://schemas.microsoft.com/office/drawing/2014/main" id="{E2B21D19-2C3D-44F2-BD7B-B357A1D0C7A4}"/>
              </a:ext>
            </a:extLst>
          </p:cNvPr>
          <p:cNvSpPr/>
          <p:nvPr userDrawn="1"/>
        </p:nvSpPr>
        <p:spPr>
          <a:xfrm>
            <a:off x="283028" y="5268686"/>
            <a:ext cx="1445051" cy="144505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0" name="Picture 19"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cxnSp>
        <p:nvCxnSpPr>
          <p:cNvPr id="22" name="Straight Connector 21">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23"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24" name="Straight Arrow Connector 23">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26" name="Straight Arrow Connector 25">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sp>
        <p:nvSpPr>
          <p:cNvPr id="29" name="Title 2"/>
          <p:cNvSpPr>
            <a:spLocks noGrp="1"/>
          </p:cNvSpPr>
          <p:nvPr userDrawn="1">
            <p:ph type="title" hasCustomPrompt="1"/>
          </p:nvPr>
        </p:nvSpPr>
        <p:spPr>
          <a:xfrm>
            <a:off x="1059732" y="682294"/>
            <a:ext cx="10843790"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162948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0" y="1600200"/>
            <a:ext cx="121920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 name="Title 1"/>
          <p:cNvSpPr>
            <a:spLocks noGrp="1"/>
          </p:cNvSpPr>
          <p:nvPr>
            <p:ph type="title" hasCustomPrompt="1"/>
          </p:nvPr>
        </p:nvSpPr>
        <p:spPr>
          <a:xfrm>
            <a:off x="2133601" y="1600200"/>
            <a:ext cx="10058411" cy="2743203"/>
          </a:xfrm>
          <a:noFill/>
        </p:spPr>
        <p:txBody>
          <a:bodyPr wrap="square" lIns="365760" rIns="274320" anchor="ctr" anchorCtr="0"/>
          <a:lstStyle>
            <a:lvl1pPr algn="l">
              <a:defRPr sz="5333"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57601" y="4343400"/>
            <a:ext cx="8534401" cy="914400"/>
          </a:xfrm>
          <a:prstGeom prst="rect">
            <a:avLst/>
          </a:prstGeom>
          <a:noFill/>
        </p:spPr>
        <p:txBody>
          <a:bodyPr rIns="274320" anchor="t"/>
          <a:lstStyle>
            <a:lvl1pPr marL="0" indent="0">
              <a:buNone/>
              <a:defRPr sz="2667" spc="400">
                <a:solidFill>
                  <a:schemeClr val="bg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Arial"/>
            </a:endParaRPr>
          </a:p>
        </p:txBody>
      </p:sp>
      <p:sp>
        <p:nvSpPr>
          <p:cNvPr id="6" name="Slide Number Placeholder 5"/>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7" name="TextBox 16"/>
          <p:cNvSpPr txBox="1"/>
          <p:nvPr/>
        </p:nvSpPr>
        <p:spPr>
          <a:xfrm>
            <a:off x="8256592" y="6446602"/>
            <a:ext cx="2106609" cy="235898"/>
          </a:xfrm>
          <a:prstGeom prst="rect">
            <a:avLst/>
          </a:prstGeom>
          <a:noFill/>
        </p:spPr>
        <p:txBody>
          <a:bodyPr wrap="square" rtlCol="0" anchor="b">
            <a:spAutoFit/>
          </a:bodyPr>
          <a:lstStyle/>
          <a:p>
            <a:pPr algn="r"/>
            <a:r>
              <a:rPr lang="en-US" sz="933" i="1" dirty="0">
                <a:solidFill>
                  <a:srgbClr val="FFFFFF">
                    <a:lumMod val="65000"/>
                  </a:srgbClr>
                </a:solidFill>
                <a:latin typeface="Arial"/>
              </a:rPr>
              <a:t>www.ksde.org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474" y="1193800"/>
            <a:ext cx="3066492" cy="463296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461000"/>
            <a:ext cx="1431235" cy="1097280"/>
          </a:xfrm>
          <a:prstGeom prst="rect">
            <a:avLst/>
          </a:prstGeom>
        </p:spPr>
      </p:pic>
    </p:spTree>
    <p:extLst>
      <p:ext uri="{BB962C8B-B14F-4D97-AF65-F5344CB8AC3E}">
        <p14:creationId xmlns:p14="http://schemas.microsoft.com/office/powerpoint/2010/main" val="308282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ient 5">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86"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6" name="Rectangle 6">
            <a:extLst>
              <a:ext uri="{FF2B5EF4-FFF2-40B4-BE49-F238E27FC236}">
                <a16:creationId xmlns:a16="http://schemas.microsoft.com/office/drawing/2014/main" id="{0AD75D50-CCB4-451E-A7A0-BB659993387C}"/>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8">
            <a:extLst>
              <a:ext uri="{FF2B5EF4-FFF2-40B4-BE49-F238E27FC236}">
                <a16:creationId xmlns:a16="http://schemas.microsoft.com/office/drawing/2014/main" id="{210ECE13-3EDD-413C-803A-B8D8B2E8245E}"/>
              </a:ext>
            </a:extLst>
          </p:cNvPr>
          <p:cNvSpPr/>
          <p:nvPr userDrawn="1"/>
        </p:nvSpPr>
        <p:spPr>
          <a:xfrm>
            <a:off x="6729274" y="5850386"/>
            <a:ext cx="5462726"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a:extLst>
              <a:ext uri="{FF2B5EF4-FFF2-40B4-BE49-F238E27FC236}">
                <a16:creationId xmlns:a16="http://schemas.microsoft.com/office/drawing/2014/main" id="{2F8C7957-DB72-4CA6-AB40-261946F24E10}"/>
              </a:ext>
            </a:extLst>
          </p:cNvPr>
          <p:cNvGrpSpPr/>
          <p:nvPr userDrawn="1"/>
        </p:nvGrpSpPr>
        <p:grpSpPr>
          <a:xfrm>
            <a:off x="1963091" y="1070092"/>
            <a:ext cx="11778343" cy="97898"/>
            <a:chOff x="283028" y="1070092"/>
            <a:chExt cx="11778343" cy="97898"/>
          </a:xfrm>
        </p:grpSpPr>
        <p:cxnSp>
          <p:nvCxnSpPr>
            <p:cNvPr id="10" name="Straight Connector 9">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11"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3" name="Straight Arrow Connector 12">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6" name="Oval 15">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7" name="Picture 16"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7"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19" name="Title 2"/>
          <p:cNvSpPr>
            <a:spLocks noGrp="1"/>
          </p:cNvSpPr>
          <p:nvPr>
            <p:ph type="title" hasCustomPrompt="1"/>
          </p:nvPr>
        </p:nvSpPr>
        <p:spPr>
          <a:xfrm>
            <a:off x="2739795" y="682294"/>
            <a:ext cx="9163727" cy="387798"/>
          </a:xfrm>
        </p:spPr>
        <p:txBody>
          <a:bodyPr anchor="b"/>
          <a:lstStyle>
            <a:lvl1pPr>
              <a:defRPr sz="2800"/>
            </a:lvl1pPr>
          </a:lstStyle>
          <a:p>
            <a:r>
              <a:rPr lang="en-US" dirty="0"/>
              <a:t>Click to add title</a:t>
            </a:r>
          </a:p>
        </p:txBody>
      </p:sp>
    </p:spTree>
    <p:extLst>
      <p:ext uri="{BB962C8B-B14F-4D97-AF65-F5344CB8AC3E}">
        <p14:creationId xmlns:p14="http://schemas.microsoft.com/office/powerpoint/2010/main" val="113854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ient 6">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10"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mn-lt"/>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grpSp>
        <p:nvGrpSpPr>
          <p:cNvPr id="6" name="Group 5">
            <a:extLst>
              <a:ext uri="{FF2B5EF4-FFF2-40B4-BE49-F238E27FC236}">
                <a16:creationId xmlns:a16="http://schemas.microsoft.com/office/drawing/2014/main" id="{2F8C7957-DB72-4CA6-AB40-261946F24E10}"/>
              </a:ext>
            </a:extLst>
          </p:cNvPr>
          <p:cNvGrpSpPr/>
          <p:nvPr userDrawn="1"/>
        </p:nvGrpSpPr>
        <p:grpSpPr>
          <a:xfrm rot="5400000">
            <a:off x="-3773681" y="6033979"/>
            <a:ext cx="11778343" cy="97898"/>
            <a:chOff x="283028" y="1070092"/>
            <a:chExt cx="11778343" cy="97898"/>
          </a:xfrm>
        </p:grpSpPr>
        <p:cxnSp>
          <p:nvCxnSpPr>
            <p:cNvPr id="8" name="Straight Connector 7">
              <a:extLst>
                <a:ext uri="{FF2B5EF4-FFF2-40B4-BE49-F238E27FC236}">
                  <a16:creationId xmlns:a16="http://schemas.microsoft.com/office/drawing/2014/main" id="{E5832262-43E3-4A07-82F9-44A3C389201E}"/>
                </a:ext>
              </a:extLst>
            </p:cNvPr>
            <p:cNvCxnSpPr>
              <a:cxnSpLocks/>
            </p:cNvCxnSpPr>
            <p:nvPr/>
          </p:nvCxnSpPr>
          <p:spPr>
            <a:xfrm>
              <a:off x="1059732" y="1118586"/>
              <a:ext cx="11001639" cy="0"/>
            </a:xfrm>
            <a:prstGeom prst="line">
              <a:avLst/>
            </a:prstGeom>
            <a:noFill/>
            <a:ln w="12700" cap="flat" cmpd="sng" algn="ctr">
              <a:solidFill>
                <a:srgbClr val="FFC000"/>
              </a:solidFill>
              <a:prstDash val="solid"/>
              <a:miter lim="800000"/>
            </a:ln>
            <a:effectLst/>
          </p:spPr>
        </p:cxnSp>
        <p:sp>
          <p:nvSpPr>
            <p:cNvPr id="9" name="Rectangle 11">
              <a:extLst>
                <a:ext uri="{FF2B5EF4-FFF2-40B4-BE49-F238E27FC236}">
                  <a16:creationId xmlns:a16="http://schemas.microsoft.com/office/drawing/2014/main" id="{5065A4B8-5F15-4D02-9448-AB93774FE071}"/>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w="12700" cap="flat" cmpd="sng" algn="ctr">
              <a:solidFill>
                <a:srgbClr val="EDAE1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Straight Arrow Connector 9">
              <a:extLst>
                <a:ext uri="{FF2B5EF4-FFF2-40B4-BE49-F238E27FC236}">
                  <a16:creationId xmlns:a16="http://schemas.microsoft.com/office/drawing/2014/main" id="{F8E9294F-BB5D-46ED-B464-54CBD1CF8C8D}"/>
                </a:ext>
              </a:extLst>
            </p:cNvPr>
            <p:cNvCxnSpPr/>
            <p:nvPr/>
          </p:nvCxnSpPr>
          <p:spPr>
            <a:xfrm flipH="1">
              <a:off x="283028" y="1070092"/>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D0A5D17E-15DF-4C7D-8634-463BF7667DBC}"/>
                </a:ext>
              </a:extLst>
            </p:cNvPr>
            <p:cNvCxnSpPr/>
            <p:nvPr/>
          </p:nvCxnSpPr>
          <p:spPr>
            <a:xfrm flipH="1">
              <a:off x="333034" y="1122066"/>
              <a:ext cx="342900" cy="0"/>
            </a:xfrm>
            <a:prstGeom prst="straightConnector1">
              <a:avLst/>
            </a:prstGeom>
            <a:noFill/>
            <a:ln w="12700" cap="rnd" cmpd="sng" algn="ctr">
              <a:solidFill>
                <a:srgbClr val="EDAE1D"/>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4801302-3D6B-4CBE-AB1F-66B2163E9DE9}"/>
                </a:ext>
              </a:extLst>
            </p:cNvPr>
            <p:cNvCxnSpPr/>
            <p:nvPr/>
          </p:nvCxnSpPr>
          <p:spPr>
            <a:xfrm flipH="1">
              <a:off x="283028" y="1167990"/>
              <a:ext cx="342900" cy="0"/>
            </a:xfrm>
            <a:prstGeom prst="straightConnector1">
              <a:avLst/>
            </a:prstGeom>
            <a:noFill/>
            <a:ln w="12700" cap="rnd" cmpd="sng" algn="ctr">
              <a:solidFill>
                <a:srgbClr val="EDAE1D"/>
              </a:solidFill>
              <a:prstDash val="solid"/>
              <a:round/>
              <a:headEnd type="none" w="med" len="med"/>
              <a:tailEnd type="none" w="med" len="med"/>
            </a:ln>
            <a:effectLst/>
          </p:spPr>
        </p:cxnSp>
      </p:grpSp>
      <p:grpSp>
        <p:nvGrpSpPr>
          <p:cNvPr id="13" name="Group 12">
            <a:extLst>
              <a:ext uri="{FF2B5EF4-FFF2-40B4-BE49-F238E27FC236}">
                <a16:creationId xmlns:a16="http://schemas.microsoft.com/office/drawing/2014/main" id="{34AE90C2-9094-487A-B01B-8531116BA3AD}"/>
              </a:ext>
            </a:extLst>
          </p:cNvPr>
          <p:cNvGrpSpPr/>
          <p:nvPr userDrawn="1"/>
        </p:nvGrpSpPr>
        <p:grpSpPr>
          <a:xfrm>
            <a:off x="161584" y="316369"/>
            <a:ext cx="1680063" cy="1701419"/>
            <a:chOff x="154656" y="5156581"/>
            <a:chExt cx="1680063" cy="1701419"/>
          </a:xfrm>
        </p:grpSpPr>
        <p:sp>
          <p:nvSpPr>
            <p:cNvPr id="14" name="Oval 13">
              <a:extLst>
                <a:ext uri="{FF2B5EF4-FFF2-40B4-BE49-F238E27FC236}">
                  <a16:creationId xmlns:a16="http://schemas.microsoft.com/office/drawing/2014/main" id="{E2B21D19-2C3D-44F2-BD7B-B357A1D0C7A4}"/>
                </a:ext>
              </a:extLst>
            </p:cNvPr>
            <p:cNvSpPr/>
            <p:nvPr/>
          </p:nvSpPr>
          <p:spPr>
            <a:xfrm>
              <a:off x="283028" y="5268686"/>
              <a:ext cx="1445051" cy="1445051"/>
            </a:xfrm>
            <a:prstGeom prst="ellipse">
              <a:avLst/>
            </a:prstGeom>
            <a:solidFill>
              <a:srgbClr val="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descr="A close up of a logo&#10;&#10;Description automatically generated">
              <a:extLst>
                <a:ext uri="{FF2B5EF4-FFF2-40B4-BE49-F238E27FC236}">
                  <a16:creationId xmlns:a16="http://schemas.microsoft.com/office/drawing/2014/main" id="{245211DD-9F9B-4E03-931C-F9A31D9B9F1D}"/>
                </a:ext>
              </a:extLst>
            </p:cNvPr>
            <p:cNvPicPr>
              <a:picLocks noChangeAspect="1"/>
            </p:cNvPicPr>
            <p:nvPr/>
          </p:nvPicPr>
          <p:blipFill rotWithShape="1">
            <a:blip r:embed="rId6" cstate="print">
              <a:duotone>
                <a:srgbClr val="FFC000">
                  <a:shade val="45000"/>
                  <a:satMod val="135000"/>
                </a:srgbClr>
                <a:prstClr val="white"/>
              </a:duotone>
              <a:extLst>
                <a:ext uri="{28A0092B-C50C-407E-A947-70E740481C1C}">
                  <a14:useLocalDpi xmlns:a14="http://schemas.microsoft.com/office/drawing/2010/main" val="0"/>
                </a:ext>
              </a:extLst>
            </a:blip>
            <a:srcRect l="-1235"/>
            <a:stretch/>
          </p:blipFill>
          <p:spPr>
            <a:xfrm>
              <a:off x="154656" y="5156581"/>
              <a:ext cx="1680063" cy="1701419"/>
            </a:xfrm>
            <a:prstGeom prst="rect">
              <a:avLst/>
            </a:prstGeom>
          </p:spPr>
        </p:pic>
      </p:grpSp>
      <p:sp>
        <p:nvSpPr>
          <p:cNvPr id="4" name="Text Placeholder 3"/>
          <p:cNvSpPr>
            <a:spLocks noGrp="1"/>
          </p:cNvSpPr>
          <p:nvPr>
            <p:ph type="body" sz="quarter" idx="11" hasCustomPrompt="1"/>
          </p:nvPr>
        </p:nvSpPr>
        <p:spPr>
          <a:xfrm>
            <a:off x="2344477" y="590132"/>
            <a:ext cx="9228229" cy="584775"/>
          </a:xfrm>
        </p:spPr>
        <p:txBody>
          <a:bodyPr lIns="91440" tIns="45720" rIns="91440" bIns="45720"/>
          <a:lstStyle>
            <a:lvl1pPr marL="0" algn="l" defTabSz="914400" rtl="0" eaLnBrk="1" latinLnBrk="0" hangingPunct="1">
              <a:defRPr lang="en-US" sz="3200" kern="1200" dirty="0">
                <a:solidFill>
                  <a:schemeClr val="tx2"/>
                </a:solidFill>
                <a:latin typeface="+mn-lt"/>
                <a:ea typeface="+mn-ea"/>
                <a:cs typeface="+mn-cs"/>
              </a:defRPr>
            </a:lvl1pPr>
          </a:lstStyle>
          <a:p>
            <a:pPr lvl="0"/>
            <a:r>
              <a:rPr lang="en-US" dirty="0"/>
              <a:t>Title</a:t>
            </a:r>
          </a:p>
        </p:txBody>
      </p:sp>
    </p:spTree>
    <p:extLst>
      <p:ext uri="{BB962C8B-B14F-4D97-AF65-F5344CB8AC3E}">
        <p14:creationId xmlns:p14="http://schemas.microsoft.com/office/powerpoint/2010/main" val="1109863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lient 7">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34"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5" name="Rectangle 6">
            <a:extLst>
              <a:ext uri="{FF2B5EF4-FFF2-40B4-BE49-F238E27FC236}">
                <a16:creationId xmlns:a16="http://schemas.microsoft.com/office/drawing/2014/main" id="{BD0CCF64-679E-4CB8-8048-AF2370333156}"/>
              </a:ext>
            </a:extLst>
          </p:cNvPr>
          <p:cNvSpPr/>
          <p:nvPr userDrawn="1"/>
        </p:nvSpPr>
        <p:spPr>
          <a:xfrm>
            <a:off x="-1" y="5850386"/>
            <a:ext cx="7297446" cy="719091"/>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7446" h="719091">
                <a:moveTo>
                  <a:pt x="0" y="0"/>
                </a:moveTo>
                <a:lnTo>
                  <a:pt x="7297446" y="0"/>
                </a:lnTo>
                <a:lnTo>
                  <a:pt x="6631621"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28C2FB08-5927-4322-9E4D-942431372235}"/>
              </a:ext>
            </a:extLst>
          </p:cNvPr>
          <p:cNvSpPr/>
          <p:nvPr userDrawn="1"/>
        </p:nvSpPr>
        <p:spPr>
          <a:xfrm>
            <a:off x="6670551" y="5850386"/>
            <a:ext cx="5521449" cy="719090"/>
          </a:xfrm>
          <a:custGeom>
            <a:avLst/>
            <a:gdLst>
              <a:gd name="connsiteX0" fmla="*/ 0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0 w 5684668"/>
              <a:gd name="connsiteY4" fmla="*/ 0 h 719090"/>
              <a:gd name="connsiteX0" fmla="*/ 843379 w 5684668"/>
              <a:gd name="connsiteY0" fmla="*/ 0 h 719090"/>
              <a:gd name="connsiteX1" fmla="*/ 5684668 w 5684668"/>
              <a:gd name="connsiteY1" fmla="*/ 0 h 719090"/>
              <a:gd name="connsiteX2" fmla="*/ 5684668 w 5684668"/>
              <a:gd name="connsiteY2" fmla="*/ 719090 h 719090"/>
              <a:gd name="connsiteX3" fmla="*/ 0 w 5684668"/>
              <a:gd name="connsiteY3" fmla="*/ 719090 h 719090"/>
              <a:gd name="connsiteX4" fmla="*/ 843379 w 5684668"/>
              <a:gd name="connsiteY4" fmla="*/ 0 h 719090"/>
              <a:gd name="connsiteX0" fmla="*/ 621437 w 5462726"/>
              <a:gd name="connsiteY0" fmla="*/ 0 h 719090"/>
              <a:gd name="connsiteX1" fmla="*/ 5462726 w 5462726"/>
              <a:gd name="connsiteY1" fmla="*/ 0 h 719090"/>
              <a:gd name="connsiteX2" fmla="*/ 5462726 w 5462726"/>
              <a:gd name="connsiteY2" fmla="*/ 719090 h 719090"/>
              <a:gd name="connsiteX3" fmla="*/ 0 w 5462726"/>
              <a:gd name="connsiteY3" fmla="*/ 719090 h 719090"/>
              <a:gd name="connsiteX4" fmla="*/ 621437 w 5462726"/>
              <a:gd name="connsiteY4" fmla="*/ 0 h 719090"/>
              <a:gd name="connsiteX0" fmla="*/ 656947 w 5462726"/>
              <a:gd name="connsiteY0" fmla="*/ 8878 h 719090"/>
              <a:gd name="connsiteX1" fmla="*/ 5462726 w 5462726"/>
              <a:gd name="connsiteY1" fmla="*/ 0 h 719090"/>
              <a:gd name="connsiteX2" fmla="*/ 5462726 w 5462726"/>
              <a:gd name="connsiteY2" fmla="*/ 719090 h 719090"/>
              <a:gd name="connsiteX3" fmla="*/ 0 w 5462726"/>
              <a:gd name="connsiteY3" fmla="*/ 719090 h 719090"/>
              <a:gd name="connsiteX4" fmla="*/ 656947 w 5462726"/>
              <a:gd name="connsiteY4" fmla="*/ 8878 h 719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726" h="719090">
                <a:moveTo>
                  <a:pt x="656947" y="8878"/>
                </a:moveTo>
                <a:lnTo>
                  <a:pt x="5462726" y="0"/>
                </a:lnTo>
                <a:lnTo>
                  <a:pt x="5462726" y="719090"/>
                </a:lnTo>
                <a:lnTo>
                  <a:pt x="0" y="719090"/>
                </a:lnTo>
                <a:lnTo>
                  <a:pt x="656947" y="8878"/>
                </a:lnTo>
                <a:close/>
              </a:path>
            </a:pathLst>
          </a:custGeom>
          <a:solidFill>
            <a:srgbClr val="EDAE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2"/>
          <p:cNvSpPr>
            <a:spLocks noGrp="1"/>
          </p:cNvSpPr>
          <p:nvPr>
            <p:ph type="title" hasCustomPrompt="1"/>
          </p:nvPr>
        </p:nvSpPr>
        <p:spPr>
          <a:xfrm>
            <a:off x="1289412" y="682294"/>
            <a:ext cx="10614110" cy="387798"/>
          </a:xfrm>
        </p:spPr>
        <p:txBody>
          <a:bodyPr anchor="b"/>
          <a:lstStyle>
            <a:lvl1pPr>
              <a:defRPr sz="2800"/>
            </a:lvl1pPr>
          </a:lstStyle>
          <a:p>
            <a:r>
              <a:rPr lang="en-US" dirty="0"/>
              <a:t>Click to add title</a:t>
            </a:r>
          </a:p>
        </p:txBody>
      </p:sp>
      <p:grpSp>
        <p:nvGrpSpPr>
          <p:cNvPr id="4" name="Group 3"/>
          <p:cNvGrpSpPr/>
          <p:nvPr userDrawn="1"/>
        </p:nvGrpSpPr>
        <p:grpSpPr>
          <a:xfrm>
            <a:off x="191589" y="1070092"/>
            <a:ext cx="11869783" cy="97898"/>
            <a:chOff x="191589" y="1070092"/>
            <a:chExt cx="11869783" cy="97898"/>
          </a:xfrm>
        </p:grpSpPr>
        <p:sp>
          <p:nvSpPr>
            <p:cNvPr id="21" name="Rectangle 11">
              <a:extLst>
                <a:ext uri="{FF2B5EF4-FFF2-40B4-BE49-F238E27FC236}">
                  <a16:creationId xmlns:a16="http://schemas.microsoft.com/office/drawing/2014/main" id="{3BEE02AA-3F87-4005-8099-FBC9718DDD55}"/>
                </a:ext>
              </a:extLst>
            </p:cNvPr>
            <p:cNvSpPr/>
            <p:nvPr/>
          </p:nvSpPr>
          <p:spPr>
            <a:xfrm>
              <a:off x="746937" y="1070092"/>
              <a:ext cx="485500"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C11E594-9CD6-4AA3-963B-7D63B33A4A51}"/>
                </a:ext>
              </a:extLst>
            </p:cNvPr>
            <p:cNvCxnSpPr/>
            <p:nvPr/>
          </p:nvCxnSpPr>
          <p:spPr>
            <a:xfrm flipH="1">
              <a:off x="191589" y="1070092"/>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6E58C44-C5E8-4F2A-8768-7B02C6FA32F7}"/>
                </a:ext>
              </a:extLst>
            </p:cNvPr>
            <p:cNvCxnSpPr/>
            <p:nvPr/>
          </p:nvCxnSpPr>
          <p:spPr>
            <a:xfrm flipH="1">
              <a:off x="262269" y="1122066"/>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5D2565-0252-40A1-9AF8-9A87442F6F08}"/>
                </a:ext>
              </a:extLst>
            </p:cNvPr>
            <p:cNvCxnSpPr/>
            <p:nvPr/>
          </p:nvCxnSpPr>
          <p:spPr>
            <a:xfrm flipH="1">
              <a:off x="191589" y="1167990"/>
              <a:ext cx="484668"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832262-43E3-4A07-82F9-44A3C389201E}"/>
                </a:ext>
              </a:extLst>
            </p:cNvPr>
            <p:cNvCxnSpPr>
              <a:cxnSpLocks/>
            </p:cNvCxnSpPr>
            <p:nvPr userDrawn="1"/>
          </p:nvCxnSpPr>
          <p:spPr>
            <a:xfrm>
              <a:off x="1289412" y="1118586"/>
              <a:ext cx="10771960" cy="0"/>
            </a:xfrm>
            <a:prstGeom prst="line">
              <a:avLst/>
            </a:prstGeom>
            <a:noFill/>
            <a:ln w="12700" cap="flat" cmpd="sng" algn="ctr">
              <a:solidFill>
                <a:srgbClr val="FFC000"/>
              </a:solidFill>
              <a:prstDash val="solid"/>
              <a:miter lim="800000"/>
            </a:ln>
            <a:effectLst/>
          </p:spPr>
        </p:cxnSp>
      </p:grpSp>
    </p:spTree>
    <p:extLst>
      <p:ext uri="{BB962C8B-B14F-4D97-AF65-F5344CB8AC3E}">
        <p14:creationId xmlns:p14="http://schemas.microsoft.com/office/powerpoint/2010/main" val="4106768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lient 8">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58" name="think-cell Slide" r:id="rId5" imgW="352" imgH="355" progId="TCLayout.ActiveDocument.1">
                  <p:embed/>
                </p:oleObj>
              </mc:Choice>
              <mc:Fallback>
                <p:oleObj name="think-cell Slide" r:id="rId5" imgW="352" imgH="355"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8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8" name="Title 2"/>
          <p:cNvSpPr>
            <a:spLocks noGrp="1"/>
          </p:cNvSpPr>
          <p:nvPr>
            <p:ph type="title" hasCustomPrompt="1"/>
          </p:nvPr>
        </p:nvSpPr>
        <p:spPr>
          <a:xfrm>
            <a:off x="1058257" y="644194"/>
            <a:ext cx="10845265" cy="387798"/>
          </a:xfrm>
        </p:spPr>
        <p:txBody>
          <a:bodyPr anchor="b"/>
          <a:lstStyle>
            <a:lvl1pPr>
              <a:defRPr sz="2800"/>
            </a:lvl1pPr>
          </a:lstStyle>
          <a:p>
            <a:r>
              <a:rPr lang="en-US" dirty="0"/>
              <a:t>Click to add title</a:t>
            </a:r>
          </a:p>
        </p:txBody>
      </p:sp>
      <p:grpSp>
        <p:nvGrpSpPr>
          <p:cNvPr id="33" name="Group 32">
            <a:extLst>
              <a:ext uri="{FF2B5EF4-FFF2-40B4-BE49-F238E27FC236}">
                <a16:creationId xmlns:a16="http://schemas.microsoft.com/office/drawing/2014/main" id="{6E542512-36EF-412B-B089-57D5D6F17427}"/>
              </a:ext>
            </a:extLst>
          </p:cNvPr>
          <p:cNvGrpSpPr/>
          <p:nvPr userDrawn="1"/>
        </p:nvGrpSpPr>
        <p:grpSpPr>
          <a:xfrm>
            <a:off x="281553" y="998742"/>
            <a:ext cx="11778343" cy="97898"/>
            <a:chOff x="283028" y="1070092"/>
            <a:chExt cx="11778343" cy="97898"/>
          </a:xfrm>
        </p:grpSpPr>
        <p:cxnSp>
          <p:nvCxnSpPr>
            <p:cNvPr id="34" name="Straight Connector 33">
              <a:extLst>
                <a:ext uri="{FF2B5EF4-FFF2-40B4-BE49-F238E27FC236}">
                  <a16:creationId xmlns:a16="http://schemas.microsoft.com/office/drawing/2014/main" id="{CCB2A574-04D4-4196-9FFB-2730EAB13081}"/>
                </a:ext>
              </a:extLst>
            </p:cNvPr>
            <p:cNvCxnSpPr>
              <a:cxnSpLocks/>
            </p:cNvCxnSpPr>
            <p:nvPr/>
          </p:nvCxnSpPr>
          <p:spPr>
            <a:xfrm>
              <a:off x="1059732" y="1118586"/>
              <a:ext cx="11001639" cy="0"/>
            </a:xfrm>
            <a:prstGeom prst="line">
              <a:avLst/>
            </a:prstGeom>
            <a:ln w="12700">
              <a:solidFill>
                <a:schemeClr val="accent3"/>
              </a:solidFill>
            </a:ln>
          </p:spPr>
          <p:style>
            <a:lnRef idx="1">
              <a:schemeClr val="accent4"/>
            </a:lnRef>
            <a:fillRef idx="0">
              <a:schemeClr val="accent4"/>
            </a:fillRef>
            <a:effectRef idx="0">
              <a:schemeClr val="accent4"/>
            </a:effectRef>
            <a:fontRef idx="minor">
              <a:schemeClr val="tx1"/>
            </a:fontRef>
          </p:style>
        </p:cxnSp>
        <p:sp>
          <p:nvSpPr>
            <p:cNvPr id="35" name="Rectangle 11">
              <a:extLst>
                <a:ext uri="{FF2B5EF4-FFF2-40B4-BE49-F238E27FC236}">
                  <a16:creationId xmlns:a16="http://schemas.microsoft.com/office/drawing/2014/main" id="{5B3F89F9-A56C-4B93-916D-17D734A8A350}"/>
                </a:ext>
              </a:extLst>
            </p:cNvPr>
            <p:cNvSpPr/>
            <p:nvPr/>
          </p:nvSpPr>
          <p:spPr>
            <a:xfrm>
              <a:off x="675934"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Arrow Connector 35">
              <a:extLst>
                <a:ext uri="{FF2B5EF4-FFF2-40B4-BE49-F238E27FC236}">
                  <a16:creationId xmlns:a16="http://schemas.microsoft.com/office/drawing/2014/main" id="{E342FA8D-39D5-4A0E-B424-B6C5CF82D2AB}"/>
                </a:ext>
              </a:extLst>
            </p:cNvPr>
            <p:cNvCxnSpPr/>
            <p:nvPr/>
          </p:nvCxnSpPr>
          <p:spPr>
            <a:xfrm flipH="1">
              <a:off x="283028"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FFE91A-B89F-4F15-B45A-2DDB75C8CD66}"/>
                </a:ext>
              </a:extLst>
            </p:cNvPr>
            <p:cNvCxnSpPr/>
            <p:nvPr/>
          </p:nvCxnSpPr>
          <p:spPr>
            <a:xfrm flipH="1">
              <a:off x="333034"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43F1C8E-2570-41A9-A43D-120A0A2FE922}"/>
                </a:ext>
              </a:extLst>
            </p:cNvPr>
            <p:cNvCxnSpPr/>
            <p:nvPr/>
          </p:nvCxnSpPr>
          <p:spPr>
            <a:xfrm flipH="1">
              <a:off x="283028"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9523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8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5"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106082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0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288478" y="2085628"/>
            <a:ext cx="11615045" cy="4089131"/>
          </a:xfrm>
        </p:spPr>
        <p:txBody>
          <a:bodyPr/>
          <a:lstStyle>
            <a:lvl1pPr>
              <a:lnSpc>
                <a:spcPct val="100000"/>
              </a:lnSpc>
              <a:spcBef>
                <a:spcPts val="0"/>
              </a:spcBef>
              <a:spcAft>
                <a:spcPts val="0"/>
              </a:spcAft>
              <a:defRPr sz="2000">
                <a:latin typeface="+mn-lt"/>
                <a:ea typeface="+mn-ea"/>
                <a:cs typeface="+mn-cs"/>
                <a:sym typeface="+mn-lt"/>
              </a:defRPr>
            </a:lvl1pPr>
            <a:lvl2pPr>
              <a:lnSpc>
                <a:spcPct val="100000"/>
              </a:lnSpc>
              <a:spcBef>
                <a:spcPts val="0"/>
              </a:spcBef>
              <a:spcAft>
                <a:spcPts val="0"/>
              </a:spcAft>
              <a:defRPr sz="2000">
                <a:latin typeface="+mn-lt"/>
                <a:ea typeface="+mn-ea"/>
                <a:cs typeface="+mn-cs"/>
                <a:sym typeface="+mn-lt"/>
              </a:defRPr>
            </a:lvl2pPr>
            <a:lvl3pPr>
              <a:lnSpc>
                <a:spcPct val="100000"/>
              </a:lnSpc>
              <a:spcBef>
                <a:spcPts val="0"/>
              </a:spcBef>
              <a:spcAft>
                <a:spcPts val="0"/>
              </a:spcAft>
              <a:defRPr sz="2000">
                <a:latin typeface="+mn-lt"/>
                <a:ea typeface="+mn-ea"/>
                <a:cs typeface="+mn-cs"/>
                <a:sym typeface="+mn-lt"/>
              </a:defRPr>
            </a:lvl3pPr>
            <a:lvl4pPr>
              <a:lnSpc>
                <a:spcPct val="100000"/>
              </a:lnSpc>
              <a:spcBef>
                <a:spcPts val="0"/>
              </a:spcBef>
              <a:spcAft>
                <a:spcPts val="0"/>
              </a:spcAft>
              <a:defRPr sz="2800">
                <a:latin typeface="+mn-lt"/>
                <a:ea typeface="+mn-ea"/>
                <a:cs typeface="+mn-cs"/>
                <a:sym typeface="+mn-lt"/>
              </a:defRPr>
            </a:lvl4pPr>
            <a:lvl5pPr>
              <a:lnSpc>
                <a:spcPct val="100000"/>
              </a:lnSpc>
              <a:spcBef>
                <a:spcPts val="0"/>
              </a:spcBef>
              <a:spcAft>
                <a:spcPts val="0"/>
              </a:spcAft>
              <a:defRPr sz="2800">
                <a:latin typeface="+mn-lt"/>
                <a:ea typeface="+mn-ea"/>
                <a:cs typeface="+mn-cs"/>
                <a:sym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9" name="Title 4"/>
          <p:cNvSpPr>
            <a:spLocks noGrp="1"/>
          </p:cNvSpPr>
          <p:nvPr>
            <p:ph type="title" hasCustomPrompt="1"/>
          </p:nvPr>
        </p:nvSpPr>
        <p:spPr>
          <a:xfrm>
            <a:off x="288478" y="622800"/>
            <a:ext cx="11615045"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942805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30"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mn-lt"/>
              </a:defRPr>
            </a:lvl1pPr>
          </a:lstStyle>
          <a:p>
            <a:endParaRPr lang="en-US" dirty="0"/>
          </a:p>
        </p:txBody>
      </p:sp>
      <p:sp>
        <p:nvSpPr>
          <p:cNvPr id="9" name="Title 1"/>
          <p:cNvSpPr>
            <a:spLocks noGrp="1"/>
          </p:cNvSpPr>
          <p:nvPr>
            <p:ph type="title" hasCustomPrompt="1"/>
          </p:nvPr>
        </p:nvSpPr>
        <p:spPr bwMode="ltGray">
          <a:xfrm>
            <a:off x="288478" y="1544274"/>
            <a:ext cx="3793922" cy="1495794"/>
          </a:xfrm>
          <a:noFill/>
        </p:spPr>
        <p:txBody>
          <a:bodyPr wrap="square" lIns="0" tIns="0" rIns="320040" bIns="0" anchor="b">
            <a:noAutofit/>
          </a:bodyPr>
          <a:lstStyle>
            <a:lvl1pPr>
              <a:defRPr sz="3200">
                <a:solidFill>
                  <a:schemeClr val="tx2"/>
                </a:solidFill>
                <a:latin typeface="+mj-lt"/>
                <a:ea typeface="+mj-ea"/>
                <a:cs typeface="+mj-cs"/>
                <a:sym typeface="+mj-lt"/>
              </a:defRPr>
            </a:lvl1pPr>
          </a:lstStyle>
          <a:p>
            <a:r>
              <a:rPr lang="en-US" dirty="0"/>
              <a:t>Click to 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1048292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54" name="think-cell Slide" r:id="rId4" imgW="352" imgH="355" progId="TCLayout.ActiveDocument.1">
                  <p:embed/>
                </p:oleObj>
              </mc:Choice>
              <mc:Fallback>
                <p:oleObj name="think-cell Slide" r:id="rId4" imgW="352" imgH="355"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
        <p:nvSpPr>
          <p:cNvPr id="4" name="TextBox 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1116040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778"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ea typeface="+mj-ea"/>
                <a:cs typeface="+mj-cs"/>
                <a:sym typeface="+mj-lt"/>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1169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80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6" name="Rectangle 25"/>
          <p:cNvSpPr/>
          <p:nvPr userDrawn="1"/>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7"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1852195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1"/>
            <a:ext cx="109728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93800"/>
            <a:ext cx="5588000" cy="4978400"/>
          </a:xfrm>
          <a:prstGeom prst="rect">
            <a:avLst/>
          </a:prstGeom>
          <a:noFill/>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876769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82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7" name="TextBox 16"/>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57457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85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288478" y="2681103"/>
            <a:ext cx="3469403" cy="1495794"/>
          </a:xfrm>
          <a:prstGeom prst="rect">
            <a:avLst/>
          </a:prstGeom>
        </p:spPr>
        <p:txBody>
          <a:bodyPr anchor="ctr">
            <a:noAutofit/>
          </a:bodyPr>
          <a:lstStyle>
            <a:lvl1pPr>
              <a:defRPr sz="3200">
                <a:solidFill>
                  <a:schemeClr val="bg1"/>
                </a:solidFill>
                <a:latin typeface="+mj-lt"/>
                <a:ea typeface="+mj-ea"/>
                <a:cs typeface="+mj-cs"/>
                <a:sym typeface="+mj-lt"/>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2"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126840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87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1" name="Picture 10"/>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6"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285293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89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2"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4" name="Title 1"/>
          <p:cNvSpPr>
            <a:spLocks noGrp="1"/>
          </p:cNvSpPr>
          <p:nvPr>
            <p:ph type="title" hasCustomPrompt="1"/>
          </p:nvPr>
        </p:nvSpPr>
        <p:spPr bwMode="blackWhite">
          <a:xfrm>
            <a:off x="288478" y="1804650"/>
            <a:ext cx="6589075"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edit title</a:t>
            </a:r>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3586705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92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7" name="Title 2"/>
          <p:cNvSpPr>
            <a:spLocks noGrp="1"/>
          </p:cNvSpPr>
          <p:nvPr>
            <p:ph type="title" hasCustomPrompt="1"/>
          </p:nvPr>
        </p:nvSpPr>
        <p:spPr>
          <a:xfrm>
            <a:off x="288478" y="2764203"/>
            <a:ext cx="2820160" cy="1314311"/>
          </a:xfrm>
          <a:prstGeom prst="rect">
            <a:avLst/>
          </a:prstGeom>
        </p:spPr>
        <p:txBody>
          <a:bodyPr anchor="ctr">
            <a:noAutofit/>
          </a:bodyPr>
          <a:lstStyle>
            <a:lvl1pPr>
              <a:defRPr sz="3200" baseline="0">
                <a:solidFill>
                  <a:schemeClr val="tx2"/>
                </a:solidFill>
                <a:latin typeface="+mj-lt"/>
                <a:ea typeface="+mj-ea"/>
                <a:cs typeface="+mj-cs"/>
                <a:sym typeface="+mj-lt"/>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52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2F2F2"/>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946"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2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1000"/>
              </a:spcAft>
            </a:pPr>
            <a:endParaRPr lang="en-US" sz="1200" dirty="0">
              <a:solidFill>
                <a:prstClr val="white"/>
              </a:solidFill>
              <a:sym typeface="+mn-lt"/>
            </a:endParaRPr>
          </a:p>
        </p:txBody>
      </p:sp>
      <p:sp>
        <p:nvSpPr>
          <p:cNvPr id="3" name="Title 2"/>
          <p:cNvSpPr>
            <a:spLocks noGrp="1"/>
          </p:cNvSpPr>
          <p:nvPr>
            <p:ph type="title" hasCustomPrompt="1"/>
          </p:nvPr>
        </p:nvSpPr>
        <p:spPr>
          <a:xfrm>
            <a:off x="288478" y="2764203"/>
            <a:ext cx="2820160" cy="1314311"/>
          </a:xfrm>
        </p:spPr>
        <p:txBody>
          <a:bodyPr anchor="ctr" anchorCtr="0">
            <a:noAutofit/>
          </a:bodyPr>
          <a:lstStyle>
            <a:lvl1pPr>
              <a:defRPr sz="3200" baseline="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33526218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9970"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8"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5" name="Picture 14"/>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556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9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3"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4"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9237547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018"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8" name="Date Placeholder 7"/>
          <p:cNvSpPr>
            <a:spLocks noGrp="1"/>
          </p:cNvSpPr>
          <p:nvPr>
            <p:ph type="dt" sz="half" idx="16"/>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4" name="Pentagon 8"/>
          <p:cNvSpPr/>
          <p:nvPr userDrawn="1"/>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pic>
        <p:nvPicPr>
          <p:cNvPr id="9"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3" name="Title 4"/>
          <p:cNvSpPr>
            <a:spLocks noGrp="1"/>
          </p:cNvSpPr>
          <p:nvPr>
            <p:ph type="title" hasCustomPrompt="1"/>
          </p:nvPr>
        </p:nvSpPr>
        <p:spPr>
          <a:xfrm>
            <a:off x="288478" y="622800"/>
            <a:ext cx="5015168"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9473832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04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4" name="Pentagon 8"/>
          <p:cNvSpPr/>
          <p:nvPr userDrawn="1"/>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2"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3" name="TextBox 12"/>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21" name="Title 4"/>
          <p:cNvSpPr>
            <a:spLocks noGrp="1"/>
          </p:cNvSpPr>
          <p:nvPr>
            <p:ph type="title" hasCustomPrompt="1"/>
          </p:nvPr>
        </p:nvSpPr>
        <p:spPr>
          <a:xfrm>
            <a:off x="288478" y="583120"/>
            <a:ext cx="5015168"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7954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177801"/>
            <a:ext cx="11277600" cy="102076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06400" y="1193801"/>
            <a:ext cx="55880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93801"/>
            <a:ext cx="5486400" cy="4876799"/>
          </a:xfrm>
          <a:prstGeom prst="rect">
            <a:avLst/>
          </a:prstGeom>
          <a:noFill/>
        </p:spPr>
        <p:txBody>
          <a:bodyPr/>
          <a:lstStyle>
            <a:lvl1pPr marL="0" indent="0">
              <a:buNone/>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Arial"/>
            </a:endParaRPr>
          </a:p>
        </p:txBody>
      </p:sp>
      <p:sp>
        <p:nvSpPr>
          <p:cNvPr id="7" name="Slide Number Placeholder 6"/>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715955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06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6" name="Picture 15"/>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0" name="Title 4"/>
          <p:cNvSpPr>
            <a:spLocks noGrp="1"/>
          </p:cNvSpPr>
          <p:nvPr>
            <p:ph type="title" hasCustomPrompt="1"/>
          </p:nvPr>
        </p:nvSpPr>
        <p:spPr>
          <a:xfrm>
            <a:off x="288478" y="622800"/>
            <a:ext cx="6598322" cy="43121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tx2">
                    <a:lumMod val="100000"/>
                  </a:schemeClr>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55744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2F2F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09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a:gsLst>
              <a:gs pos="0">
                <a:schemeClr val="tx2"/>
              </a:gs>
              <a:gs pos="100000">
                <a:schemeClr val="accent2"/>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7"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4" name="Title 4"/>
          <p:cNvSpPr>
            <a:spLocks noGrp="1"/>
          </p:cNvSpPr>
          <p:nvPr>
            <p:ph type="title" hasCustomPrompt="1"/>
          </p:nvPr>
        </p:nvSpPr>
        <p:spPr>
          <a:xfrm>
            <a:off x="288478" y="583120"/>
            <a:ext cx="6598322"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366371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114"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Box 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4" name="Date Placeholder 3"/>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542458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138" name="think-cell Slide" r:id="rId4" imgW="352" imgH="355" progId="TCLayout.ActiveDocument.1">
                  <p:embed/>
                </p:oleObj>
              </mc:Choice>
              <mc:Fallback>
                <p:oleObj name="think-cell Slide" r:id="rId4" imgW="352" imgH="355"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accent4"/>
                </a:solidFill>
                <a:latin typeface="+mj-lt"/>
                <a:ea typeface="+mj-ea"/>
                <a:cs typeface="+mj-cs"/>
                <a:sym typeface="+mj-lt"/>
              </a:defRPr>
            </a:lvl1pPr>
          </a:lstStyle>
          <a:p>
            <a:r>
              <a:rPr lang="en-US" dirty="0"/>
              <a:t>Click to add big statement text</a:t>
            </a:r>
          </a:p>
        </p:txBody>
      </p:sp>
    </p:spTree>
    <p:extLst>
      <p:ext uri="{BB962C8B-B14F-4D97-AF65-F5344CB8AC3E}">
        <p14:creationId xmlns:p14="http://schemas.microsoft.com/office/powerpoint/2010/main" val="418132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162"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Box 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mn-lt"/>
            </a:endParaRPr>
          </a:p>
        </p:txBody>
      </p:sp>
    </p:spTree>
    <p:extLst>
      <p:ext uri="{BB962C8B-B14F-4D97-AF65-F5344CB8AC3E}">
        <p14:creationId xmlns:p14="http://schemas.microsoft.com/office/powerpoint/2010/main" val="3189815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chemeClr val="tx1">
            <a:lumMod val="75000"/>
            <a:lumOff val="25000"/>
          </a:schemeClr>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186" name="think-cell Slide" r:id="rId5" imgW="352" imgH="355" progId="TCLayout.ActiveDocument.1">
                  <p:embed/>
                </p:oleObj>
              </mc:Choice>
              <mc:Fallback>
                <p:oleObj name="think-cell Slide" r:id="rId5" imgW="352" imgH="355" progId="TCLayout.ActiveDocument.1">
                  <p:embed/>
                  <p:pic>
                    <p:nvPicPr>
                      <p:cNvPr id="6" name="Object 5"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 name="TextBox 4"/>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4"/>
          </p:nvPr>
        </p:nvSpPr>
        <p:spPr bwMode="white">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8" name="Title 4"/>
          <p:cNvSpPr>
            <a:spLocks noGrp="1"/>
          </p:cNvSpPr>
          <p:nvPr>
            <p:ph type="title" hasCustomPrompt="1"/>
          </p:nvPr>
        </p:nvSpPr>
        <p:spPr>
          <a:xfrm>
            <a:off x="288478" y="583120"/>
            <a:ext cx="11615045" cy="470898"/>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3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146775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210" name="think-cell Slide" r:id="rId4" imgW="352" imgH="355" progId="TCLayout.ActiveDocument.1">
                  <p:embed/>
                </p:oleObj>
              </mc:Choice>
              <mc:Fallback>
                <p:oleObj name="think-cell Slide" r:id="rId4" imgW="352" imgH="355"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Date Placeholder 4"/>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612606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234"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extBox 6"/>
          <p:cNvSpPr txBox="1"/>
          <p:nvPr userDrawn="1"/>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 name="Date Placeholder 1"/>
          <p:cNvSpPr>
            <a:spLocks noGrp="1"/>
          </p:cNvSpPr>
          <p:nvPr>
            <p:ph type="dt" sz="half" idx="12"/>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1343229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2"/>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258"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390427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282"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5" name="Picture 24">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26" name="Rectangle 25">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31" name="Straight Connector 30">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32"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3" name="Straight Arrow Connector 32">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9"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0">
                <a:solidFill>
                  <a:schemeClr val="bg1"/>
                </a:solidFill>
                <a:latin typeface="Cambria" panose="02040503050406030204" pitchFamily="18" charset="0"/>
                <a:ea typeface="Cambria" panose="02040503050406030204" pitchFamily="18" charset="0"/>
              </a:defRPr>
            </a:lvl1pPr>
          </a:lstStyle>
          <a:p>
            <a:pPr lvl="0"/>
            <a:r>
              <a:rPr lang="en-US" dirty="0"/>
              <a:t>Questions or Discussion?</a:t>
            </a:r>
          </a:p>
        </p:txBody>
      </p:sp>
    </p:spTree>
    <p:extLst>
      <p:ext uri="{BB962C8B-B14F-4D97-AF65-F5344CB8AC3E}">
        <p14:creationId xmlns:p14="http://schemas.microsoft.com/office/powerpoint/2010/main" val="4147891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50800"/>
            <a:ext cx="11480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304801" y="1193800"/>
            <a:ext cx="5534436"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304801" y="2209800"/>
            <a:ext cx="553655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396568" y="1193800"/>
            <a:ext cx="5389033" cy="1016000"/>
          </a:xfrm>
          <a:prstGeom prst="rect">
            <a:avLst/>
          </a:prstGeom>
          <a:solidFill>
            <a:schemeClr val="tx2"/>
          </a:solidFill>
        </p:spPr>
        <p:txBody>
          <a:bodyPr anchor="b">
            <a:normAutofit/>
          </a:bodyPr>
          <a:lstStyle>
            <a:lvl1pPr marL="0" indent="0">
              <a:buNone/>
              <a:defRPr sz="2400" b="1">
                <a:solidFill>
                  <a:schemeClr val="bg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396568" y="2209800"/>
            <a:ext cx="5389033" cy="3951288"/>
          </a:xfrm>
          <a:prstGeom prst="rect">
            <a:avLst/>
          </a:prstGeom>
          <a:solidFill>
            <a:schemeClr val="bg1">
              <a:alpha val="95000"/>
            </a:schemeClr>
          </a:solidFill>
        </p:spPr>
        <p:txBody>
          <a:bodyPr/>
          <a:lstStyle>
            <a:lvl1pPr>
              <a:defRPr sz="2667"/>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Century Gothic" panose="020B0502020202020204" pitchFamily="34" charset="0"/>
              </a:defRPr>
            </a:lvl1pPr>
          </a:lstStyle>
          <a:p>
            <a:fld id="{96F4B587-9FDF-46DF-B460-9026AE4DF246}" type="datetimeFigureOut">
              <a:rPr lang="en-US" smtClean="0">
                <a:solidFill>
                  <a:prstClr val="black">
                    <a:tint val="75000"/>
                  </a:prstClr>
                </a:solidFill>
              </a:rPr>
              <a:pPr/>
              <a:t>2/23/2022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Arial"/>
            </a:endParaRPr>
          </a:p>
        </p:txBody>
      </p:sp>
      <p:sp>
        <p:nvSpPr>
          <p:cNvPr id="9" name="Slide Number Placeholder 8"/>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2153503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306"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a typeface="+mn-ea"/>
                <a:cs typeface="+mn-cs"/>
                <a:sym typeface="+mn-lt"/>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sym typeface="+mn-lt"/>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a typeface="+mn-ea"/>
                  <a:cs typeface="+mn-cs"/>
                  <a:sym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a typeface="+mn-ea"/>
                <a:cs typeface="+mn-cs"/>
                <a:sym typeface="+mn-lt"/>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mn-lt"/>
                </a:rPr>
                <a:t>Source: Include a source for every chart that you use. Separate sources with a semicolon; BCG-related sources go at the end</a:t>
              </a:r>
            </a:p>
          </p:txBody>
        </p:sp>
      </p:grpSp>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390036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330"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245211DD-9F9B-4E03-931C-F9A31D9B9F1D}"/>
              </a:ext>
            </a:extLst>
          </p:cNvPr>
          <p:cNvPicPr>
            <a:picLocks noChangeAspect="1"/>
          </p:cNvPicPr>
          <p:nvPr userDrawn="1"/>
        </p:nvPicPr>
        <p:blipFill rotWithShape="1">
          <a:blip r:embed="rId6">
            <a:duotone>
              <a:schemeClr val="accent4">
                <a:shade val="45000"/>
                <a:satMod val="135000"/>
              </a:schemeClr>
              <a:prstClr val="white"/>
            </a:duotone>
            <a:extLst>
              <a:ext uri="{28A0092B-C50C-407E-A947-70E740481C1C}">
                <a14:useLocalDpi xmlns:a14="http://schemas.microsoft.com/office/drawing/2010/main"/>
              </a:ext>
            </a:extLst>
          </a:blip>
          <a:srcRect l="-4629" r="-1"/>
          <a:stretch/>
        </p:blipFill>
        <p:spPr>
          <a:xfrm>
            <a:off x="-206828" y="128361"/>
            <a:ext cx="5817448" cy="5700254"/>
          </a:xfrm>
          <a:prstGeom prst="rect">
            <a:avLst/>
          </a:prstGeom>
        </p:spPr>
      </p:pic>
      <p:sp>
        <p:nvSpPr>
          <p:cNvPr id="11" name="Rectangle 10">
            <a:extLst>
              <a:ext uri="{FF2B5EF4-FFF2-40B4-BE49-F238E27FC236}">
                <a16:creationId xmlns:a16="http://schemas.microsoft.com/office/drawing/2014/main" id="{881B43F1-6827-47EF-9941-837D4BAC2F92}"/>
              </a:ext>
            </a:extLst>
          </p:cNvPr>
          <p:cNvSpPr/>
          <p:nvPr userDrawn="1"/>
        </p:nvSpPr>
        <p:spPr>
          <a:xfrm>
            <a:off x="228599" y="234095"/>
            <a:ext cx="5301343" cy="5315899"/>
          </a:xfrm>
          <a:prstGeom prst="rect">
            <a:avLst/>
          </a:prstGeom>
          <a:solidFill>
            <a:srgbClr val="FFFFFF">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6">
            <a:extLst>
              <a:ext uri="{FF2B5EF4-FFF2-40B4-BE49-F238E27FC236}">
                <a16:creationId xmlns:a16="http://schemas.microsoft.com/office/drawing/2014/main" id="{0AD75D50-CCB4-451E-A7A0-BB659993387C}"/>
              </a:ext>
            </a:extLst>
          </p:cNvPr>
          <p:cNvSpPr/>
          <p:nvPr userDrawn="1"/>
        </p:nvSpPr>
        <p:spPr>
          <a:xfrm flipH="1">
            <a:off x="3984172" y="0"/>
            <a:ext cx="8207828" cy="6865373"/>
          </a:xfrm>
          <a:custGeom>
            <a:avLst/>
            <a:gdLst>
              <a:gd name="connsiteX0" fmla="*/ 0 w 7297446"/>
              <a:gd name="connsiteY0" fmla="*/ 0 h 719091"/>
              <a:gd name="connsiteX1" fmla="*/ 7297446 w 7297446"/>
              <a:gd name="connsiteY1" fmla="*/ 0 h 719091"/>
              <a:gd name="connsiteX2" fmla="*/ 7297446 w 7297446"/>
              <a:gd name="connsiteY2" fmla="*/ 719091 h 719091"/>
              <a:gd name="connsiteX3" fmla="*/ 0 w 7297446"/>
              <a:gd name="connsiteY3" fmla="*/ 719091 h 719091"/>
              <a:gd name="connsiteX4" fmla="*/ 0 w 7297446"/>
              <a:gd name="connsiteY4" fmla="*/ 0 h 719091"/>
              <a:gd name="connsiteX0" fmla="*/ 0 w 7297446"/>
              <a:gd name="connsiteY0" fmla="*/ 0 h 719091"/>
              <a:gd name="connsiteX1" fmla="*/ 7297446 w 7297446"/>
              <a:gd name="connsiteY1" fmla="*/ 0 h 719091"/>
              <a:gd name="connsiteX2" fmla="*/ 6631621 w 7297446"/>
              <a:gd name="connsiteY2" fmla="*/ 719091 h 719091"/>
              <a:gd name="connsiteX3" fmla="*/ 0 w 7297446"/>
              <a:gd name="connsiteY3" fmla="*/ 719091 h 719091"/>
              <a:gd name="connsiteX4" fmla="*/ 0 w 7297446"/>
              <a:gd name="connsiteY4" fmla="*/ 0 h 719091"/>
              <a:gd name="connsiteX0" fmla="*/ 0 w 9314876"/>
              <a:gd name="connsiteY0" fmla="*/ 0 h 719091"/>
              <a:gd name="connsiteX1" fmla="*/ 7297446 w 9314876"/>
              <a:gd name="connsiteY1" fmla="*/ 0 h 719091"/>
              <a:gd name="connsiteX2" fmla="*/ 9314876 w 9314876"/>
              <a:gd name="connsiteY2" fmla="*/ 719091 h 719091"/>
              <a:gd name="connsiteX3" fmla="*/ 0 w 9314876"/>
              <a:gd name="connsiteY3" fmla="*/ 719091 h 719091"/>
              <a:gd name="connsiteX4" fmla="*/ 0 w 9314876"/>
              <a:gd name="connsiteY4" fmla="*/ 0 h 719091"/>
              <a:gd name="connsiteX0" fmla="*/ 0 w 9314876"/>
              <a:gd name="connsiteY0" fmla="*/ 0 h 719091"/>
              <a:gd name="connsiteX1" fmla="*/ 5780280 w 9314876"/>
              <a:gd name="connsiteY1" fmla="*/ 0 h 719091"/>
              <a:gd name="connsiteX2" fmla="*/ 9314876 w 9314876"/>
              <a:gd name="connsiteY2" fmla="*/ 719091 h 719091"/>
              <a:gd name="connsiteX3" fmla="*/ 0 w 9314876"/>
              <a:gd name="connsiteY3" fmla="*/ 719091 h 719091"/>
              <a:gd name="connsiteX4" fmla="*/ 0 w 9314876"/>
              <a:gd name="connsiteY4" fmla="*/ 0 h 719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14876" h="719091">
                <a:moveTo>
                  <a:pt x="0" y="0"/>
                </a:moveTo>
                <a:lnTo>
                  <a:pt x="5780280" y="0"/>
                </a:lnTo>
                <a:lnTo>
                  <a:pt x="9314876" y="719091"/>
                </a:lnTo>
                <a:lnTo>
                  <a:pt x="0" y="719091"/>
                </a:lnTo>
                <a:lnTo>
                  <a:pt x="0" y="0"/>
                </a:lnTo>
                <a:close/>
              </a:path>
            </a:pathLst>
          </a:custGeom>
          <a:solidFill>
            <a:srgbClr val="051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7DC743B9-7336-400E-BA85-32B4625CB3B1}"/>
              </a:ext>
            </a:extLst>
          </p:cNvPr>
          <p:cNvCxnSpPr>
            <a:cxnSpLocks/>
          </p:cNvCxnSpPr>
          <p:nvPr userDrawn="1"/>
        </p:nvCxnSpPr>
        <p:spPr>
          <a:xfrm flipH="1">
            <a:off x="3984172" y="-348343"/>
            <a:ext cx="3352799" cy="7500257"/>
          </a:xfrm>
          <a:prstGeom prst="line">
            <a:avLst/>
          </a:prstGeom>
          <a:ln w="38100">
            <a:solidFill>
              <a:srgbClr val="EDAE1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CE03D2A-75EA-4556-8607-5684B6FCB788}"/>
              </a:ext>
            </a:extLst>
          </p:cNvPr>
          <p:cNvCxnSpPr>
            <a:cxnSpLocks/>
          </p:cNvCxnSpPr>
          <p:nvPr userDrawn="1"/>
        </p:nvCxnSpPr>
        <p:spPr>
          <a:xfrm flipH="1">
            <a:off x="4105024" y="-321129"/>
            <a:ext cx="3352799" cy="7500257"/>
          </a:xfrm>
          <a:prstGeom prst="line">
            <a:avLst/>
          </a:prstGeom>
          <a:ln w="19050">
            <a:solidFill>
              <a:srgbClr val="EDAE1D"/>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5442CF41-30A6-4F2C-94AC-57500F56FA9B}"/>
              </a:ext>
            </a:extLst>
          </p:cNvPr>
          <p:cNvGrpSpPr/>
          <p:nvPr userDrawn="1"/>
        </p:nvGrpSpPr>
        <p:grpSpPr>
          <a:xfrm rot="6853713">
            <a:off x="205697" y="6574956"/>
            <a:ext cx="8544665" cy="97898"/>
            <a:chOff x="3724275" y="1070092"/>
            <a:chExt cx="8544665" cy="97898"/>
          </a:xfrm>
        </p:grpSpPr>
        <p:cxnSp>
          <p:nvCxnSpPr>
            <p:cNvPr id="16" name="Straight Connector 15">
              <a:extLst>
                <a:ext uri="{FF2B5EF4-FFF2-40B4-BE49-F238E27FC236}">
                  <a16:creationId xmlns:a16="http://schemas.microsoft.com/office/drawing/2014/main" id="{3113059E-30D8-4E91-87A3-26AC29ED3EBD}"/>
                </a:ext>
              </a:extLst>
            </p:cNvPr>
            <p:cNvCxnSpPr/>
            <p:nvPr/>
          </p:nvCxnSpPr>
          <p:spPr>
            <a:xfrm>
              <a:off x="4500979" y="1118586"/>
              <a:ext cx="7767961" cy="0"/>
            </a:xfrm>
            <a:prstGeom prst="line">
              <a:avLst/>
            </a:prstGeom>
            <a:ln w="12700"/>
          </p:spPr>
          <p:style>
            <a:lnRef idx="1">
              <a:schemeClr val="accent4"/>
            </a:lnRef>
            <a:fillRef idx="0">
              <a:schemeClr val="accent4"/>
            </a:fillRef>
            <a:effectRef idx="0">
              <a:schemeClr val="accent4"/>
            </a:effectRef>
            <a:fontRef idx="minor">
              <a:schemeClr val="tx1"/>
            </a:fontRef>
          </p:style>
        </p:cxnSp>
        <p:sp>
          <p:nvSpPr>
            <p:cNvPr id="17" name="Rectangle 11">
              <a:extLst>
                <a:ext uri="{FF2B5EF4-FFF2-40B4-BE49-F238E27FC236}">
                  <a16:creationId xmlns:a16="http://schemas.microsoft.com/office/drawing/2014/main" id="{78A9BC07-FEBC-458C-AA5E-6238D3DC31AF}"/>
                </a:ext>
              </a:extLst>
            </p:cNvPr>
            <p:cNvSpPr/>
            <p:nvPr/>
          </p:nvSpPr>
          <p:spPr>
            <a:xfrm>
              <a:off x="4117181" y="1070092"/>
              <a:ext cx="343489" cy="96987"/>
            </a:xfrm>
            <a:custGeom>
              <a:avLst/>
              <a:gdLst>
                <a:gd name="connsiteX0" fmla="*/ 0 w 328474"/>
                <a:gd name="connsiteY0" fmla="*/ 0 h 115400"/>
                <a:gd name="connsiteX1" fmla="*/ 328474 w 328474"/>
                <a:gd name="connsiteY1" fmla="*/ 0 h 115400"/>
                <a:gd name="connsiteX2" fmla="*/ 328474 w 328474"/>
                <a:gd name="connsiteY2" fmla="*/ 115400 h 115400"/>
                <a:gd name="connsiteX3" fmla="*/ 0 w 328474"/>
                <a:gd name="connsiteY3" fmla="*/ 115400 h 115400"/>
                <a:gd name="connsiteX4" fmla="*/ 0 w 328474"/>
                <a:gd name="connsiteY4" fmla="*/ 0 h 115400"/>
                <a:gd name="connsiteX0" fmla="*/ 0 w 351549"/>
                <a:gd name="connsiteY0" fmla="*/ 0 h 115400"/>
                <a:gd name="connsiteX1" fmla="*/ 328474 w 351549"/>
                <a:gd name="connsiteY1" fmla="*/ 0 h 115400"/>
                <a:gd name="connsiteX2" fmla="*/ 351549 w 351549"/>
                <a:gd name="connsiteY2" fmla="*/ 56723 h 115400"/>
                <a:gd name="connsiteX3" fmla="*/ 328474 w 351549"/>
                <a:gd name="connsiteY3" fmla="*/ 115400 h 115400"/>
                <a:gd name="connsiteX4" fmla="*/ 0 w 351549"/>
                <a:gd name="connsiteY4" fmla="*/ 115400 h 115400"/>
                <a:gd name="connsiteX5" fmla="*/ 0 w 35154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0 w 408699"/>
                <a:gd name="connsiteY5"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 name="connsiteX0" fmla="*/ 0 w 408699"/>
                <a:gd name="connsiteY0" fmla="*/ 0 h 115400"/>
                <a:gd name="connsiteX1" fmla="*/ 328474 w 408699"/>
                <a:gd name="connsiteY1" fmla="*/ 0 h 115400"/>
                <a:gd name="connsiteX2" fmla="*/ 408699 w 408699"/>
                <a:gd name="connsiteY2" fmla="*/ 62166 h 115400"/>
                <a:gd name="connsiteX3" fmla="*/ 328474 w 408699"/>
                <a:gd name="connsiteY3" fmla="*/ 115400 h 115400"/>
                <a:gd name="connsiteX4" fmla="*/ 0 w 408699"/>
                <a:gd name="connsiteY4" fmla="*/ 115400 h 115400"/>
                <a:gd name="connsiteX5" fmla="*/ 97549 w 408699"/>
                <a:gd name="connsiteY5" fmla="*/ 54909 h 115400"/>
                <a:gd name="connsiteX6" fmla="*/ 0 w 408699"/>
                <a:gd name="connsiteY6" fmla="*/ 0 h 11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699" h="115400">
                  <a:moveTo>
                    <a:pt x="0" y="0"/>
                  </a:moveTo>
                  <a:lnTo>
                    <a:pt x="328474" y="0"/>
                  </a:lnTo>
                  <a:cubicBezTo>
                    <a:pt x="347110" y="14394"/>
                    <a:pt x="388175" y="47300"/>
                    <a:pt x="408699" y="62166"/>
                  </a:cubicBezTo>
                  <a:lnTo>
                    <a:pt x="328474" y="115400"/>
                  </a:lnTo>
                  <a:lnTo>
                    <a:pt x="0" y="115400"/>
                  </a:lnTo>
                  <a:cubicBezTo>
                    <a:pt x="32428" y="93820"/>
                    <a:pt x="67009" y="71297"/>
                    <a:pt x="97549" y="54909"/>
                  </a:cubicBezTo>
                  <a:lnTo>
                    <a:pt x="0" y="0"/>
                  </a:lnTo>
                  <a:close/>
                </a:path>
              </a:pathLst>
            </a:custGeom>
            <a:solidFill>
              <a:srgbClr val="EDAE1D"/>
            </a:solidFill>
            <a:ln>
              <a:solidFill>
                <a:srgbClr val="EDAE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Arrow Connector 17">
              <a:extLst>
                <a:ext uri="{FF2B5EF4-FFF2-40B4-BE49-F238E27FC236}">
                  <a16:creationId xmlns:a16="http://schemas.microsoft.com/office/drawing/2014/main" id="{7A5832DE-830D-4AA1-864D-A7D9E8C5AC94}"/>
                </a:ext>
              </a:extLst>
            </p:cNvPr>
            <p:cNvCxnSpPr/>
            <p:nvPr/>
          </p:nvCxnSpPr>
          <p:spPr>
            <a:xfrm flipH="1">
              <a:off x="3724275" y="1070092"/>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B54D2B-836D-435C-A643-B70CC4B7A7D4}"/>
                </a:ext>
              </a:extLst>
            </p:cNvPr>
            <p:cNvCxnSpPr/>
            <p:nvPr/>
          </p:nvCxnSpPr>
          <p:spPr>
            <a:xfrm flipH="1">
              <a:off x="3774281" y="1122066"/>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951AB87-165C-43EC-865E-5762F4082717}"/>
                </a:ext>
              </a:extLst>
            </p:cNvPr>
            <p:cNvCxnSpPr/>
            <p:nvPr/>
          </p:nvCxnSpPr>
          <p:spPr>
            <a:xfrm flipH="1">
              <a:off x="3724275" y="1167990"/>
              <a:ext cx="342900" cy="0"/>
            </a:xfrm>
            <a:prstGeom prst="straightConnector1">
              <a:avLst/>
            </a:prstGeom>
            <a:ln w="12700" cap="rnd">
              <a:solidFill>
                <a:srgbClr val="EDAE1D"/>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Text Placeholder 5"/>
          <p:cNvSpPr>
            <a:spLocks noGrp="1"/>
          </p:cNvSpPr>
          <p:nvPr>
            <p:ph type="body" sz="quarter" idx="10" hasCustomPrompt="1"/>
          </p:nvPr>
        </p:nvSpPr>
        <p:spPr>
          <a:xfrm>
            <a:off x="6136274" y="2928606"/>
            <a:ext cx="5827128" cy="502702"/>
          </a:xfrm>
        </p:spPr>
        <p:txBody>
          <a:bodyPr lIns="91440" tIns="45720" rIns="91440" bIns="45720"/>
          <a:lstStyle>
            <a:lvl1pPr algn="ctr">
              <a:lnSpc>
                <a:spcPct val="100000"/>
              </a:lnSpc>
              <a:buFontTx/>
              <a:buNone/>
              <a:defRPr sz="3200" b="1">
                <a:solidFill>
                  <a:schemeClr val="accent3"/>
                </a:solidFill>
                <a:latin typeface="Cambria" panose="02040503050406030204" pitchFamily="18" charset="0"/>
                <a:ea typeface="Cambria" panose="02040503050406030204" pitchFamily="18" charset="0"/>
              </a:defRPr>
            </a:lvl1pPr>
          </a:lstStyle>
          <a:p>
            <a:pPr lvl="0"/>
            <a:r>
              <a:rPr lang="en-US" dirty="0"/>
              <a:t>Title</a:t>
            </a:r>
          </a:p>
        </p:txBody>
      </p:sp>
      <p:sp>
        <p:nvSpPr>
          <p:cNvPr id="22" name="Text Placeholder 5"/>
          <p:cNvSpPr>
            <a:spLocks noGrp="1"/>
          </p:cNvSpPr>
          <p:nvPr>
            <p:ph type="body" sz="quarter" idx="11" hasCustomPrompt="1"/>
          </p:nvPr>
        </p:nvSpPr>
        <p:spPr>
          <a:xfrm>
            <a:off x="6136274" y="3470657"/>
            <a:ext cx="5827128" cy="502702"/>
          </a:xfrm>
        </p:spPr>
        <p:txBody>
          <a:bodyPr lIns="91440" tIns="45720" rIns="91440" bIns="45720"/>
          <a:lstStyle>
            <a:lvl1pPr algn="ctr">
              <a:lnSpc>
                <a:spcPct val="100000"/>
              </a:lnSpc>
              <a:buFontTx/>
              <a:buNone/>
              <a:defRPr sz="3200" b="1">
                <a:solidFill>
                  <a:schemeClr val="bg1"/>
                </a:solidFill>
                <a:latin typeface="Cambria" panose="02040503050406030204" pitchFamily="18" charset="0"/>
                <a:ea typeface="Cambria" panose="02040503050406030204" pitchFamily="18" charset="0"/>
              </a:defRPr>
            </a:lvl1pPr>
          </a:lstStyle>
          <a:p>
            <a:pPr lvl="0"/>
            <a:r>
              <a:rPr lang="en-US" dirty="0"/>
              <a:t>Subtitle</a:t>
            </a:r>
          </a:p>
        </p:txBody>
      </p:sp>
      <p:sp>
        <p:nvSpPr>
          <p:cNvPr id="23" name="Text Placeholder 5"/>
          <p:cNvSpPr>
            <a:spLocks noGrp="1"/>
          </p:cNvSpPr>
          <p:nvPr>
            <p:ph type="body" sz="quarter" idx="12" hasCustomPrompt="1"/>
          </p:nvPr>
        </p:nvSpPr>
        <p:spPr>
          <a:xfrm>
            <a:off x="6136274" y="4012707"/>
            <a:ext cx="5827128" cy="424004"/>
          </a:xfrm>
        </p:spPr>
        <p:txBody>
          <a:bodyPr lIns="91440" tIns="45720" rIns="91440" bIns="45720"/>
          <a:lstStyle>
            <a:lvl1pPr algn="ctr">
              <a:lnSpc>
                <a:spcPct val="100000"/>
              </a:lnSpc>
              <a:buFontTx/>
              <a:buNone/>
              <a:defRPr sz="2800" b="1">
                <a:solidFill>
                  <a:schemeClr val="accent3"/>
                </a:solidFill>
                <a:latin typeface="Cambria" panose="02040503050406030204" pitchFamily="18" charset="0"/>
                <a:ea typeface="Cambria" panose="02040503050406030204" pitchFamily="18" charset="0"/>
              </a:defRPr>
            </a:lvl1pPr>
          </a:lstStyle>
          <a:p>
            <a:pPr lvl="0"/>
            <a:r>
              <a:rPr lang="en-US" dirty="0"/>
              <a:t>Date</a:t>
            </a:r>
          </a:p>
        </p:txBody>
      </p:sp>
    </p:spTree>
    <p:extLst>
      <p:ext uri="{BB962C8B-B14F-4D97-AF65-F5344CB8AC3E}">
        <p14:creationId xmlns:p14="http://schemas.microsoft.com/office/powerpoint/2010/main" val="557172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354" name="think-cell Slide" r:id="rId5" imgW="352" imgH="355" progId="TCLayout.ActiveDocument.1">
                  <p:embed/>
                </p:oleObj>
              </mc:Choice>
              <mc:Fallback>
                <p:oleObj name="think-cell Slide" r:id="rId5" imgW="352" imgH="355" progId="TCLayout.ActiveDocument.1">
                  <p:embed/>
                  <p:pic>
                    <p:nvPicPr>
                      <p:cNvPr id="29" name="Object 28"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9"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88209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378" name="think-cell Slide" r:id="rId4" imgW="352" imgH="355" progId="TCLayout.ActiveDocument.1">
                  <p:embed/>
                </p:oleObj>
              </mc:Choice>
              <mc:Fallback>
                <p:oleObj name="think-cell Slide" r:id="rId4" imgW="352" imgH="355"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288478" y="2085628"/>
            <a:ext cx="11615045" cy="4072976"/>
          </a:xfrm>
        </p:spPr>
        <p:txBody>
          <a:bodyPr/>
          <a:lstStyle>
            <a:lvl1pPr>
              <a:lnSpc>
                <a:spcPct val="100000"/>
              </a:lnSpc>
              <a:spcBef>
                <a:spcPts val="0"/>
              </a:spcBef>
              <a:spcAft>
                <a:spcPts val="0"/>
              </a:spcAft>
              <a:defRPr>
                <a:latin typeface="+mn-lt"/>
                <a:ea typeface="+mn-ea"/>
                <a:cs typeface="+mn-cs"/>
                <a:sym typeface="+mn-lt"/>
              </a:defRPr>
            </a:lvl1pPr>
            <a:lvl2pPr>
              <a:lnSpc>
                <a:spcPct val="100000"/>
              </a:lnSpc>
              <a:spcBef>
                <a:spcPts val="0"/>
              </a:spcBef>
              <a:spcAft>
                <a:spcPts val="0"/>
              </a:spcAft>
              <a:defRPr>
                <a:latin typeface="+mn-lt"/>
                <a:ea typeface="+mn-ea"/>
                <a:cs typeface="+mn-cs"/>
                <a:sym typeface="+mn-lt"/>
              </a:defRPr>
            </a:lvl2pPr>
            <a:lvl3pPr>
              <a:lnSpc>
                <a:spcPct val="100000"/>
              </a:lnSpc>
              <a:spcBef>
                <a:spcPts val="0"/>
              </a:spcBef>
              <a:spcAft>
                <a:spcPts val="0"/>
              </a:spcAft>
              <a:defRPr>
                <a:latin typeface="+mn-lt"/>
                <a:ea typeface="+mn-ea"/>
                <a:cs typeface="+mn-cs"/>
                <a:sym typeface="+mn-lt"/>
              </a:defRPr>
            </a:lvl3pPr>
            <a:lvl4pPr>
              <a:lnSpc>
                <a:spcPct val="100000"/>
              </a:lnSpc>
              <a:spcBef>
                <a:spcPts val="0"/>
              </a:spcBef>
              <a:spcAft>
                <a:spcPts val="0"/>
              </a:spcAft>
              <a:defRPr>
                <a:latin typeface="+mn-lt"/>
                <a:ea typeface="+mn-ea"/>
                <a:cs typeface="+mn-cs"/>
                <a:sym typeface="+mn-lt"/>
              </a:defRPr>
            </a:lvl4pPr>
            <a:lvl5pPr>
              <a:lnSpc>
                <a:spcPct val="100000"/>
              </a:lnSpc>
              <a:spcBef>
                <a:spcPts val="0"/>
              </a:spcBef>
              <a:spcAft>
                <a:spcPts val="0"/>
              </a:spcAft>
              <a:defRPr>
                <a:latin typeface="+mn-lt"/>
                <a:ea typeface="+mn-ea"/>
                <a:cs typeface="+mn-cs"/>
                <a:sym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7" name="Title 4"/>
          <p:cNvSpPr>
            <a:spLocks noGrp="1"/>
          </p:cNvSpPr>
          <p:nvPr>
            <p:ph type="title" hasCustomPrompt="1"/>
          </p:nvPr>
        </p:nvSpPr>
        <p:spPr>
          <a:xfrm>
            <a:off x="288478" y="721619"/>
            <a:ext cx="11615045"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4253872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40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4" name="Date Placeholder 3"/>
          <p:cNvSpPr>
            <a:spLocks noGrp="1"/>
          </p:cNvSpPr>
          <p:nvPr>
            <p:ph type="dt" sz="half" idx="14"/>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8" name="Subtitle 2"/>
          <p:cNvSpPr>
            <a:spLocks noGrp="1"/>
          </p:cNvSpPr>
          <p:nvPr>
            <p:ph type="subTitle" idx="13" hasCustomPrompt="1"/>
          </p:nvPr>
        </p:nvSpPr>
        <p:spPr>
          <a:xfrm>
            <a:off x="288478" y="2158987"/>
            <a:ext cx="4085522" cy="541687"/>
          </a:xfrm>
          <a:prstGeom prst="rect">
            <a:avLst/>
          </a:prstGeom>
        </p:spPr>
        <p:txBody>
          <a:bodyPr>
            <a:noAutofit/>
          </a:bodyPr>
          <a:lstStyle>
            <a:lvl1pPr marL="0" indent="0" algn="l">
              <a:buNone/>
              <a:defRPr sz="1600">
                <a:solidFill>
                  <a:schemeClr val="tx2"/>
                </a:solidFill>
                <a:latin typeface="+mn-lt"/>
                <a:ea typeface="+mn-ea"/>
                <a:cs typeface="+mn-cs"/>
                <a:sym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288478" y="1227048"/>
            <a:ext cx="4085522" cy="664797"/>
          </a:xfrm>
        </p:spPr>
        <p:txBody>
          <a:bodyPr anchor="t">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3735740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426"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tx2"/>
                </a:solidFill>
                <a:latin typeface="+mj-lt"/>
                <a:ea typeface="+mj-ea"/>
                <a:cs typeface="+mj-cs"/>
                <a:sym typeface="+mj-lt"/>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mn-lt"/>
            </a:endParaRPr>
          </a:p>
        </p:txBody>
      </p:sp>
    </p:spTree>
    <p:extLst>
      <p:ext uri="{BB962C8B-B14F-4D97-AF65-F5344CB8AC3E}">
        <p14:creationId xmlns:p14="http://schemas.microsoft.com/office/powerpoint/2010/main" val="3106933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450"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tx2"/>
                </a:solidFill>
                <a:latin typeface="+mj-lt"/>
                <a:ea typeface="+mj-ea"/>
                <a:cs typeface="+mj-cs"/>
                <a:sym typeface="+mj-lt"/>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77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7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8"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20" name="TextBox 19"/>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t>Click to add title</a:t>
            </a:r>
          </a:p>
        </p:txBody>
      </p:sp>
    </p:spTree>
    <p:extLst>
      <p:ext uri="{BB962C8B-B14F-4D97-AF65-F5344CB8AC3E}">
        <p14:creationId xmlns:p14="http://schemas.microsoft.com/office/powerpoint/2010/main" val="47619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498"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8"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9" name="TextBox 1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2" name="Title 4"/>
          <p:cNvSpPr>
            <a:spLocks noGrp="1"/>
          </p:cNvSpPr>
          <p:nvPr>
            <p:ph type="title" hasCustomPrompt="1"/>
          </p:nvPr>
        </p:nvSpPr>
        <p:spPr>
          <a:xfrm>
            <a:off x="288478" y="721619"/>
            <a:ext cx="6618051"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849390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52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6" name="Picture 15"/>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12" name="Title 4"/>
          <p:cNvSpPr>
            <a:spLocks noGrp="1"/>
          </p:cNvSpPr>
          <p:nvPr>
            <p:ph type="title" hasCustomPrompt="1"/>
          </p:nvPr>
        </p:nvSpPr>
        <p:spPr>
          <a:xfrm>
            <a:off x="288477" y="721619"/>
            <a:ext cx="8443106"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3739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73045"/>
            <a:ext cx="10972800" cy="1020761"/>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Arial"/>
            </a:endParaRPr>
          </a:p>
        </p:txBody>
      </p:sp>
      <p:sp>
        <p:nvSpPr>
          <p:cNvPr id="5" name="Slide Number Placeholder 4"/>
          <p:cNvSpPr>
            <a:spLocks noGrp="1"/>
          </p:cNvSpPr>
          <p:nvPr>
            <p:ph type="sldNum" sz="quarter" idx="12"/>
          </p:nvPr>
        </p:nvSpPr>
        <p:spPr/>
        <p:txBody>
          <a:body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
        <p:nvSpPr>
          <p:cNvPr id="7" name="TextBox 6"/>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8" name="Picture 7"/>
          <p:cNvPicPr>
            <a:picLocks noChangeAspect="1"/>
          </p:cNvPicPr>
          <p:nvPr/>
        </p:nvPicPr>
        <p:blipFill>
          <a:blip r:embed="rId3" cstate="print">
            <a:extLst>
              <a:ext uri="{BEBA8EAE-BF5A-486C-A8C5-ECC9F3942E4B}">
                <a14:imgProps xmlns:a14="http://schemas.microsoft.com/office/drawing/2010/main">
                  <a14:imgLayer r:embed="rId4">
                    <a14:imgEffect>
                      <a14:brightnessContrast bright="-80000"/>
                    </a14:imgEffect>
                  </a14:imgLayer>
                </a14:imgProps>
              </a:ext>
              <a:ext uri="{28A0092B-C50C-407E-A947-70E740481C1C}">
                <a14:useLocalDpi xmlns:a14="http://schemas.microsoft.com/office/drawing/2010/main" val="0"/>
              </a:ext>
            </a:extLst>
          </a:blip>
          <a:stretch>
            <a:fillRect/>
          </a:stretch>
        </p:blipFill>
        <p:spPr>
          <a:xfrm>
            <a:off x="197000" y="929640"/>
            <a:ext cx="3054201" cy="4998720"/>
          </a:xfrm>
          <a:prstGeom prst="rect">
            <a:avLst/>
          </a:prstGeom>
          <a:noFill/>
          <a:ln>
            <a:noFill/>
          </a:ln>
        </p:spPr>
      </p:pic>
      <p:sp>
        <p:nvSpPr>
          <p:cNvPr id="9" name="Rectangle 8"/>
          <p:cNvSpPr/>
          <p:nvPr userDrawn="1"/>
        </p:nvSpPr>
        <p:spPr>
          <a:xfrm>
            <a:off x="0" y="6109067"/>
            <a:ext cx="10820400" cy="188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10" name="TextBox 9"/>
          <p:cNvSpPr txBox="1"/>
          <p:nvPr userDrawn="1"/>
        </p:nvSpPr>
        <p:spPr>
          <a:xfrm>
            <a:off x="10820400" y="6036845"/>
            <a:ext cx="1371600" cy="307777"/>
          </a:xfrm>
          <a:prstGeom prst="rect">
            <a:avLst/>
          </a:prstGeom>
          <a:noFill/>
        </p:spPr>
        <p:txBody>
          <a:bodyPr wrap="square" rtlCol="0">
            <a:spAutoFit/>
          </a:bodyPr>
          <a:lstStyle/>
          <a:p>
            <a:pPr algn="r"/>
            <a:r>
              <a:rPr lang="en-US" sz="1400" b="1" dirty="0">
                <a:solidFill>
                  <a:srgbClr val="22D9E5"/>
                </a:solidFill>
                <a:latin typeface="Century Gothic" panose="020B0502020202020204" pitchFamily="34" charset="0"/>
              </a:rPr>
              <a:t>COMMUNITY</a:t>
            </a:r>
          </a:p>
        </p:txBody>
      </p:sp>
    </p:spTree>
    <p:extLst>
      <p:ext uri="{BB962C8B-B14F-4D97-AF65-F5344CB8AC3E}">
        <p14:creationId xmlns:p14="http://schemas.microsoft.com/office/powerpoint/2010/main" val="1927025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54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288478" y="2681103"/>
            <a:ext cx="3469403" cy="1495794"/>
          </a:xfrm>
          <a:prstGeom prst="rect">
            <a:avLst/>
          </a:prstGeom>
        </p:spPr>
        <p:txBody>
          <a:bodyPr anchor="ctr">
            <a:noAutofit/>
          </a:bodyPr>
          <a:lstStyle>
            <a:lvl1pPr>
              <a:defRPr sz="2400">
                <a:solidFill>
                  <a:schemeClr val="bg1"/>
                </a:solidFill>
                <a:latin typeface="+mj-lt"/>
                <a:ea typeface="+mj-ea"/>
                <a:cs typeface="+mj-cs"/>
                <a:sym typeface="+mj-lt"/>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25" name="Date Placeholder 1"/>
          <p:cNvSpPr>
            <a:spLocks noGrp="1"/>
          </p:cNvSpPr>
          <p:nvPr>
            <p:ph type="dt" sz="half" idx="29"/>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28" name="TextBox 2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135073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57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mn-lt"/>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288478" y="1785600"/>
            <a:ext cx="4729922" cy="3286800"/>
          </a:xfrm>
          <a:prstGeom prst="rect">
            <a:avLst/>
          </a:prstGeom>
          <a:noFill/>
        </p:spPr>
        <p:txBody>
          <a:bodyPr wrap="square" lIns="0" tIns="0" rIns="320040" bIns="0"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
        <p:nvSpPr>
          <p:cNvPr id="15" name="Date Placeholder 2"/>
          <p:cNvSpPr>
            <a:spLocks noGrp="1"/>
          </p:cNvSpPr>
          <p:nvPr>
            <p:ph type="dt" sz="half" idx="15"/>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Tree>
    <p:extLst>
      <p:ext uri="{BB962C8B-B14F-4D97-AF65-F5344CB8AC3E}">
        <p14:creationId xmlns:p14="http://schemas.microsoft.com/office/powerpoint/2010/main" val="290613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594"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mn-lt"/>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mn-lt"/>
              </a:defRPr>
            </a:lvl1pPr>
          </a:lstStyle>
          <a:p>
            <a:r>
              <a:rPr lang="en-US" dirty="0"/>
              <a:t>Click icon below to insert an image or remove this placeholder to use the whitespace in another way</a:t>
            </a:r>
          </a:p>
        </p:txBody>
      </p:sp>
      <p:sp>
        <p:nvSpPr>
          <p:cNvPr id="13" name="Date Placeholder 2"/>
          <p:cNvSpPr>
            <a:spLocks noGrp="1"/>
          </p:cNvSpPr>
          <p:nvPr>
            <p:ph type="dt" sz="half" idx="12"/>
          </p:nvPr>
        </p:nvSpPr>
        <p:spPr>
          <a:xfrm>
            <a:off x="9677400" y="6405036"/>
            <a:ext cx="1482051" cy="153888"/>
          </a:xfrm>
          <a:prstGeom prst="rect">
            <a:avLst/>
          </a:prstGeom>
        </p:spPr>
        <p:txBody>
          <a:bodyPr/>
          <a:lstStyle>
            <a:lvl1pPr>
              <a:defRPr>
                <a:solidFill>
                  <a:schemeClr val="bg1">
                    <a:lumMod val="50000"/>
                  </a:schemeClr>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sp>
        <p:nvSpPr>
          <p:cNvPr id="15" name="Title 1"/>
          <p:cNvSpPr>
            <a:spLocks noGrp="1"/>
          </p:cNvSpPr>
          <p:nvPr>
            <p:ph type="title" hasCustomPrompt="1"/>
          </p:nvPr>
        </p:nvSpPr>
        <p:spPr bwMode="black">
          <a:xfrm>
            <a:off x="288478" y="1785600"/>
            <a:ext cx="6590010" cy="3286800"/>
          </a:xfrm>
          <a:prstGeom prst="rect">
            <a:avLst/>
          </a:prstGeom>
        </p:spPr>
        <p:txBody>
          <a:bodyPr anchor="ctr">
            <a:noAutofit/>
          </a:bodyPr>
          <a:lstStyle>
            <a:lvl1pPr>
              <a:defRPr sz="4400">
                <a:solidFill>
                  <a:schemeClr val="bg1"/>
                </a:solidFill>
                <a:latin typeface="+mj-lt"/>
                <a:ea typeface="+mj-ea"/>
                <a:cs typeface="+mj-cs"/>
                <a:sym typeface="+mj-lt"/>
              </a:defRPr>
            </a:lvl1pPr>
          </a:lstStyle>
          <a:p>
            <a:r>
              <a:rPr lang="en-US" dirty="0"/>
              <a:t>Click to add title</a:t>
            </a:r>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mn-lt"/>
            </a:endParaRPr>
          </a:p>
        </p:txBody>
      </p:sp>
    </p:spTree>
    <p:extLst>
      <p:ext uri="{BB962C8B-B14F-4D97-AF65-F5344CB8AC3E}">
        <p14:creationId xmlns:p14="http://schemas.microsoft.com/office/powerpoint/2010/main" val="2250564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618" name="think-cell Slide" r:id="rId5" imgW="324" imgH="324" progId="TCLayout.ActiveDocument.1">
                  <p:embed/>
                </p:oleObj>
              </mc:Choice>
              <mc:Fallback>
                <p:oleObj name="think-cell Slide" r:id="rId5" imgW="324" imgH="324"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8" name="TextBox 17"/>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sp>
        <p:nvSpPr>
          <p:cNvPr id="20" name="Title 2"/>
          <p:cNvSpPr>
            <a:spLocks noGrp="1"/>
          </p:cNvSpPr>
          <p:nvPr>
            <p:ph type="title" hasCustomPrompt="1"/>
          </p:nvPr>
        </p:nvSpPr>
        <p:spPr>
          <a:xfrm>
            <a:off x="288478" y="2764203"/>
            <a:ext cx="2820160" cy="1314311"/>
          </a:xfrm>
          <a:prstGeom prst="rect">
            <a:avLst/>
          </a:prstGeom>
        </p:spPr>
        <p:txBody>
          <a:bodyPr anchor="ctr">
            <a:noAutofit/>
          </a:bodyPr>
          <a:lstStyle>
            <a:lvl1pPr>
              <a:defRPr sz="2400">
                <a:solidFill>
                  <a:schemeClr val="tx2"/>
                </a:solidFill>
                <a:latin typeface="+mj-lt"/>
                <a:ea typeface="+mj-ea"/>
                <a:cs typeface="+mj-cs"/>
                <a:sym typeface="+mj-lt"/>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448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642"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5" name="Title 4"/>
          <p:cNvSpPr>
            <a:spLocks noGrp="1"/>
          </p:cNvSpPr>
          <p:nvPr>
            <p:ph type="title" hasCustomPrompt="1"/>
          </p:nvPr>
        </p:nvSpPr>
        <p:spPr>
          <a:xfrm>
            <a:off x="288478" y="2764203"/>
            <a:ext cx="2820160" cy="1314311"/>
          </a:xfrm>
        </p:spPr>
        <p:txBody>
          <a:bodyPr anchor="ctr" anchorCtr="0">
            <a:noAutofit/>
          </a:bodyPr>
          <a:lstStyle>
            <a:lvl1pPr>
              <a:defRPr>
                <a:solidFill>
                  <a:srgbClr val="FFFFFF"/>
                </a:solidFill>
                <a:latin typeface="+mj-lt"/>
                <a:ea typeface="+mj-ea"/>
                <a:cs typeface="+mj-cs"/>
                <a:sym typeface="+mj-lt"/>
              </a:defRPr>
            </a:lvl1pPr>
          </a:lstStyle>
          <a:p>
            <a:r>
              <a:rPr lang="en-US" dirty="0"/>
              <a:t>Click to add title</a:t>
            </a:r>
          </a:p>
        </p:txBody>
      </p:sp>
      <p:sp>
        <p:nvSpPr>
          <p:cNvPr id="15"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11199972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666"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TextBox 8"/>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mn-lt"/>
            </a:endParaRPr>
          </a:p>
        </p:txBody>
      </p:sp>
      <p:sp>
        <p:nvSpPr>
          <p:cNvPr id="10" name="Date Placeholder 7"/>
          <p:cNvSpPr>
            <a:spLocks noGrp="1"/>
          </p:cNvSpPr>
          <p:nvPr>
            <p:ph type="dt" sz="half" idx="11"/>
          </p:nvPr>
        </p:nvSpPr>
        <p:spPr>
          <a:xfrm>
            <a:off x="9677400" y="6405036"/>
            <a:ext cx="1482051" cy="153888"/>
          </a:xfrm>
          <a:prstGeom prst="rect">
            <a:avLst/>
          </a:prstGeom>
        </p:spPr>
        <p:txBody>
          <a:bodyPr/>
          <a:lstStyle>
            <a:lvl1pPr>
              <a:defRPr>
                <a:solidFill>
                  <a:schemeClr val="bg1"/>
                </a:solidFill>
                <a:latin typeface="+mn-lt"/>
                <a:ea typeface="+mn-ea"/>
                <a:cs typeface="+mn-cs"/>
                <a:sym typeface="+mn-lt"/>
              </a:defRPr>
            </a:lvl1pPr>
          </a:lstStyle>
          <a:p>
            <a:endParaRPr lang="en-US" dirty="0"/>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chemeClr val="tx2"/>
                </a:solidFill>
                <a:latin typeface="+mj-lt"/>
                <a:ea typeface="+mj-ea"/>
                <a:cs typeface="+mj-cs"/>
                <a:sym typeface="+mj-lt"/>
              </a:defRPr>
            </a:lvl1pPr>
          </a:lstStyle>
          <a:p>
            <a:r>
              <a:rPr lang="en-US" dirty="0"/>
              <a:t>Click to add title</a:t>
            </a: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36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690" name="think-cell Slide" r:id="rId5" imgW="352" imgH="355" progId="TCLayout.ActiveDocument.1">
                  <p:embed/>
                </p:oleObj>
              </mc:Choice>
              <mc:Fallback>
                <p:oleObj name="think-cell Slide" r:id="rId5" imgW="352" imgH="355"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20" name="Title 1"/>
          <p:cNvSpPr>
            <a:spLocks noGrp="1"/>
          </p:cNvSpPr>
          <p:nvPr>
            <p:ph type="title" hasCustomPrompt="1"/>
          </p:nvPr>
        </p:nvSpPr>
        <p:spPr>
          <a:xfrm>
            <a:off x="288478" y="1785600"/>
            <a:ext cx="4403757" cy="3286800"/>
          </a:xfrm>
          <a:prstGeom prst="rect">
            <a:avLst/>
          </a:prstGeom>
        </p:spPr>
        <p:txBody>
          <a:bodyPr anchor="ctr">
            <a:noAutofit/>
          </a:bodyPr>
          <a:lstStyle>
            <a:lvl1pPr>
              <a:defRPr sz="4400" b="0">
                <a:solidFill>
                  <a:srgbClr val="FFFFFF"/>
                </a:solidFill>
                <a:latin typeface="+mj-lt"/>
                <a:ea typeface="+mj-ea"/>
                <a:cs typeface="+mj-cs"/>
                <a:sym typeface="+mj-lt"/>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3794298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14"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6" name="TextBox 15"/>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0" name="Picture 9"/>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3606751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738"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9" name="Pentagon 8"/>
          <p:cNvSpPr/>
          <p:nvPr/>
        </p:nvSpPr>
        <p:spPr bwMode="white">
          <a:xfrm>
            <a:off x="0" y="0"/>
            <a:ext cx="6363546" cy="6858000"/>
          </a:xfrm>
          <a:prstGeom prst="homePlate">
            <a:avLst>
              <a:gd name="adj" fmla="val 12939"/>
            </a:avLst>
          </a:prstGeom>
          <a:gradFill>
            <a:gsLst>
              <a:gs pos="0">
                <a:schemeClr val="tx2"/>
              </a:gs>
              <a:gs pos="100000">
                <a:schemeClr val="accent2"/>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mn-lt"/>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4" name="TextBox 13"/>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mn-lt"/>
              </a:rPr>
              <a:t>Copyright © 2021 by Boston Consulting Group. All rights reserved.</a:t>
            </a:r>
          </a:p>
        </p:txBody>
      </p:sp>
      <p:pic>
        <p:nvPicPr>
          <p:cNvPr id="10" name="Picture 9"/>
          <p:cNvPicPr>
            <a:picLocks noChangeAspect="1"/>
          </p:cNvPicPr>
          <p:nvPr userDrawn="1"/>
        </p:nvPicPr>
        <p:blipFill rotWithShape="1">
          <a:blip r:embed="rId7">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2" name="Title 4"/>
          <p:cNvSpPr>
            <a:spLocks noGrp="1"/>
          </p:cNvSpPr>
          <p:nvPr>
            <p:ph type="title" hasCustomPrompt="1"/>
          </p:nvPr>
        </p:nvSpPr>
        <p:spPr>
          <a:xfrm>
            <a:off x="288478" y="721619"/>
            <a:ext cx="5089344"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bg1"/>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2473426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a:gsLst>
            <a:gs pos="0">
              <a:schemeClr val="tx2"/>
            </a:gs>
            <a:gs pos="100000">
              <a:schemeClr val="accent2"/>
            </a:gs>
          </a:gsLst>
          <a:lin ang="8100000" scaled="1"/>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762" name="think-cell Slide" r:id="rId5" imgW="352" imgH="355" progId="TCLayout.ActiveDocument.1">
                  <p:embed/>
                </p:oleObj>
              </mc:Choice>
              <mc:Fallback>
                <p:oleObj name="think-cell Slide" r:id="rId5" imgW="352" imgH="355"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p:cNvSpPr/>
          <p:nvPr userDrawn="1">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mn-lt"/>
            </a:endParaRPr>
          </a:p>
        </p:txBody>
      </p:sp>
      <p:sp>
        <p:nvSpPr>
          <p:cNvPr id="13" name="Date Placeholder 4"/>
          <p:cNvSpPr>
            <a:spLocks noGrp="1"/>
          </p:cNvSpPr>
          <p:nvPr>
            <p:ph type="dt" sz="half" idx="10"/>
          </p:nvPr>
        </p:nvSpPr>
        <p:spPr>
          <a:xfrm>
            <a:off x="9677400" y="6405036"/>
            <a:ext cx="1482051" cy="153888"/>
          </a:xfrm>
        </p:spPr>
        <p:txBody>
          <a:bodyPr/>
          <a:lstStyle>
            <a:lvl1pPr>
              <a:defRPr>
                <a:solidFill>
                  <a:schemeClr val="bg1"/>
                </a:solidFill>
                <a:latin typeface="+mn-lt"/>
                <a:ea typeface="+mn-ea"/>
                <a:cs typeface="+mn-cs"/>
                <a:sym typeface="+mn-lt"/>
              </a:defRPr>
            </a:lvl1pPr>
          </a:lstStyle>
          <a:p>
            <a:endParaRPr lang="en-US" dirty="0"/>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mn-lt"/>
              </a:rPr>
              <a:t>Copyright © 2021 by Boston Consulting Group. All rights reserved.</a:t>
            </a:r>
          </a:p>
        </p:txBody>
      </p:sp>
      <p:sp>
        <p:nvSpPr>
          <p:cNvPr id="15" name="TextBox 14"/>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mn-lt"/>
            </a:endParaRPr>
          </a:p>
        </p:txBody>
      </p:sp>
      <p:pic>
        <p:nvPicPr>
          <p:cNvPr id="11" name="Picture 10"/>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4" name="Title 4"/>
          <p:cNvSpPr>
            <a:spLocks noGrp="1"/>
          </p:cNvSpPr>
          <p:nvPr>
            <p:ph type="title" hasCustomPrompt="1"/>
          </p:nvPr>
        </p:nvSpPr>
        <p:spPr>
          <a:xfrm>
            <a:off x="288478" y="721619"/>
            <a:ext cx="6596018" cy="332399"/>
          </a:xfrm>
          <a:prstGeom prst="rect">
            <a:avLst/>
          </a:prstGeom>
        </p:spPr>
        <p:txBody>
          <a:bodyPr vert="horz" wrap="square" lIns="0" tIns="0" rIns="0" bIns="0" anchor="b" anchorCtr="0">
            <a:spAutoFit/>
          </a:bodyPr>
          <a:lstStyle>
            <a:lvl1pPr marL="0" indent="0" algn="l">
              <a:lnSpc>
                <a:spcPct val="90000"/>
              </a:lnSpc>
              <a:spcBef>
                <a:spcPct val="0"/>
              </a:spcBef>
              <a:spcAft>
                <a:spcPts val="0"/>
              </a:spcAft>
              <a:defRPr sz="2400" b="0" i="0" u="none" kern="1200" spc="0">
                <a:solidFill>
                  <a:schemeClr val="tx2"/>
                </a:solidFill>
                <a:latin typeface="+mj-lt"/>
                <a:ea typeface="+mj-ea"/>
                <a:cs typeface="+mj-cs"/>
                <a:sym typeface="+mj-lt"/>
              </a:defRPr>
            </a:lvl1pPr>
          </a:lstStyle>
          <a:p>
            <a:pPr lvl="0"/>
            <a:r>
              <a:rPr lang="en-US" dirty="0"/>
              <a:t>Click to add title</a:t>
            </a:r>
          </a:p>
        </p:txBody>
      </p:sp>
    </p:spTree>
    <p:extLst>
      <p:ext uri="{BB962C8B-B14F-4D97-AF65-F5344CB8AC3E}">
        <p14:creationId xmlns:p14="http://schemas.microsoft.com/office/powerpoint/2010/main" val="1778159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0.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1.pn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70.xml"/><Relationship Id="rId21" Type="http://schemas.openxmlformats.org/officeDocument/2006/relationships/slideLayout" Target="../slideLayouts/slideLayout65.xml"/><Relationship Id="rId42" Type="http://schemas.openxmlformats.org/officeDocument/2006/relationships/slideLayout" Target="../slideLayouts/slideLayout86.xml"/><Relationship Id="rId47" Type="http://schemas.openxmlformats.org/officeDocument/2006/relationships/slideLayout" Target="../slideLayouts/slideLayout91.xml"/><Relationship Id="rId63" Type="http://schemas.openxmlformats.org/officeDocument/2006/relationships/slideLayout" Target="../slideLayouts/slideLayout107.xml"/><Relationship Id="rId68" Type="http://schemas.openxmlformats.org/officeDocument/2006/relationships/slideLayout" Target="../slideLayouts/slideLayout112.xml"/><Relationship Id="rId16" Type="http://schemas.openxmlformats.org/officeDocument/2006/relationships/slideLayout" Target="../slideLayouts/slideLayout60.xml"/><Relationship Id="rId11" Type="http://schemas.openxmlformats.org/officeDocument/2006/relationships/slideLayout" Target="../slideLayouts/slideLayout55.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53" Type="http://schemas.openxmlformats.org/officeDocument/2006/relationships/slideLayout" Target="../slideLayouts/slideLayout97.xml"/><Relationship Id="rId58" Type="http://schemas.openxmlformats.org/officeDocument/2006/relationships/slideLayout" Target="../slideLayouts/slideLayout102.xml"/><Relationship Id="rId74" Type="http://schemas.openxmlformats.org/officeDocument/2006/relationships/slideLayout" Target="../slideLayouts/slideLayout118.xml"/><Relationship Id="rId79" Type="http://schemas.openxmlformats.org/officeDocument/2006/relationships/tags" Target="../tags/tag2.xml"/><Relationship Id="rId5" Type="http://schemas.openxmlformats.org/officeDocument/2006/relationships/slideLayout" Target="../slideLayouts/slideLayout49.xml"/><Relationship Id="rId61" Type="http://schemas.openxmlformats.org/officeDocument/2006/relationships/slideLayout" Target="../slideLayouts/slideLayout105.xml"/><Relationship Id="rId19" Type="http://schemas.openxmlformats.org/officeDocument/2006/relationships/slideLayout" Target="../slideLayouts/slideLayout6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43" Type="http://schemas.openxmlformats.org/officeDocument/2006/relationships/slideLayout" Target="../slideLayouts/slideLayout87.xml"/><Relationship Id="rId48" Type="http://schemas.openxmlformats.org/officeDocument/2006/relationships/slideLayout" Target="../slideLayouts/slideLayout92.xml"/><Relationship Id="rId56" Type="http://schemas.openxmlformats.org/officeDocument/2006/relationships/slideLayout" Target="../slideLayouts/slideLayout100.xml"/><Relationship Id="rId64" Type="http://schemas.openxmlformats.org/officeDocument/2006/relationships/slideLayout" Target="../slideLayouts/slideLayout108.xml"/><Relationship Id="rId69" Type="http://schemas.openxmlformats.org/officeDocument/2006/relationships/slideLayout" Target="../slideLayouts/slideLayout113.xml"/><Relationship Id="rId77" Type="http://schemas.openxmlformats.org/officeDocument/2006/relationships/vmlDrawing" Target="../drawings/vmlDrawing1.vml"/><Relationship Id="rId8" Type="http://schemas.openxmlformats.org/officeDocument/2006/relationships/slideLayout" Target="../slideLayouts/slideLayout52.xml"/><Relationship Id="rId51" Type="http://schemas.openxmlformats.org/officeDocument/2006/relationships/slideLayout" Target="../slideLayouts/slideLayout95.xml"/><Relationship Id="rId72" Type="http://schemas.openxmlformats.org/officeDocument/2006/relationships/slideLayout" Target="../slideLayouts/slideLayout116.xml"/><Relationship Id="rId80" Type="http://schemas.openxmlformats.org/officeDocument/2006/relationships/oleObject" Target="../embeddings/oleObject1.bin"/><Relationship Id="rId3" Type="http://schemas.openxmlformats.org/officeDocument/2006/relationships/slideLayout" Target="../slideLayouts/slideLayout47.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46" Type="http://schemas.openxmlformats.org/officeDocument/2006/relationships/slideLayout" Target="../slideLayouts/slideLayout90.xml"/><Relationship Id="rId59" Type="http://schemas.openxmlformats.org/officeDocument/2006/relationships/slideLayout" Target="../slideLayouts/slideLayout103.xml"/><Relationship Id="rId67" Type="http://schemas.openxmlformats.org/officeDocument/2006/relationships/slideLayout" Target="../slideLayouts/slideLayout111.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54" Type="http://schemas.openxmlformats.org/officeDocument/2006/relationships/slideLayout" Target="../slideLayouts/slideLayout98.xml"/><Relationship Id="rId62" Type="http://schemas.openxmlformats.org/officeDocument/2006/relationships/slideLayout" Target="../slideLayouts/slideLayout106.xml"/><Relationship Id="rId70" Type="http://schemas.openxmlformats.org/officeDocument/2006/relationships/slideLayout" Target="../slideLayouts/slideLayout114.xml"/><Relationship Id="rId75" Type="http://schemas.openxmlformats.org/officeDocument/2006/relationships/slideLayout" Target="../slideLayouts/slideLayout119.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49" Type="http://schemas.openxmlformats.org/officeDocument/2006/relationships/slideLayout" Target="../slideLayouts/slideLayout93.xml"/><Relationship Id="rId57" Type="http://schemas.openxmlformats.org/officeDocument/2006/relationships/slideLayout" Target="../slideLayouts/slideLayout101.xml"/><Relationship Id="rId10" Type="http://schemas.openxmlformats.org/officeDocument/2006/relationships/slideLayout" Target="../slideLayouts/slideLayout54.xml"/><Relationship Id="rId31" Type="http://schemas.openxmlformats.org/officeDocument/2006/relationships/slideLayout" Target="../slideLayouts/slideLayout75.xml"/><Relationship Id="rId44" Type="http://schemas.openxmlformats.org/officeDocument/2006/relationships/slideLayout" Target="../slideLayouts/slideLayout88.xml"/><Relationship Id="rId52" Type="http://schemas.openxmlformats.org/officeDocument/2006/relationships/slideLayout" Target="../slideLayouts/slideLayout96.xml"/><Relationship Id="rId60" Type="http://schemas.openxmlformats.org/officeDocument/2006/relationships/slideLayout" Target="../slideLayouts/slideLayout104.xml"/><Relationship Id="rId65" Type="http://schemas.openxmlformats.org/officeDocument/2006/relationships/slideLayout" Target="../slideLayouts/slideLayout109.xml"/><Relationship Id="rId73" Type="http://schemas.openxmlformats.org/officeDocument/2006/relationships/slideLayout" Target="../slideLayouts/slideLayout117.xml"/><Relationship Id="rId78" Type="http://schemas.openxmlformats.org/officeDocument/2006/relationships/tags" Target="../tags/tag1.xml"/><Relationship Id="rId81" Type="http://schemas.openxmlformats.org/officeDocument/2006/relationships/image" Target="../media/image23.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9" Type="http://schemas.openxmlformats.org/officeDocument/2006/relationships/slideLayout" Target="../slideLayouts/slideLayout83.xml"/><Relationship Id="rId34" Type="http://schemas.openxmlformats.org/officeDocument/2006/relationships/slideLayout" Target="../slideLayouts/slideLayout78.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6" Type="http://schemas.openxmlformats.org/officeDocument/2006/relationships/theme" Target="../theme/theme4.xml"/><Relationship Id="rId7" Type="http://schemas.openxmlformats.org/officeDocument/2006/relationships/slideLayout" Target="../slideLayouts/slideLayout51.xml"/><Relationship Id="rId71" Type="http://schemas.openxmlformats.org/officeDocument/2006/relationships/slideLayout" Target="../slideLayouts/slideLayout115.xml"/><Relationship Id="rId2" Type="http://schemas.openxmlformats.org/officeDocument/2006/relationships/slideLayout" Target="../slideLayouts/slideLayout46.xml"/><Relationship Id="rId29" Type="http://schemas.openxmlformats.org/officeDocument/2006/relationships/slideLayout" Target="../slideLayouts/slideLayout73.xml"/><Relationship Id="rId24" Type="http://schemas.openxmlformats.org/officeDocument/2006/relationships/slideLayout" Target="../slideLayouts/slideLayout68.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66"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4" name="Picture 2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1799" y="933040"/>
            <a:ext cx="3054201" cy="4991921"/>
          </a:xfrm>
          <a:prstGeom prst="rect">
            <a:avLst/>
          </a:prstGeom>
          <a:noFill/>
          <a:ln>
            <a:noFill/>
          </a:ln>
        </p:spPr>
      </p:pic>
      <p:sp>
        <p:nvSpPr>
          <p:cNvPr id="3" name="Rectangle 2"/>
          <p:cNvSpPr/>
          <p:nvPr userDrawn="1"/>
        </p:nvSpPr>
        <p:spPr>
          <a:xfrm>
            <a:off x="203200" y="1193800"/>
            <a:ext cx="11988800" cy="47752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FFFFFF"/>
              </a:solidFill>
              <a:latin typeface="Arial"/>
            </a:endParaRPr>
          </a:p>
        </p:txBody>
      </p:sp>
      <p:sp>
        <p:nvSpPr>
          <p:cNvPr id="21" name="Text Placeholder 20"/>
          <p:cNvSpPr>
            <a:spLocks noGrp="1"/>
          </p:cNvSpPr>
          <p:nvPr>
            <p:ph type="body" idx="1"/>
          </p:nvPr>
        </p:nvSpPr>
        <p:spPr>
          <a:xfrm>
            <a:off x="370170" y="1193800"/>
            <a:ext cx="11618641" cy="5080000"/>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50800" y="0"/>
            <a:ext cx="12293600" cy="1193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487680" rIns="0" bIns="0" rtlCol="0" anchor="ctr">
            <a:normAutofit/>
          </a:bodyPr>
          <a:lstStyle/>
          <a:p>
            <a:pPr algn="ctr"/>
            <a:endParaRPr lang="en-US" sz="3200" dirty="0">
              <a:solidFill>
                <a:srgbClr val="FFFFFF"/>
              </a:solidFill>
              <a:latin typeface="Arial"/>
            </a:endParaRPr>
          </a:p>
        </p:txBody>
      </p:sp>
      <p:sp>
        <p:nvSpPr>
          <p:cNvPr id="8" name="Rectangle 7"/>
          <p:cNvSpPr/>
          <p:nvPr/>
        </p:nvSpPr>
        <p:spPr>
          <a:xfrm>
            <a:off x="0" y="6273800"/>
            <a:ext cx="12192000" cy="584200"/>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3200" dirty="0">
              <a:solidFill>
                <a:srgbClr val="FFFFFF"/>
              </a:solidFill>
              <a:latin typeface="Arial"/>
            </a:endParaRP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96F4B587-9FDF-46DF-B460-9026AE4DF246}" type="datetimeFigureOut">
              <a:rPr lang="en-US" smtClean="0">
                <a:solidFill>
                  <a:prstClr val="black">
                    <a:tint val="75000"/>
                  </a:prstClr>
                </a:solidFill>
                <a:latin typeface="Arial"/>
              </a:rPr>
              <a:pPr/>
              <a:t>2/23/2022</a:t>
            </a:fld>
            <a:endParaRPr lang="en-US" dirty="0">
              <a:solidFill>
                <a:prstClr val="black">
                  <a:tint val="75000"/>
                </a:prstClr>
              </a:solidFill>
              <a:latin typeface="Aria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solidFill>
                <a:prstClr val="black">
                  <a:tint val="75000"/>
                </a:prstClr>
              </a:solidFill>
              <a:latin typeface="Aria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00A119E-7584-428E-89E9-092799AD27D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19" name="TextBox 18"/>
          <p:cNvSpPr txBox="1"/>
          <p:nvPr/>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sp>
        <p:nvSpPr>
          <p:cNvPr id="2" name="Title Placeholder 1"/>
          <p:cNvSpPr>
            <a:spLocks noGrp="1"/>
          </p:cNvSpPr>
          <p:nvPr>
            <p:ph type="title"/>
          </p:nvPr>
        </p:nvSpPr>
        <p:spPr>
          <a:xfrm>
            <a:off x="304801" y="1"/>
            <a:ext cx="11684000" cy="1198561"/>
          </a:xfrm>
          <a:prstGeom prst="rect">
            <a:avLst/>
          </a:prstGeom>
        </p:spPr>
        <p:txBody>
          <a:bodyPr vert="horz" wrap="none" lIns="274320" tIns="0" rIns="274320" bIns="0" rtlCol="0" anchor="ctr" anchorCtr="0">
            <a:normAutofit/>
          </a:bodyPr>
          <a:lstStyle/>
          <a:p>
            <a:r>
              <a:rPr lang="en-US"/>
              <a:t>Click to edit Master title style</a:t>
            </a:r>
            <a:endParaRPr lang="en-US" dirty="0"/>
          </a:p>
        </p:txBody>
      </p:sp>
      <p:pic>
        <p:nvPicPr>
          <p:cNvPr id="12" name="Picture 1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88155656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9" r:id="rId18"/>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1219170" rtl="0" eaLnBrk="1" latinLnBrk="0" hangingPunct="1">
        <a:spcBef>
          <a:spcPct val="0"/>
        </a:spcBef>
        <a:buNone/>
        <a:defRPr sz="4267" kern="1200">
          <a:solidFill>
            <a:schemeClr val="bg1"/>
          </a:solidFill>
          <a:latin typeface="+mj-lt"/>
          <a:ea typeface="+mj-ea"/>
          <a:cs typeface="+mj-cs"/>
        </a:defRPr>
      </a:lvl1pPr>
    </p:titleStyle>
    <p:bodyStyle>
      <a:lvl1pPr marL="243834" indent="-243834" algn="l" defTabSz="1219170" rtl="0" eaLnBrk="1" latinLnBrk="0" hangingPunct="1">
        <a:spcBef>
          <a:spcPct val="20000"/>
        </a:spcBef>
        <a:buClr>
          <a:schemeClr val="bg2"/>
        </a:buClr>
        <a:buSzPct val="120000"/>
        <a:buFont typeface="Arial" panose="020B0604020202020204" pitchFamily="34" charset="0"/>
        <a:buChar char="•"/>
        <a:defRPr sz="3200" kern="1200">
          <a:solidFill>
            <a:schemeClr val="tx1"/>
          </a:solidFill>
          <a:latin typeface="+mn-lt"/>
          <a:ea typeface="+mn-ea"/>
          <a:cs typeface="+mn-cs"/>
        </a:defRPr>
      </a:lvl1pPr>
      <a:lvl2pPr marL="990575" indent="-380990" algn="l" defTabSz="1219170" rtl="0" eaLnBrk="1" latinLnBrk="0" hangingPunct="1">
        <a:spcBef>
          <a:spcPct val="20000"/>
        </a:spcBef>
        <a:buClr>
          <a:schemeClr val="tx2">
            <a:lumMod val="50000"/>
            <a:lumOff val="50000"/>
          </a:schemeClr>
        </a:buClr>
        <a:buSzPct val="110000"/>
        <a:buFont typeface="Arial" panose="020B0604020202020204" pitchFamily="34" charset="0"/>
        <a:buChar char="•"/>
        <a:defRPr sz="2667" kern="1200">
          <a:solidFill>
            <a:schemeClr val="tx1"/>
          </a:solidFill>
          <a:latin typeface="+mn-lt"/>
          <a:ea typeface="+mn-ea"/>
          <a:cs typeface="+mn-cs"/>
        </a:defRPr>
      </a:lvl2pPr>
      <a:lvl3pPr marL="1600160" indent="-380990" algn="l" defTabSz="1219170" rtl="0" eaLnBrk="1" latinLnBrk="0" hangingPunct="1">
        <a:spcBef>
          <a:spcPct val="20000"/>
        </a:spcBef>
        <a:buClr>
          <a:schemeClr val="accent1"/>
        </a:buClr>
        <a:buFont typeface="Arial" panose="020B0604020202020204" pitchFamily="34" charset="0"/>
        <a:buChar char="•"/>
        <a:defRPr sz="2400" kern="1200">
          <a:solidFill>
            <a:schemeClr val="tx1"/>
          </a:solidFill>
          <a:latin typeface="+mn-lt"/>
          <a:ea typeface="+mn-ea"/>
          <a:cs typeface="+mn-cs"/>
        </a:defRPr>
      </a:lvl3pPr>
      <a:lvl4pPr marL="2133547" indent="-304792" algn="l" defTabSz="1219170" rtl="0" eaLnBrk="1" latinLnBrk="0" hangingPunct="1">
        <a:spcBef>
          <a:spcPct val="20000"/>
        </a:spcBef>
        <a:buClr>
          <a:schemeClr val="accent3"/>
        </a:buClr>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spcBef>
          <a:spcPct val="20000"/>
        </a:spcBef>
        <a:buClr>
          <a:schemeClr val="accent5">
            <a:lumMod val="75000"/>
          </a:schemeClr>
        </a:buClr>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5374" y="117565"/>
            <a:ext cx="11483447" cy="8108510"/>
          </a:xfrm>
          <a:prstGeom prst="rect">
            <a:avLst/>
          </a:prstGeom>
        </p:spPr>
      </p:pic>
    </p:spTree>
    <p:extLst>
      <p:ext uri="{BB962C8B-B14F-4D97-AF65-F5344CB8AC3E}">
        <p14:creationId xmlns:p14="http://schemas.microsoft.com/office/powerpoint/2010/main" val="85185372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2" y="1715"/>
            <a:ext cx="12191999" cy="6854572"/>
          </a:xfrm>
          <a:prstGeom prst="rect">
            <a:avLst/>
          </a:prstGeom>
        </p:spPr>
      </p:pic>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2/23/2022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dirty="0"/>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6235683"/>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 id="2147484123" r:id="rId12"/>
    <p:sldLayoutId id="2147484124" r:id="rId13"/>
    <p:sldLayoutId id="2147484125" r:id="rId14"/>
    <p:sldLayoutId id="2147484203" r:id="rId15"/>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594" indent="-228594" algn="l" defTabSz="914377"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8"/>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442" name="think-cell Slide" r:id="rId80" imgW="270" imgH="270" progId="TCLayout.ActiveDocument.1">
                  <p:embed/>
                </p:oleObj>
              </mc:Choice>
              <mc:Fallback>
                <p:oleObj name="think-cell Slide" r:id="rId80" imgW="270" imgH="270" progId="TCLayout.ActiveDocument.1">
                  <p:embed/>
                  <p:pic>
                    <p:nvPicPr>
                      <p:cNvPr id="2" name="Object 1" hidden="1"/>
                      <p:cNvPicPr/>
                      <p:nvPr/>
                    </p:nvPicPr>
                    <p:blipFill>
                      <a:blip r:embed="rId81"/>
                      <a:stretch>
                        <a:fillRect/>
                      </a:stretch>
                    </p:blipFill>
                    <p:spPr>
                      <a:xfrm>
                        <a:off x="1588" y="1588"/>
                        <a:ext cx="1587" cy="1587"/>
                      </a:xfrm>
                      <a:prstGeom prst="rect">
                        <a:avLst/>
                      </a:prstGeom>
                    </p:spPr>
                  </p:pic>
                </p:oleObj>
              </mc:Fallback>
            </mc:AlternateContent>
          </a:graphicData>
        </a:graphic>
      </p:graphicFrame>
      <p:sp>
        <p:nvSpPr>
          <p:cNvPr id="5" name="Rectangle 4" hidden="1"/>
          <p:cNvSpPr/>
          <p:nvPr userDrawn="1">
            <p:custDataLst>
              <p:tags r:id="rId79"/>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0" i="0" baseline="0" dirty="0">
              <a:solidFill>
                <a:srgbClr val="FFFFFF"/>
              </a:solidFill>
              <a:latin typeface="Calibri" panose="020F0502020204030204" pitchFamily="34" charset="0"/>
              <a:ea typeface="+mj-ea"/>
              <a:cs typeface="+mj-cs"/>
              <a:sym typeface="Calibri" panose="020F0502020204030204" pitchFamily="34" charset="0"/>
            </a:endParaRPr>
          </a:p>
        </p:txBody>
      </p:sp>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mn-lt"/>
              </a:defRPr>
            </a:lvl1pPr>
          </a:lstStyle>
          <a:p>
            <a:endParaRPr lang="en-US" dirty="0"/>
          </a:p>
        </p:txBody>
      </p:sp>
      <p:sp>
        <p:nvSpPr>
          <p:cNvPr id="12" name="TextBox 11"/>
          <p:cNvSpPr txBox="1"/>
          <p:nvPr userDrawn="1"/>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mn-lt"/>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mn-lt"/>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Tree>
    <p:extLst>
      <p:ext uri="{BB962C8B-B14F-4D97-AF65-F5344CB8AC3E}">
        <p14:creationId xmlns:p14="http://schemas.microsoft.com/office/powerpoint/2010/main" val="1977148775"/>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 id="2147484152" r:id="rId25"/>
    <p:sldLayoutId id="2147484153" r:id="rId26"/>
    <p:sldLayoutId id="2147484154" r:id="rId27"/>
    <p:sldLayoutId id="2147484155" r:id="rId28"/>
    <p:sldLayoutId id="2147484156" r:id="rId29"/>
    <p:sldLayoutId id="2147484157" r:id="rId30"/>
    <p:sldLayoutId id="2147484158" r:id="rId31"/>
    <p:sldLayoutId id="2147484159" r:id="rId32"/>
    <p:sldLayoutId id="2147484160" r:id="rId33"/>
    <p:sldLayoutId id="2147484161" r:id="rId34"/>
    <p:sldLayoutId id="2147484162" r:id="rId35"/>
    <p:sldLayoutId id="2147484163" r:id="rId36"/>
    <p:sldLayoutId id="2147484164" r:id="rId37"/>
    <p:sldLayoutId id="2147484165" r:id="rId38"/>
    <p:sldLayoutId id="2147484166" r:id="rId39"/>
    <p:sldLayoutId id="2147484167" r:id="rId40"/>
    <p:sldLayoutId id="2147484168" r:id="rId41"/>
    <p:sldLayoutId id="2147484169" r:id="rId42"/>
    <p:sldLayoutId id="2147484170" r:id="rId43"/>
    <p:sldLayoutId id="2147484171" r:id="rId44"/>
    <p:sldLayoutId id="2147484172" r:id="rId45"/>
    <p:sldLayoutId id="2147484173" r:id="rId46"/>
    <p:sldLayoutId id="2147484174" r:id="rId47"/>
    <p:sldLayoutId id="2147484175" r:id="rId48"/>
    <p:sldLayoutId id="2147484176" r:id="rId49"/>
    <p:sldLayoutId id="2147484177" r:id="rId50"/>
    <p:sldLayoutId id="2147484178" r:id="rId51"/>
    <p:sldLayoutId id="2147484179" r:id="rId52"/>
    <p:sldLayoutId id="2147484180" r:id="rId53"/>
    <p:sldLayoutId id="2147484181" r:id="rId54"/>
    <p:sldLayoutId id="2147484182" r:id="rId55"/>
    <p:sldLayoutId id="2147484183" r:id="rId56"/>
    <p:sldLayoutId id="2147484184" r:id="rId57"/>
    <p:sldLayoutId id="2147484185" r:id="rId58"/>
    <p:sldLayoutId id="2147484186" r:id="rId59"/>
    <p:sldLayoutId id="2147484187" r:id="rId60"/>
    <p:sldLayoutId id="2147484188" r:id="rId61"/>
    <p:sldLayoutId id="2147484189" r:id="rId62"/>
    <p:sldLayoutId id="2147484190" r:id="rId63"/>
    <p:sldLayoutId id="2147484191" r:id="rId64"/>
    <p:sldLayoutId id="2147484192" r:id="rId65"/>
    <p:sldLayoutId id="2147484193" r:id="rId66"/>
    <p:sldLayoutId id="2147484194" r:id="rId67"/>
    <p:sldLayoutId id="2147484195" r:id="rId68"/>
    <p:sldLayoutId id="2147484196" r:id="rId69"/>
    <p:sldLayoutId id="2147484197" r:id="rId70"/>
    <p:sldLayoutId id="2147484198" r:id="rId71"/>
    <p:sldLayoutId id="2147484199" r:id="rId72"/>
    <p:sldLayoutId id="2147484200" r:id="rId73"/>
    <p:sldLayoutId id="2147484201" r:id="rId74"/>
    <p:sldLayoutId id="2147484202" r:id="rId75"/>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prestige"/>
      </p:transition>
    </mc:Choice>
    <mc:Fallback xmlns="">
      <p:transition spd="slow" advTm="0">
        <p:fade/>
      </p:transition>
    </mc:Fallback>
  </mc:AlternateContent>
  <p:hf sldNum="0" hdr="0" ftr="0" dt="0"/>
  <p:txStyles>
    <p:titleStyle>
      <a:lvl1pPr algn="l" defTabSz="914400" rtl="0" eaLnBrk="1" latinLnBrk="0" hangingPunct="1">
        <a:lnSpc>
          <a:spcPct val="90000"/>
        </a:lnSpc>
        <a:spcBef>
          <a:spcPct val="0"/>
        </a:spcBef>
        <a:buNone/>
        <a:defRPr sz="2400" kern="1200">
          <a:solidFill>
            <a:schemeClr val="tx2"/>
          </a:solidFill>
          <a:latin typeface="+mj-lt"/>
          <a:ea typeface="+mj-ea"/>
          <a:cs typeface="+mj-cs"/>
          <a:sym typeface="+mj-lt"/>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1200" kern="1200">
          <a:solidFill>
            <a:schemeClr val="tx1"/>
          </a:solidFill>
          <a:latin typeface="+mn-lt"/>
          <a:ea typeface="+mn-ea"/>
          <a:cs typeface="+mn-cs"/>
          <a:sym typeface="+mn-lt"/>
        </a:defRPr>
      </a:lvl1pPr>
      <a:lvl2pPr marL="284400" indent="-172800" algn="l" defTabSz="914400" rtl="0" eaLnBrk="1" latinLnBrk="0" hangingPunct="1">
        <a:lnSpc>
          <a:spcPct val="90000"/>
        </a:lnSpc>
        <a:spcBef>
          <a:spcPts val="0"/>
        </a:spcBef>
        <a:spcAft>
          <a:spcPts val="300"/>
        </a:spcAft>
        <a:buClr>
          <a:schemeClr val="tx2"/>
        </a:buClr>
        <a:buFont typeface="Arial" panose="020B0604020202020204" pitchFamily="34" charset="0"/>
        <a:buChar char="•"/>
        <a:defRPr lang="en-US" sz="1200" kern="1200">
          <a:solidFill>
            <a:schemeClr val="tx1"/>
          </a:solidFill>
          <a:latin typeface="+mn-lt"/>
          <a:ea typeface="+mn-ea"/>
          <a:cs typeface="+mn-cs"/>
          <a:sym typeface="+mn-lt"/>
        </a:defRPr>
      </a:lvl2pPr>
      <a:lvl3pPr marL="511200" indent="-165600" algn="l" defTabSz="914400" rtl="0" eaLnBrk="1" latinLnBrk="0" hangingPunct="1">
        <a:lnSpc>
          <a:spcPct val="90000"/>
        </a:lnSpc>
        <a:spcBef>
          <a:spcPts val="0"/>
        </a:spcBef>
        <a:spcAft>
          <a:spcPts val="300"/>
        </a:spcAft>
        <a:buClr>
          <a:schemeClr val="tx2"/>
        </a:buClr>
        <a:buFont typeface="Trebuchet MS" panose="020B0603020202020204" pitchFamily="34" charset="0"/>
        <a:buChar char="–"/>
        <a:defRPr lang="en-US" sz="1200" kern="1200">
          <a:solidFill>
            <a:schemeClr val="tx1"/>
          </a:solidFill>
          <a:latin typeface="+mn-lt"/>
          <a:ea typeface="+mn-ea"/>
          <a:cs typeface="+mn-cs"/>
          <a:sym typeface="+mn-lt"/>
        </a:defRPr>
      </a:lvl3pPr>
      <a:lvl4pPr marL="0" indent="0" algn="l" defTabSz="914400" rtl="0" eaLnBrk="1" latinLnBrk="0" hangingPunct="1">
        <a:lnSpc>
          <a:spcPct val="110000"/>
        </a:lnSpc>
        <a:spcBef>
          <a:spcPts val="300"/>
        </a:spcBef>
        <a:spcAft>
          <a:spcPts val="300"/>
        </a:spcAft>
        <a:buClr>
          <a:schemeClr val="tx2"/>
        </a:buClr>
        <a:buFont typeface="Arial" panose="020B0604020202020204" pitchFamily="34" charset="0"/>
        <a:buChar char="​"/>
        <a:defRPr lang="en-US" sz="1600" kern="1200">
          <a:solidFill>
            <a:schemeClr val="tx2"/>
          </a:solidFill>
          <a:latin typeface="+mn-lt"/>
          <a:ea typeface="+mn-ea"/>
          <a:cs typeface="+mn-cs"/>
          <a:sym typeface="+mn-lt"/>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1600" b="1" kern="1200" smtClean="0">
          <a:solidFill>
            <a:schemeClr val="tx1"/>
          </a:solidFill>
          <a:latin typeface="+mn-lt"/>
          <a:ea typeface="+mn-ea"/>
          <a:cs typeface="+mn-cs"/>
          <a:sym typeface="+mn-lt"/>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mn-lt"/>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mn-lt"/>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mn-lt"/>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44.xml"/><Relationship Id="rId5" Type="http://schemas.openxmlformats.org/officeDocument/2006/relationships/image" Target="../media/image47.png"/><Relationship Id="rId4" Type="http://schemas.openxmlformats.org/officeDocument/2006/relationships/image" Target="../media/image4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4290581"/>
            <a:ext cx="11811000" cy="891019"/>
          </a:xfrm>
        </p:spPr>
        <p:txBody>
          <a:bodyPr>
            <a:noAutofit/>
          </a:bodyPr>
          <a:lstStyle/>
          <a:p>
            <a:r>
              <a:rPr lang="en-US" sz="3600" b="1" dirty="0">
                <a:latin typeface="+mn-lt"/>
              </a:rPr>
              <a:t>Kansans Can Success Tour Data</a:t>
            </a:r>
            <a:br>
              <a:rPr lang="en-US" sz="3600" b="1" dirty="0">
                <a:latin typeface="+mn-lt"/>
              </a:rPr>
            </a:br>
            <a:r>
              <a:rPr lang="en-US" sz="3600" b="1" dirty="0">
                <a:latin typeface="+mn-lt"/>
              </a:rPr>
              <a:t>Discussion with SBOE - February 2022</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a:xfrm>
            <a:off x="3581400" y="5334000"/>
            <a:ext cx="8610600" cy="688099"/>
          </a:xfrm>
        </p:spPr>
        <p:txBody>
          <a:bodyPr>
            <a:noAutofit/>
          </a:bodyPr>
          <a:lstStyle/>
          <a:p>
            <a:r>
              <a:rPr lang="en-US" dirty="0"/>
              <a:t>Dr. Randy Watson, Kansas Commissioner of Education</a:t>
            </a:r>
          </a:p>
        </p:txBody>
      </p:sp>
    </p:spTree>
    <p:extLst>
      <p:ext uri="{BB962C8B-B14F-4D97-AF65-F5344CB8AC3E}">
        <p14:creationId xmlns:p14="http://schemas.microsoft.com/office/powerpoint/2010/main" val="469733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202732-05B1-4314-8868-4D100A1BE563}"/>
              </a:ext>
            </a:extLst>
          </p:cNvPr>
          <p:cNvSpPr>
            <a:spLocks noGrp="1"/>
          </p:cNvSpPr>
          <p:nvPr>
            <p:ph idx="1"/>
          </p:nvPr>
        </p:nvSpPr>
        <p:spPr>
          <a:xfrm>
            <a:off x="838200" y="1676400"/>
            <a:ext cx="10515600" cy="4382082"/>
          </a:xfrm>
        </p:spPr>
        <p:txBody>
          <a:bodyPr>
            <a:normAutofit/>
          </a:bodyPr>
          <a:lstStyle/>
          <a:p>
            <a:r>
              <a:rPr lang="en-US" sz="4000" dirty="0">
                <a:latin typeface="+mn-lt"/>
              </a:rPr>
              <a:t>Statewide participation</a:t>
            </a:r>
          </a:p>
          <a:p>
            <a:pPr lvl="1"/>
            <a:r>
              <a:rPr lang="en-US" sz="3200" dirty="0">
                <a:latin typeface="+mn-lt"/>
              </a:rPr>
              <a:t>Who attended the sessions? </a:t>
            </a:r>
          </a:p>
          <a:p>
            <a:pPr lvl="1"/>
            <a:r>
              <a:rPr lang="en-US" sz="3200" dirty="0">
                <a:latin typeface="+mn-lt"/>
              </a:rPr>
              <a:t>How do they feel about the skills needed and strategies to produce successful adults?</a:t>
            </a:r>
          </a:p>
          <a:p>
            <a:pPr marL="457189" lvl="1" indent="0">
              <a:buNone/>
            </a:pPr>
            <a:endParaRPr lang="en-US" sz="2800" dirty="0">
              <a:latin typeface="+mn-lt"/>
            </a:endParaRPr>
          </a:p>
          <a:p>
            <a:r>
              <a:rPr lang="en-US" sz="4000" dirty="0">
                <a:latin typeface="+mn-lt"/>
              </a:rPr>
              <a:t>Deep dive into qualitative findings </a:t>
            </a:r>
          </a:p>
          <a:p>
            <a:pPr lvl="1"/>
            <a:r>
              <a:rPr lang="en-US" sz="3200" dirty="0">
                <a:latin typeface="+mn-lt"/>
              </a:rPr>
              <a:t>What supports do schools need? </a:t>
            </a:r>
          </a:p>
          <a:p>
            <a:pPr lvl="2"/>
            <a:r>
              <a:rPr lang="en-US" sz="3200" dirty="0">
                <a:latin typeface="+mn-lt"/>
              </a:rPr>
              <a:t>Five common themes</a:t>
            </a:r>
          </a:p>
        </p:txBody>
      </p:sp>
      <p:sp>
        <p:nvSpPr>
          <p:cNvPr id="3" name="Title 2">
            <a:extLst>
              <a:ext uri="{FF2B5EF4-FFF2-40B4-BE49-F238E27FC236}">
                <a16:creationId xmlns:a16="http://schemas.microsoft.com/office/drawing/2014/main" id="{BFE44FFF-8528-46FA-8CD7-DC753B2250EB}"/>
              </a:ext>
            </a:extLst>
          </p:cNvPr>
          <p:cNvSpPr>
            <a:spLocks noGrp="1"/>
          </p:cNvSpPr>
          <p:nvPr>
            <p:ph type="title"/>
          </p:nvPr>
        </p:nvSpPr>
        <p:spPr>
          <a:xfrm>
            <a:off x="838200" y="609600"/>
            <a:ext cx="10515600" cy="1325563"/>
          </a:xfrm>
        </p:spPr>
        <p:txBody>
          <a:bodyPr>
            <a:normAutofit/>
          </a:bodyPr>
          <a:lstStyle/>
          <a:p>
            <a:r>
              <a:rPr lang="en-US" sz="5400" dirty="0">
                <a:latin typeface="+mn-lt"/>
              </a:rPr>
              <a:t>Success Tour Data 2021 </a:t>
            </a:r>
          </a:p>
        </p:txBody>
      </p:sp>
    </p:spTree>
    <p:extLst>
      <p:ext uri="{BB962C8B-B14F-4D97-AF65-F5344CB8AC3E}">
        <p14:creationId xmlns:p14="http://schemas.microsoft.com/office/powerpoint/2010/main" val="2274248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dissolv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AE963-C16D-41BE-901C-7704BFB80628}"/>
              </a:ext>
            </a:extLst>
          </p:cNvPr>
          <p:cNvSpPr>
            <a:spLocks noGrp="1"/>
          </p:cNvSpPr>
          <p:nvPr>
            <p:ph type="title"/>
          </p:nvPr>
        </p:nvSpPr>
        <p:spPr>
          <a:xfrm>
            <a:off x="2895600" y="678340"/>
            <a:ext cx="10515600" cy="1325563"/>
          </a:xfrm>
        </p:spPr>
        <p:txBody>
          <a:bodyPr>
            <a:normAutofit/>
          </a:bodyPr>
          <a:lstStyle/>
          <a:p>
            <a:r>
              <a:rPr lang="en-US" sz="6000" dirty="0">
                <a:latin typeface="+mn-lt"/>
              </a:rPr>
              <a:t>Statewide glance</a:t>
            </a:r>
          </a:p>
        </p:txBody>
      </p:sp>
      <p:sp>
        <p:nvSpPr>
          <p:cNvPr id="2" name="Content Placeholder 1">
            <a:extLst>
              <a:ext uri="{FF2B5EF4-FFF2-40B4-BE49-F238E27FC236}">
                <a16:creationId xmlns:a16="http://schemas.microsoft.com/office/drawing/2014/main" id="{22447F9B-3F31-4501-AB73-EE9DBCB1E007}"/>
              </a:ext>
            </a:extLst>
          </p:cNvPr>
          <p:cNvSpPr>
            <a:spLocks noGrp="1"/>
          </p:cNvSpPr>
          <p:nvPr>
            <p:ph idx="4294967295"/>
          </p:nvPr>
        </p:nvSpPr>
        <p:spPr>
          <a:xfrm>
            <a:off x="990600" y="2325687"/>
            <a:ext cx="10515600" cy="4532313"/>
          </a:xfrm>
        </p:spPr>
        <p:txBody>
          <a:bodyPr>
            <a:normAutofit/>
          </a:bodyPr>
          <a:lstStyle/>
          <a:p>
            <a:r>
              <a:rPr lang="en-US" sz="3600" b="1" dirty="0">
                <a:solidFill>
                  <a:schemeClr val="bg1"/>
                </a:solidFill>
              </a:rPr>
              <a:t>How many people responded to the survey questions?</a:t>
            </a:r>
          </a:p>
          <a:p>
            <a:pPr lvl="1"/>
            <a:r>
              <a:rPr lang="en-US" sz="3200" dirty="0">
                <a:solidFill>
                  <a:schemeClr val="bg1"/>
                </a:solidFill>
              </a:rPr>
              <a:t>3,455 respondents </a:t>
            </a:r>
          </a:p>
          <a:p>
            <a:pPr lvl="2"/>
            <a:r>
              <a:rPr lang="en-US" sz="3200" dirty="0">
                <a:solidFill>
                  <a:schemeClr val="bg1"/>
                </a:solidFill>
              </a:rPr>
              <a:t>3,213 online Menti respondents</a:t>
            </a:r>
          </a:p>
          <a:p>
            <a:pPr lvl="2"/>
            <a:r>
              <a:rPr lang="en-US" sz="3200" dirty="0">
                <a:solidFill>
                  <a:schemeClr val="bg1"/>
                </a:solidFill>
              </a:rPr>
              <a:t>242 paper question cards completed</a:t>
            </a:r>
          </a:p>
          <a:p>
            <a:pPr lvl="2"/>
            <a:endParaRPr lang="en-US" sz="3200" dirty="0">
              <a:solidFill>
                <a:schemeClr val="bg1"/>
              </a:solidFill>
            </a:endParaRPr>
          </a:p>
          <a:p>
            <a:pPr lvl="1"/>
            <a:r>
              <a:rPr lang="en-US" sz="3200" dirty="0">
                <a:solidFill>
                  <a:schemeClr val="bg1"/>
                </a:solidFill>
              </a:rPr>
              <a:t>50 in-person sessions across the state and 1 online session</a:t>
            </a:r>
          </a:p>
          <a:p>
            <a:endParaRPr lang="en-US" dirty="0"/>
          </a:p>
        </p:txBody>
      </p:sp>
    </p:spTree>
    <p:extLst>
      <p:ext uri="{BB962C8B-B14F-4D97-AF65-F5344CB8AC3E}">
        <p14:creationId xmlns:p14="http://schemas.microsoft.com/office/powerpoint/2010/main" val="1208752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dissolv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 t="8889" r="3987" b="18889"/>
          <a:stretch/>
        </p:blipFill>
        <p:spPr>
          <a:xfrm>
            <a:off x="4982818" y="-63675"/>
            <a:ext cx="7209183" cy="6517485"/>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340094" y="2546707"/>
            <a:ext cx="4578497" cy="173368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Kansans Can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Competencies</a:t>
            </a:r>
          </a:p>
        </p:txBody>
      </p:sp>
    </p:spTree>
    <p:extLst>
      <p:ext uri="{BB962C8B-B14F-4D97-AF65-F5344CB8AC3E}">
        <p14:creationId xmlns:p14="http://schemas.microsoft.com/office/powerpoint/2010/main" val="3197467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DE76E-D538-9343-A1C6-17FB4DD55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3" name="Picture 2">
            <a:extLst>
              <a:ext uri="{FF2B5EF4-FFF2-40B4-BE49-F238E27FC236}">
                <a16:creationId xmlns:a16="http://schemas.microsoft.com/office/drawing/2014/main" id="{B2ED81FE-1C0B-5449-804B-2E0E3524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4" name="Picture 3">
            <a:extLst>
              <a:ext uri="{FF2B5EF4-FFF2-40B4-BE49-F238E27FC236}">
                <a16:creationId xmlns:a16="http://schemas.microsoft.com/office/drawing/2014/main" id="{7FFD1C1D-D0AC-0948-B626-2DD24BFF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5" name="Picture 4">
            <a:extLst>
              <a:ext uri="{FF2B5EF4-FFF2-40B4-BE49-F238E27FC236}">
                <a16:creationId xmlns:a16="http://schemas.microsoft.com/office/drawing/2014/main" id="{3B9B4992-9310-C64B-933F-3ED67CAC9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
        <p:nvSpPr>
          <p:cNvPr id="6" name="Title 6">
            <a:extLst>
              <a:ext uri="{FF2B5EF4-FFF2-40B4-BE49-F238E27FC236}">
                <a16:creationId xmlns:a16="http://schemas.microsoft.com/office/drawing/2014/main" id="{C6D97E56-9CC2-3046-B5D4-C903C3BEB9E4}"/>
              </a:ext>
            </a:extLst>
          </p:cNvPr>
          <p:cNvSpPr txBox="1">
            <a:spLocks/>
          </p:cNvSpPr>
          <p:nvPr/>
        </p:nvSpPr>
        <p:spPr>
          <a:xfrm>
            <a:off x="3011178" y="590618"/>
            <a:ext cx="8935345" cy="1473452"/>
          </a:xfrm>
          <a:prstGeom prst="rect">
            <a:avLst/>
          </a:prstGeom>
        </p:spPr>
        <p:txBody>
          <a:bodyPr wrap="square">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Open Sans Light"/>
                <a:ea typeface="Open Sans Semibold" panose="020B0706030804020204" pitchFamily="34" charset="0"/>
                <a:cs typeface="Open Sans Semibold" panose="020B0706030804020204" pitchFamily="34" charset="0"/>
              </a:rPr>
              <a:t>From the first set of focus group responses, what characteristics of success were most frequently cited?</a:t>
            </a:r>
          </a:p>
        </p:txBody>
      </p:sp>
      <p:pic>
        <p:nvPicPr>
          <p:cNvPr id="7" name="Picture 6">
            <a:extLst>
              <a:ext uri="{FF2B5EF4-FFF2-40B4-BE49-F238E27FC236}">
                <a16:creationId xmlns:a16="http://schemas.microsoft.com/office/drawing/2014/main" id="{41A59AA9-957A-FA4B-95C9-DB92D3CF9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Tree>
    <p:extLst>
      <p:ext uri="{BB962C8B-B14F-4D97-AF65-F5344CB8AC3E}">
        <p14:creationId xmlns:p14="http://schemas.microsoft.com/office/powerpoint/2010/main" val="3161697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2268-145F-DA46-85C7-80747981ECCF}"/>
              </a:ext>
            </a:extLst>
          </p:cNvPr>
          <p:cNvSpPr>
            <a:spLocks noGrp="1"/>
          </p:cNvSpPr>
          <p:nvPr>
            <p:ph type="title"/>
          </p:nvPr>
        </p:nvSpPr>
        <p:spPr>
          <a:xfrm>
            <a:off x="2953900" y="729045"/>
            <a:ext cx="9139909" cy="1458443"/>
          </a:xfrm>
        </p:spPr>
        <p:txBody>
          <a:bodyPr>
            <a:noAutofit/>
          </a:bodyPr>
          <a:lstStyle/>
          <a:p>
            <a:r>
              <a:rPr lang="en-US" sz="3200" dirty="0">
                <a:latin typeface="+mn-lt"/>
              </a:rPr>
              <a:t>The business and industry focal groups cited </a:t>
            </a:r>
            <a:r>
              <a:rPr lang="en-US" sz="3200" b="1" dirty="0">
                <a:solidFill>
                  <a:schemeClr val="accent1"/>
                </a:solidFill>
                <a:latin typeface="+mn-lt"/>
              </a:rPr>
              <a:t>non-academic skills</a:t>
            </a:r>
            <a:r>
              <a:rPr lang="en-US" sz="3200" dirty="0">
                <a:solidFill>
                  <a:schemeClr val="accent1"/>
                </a:solidFill>
                <a:latin typeface="+mn-lt"/>
              </a:rPr>
              <a:t> </a:t>
            </a:r>
            <a:r>
              <a:rPr lang="en-US" sz="3200" dirty="0">
                <a:latin typeface="+mn-lt"/>
              </a:rPr>
              <a:t>with greater frequency than the community groups:</a:t>
            </a:r>
          </a:p>
        </p:txBody>
      </p:sp>
      <p:pic>
        <p:nvPicPr>
          <p:cNvPr id="3" name="Picture 2">
            <a:extLst>
              <a:ext uri="{FF2B5EF4-FFF2-40B4-BE49-F238E27FC236}">
                <a16:creationId xmlns:a16="http://schemas.microsoft.com/office/drawing/2014/main" id="{7F70B579-7DFF-5246-A5B9-7DACDD14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52" y="2292918"/>
            <a:ext cx="12519301" cy="3221372"/>
          </a:xfrm>
          <a:prstGeom prst="rect">
            <a:avLst/>
          </a:prstGeom>
        </p:spPr>
      </p:pic>
    </p:spTree>
    <p:extLst>
      <p:ext uri="{BB962C8B-B14F-4D97-AF65-F5344CB8AC3E}">
        <p14:creationId xmlns:p14="http://schemas.microsoft.com/office/powerpoint/2010/main" val="34354196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371588-9AFA-5641-8CAC-D8F04BEC6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49" t="8889" r="3987" b="18889"/>
          <a:stretch/>
        </p:blipFill>
        <p:spPr>
          <a:xfrm>
            <a:off x="4982818" y="-63675"/>
            <a:ext cx="7209183" cy="6517485"/>
          </a:xfrm>
          <a:prstGeom prst="rect">
            <a:avLst/>
          </a:prstGeom>
        </p:spPr>
      </p:pic>
      <p:sp>
        <p:nvSpPr>
          <p:cNvPr id="3" name="Rectangle 2">
            <a:extLst>
              <a:ext uri="{FF2B5EF4-FFF2-40B4-BE49-F238E27FC236}">
                <a16:creationId xmlns:a16="http://schemas.microsoft.com/office/drawing/2014/main" id="{EE62D9F4-87D4-FA42-8732-A292D5E6279E}"/>
              </a:ext>
            </a:extLst>
          </p:cNvPr>
          <p:cNvSpPr/>
          <p:nvPr/>
        </p:nvSpPr>
        <p:spPr>
          <a:xfrm>
            <a:off x="340094" y="2546707"/>
            <a:ext cx="4578497" cy="173368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Kansans Can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5333" b="0" i="0" u="none" strike="noStrike" kern="1200" cap="none" spc="0" normalizeH="0" baseline="0" noProof="0" dirty="0">
                <a:ln>
                  <a:noFill/>
                </a:ln>
                <a:solidFill>
                  <a:prstClr val="white"/>
                </a:solidFill>
                <a:effectLst/>
                <a:uLnTx/>
                <a:uFillTx/>
                <a:latin typeface="Open Sans Light"/>
                <a:ea typeface="+mn-ea"/>
                <a:cs typeface="+mn-cs"/>
              </a:rPr>
              <a:t>Competencies</a:t>
            </a:r>
          </a:p>
        </p:txBody>
      </p:sp>
    </p:spTree>
    <p:extLst>
      <p:ext uri="{BB962C8B-B14F-4D97-AF65-F5344CB8AC3E}">
        <p14:creationId xmlns:p14="http://schemas.microsoft.com/office/powerpoint/2010/main" val="3122663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0A41B69-62E7-445E-BF1D-E5C05AB5AB20}"/>
              </a:ext>
            </a:extLst>
          </p:cNvPr>
          <p:cNvGraphicFramePr/>
          <p:nvPr>
            <p:extLst>
              <p:ext uri="{D42A27DB-BD31-4B8C-83A1-F6EECF244321}">
                <p14:modId xmlns:p14="http://schemas.microsoft.com/office/powerpoint/2010/main" val="2841673381"/>
              </p:ext>
            </p:extLst>
          </p:nvPr>
        </p:nvGraphicFramePr>
        <p:xfrm>
          <a:off x="674916" y="1828800"/>
          <a:ext cx="10478860" cy="413127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738438" y="808832"/>
            <a:ext cx="9121775" cy="1325563"/>
          </a:xfrm>
        </p:spPr>
        <p:txBody>
          <a:bodyPr>
            <a:noAutofit/>
          </a:bodyPr>
          <a:lstStyle/>
          <a:p>
            <a:r>
              <a:rPr lang="en-US" sz="3200" dirty="0"/>
              <a:t>The skills represented on the Kansans Can Competency Wheel are the skills students need to be successful as an adult.</a:t>
            </a:r>
          </a:p>
        </p:txBody>
      </p:sp>
      <p:cxnSp>
        <p:nvCxnSpPr>
          <p:cNvPr id="3" name="Straight Connector 2">
            <a:extLst>
              <a:ext uri="{FF2B5EF4-FFF2-40B4-BE49-F238E27FC236}">
                <a16:creationId xmlns:a16="http://schemas.microsoft.com/office/drawing/2014/main" id="{7A59BA5D-B53F-0846-B70E-E0252ADD74A9}"/>
              </a:ext>
            </a:extLst>
          </p:cNvPr>
          <p:cNvCxnSpPr/>
          <p:nvPr/>
        </p:nvCxnSpPr>
        <p:spPr>
          <a:xfrm>
            <a:off x="9525000" y="4780244"/>
            <a:ext cx="0" cy="5334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960A037D-8819-2442-BF58-B2FD0917B30D}"/>
              </a:ext>
            </a:extLst>
          </p:cNvPr>
          <p:cNvCxnSpPr/>
          <p:nvPr/>
        </p:nvCxnSpPr>
        <p:spPr>
          <a:xfrm>
            <a:off x="9525000" y="5313644"/>
            <a:ext cx="1219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F976C2-B4D9-1748-A616-64FC64E1F9F8}"/>
              </a:ext>
            </a:extLst>
          </p:cNvPr>
          <p:cNvSpPr txBox="1"/>
          <p:nvPr/>
        </p:nvSpPr>
        <p:spPr>
          <a:xfrm>
            <a:off x="9560311" y="4944312"/>
            <a:ext cx="1004766" cy="369332"/>
          </a:xfrm>
          <a:prstGeom prst="rect">
            <a:avLst/>
          </a:prstGeom>
          <a:noFill/>
        </p:spPr>
        <p:txBody>
          <a:bodyPr wrap="square" rtlCol="0">
            <a:spAutoFit/>
          </a:bodyPr>
          <a:lstStyle/>
          <a:p>
            <a:r>
              <a:rPr lang="en-US" sz="1800" dirty="0">
                <a:solidFill>
                  <a:schemeClr val="bg1"/>
                </a:solidFill>
              </a:rPr>
              <a:t>Neutral</a:t>
            </a:r>
          </a:p>
        </p:txBody>
      </p:sp>
      <p:sp>
        <p:nvSpPr>
          <p:cNvPr id="7" name="TextBox 6">
            <a:extLst>
              <a:ext uri="{FF2B5EF4-FFF2-40B4-BE49-F238E27FC236}">
                <a16:creationId xmlns:a16="http://schemas.microsoft.com/office/drawing/2014/main" id="{66C9DA32-DDBE-674A-8BB8-B776E63B1E9D}"/>
              </a:ext>
            </a:extLst>
          </p:cNvPr>
          <p:cNvSpPr txBox="1"/>
          <p:nvPr/>
        </p:nvSpPr>
        <p:spPr>
          <a:xfrm>
            <a:off x="9434637" y="3826305"/>
            <a:ext cx="609583" cy="400110"/>
          </a:xfrm>
          <a:prstGeom prst="rect">
            <a:avLst/>
          </a:prstGeom>
          <a:noFill/>
        </p:spPr>
        <p:txBody>
          <a:bodyPr wrap="square" rtlCol="0">
            <a:spAutoFit/>
          </a:bodyPr>
          <a:lstStyle/>
          <a:p>
            <a:r>
              <a:rPr lang="en-US" sz="2000" dirty="0">
                <a:solidFill>
                  <a:schemeClr val="bg1"/>
                </a:solidFill>
              </a:rPr>
              <a:t>5%</a:t>
            </a:r>
          </a:p>
        </p:txBody>
      </p:sp>
      <p:sp>
        <p:nvSpPr>
          <p:cNvPr id="9" name="TextBox 8">
            <a:extLst>
              <a:ext uri="{FF2B5EF4-FFF2-40B4-BE49-F238E27FC236}">
                <a16:creationId xmlns:a16="http://schemas.microsoft.com/office/drawing/2014/main" id="{E9903DEC-AADE-7A45-A795-6D737C3F0B52}"/>
              </a:ext>
            </a:extLst>
          </p:cNvPr>
          <p:cNvSpPr txBox="1"/>
          <p:nvPr/>
        </p:nvSpPr>
        <p:spPr>
          <a:xfrm>
            <a:off x="10027382" y="3821450"/>
            <a:ext cx="1600200" cy="615553"/>
          </a:xfrm>
          <a:prstGeom prst="rect">
            <a:avLst/>
          </a:prstGeom>
          <a:noFill/>
        </p:spPr>
        <p:txBody>
          <a:bodyPr wrap="square" rtlCol="0">
            <a:spAutoFit/>
          </a:bodyPr>
          <a:lstStyle/>
          <a:p>
            <a:pPr algn="ctr">
              <a:defRPr sz="1400" b="1" i="0" u="none" strike="noStrike" kern="1200" baseline="0">
                <a:solidFill>
                  <a:srgbClr val="12284C"/>
                </a:solidFill>
                <a:latin typeface="+mn-lt"/>
                <a:ea typeface="+mn-ea"/>
                <a:cs typeface="+mn-cs"/>
              </a:defRPr>
            </a:pPr>
            <a:r>
              <a:rPr lang="en-US" sz="2000" dirty="0">
                <a:solidFill>
                  <a:schemeClr val="accent5"/>
                </a:solidFill>
              </a:rPr>
              <a:t>2% </a:t>
            </a:r>
            <a:r>
              <a:rPr lang="en-US" sz="1400" dirty="0">
                <a:solidFill>
                  <a:schemeClr val="accent5"/>
                </a:solidFill>
              </a:rPr>
              <a:t>Disagree or Strongly Disagree</a:t>
            </a:r>
          </a:p>
        </p:txBody>
      </p:sp>
    </p:spTree>
    <p:extLst>
      <p:ext uri="{BB962C8B-B14F-4D97-AF65-F5344CB8AC3E}">
        <p14:creationId xmlns:p14="http://schemas.microsoft.com/office/powerpoint/2010/main" val="2358224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500"/>
                                        <p:tgtEl>
                                          <p:spTgt spid="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500"/>
                                        <p:tgtEl>
                                          <p:spTgt spid="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AsOne/>
      </p:bldGraphic>
      <p:bldP spid="6" grpId="0"/>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CA3BC1D-7CD2-4AB6-856C-A9799FC37E30}"/>
              </a:ext>
            </a:extLst>
          </p:cNvPr>
          <p:cNvSpPr>
            <a:spLocks noGrp="1"/>
          </p:cNvSpPr>
          <p:nvPr>
            <p:ph type="title"/>
          </p:nvPr>
        </p:nvSpPr>
        <p:spPr>
          <a:xfrm>
            <a:off x="2738438" y="808832"/>
            <a:ext cx="9121775" cy="1325563"/>
          </a:xfrm>
        </p:spPr>
        <p:txBody>
          <a:bodyPr>
            <a:noAutofit/>
          </a:bodyPr>
          <a:lstStyle/>
          <a:p>
            <a:r>
              <a:rPr lang="en-US" sz="3200" b="1" dirty="0"/>
              <a:t>These strategies Kansans expressed are still a priority to accomplish the goal of producing successful high school students.</a:t>
            </a:r>
            <a:endParaRPr lang="en-US" sz="3200" dirty="0"/>
          </a:p>
        </p:txBody>
      </p:sp>
      <p:graphicFrame>
        <p:nvGraphicFramePr>
          <p:cNvPr id="4" name="Chart 3">
            <a:extLst>
              <a:ext uri="{FF2B5EF4-FFF2-40B4-BE49-F238E27FC236}">
                <a16:creationId xmlns:a16="http://schemas.microsoft.com/office/drawing/2014/main" id="{CC002A25-0A5C-7E4E-AB9B-57010BEAF935}"/>
              </a:ext>
            </a:extLst>
          </p:cNvPr>
          <p:cNvGraphicFramePr/>
          <p:nvPr>
            <p:extLst>
              <p:ext uri="{D42A27DB-BD31-4B8C-83A1-F6EECF244321}">
                <p14:modId xmlns:p14="http://schemas.microsoft.com/office/powerpoint/2010/main" val="2221635818"/>
              </p:ext>
            </p:extLst>
          </p:nvPr>
        </p:nvGraphicFramePr>
        <p:xfrm>
          <a:off x="674916" y="1828800"/>
          <a:ext cx="10478860" cy="4131279"/>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20CB1FF6-B473-D84B-BCD4-AD6E530A061F}"/>
              </a:ext>
            </a:extLst>
          </p:cNvPr>
          <p:cNvCxnSpPr/>
          <p:nvPr/>
        </p:nvCxnSpPr>
        <p:spPr>
          <a:xfrm>
            <a:off x="9525000" y="4780244"/>
            <a:ext cx="0" cy="53340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5459D38-E8A8-2E4B-AB06-207A8B637585}"/>
              </a:ext>
            </a:extLst>
          </p:cNvPr>
          <p:cNvCxnSpPr/>
          <p:nvPr/>
        </p:nvCxnSpPr>
        <p:spPr>
          <a:xfrm>
            <a:off x="9525000" y="5313644"/>
            <a:ext cx="12192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B76B706-87E5-274C-B45B-7396680E2DE8}"/>
              </a:ext>
            </a:extLst>
          </p:cNvPr>
          <p:cNvSpPr txBox="1"/>
          <p:nvPr/>
        </p:nvSpPr>
        <p:spPr>
          <a:xfrm>
            <a:off x="9560311" y="4944312"/>
            <a:ext cx="1004766" cy="369332"/>
          </a:xfrm>
          <a:prstGeom prst="rect">
            <a:avLst/>
          </a:prstGeom>
          <a:noFill/>
        </p:spPr>
        <p:txBody>
          <a:bodyPr wrap="square" rtlCol="0">
            <a:spAutoFit/>
          </a:bodyPr>
          <a:lstStyle/>
          <a:p>
            <a:r>
              <a:rPr lang="en-US" sz="1800" dirty="0">
                <a:solidFill>
                  <a:schemeClr val="bg1"/>
                </a:solidFill>
              </a:rPr>
              <a:t>Neutral</a:t>
            </a:r>
          </a:p>
        </p:txBody>
      </p:sp>
      <p:sp>
        <p:nvSpPr>
          <p:cNvPr id="8" name="TextBox 7">
            <a:extLst>
              <a:ext uri="{FF2B5EF4-FFF2-40B4-BE49-F238E27FC236}">
                <a16:creationId xmlns:a16="http://schemas.microsoft.com/office/drawing/2014/main" id="{DF2FF2A8-9FEE-D04C-8E1A-7BB67FC71B6F}"/>
              </a:ext>
            </a:extLst>
          </p:cNvPr>
          <p:cNvSpPr txBox="1"/>
          <p:nvPr/>
        </p:nvSpPr>
        <p:spPr>
          <a:xfrm>
            <a:off x="10027382" y="3821450"/>
            <a:ext cx="1600200" cy="615553"/>
          </a:xfrm>
          <a:prstGeom prst="rect">
            <a:avLst/>
          </a:prstGeom>
          <a:noFill/>
        </p:spPr>
        <p:txBody>
          <a:bodyPr wrap="square" rtlCol="0">
            <a:spAutoFit/>
          </a:bodyPr>
          <a:lstStyle/>
          <a:p>
            <a:pPr algn="ctr">
              <a:defRPr sz="1400" b="1" i="0" u="none" strike="noStrike" kern="1200" baseline="0">
                <a:solidFill>
                  <a:srgbClr val="12284C"/>
                </a:solidFill>
                <a:latin typeface="+mn-lt"/>
                <a:ea typeface="+mn-ea"/>
                <a:cs typeface="+mn-cs"/>
              </a:defRPr>
            </a:pPr>
            <a:r>
              <a:rPr lang="en-US" sz="2000" dirty="0">
                <a:solidFill>
                  <a:schemeClr val="accent5"/>
                </a:solidFill>
              </a:rPr>
              <a:t>3% </a:t>
            </a:r>
            <a:r>
              <a:rPr lang="en-US" sz="1400" dirty="0">
                <a:solidFill>
                  <a:schemeClr val="accent5"/>
                </a:solidFill>
              </a:rPr>
              <a:t>Disagree or Strongly Disagree</a:t>
            </a:r>
          </a:p>
        </p:txBody>
      </p:sp>
      <p:sp>
        <p:nvSpPr>
          <p:cNvPr id="9" name="TextBox 8">
            <a:extLst>
              <a:ext uri="{FF2B5EF4-FFF2-40B4-BE49-F238E27FC236}">
                <a16:creationId xmlns:a16="http://schemas.microsoft.com/office/drawing/2014/main" id="{EA3D70BE-5402-8644-B503-E637F9D3FF56}"/>
              </a:ext>
            </a:extLst>
          </p:cNvPr>
          <p:cNvSpPr txBox="1"/>
          <p:nvPr/>
        </p:nvSpPr>
        <p:spPr>
          <a:xfrm>
            <a:off x="9434637" y="3826305"/>
            <a:ext cx="609583" cy="400110"/>
          </a:xfrm>
          <a:prstGeom prst="rect">
            <a:avLst/>
          </a:prstGeom>
          <a:noFill/>
        </p:spPr>
        <p:txBody>
          <a:bodyPr wrap="square" rtlCol="0">
            <a:spAutoFit/>
          </a:bodyPr>
          <a:lstStyle/>
          <a:p>
            <a:r>
              <a:rPr lang="en-US" sz="2000" dirty="0">
                <a:solidFill>
                  <a:schemeClr val="bg1"/>
                </a:solidFill>
              </a:rPr>
              <a:t>8%</a:t>
            </a:r>
          </a:p>
        </p:txBody>
      </p:sp>
    </p:spTree>
    <p:extLst>
      <p:ext uri="{BB962C8B-B14F-4D97-AF65-F5344CB8AC3E}">
        <p14:creationId xmlns:p14="http://schemas.microsoft.com/office/powerpoint/2010/main" val="2821253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par>
                          <p:cTn id="20" fill="hold">
                            <p:stCondLst>
                              <p:cond delay="2000"/>
                            </p:stCondLst>
                            <p:childTnLst>
                              <p:par>
                                <p:cTn id="21" presetID="9"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11887200" cy="865733"/>
          </a:xfrm>
        </p:spPr>
        <p:txBody>
          <a:bodyPr>
            <a:normAutofit fontScale="90000"/>
          </a:bodyPr>
          <a:lstStyle/>
          <a:p>
            <a:r>
              <a:rPr lang="en-US" sz="5300" dirty="0">
                <a:latin typeface="+mn-lt"/>
              </a:rPr>
              <a:t>What Kansans want from their schools</a:t>
            </a:r>
            <a:br>
              <a:rPr lang="en-US" sz="3733" dirty="0"/>
            </a:br>
            <a:endParaRPr lang="en-US" sz="3733" dirty="0"/>
          </a:p>
        </p:txBody>
      </p:sp>
      <p:graphicFrame>
        <p:nvGraphicFramePr>
          <p:cNvPr id="6" name="Diagram 5"/>
          <p:cNvGraphicFramePr/>
          <p:nvPr/>
        </p:nvGraphicFramePr>
        <p:xfrm>
          <a:off x="0" y="762000"/>
          <a:ext cx="1219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194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3FDC-C2BD-413C-857B-F31B0C2FD1FF}"/>
              </a:ext>
            </a:extLst>
          </p:cNvPr>
          <p:cNvSpPr>
            <a:spLocks noGrp="1"/>
          </p:cNvSpPr>
          <p:nvPr>
            <p:ph type="title"/>
          </p:nvPr>
        </p:nvSpPr>
        <p:spPr>
          <a:xfrm>
            <a:off x="1066800" y="2438400"/>
            <a:ext cx="10515600" cy="3428999"/>
          </a:xfrm>
        </p:spPr>
        <p:txBody>
          <a:bodyPr>
            <a:noAutofit/>
          </a:bodyPr>
          <a:lstStyle/>
          <a:p>
            <a:r>
              <a:rPr lang="en-US" sz="4800" dirty="0">
                <a:latin typeface="+mn-lt"/>
              </a:rPr>
              <a:t>Across the state, Kansans overwhelming agree that we are prioritizing the right skills and strategies to produce successful high school students and adults. </a:t>
            </a:r>
          </a:p>
        </p:txBody>
      </p:sp>
    </p:spTree>
    <p:extLst>
      <p:ext uri="{BB962C8B-B14F-4D97-AF65-F5344CB8AC3E}">
        <p14:creationId xmlns:p14="http://schemas.microsoft.com/office/powerpoint/2010/main" val="2632934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F97A4954-6B60-4060-A5A5-B4D86E50CDF5}"/>
              </a:ext>
            </a:extLst>
          </p:cNvPr>
          <p:cNvSpPr>
            <a:spLocks noGrp="1"/>
          </p:cNvSpPr>
          <p:nvPr>
            <p:ph type="media" sz="quarter" idx="14"/>
          </p:nvPr>
        </p:nvSpPr>
        <p:spPr/>
      </p:sp>
      <p:sp>
        <p:nvSpPr>
          <p:cNvPr id="3" name="Text Placeholder 6">
            <a:extLst>
              <a:ext uri="{FF2B5EF4-FFF2-40B4-BE49-F238E27FC236}">
                <a16:creationId xmlns:a16="http://schemas.microsoft.com/office/drawing/2014/main" id="{7FA4FA22-4AF7-6347-831D-CC5773794EF6}"/>
              </a:ext>
            </a:extLst>
          </p:cNvPr>
          <p:cNvSpPr txBox="1">
            <a:spLocks/>
          </p:cNvSpPr>
          <p:nvPr/>
        </p:nvSpPr>
        <p:spPr>
          <a:xfrm>
            <a:off x="71383" y="4525529"/>
            <a:ext cx="11811000" cy="1544012"/>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800" kern="1200">
                <a:no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377">
              <a:lnSpc>
                <a:spcPts val="5333"/>
              </a:lnSpc>
              <a:buClr>
                <a:srgbClr val="12284C"/>
              </a:buClr>
            </a:pPr>
            <a:r>
              <a:rPr lang="en-US" sz="7200" dirty="0">
                <a:solidFill>
                  <a:srgbClr val="12284C"/>
                </a:solidFill>
                <a:latin typeface="+mn-lt"/>
              </a:rPr>
              <a:t>Kansas leads the </a:t>
            </a:r>
            <a:r>
              <a:rPr lang="en-US" sz="7200" b="1" dirty="0">
                <a:solidFill>
                  <a:srgbClr val="FFA400"/>
                </a:solidFill>
                <a:latin typeface="+mn-lt"/>
              </a:rPr>
              <a:t>world</a:t>
            </a:r>
            <a:r>
              <a:rPr lang="en-US" sz="7200" dirty="0">
                <a:solidFill>
                  <a:srgbClr val="12284C"/>
                </a:solidFill>
                <a:latin typeface="+mn-lt"/>
              </a:rPr>
              <a:t> in the success of each student</a:t>
            </a:r>
          </a:p>
        </p:txBody>
      </p:sp>
      <p:pic>
        <p:nvPicPr>
          <p:cNvPr id="4" name="Picture 3">
            <a:extLst>
              <a:ext uri="{FF2B5EF4-FFF2-40B4-BE49-F238E27FC236}">
                <a16:creationId xmlns:a16="http://schemas.microsoft.com/office/drawing/2014/main" id="{30430409-F00D-0944-8F3B-91BB27184B5C}"/>
              </a:ext>
            </a:extLst>
          </p:cNvPr>
          <p:cNvPicPr>
            <a:picLocks noChangeAspect="1"/>
          </p:cNvPicPr>
          <p:nvPr/>
        </p:nvPicPr>
        <p:blipFill>
          <a:blip r:embed="rId3"/>
          <a:stretch>
            <a:fillRect/>
          </a:stretch>
        </p:blipFill>
        <p:spPr>
          <a:xfrm>
            <a:off x="3" y="0"/>
            <a:ext cx="12191999" cy="4216400"/>
          </a:xfrm>
          <a:prstGeom prst="rect">
            <a:avLst/>
          </a:prstGeom>
        </p:spPr>
      </p:pic>
      <p:sp>
        <p:nvSpPr>
          <p:cNvPr id="6" name="Title 4">
            <a:extLst>
              <a:ext uri="{FF2B5EF4-FFF2-40B4-BE49-F238E27FC236}">
                <a16:creationId xmlns:a16="http://schemas.microsoft.com/office/drawing/2014/main" id="{F9509B5E-95E3-0647-B956-75BA60E888E6}"/>
              </a:ext>
            </a:extLst>
          </p:cNvPr>
          <p:cNvSpPr txBox="1">
            <a:spLocks/>
          </p:cNvSpPr>
          <p:nvPr/>
        </p:nvSpPr>
        <p:spPr>
          <a:xfrm>
            <a:off x="84083" y="2"/>
            <a:ext cx="11785600" cy="510116"/>
          </a:xfrm>
          <a:prstGeom prst="rect">
            <a:avLst/>
          </a:prstGeom>
          <a:noFill/>
        </p:spPr>
        <p:txBody>
          <a:bodyPr vert="horz" wrap="square" lIns="0" tIns="0" rIns="0" bIns="121920" rtlCol="0" anchor="t" anchorCtr="0">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pPr defTabSz="1219110">
              <a:defRPr/>
            </a:pPr>
            <a:r>
              <a:rPr lang="en-US" sz="4400" b="1" dirty="0">
                <a:solidFill>
                  <a:schemeClr val="tx2"/>
                </a:solidFill>
                <a:latin typeface="+mn-lt"/>
              </a:rPr>
              <a:t>Our Vision for Kansas ...</a:t>
            </a:r>
          </a:p>
        </p:txBody>
      </p:sp>
    </p:spTree>
    <p:extLst>
      <p:ext uri="{BB962C8B-B14F-4D97-AF65-F5344CB8AC3E}">
        <p14:creationId xmlns:p14="http://schemas.microsoft.com/office/powerpoint/2010/main" val="3309189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EE83361-569E-4C8C-96BA-BF9F87619B78}"/>
              </a:ext>
            </a:extLst>
          </p:cNvPr>
          <p:cNvSpPr>
            <a:spLocks noGrp="1"/>
          </p:cNvSpPr>
          <p:nvPr>
            <p:ph sz="quarter" idx="13"/>
          </p:nvPr>
        </p:nvSpPr>
        <p:spPr>
          <a:xfrm>
            <a:off x="-206829" y="1458913"/>
            <a:ext cx="12398829" cy="3417887"/>
          </a:xfrm>
        </p:spPr>
        <p:txBody>
          <a:bodyPr>
            <a:noAutofit/>
          </a:bodyPr>
          <a:lstStyle/>
          <a:p>
            <a:r>
              <a:rPr lang="en-US" sz="4800" i="0" dirty="0">
                <a:solidFill>
                  <a:schemeClr val="tx2"/>
                </a:solidFill>
                <a:latin typeface="+mn-lt"/>
              </a:rPr>
              <a:t>What support do schools need in order to accomplish the system change desired by Kansans?</a:t>
            </a:r>
          </a:p>
        </p:txBody>
      </p:sp>
    </p:spTree>
    <p:extLst>
      <p:ext uri="{BB962C8B-B14F-4D97-AF65-F5344CB8AC3E}">
        <p14:creationId xmlns:p14="http://schemas.microsoft.com/office/powerpoint/2010/main" val="884840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4366AC-00C3-4170-B169-E330FD8FEA06}"/>
              </a:ext>
            </a:extLst>
          </p:cNvPr>
          <p:cNvPicPr>
            <a:picLocks noChangeAspect="1"/>
          </p:cNvPicPr>
          <p:nvPr/>
        </p:nvPicPr>
        <p:blipFill>
          <a:blip r:embed="rId3"/>
          <a:stretch>
            <a:fillRect/>
          </a:stretch>
        </p:blipFill>
        <p:spPr>
          <a:xfrm>
            <a:off x="0" y="533400"/>
            <a:ext cx="7319214" cy="5397676"/>
          </a:xfrm>
          <a:prstGeom prst="rect">
            <a:avLst/>
          </a:prstGeom>
        </p:spPr>
      </p:pic>
      <p:sp>
        <p:nvSpPr>
          <p:cNvPr id="6" name="Content Placeholder 5">
            <a:extLst>
              <a:ext uri="{FF2B5EF4-FFF2-40B4-BE49-F238E27FC236}">
                <a16:creationId xmlns:a16="http://schemas.microsoft.com/office/drawing/2014/main" id="{1AF33424-843C-4E0C-A871-049CDBEAAC83}"/>
              </a:ext>
            </a:extLst>
          </p:cNvPr>
          <p:cNvSpPr>
            <a:spLocks noGrp="1"/>
          </p:cNvSpPr>
          <p:nvPr>
            <p:ph sz="half" idx="2"/>
          </p:nvPr>
        </p:nvSpPr>
        <p:spPr>
          <a:xfrm>
            <a:off x="6629400" y="609600"/>
            <a:ext cx="5606142" cy="5397676"/>
          </a:xfrm>
        </p:spPr>
        <p:txBody>
          <a:bodyPr>
            <a:normAutofit/>
          </a:bodyPr>
          <a:lstStyle/>
          <a:p>
            <a:pPr>
              <a:buClr>
                <a:schemeClr val="accent1"/>
              </a:buClr>
              <a:buSzPct val="125000"/>
            </a:pPr>
            <a:r>
              <a:rPr lang="en-US" dirty="0">
                <a:latin typeface="+mn-lt"/>
              </a:rPr>
              <a:t>2,867 open-ended responses</a:t>
            </a:r>
          </a:p>
          <a:p>
            <a:pPr marL="0" indent="0">
              <a:buClr>
                <a:schemeClr val="accent1"/>
              </a:buClr>
              <a:buSzPct val="125000"/>
              <a:buNone/>
            </a:pPr>
            <a:r>
              <a:rPr lang="en-US" dirty="0">
                <a:latin typeface="+mn-lt"/>
              </a:rPr>
              <a:t> </a:t>
            </a:r>
          </a:p>
          <a:p>
            <a:pPr>
              <a:buClr>
                <a:schemeClr val="accent1"/>
              </a:buClr>
              <a:buSzPct val="125000"/>
            </a:pPr>
            <a:r>
              <a:rPr lang="en-US" dirty="0">
                <a:latin typeface="+mn-lt"/>
              </a:rPr>
              <a:t>Data was examined by:</a:t>
            </a:r>
          </a:p>
          <a:p>
            <a:pPr lvl="1">
              <a:buSzPct val="125000"/>
            </a:pPr>
            <a:r>
              <a:rPr lang="en-US" sz="2800" dirty="0">
                <a:latin typeface="+mn-lt"/>
              </a:rPr>
              <a:t>KSDE</a:t>
            </a:r>
          </a:p>
          <a:p>
            <a:pPr lvl="1">
              <a:buSzPct val="125000"/>
            </a:pPr>
            <a:r>
              <a:rPr lang="en-US" sz="2800" dirty="0">
                <a:latin typeface="+mn-lt"/>
              </a:rPr>
              <a:t>R12 Comprehensive Center</a:t>
            </a:r>
          </a:p>
          <a:p>
            <a:pPr lvl="1">
              <a:buSzPct val="125000"/>
            </a:pPr>
            <a:r>
              <a:rPr lang="en-US" sz="2800" dirty="0">
                <a:latin typeface="+mn-lt"/>
              </a:rPr>
              <a:t>Kansas State University</a:t>
            </a:r>
          </a:p>
          <a:p>
            <a:pPr marL="457189" lvl="1" indent="0">
              <a:buSzPct val="125000"/>
              <a:buNone/>
            </a:pPr>
            <a:endParaRPr lang="en-US" sz="2800" dirty="0">
              <a:latin typeface="+mn-lt"/>
            </a:endParaRPr>
          </a:p>
          <a:p>
            <a:pPr>
              <a:buClr>
                <a:schemeClr val="accent1"/>
              </a:buClr>
              <a:buSzPct val="125000"/>
            </a:pPr>
            <a:r>
              <a:rPr lang="en-US" dirty="0">
                <a:latin typeface="+mn-lt"/>
              </a:rPr>
              <a:t>Consensus among these three groups on the five overarching themes</a:t>
            </a:r>
          </a:p>
        </p:txBody>
      </p:sp>
    </p:spTree>
    <p:extLst>
      <p:ext uri="{BB962C8B-B14F-4D97-AF65-F5344CB8AC3E}">
        <p14:creationId xmlns:p14="http://schemas.microsoft.com/office/powerpoint/2010/main" val="13425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childTnLst>
                          </p:cTn>
                        </p:par>
                        <p:par>
                          <p:cTn id="17" fill="hold">
                            <p:stCondLst>
                              <p:cond delay="1000"/>
                            </p:stCondLst>
                            <p:childTnLst>
                              <p:par>
                                <p:cTn id="18" presetID="9" presetClass="entr" presetSubtype="0"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dissolve">
                                      <p:cBhvr>
                                        <p:cTn id="20" dur="500"/>
                                        <p:tgtEl>
                                          <p:spTgt spid="6">
                                            <p:txEl>
                                              <p:pRg st="4" end="4"/>
                                            </p:txEl>
                                          </p:spTgt>
                                        </p:tgtEl>
                                      </p:cBhvr>
                                    </p:animEffect>
                                  </p:childTnLst>
                                </p:cTn>
                              </p:par>
                            </p:childTnLst>
                          </p:cTn>
                        </p:par>
                        <p:par>
                          <p:cTn id="21" fill="hold">
                            <p:stCondLst>
                              <p:cond delay="1500"/>
                            </p:stCondLst>
                            <p:childTnLst>
                              <p:par>
                                <p:cTn id="22" presetID="9" presetClass="entr" presetSubtype="0" fill="hold" nodeType="after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Effect transition="in" filter="dissolve">
                                      <p:cBhvr>
                                        <p:cTn id="2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C4B62133-E71A-4D89-875D-DA2F17106B65}"/>
              </a:ext>
            </a:extLst>
          </p:cNvPr>
          <p:cNvGraphicFramePr>
            <a:graphicFrameLocks noGrp="1"/>
          </p:cNvGraphicFramePr>
          <p:nvPr>
            <p:ph idx="1"/>
            <p:extLst>
              <p:ext uri="{D42A27DB-BD31-4B8C-83A1-F6EECF244321}">
                <p14:modId xmlns:p14="http://schemas.microsoft.com/office/powerpoint/2010/main" val="2941666590"/>
              </p:ext>
            </p:extLst>
          </p:nvPr>
        </p:nvGraphicFramePr>
        <p:xfrm>
          <a:off x="76200" y="76200"/>
          <a:ext cx="12039600" cy="6172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823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lstStyle/>
          <a:p>
            <a:r>
              <a:rPr lang="en-US" dirty="0">
                <a:solidFill>
                  <a:schemeClr val="accent5"/>
                </a:solidFill>
                <a:latin typeface="+mn-lt"/>
              </a:rPr>
              <a:t>Community Relations and Engagement</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524000"/>
            <a:ext cx="10866120" cy="4532890"/>
          </a:xfrm>
        </p:spPr>
        <p:txBody>
          <a:bodyPr>
            <a:normAutofit/>
          </a:bodyPr>
          <a:lstStyle/>
          <a:p>
            <a:pPr marL="0" indent="0">
              <a:buNone/>
            </a:pPr>
            <a:r>
              <a:rPr lang="en-US" sz="3200" dirty="0">
                <a:solidFill>
                  <a:schemeClr val="tx2"/>
                </a:solidFill>
              </a:rPr>
              <a:t>Providing for opportunities for community engagement and support of schools to enhance opportunities for students through: </a:t>
            </a:r>
          </a:p>
          <a:p>
            <a:pPr lvl="1">
              <a:lnSpc>
                <a:spcPct val="150000"/>
              </a:lnSpc>
              <a:buSzPct val="125000"/>
            </a:pPr>
            <a:r>
              <a:rPr lang="en-US" sz="2800" dirty="0">
                <a:solidFill>
                  <a:schemeClr val="tx2"/>
                </a:solidFill>
              </a:rPr>
              <a:t>Communication with families</a:t>
            </a:r>
          </a:p>
          <a:p>
            <a:pPr lvl="1">
              <a:lnSpc>
                <a:spcPct val="150000"/>
              </a:lnSpc>
              <a:buSzPct val="125000"/>
            </a:pPr>
            <a:r>
              <a:rPr lang="en-US" sz="2800" dirty="0">
                <a:solidFill>
                  <a:schemeClr val="tx2"/>
                </a:solidFill>
              </a:rPr>
              <a:t>Partnerships with businesses</a:t>
            </a:r>
          </a:p>
          <a:p>
            <a:pPr lvl="1">
              <a:lnSpc>
                <a:spcPct val="150000"/>
              </a:lnSpc>
              <a:buSzPct val="125000"/>
            </a:pPr>
            <a:r>
              <a:rPr lang="en-US" sz="2800" dirty="0">
                <a:solidFill>
                  <a:schemeClr val="tx2"/>
                </a:solidFill>
              </a:rPr>
              <a:t>Collaboration across districts</a:t>
            </a:r>
          </a:p>
          <a:p>
            <a:pPr lvl="1">
              <a:lnSpc>
                <a:spcPct val="150000"/>
              </a:lnSpc>
              <a:buSzPct val="125000"/>
            </a:pPr>
            <a:r>
              <a:rPr lang="en-US" sz="2800" dirty="0">
                <a:solidFill>
                  <a:schemeClr val="tx2"/>
                </a:solidFill>
              </a:rPr>
              <a:t>Involvement from the community</a:t>
            </a:r>
          </a:p>
        </p:txBody>
      </p:sp>
    </p:spTree>
    <p:extLst>
      <p:ext uri="{BB962C8B-B14F-4D97-AF65-F5344CB8AC3E}">
        <p14:creationId xmlns:p14="http://schemas.microsoft.com/office/powerpoint/2010/main" val="748288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normAutofit/>
          </a:bodyPr>
          <a:lstStyle/>
          <a:p>
            <a:r>
              <a:rPr lang="en-US" sz="5400" dirty="0">
                <a:solidFill>
                  <a:schemeClr val="accent1"/>
                </a:solidFill>
                <a:latin typeface="+mn-lt"/>
              </a:rPr>
              <a:t>Educator-Centered Supports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lnSpcReduction="10000"/>
          </a:bodyPr>
          <a:lstStyle/>
          <a:p>
            <a:pPr marL="0" indent="0">
              <a:buNone/>
            </a:pPr>
            <a:r>
              <a:rPr lang="en-US" sz="3200" dirty="0">
                <a:solidFill>
                  <a:schemeClr val="tx2"/>
                </a:solidFill>
                <a:latin typeface="+mn-lt"/>
              </a:rPr>
              <a:t>Prepare, train, trust and support educators by: </a:t>
            </a:r>
          </a:p>
          <a:p>
            <a:pPr lvl="1">
              <a:lnSpc>
                <a:spcPct val="150000"/>
              </a:lnSpc>
            </a:pPr>
            <a:r>
              <a:rPr lang="en-US" sz="2800" dirty="0">
                <a:solidFill>
                  <a:schemeClr val="tx2"/>
                </a:solidFill>
                <a:latin typeface="+mn-lt"/>
              </a:rPr>
              <a:t>Updating and enhancing teacher preparation programs</a:t>
            </a:r>
          </a:p>
          <a:p>
            <a:pPr lvl="1">
              <a:lnSpc>
                <a:spcPct val="150000"/>
              </a:lnSpc>
            </a:pPr>
            <a:r>
              <a:rPr lang="en-US" sz="2800" dirty="0">
                <a:solidFill>
                  <a:schemeClr val="tx2"/>
                </a:solidFill>
                <a:latin typeface="+mn-lt"/>
              </a:rPr>
              <a:t>Encouraging autonomy in the classroom</a:t>
            </a:r>
          </a:p>
          <a:p>
            <a:pPr lvl="1">
              <a:lnSpc>
                <a:spcPct val="150000"/>
              </a:lnSpc>
            </a:pPr>
            <a:r>
              <a:rPr lang="en-US" sz="2800" dirty="0">
                <a:solidFill>
                  <a:schemeClr val="tx2"/>
                </a:solidFill>
                <a:latin typeface="+mn-lt"/>
              </a:rPr>
              <a:t>Hiring and retaining qualified staff and offering better pay</a:t>
            </a:r>
          </a:p>
          <a:p>
            <a:pPr lvl="1">
              <a:lnSpc>
                <a:spcPct val="150000"/>
              </a:lnSpc>
            </a:pPr>
            <a:r>
              <a:rPr lang="en-US" sz="2800" dirty="0">
                <a:solidFill>
                  <a:schemeClr val="tx2"/>
                </a:solidFill>
                <a:latin typeface="+mn-lt"/>
              </a:rPr>
              <a:t>Providing continued relevant professional development</a:t>
            </a:r>
          </a:p>
          <a:p>
            <a:pPr lvl="1">
              <a:lnSpc>
                <a:spcPct val="150000"/>
              </a:lnSpc>
            </a:pPr>
            <a:r>
              <a:rPr lang="en-US" sz="2800" dirty="0">
                <a:solidFill>
                  <a:schemeClr val="tx2"/>
                </a:solidFill>
                <a:latin typeface="+mn-lt"/>
              </a:rPr>
              <a:t>Increasing educator time for instruction, implementation, communication</a:t>
            </a:r>
          </a:p>
          <a:p>
            <a:pPr lvl="1"/>
            <a:endParaRPr lang="en-US" dirty="0"/>
          </a:p>
          <a:p>
            <a:pPr lvl="1"/>
            <a:endParaRPr lang="en-US" dirty="0"/>
          </a:p>
          <a:p>
            <a:pPr marL="0" indent="0">
              <a:buNone/>
            </a:pPr>
            <a:endParaRPr lang="en-US" dirty="0"/>
          </a:p>
        </p:txBody>
      </p:sp>
    </p:spTree>
    <p:extLst>
      <p:ext uri="{BB962C8B-B14F-4D97-AF65-F5344CB8AC3E}">
        <p14:creationId xmlns:p14="http://schemas.microsoft.com/office/powerpoint/2010/main" val="39836603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54240"/>
            <a:ext cx="10728960" cy="1325563"/>
          </a:xfrm>
        </p:spPr>
        <p:txBody>
          <a:bodyPr>
            <a:normAutofit/>
          </a:bodyPr>
          <a:lstStyle/>
          <a:p>
            <a:r>
              <a:rPr lang="en-US" sz="5400" dirty="0">
                <a:solidFill>
                  <a:schemeClr val="accent2"/>
                </a:solidFill>
                <a:latin typeface="+mn-lt"/>
              </a:rPr>
              <a:t>System-wide Needs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fontScale="92500" lnSpcReduction="10000"/>
          </a:bodyPr>
          <a:lstStyle/>
          <a:p>
            <a:pPr marL="0" indent="0">
              <a:buNone/>
            </a:pPr>
            <a:r>
              <a:rPr lang="en-US" sz="3600" dirty="0">
                <a:solidFill>
                  <a:schemeClr val="tx2"/>
                </a:solidFill>
              </a:rPr>
              <a:t>Work to address system-wide needs in order to support students and staff by: </a:t>
            </a:r>
          </a:p>
          <a:p>
            <a:pPr marL="0" indent="0">
              <a:buNone/>
            </a:pPr>
            <a:endParaRPr lang="en-US" sz="3200" dirty="0">
              <a:solidFill>
                <a:schemeClr val="tx2"/>
              </a:solidFill>
            </a:endParaRPr>
          </a:p>
          <a:p>
            <a:pPr lvl="1">
              <a:lnSpc>
                <a:spcPct val="100000"/>
              </a:lnSpc>
              <a:buSzPct val="125000"/>
            </a:pPr>
            <a:r>
              <a:rPr lang="en-US" sz="2800" dirty="0">
                <a:solidFill>
                  <a:schemeClr val="tx2"/>
                </a:solidFill>
              </a:rPr>
              <a:t>Increasing funding to enhance programs and instruction, offer PreK and increase salaries</a:t>
            </a:r>
          </a:p>
          <a:p>
            <a:pPr marL="457189" lvl="1" indent="0">
              <a:lnSpc>
                <a:spcPct val="100000"/>
              </a:lnSpc>
              <a:buSzPct val="125000"/>
              <a:buNone/>
            </a:pPr>
            <a:endParaRPr lang="en-US" sz="2800" dirty="0">
              <a:solidFill>
                <a:schemeClr val="tx2"/>
              </a:solidFill>
            </a:endParaRPr>
          </a:p>
          <a:p>
            <a:pPr lvl="1"/>
            <a:r>
              <a:rPr lang="en-US" sz="2800" dirty="0">
                <a:solidFill>
                  <a:schemeClr val="tx2"/>
                </a:solidFill>
              </a:rPr>
              <a:t>Hiring qualified teachers, paras, counselors, social workers and allowing for reduced class size</a:t>
            </a:r>
          </a:p>
          <a:p>
            <a:pPr marL="457189" lvl="1" indent="0">
              <a:buNone/>
            </a:pPr>
            <a:endParaRPr lang="en-US" sz="2800" dirty="0">
              <a:solidFill>
                <a:schemeClr val="tx2"/>
              </a:solidFill>
            </a:endParaRPr>
          </a:p>
          <a:p>
            <a:pPr lvl="1"/>
            <a:r>
              <a:rPr lang="en-US" sz="2800" dirty="0">
                <a:solidFill>
                  <a:schemeClr val="tx2"/>
                </a:solidFill>
              </a:rPr>
              <a:t>Prioritizing the mental health and social-emotional needs of staff and students</a:t>
            </a:r>
          </a:p>
        </p:txBody>
      </p:sp>
    </p:spTree>
    <p:extLst>
      <p:ext uri="{BB962C8B-B14F-4D97-AF65-F5344CB8AC3E}">
        <p14:creationId xmlns:p14="http://schemas.microsoft.com/office/powerpoint/2010/main" val="10307308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dissolve">
                                      <p:cBhvr>
                                        <p:cTn id="12" dur="500"/>
                                        <p:tgtEl>
                                          <p:spTgt spid="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dissolve">
                                      <p:cBhvr>
                                        <p:cTn id="1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normAutofit/>
          </a:bodyPr>
          <a:lstStyle/>
          <a:p>
            <a:r>
              <a:rPr lang="en-US" sz="5400" dirty="0">
                <a:solidFill>
                  <a:schemeClr val="accent4"/>
                </a:solidFill>
                <a:latin typeface="+mn-lt"/>
              </a:rPr>
              <a:t>Leadership and Policy</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lnSpcReduction="10000"/>
          </a:bodyPr>
          <a:lstStyle/>
          <a:p>
            <a:pPr marL="0" indent="0">
              <a:buNone/>
            </a:pPr>
            <a:r>
              <a:rPr lang="en-US" sz="3600" dirty="0">
                <a:solidFill>
                  <a:schemeClr val="tx2"/>
                </a:solidFill>
              </a:rPr>
              <a:t>Leadership and policies that support educators and enable system change through:</a:t>
            </a:r>
          </a:p>
          <a:p>
            <a:pPr marL="0" indent="0">
              <a:buNone/>
            </a:pPr>
            <a:endParaRPr lang="en-US" sz="3600" dirty="0">
              <a:solidFill>
                <a:schemeClr val="tx2"/>
              </a:solidFill>
            </a:endParaRPr>
          </a:p>
          <a:p>
            <a:pPr lvl="1">
              <a:buSzPct val="125000"/>
            </a:pPr>
            <a:r>
              <a:rPr lang="en-US" sz="2800" dirty="0">
                <a:solidFill>
                  <a:schemeClr val="tx2"/>
                </a:solidFill>
              </a:rPr>
              <a:t>Clear guidance and communication</a:t>
            </a:r>
          </a:p>
          <a:p>
            <a:pPr marL="457189" lvl="1" indent="0">
              <a:buSzPct val="125000"/>
              <a:buNone/>
            </a:pPr>
            <a:r>
              <a:rPr lang="en-US" sz="2800" dirty="0">
                <a:solidFill>
                  <a:schemeClr val="tx2"/>
                </a:solidFill>
              </a:rPr>
              <a:t> </a:t>
            </a:r>
          </a:p>
          <a:p>
            <a:pPr lvl="1">
              <a:buSzPct val="125000"/>
            </a:pPr>
            <a:r>
              <a:rPr lang="en-US" sz="2800" dirty="0">
                <a:solidFill>
                  <a:schemeClr val="tx2"/>
                </a:solidFill>
              </a:rPr>
              <a:t>Flexibility in instruction, assessment and curriculum requirements</a:t>
            </a:r>
          </a:p>
          <a:p>
            <a:pPr marL="457189" lvl="1" indent="0">
              <a:buSzPct val="125000"/>
              <a:buNone/>
            </a:pPr>
            <a:endParaRPr lang="en-US" sz="2800" dirty="0">
              <a:solidFill>
                <a:schemeClr val="tx2"/>
              </a:solidFill>
            </a:endParaRPr>
          </a:p>
          <a:p>
            <a:pPr lvl="1">
              <a:buSzPct val="125000"/>
            </a:pPr>
            <a:r>
              <a:rPr lang="en-US" sz="2800" dirty="0">
                <a:solidFill>
                  <a:schemeClr val="tx2"/>
                </a:solidFill>
              </a:rPr>
              <a:t>Adapting policies including those related to accreditation, licensure, graduation, and how credits are awarded</a:t>
            </a:r>
          </a:p>
          <a:p>
            <a:endParaRPr lang="en-US" dirty="0"/>
          </a:p>
          <a:p>
            <a:endParaRPr lang="en-US" dirty="0"/>
          </a:p>
        </p:txBody>
      </p:sp>
    </p:spTree>
    <p:extLst>
      <p:ext uri="{BB962C8B-B14F-4D97-AF65-F5344CB8AC3E}">
        <p14:creationId xmlns:p14="http://schemas.microsoft.com/office/powerpoint/2010/main" val="21507140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dissolv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dissolve">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dissolv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dissolv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3D409B-EE57-4606-8CAE-6243D22AD9DA}"/>
              </a:ext>
            </a:extLst>
          </p:cNvPr>
          <p:cNvSpPr>
            <a:spLocks noGrp="1"/>
          </p:cNvSpPr>
          <p:nvPr>
            <p:ph type="title"/>
          </p:nvPr>
        </p:nvSpPr>
        <p:spPr>
          <a:xfrm>
            <a:off x="838200" y="365125"/>
            <a:ext cx="10728960" cy="1325563"/>
          </a:xfrm>
        </p:spPr>
        <p:txBody>
          <a:bodyPr>
            <a:noAutofit/>
          </a:bodyPr>
          <a:lstStyle/>
          <a:p>
            <a:r>
              <a:rPr lang="en-US" dirty="0">
                <a:solidFill>
                  <a:schemeClr val="accent3"/>
                </a:solidFill>
                <a:latin typeface="+mn-lt"/>
              </a:rPr>
              <a:t>Enhance Student Learning and Success</a:t>
            </a:r>
          </a:p>
        </p:txBody>
      </p:sp>
      <p:sp>
        <p:nvSpPr>
          <p:cNvPr id="6" name="Content Placeholder 5">
            <a:extLst>
              <a:ext uri="{FF2B5EF4-FFF2-40B4-BE49-F238E27FC236}">
                <a16:creationId xmlns:a16="http://schemas.microsoft.com/office/drawing/2014/main" id="{671E1494-942F-4151-8051-B7315F51C365}"/>
              </a:ext>
            </a:extLst>
          </p:cNvPr>
          <p:cNvSpPr>
            <a:spLocks noGrp="1"/>
          </p:cNvSpPr>
          <p:nvPr>
            <p:ph idx="1"/>
          </p:nvPr>
        </p:nvSpPr>
        <p:spPr>
          <a:xfrm>
            <a:off x="838200" y="1644073"/>
            <a:ext cx="10866120" cy="4532890"/>
          </a:xfrm>
        </p:spPr>
        <p:txBody>
          <a:bodyPr>
            <a:normAutofit fontScale="92500" lnSpcReduction="10000"/>
          </a:bodyPr>
          <a:lstStyle/>
          <a:p>
            <a:pPr marL="0" indent="0">
              <a:buNone/>
            </a:pPr>
            <a:r>
              <a:rPr lang="en-US" sz="3200" dirty="0"/>
              <a:t>Enhancing and increasing opportunities for diverse student learning and assessment through:</a:t>
            </a:r>
          </a:p>
          <a:p>
            <a:pPr lvl="1">
              <a:lnSpc>
                <a:spcPct val="150000"/>
              </a:lnSpc>
              <a:buSzPct val="125000"/>
            </a:pPr>
            <a:r>
              <a:rPr lang="en-US" sz="2800" dirty="0"/>
              <a:t>Opportunities for internships, job shadow, work-based learning etc. </a:t>
            </a:r>
          </a:p>
          <a:p>
            <a:pPr lvl="1">
              <a:lnSpc>
                <a:spcPct val="150000"/>
              </a:lnSpc>
              <a:buSzPct val="125000"/>
            </a:pPr>
            <a:r>
              <a:rPr lang="en-US" sz="2800" dirty="0"/>
              <a:t>Diversifying ways in which learning is assessed</a:t>
            </a:r>
          </a:p>
          <a:p>
            <a:pPr lvl="1">
              <a:lnSpc>
                <a:spcPct val="150000"/>
              </a:lnSpc>
              <a:buSzPct val="125000"/>
            </a:pPr>
            <a:r>
              <a:rPr lang="en-US" sz="2800" dirty="0"/>
              <a:t>Reducing emphasis on traditional testing</a:t>
            </a:r>
          </a:p>
          <a:p>
            <a:pPr lvl="1">
              <a:lnSpc>
                <a:spcPct val="150000"/>
              </a:lnSpc>
              <a:buSzPct val="125000"/>
            </a:pPr>
            <a:r>
              <a:rPr lang="en-US" sz="2800" dirty="0"/>
              <a:t>Adapting school structures like class size, schedules, and grading</a:t>
            </a:r>
          </a:p>
          <a:p>
            <a:pPr lvl="1">
              <a:lnSpc>
                <a:spcPct val="150000"/>
              </a:lnSpc>
              <a:buSzPct val="125000"/>
            </a:pPr>
            <a:r>
              <a:rPr lang="en-US" sz="2800" dirty="0"/>
              <a:t>Supporting educators in implementing changes</a:t>
            </a:r>
          </a:p>
          <a:p>
            <a:pPr lvl="1">
              <a:lnSpc>
                <a:spcPct val="150000"/>
              </a:lnSpc>
              <a:buSzPct val="125000"/>
            </a:pPr>
            <a:r>
              <a:rPr lang="en-US" sz="2800" dirty="0"/>
              <a:t>Opportunities for individualized learning</a:t>
            </a:r>
          </a:p>
        </p:txBody>
      </p:sp>
    </p:spTree>
    <p:extLst>
      <p:ext uri="{BB962C8B-B14F-4D97-AF65-F5344CB8AC3E}">
        <p14:creationId xmlns:p14="http://schemas.microsoft.com/office/powerpoint/2010/main" val="985786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dissolv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dissolv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dissolv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97CFB0-4A36-4A44-9ED9-8E7B2D853FD7}"/>
              </a:ext>
            </a:extLst>
          </p:cNvPr>
          <p:cNvPicPr>
            <a:picLocks noChangeAspect="1"/>
          </p:cNvPicPr>
          <p:nvPr/>
        </p:nvPicPr>
        <p:blipFill>
          <a:blip r:embed="rId3"/>
          <a:stretch>
            <a:fillRect/>
          </a:stretch>
        </p:blipFill>
        <p:spPr>
          <a:xfrm>
            <a:off x="3048000" y="14868"/>
            <a:ext cx="8632371" cy="4296261"/>
          </a:xfrm>
          <a:prstGeom prst="rect">
            <a:avLst/>
          </a:prstGeom>
        </p:spPr>
      </p:pic>
      <p:sp>
        <p:nvSpPr>
          <p:cNvPr id="11" name="Title 10">
            <a:extLst>
              <a:ext uri="{FF2B5EF4-FFF2-40B4-BE49-F238E27FC236}">
                <a16:creationId xmlns:a16="http://schemas.microsoft.com/office/drawing/2014/main" id="{1BDE81D8-8A10-4C66-9289-A1E5E075F3BB}"/>
              </a:ext>
            </a:extLst>
          </p:cNvPr>
          <p:cNvSpPr>
            <a:spLocks noGrp="1"/>
          </p:cNvSpPr>
          <p:nvPr>
            <p:ph type="title"/>
          </p:nvPr>
        </p:nvSpPr>
        <p:spPr>
          <a:xfrm>
            <a:off x="511628" y="4517571"/>
            <a:ext cx="11168743" cy="1730829"/>
          </a:xfrm>
        </p:spPr>
        <p:txBody>
          <a:bodyPr>
            <a:noAutofit/>
          </a:bodyPr>
          <a:lstStyle/>
          <a:p>
            <a:r>
              <a:rPr lang="en-US" sz="3200" dirty="0">
                <a:latin typeface="+mn-lt"/>
              </a:rPr>
              <a:t>Though there were some unique needs shared, overall Kansans reported clear and consistent needs for supporting schools regardless of geographic location, board region and district size</a:t>
            </a:r>
            <a:r>
              <a:rPr lang="en-US" sz="2800" dirty="0">
                <a:latin typeface="+mn-lt"/>
              </a:rPr>
              <a:t>. </a:t>
            </a:r>
          </a:p>
        </p:txBody>
      </p:sp>
    </p:spTree>
    <p:extLst>
      <p:ext uri="{BB962C8B-B14F-4D97-AF65-F5344CB8AC3E}">
        <p14:creationId xmlns:p14="http://schemas.microsoft.com/office/powerpoint/2010/main" val="1333096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Tree>
    <p:extLst>
      <p:ext uri="{BB962C8B-B14F-4D97-AF65-F5344CB8AC3E}">
        <p14:creationId xmlns:p14="http://schemas.microsoft.com/office/powerpoint/2010/main" val="597927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50AEF-C3DA-463B-8FD4-0DDB38ECFE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336"/>
          <a:stretch/>
        </p:blipFill>
        <p:spPr>
          <a:xfrm>
            <a:off x="1344168" y="1426464"/>
            <a:ext cx="9509760" cy="4823668"/>
          </a:xfrm>
          <a:prstGeom prst="rect">
            <a:avLst/>
          </a:prstGeom>
        </p:spPr>
      </p:pic>
      <p:pic>
        <p:nvPicPr>
          <p:cNvPr id="3" name="Picture 2">
            <a:extLst>
              <a:ext uri="{FF2B5EF4-FFF2-40B4-BE49-F238E27FC236}">
                <a16:creationId xmlns:a16="http://schemas.microsoft.com/office/drawing/2014/main" id="{202209E9-3347-4024-8460-59F8F8C3890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9615" b="83664"/>
          <a:stretch/>
        </p:blipFill>
        <p:spPr>
          <a:xfrm>
            <a:off x="7709050" y="615661"/>
            <a:ext cx="1938528" cy="941832"/>
          </a:xfrm>
          <a:prstGeom prst="rect">
            <a:avLst/>
          </a:prstGeom>
        </p:spPr>
      </p:pic>
      <p:sp>
        <p:nvSpPr>
          <p:cNvPr id="4" name="TextBox 3">
            <a:extLst>
              <a:ext uri="{FF2B5EF4-FFF2-40B4-BE49-F238E27FC236}">
                <a16:creationId xmlns:a16="http://schemas.microsoft.com/office/drawing/2014/main" id="{1C2898EE-EC23-4B46-97A8-946A9AD02C41}"/>
              </a:ext>
            </a:extLst>
          </p:cNvPr>
          <p:cNvSpPr txBox="1"/>
          <p:nvPr/>
        </p:nvSpPr>
        <p:spPr>
          <a:xfrm>
            <a:off x="729969" y="1078784"/>
            <a:ext cx="7114233" cy="523220"/>
          </a:xfrm>
          <a:prstGeom prst="rect">
            <a:avLst/>
          </a:prstGeom>
          <a:noFill/>
        </p:spPr>
        <p:txBody>
          <a:bodyPr wrap="square" rtlCol="0">
            <a:spAutoFit/>
          </a:bodyPr>
          <a:lstStyle/>
          <a:p>
            <a:r>
              <a:rPr lang="en-US" sz="2800" dirty="0">
                <a:solidFill>
                  <a:schemeClr val="accent4"/>
                </a:solidFill>
                <a:latin typeface="Century Gothic" panose="020B0502020202020204" pitchFamily="34" charset="0"/>
              </a:rPr>
              <a:t>KANSAS </a:t>
            </a:r>
            <a:r>
              <a:rPr lang="en-US" sz="2800" b="1" dirty="0">
                <a:solidFill>
                  <a:schemeClr val="accent4"/>
                </a:solidFill>
                <a:latin typeface="Century Gothic" panose="020B0502020202020204" pitchFamily="34" charset="0"/>
              </a:rPr>
              <a:t>CHILDREN</a:t>
            </a:r>
            <a:r>
              <a:rPr lang="en-US" sz="2800" dirty="0">
                <a:solidFill>
                  <a:schemeClr val="accent4"/>
                </a:solidFill>
                <a:latin typeface="Century Gothic" panose="020B0502020202020204" pitchFamily="34" charset="0"/>
              </a:rPr>
              <a:t> KANSAS’ </a:t>
            </a:r>
            <a:r>
              <a:rPr lang="en-US" sz="2800" b="1" dirty="0">
                <a:solidFill>
                  <a:schemeClr val="accent4"/>
                </a:solidFill>
                <a:latin typeface="Century Gothic" panose="020B0502020202020204" pitchFamily="34" charset="0"/>
              </a:rPr>
              <a:t>FUTURE</a:t>
            </a:r>
            <a:r>
              <a:rPr lang="en-US" sz="2800" dirty="0">
                <a:solidFill>
                  <a:schemeClr val="accent4"/>
                </a:solidFill>
                <a:latin typeface="Century Gothic" panose="020B0502020202020204" pitchFamily="34" charset="0"/>
              </a:rPr>
              <a:t> </a:t>
            </a:r>
            <a:r>
              <a:rPr lang="en-US" sz="2800" dirty="0">
                <a:solidFill>
                  <a:schemeClr val="accent4"/>
                </a:solidFill>
              </a:rPr>
              <a:t>Tour</a:t>
            </a:r>
          </a:p>
        </p:txBody>
      </p:sp>
    </p:spTree>
    <p:extLst>
      <p:ext uri="{BB962C8B-B14F-4D97-AF65-F5344CB8AC3E}">
        <p14:creationId xmlns:p14="http://schemas.microsoft.com/office/powerpoint/2010/main" val="3806997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0DE76E-D538-9343-A1C6-17FB4DD55F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3" name="Picture 2">
            <a:extLst>
              <a:ext uri="{FF2B5EF4-FFF2-40B4-BE49-F238E27FC236}">
                <a16:creationId xmlns:a16="http://schemas.microsoft.com/office/drawing/2014/main" id="{B2ED81FE-1C0B-5449-804B-2E0E35242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4" name="Picture 3">
            <a:extLst>
              <a:ext uri="{FF2B5EF4-FFF2-40B4-BE49-F238E27FC236}">
                <a16:creationId xmlns:a16="http://schemas.microsoft.com/office/drawing/2014/main" id="{7FFD1C1D-D0AC-0948-B626-2DD24BFFC9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pic>
        <p:nvPicPr>
          <p:cNvPr id="5" name="Picture 4">
            <a:extLst>
              <a:ext uri="{FF2B5EF4-FFF2-40B4-BE49-F238E27FC236}">
                <a16:creationId xmlns:a16="http://schemas.microsoft.com/office/drawing/2014/main" id="{3B9B4992-9310-C64B-933F-3ED67CAC9A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
        <p:nvSpPr>
          <p:cNvPr id="6" name="Title 6">
            <a:extLst>
              <a:ext uri="{FF2B5EF4-FFF2-40B4-BE49-F238E27FC236}">
                <a16:creationId xmlns:a16="http://schemas.microsoft.com/office/drawing/2014/main" id="{C6D97E56-9CC2-3046-B5D4-C903C3BEB9E4}"/>
              </a:ext>
            </a:extLst>
          </p:cNvPr>
          <p:cNvSpPr txBox="1">
            <a:spLocks/>
          </p:cNvSpPr>
          <p:nvPr/>
        </p:nvSpPr>
        <p:spPr>
          <a:xfrm>
            <a:off x="3011178" y="590618"/>
            <a:ext cx="8935345" cy="1473452"/>
          </a:xfrm>
          <a:prstGeom prst="rect">
            <a:avLst/>
          </a:prstGeom>
        </p:spPr>
        <p:txBody>
          <a:bodyPr wrap="square">
            <a:noAutofit/>
          </a:bodyPr>
          <a:lstStyle>
            <a:lvl1pPr algn="l" defTabSz="685800" rtl="0" eaLnBrk="1" latinLnBrk="0" hangingPunct="1">
              <a:lnSpc>
                <a:spcPct val="90000"/>
              </a:lnSpc>
              <a:spcBef>
                <a:spcPct val="0"/>
              </a:spcBef>
              <a:buNone/>
              <a:defRPr sz="33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3733" b="0" i="0" u="none" strike="noStrike" kern="1200" cap="none" spc="0" normalizeH="0" baseline="0" noProof="0" dirty="0">
                <a:ln>
                  <a:noFill/>
                </a:ln>
                <a:solidFill>
                  <a:prstClr val="white"/>
                </a:solidFill>
                <a:effectLst/>
                <a:uLnTx/>
                <a:uFillTx/>
                <a:latin typeface="Open Sans Light"/>
                <a:ea typeface="Open Sans Semibold" panose="020B0706030804020204" pitchFamily="34" charset="0"/>
                <a:cs typeface="Open Sans Semibold" panose="020B0706030804020204" pitchFamily="34" charset="0"/>
              </a:rPr>
              <a:t>From the first set of focus group responses, what characteristics of success were most frequently cited?</a:t>
            </a:r>
          </a:p>
        </p:txBody>
      </p:sp>
      <p:pic>
        <p:nvPicPr>
          <p:cNvPr id="7" name="Picture 6">
            <a:extLst>
              <a:ext uri="{FF2B5EF4-FFF2-40B4-BE49-F238E27FC236}">
                <a16:creationId xmlns:a16="http://schemas.microsoft.com/office/drawing/2014/main" id="{41A59AA9-957A-FA4B-95C9-DB92D3CF98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556" y="2309285"/>
            <a:ext cx="12192000" cy="3221372"/>
          </a:xfrm>
          <a:prstGeom prst="rect">
            <a:avLst/>
          </a:prstGeom>
        </p:spPr>
      </p:pic>
    </p:spTree>
    <p:extLst>
      <p:ext uri="{BB962C8B-B14F-4D97-AF65-F5344CB8AC3E}">
        <p14:creationId xmlns:p14="http://schemas.microsoft.com/office/powerpoint/2010/main" val="3164629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2268-145F-DA46-85C7-80747981ECCF}"/>
              </a:ext>
            </a:extLst>
          </p:cNvPr>
          <p:cNvSpPr>
            <a:spLocks noGrp="1"/>
          </p:cNvSpPr>
          <p:nvPr>
            <p:ph type="title"/>
          </p:nvPr>
        </p:nvSpPr>
        <p:spPr>
          <a:xfrm>
            <a:off x="2953900" y="729045"/>
            <a:ext cx="9139909" cy="1458443"/>
          </a:xfrm>
        </p:spPr>
        <p:txBody>
          <a:bodyPr>
            <a:noAutofit/>
          </a:bodyPr>
          <a:lstStyle/>
          <a:p>
            <a:r>
              <a:rPr lang="en-US" sz="3200" dirty="0">
                <a:latin typeface="+mn-lt"/>
              </a:rPr>
              <a:t>The business and industry focal groups cited </a:t>
            </a:r>
            <a:r>
              <a:rPr lang="en-US" sz="3200" b="1" dirty="0">
                <a:solidFill>
                  <a:schemeClr val="accent1"/>
                </a:solidFill>
                <a:latin typeface="+mn-lt"/>
              </a:rPr>
              <a:t>non-academic skills</a:t>
            </a:r>
            <a:r>
              <a:rPr lang="en-US" sz="3200" dirty="0">
                <a:solidFill>
                  <a:schemeClr val="accent1"/>
                </a:solidFill>
                <a:latin typeface="+mn-lt"/>
              </a:rPr>
              <a:t> </a:t>
            </a:r>
            <a:r>
              <a:rPr lang="en-US" sz="3200" dirty="0">
                <a:latin typeface="+mn-lt"/>
              </a:rPr>
              <a:t>with greater frequency than the community groups:</a:t>
            </a:r>
          </a:p>
        </p:txBody>
      </p:sp>
      <p:pic>
        <p:nvPicPr>
          <p:cNvPr id="3" name="Picture 2">
            <a:extLst>
              <a:ext uri="{FF2B5EF4-FFF2-40B4-BE49-F238E27FC236}">
                <a16:creationId xmlns:a16="http://schemas.microsoft.com/office/drawing/2014/main" id="{7F70B579-7DFF-5246-A5B9-7DACDD141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952" y="2292918"/>
            <a:ext cx="12519301" cy="3221372"/>
          </a:xfrm>
          <a:prstGeom prst="rect">
            <a:avLst/>
          </a:prstGeom>
        </p:spPr>
      </p:pic>
    </p:spTree>
    <p:extLst>
      <p:ext uri="{BB962C8B-B14F-4D97-AF65-F5344CB8AC3E}">
        <p14:creationId xmlns:p14="http://schemas.microsoft.com/office/powerpoint/2010/main" val="2332492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11887200" cy="865733"/>
          </a:xfrm>
        </p:spPr>
        <p:txBody>
          <a:bodyPr>
            <a:normAutofit fontScale="90000"/>
          </a:bodyPr>
          <a:lstStyle/>
          <a:p>
            <a:r>
              <a:rPr lang="en-US" sz="5300" dirty="0">
                <a:latin typeface="+mn-lt"/>
              </a:rPr>
              <a:t>What Kansans want from their schools</a:t>
            </a:r>
            <a:br>
              <a:rPr lang="en-US" sz="3733" dirty="0"/>
            </a:br>
            <a:endParaRPr lang="en-US" sz="3733" dirty="0"/>
          </a:p>
        </p:txBody>
      </p:sp>
      <p:graphicFrame>
        <p:nvGraphicFramePr>
          <p:cNvPr id="6" name="Diagram 5"/>
          <p:cNvGraphicFramePr/>
          <p:nvPr/>
        </p:nvGraphicFramePr>
        <p:xfrm>
          <a:off x="0" y="762000"/>
          <a:ext cx="1219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53921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3B1C6-D62D-1844-89D1-760B6AFDB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9875" y="-414338"/>
            <a:ext cx="7543800" cy="7128891"/>
          </a:xfrm>
          <a:prstGeom prst="rect">
            <a:avLst/>
          </a:prstGeom>
        </p:spPr>
      </p:pic>
    </p:spTree>
    <p:extLst>
      <p:ext uri="{BB962C8B-B14F-4D97-AF65-F5344CB8AC3E}">
        <p14:creationId xmlns:p14="http://schemas.microsoft.com/office/powerpoint/2010/main" val="26832353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23803F-674E-4447-B701-884C12C74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806" y="484632"/>
            <a:ext cx="9518388" cy="5770730"/>
          </a:xfrm>
          <a:prstGeom prst="rect">
            <a:avLst/>
          </a:prstGeom>
        </p:spPr>
      </p:pic>
      <p:pic>
        <p:nvPicPr>
          <p:cNvPr id="7" name="Picture 6">
            <a:extLst>
              <a:ext uri="{FF2B5EF4-FFF2-40B4-BE49-F238E27FC236}">
                <a16:creationId xmlns:a16="http://schemas.microsoft.com/office/drawing/2014/main" id="{3BE0406B-8611-4AFE-B757-3045B6B64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480" t="28978" r="18482" b="28889"/>
          <a:stretch/>
        </p:blipFill>
        <p:spPr>
          <a:xfrm>
            <a:off x="1336806" y="206533"/>
            <a:ext cx="2167459" cy="1874773"/>
          </a:xfrm>
          <a:prstGeom prst="rect">
            <a:avLst/>
          </a:prstGeom>
        </p:spPr>
      </p:pic>
      <p:pic>
        <p:nvPicPr>
          <p:cNvPr id="8" name="Picture 7">
            <a:extLst>
              <a:ext uri="{FF2B5EF4-FFF2-40B4-BE49-F238E27FC236}">
                <a16:creationId xmlns:a16="http://schemas.microsoft.com/office/drawing/2014/main" id="{16947CEC-0B66-487C-A2D6-FE4C441A30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9459" b="83187"/>
          <a:stretch/>
        </p:blipFill>
        <p:spPr>
          <a:xfrm>
            <a:off x="7740071" y="602638"/>
            <a:ext cx="1955172" cy="970233"/>
          </a:xfrm>
          <a:prstGeom prst="rect">
            <a:avLst/>
          </a:prstGeom>
        </p:spPr>
      </p:pic>
      <p:grpSp>
        <p:nvGrpSpPr>
          <p:cNvPr id="2" name="Group 1">
            <a:extLst>
              <a:ext uri="{FF2B5EF4-FFF2-40B4-BE49-F238E27FC236}">
                <a16:creationId xmlns:a16="http://schemas.microsoft.com/office/drawing/2014/main" id="{9A3CD128-89C9-456A-89E7-F00AC040AF73}"/>
              </a:ext>
            </a:extLst>
          </p:cNvPr>
          <p:cNvGrpSpPr/>
          <p:nvPr/>
        </p:nvGrpSpPr>
        <p:grpSpPr>
          <a:xfrm>
            <a:off x="1336806" y="473747"/>
            <a:ext cx="9518388" cy="5770730"/>
            <a:chOff x="1336806" y="473747"/>
            <a:chExt cx="9518388" cy="5770730"/>
          </a:xfrm>
        </p:grpSpPr>
        <p:pic>
          <p:nvPicPr>
            <p:cNvPr id="5" name="Picture 4">
              <a:extLst>
                <a:ext uri="{FF2B5EF4-FFF2-40B4-BE49-F238E27FC236}">
                  <a16:creationId xmlns:a16="http://schemas.microsoft.com/office/drawing/2014/main" id="{D638FA95-EC7A-4556-9844-3057D2BA83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6806" y="473747"/>
              <a:ext cx="9518388" cy="5770730"/>
            </a:xfrm>
            <a:prstGeom prst="rect">
              <a:avLst/>
            </a:prstGeom>
          </p:spPr>
        </p:pic>
        <p:pic>
          <p:nvPicPr>
            <p:cNvPr id="6" name="Picture 5">
              <a:extLst>
                <a:ext uri="{FF2B5EF4-FFF2-40B4-BE49-F238E27FC236}">
                  <a16:creationId xmlns:a16="http://schemas.microsoft.com/office/drawing/2014/main" id="{6C56DE9B-0983-4288-8377-B6972F7C41C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79459" b="83187"/>
            <a:stretch/>
          </p:blipFill>
          <p:spPr>
            <a:xfrm>
              <a:off x="7740071" y="591753"/>
              <a:ext cx="1955172" cy="970233"/>
            </a:xfrm>
            <a:prstGeom prst="rect">
              <a:avLst/>
            </a:prstGeom>
          </p:spPr>
        </p:pic>
      </p:grpSp>
    </p:spTree>
    <p:extLst>
      <p:ext uri="{BB962C8B-B14F-4D97-AF65-F5344CB8AC3E}">
        <p14:creationId xmlns:p14="http://schemas.microsoft.com/office/powerpoint/2010/main" val="1914414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EF8165-19BB-4C59-81DD-5BEDD831C4D8}"/>
              </a:ext>
            </a:extLst>
          </p:cNvPr>
          <p:cNvSpPr>
            <a:spLocks noGrp="1"/>
          </p:cNvSpPr>
          <p:nvPr>
            <p:ph type="title"/>
          </p:nvPr>
        </p:nvSpPr>
        <p:spPr>
          <a:xfrm>
            <a:off x="2057400" y="2057400"/>
            <a:ext cx="7480151" cy="3421688"/>
          </a:xfrm>
        </p:spPr>
        <p:txBody>
          <a:bodyPr>
            <a:normAutofit fontScale="90000"/>
          </a:bodyPr>
          <a:lstStyle/>
          <a:p>
            <a:pPr lvl="1"/>
            <a:r>
              <a:rPr lang="en-US" sz="5300" dirty="0">
                <a:solidFill>
                  <a:schemeClr val="bg1"/>
                </a:solidFill>
                <a:latin typeface="+mn-lt"/>
              </a:rPr>
              <a:t>Examining the 2021 </a:t>
            </a:r>
            <a:br>
              <a:rPr lang="en-US" sz="5300" dirty="0">
                <a:solidFill>
                  <a:schemeClr val="bg1"/>
                </a:solidFill>
                <a:latin typeface="+mn-lt"/>
              </a:rPr>
            </a:br>
            <a:r>
              <a:rPr lang="en-US" sz="5300" dirty="0">
                <a:solidFill>
                  <a:schemeClr val="bg1"/>
                </a:solidFill>
                <a:latin typeface="+mn-lt"/>
              </a:rPr>
              <a:t>Success Tour Data</a:t>
            </a:r>
            <a:br>
              <a:rPr lang="en-US" sz="2800" dirty="0">
                <a:solidFill>
                  <a:schemeClr val="bg1"/>
                </a:solidFill>
                <a:latin typeface="+mn-lt"/>
              </a:rPr>
            </a:br>
            <a:br>
              <a:rPr lang="en-US" sz="2800" dirty="0">
                <a:solidFill>
                  <a:schemeClr val="bg1"/>
                </a:solidFill>
                <a:latin typeface="+mn-lt"/>
              </a:rPr>
            </a:br>
            <a:r>
              <a:rPr lang="en-US" sz="3100" dirty="0">
                <a:solidFill>
                  <a:schemeClr val="bg1"/>
                </a:solidFill>
                <a:latin typeface="+mn-lt"/>
              </a:rPr>
              <a:t>R12 Comprehensive Center - McRel</a:t>
            </a:r>
            <a:br>
              <a:rPr lang="en-US" sz="3100" dirty="0">
                <a:solidFill>
                  <a:schemeClr val="bg1"/>
                </a:solidFill>
                <a:latin typeface="+mn-lt"/>
              </a:rPr>
            </a:br>
            <a:r>
              <a:rPr lang="en-US" sz="3100" dirty="0">
                <a:solidFill>
                  <a:schemeClr val="bg1"/>
                </a:solidFill>
                <a:latin typeface="+mn-lt"/>
              </a:rPr>
              <a:t>Kansas State University</a:t>
            </a:r>
            <a:br>
              <a:rPr lang="en-US" sz="3100" dirty="0">
                <a:solidFill>
                  <a:schemeClr val="bg1"/>
                </a:solidFill>
                <a:latin typeface="+mn-lt"/>
              </a:rPr>
            </a:br>
            <a:r>
              <a:rPr lang="en-US" sz="3100" dirty="0">
                <a:solidFill>
                  <a:schemeClr val="bg1"/>
                </a:solidFill>
                <a:latin typeface="+mn-lt"/>
              </a:rPr>
              <a:t>Kansas State Department of Education</a:t>
            </a:r>
            <a:br>
              <a:rPr lang="en-US" sz="2800" dirty="0"/>
            </a:br>
            <a:endParaRPr lang="en-US" dirty="0"/>
          </a:p>
        </p:txBody>
      </p:sp>
    </p:spTree>
    <p:extLst>
      <p:ext uri="{BB962C8B-B14F-4D97-AF65-F5344CB8AC3E}">
        <p14:creationId xmlns:p14="http://schemas.microsoft.com/office/powerpoint/2010/main" val="37190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Jn.VGQMwELzBTj3NJQisH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0ptpA3KcBZoNrwUiKpPm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_4trxSnRd.nQJo2jEJ8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TDtGJTaiOQYTLQvSWNW.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Jmq52i6slvNkJoliNZj3a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f_WujoTo5KRDV_PYLVW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Nx2KpoBbMt.HOprmXxX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wOuHBGbibgvvpK56Saqn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CrgzG8tzl.5s9x.ukGc8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voYOSat1MeR7nqf8VTWL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80UqjbmFrwstuyWHp6H4D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Z.UQDOC6Ao7Sow105Ol3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uvWXnQsumT5xRDWykfI5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bFpyH.YODIdUaFE_ypUkG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GJx9pxFA6RFIQXSgs63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3mx4eX2IVgh9oMdV63oJd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jOxYT1NKey64BpdlkCmO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f9x.aGgjjOayUIF_217E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JOWwB2sP4aGOBqSbHlpd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XB8NjCCV._XNC28edWXI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co6yHtamVO8l_Mk5E4OZ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amQn1QySpJER3FoGPwTp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J5XV2Gg7HWc1kF6VUIyA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lTxgc391lKxCoMhEowX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I.vweUEfPVFHCG1NIbhoN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vj8iDa6.EPrde9aqA_UC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TL8MGKdlZBjRILQpEcR.P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qOqBHE04CUH2aP_KLSgWf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zjUp4PH2oOgt3.9qQuDhF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F6a32GJPz6SGE5LwXAyz1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LLEs1Q1KuVmUuDggIiIx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e9Wzck3pp2Xq2FiC2Q6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SgD0xmVml4Ulf5z4xbC5K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u590Gwza1Nv1hEYFfAk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vzPM.DkrTwpHbUXYlqkoL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d5XeWISotczCENkf35RB5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LWF0PrXw0BriN9712EXoO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90ECzuHwnfLX.UUQVFL4T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drul12loz.kszXsLyZMq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ewRhrOeyvSHt6gM.mlln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KansansCAN-Blank-Template">
  <a:themeElements>
    <a:clrScheme name="KS Can Color Scheme">
      <a:dk1>
        <a:sysClr val="windowText" lastClr="000000"/>
      </a:dk1>
      <a:lt1>
        <a:srgbClr val="FFFFFF"/>
      </a:lt1>
      <a:dk2>
        <a:srgbClr val="15254B"/>
      </a:dk2>
      <a:lt2>
        <a:srgbClr val="FFA300"/>
      </a:lt2>
      <a:accent1>
        <a:srgbClr val="9CFF1A"/>
      </a:accent1>
      <a:accent2>
        <a:srgbClr val="FEF600"/>
      </a:accent2>
      <a:accent3>
        <a:srgbClr val="22D9E5"/>
      </a:accent3>
      <a:accent4>
        <a:srgbClr val="0D6F75"/>
      </a:accent4>
      <a:accent5>
        <a:srgbClr val="7F7F7F"/>
      </a:accent5>
      <a:accent6>
        <a:srgbClr val="4F8C00"/>
      </a:accent6>
      <a:hlink>
        <a:srgbClr val="00B0F0"/>
      </a:hlink>
      <a:folHlink>
        <a:srgbClr val="CF10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sas Grid 16:9 - 12912">
  <a:themeElements>
    <a:clrScheme name="Grid based thme color">
      <a:dk1>
        <a:sysClr val="windowText" lastClr="000000"/>
      </a:dk1>
      <a:lt1>
        <a:sysClr val="window" lastClr="FFFFFF"/>
      </a:lt1>
      <a:dk2>
        <a:srgbClr val="051934"/>
      </a:dk2>
      <a:lt2>
        <a:srgbClr val="F2F2F2"/>
      </a:lt2>
      <a:accent1>
        <a:srgbClr val="082A58"/>
      </a:accent1>
      <a:accent2>
        <a:srgbClr val="0A3774"/>
      </a:accent2>
      <a:accent3>
        <a:srgbClr val="EDAE1D"/>
      </a:accent3>
      <a:accent4>
        <a:srgbClr val="2B7EED"/>
      </a:accent4>
      <a:accent5>
        <a:srgbClr val="ADADAD"/>
      </a:accent5>
      <a:accent6>
        <a:srgbClr val="D16656"/>
      </a:accent6>
      <a:hlink>
        <a:srgbClr val="F06E02"/>
      </a:hlink>
      <a:folHlink>
        <a:srgbClr val="FEA358"/>
      </a:folHlink>
    </a:clrScheme>
    <a:fontScheme name="Custom 11">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9525" cap="rnd" cmpd="sng" algn="ctr">
          <a:solidFill>
            <a:schemeClr val="tx2"/>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xxx" id="{68A82696-83F9-41F8-97AB-2419ECB0BA7C}" vid="{A7515B15-C783-4D74-9968-DEEAD6A7252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132906</TotalTime>
  <Words>2377</Words>
  <Application>Microsoft Office PowerPoint</Application>
  <PresentationFormat>Widescreen</PresentationFormat>
  <Paragraphs>225</Paragraphs>
  <Slides>29</Slides>
  <Notes>22</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3" baseType="lpstr">
      <vt:lpstr>Arial</vt:lpstr>
      <vt:lpstr>Calibri</vt:lpstr>
      <vt:lpstr>Calibri Light</vt:lpstr>
      <vt:lpstr>Cambria</vt:lpstr>
      <vt:lpstr>Century Gothic</vt:lpstr>
      <vt:lpstr>Open Sans Light</vt:lpstr>
      <vt:lpstr>Open Sans Semibold</vt:lpstr>
      <vt:lpstr>Open Sans Semibold</vt:lpstr>
      <vt:lpstr>Trebuchet MS</vt:lpstr>
      <vt:lpstr>1_KansansCAN-Blank-Template</vt:lpstr>
      <vt:lpstr>Custom Design</vt:lpstr>
      <vt:lpstr>2_Custom Design</vt:lpstr>
      <vt:lpstr>Kansas Grid 16:9 - 12912</vt:lpstr>
      <vt:lpstr>think-cell Slide</vt:lpstr>
      <vt:lpstr>Kansans Can Success Tour Data Discussion with SBOE - February 2022</vt:lpstr>
      <vt:lpstr>PowerPoint Presentation</vt:lpstr>
      <vt:lpstr>PowerPoint Presentation</vt:lpstr>
      <vt:lpstr>PowerPoint Presentation</vt:lpstr>
      <vt:lpstr>The business and industry focal groups cited non-academic skills with greater frequency than the community groups:</vt:lpstr>
      <vt:lpstr>What Kansans want from their schools </vt:lpstr>
      <vt:lpstr>PowerPoint Presentation</vt:lpstr>
      <vt:lpstr>PowerPoint Presentation</vt:lpstr>
      <vt:lpstr>Examining the 2021  Success Tour Data  R12 Comprehensive Center - McRel Kansas State University Kansas State Department of Education </vt:lpstr>
      <vt:lpstr>Success Tour Data 2021 </vt:lpstr>
      <vt:lpstr>Statewide glance</vt:lpstr>
      <vt:lpstr>PowerPoint Presentation</vt:lpstr>
      <vt:lpstr>PowerPoint Presentation</vt:lpstr>
      <vt:lpstr>The business and industry focal groups cited non-academic skills with greater frequency than the community groups:</vt:lpstr>
      <vt:lpstr>PowerPoint Presentation</vt:lpstr>
      <vt:lpstr>The skills represented on the Kansans Can Competency Wheel are the skills students need to be successful as an adult.</vt:lpstr>
      <vt:lpstr>These strategies Kansans expressed are still a priority to accomplish the goal of producing successful high school students.</vt:lpstr>
      <vt:lpstr>What Kansans want from their schools </vt:lpstr>
      <vt:lpstr>Across the state, Kansans overwhelming agree that we are prioritizing the right skills and strategies to produce successful high school students and adults. </vt:lpstr>
      <vt:lpstr>PowerPoint Presentation</vt:lpstr>
      <vt:lpstr>PowerPoint Presentation</vt:lpstr>
      <vt:lpstr>PowerPoint Presentation</vt:lpstr>
      <vt:lpstr>Community Relations and Engagement</vt:lpstr>
      <vt:lpstr>Educator-Centered Supports</vt:lpstr>
      <vt:lpstr>System-wide Needs</vt:lpstr>
      <vt:lpstr>Leadership and Policy</vt:lpstr>
      <vt:lpstr>Enhance Student Learning and Success</vt:lpstr>
      <vt:lpstr>Though there were some unique needs shared, overall Kansans reported clear and consistent needs for supporting schools regardless of geographic location, board region and district size. </vt:lpstr>
      <vt:lpstr>PowerPoint Presentation</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Franklin</dc:creator>
  <cp:lastModifiedBy>Makayla Auldridge</cp:lastModifiedBy>
  <cp:revision>1552</cp:revision>
  <cp:lastPrinted>2022-02-09T11:54:41Z</cp:lastPrinted>
  <dcterms:created xsi:type="dcterms:W3CDTF">2015-08-04T16:12:34Z</dcterms:created>
  <dcterms:modified xsi:type="dcterms:W3CDTF">2022-02-23T15:13:05Z</dcterms:modified>
</cp:coreProperties>
</file>