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730" r:id="rId3"/>
    <p:sldMasterId id="2147483763" r:id="rId4"/>
  </p:sldMasterIdLst>
  <p:notesMasterIdLst>
    <p:notesMasterId r:id="rId10"/>
  </p:notesMasterIdLst>
  <p:handoutMasterIdLst>
    <p:handoutMasterId r:id="rId11"/>
  </p:handoutMasterIdLst>
  <p:sldIdLst>
    <p:sldId id="457" r:id="rId5"/>
    <p:sldId id="868" r:id="rId6"/>
    <p:sldId id="274" r:id="rId7"/>
    <p:sldId id="456" r:id="rId8"/>
    <p:sldId id="829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2C19"/>
    <a:srgbClr val="941651"/>
    <a:srgbClr val="CC9900"/>
    <a:srgbClr val="C8D6DE"/>
    <a:srgbClr val="AEC8D5"/>
    <a:srgbClr val="909295"/>
    <a:srgbClr val="000000"/>
    <a:srgbClr val="E9B11C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273" autoAdjust="0"/>
    <p:restoredTop sz="96437" autoAdjust="0"/>
  </p:normalViewPr>
  <p:slideViewPr>
    <p:cSldViewPr snapToGrid="0" snapToObjects="1">
      <p:cViewPr varScale="1">
        <p:scale>
          <a:sx n="205" d="100"/>
          <a:sy n="205" d="100"/>
        </p:scale>
        <p:origin x="192" y="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53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24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4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31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7/31/2018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72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891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79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063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821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9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43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962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7/31/2018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719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7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66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530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1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0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5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549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4487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4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3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6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3141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3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379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1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14354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9544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7240" y="1472578"/>
            <a:ext cx="7589520" cy="1809726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89" indent="-457189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502" indent="-274313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52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7/31/2018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2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7/31/2018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7/31/2018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6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01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en-US" sz="27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914378"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7322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89" y="145345"/>
            <a:ext cx="720095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Pillars</a:t>
            </a:r>
            <a:endParaRPr sz="36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723" name="Shape 723"/>
          <p:cNvGraphicFramePr/>
          <p:nvPr>
            <p:extLst>
              <p:ext uri="{D42A27DB-BD31-4B8C-83A1-F6EECF244321}">
                <p14:modId xmlns:p14="http://schemas.microsoft.com/office/powerpoint/2010/main" val="234030482"/>
              </p:ext>
            </p:extLst>
          </p:nvPr>
        </p:nvGraphicFramePr>
        <p:xfrm>
          <a:off x="864089" y="895739"/>
          <a:ext cx="8180384" cy="42621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5"/>
            <a:ext cx="747426" cy="11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1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6E271-6097-654A-88B6-ED25EECB757A}"/>
              </a:ext>
            </a:extLst>
          </p:cNvPr>
          <p:cNvSpPr txBox="1"/>
          <p:nvPr/>
        </p:nvSpPr>
        <p:spPr>
          <a:xfrm>
            <a:off x="2800350" y="1143000"/>
            <a:ext cx="6115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4050" dirty="0">
                <a:solidFill>
                  <a:srgbClr val="15254B"/>
                </a:solidFill>
                <a:latin typeface="Arial"/>
              </a:rPr>
              <a:t>Do the best you can until you know better. Then when you know better, do better. – Maya Angelou</a:t>
            </a:r>
          </a:p>
        </p:txBody>
      </p:sp>
    </p:spTree>
    <p:extLst>
      <p:ext uri="{BB962C8B-B14F-4D97-AF65-F5344CB8AC3E}">
        <p14:creationId xmlns:p14="http://schemas.microsoft.com/office/powerpoint/2010/main" val="1521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7642</TotalTime>
  <Words>168</Words>
  <Application>Microsoft Office PowerPoint</Application>
  <PresentationFormat>On-screen Show (16:9)</PresentationFormat>
  <Paragraphs>23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Century Gothic</vt:lpstr>
      <vt:lpstr>Open Sans</vt:lpstr>
      <vt:lpstr>Roboto</vt:lpstr>
      <vt:lpstr>Segoe UI</vt:lpstr>
      <vt:lpstr>Office Theme</vt:lpstr>
      <vt:lpstr>KansansCAN-Blank-Template</vt:lpstr>
      <vt:lpstr>3_KansansCAN-Blank-Template</vt:lpstr>
      <vt:lpstr>1_KansansCAN-Blank-Template</vt:lpstr>
      <vt:lpstr>Kansas Leads the World in the Success of Each Student.</vt:lpstr>
      <vt:lpstr>PowerPoint Presentation</vt:lpstr>
      <vt:lpstr>Kansas School Redesign Pillars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177</cp:revision>
  <dcterms:created xsi:type="dcterms:W3CDTF">2012-10-22T13:49:38Z</dcterms:created>
  <dcterms:modified xsi:type="dcterms:W3CDTF">2018-07-31T21:05:19Z</dcterms:modified>
</cp:coreProperties>
</file>