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44337" y="601262"/>
            <a:ext cx="96719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PURPOSE OF THE</a:t>
            </a:r>
          </a:p>
          <a:p>
            <a:r>
              <a:rPr lang="en-US" dirty="0" smtClean="0"/>
              <a:t>OCR Methods of Administration </a:t>
            </a:r>
            <a:r>
              <a:rPr lang="en-US" dirty="0"/>
              <a:t>PROGRAM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ensure students enjoy equal access to CTE programs and activities regardless of race, color, </a:t>
            </a:r>
          </a:p>
          <a:p>
            <a:r>
              <a:rPr lang="en-US" dirty="0"/>
              <a:t>national origin, sex, or disability.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OCR’s mission is to ensure equal access to education and to promote educational excellence </a:t>
            </a:r>
          </a:p>
          <a:p>
            <a:r>
              <a:rPr lang="en-US" dirty="0"/>
              <a:t>throughout the nation through vigorous enforcement of civil rights.</a:t>
            </a:r>
          </a:p>
        </p:txBody>
      </p:sp>
    </p:spTree>
    <p:extLst>
      <p:ext uri="{BB962C8B-B14F-4D97-AF65-F5344CB8AC3E}">
        <p14:creationId xmlns:p14="http://schemas.microsoft.com/office/powerpoint/2010/main" val="327551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008" y="197963"/>
            <a:ext cx="98604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HOW THE MOA PROGRAM WORKS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OCR delegates </a:t>
            </a:r>
            <a:r>
              <a:rPr lang="en-US" dirty="0"/>
              <a:t>the authority to conduct compliance reviews of CTE </a:t>
            </a:r>
            <a:r>
              <a:rPr lang="en-US" dirty="0" err="1" smtClean="0"/>
              <a:t>subrecipients</a:t>
            </a:r>
            <a:r>
              <a:rPr lang="en-US" dirty="0" smtClean="0"/>
              <a:t> AND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Oversees the work of state agencies by:</a:t>
            </a:r>
          </a:p>
          <a:p>
            <a:r>
              <a:rPr lang="en-US" dirty="0"/>
              <a:t>•   Reviewing biennial reports</a:t>
            </a:r>
          </a:p>
          <a:p>
            <a:r>
              <a:rPr lang="en-US" dirty="0"/>
              <a:t>•   Reviewing targeting plans</a:t>
            </a:r>
          </a:p>
          <a:p>
            <a:r>
              <a:rPr lang="en-US" dirty="0"/>
              <a:t>•   Providing technical assistance</a:t>
            </a:r>
          </a:p>
          <a:p>
            <a:endParaRPr lang="en-US" dirty="0"/>
          </a:p>
          <a:p>
            <a:r>
              <a:rPr lang="en-US" dirty="0" smtClean="0"/>
              <a:t>State Agencies (Secondary </a:t>
            </a:r>
            <a:r>
              <a:rPr lang="en-US" dirty="0"/>
              <a:t>and </a:t>
            </a:r>
            <a:r>
              <a:rPr lang="en-US" dirty="0" smtClean="0"/>
              <a:t>Postsecondary):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Formulate targeting plans to identify </a:t>
            </a:r>
            <a:r>
              <a:rPr lang="en-US" dirty="0" err="1"/>
              <a:t>subrecipients</a:t>
            </a:r>
            <a:r>
              <a:rPr lang="en-US" dirty="0"/>
              <a:t> where violations are more </a:t>
            </a:r>
            <a:r>
              <a:rPr lang="en-US" dirty="0" smtClean="0"/>
              <a:t>likely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 broad civil rights compliance reviews of </a:t>
            </a:r>
            <a:r>
              <a:rPr lang="en-US" dirty="0" err="1"/>
              <a:t>subrecipients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9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8" y="0"/>
            <a:ext cx="12097732" cy="665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6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085" y="459859"/>
            <a:ext cx="79562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Setting the MOA Stage: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•  “The following Guidelines explain how civil rights laws and Department regulations apply to </a:t>
            </a:r>
            <a:r>
              <a:rPr lang="en-US" dirty="0" smtClean="0"/>
              <a:t>vocational </a:t>
            </a:r>
            <a:r>
              <a:rPr lang="en-US" dirty="0"/>
              <a:t>education programs. They are issued as a result of injunctive orders entered by the </a:t>
            </a:r>
            <a:r>
              <a:rPr lang="en-US" dirty="0" smtClean="0"/>
              <a:t>United </a:t>
            </a:r>
            <a:r>
              <a:rPr lang="en-US" dirty="0"/>
              <a:t>States District Court for the District of Columbia in Adams v. </a:t>
            </a:r>
            <a:r>
              <a:rPr lang="en-US" dirty="0" err="1"/>
              <a:t>Califano</a:t>
            </a:r>
            <a:r>
              <a:rPr lang="en-US" dirty="0"/>
              <a:t>. They are also </a:t>
            </a:r>
            <a:r>
              <a:rPr lang="en-US" dirty="0" smtClean="0"/>
              <a:t>issued </a:t>
            </a:r>
            <a:r>
              <a:rPr lang="en-US" dirty="0"/>
              <a:t>because the Department has found evidence of continuing unlawful discrimination in </a:t>
            </a:r>
            <a:r>
              <a:rPr lang="en-US" dirty="0" smtClean="0"/>
              <a:t>vocational </a:t>
            </a:r>
            <a:r>
              <a:rPr lang="en-US" dirty="0"/>
              <a:t>education programs.”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				- </a:t>
            </a:r>
            <a:r>
              <a:rPr lang="en-US" dirty="0"/>
              <a:t>Supplementary </a:t>
            </a:r>
            <a:r>
              <a:rPr lang="en-US"/>
              <a:t>Information </a:t>
            </a:r>
            <a:r>
              <a:rPr lang="en-US" smtClean="0"/>
              <a:t>Preamble to </a:t>
            </a:r>
            <a:r>
              <a:rPr lang="en-US" dirty="0"/>
              <a:t>The Guidelines</a:t>
            </a:r>
          </a:p>
        </p:txBody>
      </p:sp>
    </p:spTree>
    <p:extLst>
      <p:ext uri="{BB962C8B-B14F-4D97-AF65-F5344CB8AC3E}">
        <p14:creationId xmlns:p14="http://schemas.microsoft.com/office/powerpoint/2010/main" val="2521359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</TotalTime>
  <Words>190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</vt:vector>
  </TitlesOfParts>
  <Company>KSDE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Coates</dc:creator>
  <cp:lastModifiedBy>Wendy Coates</cp:lastModifiedBy>
  <cp:revision>2</cp:revision>
  <dcterms:created xsi:type="dcterms:W3CDTF">2016-09-12T19:00:22Z</dcterms:created>
  <dcterms:modified xsi:type="dcterms:W3CDTF">2016-09-12T19:18:37Z</dcterms:modified>
</cp:coreProperties>
</file>