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1" r:id="rId2"/>
    <p:sldMasterId id="2147483707" r:id="rId3"/>
    <p:sldMasterId id="2147483722" r:id="rId4"/>
  </p:sldMasterIdLst>
  <p:notesMasterIdLst>
    <p:notesMasterId r:id="rId30"/>
  </p:notesMasterIdLst>
  <p:sldIdLst>
    <p:sldId id="261" r:id="rId5"/>
    <p:sldId id="1040" r:id="rId6"/>
    <p:sldId id="1270" r:id="rId7"/>
    <p:sldId id="1271" r:id="rId8"/>
    <p:sldId id="1241" r:id="rId9"/>
    <p:sldId id="1435" r:id="rId10"/>
    <p:sldId id="1402" r:id="rId11"/>
    <p:sldId id="283" r:id="rId12"/>
    <p:sldId id="1434" r:id="rId13"/>
    <p:sldId id="285" r:id="rId14"/>
    <p:sldId id="286" r:id="rId15"/>
    <p:sldId id="287" r:id="rId16"/>
    <p:sldId id="1394" r:id="rId17"/>
    <p:sldId id="289" r:id="rId18"/>
    <p:sldId id="297" r:id="rId19"/>
    <p:sldId id="1479" r:id="rId20"/>
    <p:sldId id="1459" r:id="rId21"/>
    <p:sldId id="1477" r:id="rId22"/>
    <p:sldId id="1433" r:id="rId23"/>
    <p:sldId id="456" r:id="rId24"/>
    <p:sldId id="1482" r:id="rId25"/>
    <p:sldId id="1483" r:id="rId26"/>
    <p:sldId id="1484" r:id="rId27"/>
    <p:sldId id="1480" r:id="rId28"/>
    <p:sldId id="148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112"/>
    <p:restoredTop sz="96405"/>
  </p:normalViewPr>
  <p:slideViewPr>
    <p:cSldViewPr snapToGrid="0" snapToObjects="1">
      <p:cViewPr varScale="1">
        <p:scale>
          <a:sx n="145" d="100"/>
          <a:sy n="145" d="100"/>
        </p:scale>
        <p:origin x="208" y="840"/>
      </p:cViewPr>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48C405-473A-9842-BF17-13FD982C8B5C}" type="datetimeFigureOut">
              <a:rPr lang="en-US" smtClean="0"/>
              <a:t>12/1/20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D7CA7-E478-7140-A500-55C3C2436780}" type="slidenum">
              <a:rPr lang="en-US" smtClean="0"/>
              <a:t>‹#›</a:t>
            </a:fld>
            <a:endParaRPr lang="en-US" dirty="0"/>
          </a:p>
        </p:txBody>
      </p:sp>
    </p:spTree>
    <p:extLst>
      <p:ext uri="{BB962C8B-B14F-4D97-AF65-F5344CB8AC3E}">
        <p14:creationId xmlns:p14="http://schemas.microsoft.com/office/powerpoint/2010/main" val="1628980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98B449-3EE6-F940-A288-ACF3366978E5}" type="slidenum">
              <a:rPr lang="en-US" smtClean="0"/>
              <a:t>2</a:t>
            </a:fld>
            <a:endParaRPr lang="en-US" dirty="0"/>
          </a:p>
        </p:txBody>
      </p:sp>
    </p:spTree>
    <p:extLst>
      <p:ext uri="{BB962C8B-B14F-4D97-AF65-F5344CB8AC3E}">
        <p14:creationId xmlns:p14="http://schemas.microsoft.com/office/powerpoint/2010/main" val="2932329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a:t>
            </a:r>
            <a:r>
              <a:rPr lang="en-US" sz="1200" kern="1200" baseline="0" dirty="0">
                <a:solidFill>
                  <a:schemeClr val="tx1"/>
                </a:solidFill>
                <a:effectLst/>
                <a:latin typeface="+mn-lt"/>
                <a:ea typeface="+mn-ea"/>
                <a:cs typeface="+mn-cs"/>
              </a:rPr>
              <a:t> business cards will stand out as innovative and memorable with </a:t>
            </a:r>
            <a:r>
              <a:rPr lang="en-US" dirty="0"/>
              <a:t>a vertical or portrait orientation.  Bonus it has a back side!</a:t>
            </a:r>
          </a:p>
          <a:p>
            <a:pPr lvl="0"/>
            <a:r>
              <a:rPr lang="en-US" sz="1200" kern="1200" baseline="0" dirty="0">
                <a:solidFill>
                  <a:schemeClr val="tx1"/>
                </a:solidFill>
                <a:effectLst/>
                <a:latin typeface="+mn-lt"/>
                <a:ea typeface="+mn-ea"/>
                <a:cs typeface="+mn-cs"/>
              </a:rPr>
              <a:t>a portrait or vertical design. It’s also two-sided!</a:t>
            </a:r>
          </a:p>
          <a:p>
            <a:pPr lvl="0"/>
            <a:endParaRPr lang="en-US" sz="1200" kern="1200" baseline="0" dirty="0">
              <a:solidFill>
                <a:schemeClr val="tx1"/>
              </a:solidFill>
              <a:effectLst/>
              <a:latin typeface="+mn-lt"/>
              <a:ea typeface="+mn-ea"/>
              <a:cs typeface="+mn-cs"/>
            </a:endParaRPr>
          </a:p>
          <a:p>
            <a:r>
              <a:rPr lang="en-US" dirty="0">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683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a:t>
            </a:r>
            <a:r>
              <a:rPr lang="en-US" sz="1200" kern="1200" baseline="0" dirty="0">
                <a:solidFill>
                  <a:schemeClr val="tx1"/>
                </a:solidFill>
                <a:effectLst/>
                <a:latin typeface="+mn-lt"/>
                <a:ea typeface="+mn-ea"/>
                <a:cs typeface="+mn-cs"/>
              </a:rPr>
              <a:t> business cards will stand out as innovative and memorable with </a:t>
            </a:r>
            <a:r>
              <a:rPr lang="en-US" dirty="0"/>
              <a:t>a vertical or portrait orientation.  Bonus it has a back side!</a:t>
            </a:r>
          </a:p>
          <a:p>
            <a:pPr lvl="0"/>
            <a:r>
              <a:rPr lang="en-US" sz="1200" kern="1200" baseline="0" dirty="0">
                <a:solidFill>
                  <a:schemeClr val="tx1"/>
                </a:solidFill>
                <a:effectLst/>
                <a:latin typeface="+mn-lt"/>
                <a:ea typeface="+mn-ea"/>
                <a:cs typeface="+mn-cs"/>
              </a:rPr>
              <a:t>a portrait or vertical design. It’s also two-sided!</a:t>
            </a:r>
          </a:p>
          <a:p>
            <a:pPr lvl="0"/>
            <a:endParaRPr lang="en-US" sz="1200" kern="1200" baseline="0" dirty="0">
              <a:solidFill>
                <a:schemeClr val="tx1"/>
              </a:solidFill>
              <a:effectLst/>
              <a:latin typeface="+mn-lt"/>
              <a:ea typeface="+mn-ea"/>
              <a:cs typeface="+mn-cs"/>
            </a:endParaRPr>
          </a:p>
          <a:p>
            <a:r>
              <a:rPr lang="en-US" dirty="0">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0554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3317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295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a:t>
            </a:r>
            <a:r>
              <a:rPr lang="en-US" sz="1200" kern="1200" baseline="0" dirty="0">
                <a:solidFill>
                  <a:schemeClr val="tx1"/>
                </a:solidFill>
                <a:effectLst/>
                <a:latin typeface="+mn-lt"/>
                <a:ea typeface="+mn-ea"/>
                <a:cs typeface="+mn-cs"/>
              </a:rPr>
              <a:t> business cards will stand out as innovative and memorable with </a:t>
            </a:r>
            <a:r>
              <a:rPr lang="en-US" dirty="0"/>
              <a:t>a vertical or portrait orientation.  Bonus it has a back side!</a:t>
            </a:r>
          </a:p>
          <a:p>
            <a:pPr lvl="0"/>
            <a:r>
              <a:rPr lang="en-US" sz="1200" kern="1200" baseline="0" dirty="0">
                <a:solidFill>
                  <a:schemeClr val="tx1"/>
                </a:solidFill>
                <a:effectLst/>
                <a:latin typeface="+mn-lt"/>
                <a:ea typeface="+mn-ea"/>
                <a:cs typeface="+mn-cs"/>
              </a:rPr>
              <a:t>a portrait or vertical design. It’s also two-sided!</a:t>
            </a:r>
          </a:p>
          <a:p>
            <a:pPr lvl="0"/>
            <a:endParaRPr lang="en-US" sz="1200" kern="1200" baseline="0" dirty="0">
              <a:solidFill>
                <a:schemeClr val="tx1"/>
              </a:solidFill>
              <a:effectLst/>
              <a:latin typeface="+mn-lt"/>
              <a:ea typeface="+mn-ea"/>
              <a:cs typeface="+mn-cs"/>
            </a:endParaRPr>
          </a:p>
          <a:p>
            <a:r>
              <a:rPr lang="en-US" dirty="0">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4171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2037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9898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students are the future workforce and future leaders of Kansas. Kansans Can achieve anything and, together, Kansans Can lead the world in the success of each student.</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3762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a:t>
            </a:r>
            <a:r>
              <a:rPr lang="en-US" sz="1200" kern="1200" baseline="0" dirty="0">
                <a:solidFill>
                  <a:schemeClr val="tx1"/>
                </a:solidFill>
                <a:effectLst/>
                <a:latin typeface="+mn-lt"/>
                <a:ea typeface="+mn-ea"/>
                <a:cs typeface="+mn-cs"/>
              </a:rPr>
              <a:t> business cards will stand out as innovative and memorable with </a:t>
            </a:r>
            <a:r>
              <a:rPr lang="en-US" dirty="0"/>
              <a:t>a vertical or portrait orientation.  Bonus it has a back side!</a:t>
            </a:r>
          </a:p>
          <a:p>
            <a:pPr lvl="0"/>
            <a:r>
              <a:rPr lang="en-US" sz="1200" kern="1200" baseline="0" dirty="0">
                <a:solidFill>
                  <a:schemeClr val="tx1"/>
                </a:solidFill>
                <a:effectLst/>
                <a:latin typeface="+mn-lt"/>
                <a:ea typeface="+mn-ea"/>
                <a:cs typeface="+mn-cs"/>
              </a:rPr>
              <a:t>a portrait or vertical design. It’s also two-sided!</a:t>
            </a:r>
          </a:p>
          <a:p>
            <a:pPr lvl="0"/>
            <a:endParaRPr lang="en-US" sz="1200" kern="1200" baseline="0" dirty="0">
              <a:solidFill>
                <a:schemeClr val="tx1"/>
              </a:solidFill>
              <a:effectLst/>
              <a:latin typeface="+mn-lt"/>
              <a:ea typeface="+mn-ea"/>
              <a:cs typeface="+mn-cs"/>
            </a:endParaRPr>
          </a:p>
          <a:p>
            <a:r>
              <a:rPr lang="en-US" dirty="0">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62971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 y="665"/>
            <a:ext cx="12189631" cy="6856667"/>
          </a:xfrm>
          <a:prstGeom prst="rect">
            <a:avLst/>
          </a:prstGeom>
        </p:spPr>
      </p:pic>
      <p:sp>
        <p:nvSpPr>
          <p:cNvPr id="3" name="Subtitle 2"/>
          <p:cNvSpPr>
            <a:spLocks noGrp="1"/>
          </p:cNvSpPr>
          <p:nvPr>
            <p:ph type="subTitle" idx="1"/>
          </p:nvPr>
        </p:nvSpPr>
        <p:spPr>
          <a:xfrm>
            <a:off x="1524002" y="4326467"/>
            <a:ext cx="7480151" cy="1037659"/>
          </a:xfrm>
          <a:prstGeom prst="rect">
            <a:avLst/>
          </a:prstGeo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2"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12/1/20</a:t>
            </a:fld>
            <a:endParaRPr lang="en-US" dirty="0"/>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767831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9"/>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12/1/20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1"/>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2"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1541293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3"/>
            <a:ext cx="9922164" cy="4932219"/>
          </a:xfrm>
        </p:spPr>
        <p:txBody>
          <a:bodyPr anchor="ctr" anchorCtr="0"/>
          <a:lstStyle>
            <a:lvl1pPr marL="0" indent="0" algn="ctr">
              <a:buNone/>
              <a:defRPr>
                <a:noFill/>
              </a:defRPr>
            </a:lvl1pPr>
          </a:lstStyle>
          <a:p>
            <a:endParaRPr lang="en-US" dirty="0"/>
          </a:p>
        </p:txBody>
      </p:sp>
      <p:sp>
        <p:nvSpPr>
          <p:cNvPr id="2" name="Date Placeholder 1"/>
          <p:cNvSpPr>
            <a:spLocks noGrp="1"/>
          </p:cNvSpPr>
          <p:nvPr>
            <p:ph type="dt" sz="half" idx="10"/>
          </p:nvPr>
        </p:nvSpPr>
        <p:spPr/>
        <p:txBody>
          <a:bodyPr/>
          <a:lstStyle/>
          <a:p>
            <a:fld id="{4A706AEE-E4B8-4315-A38A-5DBF50C52D73}" type="datetimeFigureOut">
              <a:rPr lang="en-US" smtClean="0"/>
              <a:t>12/1/20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4150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1"/>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682482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1"/>
          </a:xfrm>
          <a:prstGeom prst="rect">
            <a:avLst/>
          </a:prstGeom>
          <a:noFill/>
        </p:spPr>
        <p:txBody>
          <a:bodyPr anchor="ct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2422175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12/1/20</a:t>
            </a:fld>
            <a:endParaRPr lang="en-US" dirty="0"/>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90" y="3168074"/>
            <a:ext cx="4592495" cy="2354047"/>
          </a:xfrm>
        </p:spPr>
        <p:txBody>
          <a:bodyPr anchor="ctr">
            <a:normAutofit/>
          </a:bodyPr>
          <a:lstStyle>
            <a:lvl1pPr marL="0" indent="0">
              <a:buNone/>
              <a:defRPr sz="2000" b="0"/>
            </a:lvl1pPr>
            <a:lvl2pPr marL="457189" indent="0">
              <a:buNone/>
              <a:defRPr sz="2000"/>
            </a:lvl2pPr>
            <a:lvl3pPr marL="914377" indent="0">
              <a:buNone/>
              <a:defRPr/>
            </a:lvl3pPr>
            <a:lvl4pPr marL="1371566" indent="0">
              <a:buNone/>
              <a:defRPr/>
            </a:lvl4pPr>
            <a:lvl5pPr marL="1828754"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5" y="3168074"/>
            <a:ext cx="4592495" cy="2354047"/>
          </a:xfrm>
        </p:spPr>
        <p:txBody>
          <a:bodyPr anchor="ctr">
            <a:normAutofit/>
          </a:bodyPr>
          <a:lstStyle>
            <a:lvl1pPr marL="0" indent="0">
              <a:buNone/>
              <a:defRPr sz="2000" b="0"/>
            </a:lvl1pPr>
            <a:lvl2pPr marL="457189" indent="0">
              <a:buNone/>
              <a:defRPr sz="2000"/>
            </a:lvl2pPr>
            <a:lvl3pPr marL="914377" indent="0">
              <a:buNone/>
              <a:defRPr/>
            </a:lvl3pPr>
            <a:lvl4pPr marL="1371566" indent="0">
              <a:buNone/>
              <a:defRPr/>
            </a:lvl4pPr>
            <a:lvl5pPr marL="1828754"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0" y="5661893"/>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1011477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594696-E735-4960-9CE0-F817B76FC72D}"/>
              </a:ext>
            </a:extLst>
          </p:cNvPr>
          <p:cNvSpPr>
            <a:spLocks noGrp="1"/>
          </p:cNvSpPr>
          <p:nvPr>
            <p:ph type="dt" sz="half" idx="10"/>
          </p:nvPr>
        </p:nvSpPr>
        <p:spPr/>
        <p:txBody>
          <a:bodyPr/>
          <a:lstStyle/>
          <a:p>
            <a:fld id="{3D427D12-96D8-4E42-A442-0B42F458BA61}" type="datetimeFigureOut">
              <a:rPr lang="en-US" smtClean="0"/>
              <a:t>12/1/20</a:t>
            </a:fld>
            <a:endParaRPr lang="en-US" dirty="0"/>
          </a:p>
        </p:txBody>
      </p:sp>
      <p:sp>
        <p:nvSpPr>
          <p:cNvPr id="3" name="Footer Placeholder 2">
            <a:extLst>
              <a:ext uri="{FF2B5EF4-FFF2-40B4-BE49-F238E27FC236}">
                <a16:creationId xmlns:a16="http://schemas.microsoft.com/office/drawing/2014/main" id="{2357356F-2647-4C48-8C86-F9B03EB157B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8B122A8-4084-442A-97EB-CDEE0C7BB5E2}"/>
              </a:ext>
            </a:extLst>
          </p:cNvPr>
          <p:cNvSpPr>
            <a:spLocks noGrp="1"/>
          </p:cNvSpPr>
          <p:nvPr>
            <p:ph type="sldNum" sz="quarter" idx="12"/>
          </p:nvPr>
        </p:nvSpPr>
        <p:spPr/>
        <p:txBody>
          <a:bodyPr/>
          <a:lstStyle/>
          <a:p>
            <a:fld id="{E8608343-6E35-4420-9027-55B0A50E7E4B}" type="slidenum">
              <a:rPr lang="en-US" smtClean="0"/>
              <a:t>‹#›</a:t>
            </a:fld>
            <a:endParaRPr lang="en-US" dirty="0"/>
          </a:p>
        </p:txBody>
      </p:sp>
    </p:spTree>
    <p:extLst>
      <p:ext uri="{BB962C8B-B14F-4D97-AF65-F5344CB8AC3E}">
        <p14:creationId xmlns:p14="http://schemas.microsoft.com/office/powerpoint/2010/main" val="3194087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noChangeAspect="1"/>
          </p:cNvSpPr>
          <p:nvPr>
            <p:ph type="ctrTitle" hasCustomPrompt="1"/>
          </p:nvPr>
        </p:nvSpPr>
        <p:spPr>
          <a:xfrm>
            <a:off x="4354285" y="945045"/>
            <a:ext cx="6362379" cy="2743291"/>
          </a:xfrm>
        </p:spPr>
        <p:txBody>
          <a:bodyPr anchor="b" anchorCtr="0">
            <a:normAutofit/>
          </a:bodyPr>
          <a:lstStyle>
            <a:lvl1pPr>
              <a:defRPr b="1"/>
            </a:lvl1pPr>
          </a:lstStyle>
          <a:p>
            <a:r>
              <a:rPr lang="en-US" dirty="0"/>
              <a:t>CLICK TO EDIT MASTER TITLE STYLE</a:t>
            </a:r>
          </a:p>
        </p:txBody>
      </p:sp>
      <p:sp>
        <p:nvSpPr>
          <p:cNvPr id="3" name="Subtitle 2"/>
          <p:cNvSpPr>
            <a:spLocks noGrp="1" noChangeAspect="1"/>
          </p:cNvSpPr>
          <p:nvPr>
            <p:ph type="subTitle" idx="1"/>
          </p:nvPr>
        </p:nvSpPr>
        <p:spPr>
          <a:xfrm>
            <a:off x="4354285" y="3863870"/>
            <a:ext cx="6362379" cy="1184087"/>
          </a:xfrm>
        </p:spPr>
        <p:txBody>
          <a:bodyPr/>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6B1562E-A5C8-9F43-9794-799EA76A6F53}" type="datetimeFigureOut">
              <a:rPr lang="en-US" smtClean="0"/>
              <a:t>12/1/20</a:t>
            </a:fld>
            <a:endParaRPr lang="en-US" dirty="0"/>
          </a:p>
        </p:txBody>
      </p:sp>
      <p:sp>
        <p:nvSpPr>
          <p:cNvPr id="5" name="Footer Placeholder 4"/>
          <p:cNvSpPr>
            <a:spLocks noGrp="1"/>
          </p:cNvSpPr>
          <p:nvPr>
            <p:ph type="ftr" sz="quarter" idx="11"/>
          </p:nvPr>
        </p:nvSpPr>
        <p:spPr/>
        <p:txBody>
          <a:bodyPr/>
          <a:lstStyle/>
          <a:p>
            <a:r>
              <a:rPr lang="en-US" dirty="0"/>
              <a:t>Kansas leads the world in the success of each student.</a:t>
            </a:r>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dirty="0"/>
          </a:p>
        </p:txBody>
      </p:sp>
      <p:sp>
        <p:nvSpPr>
          <p:cNvPr id="10" name="Rectangle 9"/>
          <p:cNvSpPr/>
          <p:nvPr userDrawn="1"/>
        </p:nvSpPr>
        <p:spPr>
          <a:xfrm>
            <a:off x="0" y="0"/>
            <a:ext cx="4165600" cy="68580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nvGrpSpPr>
          <p:cNvPr id="11" name="Group 10"/>
          <p:cNvGrpSpPr/>
          <p:nvPr userDrawn="1"/>
        </p:nvGrpSpPr>
        <p:grpSpPr>
          <a:xfrm>
            <a:off x="10993305" y="11"/>
            <a:ext cx="724503" cy="1174568"/>
            <a:chOff x="8244978" y="8"/>
            <a:chExt cx="543377" cy="880926"/>
          </a:xfrm>
        </p:grpSpPr>
        <p:sp>
          <p:nvSpPr>
            <p:cNvPr id="12" name="Flowchart: Off-page Connector 11"/>
            <p:cNvSpPr/>
            <p:nvPr userDrawn="1"/>
          </p:nvSpPr>
          <p:spPr>
            <a:xfrm>
              <a:off x="8244978" y="8"/>
              <a:ext cx="543377" cy="880926"/>
            </a:xfrm>
            <a:prstGeom prst="flowChartOffpageConnector">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b="35174"/>
            <a:stretch/>
          </p:blipFill>
          <p:spPr>
            <a:xfrm>
              <a:off x="8279259" y="124092"/>
              <a:ext cx="474816" cy="584692"/>
            </a:xfrm>
            <a:prstGeom prst="rect">
              <a:avLst/>
            </a:prstGeom>
          </p:spPr>
        </p:pic>
      </p:grpSp>
    </p:spTree>
    <p:extLst>
      <p:ext uri="{BB962C8B-B14F-4D97-AF65-F5344CB8AC3E}">
        <p14:creationId xmlns:p14="http://schemas.microsoft.com/office/powerpoint/2010/main" val="1455003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B1562E-A5C8-9F43-9794-799EA76A6F53}" type="datetimeFigureOut">
              <a:rPr lang="en-US" smtClean="0"/>
              <a:t>12/1/20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dirty="0"/>
          </a:p>
        </p:txBody>
      </p:sp>
    </p:spTree>
    <p:extLst>
      <p:ext uri="{BB962C8B-B14F-4D97-AF65-F5344CB8AC3E}">
        <p14:creationId xmlns:p14="http://schemas.microsoft.com/office/powerpoint/2010/main" val="3664110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4333797" cy="68580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Picture Placeholder 12" title="Photo"/>
          <p:cNvSpPr>
            <a:spLocks noGrp="1"/>
          </p:cNvSpPr>
          <p:nvPr>
            <p:ph type="pic" sz="quarter" idx="13"/>
          </p:nvPr>
        </p:nvSpPr>
        <p:spPr>
          <a:xfrm>
            <a:off x="1" y="0"/>
            <a:ext cx="4332817" cy="6858000"/>
          </a:xfrm>
          <a:solidFill>
            <a:schemeClr val="tx2"/>
          </a:solidFill>
        </p:spPr>
        <p:txBody>
          <a:bodyPr lIns="457200" rIns="457200" anchor="ctr" anchorCtr="0"/>
          <a:lstStyle>
            <a:lvl1pPr>
              <a:defRPr>
                <a:noFill/>
              </a:defRPr>
            </a:lvl1pPr>
          </a:lstStyle>
          <a:p>
            <a:endParaRPr lang="en-US" dirty="0"/>
          </a:p>
        </p:txBody>
      </p:sp>
      <p:sp>
        <p:nvSpPr>
          <p:cNvPr id="2" name="Title 1"/>
          <p:cNvSpPr>
            <a:spLocks noGrp="1"/>
          </p:cNvSpPr>
          <p:nvPr>
            <p:ph type="title"/>
          </p:nvPr>
        </p:nvSpPr>
        <p:spPr>
          <a:xfrm>
            <a:off x="4426004" y="3085254"/>
            <a:ext cx="6900280" cy="3134573"/>
          </a:xfrm>
        </p:spPr>
        <p:txBody>
          <a:bodyPr anchor="t">
            <a:normAutofit/>
          </a:bodyPr>
          <a:lstStyle>
            <a:lvl1pPr algn="l">
              <a:defRPr sz="5333" b="1" cap="all"/>
            </a:lvl1pPr>
          </a:lstStyle>
          <a:p>
            <a:r>
              <a:rPr lang="en-US" dirty="0"/>
              <a:t>Click to edit Master title style</a:t>
            </a:r>
          </a:p>
        </p:txBody>
      </p:sp>
      <p:sp>
        <p:nvSpPr>
          <p:cNvPr id="3" name="Text Placeholder 2"/>
          <p:cNvSpPr>
            <a:spLocks noGrp="1"/>
          </p:cNvSpPr>
          <p:nvPr>
            <p:ph type="body" idx="1"/>
          </p:nvPr>
        </p:nvSpPr>
        <p:spPr>
          <a:xfrm>
            <a:off x="4426004" y="1585065"/>
            <a:ext cx="6900280" cy="1500187"/>
          </a:xfrm>
        </p:spPr>
        <p:txBody>
          <a:bodyPr anchor="b">
            <a:normAutofit/>
          </a:bodyPr>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B1562E-A5C8-9F43-9794-799EA76A6F53}" type="datetimeFigureOut">
              <a:rPr lang="en-US" smtClean="0"/>
              <a:t>12/1/20</a:t>
            </a:fld>
            <a:endParaRPr lang="en-US" dirty="0"/>
          </a:p>
        </p:txBody>
      </p:sp>
      <p:sp>
        <p:nvSpPr>
          <p:cNvPr id="5" name="Footer Placeholder 4"/>
          <p:cNvSpPr>
            <a:spLocks noGrp="1"/>
          </p:cNvSpPr>
          <p:nvPr>
            <p:ph type="ftr" sz="quarter" idx="11"/>
          </p:nvPr>
        </p:nvSpPr>
        <p:spPr/>
        <p:txBody>
          <a:bodyPr/>
          <a:lstStyle/>
          <a:p>
            <a:r>
              <a:rPr lang="en-US" dirty="0"/>
              <a:t>Kansas leads the world in the success of each student.</a:t>
            </a:r>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dirty="0"/>
          </a:p>
        </p:txBody>
      </p:sp>
      <p:grpSp>
        <p:nvGrpSpPr>
          <p:cNvPr id="9" name="Group 8"/>
          <p:cNvGrpSpPr/>
          <p:nvPr userDrawn="1"/>
        </p:nvGrpSpPr>
        <p:grpSpPr>
          <a:xfrm>
            <a:off x="10993305" y="11"/>
            <a:ext cx="724503" cy="1174568"/>
            <a:chOff x="8244978" y="8"/>
            <a:chExt cx="543377" cy="880926"/>
          </a:xfrm>
          <a:solidFill>
            <a:schemeClr val="tx2"/>
          </a:solidFill>
        </p:grpSpPr>
        <p:sp>
          <p:nvSpPr>
            <p:cNvPr id="10" name="Flowchart: Off-page Connector 9"/>
            <p:cNvSpPr/>
            <p:nvPr userDrawn="1"/>
          </p:nvSpPr>
          <p:spPr>
            <a:xfrm>
              <a:off x="8244978" y="8"/>
              <a:ext cx="543377" cy="880926"/>
            </a:xfrm>
            <a:prstGeom prst="flowChartOffpageConnector">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b="35174"/>
            <a:stretch/>
          </p:blipFill>
          <p:spPr>
            <a:xfrm>
              <a:off x="8279259" y="124092"/>
              <a:ext cx="474816" cy="584692"/>
            </a:xfrm>
            <a:prstGeom prst="rect">
              <a:avLst/>
            </a:prstGeom>
            <a:grpFill/>
          </p:spPr>
        </p:pic>
      </p:grpSp>
    </p:spTree>
    <p:extLst>
      <p:ext uri="{BB962C8B-B14F-4D97-AF65-F5344CB8AC3E}">
        <p14:creationId xmlns:p14="http://schemas.microsoft.com/office/powerpoint/2010/main" val="3295558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hoto + content">
    <p:spTree>
      <p:nvGrpSpPr>
        <p:cNvPr id="1" name=""/>
        <p:cNvGrpSpPr/>
        <p:nvPr/>
      </p:nvGrpSpPr>
      <p:grpSpPr>
        <a:xfrm>
          <a:off x="0" y="0"/>
          <a:ext cx="0" cy="0"/>
          <a:chOff x="0" y="0"/>
          <a:chExt cx="0" cy="0"/>
        </a:xfrm>
      </p:grpSpPr>
      <p:sp>
        <p:nvSpPr>
          <p:cNvPr id="7" name="Rectangle 6"/>
          <p:cNvSpPr/>
          <p:nvPr userDrawn="1"/>
        </p:nvSpPr>
        <p:spPr>
          <a:xfrm>
            <a:off x="0" y="0"/>
            <a:ext cx="4333797" cy="68580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hasCustomPrompt="1"/>
          </p:nvPr>
        </p:nvSpPr>
        <p:spPr>
          <a:xfrm>
            <a:off x="5675941" y="274638"/>
            <a:ext cx="5132932" cy="1630999"/>
          </a:xfrm>
        </p:spPr>
        <p:txBody>
          <a:bodyPr>
            <a:normAutofit/>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Kansas leads the world in the success of each student.</a:t>
            </a:r>
          </a:p>
        </p:txBody>
      </p:sp>
      <p:sp>
        <p:nvSpPr>
          <p:cNvPr id="4" name="Slide Number Placeholder 3"/>
          <p:cNvSpPr>
            <a:spLocks noGrp="1"/>
          </p:cNvSpPr>
          <p:nvPr>
            <p:ph type="sldNum" sz="quarter" idx="11"/>
          </p:nvPr>
        </p:nvSpPr>
        <p:spPr/>
        <p:txBody>
          <a:bodyPr/>
          <a:lstStyle/>
          <a:p>
            <a:fld id="{82753B9A-EE3B-9E49-8C7A-EB4BACD1431E}" type="slidenum">
              <a:rPr lang="en-US" smtClean="0"/>
              <a:t>‹#›</a:t>
            </a:fld>
            <a:endParaRPr lang="en-US" dirty="0"/>
          </a:p>
        </p:txBody>
      </p:sp>
      <p:sp>
        <p:nvSpPr>
          <p:cNvPr id="5" name="Date Placeholder 4"/>
          <p:cNvSpPr>
            <a:spLocks noGrp="1"/>
          </p:cNvSpPr>
          <p:nvPr>
            <p:ph type="dt" sz="half" idx="12"/>
          </p:nvPr>
        </p:nvSpPr>
        <p:spPr/>
        <p:txBody>
          <a:bodyPr/>
          <a:lstStyle/>
          <a:p>
            <a:fld id="{A6B1562E-A5C8-9F43-9794-799EA76A6F53}" type="datetimeFigureOut">
              <a:rPr lang="en-US" smtClean="0"/>
              <a:pPr/>
              <a:t>12/1/20</a:t>
            </a:fld>
            <a:endParaRPr lang="en-US" dirty="0"/>
          </a:p>
        </p:txBody>
      </p:sp>
      <p:sp>
        <p:nvSpPr>
          <p:cNvPr id="6" name="Picture Placeholder 12" title="Photo"/>
          <p:cNvSpPr>
            <a:spLocks noGrp="1"/>
          </p:cNvSpPr>
          <p:nvPr>
            <p:ph type="pic" sz="quarter" idx="13"/>
          </p:nvPr>
        </p:nvSpPr>
        <p:spPr>
          <a:xfrm>
            <a:off x="1" y="0"/>
            <a:ext cx="4332817" cy="6858000"/>
          </a:xfrm>
          <a:noFill/>
        </p:spPr>
        <p:txBody>
          <a:bodyPr lIns="457200" rIns="457200" anchor="ctr" anchorCtr="0"/>
          <a:lstStyle>
            <a:lvl1pPr>
              <a:defRPr>
                <a:noFill/>
              </a:defRPr>
            </a:lvl1pPr>
          </a:lstStyle>
          <a:p>
            <a:endParaRPr lang="en-US" dirty="0"/>
          </a:p>
        </p:txBody>
      </p:sp>
      <p:sp>
        <p:nvSpPr>
          <p:cNvPr id="9" name="Content Placeholder 8"/>
          <p:cNvSpPr>
            <a:spLocks noGrp="1"/>
          </p:cNvSpPr>
          <p:nvPr>
            <p:ph sz="quarter" idx="14"/>
          </p:nvPr>
        </p:nvSpPr>
        <p:spPr>
          <a:xfrm>
            <a:off x="4466167" y="2090058"/>
            <a:ext cx="6343651" cy="42662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9"/>
          <p:cNvGrpSpPr/>
          <p:nvPr userDrawn="1"/>
        </p:nvGrpSpPr>
        <p:grpSpPr>
          <a:xfrm>
            <a:off x="10993305" y="11"/>
            <a:ext cx="724503" cy="1174568"/>
            <a:chOff x="8244978" y="8"/>
            <a:chExt cx="543377" cy="880926"/>
          </a:xfrm>
        </p:grpSpPr>
        <p:sp>
          <p:nvSpPr>
            <p:cNvPr id="11" name="Flowchart: Off-page Connector 10"/>
            <p:cNvSpPr/>
            <p:nvPr userDrawn="1"/>
          </p:nvSpPr>
          <p:spPr>
            <a:xfrm>
              <a:off x="8244978" y="8"/>
              <a:ext cx="543377" cy="880926"/>
            </a:xfrm>
            <a:prstGeom prst="flowChartOffpageConnector">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b="35174"/>
            <a:stretch/>
          </p:blipFill>
          <p:spPr>
            <a:xfrm>
              <a:off x="8279259" y="124092"/>
              <a:ext cx="474816" cy="584692"/>
            </a:xfrm>
            <a:prstGeom prst="rect">
              <a:avLst/>
            </a:prstGeom>
          </p:spPr>
        </p:pic>
      </p:grpSp>
      <p:sp>
        <p:nvSpPr>
          <p:cNvPr id="14" name="Picture Placeholder 13"/>
          <p:cNvSpPr>
            <a:spLocks noGrp="1" noChangeAspect="1"/>
          </p:cNvSpPr>
          <p:nvPr>
            <p:ph type="pic" sz="quarter" idx="15"/>
          </p:nvPr>
        </p:nvSpPr>
        <p:spPr>
          <a:xfrm>
            <a:off x="4466167" y="274639"/>
            <a:ext cx="1117600" cy="1143528"/>
          </a:xfrm>
          <a:solidFill>
            <a:schemeClr val="bg1"/>
          </a:solidFill>
        </p:spPr>
        <p:txBody>
          <a:bodyPr/>
          <a:lstStyle/>
          <a:p>
            <a:endParaRPr lang="en-US" dirty="0"/>
          </a:p>
        </p:txBody>
      </p:sp>
    </p:spTree>
    <p:extLst>
      <p:ext uri="{BB962C8B-B14F-4D97-AF65-F5344CB8AC3E}">
        <p14:creationId xmlns:p14="http://schemas.microsoft.com/office/powerpoint/2010/main" val="4130569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1"/>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12/1/20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83321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martArt Layout">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Kansas leads the world in the success of each student.</a:t>
            </a:r>
          </a:p>
        </p:txBody>
      </p:sp>
      <p:sp>
        <p:nvSpPr>
          <p:cNvPr id="4" name="Slide Number Placeholder 3"/>
          <p:cNvSpPr>
            <a:spLocks noGrp="1"/>
          </p:cNvSpPr>
          <p:nvPr>
            <p:ph type="sldNum" sz="quarter" idx="11"/>
          </p:nvPr>
        </p:nvSpPr>
        <p:spPr/>
        <p:txBody>
          <a:bodyPr/>
          <a:lstStyle/>
          <a:p>
            <a:fld id="{82753B9A-EE3B-9E49-8C7A-EB4BACD1431E}" type="slidenum">
              <a:rPr lang="en-US" smtClean="0"/>
              <a:t>‹#›</a:t>
            </a:fld>
            <a:endParaRPr lang="en-US" dirty="0"/>
          </a:p>
        </p:txBody>
      </p:sp>
      <p:sp>
        <p:nvSpPr>
          <p:cNvPr id="5" name="Date Placeholder 4"/>
          <p:cNvSpPr>
            <a:spLocks noGrp="1"/>
          </p:cNvSpPr>
          <p:nvPr>
            <p:ph type="dt" sz="half" idx="12"/>
          </p:nvPr>
        </p:nvSpPr>
        <p:spPr>
          <a:xfrm>
            <a:off x="522513" y="6356351"/>
            <a:ext cx="2915667" cy="365125"/>
          </a:xfrm>
        </p:spPr>
        <p:txBody>
          <a:bodyPr/>
          <a:lstStyle/>
          <a:p>
            <a:fld id="{A6B1562E-A5C8-9F43-9794-799EA76A6F53}" type="datetimeFigureOut">
              <a:rPr lang="en-US" smtClean="0"/>
              <a:pPr/>
              <a:t>12/1/20</a:t>
            </a:fld>
            <a:endParaRPr lang="en-US" dirty="0"/>
          </a:p>
        </p:txBody>
      </p:sp>
      <p:sp>
        <p:nvSpPr>
          <p:cNvPr id="7" name="SmartArt Placeholder 6"/>
          <p:cNvSpPr>
            <a:spLocks noGrp="1"/>
          </p:cNvSpPr>
          <p:nvPr>
            <p:ph type="dgm" sz="quarter" idx="13"/>
          </p:nvPr>
        </p:nvSpPr>
        <p:spPr>
          <a:xfrm>
            <a:off x="522514" y="11"/>
            <a:ext cx="10470791" cy="6259916"/>
          </a:xfrm>
        </p:spPr>
        <p:txBody>
          <a:bodyPr/>
          <a:lstStyle/>
          <a:p>
            <a:endParaRPr lang="en-US" dirty="0"/>
          </a:p>
        </p:txBody>
      </p:sp>
      <p:sp>
        <p:nvSpPr>
          <p:cNvPr id="11" name="Rectangle 10"/>
          <p:cNvSpPr/>
          <p:nvPr userDrawn="1"/>
        </p:nvSpPr>
        <p:spPr>
          <a:xfrm>
            <a:off x="1" y="0"/>
            <a:ext cx="245873" cy="68580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nvGrpSpPr>
          <p:cNvPr id="16" name="Group 15"/>
          <p:cNvGrpSpPr/>
          <p:nvPr userDrawn="1"/>
        </p:nvGrpSpPr>
        <p:grpSpPr>
          <a:xfrm>
            <a:off x="10993305" y="0"/>
            <a:ext cx="724503" cy="1174568"/>
            <a:chOff x="8244978" y="8"/>
            <a:chExt cx="543377" cy="880926"/>
          </a:xfrm>
          <a:solidFill>
            <a:schemeClr val="tx2"/>
          </a:solidFill>
        </p:grpSpPr>
        <p:sp>
          <p:nvSpPr>
            <p:cNvPr id="17" name="Flowchart: Off-page Connector 16"/>
            <p:cNvSpPr/>
            <p:nvPr userDrawn="1"/>
          </p:nvSpPr>
          <p:spPr>
            <a:xfrm>
              <a:off x="8244978" y="8"/>
              <a:ext cx="543377" cy="880926"/>
            </a:xfrm>
            <a:prstGeom prst="flowChartOffpageConnector">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8" name="Picture 17"/>
            <p:cNvPicPr>
              <a:picLocks noChangeAspect="1"/>
            </p:cNvPicPr>
            <p:nvPr userDrawn="1"/>
          </p:nvPicPr>
          <p:blipFill rotWithShape="1">
            <a:blip r:embed="rId2">
              <a:extLst>
                <a:ext uri="{28A0092B-C50C-407E-A947-70E740481C1C}">
                  <a14:useLocalDpi xmlns:a14="http://schemas.microsoft.com/office/drawing/2010/main" val="0"/>
                </a:ext>
              </a:extLst>
            </a:blip>
            <a:srcRect b="35174"/>
            <a:stretch/>
          </p:blipFill>
          <p:spPr>
            <a:xfrm>
              <a:off x="8279259" y="124092"/>
              <a:ext cx="474816" cy="584692"/>
            </a:xfrm>
            <a:prstGeom prst="rect">
              <a:avLst/>
            </a:prstGeom>
            <a:grpFill/>
          </p:spPr>
        </p:pic>
      </p:grpSp>
    </p:spTree>
    <p:extLst>
      <p:ext uri="{BB962C8B-B14F-4D97-AF65-F5344CB8AC3E}">
        <p14:creationId xmlns:p14="http://schemas.microsoft.com/office/powerpoint/2010/main" val="70032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martArt White Background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Kansas leads the world in the success of each student.</a:t>
            </a:r>
          </a:p>
        </p:txBody>
      </p:sp>
      <p:sp>
        <p:nvSpPr>
          <p:cNvPr id="4" name="Slide Number Placeholder 3"/>
          <p:cNvSpPr>
            <a:spLocks noGrp="1"/>
          </p:cNvSpPr>
          <p:nvPr>
            <p:ph type="sldNum" sz="quarter" idx="11"/>
          </p:nvPr>
        </p:nvSpPr>
        <p:spPr/>
        <p:txBody>
          <a:bodyPr/>
          <a:lstStyle/>
          <a:p>
            <a:fld id="{82753B9A-EE3B-9E49-8C7A-EB4BACD1431E}" type="slidenum">
              <a:rPr lang="en-US" smtClean="0"/>
              <a:t>‹#›</a:t>
            </a:fld>
            <a:endParaRPr lang="en-US" dirty="0"/>
          </a:p>
        </p:txBody>
      </p:sp>
      <p:sp>
        <p:nvSpPr>
          <p:cNvPr id="5" name="Date Placeholder 4"/>
          <p:cNvSpPr>
            <a:spLocks noGrp="1"/>
          </p:cNvSpPr>
          <p:nvPr>
            <p:ph type="dt" sz="half" idx="12"/>
          </p:nvPr>
        </p:nvSpPr>
        <p:spPr>
          <a:xfrm>
            <a:off x="522513" y="6356351"/>
            <a:ext cx="2915667" cy="365125"/>
          </a:xfrm>
        </p:spPr>
        <p:txBody>
          <a:bodyPr/>
          <a:lstStyle/>
          <a:p>
            <a:fld id="{A6B1562E-A5C8-9F43-9794-799EA76A6F53}" type="datetimeFigureOut">
              <a:rPr lang="en-US" smtClean="0"/>
              <a:pPr/>
              <a:t>12/1/20</a:t>
            </a:fld>
            <a:endParaRPr lang="en-US" dirty="0"/>
          </a:p>
        </p:txBody>
      </p:sp>
      <p:sp>
        <p:nvSpPr>
          <p:cNvPr id="7" name="SmartArt Placeholder 6"/>
          <p:cNvSpPr>
            <a:spLocks noGrp="1"/>
          </p:cNvSpPr>
          <p:nvPr>
            <p:ph type="dgm" sz="quarter" idx="13"/>
          </p:nvPr>
        </p:nvSpPr>
        <p:spPr>
          <a:xfrm>
            <a:off x="522514" y="11"/>
            <a:ext cx="10470791" cy="6259916"/>
          </a:xfrm>
        </p:spPr>
        <p:txBody>
          <a:bodyPr/>
          <a:lstStyle/>
          <a:p>
            <a:endParaRPr lang="en-US" dirty="0"/>
          </a:p>
        </p:txBody>
      </p:sp>
      <p:sp>
        <p:nvSpPr>
          <p:cNvPr id="11" name="Rectangle 10"/>
          <p:cNvSpPr/>
          <p:nvPr userDrawn="1"/>
        </p:nvSpPr>
        <p:spPr>
          <a:xfrm>
            <a:off x="1" y="0"/>
            <a:ext cx="245873" cy="68580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nvGrpSpPr>
          <p:cNvPr id="16" name="Group 15"/>
          <p:cNvGrpSpPr/>
          <p:nvPr userDrawn="1"/>
        </p:nvGrpSpPr>
        <p:grpSpPr>
          <a:xfrm>
            <a:off x="10993305" y="11"/>
            <a:ext cx="724503" cy="1174568"/>
            <a:chOff x="8244978" y="8"/>
            <a:chExt cx="543377" cy="880926"/>
          </a:xfrm>
        </p:grpSpPr>
        <p:sp>
          <p:nvSpPr>
            <p:cNvPr id="17" name="Flowchart: Off-page Connector 16"/>
            <p:cNvSpPr/>
            <p:nvPr userDrawn="1"/>
          </p:nvSpPr>
          <p:spPr>
            <a:xfrm>
              <a:off x="8244978" y="8"/>
              <a:ext cx="543377" cy="880926"/>
            </a:xfrm>
            <a:prstGeom prst="flowChartOffpageConnector">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8" name="Picture 17"/>
            <p:cNvPicPr>
              <a:picLocks noChangeAspect="1"/>
            </p:cNvPicPr>
            <p:nvPr userDrawn="1"/>
          </p:nvPicPr>
          <p:blipFill rotWithShape="1">
            <a:blip r:embed="rId2">
              <a:extLst>
                <a:ext uri="{28A0092B-C50C-407E-A947-70E740481C1C}">
                  <a14:useLocalDpi xmlns:a14="http://schemas.microsoft.com/office/drawing/2010/main" val="0"/>
                </a:ext>
              </a:extLst>
            </a:blip>
            <a:srcRect b="35174"/>
            <a:stretch/>
          </p:blipFill>
          <p:spPr>
            <a:xfrm>
              <a:off x="8279259" y="124092"/>
              <a:ext cx="474816" cy="584692"/>
            </a:xfrm>
            <a:prstGeom prst="rect">
              <a:avLst/>
            </a:prstGeom>
          </p:spPr>
        </p:pic>
      </p:grpSp>
    </p:spTree>
    <p:extLst>
      <p:ext uri="{BB962C8B-B14F-4D97-AF65-F5344CB8AC3E}">
        <p14:creationId xmlns:p14="http://schemas.microsoft.com/office/powerpoint/2010/main" val="4206077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noChangeAspect="1"/>
          </p:cNvSpPr>
          <p:nvPr>
            <p:ph type="title" hasCustomPrompt="1"/>
          </p:nvPr>
        </p:nvSpPr>
        <p:spPr/>
        <p:txBody>
          <a:bodyPr>
            <a:normAutofit/>
          </a:bodyPr>
          <a:lstStyle>
            <a:lvl1pPr>
              <a:defRPr b="1"/>
            </a:lvl1pPr>
          </a:lstStyle>
          <a:p>
            <a:r>
              <a:rPr lang="en-US" dirty="0"/>
              <a:t>CLICK TO EDIT MASTER TITLE STYLE</a:t>
            </a:r>
          </a:p>
        </p:txBody>
      </p:sp>
      <p:sp>
        <p:nvSpPr>
          <p:cNvPr id="3" name="Content Placeholder 2"/>
          <p:cNvSpPr>
            <a:spLocks noGrp="1" noChangeAspect="1"/>
          </p:cNvSpPr>
          <p:nvPr>
            <p:ph sz="half" idx="1"/>
          </p:nvPr>
        </p:nvSpPr>
        <p:spPr>
          <a:xfrm>
            <a:off x="1157726" y="1600201"/>
            <a:ext cx="4836673"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noChangeAspect="1"/>
          </p:cNvSpPr>
          <p:nvPr>
            <p:ph sz="half" idx="2"/>
          </p:nvPr>
        </p:nvSpPr>
        <p:spPr>
          <a:xfrm>
            <a:off x="6197600" y="1600201"/>
            <a:ext cx="4611272"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B1562E-A5C8-9F43-9794-799EA76A6F53}" type="datetimeFigureOut">
              <a:rPr lang="en-US" smtClean="0"/>
              <a:t>12/1/20</a:t>
            </a:fld>
            <a:endParaRPr lang="en-US" dirty="0"/>
          </a:p>
        </p:txBody>
      </p:sp>
      <p:sp>
        <p:nvSpPr>
          <p:cNvPr id="6" name="Footer Placeholder 5"/>
          <p:cNvSpPr>
            <a:spLocks noGrp="1"/>
          </p:cNvSpPr>
          <p:nvPr>
            <p:ph type="ftr" sz="quarter" idx="11"/>
          </p:nvPr>
        </p:nvSpPr>
        <p:spPr/>
        <p:txBody>
          <a:bodyPr/>
          <a:lstStyle/>
          <a:p>
            <a:r>
              <a:rPr lang="en-US" dirty="0"/>
              <a:t>Kansas leads the world in the success of each student.</a:t>
            </a:r>
          </a:p>
        </p:txBody>
      </p:sp>
      <p:sp>
        <p:nvSpPr>
          <p:cNvPr id="7" name="Slide Number Placeholder 6"/>
          <p:cNvSpPr>
            <a:spLocks noGrp="1"/>
          </p:cNvSpPr>
          <p:nvPr>
            <p:ph type="sldNum" sz="quarter" idx="12"/>
          </p:nvPr>
        </p:nvSpPr>
        <p:spPr/>
        <p:txBody>
          <a:bodyPr/>
          <a:lstStyle/>
          <a:p>
            <a:fld id="{82753B9A-EE3B-9E49-8C7A-EB4BACD1431E}" type="slidenum">
              <a:rPr lang="en-US" smtClean="0"/>
              <a:t>‹#›</a:t>
            </a:fld>
            <a:endParaRPr lang="en-US" dirty="0"/>
          </a:p>
        </p:txBody>
      </p:sp>
    </p:spTree>
    <p:extLst>
      <p:ext uri="{BB962C8B-B14F-4D97-AF65-F5344CB8AC3E}">
        <p14:creationId xmlns:p14="http://schemas.microsoft.com/office/powerpoint/2010/main" val="32029365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noChangeAspect="1"/>
          </p:cNvSpPr>
          <p:nvPr>
            <p:ph type="body" idx="1"/>
          </p:nvPr>
        </p:nvSpPr>
        <p:spPr>
          <a:xfrm>
            <a:off x="1157726" y="1535113"/>
            <a:ext cx="4838791" cy="639763"/>
          </a:xfrm>
        </p:spPr>
        <p:txBody>
          <a:bodyPr anchor="b">
            <a:noAutofit/>
          </a:bodyPr>
          <a:lstStyle>
            <a:lvl1pPr marL="0" indent="0">
              <a:buNone/>
              <a:defRPr sz="24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1157726" y="2174875"/>
            <a:ext cx="4838791" cy="3951288"/>
          </a:xfrm>
        </p:spPr>
        <p:txBody>
          <a:bodyPr/>
          <a:lstStyle>
            <a:lvl1pPr>
              <a:defRPr sz="2667"/>
            </a:lvl1pPr>
            <a:lvl2pPr>
              <a:defRPr sz="2400"/>
            </a:lvl2pPr>
            <a:lvl3pPr>
              <a:defRPr sz="2133"/>
            </a:lvl3pPr>
            <a:lvl4pPr>
              <a:defRPr sz="1867"/>
            </a:lvl4pPr>
            <a:lvl5pPr>
              <a:defRPr sz="1867"/>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noChangeAspect="1"/>
          </p:cNvSpPr>
          <p:nvPr>
            <p:ph type="body" sz="quarter" idx="3"/>
          </p:nvPr>
        </p:nvSpPr>
        <p:spPr>
          <a:xfrm>
            <a:off x="6193369" y="1535113"/>
            <a:ext cx="4615504" cy="639763"/>
          </a:xfrm>
        </p:spPr>
        <p:txBody>
          <a:bodyPr anchor="b">
            <a:noAutofit/>
          </a:bodyPr>
          <a:lstStyle>
            <a:lvl1pPr marL="0" indent="0">
              <a:buNone/>
              <a:defRPr sz="24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noChangeAspect="1"/>
          </p:cNvSpPr>
          <p:nvPr>
            <p:ph sz="quarter" idx="4"/>
          </p:nvPr>
        </p:nvSpPr>
        <p:spPr>
          <a:xfrm>
            <a:off x="6193369" y="2174875"/>
            <a:ext cx="4615504" cy="3951288"/>
          </a:xfrm>
        </p:spPr>
        <p:txBody>
          <a:bodyPr/>
          <a:lstStyle>
            <a:lvl1pPr>
              <a:defRPr sz="2667"/>
            </a:lvl1pPr>
            <a:lvl2pPr>
              <a:defRPr sz="2400"/>
            </a:lvl2pPr>
            <a:lvl3pPr>
              <a:defRPr sz="2400"/>
            </a:lvl3pPr>
            <a:lvl4pPr>
              <a:defRPr sz="1867"/>
            </a:lvl4pPr>
            <a:lvl5pPr>
              <a:defRPr sz="1867"/>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6B1562E-A5C8-9F43-9794-799EA76A6F53}" type="datetimeFigureOut">
              <a:rPr lang="en-US" smtClean="0"/>
              <a:t>12/1/20</a:t>
            </a:fld>
            <a:endParaRPr lang="en-US" dirty="0"/>
          </a:p>
        </p:txBody>
      </p:sp>
      <p:sp>
        <p:nvSpPr>
          <p:cNvPr id="8" name="Footer Placeholder 7"/>
          <p:cNvSpPr>
            <a:spLocks noGrp="1"/>
          </p:cNvSpPr>
          <p:nvPr>
            <p:ph type="ftr" sz="quarter" idx="11"/>
          </p:nvPr>
        </p:nvSpPr>
        <p:spPr/>
        <p:txBody>
          <a:bodyPr/>
          <a:lstStyle/>
          <a:p>
            <a:r>
              <a:rPr lang="en-US" dirty="0"/>
              <a:t>Kansas leads the world in the success of each student.</a:t>
            </a:r>
          </a:p>
        </p:txBody>
      </p:sp>
      <p:sp>
        <p:nvSpPr>
          <p:cNvPr id="9" name="Slide Number Placeholder 8"/>
          <p:cNvSpPr>
            <a:spLocks noGrp="1"/>
          </p:cNvSpPr>
          <p:nvPr>
            <p:ph type="sldNum" sz="quarter" idx="12"/>
          </p:nvPr>
        </p:nvSpPr>
        <p:spPr/>
        <p:txBody>
          <a:bodyPr/>
          <a:lstStyle/>
          <a:p>
            <a:fld id="{82753B9A-EE3B-9E49-8C7A-EB4BACD1431E}" type="slidenum">
              <a:rPr lang="en-US" smtClean="0"/>
              <a:t>‹#›</a:t>
            </a:fld>
            <a:endParaRPr lang="en-US" dirty="0"/>
          </a:p>
        </p:txBody>
      </p:sp>
    </p:spTree>
    <p:extLst>
      <p:ext uri="{BB962C8B-B14F-4D97-AF65-F5344CB8AC3E}">
        <p14:creationId xmlns:p14="http://schemas.microsoft.com/office/powerpoint/2010/main" val="22891700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p>
            <a:r>
              <a:rPr lang="en-US" dirty="0"/>
              <a:t>CLICK TO EDIT MASTER TITLE STYLE</a:t>
            </a:r>
          </a:p>
        </p:txBody>
      </p:sp>
      <p:sp>
        <p:nvSpPr>
          <p:cNvPr id="3" name="Date Placeholder 2"/>
          <p:cNvSpPr>
            <a:spLocks noGrp="1"/>
          </p:cNvSpPr>
          <p:nvPr>
            <p:ph type="dt" sz="half" idx="10"/>
          </p:nvPr>
        </p:nvSpPr>
        <p:spPr/>
        <p:txBody>
          <a:bodyPr/>
          <a:lstStyle/>
          <a:p>
            <a:fld id="{A6B1562E-A5C8-9F43-9794-799EA76A6F53}" type="datetimeFigureOut">
              <a:rPr lang="en-US" smtClean="0"/>
              <a:t>12/1/20</a:t>
            </a:fld>
            <a:endParaRPr lang="en-US" dirty="0"/>
          </a:p>
        </p:txBody>
      </p:sp>
      <p:sp>
        <p:nvSpPr>
          <p:cNvPr id="4" name="Footer Placeholder 3"/>
          <p:cNvSpPr>
            <a:spLocks noGrp="1"/>
          </p:cNvSpPr>
          <p:nvPr>
            <p:ph type="ftr" sz="quarter" idx="11"/>
          </p:nvPr>
        </p:nvSpPr>
        <p:spPr/>
        <p:txBody>
          <a:bodyPr/>
          <a:lstStyle/>
          <a:p>
            <a:r>
              <a:rPr lang="en-US" dirty="0"/>
              <a:t>Kansas leads the world in the success of each student.</a:t>
            </a:r>
          </a:p>
        </p:txBody>
      </p:sp>
      <p:sp>
        <p:nvSpPr>
          <p:cNvPr id="5" name="Slide Number Placeholder 4"/>
          <p:cNvSpPr>
            <a:spLocks noGrp="1"/>
          </p:cNvSpPr>
          <p:nvPr>
            <p:ph type="sldNum" sz="quarter" idx="12"/>
          </p:nvPr>
        </p:nvSpPr>
        <p:spPr/>
        <p:txBody>
          <a:bodyPr/>
          <a:lstStyle/>
          <a:p>
            <a:fld id="{82753B9A-EE3B-9E49-8C7A-EB4BACD1431E}" type="slidenum">
              <a:rPr lang="en-US" smtClean="0"/>
              <a:t>‹#›</a:t>
            </a:fld>
            <a:endParaRPr lang="en-US" dirty="0"/>
          </a:p>
        </p:txBody>
      </p:sp>
    </p:spTree>
    <p:extLst>
      <p:ext uri="{BB962C8B-B14F-4D97-AF65-F5344CB8AC3E}">
        <p14:creationId xmlns:p14="http://schemas.microsoft.com/office/powerpoint/2010/main" val="32225728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B1562E-A5C8-9F43-9794-799EA76A6F53}" type="datetimeFigureOut">
              <a:rPr lang="en-US" smtClean="0"/>
              <a:t>12/1/20</a:t>
            </a:fld>
            <a:endParaRPr lang="en-US" dirty="0"/>
          </a:p>
        </p:txBody>
      </p:sp>
      <p:sp>
        <p:nvSpPr>
          <p:cNvPr id="3" name="Footer Placeholder 2"/>
          <p:cNvSpPr>
            <a:spLocks noGrp="1"/>
          </p:cNvSpPr>
          <p:nvPr>
            <p:ph type="ftr" sz="quarter" idx="11"/>
          </p:nvPr>
        </p:nvSpPr>
        <p:spPr/>
        <p:txBody>
          <a:bodyPr/>
          <a:lstStyle/>
          <a:p>
            <a:r>
              <a:rPr lang="en-US" dirty="0"/>
              <a:t>Kansas leads the world in the success of each student.</a:t>
            </a:r>
          </a:p>
        </p:txBody>
      </p:sp>
      <p:sp>
        <p:nvSpPr>
          <p:cNvPr id="4" name="Slide Number Placeholder 3"/>
          <p:cNvSpPr>
            <a:spLocks noGrp="1"/>
          </p:cNvSpPr>
          <p:nvPr>
            <p:ph type="sldNum" sz="quarter" idx="12"/>
          </p:nvPr>
        </p:nvSpPr>
        <p:spPr/>
        <p:txBody>
          <a:bodyPr/>
          <a:lstStyle/>
          <a:p>
            <a:fld id="{82753B9A-EE3B-9E49-8C7A-EB4BACD1431E}" type="slidenum">
              <a:rPr lang="en-US" smtClean="0"/>
              <a:t>‹#›</a:t>
            </a:fld>
            <a:endParaRPr lang="en-US" dirty="0"/>
          </a:p>
        </p:txBody>
      </p:sp>
    </p:spTree>
    <p:extLst>
      <p:ext uri="{BB962C8B-B14F-4D97-AF65-F5344CB8AC3E}">
        <p14:creationId xmlns:p14="http://schemas.microsoft.com/office/powerpoint/2010/main" val="753208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noChangeAspect="1"/>
          </p:cNvSpPr>
          <p:nvPr>
            <p:ph type="title" hasCustomPrompt="1"/>
          </p:nvPr>
        </p:nvSpPr>
        <p:spPr>
          <a:xfrm>
            <a:off x="1157725" y="273049"/>
            <a:ext cx="3462960" cy="1745291"/>
          </a:xfrm>
        </p:spPr>
        <p:txBody>
          <a:bodyPr anchor="b">
            <a:normAutofit/>
          </a:bodyPr>
          <a:lstStyle>
            <a:lvl1pPr algn="l">
              <a:defRPr sz="2667" b="1"/>
            </a:lvl1pPr>
          </a:lstStyle>
          <a:p>
            <a:r>
              <a:rPr lang="en-US" dirty="0"/>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733"/>
            </a:lvl1pPr>
            <a:lvl2pPr>
              <a:defRPr sz="3200"/>
            </a:lvl2pPr>
            <a:lvl3pPr>
              <a:defRPr sz="2667"/>
            </a:lvl3pPr>
            <a:lvl4pPr>
              <a:defRPr sz="2400"/>
            </a:lvl4pPr>
            <a:lvl5pPr>
              <a:defRPr sz="2400"/>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noChangeAspect="1"/>
          </p:cNvSpPr>
          <p:nvPr>
            <p:ph type="body" sz="half" idx="2"/>
          </p:nvPr>
        </p:nvSpPr>
        <p:spPr>
          <a:xfrm>
            <a:off x="1157725" y="2018340"/>
            <a:ext cx="3462960" cy="4107824"/>
          </a:xfrm>
        </p:spPr>
        <p:txBody>
          <a:bodyPr>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A6B1562E-A5C8-9F43-9794-799EA76A6F53}" type="datetimeFigureOut">
              <a:rPr lang="en-US" smtClean="0"/>
              <a:t>12/1/20</a:t>
            </a:fld>
            <a:endParaRPr lang="en-US" dirty="0"/>
          </a:p>
        </p:txBody>
      </p:sp>
      <p:sp>
        <p:nvSpPr>
          <p:cNvPr id="6" name="Footer Placeholder 5"/>
          <p:cNvSpPr>
            <a:spLocks noGrp="1"/>
          </p:cNvSpPr>
          <p:nvPr>
            <p:ph type="ftr" sz="quarter" idx="11"/>
          </p:nvPr>
        </p:nvSpPr>
        <p:spPr/>
        <p:txBody>
          <a:bodyPr/>
          <a:lstStyle/>
          <a:p>
            <a:r>
              <a:rPr lang="en-US" dirty="0"/>
              <a:t>Kansas leads the world in the success of each student.</a:t>
            </a:r>
          </a:p>
        </p:txBody>
      </p:sp>
      <p:sp>
        <p:nvSpPr>
          <p:cNvPr id="7" name="Slide Number Placeholder 6"/>
          <p:cNvSpPr>
            <a:spLocks noGrp="1"/>
          </p:cNvSpPr>
          <p:nvPr>
            <p:ph type="sldNum" sz="quarter" idx="12"/>
          </p:nvPr>
        </p:nvSpPr>
        <p:spPr/>
        <p:txBody>
          <a:bodyPr/>
          <a:lstStyle/>
          <a:p>
            <a:fld id="{82753B9A-EE3B-9E49-8C7A-EB4BACD1431E}" type="slidenum">
              <a:rPr lang="en-US" smtClean="0"/>
              <a:t>‹#›</a:t>
            </a:fld>
            <a:endParaRPr lang="en-US" dirty="0"/>
          </a:p>
        </p:txBody>
      </p:sp>
      <p:sp>
        <p:nvSpPr>
          <p:cNvPr id="9" name="Rectangle 8"/>
          <p:cNvSpPr/>
          <p:nvPr userDrawn="1"/>
        </p:nvSpPr>
        <p:spPr>
          <a:xfrm>
            <a:off x="1" y="0"/>
            <a:ext cx="1024537" cy="68580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2311567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7725" y="4800600"/>
            <a:ext cx="9651145" cy="566739"/>
          </a:xfrm>
        </p:spPr>
        <p:txBody>
          <a:bodyPr anchor="b"/>
          <a:lstStyle>
            <a:lvl1pPr algn="l">
              <a:defRPr sz="2667" b="1"/>
            </a:lvl1pPr>
          </a:lstStyle>
          <a:p>
            <a:r>
              <a:rPr lang="en-US"/>
              <a:t>Click to edit Master title style</a:t>
            </a:r>
          </a:p>
        </p:txBody>
      </p:sp>
      <p:sp>
        <p:nvSpPr>
          <p:cNvPr id="3" name="Picture Placeholder 2"/>
          <p:cNvSpPr>
            <a:spLocks noGrp="1" noChangeAspect="1"/>
          </p:cNvSpPr>
          <p:nvPr>
            <p:ph type="pic" idx="1"/>
          </p:nvPr>
        </p:nvSpPr>
        <p:spPr>
          <a:xfrm>
            <a:off x="1157726" y="-1"/>
            <a:ext cx="9651145" cy="4616449"/>
          </a:xfrm>
          <a:solidFill>
            <a:schemeClr val="accent1"/>
          </a:solidFill>
        </p:spPr>
        <p:txBody>
          <a:bodyPr lIns="0" tIns="0" rIns="0" bIns="0"/>
          <a:lstStyle>
            <a:lvl1pPr marL="0" indent="0">
              <a:buNone/>
              <a:defRPr sz="4267">
                <a:solidFill>
                  <a:schemeClr val="accent1"/>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1157725" y="5367338"/>
            <a:ext cx="9651145"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6B1562E-A5C8-9F43-9794-799EA76A6F53}" type="datetimeFigureOut">
              <a:rPr lang="en-US" smtClean="0"/>
              <a:t>12/1/20</a:t>
            </a:fld>
            <a:endParaRPr lang="en-US" dirty="0"/>
          </a:p>
        </p:txBody>
      </p:sp>
      <p:sp>
        <p:nvSpPr>
          <p:cNvPr id="6" name="Footer Placeholder 5"/>
          <p:cNvSpPr>
            <a:spLocks noGrp="1"/>
          </p:cNvSpPr>
          <p:nvPr>
            <p:ph type="ftr" sz="quarter" idx="11"/>
          </p:nvPr>
        </p:nvSpPr>
        <p:spPr>
          <a:xfrm>
            <a:off x="4165599" y="6356351"/>
            <a:ext cx="6643272" cy="365125"/>
          </a:xfrm>
        </p:spPr>
        <p:txBody>
          <a:bodyPr lIns="0" tIns="0" rIns="0" bIns="0"/>
          <a:lstStyle/>
          <a:p>
            <a:endParaRPr lang="en-US" dirty="0"/>
          </a:p>
        </p:txBody>
      </p:sp>
      <p:sp>
        <p:nvSpPr>
          <p:cNvPr id="7" name="Slide Number Placeholder 6"/>
          <p:cNvSpPr>
            <a:spLocks noGrp="1"/>
          </p:cNvSpPr>
          <p:nvPr>
            <p:ph type="sldNum" sz="quarter" idx="12"/>
          </p:nvPr>
        </p:nvSpPr>
        <p:spPr>
          <a:xfrm>
            <a:off x="10993291" y="6356351"/>
            <a:ext cx="819629" cy="365125"/>
          </a:xfrm>
        </p:spPr>
        <p:txBody>
          <a:bodyPr/>
          <a:lstStyle/>
          <a:p>
            <a:fld id="{82753B9A-EE3B-9E49-8C7A-EB4BACD1431E}" type="slidenum">
              <a:rPr lang="en-US" smtClean="0"/>
              <a:t>‹#›</a:t>
            </a:fld>
            <a:endParaRPr lang="en-US" dirty="0"/>
          </a:p>
        </p:txBody>
      </p:sp>
    </p:spTree>
    <p:extLst>
      <p:ext uri="{BB962C8B-B14F-4D97-AF65-F5344CB8AC3E}">
        <p14:creationId xmlns:p14="http://schemas.microsoft.com/office/powerpoint/2010/main" val="26202535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B1562E-A5C8-9F43-9794-799EA76A6F53}" type="datetimeFigureOut">
              <a:rPr lang="en-US" smtClean="0"/>
              <a:t>12/1/20</a:t>
            </a:fld>
            <a:endParaRPr lang="en-US" dirty="0"/>
          </a:p>
        </p:txBody>
      </p:sp>
      <p:sp>
        <p:nvSpPr>
          <p:cNvPr id="5" name="Footer Placeholder 4"/>
          <p:cNvSpPr>
            <a:spLocks noGrp="1"/>
          </p:cNvSpPr>
          <p:nvPr>
            <p:ph type="ftr" sz="quarter" idx="11"/>
          </p:nvPr>
        </p:nvSpPr>
        <p:spPr/>
        <p:txBody>
          <a:bodyPr/>
          <a:lstStyle/>
          <a:p>
            <a:r>
              <a:rPr lang="en-US" dirty="0"/>
              <a:t>Kansas leads the world in the success of each student.</a:t>
            </a:r>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dirty="0"/>
          </a:p>
        </p:txBody>
      </p:sp>
    </p:spTree>
    <p:extLst>
      <p:ext uri="{BB962C8B-B14F-4D97-AF65-F5344CB8AC3E}">
        <p14:creationId xmlns:p14="http://schemas.microsoft.com/office/powerpoint/2010/main" val="22964738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7725" y="274639"/>
            <a:ext cx="7478275"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6B1562E-A5C8-9F43-9794-799EA76A6F53}" type="datetimeFigureOut">
              <a:rPr lang="en-US" smtClean="0"/>
              <a:t>12/1/20</a:t>
            </a:fld>
            <a:endParaRPr lang="en-US" dirty="0"/>
          </a:p>
        </p:txBody>
      </p:sp>
      <p:sp>
        <p:nvSpPr>
          <p:cNvPr id="5" name="Footer Placeholder 4"/>
          <p:cNvSpPr>
            <a:spLocks noGrp="1"/>
          </p:cNvSpPr>
          <p:nvPr>
            <p:ph type="ftr" sz="quarter" idx="11"/>
          </p:nvPr>
        </p:nvSpPr>
        <p:spPr/>
        <p:txBody>
          <a:bodyPr/>
          <a:lstStyle/>
          <a:p>
            <a:r>
              <a:rPr lang="en-US" dirty="0"/>
              <a:t>Kansas leads the world in the success of each student.</a:t>
            </a:r>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dirty="0"/>
          </a:p>
        </p:txBody>
      </p:sp>
    </p:spTree>
    <p:extLst>
      <p:ext uri="{BB962C8B-B14F-4D97-AF65-F5344CB8AC3E}">
        <p14:creationId xmlns:p14="http://schemas.microsoft.com/office/powerpoint/2010/main" val="3211859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7" cy="6856664"/>
          </a:xfrm>
          <a:prstGeom prst="rect">
            <a:avLst/>
          </a:prstGeom>
        </p:spPr>
      </p:pic>
      <p:sp>
        <p:nvSpPr>
          <p:cNvPr id="2" name="Title 1"/>
          <p:cNvSpPr>
            <a:spLocks noGrp="1"/>
          </p:cNvSpPr>
          <p:nvPr>
            <p:ph type="title"/>
          </p:nvPr>
        </p:nvSpPr>
        <p:spPr>
          <a:xfrm>
            <a:off x="1893457" y="423335"/>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7" y="3246269"/>
            <a:ext cx="8340436" cy="1500187"/>
          </a:xfrm>
          <a:prstGeom prst="rect">
            <a:avLst/>
          </a:prstGeom>
        </p:spPr>
        <p:txBody>
          <a:bodyPr tIns="182880" rIns="457200" bIns="182880" anchor="t" anchorCtr="0"/>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12/1/20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2837296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1016000" y="1193800"/>
            <a:ext cx="5994400" cy="4267200"/>
          </a:xfrm>
          <a:prstGeom prst="rect">
            <a:avLst/>
          </a:prstGeom>
          <a:noFill/>
        </p:spPr>
        <p:txBody>
          <a:bodyPr anchor="ctr"/>
          <a:lstStyle>
            <a:lvl1pPr marL="0" indent="0" algn="ctr">
              <a:buNone/>
              <a:defRPr i="1">
                <a:solidFill>
                  <a:schemeClr val="bg1"/>
                </a:solidFill>
              </a:defRPr>
            </a:lvl1pPr>
            <a:lvl2pPr marL="609570" indent="0" algn="r">
              <a:buNone/>
              <a:defRPr i="1">
                <a:solidFill>
                  <a:schemeClr val="bg1"/>
                </a:solidFill>
              </a:defRPr>
            </a:lvl2pPr>
            <a:lvl3pPr marL="1219140" indent="0" algn="ctr">
              <a:buNone/>
              <a:defRPr i="1">
                <a:solidFill>
                  <a:schemeClr val="bg1"/>
                </a:solidFill>
              </a:defRPr>
            </a:lvl3pPr>
            <a:lvl4pPr marL="1828709" indent="0" algn="ctr">
              <a:buNone/>
              <a:defRPr i="1">
                <a:solidFill>
                  <a:schemeClr val="bg1"/>
                </a:solidFill>
              </a:defRPr>
            </a:lvl4pPr>
            <a:lvl5pPr marL="2438278"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138976033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5"/>
            <a:ext cx="12189631" cy="6856667"/>
          </a:xfrm>
          <a:prstGeom prst="rect">
            <a:avLst/>
          </a:prstGeom>
        </p:spPr>
      </p:pic>
      <p:sp>
        <p:nvSpPr>
          <p:cNvPr id="3" name="Subtitle 2"/>
          <p:cNvSpPr>
            <a:spLocks noGrp="1"/>
          </p:cNvSpPr>
          <p:nvPr>
            <p:ph type="subTitle" idx="1"/>
          </p:nvPr>
        </p:nvSpPr>
        <p:spPr>
          <a:xfrm>
            <a:off x="1524003" y="4326468"/>
            <a:ext cx="7480151" cy="1037659"/>
          </a:xfrm>
          <a:prstGeom prst="rect">
            <a:avLst/>
          </a:prstGeom>
        </p:spPr>
        <p:txBody>
          <a:bodyPr/>
          <a:lstStyle>
            <a:lvl1pPr marL="0" indent="0" algn="l">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3"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12/1/20</a:t>
            </a:fld>
            <a:endParaRPr lang="en-US" dirty="0"/>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7818372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1"/>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12/1/20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709671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8" y="668"/>
            <a:ext cx="12189627" cy="6856664"/>
          </a:xfrm>
          <a:prstGeom prst="rect">
            <a:avLst/>
          </a:prstGeom>
        </p:spPr>
      </p:pic>
      <p:sp>
        <p:nvSpPr>
          <p:cNvPr id="2" name="Title 1"/>
          <p:cNvSpPr>
            <a:spLocks noGrp="1"/>
          </p:cNvSpPr>
          <p:nvPr>
            <p:ph type="title"/>
          </p:nvPr>
        </p:nvSpPr>
        <p:spPr>
          <a:xfrm>
            <a:off x="1893458" y="423335"/>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8" y="3246269"/>
            <a:ext cx="8340436" cy="1500187"/>
          </a:xfrm>
          <a:prstGeom prst="rect">
            <a:avLst/>
          </a:prstGeom>
        </p:spPr>
        <p:txBody>
          <a:bodyPr tIns="182880" rIns="457200" bIns="182880" anchor="t" anchorCtr="0"/>
          <a:lstStyle>
            <a:lvl1pPr marL="0" indent="0">
              <a:buNone/>
              <a:defRPr sz="2400">
                <a:solidFill>
                  <a:schemeClr val="bg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12/1/20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7097380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12/1/20</a:t>
            </a:fld>
            <a:endParaRPr lang="en-US" dirty="0"/>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3"/>
            <a:ext cx="8610600" cy="688099"/>
          </a:xfrm>
          <a:prstGeom prst="rect">
            <a:avLst/>
          </a:prstGeom>
        </p:spPr>
        <p:txBody>
          <a:bodyPr>
            <a:normAutofit/>
          </a:bodyPr>
          <a:lstStyle>
            <a:lvl1pPr marL="0" indent="0">
              <a:buNone/>
              <a:defRPr sz="24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9551233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12/1/20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897740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2" name="Title 1"/>
          <p:cNvSpPr>
            <a:spLocks noGrp="1"/>
          </p:cNvSpPr>
          <p:nvPr>
            <p:ph type="title"/>
          </p:nvPr>
        </p:nvSpPr>
        <p:spPr>
          <a:xfrm>
            <a:off x="839788" y="365127"/>
            <a:ext cx="10515600" cy="1149351"/>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5"/>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2" y="1681165"/>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671763"/>
            <a:ext cx="5183188" cy="2980895"/>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12/1/20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42925840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12/1/20</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vl1pPr>
            <a:lvl2pPr marL="457178" indent="0">
              <a:buNone/>
              <a:defRPr/>
            </a:lvl2pPr>
            <a:lvl3pPr marL="914354" indent="0">
              <a:buNone/>
              <a:defRPr/>
            </a:lvl3pPr>
            <a:lvl4pPr marL="1371532" indent="0">
              <a:buNone/>
              <a:defRPr/>
            </a:lvl4pPr>
            <a:lvl5pPr marL="1828709"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178" indent="0" algn="r">
              <a:buNone/>
              <a:defRPr/>
            </a:lvl2pPr>
            <a:lvl3pPr marL="914354" indent="0" algn="r">
              <a:buNone/>
              <a:defRPr/>
            </a:lvl3pPr>
            <a:lvl4pPr marL="1371532" indent="0" algn="r">
              <a:buNone/>
              <a:defRPr/>
            </a:lvl4pPr>
            <a:lvl5pPr marL="1828709" indent="0" algn="r">
              <a:buNone/>
              <a:defRPr/>
            </a:lvl5pPr>
          </a:lstStyle>
          <a:p>
            <a:pPr lvl="0"/>
            <a:endParaRPr lang="en-US" dirty="0"/>
          </a:p>
        </p:txBody>
      </p:sp>
    </p:spTree>
    <p:extLst>
      <p:ext uri="{BB962C8B-B14F-4D97-AF65-F5344CB8AC3E}">
        <p14:creationId xmlns:p14="http://schemas.microsoft.com/office/powerpoint/2010/main" val="35939981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12/1/20</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1"/>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603006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 y="1715"/>
            <a:ext cx="12185907"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12/1/20</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1"/>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93523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12/1/20</a:t>
            </a:fld>
            <a:endParaRPr lang="en-US" dirty="0"/>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3"/>
            <a:ext cx="8610600" cy="688099"/>
          </a:xfrm>
          <a:prstGeom prst="rect">
            <a:avLst/>
          </a:prstGeom>
        </p:spPr>
        <p:txBody>
          <a:bodyPr>
            <a:normAutofit/>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529773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2"/>
            <a:ext cx="12188952" cy="6852859"/>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12/1/20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2"/>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3"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23412316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4"/>
            <a:ext cx="9922164" cy="4932219"/>
          </a:xfrm>
        </p:spPr>
        <p:txBody>
          <a:bodyPr anchor="ctr" anchorCtr="0"/>
          <a:lstStyle>
            <a:lvl1pPr marL="0" indent="0" algn="ctr">
              <a:buNone/>
              <a:defRPr>
                <a:noFill/>
              </a:defRPr>
            </a:lvl1pPr>
          </a:lstStyle>
          <a:p>
            <a:endParaRPr lang="en-US" dirty="0"/>
          </a:p>
        </p:txBody>
      </p:sp>
      <p:sp>
        <p:nvSpPr>
          <p:cNvPr id="2" name="Date Placeholder 1"/>
          <p:cNvSpPr>
            <a:spLocks noGrp="1"/>
          </p:cNvSpPr>
          <p:nvPr>
            <p:ph type="dt" sz="half" idx="10"/>
          </p:nvPr>
        </p:nvSpPr>
        <p:spPr/>
        <p:txBody>
          <a:bodyPr/>
          <a:lstStyle/>
          <a:p>
            <a:fld id="{4A706AEE-E4B8-4315-A38A-5DBF50C52D73}" type="datetimeFigureOut">
              <a:rPr lang="en-US" smtClean="0"/>
              <a:t>12/1/20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5720931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1"/>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2"/>
            <a:ext cx="3932237" cy="3811588"/>
          </a:xfrm>
          <a:prstGeom prst="rect">
            <a:avLst/>
          </a:prstGeo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7219329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1"/>
          </a:xfrm>
          <a:prstGeom prst="rect">
            <a:avLst/>
          </a:prstGeom>
          <a:noFill/>
        </p:spPr>
        <p:txBody>
          <a:bodyPr anchor="ct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dirty="0"/>
          </a:p>
        </p:txBody>
      </p:sp>
      <p:sp>
        <p:nvSpPr>
          <p:cNvPr id="4" name="Text Placeholder 3"/>
          <p:cNvSpPr>
            <a:spLocks noGrp="1"/>
          </p:cNvSpPr>
          <p:nvPr>
            <p:ph type="body" sz="half" idx="2"/>
          </p:nvPr>
        </p:nvSpPr>
        <p:spPr>
          <a:xfrm>
            <a:off x="839788" y="2057402"/>
            <a:ext cx="3932237" cy="3811588"/>
          </a:xfrm>
          <a:prstGeom prst="rect">
            <a:avLst/>
          </a:prstGeo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0304941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12/1/20</a:t>
            </a:fld>
            <a:endParaRPr lang="en-US" dirty="0"/>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91" y="3168075"/>
            <a:ext cx="4592495" cy="2354047"/>
          </a:xfrm>
        </p:spPr>
        <p:txBody>
          <a:bodyPr anchor="ctr">
            <a:normAutofit/>
          </a:bodyPr>
          <a:lstStyle>
            <a:lvl1pPr marL="0" indent="0">
              <a:buNone/>
              <a:defRPr sz="2000" b="0"/>
            </a:lvl1pPr>
            <a:lvl2pPr marL="457178" indent="0">
              <a:buNone/>
              <a:defRPr sz="2000"/>
            </a:lvl2pPr>
            <a:lvl3pPr marL="914354" indent="0">
              <a:buNone/>
              <a:defRPr/>
            </a:lvl3pPr>
            <a:lvl4pPr marL="1371532" indent="0">
              <a:buNone/>
              <a:defRPr/>
            </a:lvl4pPr>
            <a:lvl5pPr marL="1828709"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6" y="3168075"/>
            <a:ext cx="4592495" cy="2354047"/>
          </a:xfrm>
        </p:spPr>
        <p:txBody>
          <a:bodyPr anchor="ctr">
            <a:normAutofit/>
          </a:bodyPr>
          <a:lstStyle>
            <a:lvl1pPr marL="0" indent="0">
              <a:buNone/>
              <a:defRPr sz="2000" b="0"/>
            </a:lvl1pPr>
            <a:lvl2pPr marL="457178" indent="0">
              <a:buNone/>
              <a:defRPr sz="2000"/>
            </a:lvl2pPr>
            <a:lvl3pPr marL="914354" indent="0">
              <a:buNone/>
              <a:defRPr/>
            </a:lvl3pPr>
            <a:lvl4pPr marL="1371532" indent="0">
              <a:buNone/>
              <a:defRPr/>
            </a:lvl4pPr>
            <a:lvl5pPr marL="1828709"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1" y="5661894"/>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8464643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5"/>
            <a:ext cx="12189631" cy="6856667"/>
          </a:xfrm>
          <a:prstGeom prst="rect">
            <a:avLst/>
          </a:prstGeom>
        </p:spPr>
      </p:pic>
      <p:sp>
        <p:nvSpPr>
          <p:cNvPr id="3" name="Subtitle 2"/>
          <p:cNvSpPr>
            <a:spLocks noGrp="1"/>
          </p:cNvSpPr>
          <p:nvPr>
            <p:ph type="subTitle" idx="1"/>
          </p:nvPr>
        </p:nvSpPr>
        <p:spPr>
          <a:xfrm>
            <a:off x="1524003" y="4326468"/>
            <a:ext cx="7480151" cy="1037659"/>
          </a:xfrm>
          <a:prstGeom prst="rect">
            <a:avLst/>
          </a:prstGeom>
        </p:spPr>
        <p:txBody>
          <a:bodyPr/>
          <a:lstStyle>
            <a:lvl1pPr marL="0" indent="0" algn="l">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3"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12/1/20</a:t>
            </a:fld>
            <a:endParaRPr lang="en-US" dirty="0"/>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20471903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1"/>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12/1/20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603311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8" y="668"/>
            <a:ext cx="12189627" cy="6856664"/>
          </a:xfrm>
          <a:prstGeom prst="rect">
            <a:avLst/>
          </a:prstGeom>
        </p:spPr>
      </p:pic>
      <p:sp>
        <p:nvSpPr>
          <p:cNvPr id="2" name="Title 1"/>
          <p:cNvSpPr>
            <a:spLocks noGrp="1"/>
          </p:cNvSpPr>
          <p:nvPr>
            <p:ph type="title"/>
          </p:nvPr>
        </p:nvSpPr>
        <p:spPr>
          <a:xfrm>
            <a:off x="1893458" y="423335"/>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8" y="3246269"/>
            <a:ext cx="8340436" cy="1500187"/>
          </a:xfrm>
          <a:prstGeom prst="rect">
            <a:avLst/>
          </a:prstGeom>
        </p:spPr>
        <p:txBody>
          <a:bodyPr tIns="182880" rIns="457200" bIns="182880" anchor="t" anchorCtr="0"/>
          <a:lstStyle>
            <a:lvl1pPr marL="0" indent="0">
              <a:buNone/>
              <a:defRPr sz="2400">
                <a:solidFill>
                  <a:schemeClr val="bg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12/1/20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8604225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12/1/20</a:t>
            </a:fld>
            <a:endParaRPr lang="en-US" dirty="0"/>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3"/>
            <a:ext cx="8610600" cy="688099"/>
          </a:xfrm>
          <a:prstGeom prst="rect">
            <a:avLst/>
          </a:prstGeom>
        </p:spPr>
        <p:txBody>
          <a:bodyPr>
            <a:normAutofit/>
          </a:bodyPr>
          <a:lstStyle>
            <a:lvl1pPr marL="0" indent="0">
              <a:buNone/>
              <a:defRPr sz="24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3626488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12/1/20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65899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12/1/20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390723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2" name="Title 1"/>
          <p:cNvSpPr>
            <a:spLocks noGrp="1"/>
          </p:cNvSpPr>
          <p:nvPr>
            <p:ph type="title"/>
          </p:nvPr>
        </p:nvSpPr>
        <p:spPr>
          <a:xfrm>
            <a:off x="839788" y="365127"/>
            <a:ext cx="10515600" cy="1149351"/>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5"/>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2" y="1681165"/>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671763"/>
            <a:ext cx="5183188" cy="2980895"/>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12/1/20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2564816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12/1/20</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vl1pPr>
            <a:lvl2pPr marL="457178" indent="0">
              <a:buNone/>
              <a:defRPr/>
            </a:lvl2pPr>
            <a:lvl3pPr marL="914354" indent="0">
              <a:buNone/>
              <a:defRPr/>
            </a:lvl3pPr>
            <a:lvl4pPr marL="1371532" indent="0">
              <a:buNone/>
              <a:defRPr/>
            </a:lvl4pPr>
            <a:lvl5pPr marL="1828709"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178" indent="0" algn="r">
              <a:buNone/>
              <a:defRPr/>
            </a:lvl2pPr>
            <a:lvl3pPr marL="914354" indent="0" algn="r">
              <a:buNone/>
              <a:defRPr/>
            </a:lvl3pPr>
            <a:lvl4pPr marL="1371532" indent="0" algn="r">
              <a:buNone/>
              <a:defRPr/>
            </a:lvl4pPr>
            <a:lvl5pPr marL="1828709" indent="0" algn="r">
              <a:buNone/>
              <a:defRPr/>
            </a:lvl5pPr>
          </a:lstStyle>
          <a:p>
            <a:pPr lvl="0"/>
            <a:endParaRPr lang="en-US" dirty="0"/>
          </a:p>
        </p:txBody>
      </p:sp>
    </p:spTree>
    <p:extLst>
      <p:ext uri="{BB962C8B-B14F-4D97-AF65-F5344CB8AC3E}">
        <p14:creationId xmlns:p14="http://schemas.microsoft.com/office/powerpoint/2010/main" val="40336166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12/1/20</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1"/>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3561751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 y="1715"/>
            <a:ext cx="12185907"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12/1/20</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1"/>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2486582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2"/>
            <a:ext cx="12188952" cy="6852859"/>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12/1/20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2"/>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3"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22544941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4"/>
            <a:ext cx="9922164" cy="4932219"/>
          </a:xfrm>
        </p:spPr>
        <p:txBody>
          <a:bodyPr anchor="ctr" anchorCtr="0"/>
          <a:lstStyle>
            <a:lvl1pPr marL="0" indent="0" algn="ctr">
              <a:buNone/>
              <a:defRPr>
                <a:noFill/>
              </a:defRPr>
            </a:lvl1pPr>
          </a:lstStyle>
          <a:p>
            <a:endParaRPr lang="en-US" dirty="0"/>
          </a:p>
        </p:txBody>
      </p:sp>
      <p:sp>
        <p:nvSpPr>
          <p:cNvPr id="2" name="Date Placeholder 1"/>
          <p:cNvSpPr>
            <a:spLocks noGrp="1"/>
          </p:cNvSpPr>
          <p:nvPr>
            <p:ph type="dt" sz="half" idx="10"/>
          </p:nvPr>
        </p:nvSpPr>
        <p:spPr/>
        <p:txBody>
          <a:bodyPr/>
          <a:lstStyle/>
          <a:p>
            <a:fld id="{4A706AEE-E4B8-4315-A38A-5DBF50C52D73}" type="datetimeFigureOut">
              <a:rPr lang="en-US" smtClean="0"/>
              <a:t>12/1/20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5968374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1"/>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2"/>
            <a:ext cx="3932237" cy="3811588"/>
          </a:xfrm>
          <a:prstGeom prst="rect">
            <a:avLst/>
          </a:prstGeo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2144272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1"/>
          </a:xfrm>
          <a:prstGeom prst="rect">
            <a:avLst/>
          </a:prstGeom>
          <a:noFill/>
        </p:spPr>
        <p:txBody>
          <a:bodyPr anchor="ct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dirty="0"/>
          </a:p>
        </p:txBody>
      </p:sp>
      <p:sp>
        <p:nvSpPr>
          <p:cNvPr id="4" name="Text Placeholder 3"/>
          <p:cNvSpPr>
            <a:spLocks noGrp="1"/>
          </p:cNvSpPr>
          <p:nvPr>
            <p:ph type="body" sz="half" idx="2"/>
          </p:nvPr>
        </p:nvSpPr>
        <p:spPr>
          <a:xfrm>
            <a:off x="839788" y="2057402"/>
            <a:ext cx="3932237" cy="3811588"/>
          </a:xfrm>
          <a:prstGeom prst="rect">
            <a:avLst/>
          </a:prstGeo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8977363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12/1/20</a:t>
            </a:fld>
            <a:endParaRPr lang="en-US" dirty="0"/>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91" y="3168075"/>
            <a:ext cx="4592495" cy="2354047"/>
          </a:xfrm>
        </p:spPr>
        <p:txBody>
          <a:bodyPr anchor="ctr">
            <a:normAutofit/>
          </a:bodyPr>
          <a:lstStyle>
            <a:lvl1pPr marL="0" indent="0">
              <a:buNone/>
              <a:defRPr sz="2000" b="0"/>
            </a:lvl1pPr>
            <a:lvl2pPr marL="457178" indent="0">
              <a:buNone/>
              <a:defRPr sz="2000"/>
            </a:lvl2pPr>
            <a:lvl3pPr marL="914354" indent="0">
              <a:buNone/>
              <a:defRPr/>
            </a:lvl3pPr>
            <a:lvl4pPr marL="1371532" indent="0">
              <a:buNone/>
              <a:defRPr/>
            </a:lvl4pPr>
            <a:lvl5pPr marL="1828709"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6" y="3168075"/>
            <a:ext cx="4592495" cy="2354047"/>
          </a:xfrm>
        </p:spPr>
        <p:txBody>
          <a:bodyPr anchor="ctr">
            <a:normAutofit/>
          </a:bodyPr>
          <a:lstStyle>
            <a:lvl1pPr marL="0" indent="0">
              <a:buNone/>
              <a:defRPr sz="2000" b="0"/>
            </a:lvl1pPr>
            <a:lvl2pPr marL="457178" indent="0">
              <a:buNone/>
              <a:defRPr sz="2000"/>
            </a:lvl2pPr>
            <a:lvl3pPr marL="914354" indent="0">
              <a:buNone/>
              <a:defRPr/>
            </a:lvl3pPr>
            <a:lvl4pPr marL="1371532" indent="0">
              <a:buNone/>
              <a:defRPr/>
            </a:lvl4pPr>
            <a:lvl5pPr marL="1828709"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1" y="5661894"/>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927693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2" name="Title 1"/>
          <p:cNvSpPr>
            <a:spLocks noGrp="1"/>
          </p:cNvSpPr>
          <p:nvPr>
            <p:ph type="title"/>
          </p:nvPr>
        </p:nvSpPr>
        <p:spPr>
          <a:xfrm>
            <a:off x="839788" y="365126"/>
            <a:ext cx="10515600" cy="1149351"/>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671762"/>
            <a:ext cx="5183188" cy="2980895"/>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12/1/20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841496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12/1/20</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vl1pPr>
            <a:lvl2pPr marL="457189" indent="0">
              <a:buNone/>
              <a:defRPr/>
            </a:lvl2pPr>
            <a:lvl3pPr marL="914377" indent="0">
              <a:buNone/>
              <a:defRPr/>
            </a:lvl3pPr>
            <a:lvl4pPr marL="1371566" indent="0">
              <a:buNone/>
              <a:defRPr/>
            </a:lvl4pPr>
            <a:lvl5pPr marL="1828754"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189" indent="0" algn="r">
              <a:buNone/>
              <a:defRPr/>
            </a:lvl2pPr>
            <a:lvl3pPr marL="914377" indent="0" algn="r">
              <a:buNone/>
              <a:defRPr/>
            </a:lvl3pPr>
            <a:lvl4pPr marL="1371566" indent="0" algn="r">
              <a:buNone/>
              <a:defRPr/>
            </a:lvl4pPr>
            <a:lvl5pPr marL="1828754" indent="0" algn="r">
              <a:buNone/>
              <a:defRPr/>
            </a:lvl5pPr>
          </a:lstStyle>
          <a:p>
            <a:pPr lvl="0"/>
            <a:endParaRPr lang="en-US" dirty="0"/>
          </a:p>
        </p:txBody>
      </p:sp>
    </p:spTree>
    <p:extLst>
      <p:ext uri="{BB962C8B-B14F-4D97-AF65-F5344CB8AC3E}">
        <p14:creationId xmlns:p14="http://schemas.microsoft.com/office/powerpoint/2010/main" val="4282108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12/1/20</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0"/>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889305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5"/>
            <a:ext cx="12185907"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12/1/20</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0"/>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666366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image" Target="../media/image1.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3.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6" Type="http://schemas.openxmlformats.org/officeDocument/2006/relationships/image" Target="../media/image1.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4.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 y="1715"/>
            <a:ext cx="12191999" cy="6854572"/>
          </a:xfrm>
          <a:prstGeom prst="rect">
            <a:avLst/>
          </a:prstGeom>
        </p:spPr>
      </p:pic>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12/1/20</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dirty="0"/>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677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377"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noChangeAspect="1"/>
          </p:cNvSpPr>
          <p:nvPr>
            <p:ph type="title"/>
          </p:nvPr>
        </p:nvSpPr>
        <p:spPr>
          <a:xfrm>
            <a:off x="1157728" y="274639"/>
            <a:ext cx="9651145" cy="1143000"/>
          </a:xfrm>
          <a:prstGeom prst="rect">
            <a:avLst/>
          </a:prstGeom>
        </p:spPr>
        <p:txBody>
          <a:bodyPr vert="horz" lIns="0" tIns="45720" rIns="0" bIns="45720" rtlCol="0" anchor="ctr">
            <a:noAutofit/>
          </a:bodyPr>
          <a:lstStyle/>
          <a:p>
            <a:r>
              <a:rPr lang="en-US" dirty="0"/>
              <a:t>CLICK TO EDIT MASTER TITLE STYLE</a:t>
            </a:r>
          </a:p>
        </p:txBody>
      </p:sp>
      <p:sp>
        <p:nvSpPr>
          <p:cNvPr id="3" name="Text Placeholder 2"/>
          <p:cNvSpPr>
            <a:spLocks noGrp="1" noChangeAspect="1"/>
          </p:cNvSpPr>
          <p:nvPr>
            <p:ph type="body" idx="1"/>
          </p:nvPr>
        </p:nvSpPr>
        <p:spPr>
          <a:xfrm>
            <a:off x="1157728" y="1600201"/>
            <a:ext cx="9651145"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1"/>
            <a:ext cx="6551065" cy="365125"/>
          </a:xfrm>
          <a:prstGeom prst="rect">
            <a:avLst/>
          </a:prstGeom>
        </p:spPr>
        <p:txBody>
          <a:bodyPr vert="horz" lIns="91440" tIns="45720" rIns="91440" bIns="45720" rtlCol="0" anchor="ctr"/>
          <a:lstStyle>
            <a:lvl1pPr algn="r">
              <a:defRPr sz="1600" i="1">
                <a:solidFill>
                  <a:schemeClr val="accent2"/>
                </a:solidFill>
              </a:defRPr>
            </a:lvl1pPr>
          </a:lstStyle>
          <a:p>
            <a:r>
              <a:rPr lang="en-US" dirty="0"/>
              <a:t>Kansas leads the world in the success of each student.</a:t>
            </a:r>
          </a:p>
        </p:txBody>
      </p:sp>
      <p:sp>
        <p:nvSpPr>
          <p:cNvPr id="6" name="Slide Number Placeholder 5"/>
          <p:cNvSpPr>
            <a:spLocks noGrp="1"/>
          </p:cNvSpPr>
          <p:nvPr>
            <p:ph type="sldNum" sz="quarter" idx="4"/>
          </p:nvPr>
        </p:nvSpPr>
        <p:spPr>
          <a:xfrm>
            <a:off x="10808872" y="6356351"/>
            <a:ext cx="1004049"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82753B9A-EE3B-9E49-8C7A-EB4BACD1431E}" type="slidenum">
              <a:rPr lang="en-US" smtClean="0"/>
              <a:t>‹#›</a:t>
            </a:fld>
            <a:endParaRPr lang="en-US" dirty="0"/>
          </a:p>
        </p:txBody>
      </p:sp>
      <p:grpSp>
        <p:nvGrpSpPr>
          <p:cNvPr id="13" name="Group 12"/>
          <p:cNvGrpSpPr/>
          <p:nvPr userDrawn="1"/>
        </p:nvGrpSpPr>
        <p:grpSpPr>
          <a:xfrm>
            <a:off x="10993305" y="11"/>
            <a:ext cx="724503" cy="1174568"/>
            <a:chOff x="8244978" y="8"/>
            <a:chExt cx="543377" cy="880926"/>
          </a:xfrm>
          <a:solidFill>
            <a:schemeClr val="tx2"/>
          </a:solidFill>
        </p:grpSpPr>
        <p:sp>
          <p:nvSpPr>
            <p:cNvPr id="9" name="Flowchart: Off-page Connector 8"/>
            <p:cNvSpPr/>
            <p:nvPr userDrawn="1"/>
          </p:nvSpPr>
          <p:spPr>
            <a:xfrm>
              <a:off x="8244978" y="8"/>
              <a:ext cx="543377" cy="880926"/>
            </a:xfrm>
            <a:prstGeom prst="flowChartOffpageConnector">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8" name="Picture 7"/>
            <p:cNvPicPr>
              <a:picLocks noChangeAspect="1"/>
            </p:cNvPicPr>
            <p:nvPr userDrawn="1"/>
          </p:nvPicPr>
          <p:blipFill rotWithShape="1">
            <a:blip r:embed="rId17">
              <a:extLst>
                <a:ext uri="{28A0092B-C50C-407E-A947-70E740481C1C}">
                  <a14:useLocalDpi xmlns:a14="http://schemas.microsoft.com/office/drawing/2010/main" val="0"/>
                </a:ext>
              </a:extLst>
            </a:blip>
            <a:srcRect b="35174"/>
            <a:stretch/>
          </p:blipFill>
          <p:spPr>
            <a:xfrm>
              <a:off x="8279259" y="124092"/>
              <a:ext cx="474816" cy="584692"/>
            </a:xfrm>
            <a:prstGeom prst="rect">
              <a:avLst/>
            </a:prstGeom>
            <a:grpFill/>
          </p:spPr>
        </p:pic>
      </p:grpSp>
      <p:sp>
        <p:nvSpPr>
          <p:cNvPr id="12" name="Rectangle 11"/>
          <p:cNvSpPr/>
          <p:nvPr userDrawn="1"/>
        </p:nvSpPr>
        <p:spPr>
          <a:xfrm>
            <a:off x="1" y="0"/>
            <a:ext cx="1024537" cy="68580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4" name="Date Placeholder 3"/>
          <p:cNvSpPr>
            <a:spLocks noGrp="1"/>
          </p:cNvSpPr>
          <p:nvPr userDrawn="1">
            <p:ph type="dt" sz="half" idx="2"/>
          </p:nvPr>
        </p:nvSpPr>
        <p:spPr>
          <a:xfrm>
            <a:off x="1157725" y="6356351"/>
            <a:ext cx="2915667" cy="365125"/>
          </a:xfrm>
          <a:prstGeom prst="rect">
            <a:avLst/>
          </a:prstGeom>
        </p:spPr>
        <p:txBody>
          <a:bodyPr vert="horz" lIns="91440" tIns="45720" rIns="91440" bIns="45720" rtlCol="0" anchor="ctr"/>
          <a:lstStyle>
            <a:lvl1pPr algn="l">
              <a:defRPr sz="1067">
                <a:solidFill>
                  <a:schemeClr val="tx1">
                    <a:tint val="75000"/>
                  </a:schemeClr>
                </a:solidFill>
              </a:defRPr>
            </a:lvl1pPr>
          </a:lstStyle>
          <a:p>
            <a:fld id="{A6B1562E-A5C8-9F43-9794-799EA76A6F53}" type="datetimeFigureOut">
              <a:rPr lang="en-US" smtClean="0"/>
              <a:pPr/>
              <a:t>12/1/20</a:t>
            </a:fld>
            <a:endParaRPr lang="en-US" dirty="0"/>
          </a:p>
        </p:txBody>
      </p:sp>
    </p:spTree>
    <p:extLst>
      <p:ext uri="{BB962C8B-B14F-4D97-AF65-F5344CB8AC3E}">
        <p14:creationId xmlns:p14="http://schemas.microsoft.com/office/powerpoint/2010/main" val="180966788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Lst>
  <p:txStyles>
    <p:titleStyle>
      <a:lvl1pPr algn="l" defTabSz="609585" rtl="0" eaLnBrk="1" latinLnBrk="0" hangingPunct="1">
        <a:spcBef>
          <a:spcPct val="0"/>
        </a:spcBef>
        <a:buNone/>
        <a:defRPr sz="4267" b="1" kern="1200">
          <a:solidFill>
            <a:schemeClr val="tx1"/>
          </a:solidFill>
          <a:latin typeface="+mn-lt"/>
          <a:ea typeface="+mj-ea"/>
          <a:cs typeface="+mj-cs"/>
        </a:defRPr>
      </a:lvl1pPr>
    </p:titleStyle>
    <p:bodyStyle>
      <a:lvl1pPr marL="0" indent="0" algn="l" defTabSz="609585" rtl="0" eaLnBrk="1" latinLnBrk="0" hangingPunct="1">
        <a:spcBef>
          <a:spcPts val="0"/>
        </a:spcBef>
        <a:buFont typeface="Arial"/>
        <a:buNone/>
        <a:defRPr sz="3200" kern="1200">
          <a:solidFill>
            <a:schemeClr val="tx1"/>
          </a:solidFill>
          <a:latin typeface="+mn-lt"/>
          <a:ea typeface="+mn-ea"/>
          <a:cs typeface="+mn-cs"/>
        </a:defRPr>
      </a:lvl1pPr>
      <a:lvl2pPr marL="990575" indent="-380990" algn="l" defTabSz="609585" rtl="0" eaLnBrk="1" latinLnBrk="0" hangingPunct="1">
        <a:spcBef>
          <a:spcPts val="0"/>
        </a:spcBef>
        <a:buFont typeface="Arial" panose="020B0604020202020204" pitchFamily="34" charset="0"/>
        <a:buChar char="•"/>
        <a:defRPr sz="2667" kern="1200">
          <a:solidFill>
            <a:schemeClr val="tx1"/>
          </a:solidFill>
          <a:latin typeface="+mn-lt"/>
          <a:ea typeface="+mn-ea"/>
          <a:cs typeface="+mn-cs"/>
        </a:defRPr>
      </a:lvl2pPr>
      <a:lvl3pPr marL="1523962" indent="-304792" algn="l" defTabSz="609585" rtl="0" eaLnBrk="1" latinLnBrk="0" hangingPunct="1">
        <a:spcBef>
          <a:spcPts val="0"/>
        </a:spcBef>
        <a:buFont typeface="Arial"/>
        <a:buChar char="•"/>
        <a:defRPr sz="2400" kern="1200">
          <a:solidFill>
            <a:schemeClr val="tx1"/>
          </a:solidFill>
          <a:latin typeface="+mn-lt"/>
          <a:ea typeface="+mn-ea"/>
          <a:cs typeface="+mn-cs"/>
        </a:defRPr>
      </a:lvl3pPr>
      <a:lvl4pPr marL="2133547" indent="-304792" algn="l" defTabSz="609585" rtl="0" eaLnBrk="1" latinLnBrk="0" hangingPunct="1">
        <a:spcBef>
          <a:spcPts val="0"/>
        </a:spcBef>
        <a:buFont typeface="Arial" panose="020B0604020202020204" pitchFamily="34" charset="0"/>
        <a:buChar char="•"/>
        <a:defRPr sz="2133" kern="1200">
          <a:solidFill>
            <a:schemeClr val="tx1"/>
          </a:solidFill>
          <a:latin typeface="+mn-lt"/>
          <a:ea typeface="+mn-ea"/>
          <a:cs typeface="+mn-cs"/>
        </a:defRPr>
      </a:lvl4pPr>
      <a:lvl5pPr marL="2819330" indent="-380990" algn="l" defTabSz="609585" rtl="0" eaLnBrk="1" latinLnBrk="0" hangingPunct="1">
        <a:spcBef>
          <a:spcPts val="0"/>
        </a:spcBef>
        <a:buFont typeface="Arial" panose="020B0604020202020204" pitchFamily="34" charset="0"/>
        <a:buChar char="•"/>
        <a:defRPr sz="18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 y="1715"/>
            <a:ext cx="12191999" cy="6854572"/>
          </a:xfrm>
          <a:prstGeom prst="rect">
            <a:avLst/>
          </a:prstGeom>
        </p:spPr>
      </p:pic>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12/1/20</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dirty="0"/>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661224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Lst>
  <p:txStyles>
    <p:titleStyle>
      <a:lvl1pPr algn="l" defTabSz="914354"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589" indent="-228589" algn="l" defTabSz="914354"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66" indent="-228589" algn="l" defTabSz="914354"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42" indent="-228589" algn="l" defTabSz="914354"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20" indent="-228589" algn="l" defTabSz="914354"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298" indent="-228589" algn="l" defTabSz="914354"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 y="1715"/>
            <a:ext cx="12191999" cy="6854572"/>
          </a:xfrm>
          <a:prstGeom prst="rect">
            <a:avLst/>
          </a:prstGeom>
        </p:spPr>
      </p:pic>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12/1/20</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dirty="0"/>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590773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Lst>
  <p:txStyles>
    <p:titleStyle>
      <a:lvl1pPr algn="l" defTabSz="914354"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589" indent="-228589" algn="l" defTabSz="914354"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66" indent="-228589" algn="l" defTabSz="914354"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42" indent="-228589" algn="l" defTabSz="914354"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20" indent="-228589" algn="l" defTabSz="914354"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298" indent="-228589" algn="l" defTabSz="914354"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1974" y="4270703"/>
            <a:ext cx="11970026" cy="891019"/>
          </a:xfrm>
        </p:spPr>
        <p:txBody>
          <a:bodyPr>
            <a:normAutofit/>
          </a:bodyPr>
          <a:lstStyle/>
          <a:p>
            <a:r>
              <a:rPr lang="en-US" sz="4000" dirty="0"/>
              <a:t>Changing our Path, Maintaining our Purpose</a:t>
            </a:r>
          </a:p>
        </p:txBody>
      </p:sp>
      <p:sp>
        <p:nvSpPr>
          <p:cNvPr id="3" name="Text Placeholder 1">
            <a:extLst>
              <a:ext uri="{FF2B5EF4-FFF2-40B4-BE49-F238E27FC236}">
                <a16:creationId xmlns:a16="http://schemas.microsoft.com/office/drawing/2014/main" id="{719DF667-336E-F549-9919-2D7F0786A680}"/>
              </a:ext>
            </a:extLst>
          </p:cNvPr>
          <p:cNvSpPr>
            <a:spLocks noGrp="1"/>
          </p:cNvSpPr>
          <p:nvPr>
            <p:ph type="body" idx="1"/>
          </p:nvPr>
        </p:nvSpPr>
        <p:spPr>
          <a:xfrm>
            <a:off x="3581400" y="5257801"/>
            <a:ext cx="8610600" cy="688099"/>
          </a:xfrm>
        </p:spPr>
        <p:txBody>
          <a:bodyPr>
            <a:noAutofit/>
          </a:bodyPr>
          <a:lstStyle/>
          <a:p>
            <a:r>
              <a:rPr lang="en-US" sz="2667" dirty="0"/>
              <a:t>Dr. Randy Watson, Kansas Commissioner of Education</a:t>
            </a:r>
          </a:p>
        </p:txBody>
      </p:sp>
    </p:spTree>
    <p:extLst>
      <p:ext uri="{BB962C8B-B14F-4D97-AF65-F5344CB8AC3E}">
        <p14:creationId xmlns:p14="http://schemas.microsoft.com/office/powerpoint/2010/main" val="41411600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B3BEB5-FDC2-454D-9E31-32E7E3E7CCE2}"/>
              </a:ext>
            </a:extLst>
          </p:cNvPr>
          <p:cNvPicPr>
            <a:picLocks noChangeAspect="1"/>
          </p:cNvPicPr>
          <p:nvPr/>
        </p:nvPicPr>
        <p:blipFill>
          <a:blip r:embed="rId2"/>
          <a:stretch>
            <a:fillRect/>
          </a:stretch>
        </p:blipFill>
        <p:spPr>
          <a:xfrm>
            <a:off x="465992" y="1"/>
            <a:ext cx="10665070" cy="6312568"/>
          </a:xfrm>
          <a:prstGeom prst="rect">
            <a:avLst/>
          </a:prstGeom>
        </p:spPr>
      </p:pic>
      <p:sp>
        <p:nvSpPr>
          <p:cNvPr id="5" name="Rectangle 4">
            <a:extLst>
              <a:ext uri="{FF2B5EF4-FFF2-40B4-BE49-F238E27FC236}">
                <a16:creationId xmlns:a16="http://schemas.microsoft.com/office/drawing/2014/main" id="{8196BA4C-866B-BF4B-B54B-D26A23F8BB26}"/>
              </a:ext>
            </a:extLst>
          </p:cNvPr>
          <p:cNvSpPr/>
          <p:nvPr/>
        </p:nvSpPr>
        <p:spPr>
          <a:xfrm>
            <a:off x="694592" y="430823"/>
            <a:ext cx="4835770" cy="413239"/>
          </a:xfrm>
          <a:prstGeom prst="rect">
            <a:avLst/>
          </a:prstGeom>
          <a:solidFill>
            <a:schemeClr val="accent1">
              <a:alpha val="33000"/>
            </a:schemeClr>
          </a:solidFill>
          <a:ln w="635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C41BA6CF-8D46-4E4C-A481-E122EE3D0857}"/>
              </a:ext>
            </a:extLst>
          </p:cNvPr>
          <p:cNvCxnSpPr>
            <a:cxnSpLocks/>
          </p:cNvCxnSpPr>
          <p:nvPr/>
        </p:nvCxnSpPr>
        <p:spPr>
          <a:xfrm flipV="1">
            <a:off x="1828800" y="5196469"/>
            <a:ext cx="981307" cy="234175"/>
          </a:xfrm>
          <a:prstGeom prst="line">
            <a:avLst/>
          </a:prstGeom>
          <a:ln w="63500">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2365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825A27-F485-4955-A85C-11AF98BDFFA0}"/>
              </a:ext>
            </a:extLst>
          </p:cNvPr>
          <p:cNvPicPr>
            <a:picLocks noChangeAspect="1"/>
          </p:cNvPicPr>
          <p:nvPr/>
        </p:nvPicPr>
        <p:blipFill>
          <a:blip r:embed="rId2"/>
          <a:stretch>
            <a:fillRect/>
          </a:stretch>
        </p:blipFill>
        <p:spPr>
          <a:xfrm>
            <a:off x="267629" y="0"/>
            <a:ext cx="10783230" cy="6232359"/>
          </a:xfrm>
          <a:prstGeom prst="rect">
            <a:avLst/>
          </a:prstGeom>
        </p:spPr>
      </p:pic>
      <p:cxnSp>
        <p:nvCxnSpPr>
          <p:cNvPr id="3" name="Straight Connector 2">
            <a:extLst>
              <a:ext uri="{FF2B5EF4-FFF2-40B4-BE49-F238E27FC236}">
                <a16:creationId xmlns:a16="http://schemas.microsoft.com/office/drawing/2014/main" id="{27CF4CE6-197A-474E-AFA4-99033BDF915A}"/>
              </a:ext>
            </a:extLst>
          </p:cNvPr>
          <p:cNvCxnSpPr>
            <a:cxnSpLocks/>
          </p:cNvCxnSpPr>
          <p:nvPr/>
        </p:nvCxnSpPr>
        <p:spPr>
          <a:xfrm flipV="1">
            <a:off x="1940313" y="5675972"/>
            <a:ext cx="981307" cy="234175"/>
          </a:xfrm>
          <a:prstGeom prst="line">
            <a:avLst/>
          </a:prstGeom>
          <a:ln w="63500">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52880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0EC849-8EF0-4C88-8B2A-1C912653CD71}"/>
              </a:ext>
            </a:extLst>
          </p:cNvPr>
          <p:cNvPicPr>
            <a:picLocks noChangeAspect="1"/>
          </p:cNvPicPr>
          <p:nvPr/>
        </p:nvPicPr>
        <p:blipFill>
          <a:blip r:embed="rId2"/>
          <a:stretch>
            <a:fillRect/>
          </a:stretch>
        </p:blipFill>
        <p:spPr>
          <a:xfrm>
            <a:off x="122662" y="0"/>
            <a:ext cx="11340791" cy="6177776"/>
          </a:xfrm>
          <a:prstGeom prst="rect">
            <a:avLst/>
          </a:prstGeom>
        </p:spPr>
      </p:pic>
    </p:spTree>
    <p:extLst>
      <p:ext uri="{BB962C8B-B14F-4D97-AF65-F5344CB8AC3E}">
        <p14:creationId xmlns:p14="http://schemas.microsoft.com/office/powerpoint/2010/main" val="10776374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85EB63-D264-413B-949A-4D1D3F52AF72}"/>
              </a:ext>
            </a:extLst>
          </p:cNvPr>
          <p:cNvPicPr>
            <a:picLocks noChangeAspect="1"/>
          </p:cNvPicPr>
          <p:nvPr/>
        </p:nvPicPr>
        <p:blipFill>
          <a:blip r:embed="rId2"/>
          <a:stretch>
            <a:fillRect/>
          </a:stretch>
        </p:blipFill>
        <p:spPr>
          <a:xfrm>
            <a:off x="242786" y="167268"/>
            <a:ext cx="11003837" cy="3415841"/>
          </a:xfrm>
          <a:prstGeom prst="rect">
            <a:avLst/>
          </a:prstGeom>
        </p:spPr>
      </p:pic>
      <p:pic>
        <p:nvPicPr>
          <p:cNvPr id="3" name="Picture 2">
            <a:extLst>
              <a:ext uri="{FF2B5EF4-FFF2-40B4-BE49-F238E27FC236}">
                <a16:creationId xmlns:a16="http://schemas.microsoft.com/office/drawing/2014/main" id="{8CE0FD31-71F2-4384-9C34-8C94C6462D21}"/>
              </a:ext>
            </a:extLst>
          </p:cNvPr>
          <p:cNvPicPr>
            <a:picLocks noChangeAspect="1"/>
          </p:cNvPicPr>
          <p:nvPr/>
        </p:nvPicPr>
        <p:blipFill>
          <a:blip r:embed="rId3"/>
          <a:stretch>
            <a:fillRect/>
          </a:stretch>
        </p:blipFill>
        <p:spPr>
          <a:xfrm>
            <a:off x="289932" y="3324752"/>
            <a:ext cx="10995102" cy="2931082"/>
          </a:xfrm>
          <a:prstGeom prst="rect">
            <a:avLst/>
          </a:prstGeom>
        </p:spPr>
      </p:pic>
    </p:spTree>
    <p:extLst>
      <p:ext uri="{BB962C8B-B14F-4D97-AF65-F5344CB8AC3E}">
        <p14:creationId xmlns:p14="http://schemas.microsoft.com/office/powerpoint/2010/main" val="39983319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85BEBB-CE5A-4EBB-88CC-C4119A9FDF04}"/>
              </a:ext>
            </a:extLst>
          </p:cNvPr>
          <p:cNvPicPr>
            <a:picLocks noChangeAspect="1"/>
          </p:cNvPicPr>
          <p:nvPr/>
        </p:nvPicPr>
        <p:blipFill>
          <a:blip r:embed="rId2"/>
          <a:stretch>
            <a:fillRect/>
          </a:stretch>
        </p:blipFill>
        <p:spPr>
          <a:xfrm>
            <a:off x="245327" y="178420"/>
            <a:ext cx="11218127" cy="5865541"/>
          </a:xfrm>
          <a:prstGeom prst="rect">
            <a:avLst/>
          </a:prstGeom>
        </p:spPr>
      </p:pic>
    </p:spTree>
    <p:extLst>
      <p:ext uri="{BB962C8B-B14F-4D97-AF65-F5344CB8AC3E}">
        <p14:creationId xmlns:p14="http://schemas.microsoft.com/office/powerpoint/2010/main" val="22021179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EBDCEA-A992-4093-BE24-DF6EBD3CD14E}"/>
              </a:ext>
            </a:extLst>
          </p:cNvPr>
          <p:cNvSpPr>
            <a:spLocks noGrp="1"/>
          </p:cNvSpPr>
          <p:nvPr>
            <p:ph type="title" idx="4294967295"/>
          </p:nvPr>
        </p:nvSpPr>
        <p:spPr>
          <a:xfrm>
            <a:off x="0" y="457200"/>
            <a:ext cx="10515600" cy="1233488"/>
          </a:xfrm>
        </p:spPr>
        <p:txBody>
          <a:bodyPr/>
          <a:lstStyle/>
          <a:p>
            <a:pPr algn="ctr"/>
            <a:r>
              <a:rPr lang="en-US" dirty="0"/>
              <a:t>Measuring Student Learning</a:t>
            </a:r>
          </a:p>
        </p:txBody>
      </p:sp>
      <p:pic>
        <p:nvPicPr>
          <p:cNvPr id="4" name="Picture 3">
            <a:extLst>
              <a:ext uri="{FF2B5EF4-FFF2-40B4-BE49-F238E27FC236}">
                <a16:creationId xmlns:a16="http://schemas.microsoft.com/office/drawing/2014/main" id="{DFF7FC6F-D3FE-4433-BB8A-F5DD932CF744}"/>
              </a:ext>
            </a:extLst>
          </p:cNvPr>
          <p:cNvPicPr>
            <a:picLocks noChangeAspect="1"/>
          </p:cNvPicPr>
          <p:nvPr/>
        </p:nvPicPr>
        <p:blipFill>
          <a:blip r:embed="rId2"/>
          <a:stretch>
            <a:fillRect/>
          </a:stretch>
        </p:blipFill>
        <p:spPr>
          <a:xfrm>
            <a:off x="736735" y="1675125"/>
            <a:ext cx="10904308" cy="4234895"/>
          </a:xfrm>
          <a:prstGeom prst="rect">
            <a:avLst/>
          </a:prstGeom>
        </p:spPr>
      </p:pic>
    </p:spTree>
    <p:extLst>
      <p:ext uri="{BB962C8B-B14F-4D97-AF65-F5344CB8AC3E}">
        <p14:creationId xmlns:p14="http://schemas.microsoft.com/office/powerpoint/2010/main" val="42657487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51871DE4-BBF1-0A49-B7D7-AF6869025F78}"/>
              </a:ext>
            </a:extLst>
          </p:cNvPr>
          <p:cNvPicPr>
            <a:picLocks noChangeAspect="1"/>
          </p:cNvPicPr>
          <p:nvPr/>
        </p:nvPicPr>
        <p:blipFill>
          <a:blip r:embed="rId3"/>
          <a:stretch>
            <a:fillRect/>
          </a:stretch>
        </p:blipFill>
        <p:spPr>
          <a:xfrm>
            <a:off x="0" y="659423"/>
            <a:ext cx="12192000" cy="5240215"/>
          </a:xfrm>
          <a:prstGeom prst="rect">
            <a:avLst/>
          </a:prstGeom>
        </p:spPr>
      </p:pic>
      <p:sp>
        <p:nvSpPr>
          <p:cNvPr id="4" name="Rectangle 3">
            <a:extLst>
              <a:ext uri="{FF2B5EF4-FFF2-40B4-BE49-F238E27FC236}">
                <a16:creationId xmlns:a16="http://schemas.microsoft.com/office/drawing/2014/main" id="{255E2DAB-4A9B-CF4A-86E7-04CF031561F5}"/>
              </a:ext>
            </a:extLst>
          </p:cNvPr>
          <p:cNvSpPr/>
          <p:nvPr/>
        </p:nvSpPr>
        <p:spPr>
          <a:xfrm>
            <a:off x="793907" y="26377"/>
            <a:ext cx="10604185" cy="707886"/>
          </a:xfrm>
          <a:prstGeom prst="rect">
            <a:avLst/>
          </a:prstGeom>
        </p:spPr>
        <p:txBody>
          <a:bodyPr wrap="none">
            <a:spAutoFit/>
          </a:bodyPr>
          <a:lstStyle/>
          <a:p>
            <a:r>
              <a:rPr lang="en-US" sz="4000" dirty="0"/>
              <a:t>https://</a:t>
            </a:r>
            <a:r>
              <a:rPr lang="en-US" sz="4000" dirty="0" err="1"/>
              <a:t>kansasteachingandleadingproject.org</a:t>
            </a:r>
            <a:r>
              <a:rPr lang="en-US" sz="4000" dirty="0"/>
              <a:t>/</a:t>
            </a:r>
          </a:p>
        </p:txBody>
      </p:sp>
    </p:spTree>
    <p:extLst>
      <p:ext uri="{BB962C8B-B14F-4D97-AF65-F5344CB8AC3E}">
        <p14:creationId xmlns:p14="http://schemas.microsoft.com/office/powerpoint/2010/main" val="34641820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B401A-631D-E947-9CB8-7F7A3DBDEBA3}"/>
              </a:ext>
            </a:extLst>
          </p:cNvPr>
          <p:cNvSpPr>
            <a:spLocks noGrp="1"/>
          </p:cNvSpPr>
          <p:nvPr>
            <p:ph type="title"/>
          </p:nvPr>
        </p:nvSpPr>
        <p:spPr>
          <a:xfrm>
            <a:off x="722835" y="643907"/>
            <a:ext cx="10746329" cy="1149351"/>
          </a:xfrm>
        </p:spPr>
        <p:txBody>
          <a:bodyPr>
            <a:normAutofit/>
          </a:bodyPr>
          <a:lstStyle/>
          <a:p>
            <a:r>
              <a:rPr lang="en-US" sz="3800" b="1" dirty="0">
                <a:solidFill>
                  <a:schemeClr val="tx2"/>
                </a:solidFill>
                <a:latin typeface="+mn-lt"/>
              </a:rPr>
              <a:t>Questions to ask now, then plan for the future</a:t>
            </a:r>
          </a:p>
        </p:txBody>
      </p:sp>
      <p:sp>
        <p:nvSpPr>
          <p:cNvPr id="2" name="TextBox 1">
            <a:extLst>
              <a:ext uri="{FF2B5EF4-FFF2-40B4-BE49-F238E27FC236}">
                <a16:creationId xmlns:a16="http://schemas.microsoft.com/office/drawing/2014/main" id="{7089BA22-88CD-D848-A0AF-CA3F308B6CBE}"/>
              </a:ext>
            </a:extLst>
          </p:cNvPr>
          <p:cNvSpPr txBox="1"/>
          <p:nvPr/>
        </p:nvSpPr>
        <p:spPr>
          <a:xfrm>
            <a:off x="631903" y="1793258"/>
            <a:ext cx="4980878" cy="4185761"/>
          </a:xfrm>
          <a:prstGeom prst="rect">
            <a:avLst/>
          </a:prstGeom>
          <a:noFill/>
        </p:spPr>
        <p:txBody>
          <a:bodyPr wrap="square" rtlCol="0">
            <a:spAutoFit/>
          </a:bodyPr>
          <a:lstStyle/>
          <a:p>
            <a:pPr algn="ctr"/>
            <a:r>
              <a:rPr lang="en-US" sz="2800" b="1" dirty="0">
                <a:solidFill>
                  <a:schemeClr val="tx2"/>
                </a:solidFill>
              </a:rPr>
              <a:t>Social-Emotional Needs</a:t>
            </a:r>
          </a:p>
          <a:p>
            <a:pPr marL="285750" lvl="0" indent="-285750">
              <a:buClr>
                <a:schemeClr val="accent1"/>
              </a:buClr>
              <a:buSzPct val="125000"/>
              <a:buFont typeface="Arial" panose="020B0604020202020204" pitchFamily="34" charset="0"/>
              <a:buChar char="•"/>
            </a:pPr>
            <a:r>
              <a:rPr lang="en-US" sz="2000" dirty="0">
                <a:solidFill>
                  <a:schemeClr val="tx2"/>
                </a:solidFill>
              </a:rPr>
              <a:t>How have you addressed the social-emotional needs of staff and students?</a:t>
            </a:r>
          </a:p>
          <a:p>
            <a:pPr marL="285750" lvl="0" indent="-285750">
              <a:buClr>
                <a:schemeClr val="accent1"/>
              </a:buClr>
              <a:buSzPct val="125000"/>
              <a:buFont typeface="Arial" panose="020B0604020202020204" pitchFamily="34" charset="0"/>
              <a:buChar char="•"/>
            </a:pPr>
            <a:r>
              <a:rPr lang="en-US" sz="2000" dirty="0">
                <a:solidFill>
                  <a:schemeClr val="tx2"/>
                </a:solidFill>
              </a:rPr>
              <a:t>What data are you collecting to verify that you have effective interventions and supports?</a:t>
            </a:r>
          </a:p>
          <a:p>
            <a:pPr marL="285750" lvl="0" indent="-285750">
              <a:buClr>
                <a:schemeClr val="accent1"/>
              </a:buClr>
              <a:buSzPct val="125000"/>
              <a:buFont typeface="Arial" panose="020B0604020202020204" pitchFamily="34" charset="0"/>
              <a:buChar char="•"/>
            </a:pPr>
            <a:r>
              <a:rPr lang="en-US" sz="2000" dirty="0">
                <a:solidFill>
                  <a:schemeClr val="tx2"/>
                </a:solidFill>
              </a:rPr>
              <a:t>What does your analysis of your data tell you? </a:t>
            </a:r>
          </a:p>
          <a:p>
            <a:pPr marL="285750" lvl="0" indent="-285750">
              <a:buClr>
                <a:schemeClr val="accent1"/>
              </a:buClr>
              <a:buSzPct val="125000"/>
              <a:buFont typeface="Arial" panose="020B0604020202020204" pitchFamily="34" charset="0"/>
              <a:buChar char="•"/>
            </a:pPr>
            <a:r>
              <a:rPr lang="en-US" sz="2000" dirty="0">
                <a:solidFill>
                  <a:schemeClr val="tx2"/>
                </a:solidFill>
              </a:rPr>
              <a:t>What is your plan now to mitigate any social-emotional loss and what is your plan once the pandemic has ended to correct any areas of need?</a:t>
            </a:r>
          </a:p>
          <a:p>
            <a:endParaRPr lang="en-US" dirty="0"/>
          </a:p>
        </p:txBody>
      </p:sp>
      <p:sp>
        <p:nvSpPr>
          <p:cNvPr id="4" name="TextBox 3">
            <a:extLst>
              <a:ext uri="{FF2B5EF4-FFF2-40B4-BE49-F238E27FC236}">
                <a16:creationId xmlns:a16="http://schemas.microsoft.com/office/drawing/2014/main" id="{DD365D97-422F-F746-81E0-9C7D5777B883}"/>
              </a:ext>
            </a:extLst>
          </p:cNvPr>
          <p:cNvSpPr txBox="1"/>
          <p:nvPr/>
        </p:nvSpPr>
        <p:spPr>
          <a:xfrm>
            <a:off x="6579220" y="1793258"/>
            <a:ext cx="4482790" cy="4462760"/>
          </a:xfrm>
          <a:prstGeom prst="rect">
            <a:avLst/>
          </a:prstGeom>
          <a:noFill/>
        </p:spPr>
        <p:txBody>
          <a:bodyPr wrap="square" rtlCol="0">
            <a:spAutoFit/>
          </a:bodyPr>
          <a:lstStyle/>
          <a:p>
            <a:pPr algn="ctr"/>
            <a:r>
              <a:rPr lang="en-US" sz="2800" b="1" dirty="0">
                <a:solidFill>
                  <a:schemeClr val="tx2"/>
                </a:solidFill>
              </a:rPr>
              <a:t>Academic Needs</a:t>
            </a:r>
          </a:p>
          <a:p>
            <a:pPr marL="285750" lvl="0" indent="-285750">
              <a:buClr>
                <a:schemeClr val="accent1"/>
              </a:buClr>
              <a:buSzPct val="125000"/>
              <a:buFont typeface="Arial" panose="020B0604020202020204" pitchFamily="34" charset="0"/>
              <a:buChar char="•"/>
            </a:pPr>
            <a:r>
              <a:rPr lang="en-US" sz="2000" dirty="0">
                <a:solidFill>
                  <a:schemeClr val="tx2"/>
                </a:solidFill>
              </a:rPr>
              <a:t>What local assessments and measures are you using to gauge your student growth?</a:t>
            </a:r>
          </a:p>
          <a:p>
            <a:pPr marL="285750" lvl="0" indent="-285750">
              <a:buClr>
                <a:schemeClr val="accent1"/>
              </a:buClr>
              <a:buSzPct val="125000"/>
              <a:buFont typeface="Arial" panose="020B0604020202020204" pitchFamily="34" charset="0"/>
              <a:buChar char="•"/>
            </a:pPr>
            <a:r>
              <a:rPr lang="en-US" sz="2000" dirty="0">
                <a:solidFill>
                  <a:schemeClr val="tx2"/>
                </a:solidFill>
              </a:rPr>
              <a:t>What does the evidence from those assessments and measures tell you about student progress?</a:t>
            </a:r>
          </a:p>
          <a:p>
            <a:pPr marL="285750" indent="-285750">
              <a:buClr>
                <a:schemeClr val="accent1"/>
              </a:buClr>
              <a:buSzPct val="125000"/>
              <a:buFont typeface="Arial" panose="020B0604020202020204" pitchFamily="34" charset="0"/>
              <a:buChar char="•"/>
            </a:pPr>
            <a:r>
              <a:rPr lang="en-US" sz="2000" dirty="0">
                <a:solidFill>
                  <a:schemeClr val="tx2"/>
                </a:solidFill>
              </a:rPr>
              <a:t>What is your plan now to mitigate any academic loss and what is your plan once the pandemic has ended to correct any areas of need?</a:t>
            </a:r>
          </a:p>
          <a:p>
            <a:pPr lvl="0"/>
            <a:endParaRPr lang="en-US" dirty="0"/>
          </a:p>
          <a:p>
            <a:endParaRPr lang="en-US" dirty="0"/>
          </a:p>
        </p:txBody>
      </p:sp>
    </p:spTree>
    <p:extLst>
      <p:ext uri="{BB962C8B-B14F-4D97-AF65-F5344CB8AC3E}">
        <p14:creationId xmlns:p14="http://schemas.microsoft.com/office/powerpoint/2010/main" val="23849072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ssolve">
                                      <p:cBhvr>
                                        <p:cTn id="7" dur="2000"/>
                                        <p:tgtEl>
                                          <p:spTgt spid="2">
                                            <p:txEl>
                                              <p:pRg st="1" end="1"/>
                                            </p:txEl>
                                          </p:spTgt>
                                        </p:tgtEl>
                                      </p:cBhvr>
                                    </p:animEffect>
                                  </p:childTnLst>
                                </p:cTn>
                              </p:par>
                            </p:childTnLst>
                          </p:cTn>
                        </p:par>
                        <p:par>
                          <p:cTn id="8" fill="hold">
                            <p:stCondLst>
                              <p:cond delay="2000"/>
                            </p:stCondLst>
                            <p:childTnLst>
                              <p:par>
                                <p:cTn id="9" presetID="9" presetClass="entr" presetSubtype="0" fill="hold" nodeType="afterEffect">
                                  <p:stCondLst>
                                    <p:cond delay="200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dissolve">
                                      <p:cBhvr>
                                        <p:cTn id="11" dur="2000"/>
                                        <p:tgtEl>
                                          <p:spTgt spid="2">
                                            <p:txEl>
                                              <p:pRg st="2" end="2"/>
                                            </p:txEl>
                                          </p:spTgt>
                                        </p:tgtEl>
                                      </p:cBhvr>
                                    </p:animEffect>
                                  </p:childTnLst>
                                </p:cTn>
                              </p:par>
                            </p:childTnLst>
                          </p:cTn>
                        </p:par>
                        <p:par>
                          <p:cTn id="12" fill="hold">
                            <p:stCondLst>
                              <p:cond delay="6000"/>
                            </p:stCondLst>
                            <p:childTnLst>
                              <p:par>
                                <p:cTn id="13" presetID="9" presetClass="entr" presetSubtype="0" fill="hold" nodeType="afterEffect">
                                  <p:stCondLst>
                                    <p:cond delay="200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dissolve">
                                      <p:cBhvr>
                                        <p:cTn id="15" dur="2000"/>
                                        <p:tgtEl>
                                          <p:spTgt spid="2">
                                            <p:txEl>
                                              <p:pRg st="3" end="3"/>
                                            </p:txEl>
                                          </p:spTgt>
                                        </p:tgtEl>
                                      </p:cBhvr>
                                    </p:animEffect>
                                  </p:childTnLst>
                                </p:cTn>
                              </p:par>
                            </p:childTnLst>
                          </p:cTn>
                        </p:par>
                        <p:par>
                          <p:cTn id="16" fill="hold">
                            <p:stCondLst>
                              <p:cond delay="10000"/>
                            </p:stCondLst>
                            <p:childTnLst>
                              <p:par>
                                <p:cTn id="17" presetID="9" presetClass="entr" presetSubtype="0" fill="hold" nodeType="afterEffect">
                                  <p:stCondLst>
                                    <p:cond delay="200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dissolve">
                                      <p:cBhvr>
                                        <p:cTn id="19" dur="20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dissolve">
                                      <p:cBhvr>
                                        <p:cTn id="24" dur="2000"/>
                                        <p:tgtEl>
                                          <p:spTgt spid="4">
                                            <p:txEl>
                                              <p:pRg st="1" end="1"/>
                                            </p:txEl>
                                          </p:spTgt>
                                        </p:tgtEl>
                                      </p:cBhvr>
                                    </p:animEffect>
                                  </p:childTnLst>
                                </p:cTn>
                              </p:par>
                            </p:childTnLst>
                          </p:cTn>
                        </p:par>
                        <p:par>
                          <p:cTn id="25" fill="hold">
                            <p:stCondLst>
                              <p:cond delay="2000"/>
                            </p:stCondLst>
                            <p:childTnLst>
                              <p:par>
                                <p:cTn id="26" presetID="9" presetClass="entr" presetSubtype="0" fill="hold" nodeType="afterEffect">
                                  <p:stCondLst>
                                    <p:cond delay="200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dissolve">
                                      <p:cBhvr>
                                        <p:cTn id="28" dur="2000"/>
                                        <p:tgtEl>
                                          <p:spTgt spid="4">
                                            <p:txEl>
                                              <p:pRg st="2" end="2"/>
                                            </p:txEl>
                                          </p:spTgt>
                                        </p:tgtEl>
                                      </p:cBhvr>
                                    </p:animEffect>
                                  </p:childTnLst>
                                </p:cTn>
                              </p:par>
                            </p:childTnLst>
                          </p:cTn>
                        </p:par>
                        <p:par>
                          <p:cTn id="29" fill="hold">
                            <p:stCondLst>
                              <p:cond delay="6000"/>
                            </p:stCondLst>
                            <p:childTnLst>
                              <p:par>
                                <p:cTn id="30" presetID="9" presetClass="entr" presetSubtype="0" fill="hold" nodeType="afterEffect">
                                  <p:stCondLst>
                                    <p:cond delay="200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dissolve">
                                      <p:cBhvr>
                                        <p:cTn id="3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5">
            <a:extLst>
              <a:ext uri="{FF2B5EF4-FFF2-40B4-BE49-F238E27FC236}">
                <a16:creationId xmlns:a16="http://schemas.microsoft.com/office/drawing/2014/main" id="{6579ED47-39AB-2E4B-A487-33DDDE88F339}"/>
              </a:ext>
            </a:extLst>
          </p:cNvPr>
          <p:cNvPicPr>
            <a:picLocks noChangeAspect="1"/>
          </p:cNvPicPr>
          <p:nvPr/>
        </p:nvPicPr>
        <p:blipFill>
          <a:blip r:embed="rId2"/>
          <a:stretch>
            <a:fillRect/>
          </a:stretch>
        </p:blipFill>
        <p:spPr>
          <a:xfrm>
            <a:off x="2865556" y="558140"/>
            <a:ext cx="9128521" cy="5728249"/>
          </a:xfrm>
          <a:prstGeom prst="rect">
            <a:avLst/>
          </a:prstGeom>
        </p:spPr>
      </p:pic>
      <p:sp>
        <p:nvSpPr>
          <p:cNvPr id="4" name="Oval 3">
            <a:extLst>
              <a:ext uri="{FF2B5EF4-FFF2-40B4-BE49-F238E27FC236}">
                <a16:creationId xmlns:a16="http://schemas.microsoft.com/office/drawing/2014/main" id="{7D2ED169-55D7-D149-B7CA-8DC436EE3629}"/>
              </a:ext>
            </a:extLst>
          </p:cNvPr>
          <p:cNvSpPr/>
          <p:nvPr/>
        </p:nvSpPr>
        <p:spPr>
          <a:xfrm>
            <a:off x="2350008" y="2167128"/>
            <a:ext cx="9948672" cy="2359152"/>
          </a:xfrm>
          <a:prstGeom prst="ellipse">
            <a:avLst/>
          </a:prstGeom>
          <a:solidFill>
            <a:schemeClr val="accent1"/>
          </a:solidFill>
          <a:ln w="635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717756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4"/>
                                        </p:tgtEl>
                                        <p:attrNameLst>
                                          <p:attrName>style.opacity</p:attrName>
                                        </p:attrNameLst>
                                      </p:cBhvr>
                                      <p:to>
                                        <p:strVal val="0.25"/>
                                      </p:to>
                                    </p:set>
                                    <p:animEffect filter="image" prLst="opacity: 0.25">
                                      <p:cBhvr rctx="IE">
                                        <p:cTn id="7"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B60593-5BED-344F-8AAB-650852631EBA}"/>
              </a:ext>
            </a:extLst>
          </p:cNvPr>
          <p:cNvSpPr>
            <a:spLocks noGrp="1"/>
          </p:cNvSpPr>
          <p:nvPr>
            <p:ph type="title"/>
          </p:nvPr>
        </p:nvSpPr>
        <p:spPr>
          <a:xfrm>
            <a:off x="1713089" y="533402"/>
            <a:ext cx="10515600" cy="1149351"/>
          </a:xfrm>
        </p:spPr>
        <p:txBody>
          <a:bodyPr>
            <a:normAutofit/>
          </a:bodyPr>
          <a:lstStyle/>
          <a:p>
            <a:r>
              <a:rPr lang="en-US" sz="48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Board Leadership Challenge</a:t>
            </a:r>
            <a:endParaRPr lang="en-US" sz="4800" dirty="0"/>
          </a:p>
        </p:txBody>
      </p:sp>
      <p:pic>
        <p:nvPicPr>
          <p:cNvPr id="13" name="Picture 12">
            <a:extLst>
              <a:ext uri="{FF2B5EF4-FFF2-40B4-BE49-F238E27FC236}">
                <a16:creationId xmlns:a16="http://schemas.microsoft.com/office/drawing/2014/main" id="{75F0900A-7093-B842-9D71-35D577633C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2057400"/>
            <a:ext cx="5943600" cy="4043741"/>
          </a:xfrm>
          <a:prstGeom prst="rect">
            <a:avLst/>
          </a:prstGeom>
        </p:spPr>
      </p:pic>
      <p:sp>
        <p:nvSpPr>
          <p:cNvPr id="14" name="Rectangle 13">
            <a:extLst>
              <a:ext uri="{FF2B5EF4-FFF2-40B4-BE49-F238E27FC236}">
                <a16:creationId xmlns:a16="http://schemas.microsoft.com/office/drawing/2014/main" id="{5D352881-6E25-084F-ABD1-669407B8D4BD}"/>
              </a:ext>
            </a:extLst>
          </p:cNvPr>
          <p:cNvSpPr/>
          <p:nvPr/>
        </p:nvSpPr>
        <p:spPr>
          <a:xfrm>
            <a:off x="1295400" y="2057401"/>
            <a:ext cx="4724400" cy="4247317"/>
          </a:xfrm>
          <a:prstGeom prst="rect">
            <a:avLst/>
          </a:prstGeom>
        </p:spPr>
        <p:txBody>
          <a:bodyPr wrap="square">
            <a:spAutoFit/>
          </a:bodyPr>
          <a:lstStyle/>
          <a:p>
            <a:pPr defTabSz="1219140"/>
            <a:r>
              <a:rPr lang="en-US" sz="3200" dirty="0">
                <a:solidFill>
                  <a:srgbClr val="12284C"/>
                </a:solidFill>
                <a:latin typeface="Open Sans Light"/>
              </a:rPr>
              <a:t>“The dogmas of the quiet past, are inadequate to the stormy present. The occasion is piled high with difficulty, and we must rise -- with the occasion.” </a:t>
            </a:r>
            <a:r>
              <a:rPr lang="en-US" sz="1400" dirty="0">
                <a:solidFill>
                  <a:srgbClr val="12284C"/>
                </a:solidFill>
                <a:latin typeface="Open Sans Light"/>
              </a:rPr>
              <a:t>Annual Message to Congress - </a:t>
            </a:r>
            <a:br>
              <a:rPr lang="en-US" sz="1400" dirty="0">
                <a:solidFill>
                  <a:srgbClr val="12284C"/>
                </a:solidFill>
                <a:latin typeface="Open Sans Light"/>
              </a:rPr>
            </a:br>
            <a:r>
              <a:rPr lang="en-US" sz="1400" dirty="0">
                <a:solidFill>
                  <a:srgbClr val="12284C"/>
                </a:solidFill>
                <a:latin typeface="Open Sans Light"/>
              </a:rPr>
              <a:t>December 1, 1862</a:t>
            </a:r>
          </a:p>
        </p:txBody>
      </p:sp>
    </p:spTree>
    <p:extLst>
      <p:ext uri="{BB962C8B-B14F-4D97-AF65-F5344CB8AC3E}">
        <p14:creationId xmlns:p14="http://schemas.microsoft.com/office/powerpoint/2010/main" val="17510263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dissolve">
                                      <p:cBhvr>
                                        <p:cTn id="7"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5BA67E-B11A-164E-BA6C-DD373CE82E7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497034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12191999" cy="6858000"/>
          </a:xfrm>
          <a:prstGeom prst="rect">
            <a:avLst/>
          </a:prstGeom>
        </p:spPr>
      </p:pic>
    </p:spTree>
    <p:extLst>
      <p:ext uri="{BB962C8B-B14F-4D97-AF65-F5344CB8AC3E}">
        <p14:creationId xmlns:p14="http://schemas.microsoft.com/office/powerpoint/2010/main" val="29811678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87476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68215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2345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01243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99955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C8197B-0AEB-BA41-8700-744C54354F85}"/>
              </a:ext>
            </a:extLst>
          </p:cNvPr>
          <p:cNvSpPr txBox="1"/>
          <p:nvPr/>
        </p:nvSpPr>
        <p:spPr>
          <a:xfrm>
            <a:off x="2931854" y="421196"/>
            <a:ext cx="8993032" cy="1754326"/>
          </a:xfrm>
          <a:prstGeom prst="rect">
            <a:avLst/>
          </a:prstGeom>
          <a:noFill/>
        </p:spPr>
        <p:txBody>
          <a:bodyPr wrap="square" rtlCol="0">
            <a:spAutoFit/>
          </a:bodyPr>
          <a:lstStyle/>
          <a:p>
            <a:r>
              <a:rPr lang="en-US" sz="3600" dirty="0">
                <a:solidFill>
                  <a:schemeClr val="bg1"/>
                </a:solidFill>
              </a:rPr>
              <a:t>More than 418,000 mostly young Americans the same ages as today’s Millennials and GenZers died in WWII…</a:t>
            </a:r>
          </a:p>
        </p:txBody>
      </p:sp>
      <p:sp>
        <p:nvSpPr>
          <p:cNvPr id="3" name="TextBox 2">
            <a:extLst>
              <a:ext uri="{FF2B5EF4-FFF2-40B4-BE49-F238E27FC236}">
                <a16:creationId xmlns:a16="http://schemas.microsoft.com/office/drawing/2014/main" id="{58057678-3EB7-8E4D-88B9-BF837C4C1762}"/>
              </a:ext>
            </a:extLst>
          </p:cNvPr>
          <p:cNvSpPr txBox="1"/>
          <p:nvPr/>
        </p:nvSpPr>
        <p:spPr>
          <a:xfrm>
            <a:off x="2931854" y="2459613"/>
            <a:ext cx="8993032" cy="3416320"/>
          </a:xfrm>
          <a:prstGeom prst="rect">
            <a:avLst/>
          </a:prstGeom>
          <a:noFill/>
        </p:spPr>
        <p:txBody>
          <a:bodyPr wrap="square" rtlCol="0">
            <a:spAutoFit/>
          </a:bodyPr>
          <a:lstStyle/>
          <a:p>
            <a:r>
              <a:rPr lang="en-US" sz="3600" dirty="0">
                <a:solidFill>
                  <a:schemeClr val="bg1"/>
                </a:solidFill>
              </a:rPr>
              <a:t>A soldier’s strength came from loved ones and fellow citizens supporting them on the Homefront. They were the impetus for people being willing to give their lives. A country isn’t anything without the people and the values it represents.</a:t>
            </a:r>
          </a:p>
        </p:txBody>
      </p:sp>
      <p:pic>
        <p:nvPicPr>
          <p:cNvPr id="5" name="Picture 4" descr="Text, logo&#10;&#10;Description automatically generated">
            <a:extLst>
              <a:ext uri="{FF2B5EF4-FFF2-40B4-BE49-F238E27FC236}">
                <a16:creationId xmlns:a16="http://schemas.microsoft.com/office/drawing/2014/main" id="{ABBF27CC-FF38-7945-AB68-F056FB97055A}"/>
              </a:ext>
            </a:extLst>
          </p:cNvPr>
          <p:cNvPicPr>
            <a:picLocks noChangeAspect="1"/>
          </p:cNvPicPr>
          <p:nvPr/>
        </p:nvPicPr>
        <p:blipFill>
          <a:blip r:embed="rId2"/>
          <a:stretch>
            <a:fillRect/>
          </a:stretch>
        </p:blipFill>
        <p:spPr>
          <a:xfrm>
            <a:off x="372962" y="2371742"/>
            <a:ext cx="2418215" cy="3504191"/>
          </a:xfrm>
          <a:prstGeom prst="rect">
            <a:avLst/>
          </a:prstGeom>
        </p:spPr>
      </p:pic>
    </p:spTree>
    <p:extLst>
      <p:ext uri="{BB962C8B-B14F-4D97-AF65-F5344CB8AC3E}">
        <p14:creationId xmlns:p14="http://schemas.microsoft.com/office/powerpoint/2010/main" val="20970866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CEC6EA-38AC-4C4B-BD42-733CFC28362A}"/>
              </a:ext>
            </a:extLst>
          </p:cNvPr>
          <p:cNvSpPr/>
          <p:nvPr/>
        </p:nvSpPr>
        <p:spPr>
          <a:xfrm>
            <a:off x="2843372" y="505122"/>
            <a:ext cx="9272428" cy="5847755"/>
          </a:xfrm>
          <a:prstGeom prst="rect">
            <a:avLst/>
          </a:prstGeom>
        </p:spPr>
        <p:txBody>
          <a:bodyPr wrap="square">
            <a:spAutoFit/>
          </a:bodyPr>
          <a:lstStyle/>
          <a:p>
            <a:r>
              <a:rPr lang="en-US" sz="3400" dirty="0">
                <a:solidFill>
                  <a:schemeClr val="bg1"/>
                </a:solidFill>
              </a:rPr>
              <a:t>The Greatest Generation weren’t braggards or whiners; they were more laconic. They didn’t question putting their ambition on hold to serve their country. And back home, their loved ones—neighborhood by neighborhood, farm by farm, church by church, community by community—rallied by willingly embracing sacrifice. Gas and food were rationed, recycling happened in mass and materialism as an expression of vanity was frowned upon.  - Tom Brokaw</a:t>
            </a:r>
          </a:p>
        </p:txBody>
      </p:sp>
      <p:pic>
        <p:nvPicPr>
          <p:cNvPr id="4" name="Picture 3" descr="Text, logo&#10;&#10;Description automatically generated">
            <a:extLst>
              <a:ext uri="{FF2B5EF4-FFF2-40B4-BE49-F238E27FC236}">
                <a16:creationId xmlns:a16="http://schemas.microsoft.com/office/drawing/2014/main" id="{DEB9C959-C029-F442-A6E1-7607DDA3C9B2}"/>
              </a:ext>
            </a:extLst>
          </p:cNvPr>
          <p:cNvPicPr>
            <a:picLocks noChangeAspect="1"/>
          </p:cNvPicPr>
          <p:nvPr/>
        </p:nvPicPr>
        <p:blipFill>
          <a:blip r:embed="rId2"/>
          <a:stretch>
            <a:fillRect/>
          </a:stretch>
        </p:blipFill>
        <p:spPr>
          <a:xfrm>
            <a:off x="310857" y="2390674"/>
            <a:ext cx="2418215" cy="3504191"/>
          </a:xfrm>
          <a:prstGeom prst="rect">
            <a:avLst/>
          </a:prstGeom>
        </p:spPr>
      </p:pic>
    </p:spTree>
    <p:extLst>
      <p:ext uri="{BB962C8B-B14F-4D97-AF65-F5344CB8AC3E}">
        <p14:creationId xmlns:p14="http://schemas.microsoft.com/office/powerpoint/2010/main" val="41553475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iterate type="wd">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3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F97A4954-6B60-4060-A5A5-B4D86E50CDF5}"/>
              </a:ext>
            </a:extLst>
          </p:cNvPr>
          <p:cNvSpPr>
            <a:spLocks noGrp="1"/>
          </p:cNvSpPr>
          <p:nvPr>
            <p:ph type="media" sz="quarter" idx="14"/>
          </p:nvPr>
        </p:nvSpPr>
        <p:spPr/>
      </p:sp>
      <p:sp>
        <p:nvSpPr>
          <p:cNvPr id="3" name="Text Placeholder 6">
            <a:extLst>
              <a:ext uri="{FF2B5EF4-FFF2-40B4-BE49-F238E27FC236}">
                <a16:creationId xmlns:a16="http://schemas.microsoft.com/office/drawing/2014/main" id="{7FA4FA22-4AF7-6347-831D-CC5773794EF6}"/>
              </a:ext>
            </a:extLst>
          </p:cNvPr>
          <p:cNvSpPr txBox="1">
            <a:spLocks/>
          </p:cNvSpPr>
          <p:nvPr/>
        </p:nvSpPr>
        <p:spPr>
          <a:xfrm>
            <a:off x="71383" y="4525529"/>
            <a:ext cx="11811000" cy="1544012"/>
          </a:xfrm>
          <a:prstGeom prst="rect">
            <a:avLst/>
          </a:prstGeom>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sz="2800" kern="1200">
                <a:no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ts val="5333"/>
              </a:lnSpc>
              <a:spcBef>
                <a:spcPts val="1000"/>
              </a:spcBef>
              <a:spcAft>
                <a:spcPts val="0"/>
              </a:spcAft>
              <a:buClr>
                <a:srgbClr val="12284C"/>
              </a:buClr>
              <a:buSzTx/>
              <a:buFont typeface="Arial" panose="020B0604020202020204" pitchFamily="34" charset="0"/>
              <a:buNone/>
              <a:tabLst/>
              <a:defRPr/>
            </a:pPr>
            <a:r>
              <a:rPr kumimoji="0" lang="en-US" sz="6700" b="0" i="0" u="none" strike="noStrike" kern="1200" cap="none" spc="0" normalizeH="0" baseline="0" noProof="0" dirty="0">
                <a:ln>
                  <a:noFill/>
                </a:ln>
                <a:solidFill>
                  <a:srgbClr val="12284C"/>
                </a:solidFill>
                <a:effectLst/>
                <a:uLnTx/>
                <a:uFillTx/>
                <a:latin typeface="Open Sans"/>
                <a:ea typeface="Open Sans Light" panose="020B0306030504020204" pitchFamily="34" charset="0"/>
                <a:cs typeface="Open Sans Light" panose="020B0306030504020204" pitchFamily="34" charset="0"/>
              </a:rPr>
              <a:t>Kansas leads the </a:t>
            </a:r>
            <a:r>
              <a:rPr kumimoji="0" lang="en-US" sz="6700" b="1" i="0" u="none" strike="noStrike" kern="1200" cap="none" spc="0" normalizeH="0" baseline="0" noProof="0" dirty="0">
                <a:ln>
                  <a:noFill/>
                </a:ln>
                <a:solidFill>
                  <a:srgbClr val="FFA400"/>
                </a:solidFill>
                <a:effectLst/>
                <a:uLnTx/>
                <a:uFillTx/>
                <a:latin typeface="Open Sans"/>
                <a:ea typeface="Open Sans Light" panose="020B0306030504020204" pitchFamily="34" charset="0"/>
                <a:cs typeface="Open Sans Light" panose="020B0306030504020204" pitchFamily="34" charset="0"/>
              </a:rPr>
              <a:t>world</a:t>
            </a:r>
            <a:r>
              <a:rPr kumimoji="0" lang="en-US" sz="6700" b="0" i="0" u="none" strike="noStrike" kern="1200" cap="none" spc="0" normalizeH="0" baseline="0" noProof="0" dirty="0">
                <a:ln>
                  <a:noFill/>
                </a:ln>
                <a:solidFill>
                  <a:srgbClr val="12284C"/>
                </a:solidFill>
                <a:effectLst/>
                <a:uLnTx/>
                <a:uFillTx/>
                <a:latin typeface="Open Sans"/>
                <a:ea typeface="Open Sans Light" panose="020B0306030504020204" pitchFamily="34" charset="0"/>
                <a:cs typeface="Open Sans Light" panose="020B0306030504020204" pitchFamily="34" charset="0"/>
              </a:rPr>
              <a:t> in the success of each student</a:t>
            </a:r>
          </a:p>
        </p:txBody>
      </p:sp>
      <p:pic>
        <p:nvPicPr>
          <p:cNvPr id="4" name="Picture 3">
            <a:extLst>
              <a:ext uri="{FF2B5EF4-FFF2-40B4-BE49-F238E27FC236}">
                <a16:creationId xmlns:a16="http://schemas.microsoft.com/office/drawing/2014/main" id="{30430409-F00D-0944-8F3B-91BB27184B5C}"/>
              </a:ext>
            </a:extLst>
          </p:cNvPr>
          <p:cNvPicPr>
            <a:picLocks noChangeAspect="1"/>
          </p:cNvPicPr>
          <p:nvPr/>
        </p:nvPicPr>
        <p:blipFill>
          <a:blip r:embed="rId3"/>
          <a:stretch>
            <a:fillRect/>
          </a:stretch>
        </p:blipFill>
        <p:spPr>
          <a:xfrm>
            <a:off x="3" y="0"/>
            <a:ext cx="12191999" cy="4216400"/>
          </a:xfrm>
          <a:prstGeom prst="rect">
            <a:avLst/>
          </a:prstGeom>
        </p:spPr>
      </p:pic>
      <p:sp>
        <p:nvSpPr>
          <p:cNvPr id="6" name="Title 4">
            <a:extLst>
              <a:ext uri="{FF2B5EF4-FFF2-40B4-BE49-F238E27FC236}">
                <a16:creationId xmlns:a16="http://schemas.microsoft.com/office/drawing/2014/main" id="{F9509B5E-95E3-0647-B956-75BA60E888E6}"/>
              </a:ext>
            </a:extLst>
          </p:cNvPr>
          <p:cNvSpPr txBox="1">
            <a:spLocks/>
          </p:cNvSpPr>
          <p:nvPr/>
        </p:nvSpPr>
        <p:spPr>
          <a:xfrm>
            <a:off x="84083" y="2"/>
            <a:ext cx="11785600" cy="510116"/>
          </a:xfrm>
          <a:prstGeom prst="rect">
            <a:avLst/>
          </a:prstGeom>
          <a:noFill/>
        </p:spPr>
        <p:txBody>
          <a:bodyPr vert="horz" wrap="square" lIns="0" tIns="0" rIns="0" bIns="121920" rtlCol="0" anchor="t" anchorCtr="0">
            <a:no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pPr marL="0" marR="0" lvl="0" indent="0" algn="l" defTabSz="121911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12284C"/>
                </a:solidFill>
                <a:effectLst/>
                <a:uLnTx/>
                <a:uFillTx/>
                <a:latin typeface="Open Sans Light"/>
                <a:ea typeface="+mj-ea"/>
                <a:cs typeface="+mj-cs"/>
              </a:rPr>
              <a:t>Our Vision for Kansas ...</a:t>
            </a:r>
          </a:p>
        </p:txBody>
      </p:sp>
    </p:spTree>
    <p:extLst>
      <p:ext uri="{BB962C8B-B14F-4D97-AF65-F5344CB8AC3E}">
        <p14:creationId xmlns:p14="http://schemas.microsoft.com/office/powerpoint/2010/main" val="16120025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B401A-631D-E947-9CB8-7F7A3DBDEBA3}"/>
              </a:ext>
            </a:extLst>
          </p:cNvPr>
          <p:cNvSpPr>
            <a:spLocks noGrp="1"/>
          </p:cNvSpPr>
          <p:nvPr>
            <p:ph type="title"/>
          </p:nvPr>
        </p:nvSpPr>
        <p:spPr/>
        <p:txBody>
          <a:bodyPr/>
          <a:lstStyle/>
          <a:p>
            <a:r>
              <a:rPr lang="en-US" dirty="0"/>
              <a:t>Our dilemma as Educational Leaders</a:t>
            </a:r>
          </a:p>
        </p:txBody>
      </p:sp>
      <p:cxnSp>
        <p:nvCxnSpPr>
          <p:cNvPr id="4" name="Straight Connector 3">
            <a:extLst>
              <a:ext uri="{FF2B5EF4-FFF2-40B4-BE49-F238E27FC236}">
                <a16:creationId xmlns:a16="http://schemas.microsoft.com/office/drawing/2014/main" id="{765041B1-6509-3B4F-A185-DFE18F502F94}"/>
              </a:ext>
            </a:extLst>
          </p:cNvPr>
          <p:cNvCxnSpPr/>
          <p:nvPr/>
        </p:nvCxnSpPr>
        <p:spPr>
          <a:xfrm>
            <a:off x="1088945" y="3261620"/>
            <a:ext cx="9972431" cy="0"/>
          </a:xfrm>
          <a:prstGeom prst="line">
            <a:avLst/>
          </a:prstGeom>
          <a:ln w="127000">
            <a:solidFill>
              <a:schemeClr val="accent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3C50E77-3A6B-3D4C-957E-85DF013F84E7}"/>
              </a:ext>
            </a:extLst>
          </p:cNvPr>
          <p:cNvSpPr txBox="1"/>
          <p:nvPr/>
        </p:nvSpPr>
        <p:spPr>
          <a:xfrm>
            <a:off x="1552655" y="2039221"/>
            <a:ext cx="2730176" cy="1200329"/>
          </a:xfrm>
          <a:prstGeom prst="rect">
            <a:avLst/>
          </a:prstGeom>
          <a:noFill/>
        </p:spPr>
        <p:txBody>
          <a:bodyPr wrap="square" rtlCol="0">
            <a:spAutoFit/>
          </a:bodyPr>
          <a:lstStyle/>
          <a:p>
            <a:r>
              <a:rPr lang="en-US" sz="2400" dirty="0"/>
              <a:t>Ensure maximum safety for all students and staff</a:t>
            </a:r>
          </a:p>
        </p:txBody>
      </p:sp>
      <p:sp>
        <p:nvSpPr>
          <p:cNvPr id="6" name="TextBox 5">
            <a:extLst>
              <a:ext uri="{FF2B5EF4-FFF2-40B4-BE49-F238E27FC236}">
                <a16:creationId xmlns:a16="http://schemas.microsoft.com/office/drawing/2014/main" id="{F791DAC6-DCB9-9744-99AB-5B323E26FEE7}"/>
              </a:ext>
            </a:extLst>
          </p:cNvPr>
          <p:cNvSpPr txBox="1"/>
          <p:nvPr/>
        </p:nvSpPr>
        <p:spPr>
          <a:xfrm>
            <a:off x="7909168" y="1733086"/>
            <a:ext cx="2959427" cy="1569660"/>
          </a:xfrm>
          <a:prstGeom prst="rect">
            <a:avLst/>
          </a:prstGeom>
          <a:noFill/>
        </p:spPr>
        <p:txBody>
          <a:bodyPr wrap="square" rtlCol="0">
            <a:spAutoFit/>
          </a:bodyPr>
          <a:lstStyle/>
          <a:p>
            <a:r>
              <a:rPr lang="en-US" sz="2400" dirty="0"/>
              <a:t>Ensure maximum opportunities for student success skills to be learned</a:t>
            </a:r>
          </a:p>
        </p:txBody>
      </p:sp>
      <p:sp>
        <p:nvSpPr>
          <p:cNvPr id="7" name="TextBox 6">
            <a:extLst>
              <a:ext uri="{FF2B5EF4-FFF2-40B4-BE49-F238E27FC236}">
                <a16:creationId xmlns:a16="http://schemas.microsoft.com/office/drawing/2014/main" id="{0EFD75E2-C435-6E41-B156-3524A79C28A5}"/>
              </a:ext>
            </a:extLst>
          </p:cNvPr>
          <p:cNvSpPr txBox="1"/>
          <p:nvPr/>
        </p:nvSpPr>
        <p:spPr>
          <a:xfrm>
            <a:off x="1552655" y="3334008"/>
            <a:ext cx="2730176" cy="1200329"/>
          </a:xfrm>
          <a:prstGeom prst="rect">
            <a:avLst/>
          </a:prstGeom>
          <a:noFill/>
        </p:spPr>
        <p:txBody>
          <a:bodyPr wrap="square" rtlCol="0">
            <a:spAutoFit/>
          </a:bodyPr>
          <a:lstStyle/>
          <a:p>
            <a:r>
              <a:rPr lang="en-US" sz="2400" dirty="0"/>
              <a:t>Students will be a remote learning environment</a:t>
            </a:r>
          </a:p>
        </p:txBody>
      </p:sp>
      <p:sp>
        <p:nvSpPr>
          <p:cNvPr id="8" name="TextBox 7">
            <a:extLst>
              <a:ext uri="{FF2B5EF4-FFF2-40B4-BE49-F238E27FC236}">
                <a16:creationId xmlns:a16="http://schemas.microsoft.com/office/drawing/2014/main" id="{330EC96E-0210-F343-9C1D-B4B489B4D1FC}"/>
              </a:ext>
            </a:extLst>
          </p:cNvPr>
          <p:cNvSpPr txBox="1"/>
          <p:nvPr/>
        </p:nvSpPr>
        <p:spPr>
          <a:xfrm>
            <a:off x="7909168" y="3334008"/>
            <a:ext cx="2730176" cy="1200329"/>
          </a:xfrm>
          <a:prstGeom prst="rect">
            <a:avLst/>
          </a:prstGeom>
          <a:noFill/>
        </p:spPr>
        <p:txBody>
          <a:bodyPr wrap="square" rtlCol="0">
            <a:spAutoFit/>
          </a:bodyPr>
          <a:lstStyle/>
          <a:p>
            <a:r>
              <a:rPr lang="en-US" sz="2400" dirty="0"/>
              <a:t>Students will be a ”normal” school environment</a:t>
            </a:r>
          </a:p>
        </p:txBody>
      </p:sp>
      <p:cxnSp>
        <p:nvCxnSpPr>
          <p:cNvPr id="10" name="Straight Connector 9">
            <a:extLst>
              <a:ext uri="{FF2B5EF4-FFF2-40B4-BE49-F238E27FC236}">
                <a16:creationId xmlns:a16="http://schemas.microsoft.com/office/drawing/2014/main" id="{35E2AFD4-0BF9-354E-90B3-986EFF12FEE6}"/>
              </a:ext>
            </a:extLst>
          </p:cNvPr>
          <p:cNvCxnSpPr>
            <a:cxnSpLocks/>
          </p:cNvCxnSpPr>
          <p:nvPr/>
        </p:nvCxnSpPr>
        <p:spPr>
          <a:xfrm>
            <a:off x="2917742" y="3123152"/>
            <a:ext cx="1" cy="377569"/>
          </a:xfrm>
          <a:prstGeom prst="line">
            <a:avLst/>
          </a:prstGeom>
          <a:ln w="88900">
            <a:solidFill>
              <a:schemeClr val="accent4"/>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24FE44E-BA0F-5441-980B-D0141E089B6A}"/>
              </a:ext>
            </a:extLst>
          </p:cNvPr>
          <p:cNvCxnSpPr/>
          <p:nvPr/>
        </p:nvCxnSpPr>
        <p:spPr>
          <a:xfrm>
            <a:off x="9274256" y="3164884"/>
            <a:ext cx="0" cy="395979"/>
          </a:xfrm>
          <a:prstGeom prst="line">
            <a:avLst/>
          </a:prstGeom>
          <a:ln w="88900">
            <a:solidFill>
              <a:schemeClr val="accent4"/>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376CAF3-2B3E-014F-857E-3E827D4D2AE8}"/>
              </a:ext>
            </a:extLst>
          </p:cNvPr>
          <p:cNvSpPr/>
          <p:nvPr/>
        </p:nvSpPr>
        <p:spPr>
          <a:xfrm>
            <a:off x="1130624" y="2714988"/>
            <a:ext cx="9935956" cy="1093264"/>
          </a:xfrm>
          <a:prstGeom prst="rect">
            <a:avLst/>
          </a:prstGeom>
          <a:solidFill>
            <a:schemeClr val="accent3">
              <a:alpha val="85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b="1" dirty="0">
                <a:solidFill>
                  <a:schemeClr val="tx2"/>
                </a:solidFill>
              </a:rPr>
              <a:t>Custodial Care and Economic Engine</a:t>
            </a:r>
          </a:p>
        </p:txBody>
      </p:sp>
    </p:spTree>
    <p:extLst>
      <p:ext uri="{BB962C8B-B14F-4D97-AF65-F5344CB8AC3E}">
        <p14:creationId xmlns:p14="http://schemas.microsoft.com/office/powerpoint/2010/main" val="6960072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2000"/>
                                        <p:tgtEl>
                                          <p:spTgt spid="7"/>
                                        </p:tgtEl>
                                      </p:cBhvr>
                                    </p:animEffect>
                                  </p:childTnLst>
                                </p:cTn>
                              </p:par>
                              <p:par>
                                <p:cTn id="18" presetID="9"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2000"/>
                                        <p:tgtEl>
                                          <p:spTgt spid="8"/>
                                        </p:tgtEl>
                                      </p:cBhvr>
                                    </p:animEffect>
                                  </p:childTnLst>
                                </p:cTn>
                              </p:par>
                              <p:par>
                                <p:cTn id="26" presetID="9"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dissolve">
                                      <p:cBhvr>
                                        <p:cTn id="3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40B9DD-7491-0E40-B3DD-51651600E7F8}"/>
              </a:ext>
            </a:extLst>
          </p:cNvPr>
          <p:cNvPicPr>
            <a:picLocks noChangeAspect="1"/>
          </p:cNvPicPr>
          <p:nvPr/>
        </p:nvPicPr>
        <p:blipFill>
          <a:blip r:embed="rId2"/>
          <a:stretch>
            <a:fillRect/>
          </a:stretch>
        </p:blipFill>
        <p:spPr>
          <a:xfrm>
            <a:off x="1286359" y="0"/>
            <a:ext cx="9955078" cy="6223627"/>
          </a:xfrm>
          <a:prstGeom prst="rect">
            <a:avLst/>
          </a:prstGeom>
        </p:spPr>
      </p:pic>
    </p:spTree>
    <p:extLst>
      <p:ext uri="{BB962C8B-B14F-4D97-AF65-F5344CB8AC3E}">
        <p14:creationId xmlns:p14="http://schemas.microsoft.com/office/powerpoint/2010/main" val="13141606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44D8BE-3395-4F10-A24D-5A44DA88B7FB}"/>
              </a:ext>
            </a:extLst>
          </p:cNvPr>
          <p:cNvSpPr txBox="1"/>
          <p:nvPr/>
        </p:nvSpPr>
        <p:spPr>
          <a:xfrm>
            <a:off x="3316638" y="507860"/>
            <a:ext cx="5563892" cy="400110"/>
          </a:xfrm>
          <a:prstGeom prst="rect">
            <a:avLst/>
          </a:prstGeom>
          <a:noFill/>
          <a:ln w="41275">
            <a:solidFill>
              <a:srgbClr val="FFC000"/>
            </a:solidFill>
          </a:ln>
        </p:spPr>
        <p:txBody>
          <a:bodyPr wrap="square" rtlCol="0">
            <a:spAutoFit/>
          </a:bodyPr>
          <a:lstStyle/>
          <a:p>
            <a:pPr algn="ctr" defTabSz="609585"/>
            <a:r>
              <a:rPr lang="en-US" sz="2000" b="1" dirty="0">
                <a:solidFill>
                  <a:srgbClr val="12284C"/>
                </a:solidFill>
                <a:latin typeface="Open Sans Light"/>
              </a:rPr>
              <a:t>Stage 1- May 2020</a:t>
            </a:r>
          </a:p>
        </p:txBody>
      </p:sp>
      <p:sp>
        <p:nvSpPr>
          <p:cNvPr id="6" name="TextBox 5">
            <a:extLst>
              <a:ext uri="{FF2B5EF4-FFF2-40B4-BE49-F238E27FC236}">
                <a16:creationId xmlns:a16="http://schemas.microsoft.com/office/drawing/2014/main" id="{2056654D-8D70-4494-9127-B8C37D9748D2}"/>
              </a:ext>
            </a:extLst>
          </p:cNvPr>
          <p:cNvSpPr txBox="1"/>
          <p:nvPr/>
        </p:nvSpPr>
        <p:spPr>
          <a:xfrm>
            <a:off x="6701096" y="1281182"/>
            <a:ext cx="3839789" cy="584775"/>
          </a:xfrm>
          <a:prstGeom prst="rect">
            <a:avLst/>
          </a:prstGeom>
          <a:noFill/>
          <a:ln w="41275">
            <a:solidFill>
              <a:srgbClr val="FFC000"/>
            </a:solidFill>
          </a:ln>
        </p:spPr>
        <p:txBody>
          <a:bodyPr wrap="square" rtlCol="0">
            <a:spAutoFit/>
          </a:bodyPr>
          <a:lstStyle/>
          <a:p>
            <a:pPr algn="ctr" defTabSz="609585"/>
            <a:r>
              <a:rPr lang="en-US" b="1" dirty="0">
                <a:solidFill>
                  <a:srgbClr val="12284C"/>
                </a:solidFill>
                <a:latin typeface="Open Sans Light"/>
              </a:rPr>
              <a:t>Instructional Team</a:t>
            </a:r>
            <a:br>
              <a:rPr lang="en-US" sz="2000" b="1" dirty="0">
                <a:solidFill>
                  <a:srgbClr val="12284C"/>
                </a:solidFill>
                <a:latin typeface="Open Sans Light"/>
              </a:rPr>
            </a:br>
            <a:r>
              <a:rPr lang="en-US" sz="1400" dirty="0">
                <a:solidFill>
                  <a:srgbClr val="12284C"/>
                </a:solidFill>
                <a:latin typeface="Open Sans Light"/>
              </a:rPr>
              <a:t>Competencies and Assessments</a:t>
            </a:r>
            <a:endParaRPr lang="en-US" sz="2000" dirty="0">
              <a:solidFill>
                <a:srgbClr val="12284C"/>
              </a:solidFill>
              <a:latin typeface="Open Sans Light"/>
            </a:endParaRPr>
          </a:p>
        </p:txBody>
      </p:sp>
      <p:sp>
        <p:nvSpPr>
          <p:cNvPr id="8" name="TextBox 7">
            <a:extLst>
              <a:ext uri="{FF2B5EF4-FFF2-40B4-BE49-F238E27FC236}">
                <a16:creationId xmlns:a16="http://schemas.microsoft.com/office/drawing/2014/main" id="{8B0E47CE-298A-4116-B7A3-16CC1FF810B9}"/>
              </a:ext>
            </a:extLst>
          </p:cNvPr>
          <p:cNvSpPr txBox="1"/>
          <p:nvPr/>
        </p:nvSpPr>
        <p:spPr>
          <a:xfrm>
            <a:off x="2184966" y="1273417"/>
            <a:ext cx="3447737" cy="584775"/>
          </a:xfrm>
          <a:prstGeom prst="rect">
            <a:avLst/>
          </a:prstGeom>
          <a:noFill/>
          <a:ln w="41275">
            <a:solidFill>
              <a:srgbClr val="FFC000"/>
            </a:solidFill>
          </a:ln>
        </p:spPr>
        <p:txBody>
          <a:bodyPr wrap="square" rtlCol="0">
            <a:spAutoFit/>
          </a:bodyPr>
          <a:lstStyle/>
          <a:p>
            <a:pPr algn="ctr" defTabSz="609585"/>
            <a:r>
              <a:rPr lang="en-US" b="1" dirty="0">
                <a:solidFill>
                  <a:srgbClr val="12284C"/>
                </a:solidFill>
                <a:latin typeface="Open Sans Light"/>
              </a:rPr>
              <a:t>Operations Team</a:t>
            </a:r>
          </a:p>
          <a:p>
            <a:pPr algn="ctr" defTabSz="609585"/>
            <a:r>
              <a:rPr lang="en-US" sz="1400" dirty="0">
                <a:solidFill>
                  <a:srgbClr val="12284C"/>
                </a:solidFill>
                <a:latin typeface="Open Sans Light"/>
              </a:rPr>
              <a:t>Operational Sample Guidelines</a:t>
            </a:r>
            <a:endParaRPr lang="en-US" sz="1600" dirty="0">
              <a:solidFill>
                <a:srgbClr val="12284C"/>
              </a:solidFill>
              <a:latin typeface="Open Sans Light"/>
            </a:endParaRPr>
          </a:p>
        </p:txBody>
      </p:sp>
      <p:sp>
        <p:nvSpPr>
          <p:cNvPr id="12" name="Text Placeholder 11">
            <a:extLst>
              <a:ext uri="{FF2B5EF4-FFF2-40B4-BE49-F238E27FC236}">
                <a16:creationId xmlns:a16="http://schemas.microsoft.com/office/drawing/2014/main" id="{9CFFB885-D0FF-4AD9-A632-8E4366A40C48}"/>
              </a:ext>
            </a:extLst>
          </p:cNvPr>
          <p:cNvSpPr txBox="1">
            <a:spLocks noGrp="1"/>
          </p:cNvSpPr>
          <p:nvPr>
            <p:ph type="body" sz="half" idx="2"/>
          </p:nvPr>
        </p:nvSpPr>
        <p:spPr>
          <a:xfrm>
            <a:off x="3316638" y="2300991"/>
            <a:ext cx="5677503" cy="369332"/>
          </a:xfrm>
          <a:prstGeom prst="rect">
            <a:avLst/>
          </a:prstGeom>
          <a:noFill/>
          <a:ln w="41275">
            <a:solidFill>
              <a:srgbClr val="FFC000"/>
            </a:solidFill>
          </a:ln>
        </p:spPr>
        <p:txBody>
          <a:bodyPr wrap="square" rtlCol="0">
            <a:spAutoFit/>
          </a:bodyPr>
          <a:lstStyle/>
          <a:p>
            <a:pPr algn="ctr"/>
            <a:r>
              <a:rPr lang="en-US" sz="2000" b="1" dirty="0"/>
              <a:t>Stage 2 – June 2020</a:t>
            </a:r>
          </a:p>
        </p:txBody>
      </p:sp>
      <p:sp>
        <p:nvSpPr>
          <p:cNvPr id="13" name="TextBox 12">
            <a:extLst>
              <a:ext uri="{FF2B5EF4-FFF2-40B4-BE49-F238E27FC236}">
                <a16:creationId xmlns:a16="http://schemas.microsoft.com/office/drawing/2014/main" id="{EDC5055A-8C77-4E4D-8598-E14B801F03CA}"/>
              </a:ext>
            </a:extLst>
          </p:cNvPr>
          <p:cNvSpPr txBox="1"/>
          <p:nvPr/>
        </p:nvSpPr>
        <p:spPr>
          <a:xfrm>
            <a:off x="1163101" y="4328397"/>
            <a:ext cx="4882571" cy="1015663"/>
          </a:xfrm>
          <a:prstGeom prst="rect">
            <a:avLst/>
          </a:prstGeom>
          <a:noFill/>
          <a:ln w="41275">
            <a:solidFill>
              <a:srgbClr val="FFC000"/>
            </a:solidFill>
          </a:ln>
        </p:spPr>
        <p:txBody>
          <a:bodyPr wrap="square" rtlCol="0">
            <a:spAutoFit/>
          </a:bodyPr>
          <a:lstStyle/>
          <a:p>
            <a:pPr algn="ctr" defTabSz="609585"/>
            <a:r>
              <a:rPr lang="en-US" b="1" dirty="0">
                <a:solidFill>
                  <a:srgbClr val="12284C"/>
                </a:solidFill>
                <a:latin typeface="Open Sans Light"/>
              </a:rPr>
              <a:t>Operations Team</a:t>
            </a:r>
          </a:p>
          <a:p>
            <a:pPr algn="ctr" defTabSz="609585"/>
            <a:r>
              <a:rPr lang="en-US" sz="1400" b="1" i="1" dirty="0">
                <a:solidFill>
                  <a:srgbClr val="12284C"/>
                </a:solidFill>
                <a:latin typeface="Open Sans Light"/>
              </a:rPr>
              <a:t>Transitions, Classroom Spaces, Facilities, Food Service, Transportation, Common Spaces and Extra and Co-Curricular</a:t>
            </a:r>
          </a:p>
          <a:p>
            <a:pPr algn="ctr" defTabSz="609585"/>
            <a:r>
              <a:rPr lang="en-US" sz="1400" b="1" i="1" dirty="0">
                <a:solidFill>
                  <a:srgbClr val="12284C"/>
                </a:solidFill>
                <a:latin typeface="Open Sans Light"/>
              </a:rPr>
              <a:t>Co-Chairs:  Frank Harwood and Ashley Goss</a:t>
            </a:r>
          </a:p>
        </p:txBody>
      </p:sp>
      <p:sp>
        <p:nvSpPr>
          <p:cNvPr id="14" name="TextBox 13">
            <a:extLst>
              <a:ext uri="{FF2B5EF4-FFF2-40B4-BE49-F238E27FC236}">
                <a16:creationId xmlns:a16="http://schemas.microsoft.com/office/drawing/2014/main" id="{114BF24F-539D-40B6-850A-31F1FAE0768D}"/>
              </a:ext>
            </a:extLst>
          </p:cNvPr>
          <p:cNvSpPr txBox="1"/>
          <p:nvPr/>
        </p:nvSpPr>
        <p:spPr>
          <a:xfrm>
            <a:off x="6791481" y="4338120"/>
            <a:ext cx="4785755" cy="800219"/>
          </a:xfrm>
          <a:prstGeom prst="rect">
            <a:avLst/>
          </a:prstGeom>
          <a:noFill/>
          <a:ln w="41275">
            <a:solidFill>
              <a:srgbClr val="FFC000"/>
            </a:solidFill>
          </a:ln>
        </p:spPr>
        <p:txBody>
          <a:bodyPr wrap="square" rtlCol="0">
            <a:spAutoFit/>
          </a:bodyPr>
          <a:lstStyle/>
          <a:p>
            <a:pPr algn="ctr" defTabSz="609585"/>
            <a:r>
              <a:rPr lang="en-US" b="1" dirty="0">
                <a:solidFill>
                  <a:srgbClr val="12284C"/>
                </a:solidFill>
                <a:latin typeface="Open Sans Light"/>
              </a:rPr>
              <a:t>Implementation Team</a:t>
            </a:r>
          </a:p>
          <a:p>
            <a:pPr algn="ctr" defTabSz="609585"/>
            <a:r>
              <a:rPr lang="en-US" sz="1400" b="1" i="1" dirty="0">
                <a:solidFill>
                  <a:srgbClr val="12284C"/>
                </a:solidFill>
                <a:latin typeface="Open Sans Light"/>
              </a:rPr>
              <a:t>Blended Models of Learning Competency Based Instruction Measuring Student Learning</a:t>
            </a:r>
          </a:p>
        </p:txBody>
      </p:sp>
      <p:sp>
        <p:nvSpPr>
          <p:cNvPr id="15" name="TextBox 14">
            <a:extLst>
              <a:ext uri="{FF2B5EF4-FFF2-40B4-BE49-F238E27FC236}">
                <a16:creationId xmlns:a16="http://schemas.microsoft.com/office/drawing/2014/main" id="{064D3ED0-F505-4504-86B0-FBFD46E4868A}"/>
              </a:ext>
            </a:extLst>
          </p:cNvPr>
          <p:cNvSpPr txBox="1"/>
          <p:nvPr/>
        </p:nvSpPr>
        <p:spPr>
          <a:xfrm>
            <a:off x="2634714" y="3223992"/>
            <a:ext cx="7082724" cy="738664"/>
          </a:xfrm>
          <a:prstGeom prst="rect">
            <a:avLst/>
          </a:prstGeom>
          <a:noFill/>
          <a:ln w="41275">
            <a:solidFill>
              <a:srgbClr val="FFC000"/>
            </a:solidFill>
          </a:ln>
        </p:spPr>
        <p:txBody>
          <a:bodyPr wrap="square" rtlCol="0">
            <a:spAutoFit/>
          </a:bodyPr>
          <a:lstStyle/>
          <a:p>
            <a:pPr algn="ctr" defTabSz="609585"/>
            <a:r>
              <a:rPr lang="en-US" b="1" dirty="0">
                <a:solidFill>
                  <a:srgbClr val="12284C"/>
                </a:solidFill>
                <a:latin typeface="Open Sans Light"/>
              </a:rPr>
              <a:t>Oversight Team</a:t>
            </a:r>
          </a:p>
          <a:p>
            <a:pPr algn="ctr" defTabSz="609585"/>
            <a:r>
              <a:rPr lang="en-US" sz="1200" dirty="0">
                <a:solidFill>
                  <a:srgbClr val="12284C"/>
                </a:solidFill>
                <a:latin typeface="Open Sans Light"/>
              </a:rPr>
              <a:t>Consistent Messaging, Clarity, Formatting, Support/Feedback to Teams</a:t>
            </a:r>
          </a:p>
          <a:p>
            <a:pPr algn="ctr" defTabSz="609585"/>
            <a:r>
              <a:rPr lang="en-US" sz="1200" dirty="0">
                <a:solidFill>
                  <a:srgbClr val="12284C"/>
                </a:solidFill>
                <a:latin typeface="Open Sans Light"/>
              </a:rPr>
              <a:t>Co-Chairs:  </a:t>
            </a:r>
            <a:r>
              <a:rPr lang="en-US" sz="1200" i="1" dirty="0">
                <a:solidFill>
                  <a:srgbClr val="12284C"/>
                </a:solidFill>
                <a:latin typeface="Open Sans Light"/>
              </a:rPr>
              <a:t>Cory Gibson and Shannon Ralph</a:t>
            </a:r>
            <a:endParaRPr lang="en-US" sz="1200" dirty="0">
              <a:solidFill>
                <a:srgbClr val="12284C"/>
              </a:solidFill>
              <a:latin typeface="Open Sans Light"/>
            </a:endParaRPr>
          </a:p>
        </p:txBody>
      </p:sp>
      <p:sp>
        <p:nvSpPr>
          <p:cNvPr id="16" name="TextBox 15">
            <a:extLst>
              <a:ext uri="{FF2B5EF4-FFF2-40B4-BE49-F238E27FC236}">
                <a16:creationId xmlns:a16="http://schemas.microsoft.com/office/drawing/2014/main" id="{3D20E86C-8340-4D5B-8458-5F9878C19448}"/>
              </a:ext>
            </a:extLst>
          </p:cNvPr>
          <p:cNvSpPr txBox="1"/>
          <p:nvPr/>
        </p:nvSpPr>
        <p:spPr>
          <a:xfrm>
            <a:off x="6388927" y="5403952"/>
            <a:ext cx="1388044" cy="707886"/>
          </a:xfrm>
          <a:prstGeom prst="rect">
            <a:avLst/>
          </a:prstGeom>
          <a:noFill/>
          <a:ln w="41275">
            <a:noFill/>
          </a:ln>
        </p:spPr>
        <p:txBody>
          <a:bodyPr wrap="square" rtlCol="0">
            <a:spAutoFit/>
          </a:bodyPr>
          <a:lstStyle/>
          <a:p>
            <a:pPr algn="ctr" defTabSz="609585"/>
            <a:r>
              <a:rPr lang="en-US" sz="1600" b="1" dirty="0">
                <a:solidFill>
                  <a:srgbClr val="12284C"/>
                </a:solidFill>
                <a:latin typeface="Open Sans Light"/>
              </a:rPr>
              <a:t>PreK-2</a:t>
            </a:r>
          </a:p>
          <a:p>
            <a:pPr algn="ctr" defTabSz="609585"/>
            <a:r>
              <a:rPr lang="en-US" sz="1200" b="1" i="1" dirty="0">
                <a:solidFill>
                  <a:srgbClr val="12284C"/>
                </a:solidFill>
                <a:latin typeface="Open Sans Light"/>
              </a:rPr>
              <a:t>Rachel Meenen</a:t>
            </a:r>
          </a:p>
          <a:p>
            <a:pPr algn="ctr" defTabSz="609585"/>
            <a:r>
              <a:rPr lang="en-US" sz="1200" b="1" i="1" dirty="0">
                <a:solidFill>
                  <a:srgbClr val="12284C"/>
                </a:solidFill>
                <a:latin typeface="Open Sans Light"/>
              </a:rPr>
              <a:t>Tammy Mitchell</a:t>
            </a:r>
          </a:p>
        </p:txBody>
      </p:sp>
      <p:sp>
        <p:nvSpPr>
          <p:cNvPr id="18" name="TextBox 17">
            <a:extLst>
              <a:ext uri="{FF2B5EF4-FFF2-40B4-BE49-F238E27FC236}">
                <a16:creationId xmlns:a16="http://schemas.microsoft.com/office/drawing/2014/main" id="{C7782DB6-140F-4189-964D-CC25BF470F54}"/>
              </a:ext>
            </a:extLst>
          </p:cNvPr>
          <p:cNvSpPr txBox="1"/>
          <p:nvPr/>
        </p:nvSpPr>
        <p:spPr>
          <a:xfrm>
            <a:off x="7852479" y="5403952"/>
            <a:ext cx="1206812" cy="707886"/>
          </a:xfrm>
          <a:prstGeom prst="rect">
            <a:avLst/>
          </a:prstGeom>
          <a:noFill/>
          <a:ln w="41275">
            <a:noFill/>
          </a:ln>
        </p:spPr>
        <p:txBody>
          <a:bodyPr wrap="square" rtlCol="0">
            <a:spAutoFit/>
          </a:bodyPr>
          <a:lstStyle/>
          <a:p>
            <a:pPr algn="ctr" defTabSz="609585"/>
            <a:r>
              <a:rPr lang="en-US" sz="1600" b="1" dirty="0">
                <a:solidFill>
                  <a:srgbClr val="12284C"/>
                </a:solidFill>
                <a:latin typeface="Open Sans Light"/>
              </a:rPr>
              <a:t>3-5</a:t>
            </a:r>
          </a:p>
          <a:p>
            <a:pPr algn="ctr" defTabSz="609585"/>
            <a:r>
              <a:rPr lang="en-US" sz="1200" b="1" i="1" dirty="0">
                <a:solidFill>
                  <a:srgbClr val="12284C"/>
                </a:solidFill>
                <a:latin typeface="Open Sans Light"/>
              </a:rPr>
              <a:t>April Baugh</a:t>
            </a:r>
          </a:p>
          <a:p>
            <a:pPr algn="ctr" defTabSz="609585"/>
            <a:r>
              <a:rPr lang="en-US" sz="1200" b="1" i="1" dirty="0">
                <a:solidFill>
                  <a:srgbClr val="12284C"/>
                </a:solidFill>
                <a:latin typeface="Open Sans Light"/>
              </a:rPr>
              <a:t>Cindy Hadicke</a:t>
            </a:r>
          </a:p>
        </p:txBody>
      </p:sp>
      <p:sp>
        <p:nvSpPr>
          <p:cNvPr id="19" name="TextBox 18">
            <a:extLst>
              <a:ext uri="{FF2B5EF4-FFF2-40B4-BE49-F238E27FC236}">
                <a16:creationId xmlns:a16="http://schemas.microsoft.com/office/drawing/2014/main" id="{35BB3428-9256-45A2-9912-1D8C2D9F25A8}"/>
              </a:ext>
            </a:extLst>
          </p:cNvPr>
          <p:cNvSpPr txBox="1"/>
          <p:nvPr/>
        </p:nvSpPr>
        <p:spPr>
          <a:xfrm>
            <a:off x="9131635" y="5393257"/>
            <a:ext cx="1137132" cy="707886"/>
          </a:xfrm>
          <a:prstGeom prst="rect">
            <a:avLst/>
          </a:prstGeom>
          <a:noFill/>
          <a:ln w="41275">
            <a:noFill/>
          </a:ln>
        </p:spPr>
        <p:txBody>
          <a:bodyPr wrap="square" rtlCol="0">
            <a:spAutoFit/>
          </a:bodyPr>
          <a:lstStyle/>
          <a:p>
            <a:pPr algn="ctr" defTabSz="609585"/>
            <a:r>
              <a:rPr lang="en-US" sz="1600" b="1" dirty="0">
                <a:solidFill>
                  <a:srgbClr val="12284C"/>
                </a:solidFill>
                <a:latin typeface="Open Sans Light"/>
              </a:rPr>
              <a:t>6-8</a:t>
            </a:r>
          </a:p>
          <a:p>
            <a:pPr algn="ctr" defTabSz="609585"/>
            <a:r>
              <a:rPr lang="en-US" sz="1200" b="1" i="1" dirty="0">
                <a:solidFill>
                  <a:srgbClr val="12284C"/>
                </a:solidFill>
                <a:latin typeface="Open Sans Light"/>
              </a:rPr>
              <a:t>Keil Hileman</a:t>
            </a:r>
          </a:p>
          <a:p>
            <a:pPr algn="ctr" defTabSz="609585"/>
            <a:r>
              <a:rPr lang="en-US" sz="1200" b="1" i="1" dirty="0">
                <a:solidFill>
                  <a:srgbClr val="12284C"/>
                </a:solidFill>
                <a:latin typeface="Open Sans Light"/>
              </a:rPr>
              <a:t>Joann McRell</a:t>
            </a:r>
          </a:p>
        </p:txBody>
      </p:sp>
      <p:sp>
        <p:nvSpPr>
          <p:cNvPr id="20" name="TextBox 19">
            <a:extLst>
              <a:ext uri="{FF2B5EF4-FFF2-40B4-BE49-F238E27FC236}">
                <a16:creationId xmlns:a16="http://schemas.microsoft.com/office/drawing/2014/main" id="{3C856CA1-979F-46AF-A04C-3410837062A9}"/>
              </a:ext>
            </a:extLst>
          </p:cNvPr>
          <p:cNvSpPr txBox="1"/>
          <p:nvPr/>
        </p:nvSpPr>
        <p:spPr>
          <a:xfrm>
            <a:off x="10391837" y="5410958"/>
            <a:ext cx="1388044" cy="707886"/>
          </a:xfrm>
          <a:prstGeom prst="rect">
            <a:avLst/>
          </a:prstGeom>
          <a:noFill/>
          <a:ln w="41275">
            <a:noFill/>
          </a:ln>
        </p:spPr>
        <p:txBody>
          <a:bodyPr wrap="square" rtlCol="0">
            <a:spAutoFit/>
          </a:bodyPr>
          <a:lstStyle/>
          <a:p>
            <a:pPr algn="ctr" defTabSz="609585"/>
            <a:r>
              <a:rPr lang="en-US" sz="1600" b="1" dirty="0">
                <a:solidFill>
                  <a:srgbClr val="12284C"/>
                </a:solidFill>
                <a:latin typeface="Open Sans Light"/>
              </a:rPr>
              <a:t>9-12</a:t>
            </a:r>
          </a:p>
          <a:p>
            <a:pPr algn="ctr" defTabSz="609585"/>
            <a:r>
              <a:rPr lang="en-US" sz="1200" b="1" i="1" dirty="0">
                <a:solidFill>
                  <a:srgbClr val="12284C"/>
                </a:solidFill>
                <a:latin typeface="Open Sans Light"/>
              </a:rPr>
              <a:t>Nathan McAlister</a:t>
            </a:r>
          </a:p>
          <a:p>
            <a:pPr algn="ctr" defTabSz="609585"/>
            <a:r>
              <a:rPr lang="en-US" sz="1200" b="1" i="1" dirty="0">
                <a:solidFill>
                  <a:srgbClr val="12284C"/>
                </a:solidFill>
                <a:latin typeface="Open Sans Light"/>
              </a:rPr>
              <a:t>Jay Scott</a:t>
            </a:r>
            <a:endParaRPr lang="en-US" sz="1600" b="1" i="1" dirty="0">
              <a:solidFill>
                <a:srgbClr val="12284C"/>
              </a:solidFill>
              <a:latin typeface="Open Sans Light"/>
            </a:endParaRPr>
          </a:p>
        </p:txBody>
      </p:sp>
      <p:sp>
        <p:nvSpPr>
          <p:cNvPr id="4" name="Isosceles Triangle 3">
            <a:extLst>
              <a:ext uri="{FF2B5EF4-FFF2-40B4-BE49-F238E27FC236}">
                <a16:creationId xmlns:a16="http://schemas.microsoft.com/office/drawing/2014/main" id="{C129FCE1-70C4-4BEE-9C92-D63F7177E21C}"/>
              </a:ext>
            </a:extLst>
          </p:cNvPr>
          <p:cNvSpPr/>
          <p:nvPr/>
        </p:nvSpPr>
        <p:spPr>
          <a:xfrm rot="10800000">
            <a:off x="8466221" y="3978133"/>
            <a:ext cx="371959" cy="33496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Open Sans Light"/>
            </a:endParaRPr>
          </a:p>
        </p:txBody>
      </p:sp>
      <p:sp>
        <p:nvSpPr>
          <p:cNvPr id="21" name="Isosceles Triangle 20">
            <a:extLst>
              <a:ext uri="{FF2B5EF4-FFF2-40B4-BE49-F238E27FC236}">
                <a16:creationId xmlns:a16="http://schemas.microsoft.com/office/drawing/2014/main" id="{B2B9E18C-6E52-418C-8096-0509EB036B92}"/>
              </a:ext>
            </a:extLst>
          </p:cNvPr>
          <p:cNvSpPr/>
          <p:nvPr/>
        </p:nvSpPr>
        <p:spPr>
          <a:xfrm rot="10800000">
            <a:off x="7852479" y="907970"/>
            <a:ext cx="371959" cy="33496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Open Sans Light"/>
            </a:endParaRPr>
          </a:p>
        </p:txBody>
      </p:sp>
      <p:sp>
        <p:nvSpPr>
          <p:cNvPr id="22" name="Isosceles Triangle 21">
            <a:extLst>
              <a:ext uri="{FF2B5EF4-FFF2-40B4-BE49-F238E27FC236}">
                <a16:creationId xmlns:a16="http://schemas.microsoft.com/office/drawing/2014/main" id="{F8D28A18-FFC6-45C1-BA70-956857A36BC2}"/>
              </a:ext>
            </a:extLst>
          </p:cNvPr>
          <p:cNvSpPr/>
          <p:nvPr/>
        </p:nvSpPr>
        <p:spPr>
          <a:xfrm rot="10800000">
            <a:off x="3441595" y="3983255"/>
            <a:ext cx="371959" cy="33496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Open Sans Light"/>
            </a:endParaRPr>
          </a:p>
        </p:txBody>
      </p:sp>
      <p:sp>
        <p:nvSpPr>
          <p:cNvPr id="23" name="Isosceles Triangle 22">
            <a:extLst>
              <a:ext uri="{FF2B5EF4-FFF2-40B4-BE49-F238E27FC236}">
                <a16:creationId xmlns:a16="http://schemas.microsoft.com/office/drawing/2014/main" id="{64614359-3709-49DC-B283-8FCEE34B1149}"/>
              </a:ext>
            </a:extLst>
          </p:cNvPr>
          <p:cNvSpPr/>
          <p:nvPr/>
        </p:nvSpPr>
        <p:spPr>
          <a:xfrm rot="10800000">
            <a:off x="4153546" y="907970"/>
            <a:ext cx="371959" cy="33496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Open Sans Light"/>
            </a:endParaRPr>
          </a:p>
        </p:txBody>
      </p:sp>
      <p:sp>
        <p:nvSpPr>
          <p:cNvPr id="24" name="Isosceles Triangle 23">
            <a:extLst>
              <a:ext uri="{FF2B5EF4-FFF2-40B4-BE49-F238E27FC236}">
                <a16:creationId xmlns:a16="http://schemas.microsoft.com/office/drawing/2014/main" id="{CF4B3CBE-42F2-46F1-AE08-EDDE6D312C9B}"/>
              </a:ext>
            </a:extLst>
          </p:cNvPr>
          <p:cNvSpPr/>
          <p:nvPr/>
        </p:nvSpPr>
        <p:spPr>
          <a:xfrm rot="10800000">
            <a:off x="5619067" y="1876136"/>
            <a:ext cx="1114016" cy="4243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Open Sans Light"/>
            </a:endParaRPr>
          </a:p>
        </p:txBody>
      </p:sp>
      <p:sp>
        <p:nvSpPr>
          <p:cNvPr id="25" name="Isosceles Triangle 24">
            <a:extLst>
              <a:ext uri="{FF2B5EF4-FFF2-40B4-BE49-F238E27FC236}">
                <a16:creationId xmlns:a16="http://schemas.microsoft.com/office/drawing/2014/main" id="{DB508D3C-166C-4F36-9912-C32C0A67F99F}"/>
              </a:ext>
            </a:extLst>
          </p:cNvPr>
          <p:cNvSpPr/>
          <p:nvPr/>
        </p:nvSpPr>
        <p:spPr>
          <a:xfrm rot="10800000">
            <a:off x="5714454" y="2673224"/>
            <a:ext cx="1022255" cy="5507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Open Sans Light"/>
            </a:endParaRPr>
          </a:p>
        </p:txBody>
      </p:sp>
      <p:sp>
        <p:nvSpPr>
          <p:cNvPr id="26" name="Isosceles Triangle 25">
            <a:extLst>
              <a:ext uri="{FF2B5EF4-FFF2-40B4-BE49-F238E27FC236}">
                <a16:creationId xmlns:a16="http://schemas.microsoft.com/office/drawing/2014/main" id="{E7D7FF40-5DA4-4C9D-88B7-17A78F667BBD}"/>
              </a:ext>
            </a:extLst>
          </p:cNvPr>
          <p:cNvSpPr/>
          <p:nvPr/>
        </p:nvSpPr>
        <p:spPr>
          <a:xfrm rot="10800000">
            <a:off x="7113050" y="5152115"/>
            <a:ext cx="257869" cy="2289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Open Sans Light"/>
            </a:endParaRPr>
          </a:p>
        </p:txBody>
      </p:sp>
      <p:sp>
        <p:nvSpPr>
          <p:cNvPr id="27" name="Isosceles Triangle 26">
            <a:extLst>
              <a:ext uri="{FF2B5EF4-FFF2-40B4-BE49-F238E27FC236}">
                <a16:creationId xmlns:a16="http://schemas.microsoft.com/office/drawing/2014/main" id="{77FBD800-C89F-492B-A2C6-A2B022A637A8}"/>
              </a:ext>
            </a:extLst>
          </p:cNvPr>
          <p:cNvSpPr/>
          <p:nvPr/>
        </p:nvSpPr>
        <p:spPr>
          <a:xfrm rot="10800000">
            <a:off x="8363122" y="5181971"/>
            <a:ext cx="257869" cy="2289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Open Sans Light"/>
            </a:endParaRPr>
          </a:p>
        </p:txBody>
      </p:sp>
      <p:sp>
        <p:nvSpPr>
          <p:cNvPr id="28" name="Isosceles Triangle 27">
            <a:extLst>
              <a:ext uri="{FF2B5EF4-FFF2-40B4-BE49-F238E27FC236}">
                <a16:creationId xmlns:a16="http://schemas.microsoft.com/office/drawing/2014/main" id="{ECCBC2B2-4883-4F7B-97DC-26B8910B6288}"/>
              </a:ext>
            </a:extLst>
          </p:cNvPr>
          <p:cNvSpPr/>
          <p:nvPr/>
        </p:nvSpPr>
        <p:spPr>
          <a:xfrm rot="10800000">
            <a:off x="9616615" y="5176133"/>
            <a:ext cx="257869" cy="2289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Open Sans Light"/>
            </a:endParaRPr>
          </a:p>
        </p:txBody>
      </p:sp>
      <p:sp>
        <p:nvSpPr>
          <p:cNvPr id="29" name="Isosceles Triangle 28">
            <a:extLst>
              <a:ext uri="{FF2B5EF4-FFF2-40B4-BE49-F238E27FC236}">
                <a16:creationId xmlns:a16="http://schemas.microsoft.com/office/drawing/2014/main" id="{947921EC-624A-43BB-A4DC-2935F41BE28F}"/>
              </a:ext>
            </a:extLst>
          </p:cNvPr>
          <p:cNvSpPr/>
          <p:nvPr/>
        </p:nvSpPr>
        <p:spPr>
          <a:xfrm rot="10800000">
            <a:off x="10879126" y="5159395"/>
            <a:ext cx="257869" cy="2289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Open Sans Light"/>
            </a:endParaRPr>
          </a:p>
        </p:txBody>
      </p:sp>
    </p:spTree>
    <p:extLst>
      <p:ext uri="{BB962C8B-B14F-4D97-AF65-F5344CB8AC3E}">
        <p14:creationId xmlns:p14="http://schemas.microsoft.com/office/powerpoint/2010/main" val="21244504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0BC02427-0799-EE45-894F-ADFC6645D807}"/>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333760" y="2057400"/>
            <a:ext cx="11660206" cy="1316260"/>
          </a:xfrm>
        </p:spPr>
      </p:pic>
      <p:sp>
        <p:nvSpPr>
          <p:cNvPr id="16" name="Title 15">
            <a:extLst>
              <a:ext uri="{FF2B5EF4-FFF2-40B4-BE49-F238E27FC236}">
                <a16:creationId xmlns:a16="http://schemas.microsoft.com/office/drawing/2014/main" id="{CD058B33-7C73-DB4A-B838-AAB2AEF7D1C7}"/>
              </a:ext>
            </a:extLst>
          </p:cNvPr>
          <p:cNvSpPr>
            <a:spLocks noGrp="1"/>
          </p:cNvSpPr>
          <p:nvPr>
            <p:ph type="title"/>
          </p:nvPr>
        </p:nvSpPr>
        <p:spPr>
          <a:xfrm>
            <a:off x="533400" y="603250"/>
            <a:ext cx="10515600" cy="1149351"/>
          </a:xfrm>
        </p:spPr>
        <p:txBody>
          <a:bodyPr>
            <a:noAutofit/>
          </a:bodyPr>
          <a:lstStyle/>
          <a:p>
            <a:pPr algn="ctr"/>
            <a:r>
              <a:rPr lang="en-US" sz="3800" b="1" dirty="0">
                <a:solidFill>
                  <a:schemeClr val="tx2"/>
                </a:solidFill>
                <a:latin typeface="+mn-lt"/>
              </a:rPr>
              <a:t>Partners who contribute to Navigating Change</a:t>
            </a:r>
          </a:p>
        </p:txBody>
      </p:sp>
      <p:pic>
        <p:nvPicPr>
          <p:cNvPr id="5" name="Picture 4">
            <a:extLst>
              <a:ext uri="{FF2B5EF4-FFF2-40B4-BE49-F238E27FC236}">
                <a16:creationId xmlns:a16="http://schemas.microsoft.com/office/drawing/2014/main" id="{02E02252-C391-E44C-9E41-CBC5090039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8548" y="3429000"/>
            <a:ext cx="4037305" cy="2733158"/>
          </a:xfrm>
          <a:prstGeom prst="rect">
            <a:avLst/>
          </a:prstGeom>
        </p:spPr>
      </p:pic>
    </p:spTree>
    <p:extLst>
      <p:ext uri="{BB962C8B-B14F-4D97-AF65-F5344CB8AC3E}">
        <p14:creationId xmlns:p14="http://schemas.microsoft.com/office/powerpoint/2010/main" val="2523146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theme/theme1.xml><?xml version="1.0" encoding="utf-8"?>
<a:theme xmlns:a="http://schemas.openxmlformats.org/drawingml/2006/main" name="1_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KSDE Simplified White">
      <a:dk1>
        <a:srgbClr val="15284B"/>
      </a:dk1>
      <a:lt1>
        <a:sysClr val="window" lastClr="FFFFFF"/>
      </a:lt1>
      <a:dk2>
        <a:srgbClr val="15254B"/>
      </a:dk2>
      <a:lt2>
        <a:srgbClr val="FFFFFF"/>
      </a:lt2>
      <a:accent1>
        <a:srgbClr val="7F7F7F"/>
      </a:accent1>
      <a:accent2>
        <a:srgbClr val="15284B"/>
      </a:accent2>
      <a:accent3>
        <a:srgbClr val="FFA400"/>
      </a:accent3>
      <a:accent4>
        <a:srgbClr val="86C144"/>
      </a:accent4>
      <a:accent5>
        <a:srgbClr val="51C5D7"/>
      </a:accent5>
      <a:accent6>
        <a:srgbClr val="5D7FD1"/>
      </a:accent6>
      <a:hlink>
        <a:srgbClr val="FFA400"/>
      </a:hlink>
      <a:folHlink>
        <a:srgbClr val="7F7F7F"/>
      </a:folHlink>
    </a:clrScheme>
    <a:fontScheme name="Segoe UI">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4687</TotalTime>
  <Words>995</Words>
  <Application>Microsoft Macintosh PowerPoint</Application>
  <PresentationFormat>Widescreen</PresentationFormat>
  <Paragraphs>80</Paragraphs>
  <Slides>25</Slides>
  <Notes>10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25</vt:i4>
      </vt:variant>
    </vt:vector>
  </HeadingPairs>
  <TitlesOfParts>
    <vt:vector size="36" baseType="lpstr">
      <vt:lpstr>Arial</vt:lpstr>
      <vt:lpstr>Calibri</vt:lpstr>
      <vt:lpstr>Open Sans</vt:lpstr>
      <vt:lpstr>Open Sans Light</vt:lpstr>
      <vt:lpstr>Open Sans SemiBold</vt:lpstr>
      <vt:lpstr>Open Sans SemiBold</vt:lpstr>
      <vt:lpstr>Segoe UI</vt:lpstr>
      <vt:lpstr>1_Custom Design</vt:lpstr>
      <vt:lpstr>Office Theme</vt:lpstr>
      <vt:lpstr>2_Custom Design</vt:lpstr>
      <vt:lpstr>3_Custom Design</vt:lpstr>
      <vt:lpstr>Changing our Path, Maintaining our Purpose</vt:lpstr>
      <vt:lpstr>PowerPoint Presentation</vt:lpstr>
      <vt:lpstr>PowerPoint Presentation</vt:lpstr>
      <vt:lpstr>PowerPoint Presentation</vt:lpstr>
      <vt:lpstr>PowerPoint Presentation</vt:lpstr>
      <vt:lpstr>Our dilemma as Educational Leaders</vt:lpstr>
      <vt:lpstr>PowerPoint Presentation</vt:lpstr>
      <vt:lpstr>PowerPoint Presentation</vt:lpstr>
      <vt:lpstr>Partners who contribute to Navigating Change</vt:lpstr>
      <vt:lpstr>PowerPoint Presentation</vt:lpstr>
      <vt:lpstr>PowerPoint Presentation</vt:lpstr>
      <vt:lpstr>PowerPoint Presentation</vt:lpstr>
      <vt:lpstr>PowerPoint Presentation</vt:lpstr>
      <vt:lpstr>PowerPoint Presentation</vt:lpstr>
      <vt:lpstr>Measuring Student Learning</vt:lpstr>
      <vt:lpstr>PowerPoint Presentation</vt:lpstr>
      <vt:lpstr>Questions to ask now, then plan for the future</vt:lpstr>
      <vt:lpstr>PowerPoint Presentation</vt:lpstr>
      <vt:lpstr>Board Leadership Challenge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Change 2020</dc:title>
  <dc:creator>Randy Watson</dc:creator>
  <cp:lastModifiedBy>Randy Watson</cp:lastModifiedBy>
  <cp:revision>70</cp:revision>
  <dcterms:created xsi:type="dcterms:W3CDTF">2020-09-22T10:56:02Z</dcterms:created>
  <dcterms:modified xsi:type="dcterms:W3CDTF">2020-12-02T16:20:56Z</dcterms:modified>
</cp:coreProperties>
</file>