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11"/>
  </p:notesMasterIdLst>
  <p:sldIdLst>
    <p:sldId id="261" r:id="rId3"/>
    <p:sldId id="284" r:id="rId4"/>
    <p:sldId id="285" r:id="rId5"/>
    <p:sldId id="297" r:id="rId6"/>
    <p:sldId id="1383" r:id="rId7"/>
    <p:sldId id="1399" r:id="rId8"/>
    <p:sldId id="1316" r:id="rId9"/>
    <p:sldId id="4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849"/>
    <p:restoredTop sz="96405"/>
  </p:normalViewPr>
  <p:slideViewPr>
    <p:cSldViewPr snapToGrid="0" snapToObjects="1">
      <p:cViewPr varScale="1">
        <p:scale>
          <a:sx n="157" d="100"/>
          <a:sy n="157" d="100"/>
        </p:scale>
        <p:origin x="168" y="16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D149F-2846-F04A-A8AC-03F1728C5349}" type="datetimeFigureOut">
              <a:rPr lang="en-US" smtClean="0"/>
              <a:t>9/25/2020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7898F2-7FDF-6345-B9BD-C0FCB1757970}" type="slidenum">
              <a:rPr lang="en-US" smtClean="0"/>
              <a:t>‹#›</a:t>
            </a:fld>
            <a:endParaRPr lang="en-US" dirty="0"/>
          </a:p>
        </p:txBody>
      </p:sp>
    </p:spTree>
    <p:extLst>
      <p:ext uri="{BB962C8B-B14F-4D97-AF65-F5344CB8AC3E}">
        <p14:creationId xmlns:p14="http://schemas.microsoft.com/office/powerpoint/2010/main" val="209738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a:t>
            </a:r>
            <a:r>
              <a:rPr lang="en-US" sz="1200" kern="1200" baseline="0" dirty="0">
                <a:solidFill>
                  <a:schemeClr val="tx1"/>
                </a:solidFill>
                <a:effectLst/>
                <a:latin typeface="+mn-lt"/>
                <a:ea typeface="+mn-ea"/>
                <a:cs typeface="+mn-cs"/>
              </a:rPr>
              <a:t> business cards will stand out as innovative and memorable with </a:t>
            </a:r>
            <a:r>
              <a:rPr lang="en-US" dirty="0"/>
              <a:t>a vertical or portrait orientation.  Bonus it has a back side!</a:t>
            </a:r>
          </a:p>
          <a:p>
            <a:pPr lvl="0"/>
            <a:r>
              <a:rPr lang="en-US" sz="1200" kern="1200" baseline="0" dirty="0">
                <a:solidFill>
                  <a:schemeClr val="tx1"/>
                </a:solidFill>
                <a:effectLst/>
                <a:latin typeface="+mn-lt"/>
                <a:ea typeface="+mn-ea"/>
                <a:cs typeface="+mn-cs"/>
              </a:rPr>
              <a:t>a portrait or vertical design. It’s also two-sided!</a:t>
            </a:r>
          </a:p>
          <a:p>
            <a:pPr lvl="0"/>
            <a:endParaRPr lang="en-US" sz="1200" kern="1200" baseline="0" dirty="0">
              <a:solidFill>
                <a:schemeClr val="tx1"/>
              </a:solidFill>
              <a:effectLst/>
              <a:latin typeface="+mn-lt"/>
              <a:ea typeface="+mn-ea"/>
              <a:cs typeface="+mn-cs"/>
            </a:endParaRPr>
          </a:p>
          <a:p>
            <a:r>
              <a:rPr lang="en-US" dirty="0">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32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32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54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0545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40753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2365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5650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3302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97436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9/25/2020</a:t>
            </a:fld>
            <a:endParaRPr lang="en-US" dirty="0"/>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dirty="0"/>
          </a:p>
        </p:txBody>
      </p:sp>
    </p:spTree>
    <p:extLst>
      <p:ext uri="{BB962C8B-B14F-4D97-AF65-F5344CB8AC3E}">
        <p14:creationId xmlns:p14="http://schemas.microsoft.com/office/powerpoint/2010/main" val="2866856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4354285" y="945045"/>
            <a:ext cx="6362379" cy="2743291"/>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4354285" y="3863870"/>
            <a:ext cx="6362379" cy="1184087"/>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9/25/2020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
        <p:nvSpPr>
          <p:cNvPr id="10" name="Rectangle 9"/>
          <p:cNvSpPr/>
          <p:nvPr userDrawn="1"/>
        </p:nvSpPr>
        <p:spPr>
          <a:xfrm>
            <a:off x="0" y="0"/>
            <a:ext cx="4165600"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10993305" y="11"/>
            <a:ext cx="724503" cy="1174568"/>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2172160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34801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Picture Placeholder 12" title="Photo"/>
          <p:cNvSpPr>
            <a:spLocks noGrp="1"/>
          </p:cNvSpPr>
          <p:nvPr>
            <p:ph type="pic" sz="quarter" idx="13"/>
          </p:nvPr>
        </p:nvSpPr>
        <p:spPr>
          <a:xfrm>
            <a:off x="1" y="0"/>
            <a:ext cx="4332817" cy="6858000"/>
          </a:xfrm>
          <a:solidFill>
            <a:schemeClr val="tx2"/>
          </a:solidFill>
        </p:spPr>
        <p:txBody>
          <a:bodyPr lIns="457200" rIns="457200" anchor="ctr" anchorCtr="0"/>
          <a:lstStyle>
            <a:lvl1pPr>
              <a:defRPr>
                <a:noFill/>
              </a:defRPr>
            </a:lvl1pPr>
          </a:lstStyle>
          <a:p>
            <a:endParaRPr lang="en-US"/>
          </a:p>
        </p:txBody>
      </p:sp>
      <p:sp>
        <p:nvSpPr>
          <p:cNvPr id="2" name="Title 1"/>
          <p:cNvSpPr>
            <a:spLocks noGrp="1"/>
          </p:cNvSpPr>
          <p:nvPr>
            <p:ph type="title"/>
          </p:nvPr>
        </p:nvSpPr>
        <p:spPr>
          <a:xfrm>
            <a:off x="4426004" y="3085254"/>
            <a:ext cx="6900280" cy="3134573"/>
          </a:xfrm>
        </p:spPr>
        <p:txBody>
          <a:bodyPr anchor="t">
            <a:normAutofit/>
          </a:bodyPr>
          <a:lstStyle>
            <a:lvl1pPr algn="l">
              <a:defRPr sz="5333" b="1" cap="all"/>
            </a:lvl1pPr>
          </a:lstStyle>
          <a:p>
            <a:r>
              <a:rPr lang="en-US" dirty="0"/>
              <a:t>Click to edit Master title style</a:t>
            </a:r>
          </a:p>
        </p:txBody>
      </p:sp>
      <p:sp>
        <p:nvSpPr>
          <p:cNvPr id="3" name="Text Placeholder 2"/>
          <p:cNvSpPr>
            <a:spLocks noGrp="1"/>
          </p:cNvSpPr>
          <p:nvPr>
            <p:ph type="body" idx="1"/>
          </p:nvPr>
        </p:nvSpPr>
        <p:spPr>
          <a:xfrm>
            <a:off x="4426004" y="1585065"/>
            <a:ext cx="6900280" cy="1500187"/>
          </a:xfrm>
        </p:spPr>
        <p:txBody>
          <a:bodyPr anchor="b">
            <a:normAutofit/>
          </a:bodyPr>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9/25/2020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grpSp>
        <p:nvGrpSpPr>
          <p:cNvPr id="9" name="Group 8"/>
          <p:cNvGrpSpPr/>
          <p:nvPr userDrawn="1"/>
        </p:nvGrpSpPr>
        <p:grpSpPr>
          <a:xfrm>
            <a:off x="10993305" y="11"/>
            <a:ext cx="724503" cy="1174568"/>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405439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433379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5675941" y="274638"/>
            <a:ext cx="5132932" cy="163099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p:txBody>
          <a:bodyPr/>
          <a:lstStyle/>
          <a:p>
            <a:fld id="{A6B1562E-A5C8-9F43-9794-799EA76A6F53}" type="datetimeFigureOut">
              <a:rPr lang="en-US" smtClean="0"/>
              <a:pPr/>
              <a:t>9/25/2020</a:t>
            </a:fld>
            <a:endParaRPr lang="en-US"/>
          </a:p>
        </p:txBody>
      </p:sp>
      <p:sp>
        <p:nvSpPr>
          <p:cNvPr id="6" name="Picture Placeholder 12" title="Photo"/>
          <p:cNvSpPr>
            <a:spLocks noGrp="1"/>
          </p:cNvSpPr>
          <p:nvPr>
            <p:ph type="pic" sz="quarter" idx="13"/>
          </p:nvPr>
        </p:nvSpPr>
        <p:spPr>
          <a:xfrm>
            <a:off x="1" y="0"/>
            <a:ext cx="4332817" cy="6858000"/>
          </a:xfrm>
          <a:noFill/>
        </p:spPr>
        <p:txBody>
          <a:bodyPr lIns="457200" rIns="457200" anchor="ctr" anchorCtr="0"/>
          <a:lstStyle>
            <a:lvl1pPr>
              <a:defRPr>
                <a:noFill/>
              </a:defRPr>
            </a:lvl1pPr>
          </a:lstStyle>
          <a:p>
            <a:endParaRPr lang="en-US"/>
          </a:p>
        </p:txBody>
      </p:sp>
      <p:sp>
        <p:nvSpPr>
          <p:cNvPr id="9" name="Content Placeholder 8"/>
          <p:cNvSpPr>
            <a:spLocks noGrp="1"/>
          </p:cNvSpPr>
          <p:nvPr>
            <p:ph sz="quarter" idx="14"/>
          </p:nvPr>
        </p:nvSpPr>
        <p:spPr>
          <a:xfrm>
            <a:off x="4466167" y="2090058"/>
            <a:ext cx="6343651" cy="426629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10993305" y="11"/>
            <a:ext cx="724503" cy="1174568"/>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4466167" y="274639"/>
            <a:ext cx="1117600" cy="1143528"/>
          </a:xfrm>
          <a:solidFill>
            <a:schemeClr val="bg1"/>
          </a:solidFill>
        </p:spPr>
        <p:txBody>
          <a:bodyPr/>
          <a:lstStyle/>
          <a:p>
            <a:endParaRPr lang="en-US" dirty="0"/>
          </a:p>
        </p:txBody>
      </p:sp>
    </p:spTree>
    <p:extLst>
      <p:ext uri="{BB962C8B-B14F-4D97-AF65-F5344CB8AC3E}">
        <p14:creationId xmlns:p14="http://schemas.microsoft.com/office/powerpoint/2010/main" val="6046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067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9/25/2020</a:t>
            </a:fld>
            <a:endParaRPr lang="en-US"/>
          </a:p>
        </p:txBody>
      </p:sp>
      <p:sp>
        <p:nvSpPr>
          <p:cNvPr id="7" name="SmartArt Placeholder 6"/>
          <p:cNvSpPr>
            <a:spLocks noGrp="1"/>
          </p:cNvSpPr>
          <p:nvPr>
            <p:ph type="dgm" sz="quarter" idx="13"/>
          </p:nvPr>
        </p:nvSpPr>
        <p:spPr>
          <a:xfrm>
            <a:off x="522514" y="11"/>
            <a:ext cx="10470791" cy="6259916"/>
          </a:xfrm>
        </p:spPr>
        <p:txBody>
          <a:bodyPr/>
          <a:lstStyle/>
          <a:p>
            <a:endParaRPr lang="en-US"/>
          </a:p>
        </p:txBody>
      </p:sp>
      <p:sp>
        <p:nvSpPr>
          <p:cNvPr id="11" name="Rectangle 10"/>
          <p:cNvSpPr/>
          <p:nvPr userDrawn="1"/>
        </p:nvSpPr>
        <p:spPr>
          <a:xfrm>
            <a:off x="1" y="0"/>
            <a:ext cx="245873" cy="68580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10993305" y="0"/>
            <a:ext cx="724503" cy="1174568"/>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3110505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522513" y="6356351"/>
            <a:ext cx="2915667" cy="365125"/>
          </a:xfrm>
        </p:spPr>
        <p:txBody>
          <a:bodyPr/>
          <a:lstStyle/>
          <a:p>
            <a:fld id="{A6B1562E-A5C8-9F43-9794-799EA76A6F53}" type="datetimeFigureOut">
              <a:rPr lang="en-US" smtClean="0"/>
              <a:pPr/>
              <a:t>9/25/2020</a:t>
            </a:fld>
            <a:endParaRPr lang="en-US"/>
          </a:p>
        </p:txBody>
      </p:sp>
      <p:sp>
        <p:nvSpPr>
          <p:cNvPr id="7" name="SmartArt Placeholder 6"/>
          <p:cNvSpPr>
            <a:spLocks noGrp="1"/>
          </p:cNvSpPr>
          <p:nvPr>
            <p:ph type="dgm" sz="quarter" idx="13"/>
          </p:nvPr>
        </p:nvSpPr>
        <p:spPr>
          <a:xfrm>
            <a:off x="522514" y="11"/>
            <a:ext cx="10470791" cy="6259916"/>
          </a:xfrm>
        </p:spPr>
        <p:txBody>
          <a:bodyPr/>
          <a:lstStyle/>
          <a:p>
            <a:endParaRPr lang="en-US"/>
          </a:p>
        </p:txBody>
      </p:sp>
      <p:sp>
        <p:nvSpPr>
          <p:cNvPr id="11" name="Rectangle 10"/>
          <p:cNvSpPr/>
          <p:nvPr userDrawn="1"/>
        </p:nvSpPr>
        <p:spPr>
          <a:xfrm>
            <a:off x="1" y="0"/>
            <a:ext cx="245873"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10993305" y="11"/>
            <a:ext cx="724503" cy="1174568"/>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3257569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1157726" y="1600201"/>
            <a:ext cx="4836673"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6197600" y="1600201"/>
            <a:ext cx="4611272"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9/25/2020</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265398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1157726" y="1535113"/>
            <a:ext cx="4838791"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1157726" y="2174875"/>
            <a:ext cx="4838791" cy="3951288"/>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6193369" y="1535113"/>
            <a:ext cx="4615504" cy="639763"/>
          </a:xfrm>
        </p:spPr>
        <p:txBody>
          <a:bodyPr anchor="b">
            <a:noAutofit/>
          </a:bodyPr>
          <a:lstStyle>
            <a:lvl1pPr marL="0" indent="0">
              <a:buNone/>
              <a:defRPr sz="24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noChangeAspect="1"/>
          </p:cNvSpPr>
          <p:nvPr>
            <p:ph sz="quarter" idx="4"/>
          </p:nvPr>
        </p:nvSpPr>
        <p:spPr>
          <a:xfrm>
            <a:off x="6193369" y="2174875"/>
            <a:ext cx="4615504" cy="3951288"/>
          </a:xfrm>
        </p:spPr>
        <p:txBody>
          <a:bodyPr/>
          <a:lstStyle>
            <a:lvl1pPr>
              <a:defRPr sz="2667"/>
            </a:lvl1pPr>
            <a:lvl2pPr>
              <a:defRPr sz="2400"/>
            </a:lvl2pPr>
            <a:lvl3pPr>
              <a:defRPr sz="2400"/>
            </a:lvl3pPr>
            <a:lvl4pPr>
              <a:defRPr sz="1867"/>
            </a:lvl4pPr>
            <a:lvl5pPr>
              <a:defRPr sz="1867"/>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9/25/2020</a:t>
            </a:fld>
            <a:endParaRPr lang="en-US"/>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466800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9/25/2020</a:t>
            </a:fld>
            <a:endParaRPr lang="en-US"/>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092813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9/25/2020</a:t>
            </a:fld>
            <a:endParaRPr lang="en-US"/>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59275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1157725" y="273049"/>
            <a:ext cx="3462960" cy="1745291"/>
          </a:xfrm>
        </p:spPr>
        <p:txBody>
          <a:bodyPr anchor="b">
            <a:normAutofit/>
          </a:bodyPr>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1157725" y="2018340"/>
            <a:ext cx="3462960" cy="4107824"/>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9/25/2020</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
        <p:nvSpPr>
          <p:cNvPr id="9" name="Rectangle 8"/>
          <p:cNvSpPr/>
          <p:nvPr userDrawn="1"/>
        </p:nvSpPr>
        <p:spPr>
          <a:xfrm>
            <a:off x="1" y="0"/>
            <a:ext cx="1024537" cy="68580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45634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7725" y="4800600"/>
            <a:ext cx="9651145" cy="566739"/>
          </a:xfrm>
        </p:spPr>
        <p:txBody>
          <a:bodyPr anchor="b"/>
          <a:lstStyle>
            <a:lvl1pPr algn="l">
              <a:defRPr sz="2667" b="1"/>
            </a:lvl1pPr>
          </a:lstStyle>
          <a:p>
            <a:r>
              <a:rPr lang="en-US"/>
              <a:t>Click to edit Master title style</a:t>
            </a:r>
          </a:p>
        </p:txBody>
      </p:sp>
      <p:sp>
        <p:nvSpPr>
          <p:cNvPr id="3" name="Picture Placeholder 2"/>
          <p:cNvSpPr>
            <a:spLocks noGrp="1" noChangeAspect="1"/>
          </p:cNvSpPr>
          <p:nvPr>
            <p:ph type="pic" idx="1"/>
          </p:nvPr>
        </p:nvSpPr>
        <p:spPr>
          <a:xfrm>
            <a:off x="1157726" y="-1"/>
            <a:ext cx="9651145" cy="4616449"/>
          </a:xfrm>
          <a:solidFill>
            <a:schemeClr val="accent1"/>
          </a:solidFill>
        </p:spPr>
        <p:txBody>
          <a:bodyPr lIns="0" tIns="0" rIns="0" bIns="0"/>
          <a:lstStyle>
            <a:lvl1pPr marL="0" indent="0">
              <a:buNone/>
              <a:defRPr sz="4267">
                <a:solidFill>
                  <a:schemeClr val="accent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157725" y="5367338"/>
            <a:ext cx="9651145"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9/25/2020</a:t>
            </a:fld>
            <a:endParaRPr lang="en-US"/>
          </a:p>
        </p:txBody>
      </p:sp>
      <p:sp>
        <p:nvSpPr>
          <p:cNvPr id="6" name="Footer Placeholder 5"/>
          <p:cNvSpPr>
            <a:spLocks noGrp="1"/>
          </p:cNvSpPr>
          <p:nvPr>
            <p:ph type="ftr" sz="quarter" idx="11"/>
          </p:nvPr>
        </p:nvSpPr>
        <p:spPr>
          <a:xfrm>
            <a:off x="4165599" y="6356351"/>
            <a:ext cx="6643272" cy="365125"/>
          </a:xfrm>
        </p:spPr>
        <p:txBody>
          <a:bodyPr lIns="0" tIns="0" rIns="0" bIns="0"/>
          <a:lstStyle/>
          <a:p>
            <a:endParaRPr lang="en-US"/>
          </a:p>
        </p:txBody>
      </p:sp>
      <p:sp>
        <p:nvSpPr>
          <p:cNvPr id="7" name="Slide Number Placeholder 6"/>
          <p:cNvSpPr>
            <a:spLocks noGrp="1"/>
          </p:cNvSpPr>
          <p:nvPr>
            <p:ph type="sldNum" sz="quarter" idx="12"/>
          </p:nvPr>
        </p:nvSpPr>
        <p:spPr>
          <a:xfrm>
            <a:off x="10993291" y="6356351"/>
            <a:ext cx="819629" cy="365125"/>
          </a:xfrm>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3422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9/25/2020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609838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725" y="274639"/>
            <a:ext cx="7478275"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9/25/2020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8510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814271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694337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2542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9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731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08535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8902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9/25/2020</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8187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9/25/2020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81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57728" y="274639"/>
            <a:ext cx="9651145" cy="114300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1157728" y="1600201"/>
            <a:ext cx="9651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6551065" cy="365125"/>
          </a:xfrm>
          <a:prstGeom prst="rect">
            <a:avLst/>
          </a:prstGeom>
        </p:spPr>
        <p:txBody>
          <a:bodyPr vert="horz" lIns="91440" tIns="45720" rIns="91440" bIns="45720" rtlCol="0" anchor="ctr"/>
          <a:lstStyle>
            <a:lvl1pPr algn="r">
              <a:defRPr sz="16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10808872" y="6356351"/>
            <a:ext cx="100404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2753B9A-EE3B-9E49-8C7A-EB4BACD1431E}" type="slidenum">
              <a:rPr lang="en-US" smtClean="0"/>
              <a:t>‹#›</a:t>
            </a:fld>
            <a:endParaRPr lang="en-US"/>
          </a:p>
        </p:txBody>
      </p:sp>
      <p:grpSp>
        <p:nvGrpSpPr>
          <p:cNvPr id="13" name="Group 12"/>
          <p:cNvGrpSpPr/>
          <p:nvPr userDrawn="1"/>
        </p:nvGrpSpPr>
        <p:grpSpPr>
          <a:xfrm>
            <a:off x="10993305" y="11"/>
            <a:ext cx="724503" cy="1174568"/>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1" y="0"/>
            <a:ext cx="1024537"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Date Placeholder 3"/>
          <p:cNvSpPr>
            <a:spLocks noGrp="1"/>
          </p:cNvSpPr>
          <p:nvPr userDrawn="1">
            <p:ph type="dt" sz="half" idx="2"/>
          </p:nvPr>
        </p:nvSpPr>
        <p:spPr>
          <a:xfrm>
            <a:off x="1157725" y="6356351"/>
            <a:ext cx="2915667"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A6B1562E-A5C8-9F43-9794-799EA76A6F53}" type="datetimeFigureOut">
              <a:rPr lang="en-US" smtClean="0"/>
              <a:pPr/>
              <a:t>9/25/2020</a:t>
            </a:fld>
            <a:endParaRPr lang="en-US"/>
          </a:p>
        </p:txBody>
      </p:sp>
    </p:spTree>
    <p:extLst>
      <p:ext uri="{BB962C8B-B14F-4D97-AF65-F5344CB8AC3E}">
        <p14:creationId xmlns:p14="http://schemas.microsoft.com/office/powerpoint/2010/main" val="33627653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609585" rtl="0" eaLnBrk="1" latinLnBrk="0" hangingPunct="1">
        <a:spcBef>
          <a:spcPct val="0"/>
        </a:spcBef>
        <a:buNone/>
        <a:defRPr sz="4267" b="1" kern="1200">
          <a:solidFill>
            <a:schemeClr val="tx1"/>
          </a:solidFill>
          <a:latin typeface="+mn-lt"/>
          <a:ea typeface="+mj-ea"/>
          <a:cs typeface="+mj-cs"/>
        </a:defRPr>
      </a:lvl1pPr>
    </p:titleStyle>
    <p:bodyStyle>
      <a:lvl1pPr marL="0" indent="0" algn="l" defTabSz="609585" rtl="0" eaLnBrk="1" latinLnBrk="0" hangingPunct="1">
        <a:spcBef>
          <a:spcPts val="0"/>
        </a:spcBef>
        <a:buFont typeface="Arial"/>
        <a:buNone/>
        <a:defRPr sz="3200" kern="1200">
          <a:solidFill>
            <a:schemeClr val="tx1"/>
          </a:solidFill>
          <a:latin typeface="+mn-lt"/>
          <a:ea typeface="+mn-ea"/>
          <a:cs typeface="+mn-cs"/>
        </a:defRPr>
      </a:lvl1pPr>
      <a:lvl2pPr marL="990575" indent="-380990" algn="l" defTabSz="609585" rtl="0" eaLnBrk="1" latinLnBrk="0" hangingPunct="1">
        <a:spcBef>
          <a:spcPts val="0"/>
        </a:spcBef>
        <a:buFont typeface="Arial" panose="020B0604020202020204" pitchFamily="34" charset="0"/>
        <a:buChar char="•"/>
        <a:defRPr sz="2667" kern="1200">
          <a:solidFill>
            <a:schemeClr val="tx1"/>
          </a:solidFill>
          <a:latin typeface="+mn-lt"/>
          <a:ea typeface="+mn-ea"/>
          <a:cs typeface="+mn-cs"/>
        </a:defRPr>
      </a:lvl2pPr>
      <a:lvl3pPr marL="1523962" indent="-304792" algn="l" defTabSz="609585" rtl="0" eaLnBrk="1" latinLnBrk="0" hangingPunct="1">
        <a:spcBef>
          <a:spcPts val="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ts val="0"/>
        </a:spcBef>
        <a:buFont typeface="Arial" panose="020B0604020202020204" pitchFamily="34" charset="0"/>
        <a:buChar char="•"/>
        <a:defRPr sz="2133" kern="1200">
          <a:solidFill>
            <a:schemeClr val="tx1"/>
          </a:solidFill>
          <a:latin typeface="+mn-lt"/>
          <a:ea typeface="+mn-ea"/>
          <a:cs typeface="+mn-cs"/>
        </a:defRPr>
      </a:lvl4pPr>
      <a:lvl5pPr marL="2819330" indent="-380990" algn="l" defTabSz="609585" rtl="0" eaLnBrk="1" latinLnBrk="0" hangingPunct="1">
        <a:spcBef>
          <a:spcPts val="0"/>
        </a:spcBef>
        <a:buFont typeface="Arial" panose="020B0604020202020204" pitchFamily="34" charset="0"/>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800" dirty="0"/>
              <a:t>Welcome Back Ft. Scott</a:t>
            </a:r>
          </a:p>
        </p:txBody>
      </p:sp>
      <p:sp>
        <p:nvSpPr>
          <p:cNvPr id="3" name="Text Placeholder 1">
            <a:extLst>
              <a:ext uri="{FF2B5EF4-FFF2-40B4-BE49-F238E27FC236}">
                <a16:creationId xmlns:a16="http://schemas.microsoft.com/office/drawing/2014/main" id="{719DF667-336E-F549-9919-2D7F0786A680}"/>
              </a:ext>
            </a:extLst>
          </p:cNvPr>
          <p:cNvSpPr>
            <a:spLocks noGrp="1"/>
          </p:cNvSpPr>
          <p:nvPr>
            <p:ph type="body" idx="1"/>
          </p:nvPr>
        </p:nvSpPr>
        <p:spPr>
          <a:xfrm>
            <a:off x="3581400" y="5257801"/>
            <a:ext cx="8610600" cy="688099"/>
          </a:xfrm>
        </p:spPr>
        <p:txBody>
          <a:bodyPr>
            <a:noAutofit/>
          </a:bodyPr>
          <a:lstStyle/>
          <a:p>
            <a:r>
              <a:rPr lang="en-US" sz="2667" dirty="0"/>
              <a:t>Dr. Randy Watson, Kansas Commissioner of Education</a:t>
            </a:r>
          </a:p>
        </p:txBody>
      </p:sp>
    </p:spTree>
    <p:extLst>
      <p:ext uri="{BB962C8B-B14F-4D97-AF65-F5344CB8AC3E}">
        <p14:creationId xmlns:p14="http://schemas.microsoft.com/office/powerpoint/2010/main" val="1658765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18A647-6175-E244-84DC-558A075232E4}"/>
              </a:ext>
            </a:extLst>
          </p:cNvPr>
          <p:cNvPicPr>
            <a:picLocks noChangeAspect="1"/>
          </p:cNvPicPr>
          <p:nvPr/>
        </p:nvPicPr>
        <p:blipFill>
          <a:blip r:embed="rId2"/>
          <a:stretch>
            <a:fillRect/>
          </a:stretch>
        </p:blipFill>
        <p:spPr>
          <a:xfrm>
            <a:off x="1" y="0"/>
            <a:ext cx="12089500" cy="5899094"/>
          </a:xfrm>
          <a:prstGeom prst="rect">
            <a:avLst/>
          </a:prstGeom>
        </p:spPr>
      </p:pic>
    </p:spTree>
    <p:extLst>
      <p:ext uri="{BB962C8B-B14F-4D97-AF65-F5344CB8AC3E}">
        <p14:creationId xmlns:p14="http://schemas.microsoft.com/office/powerpoint/2010/main" val="180974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B3BEB5-FDC2-454D-9E31-32E7E3E7CCE2}"/>
              </a:ext>
            </a:extLst>
          </p:cNvPr>
          <p:cNvPicPr>
            <a:picLocks noChangeAspect="1"/>
          </p:cNvPicPr>
          <p:nvPr/>
        </p:nvPicPr>
        <p:blipFill>
          <a:blip r:embed="rId2"/>
          <a:stretch>
            <a:fillRect/>
          </a:stretch>
        </p:blipFill>
        <p:spPr>
          <a:xfrm>
            <a:off x="1351369" y="182860"/>
            <a:ext cx="8998343" cy="6015640"/>
          </a:xfrm>
          <a:prstGeom prst="rect">
            <a:avLst/>
          </a:prstGeom>
        </p:spPr>
      </p:pic>
    </p:spTree>
    <p:extLst>
      <p:ext uri="{BB962C8B-B14F-4D97-AF65-F5344CB8AC3E}">
        <p14:creationId xmlns:p14="http://schemas.microsoft.com/office/powerpoint/2010/main" val="176760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BDCEA-A992-4093-BE24-DF6EBD3CD14E}"/>
              </a:ext>
            </a:extLst>
          </p:cNvPr>
          <p:cNvSpPr>
            <a:spLocks noGrp="1"/>
          </p:cNvSpPr>
          <p:nvPr>
            <p:ph type="title" idx="4294967295"/>
          </p:nvPr>
        </p:nvSpPr>
        <p:spPr>
          <a:xfrm>
            <a:off x="436970" y="373217"/>
            <a:ext cx="10515600" cy="1325563"/>
          </a:xfrm>
        </p:spPr>
        <p:txBody>
          <a:bodyPr/>
          <a:lstStyle/>
          <a:p>
            <a:pPr algn="ctr"/>
            <a:r>
              <a:rPr lang="en-US" dirty="0"/>
              <a:t>Measuring Student Learning</a:t>
            </a:r>
          </a:p>
        </p:txBody>
      </p:sp>
      <p:pic>
        <p:nvPicPr>
          <p:cNvPr id="4" name="Picture 3">
            <a:extLst>
              <a:ext uri="{FF2B5EF4-FFF2-40B4-BE49-F238E27FC236}">
                <a16:creationId xmlns:a16="http://schemas.microsoft.com/office/drawing/2014/main" id="{DFF7FC6F-D3FE-4433-BB8A-F5DD932CF744}"/>
              </a:ext>
            </a:extLst>
          </p:cNvPr>
          <p:cNvPicPr>
            <a:picLocks noChangeAspect="1"/>
          </p:cNvPicPr>
          <p:nvPr/>
        </p:nvPicPr>
        <p:blipFill>
          <a:blip r:embed="rId2"/>
          <a:stretch>
            <a:fillRect/>
          </a:stretch>
        </p:blipFill>
        <p:spPr>
          <a:xfrm>
            <a:off x="736735" y="1359007"/>
            <a:ext cx="10904308" cy="4551013"/>
          </a:xfrm>
          <a:prstGeom prst="rect">
            <a:avLst/>
          </a:prstGeom>
        </p:spPr>
      </p:pic>
    </p:spTree>
    <p:extLst>
      <p:ext uri="{BB962C8B-B14F-4D97-AF65-F5344CB8AC3E}">
        <p14:creationId xmlns:p14="http://schemas.microsoft.com/office/powerpoint/2010/main" val="2243455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A7231C-B272-F045-A90C-2EFDDED31DEC}"/>
              </a:ext>
            </a:extLst>
          </p:cNvPr>
          <p:cNvPicPr>
            <a:picLocks noChangeAspect="1"/>
          </p:cNvPicPr>
          <p:nvPr/>
        </p:nvPicPr>
        <p:blipFill>
          <a:blip r:embed="rId3"/>
          <a:stretch>
            <a:fillRect/>
          </a:stretch>
        </p:blipFill>
        <p:spPr>
          <a:xfrm>
            <a:off x="720191" y="0"/>
            <a:ext cx="10576290" cy="6263235"/>
          </a:xfrm>
          <a:prstGeom prst="rect">
            <a:avLst/>
          </a:prstGeom>
        </p:spPr>
      </p:pic>
    </p:spTree>
    <p:extLst>
      <p:ext uri="{BB962C8B-B14F-4D97-AF65-F5344CB8AC3E}">
        <p14:creationId xmlns:p14="http://schemas.microsoft.com/office/powerpoint/2010/main" val="82156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9" t="8889" r="3987" b="18889"/>
          <a:stretch/>
        </p:blipFill>
        <p:spPr>
          <a:xfrm>
            <a:off x="4982818" y="-63675"/>
            <a:ext cx="7209183" cy="6517485"/>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340094" y="2546707"/>
            <a:ext cx="4578497" cy="1733680"/>
          </a:xfrm>
          <a:prstGeom prst="rect">
            <a:avLst/>
          </a:prstGeom>
        </p:spPr>
        <p:txBody>
          <a:bodyPr wrap="none">
            <a:spAutoFit/>
          </a:bodyPr>
          <a:lstStyle/>
          <a:p>
            <a:pPr defTabSz="609585"/>
            <a:r>
              <a:rPr lang="en-US" sz="5333" dirty="0">
                <a:solidFill>
                  <a:prstClr val="white"/>
                </a:solidFill>
                <a:latin typeface="Open Sans Light"/>
              </a:rPr>
              <a:t>Kansans Can </a:t>
            </a:r>
          </a:p>
          <a:p>
            <a:pPr defTabSz="609585"/>
            <a:r>
              <a:rPr lang="en-US" sz="5333" dirty="0">
                <a:solidFill>
                  <a:prstClr val="white"/>
                </a:solidFill>
                <a:latin typeface="Open Sans Light"/>
              </a:rPr>
              <a:t>Competencies</a:t>
            </a:r>
          </a:p>
        </p:txBody>
      </p:sp>
    </p:spTree>
    <p:extLst>
      <p:ext uri="{BB962C8B-B14F-4D97-AF65-F5344CB8AC3E}">
        <p14:creationId xmlns:p14="http://schemas.microsoft.com/office/powerpoint/2010/main" val="301911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EEA1B3-AA3B-EF46-B982-E94923D69EE8}"/>
              </a:ext>
            </a:extLst>
          </p:cNvPr>
          <p:cNvPicPr>
            <a:picLocks noChangeAspect="1"/>
          </p:cNvPicPr>
          <p:nvPr/>
        </p:nvPicPr>
        <p:blipFill>
          <a:blip r:embed="rId3"/>
          <a:stretch>
            <a:fillRect/>
          </a:stretch>
        </p:blipFill>
        <p:spPr>
          <a:xfrm>
            <a:off x="0" y="1"/>
            <a:ext cx="12192000" cy="5895903"/>
          </a:xfrm>
          <a:prstGeom prst="rect">
            <a:avLst/>
          </a:prstGeom>
        </p:spPr>
      </p:pic>
    </p:spTree>
    <p:extLst>
      <p:ext uri="{BB962C8B-B14F-4D97-AF65-F5344CB8AC3E}">
        <p14:creationId xmlns:p14="http://schemas.microsoft.com/office/powerpoint/2010/main" val="853214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Tree>
    <p:extLst>
      <p:ext uri="{BB962C8B-B14F-4D97-AF65-F5344CB8AC3E}">
        <p14:creationId xmlns:p14="http://schemas.microsoft.com/office/powerpoint/2010/main" val="38600673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281</Words>
  <Application>Microsoft Office PowerPoint</Application>
  <PresentationFormat>Widescreen</PresentationFormat>
  <Paragraphs>17</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Open Sans Light</vt:lpstr>
      <vt:lpstr>Open Sans Semibold</vt:lpstr>
      <vt:lpstr>Segoe UI</vt:lpstr>
      <vt:lpstr>1_Custom Design</vt:lpstr>
      <vt:lpstr>Office Theme</vt:lpstr>
      <vt:lpstr>Welcome Back Ft. Scott</vt:lpstr>
      <vt:lpstr>PowerPoint Presentation</vt:lpstr>
      <vt:lpstr>PowerPoint Presentation</vt:lpstr>
      <vt:lpstr>Measuring Student Learning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Ft. Scott</dc:title>
  <dc:creator>Randy Watson</dc:creator>
  <cp:lastModifiedBy>Penny Rice</cp:lastModifiedBy>
  <cp:revision>4</cp:revision>
  <dcterms:created xsi:type="dcterms:W3CDTF">2020-08-18T12:21:59Z</dcterms:created>
  <dcterms:modified xsi:type="dcterms:W3CDTF">2020-09-25T14:07:36Z</dcterms:modified>
</cp:coreProperties>
</file>