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8" r:id="rId12"/>
    <p:sldId id="265" r:id="rId13"/>
    <p:sldId id="266" r:id="rId14"/>
    <p:sldId id="267" r:id="rId15"/>
    <p:sldId id="271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47DCE-3574-4DDB-A548-69D79383D4B4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6EE5E-8910-4CFC-92C4-267075B9A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83FD86-DD56-48CD-9C84-898F3B358CAA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AB0156-45BA-4DDA-AE55-D5124F8471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scienceconsortium.org/" TargetMode="External"/><Relationship Id="rId2" Type="http://schemas.openxmlformats.org/officeDocument/2006/relationships/hyperlink" Target="http://www.enasc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s.elsevierhealth.com/home.jsp?sgCountry=U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olson@ksde.org" TargetMode="External"/><Relationship Id="rId2" Type="http://schemas.openxmlformats.org/officeDocument/2006/relationships/hyperlink" Target="mailto:bsmith@ksde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A-ZVCjfWf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excellence.org/" TargetMode="External"/><Relationship Id="rId2" Type="http://schemas.openxmlformats.org/officeDocument/2006/relationships/hyperlink" Target="http://www.youtub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natomyarcade.com/" TargetMode="External"/><Relationship Id="rId4" Type="http://schemas.openxmlformats.org/officeDocument/2006/relationships/hyperlink" Target="http://www.innerbody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Technology in the Health Science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819400"/>
            <a:ext cx="7406640" cy="3276600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Karmey Olson, Education Program Consultant</a:t>
            </a:r>
          </a:p>
          <a:p>
            <a:pPr algn="r"/>
            <a:r>
              <a:rPr lang="en-US" dirty="0" smtClean="0"/>
              <a:t>Kansas State Department of Education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Annual Summer K-ACTE Conference</a:t>
            </a:r>
          </a:p>
          <a:p>
            <a:pPr algn="r"/>
            <a:r>
              <a:rPr lang="en-US" dirty="0" smtClean="0"/>
              <a:t>August 1, 20111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Popular Technology,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 2.	</a:t>
            </a:r>
            <a:r>
              <a:rPr lang="en-US" dirty="0" err="1" smtClean="0"/>
              <a:t>iPads</a:t>
            </a:r>
            <a:r>
              <a:rPr lang="en-US" dirty="0" smtClean="0"/>
              <a:t> and iPhones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a.  Go to Internet </a:t>
            </a:r>
            <a:r>
              <a:rPr lang="en-US" dirty="0"/>
              <a:t>to get free </a:t>
            </a:r>
            <a:r>
              <a:rPr lang="en-US" dirty="0" smtClean="0"/>
              <a:t>				applications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b.  Can purchase for less than $500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33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Additional Technology for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Elmo and Scanners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Smart Boards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Classroom </a:t>
            </a:r>
            <a:r>
              <a:rPr lang="en-US" dirty="0" smtClean="0"/>
              <a:t>Computers - ideally 1/student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Blood </a:t>
            </a:r>
            <a:r>
              <a:rPr lang="en-US" dirty="0" smtClean="0"/>
              <a:t>Pressure Arm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Heart sounds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eBooks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Digital </a:t>
            </a:r>
            <a:r>
              <a:rPr lang="en-US" dirty="0" smtClean="0"/>
              <a:t>Video Cameras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Flip </a:t>
            </a:r>
            <a:r>
              <a:rPr lang="en-US" dirty="0" smtClean="0"/>
              <a:t>Cams </a:t>
            </a:r>
            <a:r>
              <a:rPr lang="en-US" dirty="0"/>
              <a:t>– </a:t>
            </a:r>
            <a:r>
              <a:rPr lang="en-US" dirty="0" smtClean="0"/>
              <a:t>Only for </a:t>
            </a:r>
            <a:r>
              <a:rPr lang="en-US" dirty="0"/>
              <a:t>short </a:t>
            </a:r>
            <a:r>
              <a:rPr lang="en-US" dirty="0" smtClean="0"/>
              <a:t>presentations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73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Ways Websites are Used in the Classroom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Increase Productivity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Integration into the Curriculum for enhancement purposes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Interactivity for increased student engagement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Collaboration of projects with students and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58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Popular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www.enasco.com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www.healthscienceconsortium.org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www.us.elsevierhealth.com/home.jsp?sgCountry=US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1853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Technology Doesn’t Have to be Expensive!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free applications on the internet!</a:t>
            </a:r>
          </a:p>
          <a:p>
            <a:r>
              <a:rPr lang="en-US" dirty="0" smtClean="0"/>
              <a:t>Visit with your fellow CTE teachers for what’s the latest and greatest </a:t>
            </a:r>
            <a:r>
              <a:rPr lang="en-US" dirty="0" err="1" smtClean="0"/>
              <a:t>gadets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smtClean="0"/>
              <a:t>Use Perkins funds!</a:t>
            </a:r>
          </a:p>
          <a:p>
            <a:r>
              <a:rPr lang="en-US" dirty="0" smtClean="0"/>
              <a:t>Visit with your Advisory Committees!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41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olson\AppData\Local\Microsoft\Windows\Temporary Internet Files\Content.IE5\1PY4FMZK\MC90043379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143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289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Beverly Smith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785-296-1978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bsmith@ksde.org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Karmey Olson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785-296-2883 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kolson@ksde.org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29000"/>
            <a:ext cx="9525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1691"/>
            <a:ext cx="9525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93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Tube – A Vision of K-12 Students Today</a:t>
            </a:r>
          </a:p>
          <a:p>
            <a:r>
              <a:rPr lang="en-US" dirty="0" smtClean="0"/>
              <a:t>Why Integrate Technology into the Curriculum?</a:t>
            </a:r>
          </a:p>
          <a:p>
            <a:r>
              <a:rPr lang="en-US" dirty="0" smtClean="0"/>
              <a:t>Some Technologies Being Used</a:t>
            </a:r>
          </a:p>
          <a:p>
            <a:r>
              <a:rPr lang="en-US" dirty="0" smtClean="0"/>
              <a:t>Websites to Enhance Classroom Learning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5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Vision of K – 12 Students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://www.youtube.com/watch?v=_</a:t>
            </a:r>
            <a:r>
              <a:rPr lang="en-US" dirty="0" smtClean="0">
                <a:hlinkClick r:id="rId2"/>
              </a:rPr>
              <a:t>A-ZVCjfWf8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Why Integrate Technology into the Curriculum?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Properly used, technology will help students acquire the skills they need to survive in a complex, highly technological knowledge-based economy.</a:t>
            </a:r>
          </a:p>
        </p:txBody>
      </p:sp>
    </p:spTree>
    <p:extLst>
      <p:ext uri="{BB962C8B-B14F-4D97-AF65-F5344CB8AC3E}">
        <p14:creationId xmlns:p14="http://schemas.microsoft.com/office/powerpoint/2010/main" val="364198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Four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Engagement</a:t>
            </a:r>
          </a:p>
          <a:p>
            <a:r>
              <a:rPr lang="en-US" dirty="0" smtClean="0"/>
              <a:t>Participation in Groups</a:t>
            </a:r>
          </a:p>
          <a:p>
            <a:r>
              <a:rPr lang="en-US" dirty="0" smtClean="0"/>
              <a:t>Frequent Interaction and Feedback</a:t>
            </a:r>
          </a:p>
          <a:p>
            <a:r>
              <a:rPr lang="en-US" dirty="0" smtClean="0"/>
              <a:t>Connection to Real-World Experiences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Effective Technology Integration……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</a:t>
            </a:r>
            <a:r>
              <a:rPr lang="en-US" dirty="0"/>
              <a:t>happen across the curriculum in methods that deepen and enhance the learning process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Achieved when the use of technology is routine and transparent and when technology supports curricular goals.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8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Learning Through Technology…..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Allows students to be intellectually challenged while providing realistic snapshots of true life experiences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Allows students to acquire and refine their analysis and problem-solving skills as they work individually and in teams to find, process, and synthesize information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Allows students ways to experiment and observe phenomenon and to view results I graphic ways that aid in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1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Technologies Being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Internet</a:t>
            </a:r>
          </a:p>
          <a:p>
            <a:pPr marL="82296" indent="0">
              <a:buNone/>
            </a:pPr>
            <a:r>
              <a:rPr lang="en-US" dirty="0" smtClean="0"/>
              <a:t>1.	</a:t>
            </a:r>
            <a:r>
              <a:rPr lang="en-US" dirty="0" err="1" smtClean="0"/>
              <a:t>EdHeads</a:t>
            </a:r>
            <a:r>
              <a:rPr lang="en-US" dirty="0" smtClean="0"/>
              <a:t> Virtual </a:t>
            </a:r>
            <a:r>
              <a:rPr lang="en-US" dirty="0" smtClean="0"/>
              <a:t>Surgeries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2.	You Tube – </a:t>
            </a:r>
            <a:r>
              <a:rPr lang="en-US" dirty="0" smtClean="0">
                <a:hlinkClick r:id="rId2"/>
              </a:rPr>
              <a:t>www.youtube.com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a.  </a:t>
            </a:r>
            <a:r>
              <a:rPr lang="en-US" dirty="0" smtClean="0"/>
              <a:t>Video and post classroom activities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b.</a:t>
            </a:r>
            <a:r>
              <a:rPr lang="en-US" dirty="0" smtClean="0"/>
              <a:t>  Supplement Curriculum with information 			about Medical Careers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c.  </a:t>
            </a:r>
            <a:r>
              <a:rPr lang="en-US" dirty="0" smtClean="0"/>
              <a:t>Johnson and Johnson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3.	Access </a:t>
            </a:r>
            <a:r>
              <a:rPr lang="en-US" dirty="0" smtClean="0"/>
              <a:t>Excellence – 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www.accessexcellence.org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4.	Human </a:t>
            </a:r>
            <a:r>
              <a:rPr lang="en-US" dirty="0" smtClean="0"/>
              <a:t>Anatomy Online – 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www.innerbody.com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5.	Anatomy </a:t>
            </a:r>
            <a:r>
              <a:rPr lang="en-US" dirty="0" smtClean="0"/>
              <a:t>Arcade – </a:t>
            </a:r>
            <a:r>
              <a:rPr lang="en-US" dirty="0" smtClean="0">
                <a:hlinkClick r:id="rId5"/>
              </a:rPr>
              <a:t>www.anatomyarcade.com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932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Popular Classroom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	iPods (Apple iPod Touch)</a:t>
            </a:r>
          </a:p>
          <a:p>
            <a:pPr marL="82296" indent="0">
              <a:buNone/>
            </a:pPr>
            <a:r>
              <a:rPr lang="en-US" dirty="0" smtClean="0"/>
              <a:t>	a.  </a:t>
            </a:r>
            <a:r>
              <a:rPr lang="en-US" dirty="0" smtClean="0"/>
              <a:t>Download a medical dictionary 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b.  Pronunciation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c.  Use it for notes and notecards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d.  eBooks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d.  A</a:t>
            </a:r>
            <a:r>
              <a:rPr lang="en-US" dirty="0" smtClean="0"/>
              <a:t>ccess iTunes -  free downloads of videos 	 		for students to respond to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e.  B</a:t>
            </a:r>
            <a:r>
              <a:rPr lang="en-US" dirty="0" smtClean="0"/>
              <a:t>e sure to work w/IT at district level for 			security issues/measures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f.   Advised to purchase </a:t>
            </a:r>
            <a:r>
              <a:rPr lang="en-US" dirty="0" smtClean="0"/>
              <a:t>instrument to 				download all at once instead if individually </a:t>
            </a:r>
          </a:p>
        </p:txBody>
      </p:sp>
    </p:spTree>
    <p:extLst>
      <p:ext uri="{BB962C8B-B14F-4D97-AF65-F5344CB8AC3E}">
        <p14:creationId xmlns:p14="http://schemas.microsoft.com/office/powerpoint/2010/main" val="861645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678</TotalTime>
  <Words>344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Technology in the Health Science Classroom</vt:lpstr>
      <vt:lpstr>Topics to be Covered</vt:lpstr>
      <vt:lpstr>A Vision of K – 12 Students Today</vt:lpstr>
      <vt:lpstr>Why Integrate Technology into the Curriculum?</vt:lpstr>
      <vt:lpstr>Four Key Components</vt:lpstr>
      <vt:lpstr>Effective Technology Integration……</vt:lpstr>
      <vt:lpstr>Learning Through Technology…..</vt:lpstr>
      <vt:lpstr>Technologies Being Used</vt:lpstr>
      <vt:lpstr>Popular Classroom Technology</vt:lpstr>
      <vt:lpstr>Popular Technology, Continued</vt:lpstr>
      <vt:lpstr>Additional Technology for the Classroom</vt:lpstr>
      <vt:lpstr>Websites</vt:lpstr>
      <vt:lpstr>Popular Websites</vt:lpstr>
      <vt:lpstr>Technology Doesn’t Have to be Expensive!</vt:lpstr>
      <vt:lpstr>Questions?</vt:lpstr>
      <vt:lpstr>Contact Information</vt:lpstr>
    </vt:vector>
  </TitlesOfParts>
  <Company>Ks Dept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Karmey Olson</dc:creator>
  <cp:lastModifiedBy>Karmey Olson</cp:lastModifiedBy>
  <cp:revision>23</cp:revision>
  <cp:lastPrinted>2011-07-27T23:21:33Z</cp:lastPrinted>
  <dcterms:created xsi:type="dcterms:W3CDTF">2011-07-13T18:12:19Z</dcterms:created>
  <dcterms:modified xsi:type="dcterms:W3CDTF">2011-07-27T23:21:51Z</dcterms:modified>
</cp:coreProperties>
</file>