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3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4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5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3" r:id="rId2"/>
    <p:sldMasterId id="2147483687" r:id="rId3"/>
    <p:sldMasterId id="2147483703" r:id="rId4"/>
    <p:sldMasterId id="2147483721" r:id="rId5"/>
    <p:sldMasterId id="2147483753" r:id="rId6"/>
  </p:sldMasterIdLst>
  <p:notesMasterIdLst>
    <p:notesMasterId r:id="rId22"/>
  </p:notesMasterIdLst>
  <p:handoutMasterIdLst>
    <p:handoutMasterId r:id="rId23"/>
  </p:handoutMasterIdLst>
  <p:sldIdLst>
    <p:sldId id="457" r:id="rId7"/>
    <p:sldId id="868" r:id="rId8"/>
    <p:sldId id="518" r:id="rId9"/>
    <p:sldId id="990" r:id="rId10"/>
    <p:sldId id="257" r:id="rId11"/>
    <p:sldId id="985" r:id="rId12"/>
    <p:sldId id="963" r:id="rId13"/>
    <p:sldId id="258" r:id="rId14"/>
    <p:sldId id="276" r:id="rId15"/>
    <p:sldId id="277" r:id="rId16"/>
    <p:sldId id="982" r:id="rId17"/>
    <p:sldId id="981" r:id="rId18"/>
    <p:sldId id="976" r:id="rId19"/>
    <p:sldId id="983" r:id="rId20"/>
    <p:sldId id="456" r:id="rId2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1C1C1"/>
    <a:srgbClr val="EBEBEB"/>
    <a:srgbClr val="C8D6DE"/>
    <a:srgbClr val="D87B41"/>
    <a:srgbClr val="941651"/>
    <a:srgbClr val="CC9900"/>
    <a:srgbClr val="AEC8D5"/>
    <a:srgbClr val="909295"/>
    <a:srgbClr val="000000"/>
    <a:srgbClr val="E9B1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6015" autoAdjust="0"/>
    <p:restoredTop sz="96437" autoAdjust="0"/>
  </p:normalViewPr>
  <p:slideViewPr>
    <p:cSldViewPr snapToGrid="0" snapToObjects="1">
      <p:cViewPr varScale="1">
        <p:scale>
          <a:sx n="191" d="100"/>
          <a:sy n="191" d="100"/>
        </p:scale>
        <p:origin x="208" y="33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85" d="100"/>
          <a:sy n="85" d="100"/>
        </p:scale>
        <p:origin x="255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7A70F9-90F0-42E0-B539-03869552677F}" type="doc">
      <dgm:prSet loTypeId="urn:microsoft.com/office/officeart/2008/layout/TitlePictureLineup" loCatId="picture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64C6133A-B273-4C1E-8881-FA7DAFD8757E}">
      <dgm:prSet phldrT="[Text]" custT="1"/>
      <dgm:spPr/>
      <dgm:t>
        <a:bodyPr/>
        <a:lstStyle/>
        <a:p>
          <a:pPr algn="l"/>
          <a:r>
            <a:rPr lang="en-US" sz="2000" dirty="0"/>
            <a:t>Diamond</a:t>
          </a:r>
        </a:p>
      </dgm:t>
    </dgm:pt>
    <dgm:pt modelId="{173E76C0-7C04-4744-A38B-B2E9F139352B}" type="parTrans" cxnId="{F6C63975-8E38-47D5-9C6A-58E530C31A91}">
      <dgm:prSet/>
      <dgm:spPr/>
      <dgm:t>
        <a:bodyPr/>
        <a:lstStyle/>
        <a:p>
          <a:endParaRPr lang="en-US"/>
        </a:p>
      </dgm:t>
    </dgm:pt>
    <dgm:pt modelId="{860E8A2A-6B44-4C3E-9D86-F958A148A321}" type="sibTrans" cxnId="{F6C63975-8E38-47D5-9C6A-58E530C31A91}">
      <dgm:prSet/>
      <dgm:spPr/>
      <dgm:t>
        <a:bodyPr/>
        <a:lstStyle/>
        <a:p>
          <a:endParaRPr lang="en-US"/>
        </a:p>
      </dgm:t>
    </dgm:pt>
    <dgm:pt modelId="{66A7BE02-1BDB-47F1-A783-E9A0C179C992}">
      <dgm:prSet phldrT="[Text]" custT="1"/>
      <dgm:spPr/>
      <dgm:t>
        <a:bodyPr/>
        <a:lstStyle/>
        <a:p>
          <a:pPr algn="l"/>
          <a:r>
            <a:rPr lang="en-US" sz="2000"/>
            <a:t>Gold</a:t>
          </a:r>
          <a:endParaRPr lang="en-US" sz="2000" dirty="0"/>
        </a:p>
      </dgm:t>
    </dgm:pt>
    <dgm:pt modelId="{7BFE9B69-5BD1-4F29-B057-3E067524ABFC}" type="parTrans" cxnId="{19D0DAF5-7DBD-4A6D-8B8F-AE3AF37FA461}">
      <dgm:prSet/>
      <dgm:spPr/>
      <dgm:t>
        <a:bodyPr/>
        <a:lstStyle/>
        <a:p>
          <a:endParaRPr lang="en-US"/>
        </a:p>
      </dgm:t>
    </dgm:pt>
    <dgm:pt modelId="{088B15BB-25BF-42FB-AD2F-C0C04DE4C4B5}" type="sibTrans" cxnId="{19D0DAF5-7DBD-4A6D-8B8F-AE3AF37FA461}">
      <dgm:prSet/>
      <dgm:spPr/>
      <dgm:t>
        <a:bodyPr/>
        <a:lstStyle/>
        <a:p>
          <a:endParaRPr lang="en-US"/>
        </a:p>
      </dgm:t>
    </dgm:pt>
    <dgm:pt modelId="{E77F657E-C423-4272-8B14-E1F5EF203A7C}">
      <dgm:prSet phldrT="[Text]" custT="1"/>
      <dgm:spPr/>
      <dgm:t>
        <a:bodyPr/>
        <a:lstStyle/>
        <a:p>
          <a:pPr algn="l"/>
          <a:r>
            <a:rPr lang="en-US" sz="2000" dirty="0"/>
            <a:t>Silver</a:t>
          </a:r>
        </a:p>
      </dgm:t>
    </dgm:pt>
    <dgm:pt modelId="{DF640B03-7B62-40FE-96D5-D53313E6B9CD}" type="parTrans" cxnId="{33FC4857-BA38-4192-9D8E-20867F96E21C}">
      <dgm:prSet/>
      <dgm:spPr/>
      <dgm:t>
        <a:bodyPr/>
        <a:lstStyle/>
        <a:p>
          <a:endParaRPr lang="en-US"/>
        </a:p>
      </dgm:t>
    </dgm:pt>
    <dgm:pt modelId="{FB17587E-1D04-4EA3-A97D-E807F41FC605}" type="sibTrans" cxnId="{33FC4857-BA38-4192-9D8E-20867F96E21C}">
      <dgm:prSet/>
      <dgm:spPr/>
      <dgm:t>
        <a:bodyPr/>
        <a:lstStyle/>
        <a:p>
          <a:endParaRPr lang="en-US"/>
        </a:p>
      </dgm:t>
    </dgm:pt>
    <dgm:pt modelId="{3AC84EDE-EFCC-4AB0-9DD0-CD8987B2CB29}">
      <dgm:prSet phldrT="[Text]" custT="1"/>
      <dgm:spPr/>
      <dgm:t>
        <a:bodyPr/>
        <a:lstStyle/>
        <a:p>
          <a:pPr algn="l"/>
          <a:r>
            <a:rPr lang="en-US" sz="2000" dirty="0"/>
            <a:t>Bronze</a:t>
          </a:r>
        </a:p>
      </dgm:t>
    </dgm:pt>
    <dgm:pt modelId="{4D500762-5837-46F9-AA24-C30E53CDB652}" type="parTrans" cxnId="{36DE1497-F769-4658-B1EC-B9C5D259DC0A}">
      <dgm:prSet/>
      <dgm:spPr/>
      <dgm:t>
        <a:bodyPr/>
        <a:lstStyle/>
        <a:p>
          <a:endParaRPr lang="en-US"/>
        </a:p>
      </dgm:t>
    </dgm:pt>
    <dgm:pt modelId="{01ED8C0C-E554-443A-895B-4D00BA5FAA3F}" type="sibTrans" cxnId="{36DE1497-F769-4658-B1EC-B9C5D259DC0A}">
      <dgm:prSet/>
      <dgm:spPr/>
      <dgm:t>
        <a:bodyPr/>
        <a:lstStyle/>
        <a:p>
          <a:endParaRPr lang="en-US"/>
        </a:p>
      </dgm:t>
    </dgm:pt>
    <dgm:pt modelId="{908CD6E4-2323-4EE5-831B-06EC9EC4BEA9}">
      <dgm:prSet phldrT="[Text]" custT="1"/>
      <dgm:spPr/>
      <dgm:t>
        <a:bodyPr/>
        <a:lstStyle/>
        <a:p>
          <a:pPr algn="l"/>
          <a:r>
            <a:rPr lang="en-US" sz="2000" dirty="0"/>
            <a:t>Copper</a:t>
          </a:r>
        </a:p>
      </dgm:t>
    </dgm:pt>
    <dgm:pt modelId="{57C25C66-EE20-499E-9F11-B8B2D2E03042}" type="parTrans" cxnId="{B89FAB73-3816-4C58-B184-F1BC1B839AE1}">
      <dgm:prSet/>
      <dgm:spPr/>
      <dgm:t>
        <a:bodyPr/>
        <a:lstStyle/>
        <a:p>
          <a:endParaRPr lang="en-US"/>
        </a:p>
      </dgm:t>
    </dgm:pt>
    <dgm:pt modelId="{70338ECB-4CD8-4064-BE82-AF6C351FA658}" type="sibTrans" cxnId="{B89FAB73-3816-4C58-B184-F1BC1B839AE1}">
      <dgm:prSet/>
      <dgm:spPr/>
      <dgm:t>
        <a:bodyPr/>
        <a:lstStyle/>
        <a:p>
          <a:endParaRPr lang="en-US"/>
        </a:p>
      </dgm:t>
    </dgm:pt>
    <dgm:pt modelId="{73B2DA0C-41D9-4833-927D-AD86E913A4DB}" type="pres">
      <dgm:prSet presAssocID="{7A7A70F9-90F0-42E0-B539-03869552677F}" presName="Name0" presStyleCnt="0">
        <dgm:presLayoutVars>
          <dgm:dir/>
        </dgm:presLayoutVars>
      </dgm:prSet>
      <dgm:spPr/>
      <dgm:t>
        <a:bodyPr/>
        <a:lstStyle/>
        <a:p>
          <a:endParaRPr lang="en-US"/>
        </a:p>
      </dgm:t>
    </dgm:pt>
    <dgm:pt modelId="{022190EC-710F-4A3F-A4D7-636342D2D4B1}" type="pres">
      <dgm:prSet presAssocID="{64C6133A-B273-4C1E-8881-FA7DAFD8757E}" presName="composite" presStyleCnt="0"/>
      <dgm:spPr/>
    </dgm:pt>
    <dgm:pt modelId="{B0B84B30-9784-4559-90D2-A729248C5648}" type="pres">
      <dgm:prSet presAssocID="{64C6133A-B273-4C1E-8881-FA7DAFD8757E}" presName="Accent" presStyleLbl="alignAcc1" presStyleIdx="0" presStyleCnt="5"/>
      <dgm:spPr/>
    </dgm:pt>
    <dgm:pt modelId="{DDBDA3AC-7AA0-455C-967C-67F9D46AD40D}" type="pres">
      <dgm:prSet presAssocID="{64C6133A-B273-4C1E-8881-FA7DAFD8757E}" presName="Image" presStyleLbl="node1" presStyleIdx="0" presStyleCnt="5" custScaleX="119001" custScaleY="113619" custLinFactNeighborX="856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5107" r="5107"/>
          </a:stretch>
        </a:blipFill>
      </dgm:spPr>
    </dgm:pt>
    <dgm:pt modelId="{95D7744E-E064-4EF0-9F5D-1B77B7580B61}" type="pres">
      <dgm:prSet presAssocID="{64C6133A-B273-4C1E-8881-FA7DAFD8757E}" presName="Child" presStyleLbl="revTx" presStyleIdx="0" presStyleCnt="5">
        <dgm:presLayoutVars>
          <dgm:bulletEnabled val="1"/>
        </dgm:presLayoutVars>
      </dgm:prSet>
      <dgm:spPr/>
    </dgm:pt>
    <dgm:pt modelId="{62951EBE-E55A-443D-8358-10B114613B86}" type="pres">
      <dgm:prSet presAssocID="{64C6133A-B273-4C1E-8881-FA7DAFD8757E}" presName="Parent" presStyleLbl="align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D26F98-A6C2-8F4E-80FF-FD4CAD026834}" type="pres">
      <dgm:prSet presAssocID="{860E8A2A-6B44-4C3E-9D86-F958A148A321}" presName="sibTrans" presStyleCnt="0"/>
      <dgm:spPr/>
    </dgm:pt>
    <dgm:pt modelId="{0E9C9B1B-DBB0-4076-B616-1ABAE1CB48AA}" type="pres">
      <dgm:prSet presAssocID="{66A7BE02-1BDB-47F1-A783-E9A0C179C992}" presName="composite" presStyleCnt="0"/>
      <dgm:spPr/>
    </dgm:pt>
    <dgm:pt modelId="{F3493EF7-7FCB-41B2-90EA-7DCCF3C6C8F3}" type="pres">
      <dgm:prSet presAssocID="{66A7BE02-1BDB-47F1-A783-E9A0C179C992}" presName="Accent" presStyleLbl="alignAcc1" presStyleIdx="1" presStyleCnt="5"/>
      <dgm:spPr/>
    </dgm:pt>
    <dgm:pt modelId="{DFC22833-21ED-4185-A278-4F508ACC7BF3}" type="pres">
      <dgm:prSet presAssocID="{66A7BE02-1BDB-47F1-A783-E9A0C179C992}" presName="Image" presStyleLbl="node1" presStyleIdx="1" presStyleCnt="5" custScaleX="119001" custScaleY="113619"/>
      <dgm:spPr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5107" r="5107"/>
          </a:stretch>
        </a:blipFill>
      </dgm:spPr>
    </dgm:pt>
    <dgm:pt modelId="{E6A19F68-8E6D-4554-B198-4785AD0066C7}" type="pres">
      <dgm:prSet presAssocID="{66A7BE02-1BDB-47F1-A783-E9A0C179C992}" presName="Child" presStyleLbl="revTx" presStyleIdx="1" presStyleCnt="5">
        <dgm:presLayoutVars>
          <dgm:bulletEnabled val="1"/>
        </dgm:presLayoutVars>
      </dgm:prSet>
      <dgm:spPr/>
    </dgm:pt>
    <dgm:pt modelId="{7EAE9A9F-D871-43A7-9EEA-2D46AC699023}" type="pres">
      <dgm:prSet presAssocID="{66A7BE02-1BDB-47F1-A783-E9A0C179C992}" presName="Parent" presStyleLbl="align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5A0A8E-D4EC-4BCB-9452-5CF47AF6621E}" type="pres">
      <dgm:prSet presAssocID="{088B15BB-25BF-42FB-AD2F-C0C04DE4C4B5}" presName="sibTrans" presStyleCnt="0"/>
      <dgm:spPr/>
    </dgm:pt>
    <dgm:pt modelId="{0A2495EA-322D-49F1-9FFB-3A017B541C98}" type="pres">
      <dgm:prSet presAssocID="{E77F657E-C423-4272-8B14-E1F5EF203A7C}" presName="composite" presStyleCnt="0"/>
      <dgm:spPr/>
    </dgm:pt>
    <dgm:pt modelId="{062CEC3D-8569-4C3F-96B1-03AC12A015AD}" type="pres">
      <dgm:prSet presAssocID="{E77F657E-C423-4272-8B14-E1F5EF203A7C}" presName="Accent" presStyleLbl="alignAcc1" presStyleIdx="2" presStyleCnt="5"/>
      <dgm:spPr/>
    </dgm:pt>
    <dgm:pt modelId="{32F4AAA0-513E-4DDB-84A0-6037495706A1}" type="pres">
      <dgm:prSet presAssocID="{E77F657E-C423-4272-8B14-E1F5EF203A7C}" presName="Image" presStyleLbl="node1" presStyleIdx="2" presStyleCnt="5" custScaleX="119001" custScaleY="113619"/>
      <dgm:spPr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5107" r="5107"/>
          </a:stretch>
        </a:blipFill>
      </dgm:spPr>
    </dgm:pt>
    <dgm:pt modelId="{6C3FA69A-9A5E-4771-860F-85215021AE99}" type="pres">
      <dgm:prSet presAssocID="{E77F657E-C423-4272-8B14-E1F5EF203A7C}" presName="Child" presStyleLbl="revTx" presStyleIdx="2" presStyleCnt="5">
        <dgm:presLayoutVars>
          <dgm:bulletEnabled val="1"/>
        </dgm:presLayoutVars>
      </dgm:prSet>
      <dgm:spPr/>
    </dgm:pt>
    <dgm:pt modelId="{4671AA5C-2787-4EEA-AA70-51095E629DCF}" type="pres">
      <dgm:prSet presAssocID="{E77F657E-C423-4272-8B14-E1F5EF203A7C}" presName="Parent" presStyleLbl="align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2D7BCC-2E3D-4266-A7FD-99C373397B7D}" type="pres">
      <dgm:prSet presAssocID="{FB17587E-1D04-4EA3-A97D-E807F41FC605}" presName="sibTrans" presStyleCnt="0"/>
      <dgm:spPr/>
    </dgm:pt>
    <dgm:pt modelId="{FA800299-F02A-4DD5-A3AE-2DA934F3EAD5}" type="pres">
      <dgm:prSet presAssocID="{3AC84EDE-EFCC-4AB0-9DD0-CD8987B2CB29}" presName="composite" presStyleCnt="0"/>
      <dgm:spPr/>
    </dgm:pt>
    <dgm:pt modelId="{0028B9A5-F156-4D91-915B-6FA39DB5C698}" type="pres">
      <dgm:prSet presAssocID="{3AC84EDE-EFCC-4AB0-9DD0-CD8987B2CB29}" presName="Accent" presStyleLbl="alignAcc1" presStyleIdx="3" presStyleCnt="5"/>
      <dgm:spPr/>
    </dgm:pt>
    <dgm:pt modelId="{71906140-71A4-4C86-BC8F-CC7944F15B54}" type="pres">
      <dgm:prSet presAssocID="{3AC84EDE-EFCC-4AB0-9DD0-CD8987B2CB29}" presName="Image" presStyleLbl="node1" presStyleIdx="3" presStyleCnt="5" custScaleX="119001" custScaleY="113619"/>
      <dgm:spPr>
        <a:blipFill dpi="0"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5107" r="5107"/>
          </a:stretch>
        </a:blipFill>
      </dgm:spPr>
    </dgm:pt>
    <dgm:pt modelId="{BF2B2795-EDE3-4805-9333-6C25A4162513}" type="pres">
      <dgm:prSet presAssocID="{3AC84EDE-EFCC-4AB0-9DD0-CD8987B2CB29}" presName="Child" presStyleLbl="revTx" presStyleIdx="3" presStyleCnt="5">
        <dgm:presLayoutVars>
          <dgm:bulletEnabled val="1"/>
        </dgm:presLayoutVars>
      </dgm:prSet>
      <dgm:spPr/>
    </dgm:pt>
    <dgm:pt modelId="{15093577-F8CC-46A4-9911-A7FB32F0D887}" type="pres">
      <dgm:prSet presAssocID="{3AC84EDE-EFCC-4AB0-9DD0-CD8987B2CB29}" presName="Parent" presStyleLbl="align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197BB1-7423-4428-8243-DE7FC06D6CC9}" type="pres">
      <dgm:prSet presAssocID="{01ED8C0C-E554-443A-895B-4D00BA5FAA3F}" presName="sibTrans" presStyleCnt="0"/>
      <dgm:spPr/>
    </dgm:pt>
    <dgm:pt modelId="{8955CBA5-CE73-4C39-ABA2-9C5F5E9E74FF}" type="pres">
      <dgm:prSet presAssocID="{908CD6E4-2323-4EE5-831B-06EC9EC4BEA9}" presName="composite" presStyleCnt="0"/>
      <dgm:spPr/>
    </dgm:pt>
    <dgm:pt modelId="{E1636145-7831-4662-97F5-098F13E46476}" type="pres">
      <dgm:prSet presAssocID="{908CD6E4-2323-4EE5-831B-06EC9EC4BEA9}" presName="Accent" presStyleLbl="alignAcc1" presStyleIdx="4" presStyleCnt="5"/>
      <dgm:spPr/>
    </dgm:pt>
    <dgm:pt modelId="{4177AA47-D819-42CD-B443-05C9409E25D0}" type="pres">
      <dgm:prSet presAssocID="{908CD6E4-2323-4EE5-831B-06EC9EC4BEA9}" presName="Image" presStyleLbl="node1" presStyleIdx="4" presStyleCnt="5" custScaleX="119001" custScaleY="113619"/>
      <dgm:spPr>
        <a:blipFill dpi="0" rotWithShape="1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5107" r="5107"/>
          </a:stretch>
        </a:blipFill>
      </dgm:spPr>
    </dgm:pt>
    <dgm:pt modelId="{3DF14410-217A-4C65-B5A1-BE7BB0B1F2E8}" type="pres">
      <dgm:prSet presAssocID="{908CD6E4-2323-4EE5-831B-06EC9EC4BEA9}" presName="Child" presStyleLbl="revTx" presStyleIdx="4" presStyleCnt="5">
        <dgm:presLayoutVars>
          <dgm:bulletEnabled val="1"/>
        </dgm:presLayoutVars>
      </dgm:prSet>
      <dgm:spPr/>
    </dgm:pt>
    <dgm:pt modelId="{6F5AAD79-D95F-4E94-953C-865351E32910}" type="pres">
      <dgm:prSet presAssocID="{908CD6E4-2323-4EE5-831B-06EC9EC4BEA9}" presName="Parent" presStyleLbl="align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6DE1497-F769-4658-B1EC-B9C5D259DC0A}" srcId="{7A7A70F9-90F0-42E0-B539-03869552677F}" destId="{3AC84EDE-EFCC-4AB0-9DD0-CD8987B2CB29}" srcOrd="3" destOrd="0" parTransId="{4D500762-5837-46F9-AA24-C30E53CDB652}" sibTransId="{01ED8C0C-E554-443A-895B-4D00BA5FAA3F}"/>
    <dgm:cxn modelId="{28C6A5D3-857E-2D40-B525-EFA9349B4C27}" type="presOf" srcId="{E77F657E-C423-4272-8B14-E1F5EF203A7C}" destId="{4671AA5C-2787-4EEA-AA70-51095E629DCF}" srcOrd="0" destOrd="0" presId="urn:microsoft.com/office/officeart/2008/layout/TitlePictureLineup"/>
    <dgm:cxn modelId="{19D0DAF5-7DBD-4A6D-8B8F-AE3AF37FA461}" srcId="{7A7A70F9-90F0-42E0-B539-03869552677F}" destId="{66A7BE02-1BDB-47F1-A783-E9A0C179C992}" srcOrd="1" destOrd="0" parTransId="{7BFE9B69-5BD1-4F29-B057-3E067524ABFC}" sibTransId="{088B15BB-25BF-42FB-AD2F-C0C04DE4C4B5}"/>
    <dgm:cxn modelId="{B89FAB73-3816-4C58-B184-F1BC1B839AE1}" srcId="{7A7A70F9-90F0-42E0-B539-03869552677F}" destId="{908CD6E4-2323-4EE5-831B-06EC9EC4BEA9}" srcOrd="4" destOrd="0" parTransId="{57C25C66-EE20-499E-9F11-B8B2D2E03042}" sibTransId="{70338ECB-4CD8-4064-BE82-AF6C351FA658}"/>
    <dgm:cxn modelId="{AB8A481F-6A36-194E-8D7F-73D9FD74360C}" type="presOf" srcId="{64C6133A-B273-4C1E-8881-FA7DAFD8757E}" destId="{62951EBE-E55A-443D-8358-10B114613B86}" srcOrd="0" destOrd="0" presId="urn:microsoft.com/office/officeart/2008/layout/TitlePictureLineup"/>
    <dgm:cxn modelId="{438FF4D5-B3F5-5D4D-AFA9-7C8C0CFD53DC}" type="presOf" srcId="{3AC84EDE-EFCC-4AB0-9DD0-CD8987B2CB29}" destId="{15093577-F8CC-46A4-9911-A7FB32F0D887}" srcOrd="0" destOrd="0" presId="urn:microsoft.com/office/officeart/2008/layout/TitlePictureLineup"/>
    <dgm:cxn modelId="{2335A87F-5841-BD4D-9281-3D22E2AFA835}" type="presOf" srcId="{908CD6E4-2323-4EE5-831B-06EC9EC4BEA9}" destId="{6F5AAD79-D95F-4E94-953C-865351E32910}" srcOrd="0" destOrd="0" presId="urn:microsoft.com/office/officeart/2008/layout/TitlePictureLineup"/>
    <dgm:cxn modelId="{33FC4857-BA38-4192-9D8E-20867F96E21C}" srcId="{7A7A70F9-90F0-42E0-B539-03869552677F}" destId="{E77F657E-C423-4272-8B14-E1F5EF203A7C}" srcOrd="2" destOrd="0" parTransId="{DF640B03-7B62-40FE-96D5-D53313E6B9CD}" sibTransId="{FB17587E-1D04-4EA3-A97D-E807F41FC605}"/>
    <dgm:cxn modelId="{5B37C774-747F-49C5-BAEB-A5DE4E10D82A}" type="presOf" srcId="{7A7A70F9-90F0-42E0-B539-03869552677F}" destId="{73B2DA0C-41D9-4833-927D-AD86E913A4DB}" srcOrd="0" destOrd="0" presId="urn:microsoft.com/office/officeart/2008/layout/TitlePictureLineup"/>
    <dgm:cxn modelId="{227F6F65-8CF8-1548-B1CE-BA3E050EFCDB}" type="presOf" srcId="{66A7BE02-1BDB-47F1-A783-E9A0C179C992}" destId="{7EAE9A9F-D871-43A7-9EEA-2D46AC699023}" srcOrd="0" destOrd="0" presId="urn:microsoft.com/office/officeart/2008/layout/TitlePictureLineup"/>
    <dgm:cxn modelId="{F6C63975-8E38-47D5-9C6A-58E530C31A91}" srcId="{7A7A70F9-90F0-42E0-B539-03869552677F}" destId="{64C6133A-B273-4C1E-8881-FA7DAFD8757E}" srcOrd="0" destOrd="0" parTransId="{173E76C0-7C04-4744-A38B-B2E9F139352B}" sibTransId="{860E8A2A-6B44-4C3E-9D86-F958A148A321}"/>
    <dgm:cxn modelId="{FC1B9E82-7749-7F42-9589-BD018C6AE314}" type="presParOf" srcId="{73B2DA0C-41D9-4833-927D-AD86E913A4DB}" destId="{022190EC-710F-4A3F-A4D7-636342D2D4B1}" srcOrd="0" destOrd="0" presId="urn:microsoft.com/office/officeart/2008/layout/TitlePictureLineup"/>
    <dgm:cxn modelId="{02BDE949-CE0C-5B4F-AAC4-165B806BC825}" type="presParOf" srcId="{022190EC-710F-4A3F-A4D7-636342D2D4B1}" destId="{B0B84B30-9784-4559-90D2-A729248C5648}" srcOrd="0" destOrd="0" presId="urn:microsoft.com/office/officeart/2008/layout/TitlePictureLineup"/>
    <dgm:cxn modelId="{5B5334D2-4B26-C24D-BDED-B90FC4E34FD0}" type="presParOf" srcId="{022190EC-710F-4A3F-A4D7-636342D2D4B1}" destId="{DDBDA3AC-7AA0-455C-967C-67F9D46AD40D}" srcOrd="1" destOrd="0" presId="urn:microsoft.com/office/officeart/2008/layout/TitlePictureLineup"/>
    <dgm:cxn modelId="{E8B5293F-7905-1142-922C-2A990FF1CBC3}" type="presParOf" srcId="{022190EC-710F-4A3F-A4D7-636342D2D4B1}" destId="{95D7744E-E064-4EF0-9F5D-1B77B7580B61}" srcOrd="2" destOrd="0" presId="urn:microsoft.com/office/officeart/2008/layout/TitlePictureLineup"/>
    <dgm:cxn modelId="{39154C4D-0C57-8243-8DD9-9A4A494CA7DC}" type="presParOf" srcId="{022190EC-710F-4A3F-A4D7-636342D2D4B1}" destId="{62951EBE-E55A-443D-8358-10B114613B86}" srcOrd="3" destOrd="0" presId="urn:microsoft.com/office/officeart/2008/layout/TitlePictureLineup"/>
    <dgm:cxn modelId="{15ED367C-05F8-D94E-9476-481EC4577994}" type="presParOf" srcId="{73B2DA0C-41D9-4833-927D-AD86E913A4DB}" destId="{6BD26F98-A6C2-8F4E-80FF-FD4CAD026834}" srcOrd="1" destOrd="0" presId="urn:microsoft.com/office/officeart/2008/layout/TitlePictureLineup"/>
    <dgm:cxn modelId="{92F3322B-98CF-234E-9E8B-E0A3DDA334E0}" type="presParOf" srcId="{73B2DA0C-41D9-4833-927D-AD86E913A4DB}" destId="{0E9C9B1B-DBB0-4076-B616-1ABAE1CB48AA}" srcOrd="2" destOrd="0" presId="urn:microsoft.com/office/officeart/2008/layout/TitlePictureLineup"/>
    <dgm:cxn modelId="{26ED0644-C737-4C46-8C83-EDC79EDA5B24}" type="presParOf" srcId="{0E9C9B1B-DBB0-4076-B616-1ABAE1CB48AA}" destId="{F3493EF7-7FCB-41B2-90EA-7DCCF3C6C8F3}" srcOrd="0" destOrd="0" presId="urn:microsoft.com/office/officeart/2008/layout/TitlePictureLineup"/>
    <dgm:cxn modelId="{2E62ED83-EE0C-8C43-BBFA-585797C81C76}" type="presParOf" srcId="{0E9C9B1B-DBB0-4076-B616-1ABAE1CB48AA}" destId="{DFC22833-21ED-4185-A278-4F508ACC7BF3}" srcOrd="1" destOrd="0" presId="urn:microsoft.com/office/officeart/2008/layout/TitlePictureLineup"/>
    <dgm:cxn modelId="{28B089F4-04C1-644E-A4C5-18B5E696BD67}" type="presParOf" srcId="{0E9C9B1B-DBB0-4076-B616-1ABAE1CB48AA}" destId="{E6A19F68-8E6D-4554-B198-4785AD0066C7}" srcOrd="2" destOrd="0" presId="urn:microsoft.com/office/officeart/2008/layout/TitlePictureLineup"/>
    <dgm:cxn modelId="{5B5AFC5F-6186-834D-BD66-F0130DC5475B}" type="presParOf" srcId="{0E9C9B1B-DBB0-4076-B616-1ABAE1CB48AA}" destId="{7EAE9A9F-D871-43A7-9EEA-2D46AC699023}" srcOrd="3" destOrd="0" presId="urn:microsoft.com/office/officeart/2008/layout/TitlePictureLineup"/>
    <dgm:cxn modelId="{CD254EA1-13F0-D145-8D80-9D89C5113A60}" type="presParOf" srcId="{73B2DA0C-41D9-4833-927D-AD86E913A4DB}" destId="{AC5A0A8E-D4EC-4BCB-9452-5CF47AF6621E}" srcOrd="3" destOrd="0" presId="urn:microsoft.com/office/officeart/2008/layout/TitlePictureLineup"/>
    <dgm:cxn modelId="{126D9F06-D36E-9F4F-9D42-D28E4DAD7176}" type="presParOf" srcId="{73B2DA0C-41D9-4833-927D-AD86E913A4DB}" destId="{0A2495EA-322D-49F1-9FFB-3A017B541C98}" srcOrd="4" destOrd="0" presId="urn:microsoft.com/office/officeart/2008/layout/TitlePictureLineup"/>
    <dgm:cxn modelId="{6E1C5777-B7A1-D94B-8B1B-8E67C4DA8D89}" type="presParOf" srcId="{0A2495EA-322D-49F1-9FFB-3A017B541C98}" destId="{062CEC3D-8569-4C3F-96B1-03AC12A015AD}" srcOrd="0" destOrd="0" presId="urn:microsoft.com/office/officeart/2008/layout/TitlePictureLineup"/>
    <dgm:cxn modelId="{641413BC-ACBE-0044-AF2E-F8B0A2005E4D}" type="presParOf" srcId="{0A2495EA-322D-49F1-9FFB-3A017B541C98}" destId="{32F4AAA0-513E-4DDB-84A0-6037495706A1}" srcOrd="1" destOrd="0" presId="urn:microsoft.com/office/officeart/2008/layout/TitlePictureLineup"/>
    <dgm:cxn modelId="{16E95D54-FB12-8F4F-A943-FAD219190242}" type="presParOf" srcId="{0A2495EA-322D-49F1-9FFB-3A017B541C98}" destId="{6C3FA69A-9A5E-4771-860F-85215021AE99}" srcOrd="2" destOrd="0" presId="urn:microsoft.com/office/officeart/2008/layout/TitlePictureLineup"/>
    <dgm:cxn modelId="{6D7564EF-BA26-804F-944E-53FDEAE100AE}" type="presParOf" srcId="{0A2495EA-322D-49F1-9FFB-3A017B541C98}" destId="{4671AA5C-2787-4EEA-AA70-51095E629DCF}" srcOrd="3" destOrd="0" presId="urn:microsoft.com/office/officeart/2008/layout/TitlePictureLineup"/>
    <dgm:cxn modelId="{13D917CC-0BE9-4A46-ADF3-8A9AADB0C6AA}" type="presParOf" srcId="{73B2DA0C-41D9-4833-927D-AD86E913A4DB}" destId="{302D7BCC-2E3D-4266-A7FD-99C373397B7D}" srcOrd="5" destOrd="0" presId="urn:microsoft.com/office/officeart/2008/layout/TitlePictureLineup"/>
    <dgm:cxn modelId="{9EBF01F6-0B3E-F742-B34E-E3DA4B44B5CE}" type="presParOf" srcId="{73B2DA0C-41D9-4833-927D-AD86E913A4DB}" destId="{FA800299-F02A-4DD5-A3AE-2DA934F3EAD5}" srcOrd="6" destOrd="0" presId="urn:microsoft.com/office/officeart/2008/layout/TitlePictureLineup"/>
    <dgm:cxn modelId="{5FD62586-6E43-9543-86EF-D2C95A796C6C}" type="presParOf" srcId="{FA800299-F02A-4DD5-A3AE-2DA934F3EAD5}" destId="{0028B9A5-F156-4D91-915B-6FA39DB5C698}" srcOrd="0" destOrd="0" presId="urn:microsoft.com/office/officeart/2008/layout/TitlePictureLineup"/>
    <dgm:cxn modelId="{3DEE38D2-FE38-BE42-9AD2-A4097B2B1AF8}" type="presParOf" srcId="{FA800299-F02A-4DD5-A3AE-2DA934F3EAD5}" destId="{71906140-71A4-4C86-BC8F-CC7944F15B54}" srcOrd="1" destOrd="0" presId="urn:microsoft.com/office/officeart/2008/layout/TitlePictureLineup"/>
    <dgm:cxn modelId="{1A78F04B-A72B-E044-8AC2-4E41D8B41CCE}" type="presParOf" srcId="{FA800299-F02A-4DD5-A3AE-2DA934F3EAD5}" destId="{BF2B2795-EDE3-4805-9333-6C25A4162513}" srcOrd="2" destOrd="0" presId="urn:microsoft.com/office/officeart/2008/layout/TitlePictureLineup"/>
    <dgm:cxn modelId="{2232EB30-9CF3-1B42-B06F-68CE94F22176}" type="presParOf" srcId="{FA800299-F02A-4DD5-A3AE-2DA934F3EAD5}" destId="{15093577-F8CC-46A4-9911-A7FB32F0D887}" srcOrd="3" destOrd="0" presId="urn:microsoft.com/office/officeart/2008/layout/TitlePictureLineup"/>
    <dgm:cxn modelId="{E9A69A65-0CA5-3B43-A79F-F935BB611F29}" type="presParOf" srcId="{73B2DA0C-41D9-4833-927D-AD86E913A4DB}" destId="{32197BB1-7423-4428-8243-DE7FC06D6CC9}" srcOrd="7" destOrd="0" presId="urn:microsoft.com/office/officeart/2008/layout/TitlePictureLineup"/>
    <dgm:cxn modelId="{243764A9-582D-6445-8D5D-0AE78356CDAB}" type="presParOf" srcId="{73B2DA0C-41D9-4833-927D-AD86E913A4DB}" destId="{8955CBA5-CE73-4C39-ABA2-9C5F5E9E74FF}" srcOrd="8" destOrd="0" presId="urn:microsoft.com/office/officeart/2008/layout/TitlePictureLineup"/>
    <dgm:cxn modelId="{5596A241-AC35-314B-9F9E-2B4470BD7E93}" type="presParOf" srcId="{8955CBA5-CE73-4C39-ABA2-9C5F5E9E74FF}" destId="{E1636145-7831-4662-97F5-098F13E46476}" srcOrd="0" destOrd="0" presId="urn:microsoft.com/office/officeart/2008/layout/TitlePictureLineup"/>
    <dgm:cxn modelId="{24AA7EB7-7257-6B40-99DF-DFCAFF25E67F}" type="presParOf" srcId="{8955CBA5-CE73-4C39-ABA2-9C5F5E9E74FF}" destId="{4177AA47-D819-42CD-B443-05C9409E25D0}" srcOrd="1" destOrd="0" presId="urn:microsoft.com/office/officeart/2008/layout/TitlePictureLineup"/>
    <dgm:cxn modelId="{64BCF503-9218-4844-879A-0E05B4B1F823}" type="presParOf" srcId="{8955CBA5-CE73-4C39-ABA2-9C5F5E9E74FF}" destId="{3DF14410-217A-4C65-B5A1-BE7BB0B1F2E8}" srcOrd="2" destOrd="0" presId="urn:microsoft.com/office/officeart/2008/layout/TitlePictureLineup"/>
    <dgm:cxn modelId="{9BB4A6F2-AB34-9346-AE06-D365D8A3E3D2}" type="presParOf" srcId="{8955CBA5-CE73-4C39-ABA2-9C5F5E9E74FF}" destId="{6F5AAD79-D95F-4E94-953C-865351E32910}" srcOrd="3" destOrd="0" presId="urn:microsoft.com/office/officeart/2008/layout/TitlePictureLineup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EF5F9F2-919E-483E-9AD0-58B0D7E40784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CAB95D7-9A53-4A99-998E-F0DAEC1248D1}">
      <dgm:prSet phldrT="[Text]"/>
      <dgm:spPr>
        <a:solidFill>
          <a:schemeClr val="accent3"/>
        </a:solidFill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 lIns="91440" tIns="0" rIns="91440" bIns="0"/>
        <a:lstStyle/>
        <a:p>
          <a:pPr algn="l"/>
          <a:r>
            <a:rPr lang="en-US" b="1" dirty="0"/>
            <a:t>SOCIAL-EMOTIONAL</a:t>
          </a:r>
        </a:p>
      </dgm:t>
    </dgm:pt>
    <dgm:pt modelId="{DF9D1FAC-9565-43BE-885F-BED6A63DED56}" type="parTrans" cxnId="{F4210593-0F80-4E09-87A8-5C7607D72522}">
      <dgm:prSet/>
      <dgm:spPr>
        <a:ln>
          <a:solidFill>
            <a:schemeClr val="accent1"/>
          </a:solidFill>
        </a:ln>
        <a:effectLst/>
      </dgm:spPr>
      <dgm:t>
        <a:bodyPr/>
        <a:lstStyle/>
        <a:p>
          <a:endParaRPr lang="en-US"/>
        </a:p>
      </dgm:t>
    </dgm:pt>
    <dgm:pt modelId="{3A0B7B86-9222-4BEE-A0EE-DE06ECA26256}" type="sibTrans" cxnId="{F4210593-0F80-4E09-87A8-5C7607D72522}">
      <dgm:prSet/>
      <dgm:spPr/>
      <dgm:t>
        <a:bodyPr/>
        <a:lstStyle/>
        <a:p>
          <a:endParaRPr lang="en-US"/>
        </a:p>
      </dgm:t>
    </dgm:pt>
    <dgm:pt modelId="{6BD6F12B-61A4-4BB9-BBB8-0605C2EB4EC8}">
      <dgm:prSet phldrT="[Text]" custT="1"/>
      <dgm:spPr>
        <a:gradFill rotWithShape="0">
          <a:gsLst>
            <a:gs pos="0">
              <a:srgbClr val="FFFF00">
                <a:lumMod val="100000"/>
              </a:srgbClr>
            </a:gs>
            <a:gs pos="100000">
              <a:schemeClr val="accent3">
                <a:lumMod val="97000"/>
                <a:lumOff val="3000"/>
              </a:schemeClr>
            </a:gs>
          </a:gsLst>
          <a:path path="circle">
            <a:fillToRect l="50000" t="50000" r="50000" b="50000"/>
          </a:path>
        </a:gradFill>
        <a:ln w="6350">
          <a:solidFill>
            <a:schemeClr val="bg1"/>
          </a:solidFill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 extrusionH="76200" contourW="12700">
          <a:contourClr>
            <a:schemeClr val="bg1"/>
          </a:contourClr>
        </a:sp3d>
      </dgm:spPr>
      <dgm:t>
        <a:bodyPr rIns="182880"/>
        <a:lstStyle/>
        <a:p>
          <a:pPr algn="r"/>
          <a:r>
            <a:rPr lang="en-US" sz="2400" b="1" cap="none" spc="50" dirty="0">
              <a:ln w="0"/>
              <a:solidFill>
                <a:srgbClr val="CC9900"/>
              </a:solidFill>
              <a:effectLst>
                <a:innerShdw blurRad="63500" dist="50800" dir="13500000">
                  <a:schemeClr val="tx1">
                    <a:alpha val="50000"/>
                  </a:schemeClr>
                </a:innerShdw>
              </a:effectLst>
            </a:rPr>
            <a:t>GOLD</a:t>
          </a:r>
          <a:endParaRPr lang="en-US" sz="1600" b="1" cap="none" spc="50" dirty="0">
            <a:ln w="0"/>
            <a:solidFill>
              <a:srgbClr val="CC9900"/>
            </a:solidFill>
            <a:effectLst>
              <a:innerShdw blurRad="63500" dist="50800" dir="13500000">
                <a:schemeClr val="tx1">
                  <a:alpha val="50000"/>
                </a:schemeClr>
              </a:innerShdw>
            </a:effectLst>
          </a:endParaRPr>
        </a:p>
      </dgm:t>
    </dgm:pt>
    <dgm:pt modelId="{099B1FEB-21F4-4581-B95B-696DE903AC63}" type="parTrans" cxnId="{EA1948C5-1351-4385-A936-8ACC602A19EC}">
      <dgm:prSet/>
      <dgm:spPr/>
      <dgm:t>
        <a:bodyPr/>
        <a:lstStyle/>
        <a:p>
          <a:endParaRPr lang="en-US"/>
        </a:p>
      </dgm:t>
    </dgm:pt>
    <dgm:pt modelId="{CF35A6D0-1F6D-4F01-B1DE-FD86169FD35A}" type="sibTrans" cxnId="{EA1948C5-1351-4385-A936-8ACC602A19EC}">
      <dgm:prSet/>
      <dgm:spPr/>
      <dgm:t>
        <a:bodyPr/>
        <a:lstStyle/>
        <a:p>
          <a:endParaRPr lang="en-US"/>
        </a:p>
      </dgm:t>
    </dgm:pt>
    <dgm:pt modelId="{2FE3A0F3-FBD5-440D-BBA8-891E282A8242}">
      <dgm:prSet phldrT="[Text]"/>
      <dgm:spPr>
        <a:solidFill>
          <a:schemeClr val="accent3">
            <a:lumMod val="60000"/>
            <a:lumOff val="40000"/>
          </a:schemeClr>
        </a:solidFill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 lIns="91440" tIns="0" rIns="91440" bIns="0"/>
        <a:lstStyle/>
        <a:p>
          <a:pPr algn="l"/>
          <a:r>
            <a:rPr lang="en-US" dirty="0">
              <a:solidFill>
                <a:schemeClr val="accent2"/>
              </a:solidFill>
            </a:rPr>
            <a:t>Gold</a:t>
          </a:r>
        </a:p>
      </dgm:t>
    </dgm:pt>
    <dgm:pt modelId="{639AA8C5-7E9D-4B28-8D80-585524C1B255}" type="sibTrans" cxnId="{A6EF4CE9-284B-4D6F-8535-4841836D30C9}">
      <dgm:prSet/>
      <dgm:spPr/>
      <dgm:t>
        <a:bodyPr/>
        <a:lstStyle/>
        <a:p>
          <a:endParaRPr lang="en-US"/>
        </a:p>
      </dgm:t>
    </dgm:pt>
    <dgm:pt modelId="{EBE08EC1-5068-4C1A-A58F-1789AD3D50C5}" type="parTrans" cxnId="{A6EF4CE9-284B-4D6F-8535-4841836D30C9}">
      <dgm:prSet/>
      <dgm:spPr>
        <a:ln>
          <a:solidFill>
            <a:schemeClr val="accent1"/>
          </a:solidFill>
        </a:ln>
        <a:effectLst/>
      </dgm:spPr>
      <dgm:t>
        <a:bodyPr/>
        <a:lstStyle/>
        <a:p>
          <a:endParaRPr lang="en-US"/>
        </a:p>
      </dgm:t>
    </dgm:pt>
    <dgm:pt modelId="{166C2DA0-8F89-4457-BC7B-38CBFF17F4FB}">
      <dgm:prSet phldrT="[Text]"/>
      <dgm:spPr>
        <a:solidFill>
          <a:schemeClr val="accent1"/>
        </a:solidFill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 lIns="91440" tIns="0" rIns="91440" bIns="0"/>
        <a:lstStyle/>
        <a:p>
          <a:pPr algn="l"/>
          <a:r>
            <a:rPr lang="en-US" b="1" dirty="0"/>
            <a:t>KINDERGARTEN READINESS</a:t>
          </a:r>
          <a:endParaRPr lang="en-US" dirty="0"/>
        </a:p>
      </dgm:t>
    </dgm:pt>
    <dgm:pt modelId="{1E25C0B8-67E0-4B9A-A905-C79955B2D748}" type="sibTrans" cxnId="{3A2720D8-A0C6-4496-97ED-65CD0149725B}">
      <dgm:prSet/>
      <dgm:spPr/>
      <dgm:t>
        <a:bodyPr/>
        <a:lstStyle/>
        <a:p>
          <a:endParaRPr lang="en-US"/>
        </a:p>
      </dgm:t>
    </dgm:pt>
    <dgm:pt modelId="{9BEB8224-ED07-41B5-9460-B9D5C4624578}" type="parTrans" cxnId="{3A2720D8-A0C6-4496-97ED-65CD0149725B}">
      <dgm:prSet/>
      <dgm:spPr>
        <a:ln>
          <a:solidFill>
            <a:schemeClr val="accent1"/>
          </a:solidFill>
        </a:ln>
        <a:effectLst/>
      </dgm:spPr>
      <dgm:t>
        <a:bodyPr/>
        <a:lstStyle/>
        <a:p>
          <a:endParaRPr lang="en-US"/>
        </a:p>
      </dgm:t>
    </dgm:pt>
    <dgm:pt modelId="{81A5F7BD-E6F2-4E3D-9C96-5A6BE9348AC4}">
      <dgm:prSet phldrT="[Text]"/>
      <dgm:spPr>
        <a:solidFill>
          <a:schemeClr val="accent1">
            <a:lumMod val="40000"/>
            <a:lumOff val="60000"/>
          </a:schemeClr>
        </a:solidFill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 lIns="91440" tIns="0" rIns="91440" bIns="0"/>
        <a:lstStyle/>
        <a:p>
          <a:pPr algn="l"/>
          <a:r>
            <a:rPr lang="en-US" dirty="0">
              <a:solidFill>
                <a:schemeClr val="tx1"/>
              </a:solidFill>
            </a:rPr>
            <a:t>Gold</a:t>
          </a:r>
        </a:p>
      </dgm:t>
    </dgm:pt>
    <dgm:pt modelId="{C41878EC-3FCE-47E1-A9D1-8C98660BBB13}" type="sibTrans" cxnId="{7ADBD6CE-6900-4FEE-A325-D7013F2279C8}">
      <dgm:prSet/>
      <dgm:spPr/>
      <dgm:t>
        <a:bodyPr/>
        <a:lstStyle/>
        <a:p>
          <a:endParaRPr lang="en-US"/>
        </a:p>
      </dgm:t>
    </dgm:pt>
    <dgm:pt modelId="{A736E192-7CD7-4767-A590-E6FC6B9C0ADC}" type="parTrans" cxnId="{7ADBD6CE-6900-4FEE-A325-D7013F2279C8}">
      <dgm:prSet/>
      <dgm:spPr>
        <a:ln>
          <a:solidFill>
            <a:schemeClr val="accent1"/>
          </a:solidFill>
        </a:ln>
        <a:effectLst/>
      </dgm:spPr>
      <dgm:t>
        <a:bodyPr/>
        <a:lstStyle/>
        <a:p>
          <a:endParaRPr lang="en-US"/>
        </a:p>
      </dgm:t>
    </dgm:pt>
    <dgm:pt modelId="{45423EEA-2E61-4648-9455-476BDE13D03A}">
      <dgm:prSet phldrT="[Text]"/>
      <dgm:spPr>
        <a:solidFill>
          <a:schemeClr val="accent5"/>
        </a:solidFill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 lIns="91440" tIns="0" rIns="91440" bIns="0"/>
        <a:lstStyle/>
        <a:p>
          <a:pPr algn="l"/>
          <a:r>
            <a:rPr lang="en-US" b="1" dirty="0"/>
            <a:t>INDIVIDUAL PLANS OF STUDY</a:t>
          </a:r>
        </a:p>
      </dgm:t>
    </dgm:pt>
    <dgm:pt modelId="{875ED863-23BB-4B85-A06D-AC96914AA78A}" type="sibTrans" cxnId="{45500E5A-A205-4BCF-AF35-2524859D0AB6}">
      <dgm:prSet/>
      <dgm:spPr/>
      <dgm:t>
        <a:bodyPr/>
        <a:lstStyle/>
        <a:p>
          <a:endParaRPr lang="en-US"/>
        </a:p>
      </dgm:t>
    </dgm:pt>
    <dgm:pt modelId="{545A4857-585B-4DC3-9262-3A46BE0111B4}" type="parTrans" cxnId="{45500E5A-A205-4BCF-AF35-2524859D0AB6}">
      <dgm:prSet/>
      <dgm:spPr>
        <a:ln>
          <a:solidFill>
            <a:schemeClr val="accent1"/>
          </a:solidFill>
        </a:ln>
        <a:effectLst/>
      </dgm:spPr>
      <dgm:t>
        <a:bodyPr/>
        <a:lstStyle/>
        <a:p>
          <a:endParaRPr lang="en-US"/>
        </a:p>
      </dgm:t>
    </dgm:pt>
    <dgm:pt modelId="{F6F256AD-E03D-4417-96D6-5F5BA2C67D91}">
      <dgm:prSet phldrT="[Text]"/>
      <dgm:spPr>
        <a:solidFill>
          <a:schemeClr val="accent5">
            <a:lumMod val="60000"/>
            <a:lumOff val="40000"/>
          </a:schemeClr>
        </a:solidFill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 lIns="91440" tIns="0" rIns="91440" bIns="0"/>
        <a:lstStyle/>
        <a:p>
          <a:pPr algn="l"/>
          <a:r>
            <a:rPr lang="en-US" b="0" dirty="0">
              <a:solidFill>
                <a:schemeClr val="tx1"/>
              </a:solidFill>
            </a:rPr>
            <a:t>Gold</a:t>
          </a:r>
        </a:p>
      </dgm:t>
    </dgm:pt>
    <dgm:pt modelId="{8EBD8310-B97D-42B1-8608-E35C34D15912}" type="sibTrans" cxnId="{67269602-68FD-4E31-8DF6-1B0B4C408707}">
      <dgm:prSet/>
      <dgm:spPr/>
      <dgm:t>
        <a:bodyPr/>
        <a:lstStyle/>
        <a:p>
          <a:endParaRPr lang="en-US"/>
        </a:p>
      </dgm:t>
    </dgm:pt>
    <dgm:pt modelId="{3482F915-F36F-4BAE-BF81-55134407B9BE}" type="parTrans" cxnId="{67269602-68FD-4E31-8DF6-1B0B4C408707}">
      <dgm:prSet/>
      <dgm:spPr>
        <a:ln>
          <a:solidFill>
            <a:schemeClr val="accent1"/>
          </a:solidFill>
        </a:ln>
        <a:effectLst/>
      </dgm:spPr>
      <dgm:t>
        <a:bodyPr/>
        <a:lstStyle/>
        <a:p>
          <a:endParaRPr lang="en-US"/>
        </a:p>
      </dgm:t>
    </dgm:pt>
    <dgm:pt modelId="{348E16DF-A019-4925-ABFB-9BBBB61E24AB}">
      <dgm:prSet phldrT="[Text]"/>
      <dgm:spPr>
        <a:solidFill>
          <a:schemeClr val="accent4"/>
        </a:solidFill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 lIns="91440" tIns="0" rIns="91440" bIns="0"/>
        <a:lstStyle/>
        <a:p>
          <a:pPr algn="l"/>
          <a:r>
            <a:rPr lang="en-US" b="1" dirty="0"/>
            <a:t>PREPARED FOR </a:t>
          </a:r>
          <a:br>
            <a:rPr lang="en-US" b="1" dirty="0"/>
          </a:br>
          <a:r>
            <a:rPr lang="en-US" b="1" dirty="0"/>
            <a:t>HIGH SCHOOL </a:t>
          </a:r>
          <a:br>
            <a:rPr lang="en-US" b="1" dirty="0"/>
          </a:br>
          <a:r>
            <a:rPr lang="en-US" b="1" dirty="0"/>
            <a:t>GRADUATION</a:t>
          </a:r>
          <a:endParaRPr lang="en-US" dirty="0"/>
        </a:p>
      </dgm:t>
    </dgm:pt>
    <dgm:pt modelId="{47D51078-72A0-494C-BFF3-3BCCC1770A74}" type="sibTrans" cxnId="{47E2588C-D862-4BE8-8387-495319AFFAA7}">
      <dgm:prSet/>
      <dgm:spPr/>
      <dgm:t>
        <a:bodyPr/>
        <a:lstStyle/>
        <a:p>
          <a:endParaRPr lang="en-US"/>
        </a:p>
      </dgm:t>
    </dgm:pt>
    <dgm:pt modelId="{D2296402-8182-4D90-8B12-78581C938722}" type="parTrans" cxnId="{47E2588C-D862-4BE8-8387-495319AFFAA7}">
      <dgm:prSet/>
      <dgm:spPr>
        <a:ln>
          <a:solidFill>
            <a:schemeClr val="accent1"/>
          </a:solidFill>
        </a:ln>
        <a:effectLst/>
      </dgm:spPr>
      <dgm:t>
        <a:bodyPr/>
        <a:lstStyle/>
        <a:p>
          <a:endParaRPr lang="en-US"/>
        </a:p>
      </dgm:t>
    </dgm:pt>
    <dgm:pt modelId="{C187E28F-67FA-4944-A333-477CF017A6C7}">
      <dgm:prSet phldrT="[Text]"/>
      <dgm:spPr>
        <a:solidFill>
          <a:schemeClr val="accent4"/>
        </a:solidFill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 lIns="91440" tIns="0" rIns="91440" bIns="0"/>
        <a:lstStyle/>
        <a:p>
          <a:pPr algn="l"/>
          <a:r>
            <a:rPr lang="en-US" b="0" dirty="0"/>
            <a:t>Gold</a:t>
          </a:r>
          <a:endParaRPr lang="en-US" dirty="0"/>
        </a:p>
      </dgm:t>
    </dgm:pt>
    <dgm:pt modelId="{0DE0588E-A44B-41E0-9935-579618FBC120}" type="sibTrans" cxnId="{844B8B20-454B-40B1-B2CC-466E03179A44}">
      <dgm:prSet/>
      <dgm:spPr/>
      <dgm:t>
        <a:bodyPr/>
        <a:lstStyle/>
        <a:p>
          <a:endParaRPr lang="en-US"/>
        </a:p>
      </dgm:t>
    </dgm:pt>
    <dgm:pt modelId="{C3678E34-BA3B-4C7D-A880-646BFB2320EC}" type="parTrans" cxnId="{844B8B20-454B-40B1-B2CC-466E03179A44}">
      <dgm:prSet/>
      <dgm:spPr>
        <a:ln>
          <a:solidFill>
            <a:schemeClr val="accent1"/>
          </a:solidFill>
        </a:ln>
        <a:effectLst/>
      </dgm:spPr>
      <dgm:t>
        <a:bodyPr/>
        <a:lstStyle/>
        <a:p>
          <a:endParaRPr lang="en-US"/>
        </a:p>
      </dgm:t>
    </dgm:pt>
    <dgm:pt modelId="{541EE2D7-43DE-4264-BD3C-1119662B0D2D}">
      <dgm:prSet phldrT="[Text]"/>
      <dgm:spPr>
        <a:solidFill>
          <a:schemeClr val="accent4">
            <a:lumMod val="60000"/>
            <a:lumOff val="40000"/>
          </a:schemeClr>
        </a:solidFill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 lIns="91440" tIns="0" rIns="91440" bIns="0"/>
        <a:lstStyle/>
        <a:p>
          <a:pPr algn="l"/>
          <a:r>
            <a:rPr lang="en-US" b="0" dirty="0">
              <a:solidFill>
                <a:schemeClr val="accent2"/>
              </a:solidFill>
            </a:rPr>
            <a:t>State Assessments</a:t>
          </a:r>
          <a:br>
            <a:rPr lang="en-US" b="0" dirty="0">
              <a:solidFill>
                <a:schemeClr val="accent2"/>
              </a:solidFill>
            </a:rPr>
          </a:br>
          <a:r>
            <a:rPr lang="en-US" b="0" dirty="0">
              <a:solidFill>
                <a:schemeClr val="accent2"/>
              </a:solidFill>
            </a:rPr>
            <a:t>75% at Levels 3/4</a:t>
          </a:r>
        </a:p>
      </dgm:t>
    </dgm:pt>
    <dgm:pt modelId="{C709A928-C0E3-408A-9932-E6C10811663C}" type="sibTrans" cxnId="{DC758FD2-BC48-4E38-99BE-9ECDEF5E8445}">
      <dgm:prSet/>
      <dgm:spPr/>
      <dgm:t>
        <a:bodyPr/>
        <a:lstStyle/>
        <a:p>
          <a:endParaRPr lang="en-US"/>
        </a:p>
      </dgm:t>
    </dgm:pt>
    <dgm:pt modelId="{F67BEF6E-968F-4DCF-94E7-7D03FAEFBE50}" type="parTrans" cxnId="{DC758FD2-BC48-4E38-99BE-9ECDEF5E8445}">
      <dgm:prSet/>
      <dgm:spPr>
        <a:ln>
          <a:solidFill>
            <a:schemeClr val="accent1"/>
          </a:solidFill>
        </a:ln>
        <a:effectLst/>
      </dgm:spPr>
      <dgm:t>
        <a:bodyPr/>
        <a:lstStyle/>
        <a:p>
          <a:endParaRPr lang="en-US"/>
        </a:p>
      </dgm:t>
    </dgm:pt>
    <dgm:pt modelId="{AC5DDA01-9FA1-40AD-8C13-8B11A24A03A1}">
      <dgm:prSet phldrT="[Text]"/>
      <dgm:spPr>
        <a:solidFill>
          <a:schemeClr val="accent6"/>
        </a:solidFill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 lIns="91440" tIns="0" rIns="91440" bIns="0"/>
        <a:lstStyle/>
        <a:p>
          <a:pPr algn="l"/>
          <a:r>
            <a:rPr lang="en-US" b="1" dirty="0"/>
            <a:t>CIVIC ENGAGEMENT</a:t>
          </a:r>
        </a:p>
      </dgm:t>
    </dgm:pt>
    <dgm:pt modelId="{D02D6527-2A0E-4523-B0C2-06221615B23D}" type="sibTrans" cxnId="{2F998574-3FF7-48D9-9A7C-8D61DCEA472D}">
      <dgm:prSet/>
      <dgm:spPr/>
      <dgm:t>
        <a:bodyPr/>
        <a:lstStyle/>
        <a:p>
          <a:endParaRPr lang="en-US"/>
        </a:p>
      </dgm:t>
    </dgm:pt>
    <dgm:pt modelId="{1E8CA91E-D65B-4999-8C39-B42DD473AB1B}" type="parTrans" cxnId="{2F998574-3FF7-48D9-9A7C-8D61DCEA472D}">
      <dgm:prSet/>
      <dgm:spPr>
        <a:ln>
          <a:solidFill>
            <a:schemeClr val="accent1"/>
          </a:solidFill>
        </a:ln>
        <a:effectLst/>
      </dgm:spPr>
      <dgm:t>
        <a:bodyPr/>
        <a:lstStyle/>
        <a:p>
          <a:endParaRPr lang="en-US"/>
        </a:p>
      </dgm:t>
    </dgm:pt>
    <dgm:pt modelId="{0F0BF06C-5662-4E6F-A67D-CBC52008C9CA}">
      <dgm:prSet phldrT="[Text]"/>
      <dgm:spPr>
        <a:solidFill>
          <a:schemeClr val="accent6">
            <a:lumMod val="60000"/>
            <a:lumOff val="40000"/>
          </a:schemeClr>
        </a:solidFill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 lIns="91440" tIns="0" rIns="91440" bIns="0"/>
        <a:lstStyle/>
        <a:p>
          <a:pPr algn="l"/>
          <a:r>
            <a:rPr lang="en-US">
              <a:solidFill>
                <a:schemeClr val="accent2"/>
              </a:solidFill>
            </a:rPr>
            <a:t>Gold</a:t>
          </a:r>
          <a:endParaRPr lang="en-US" b="1" dirty="0">
            <a:solidFill>
              <a:schemeClr val="accent2"/>
            </a:solidFill>
          </a:endParaRPr>
        </a:p>
      </dgm:t>
    </dgm:pt>
    <dgm:pt modelId="{2479C79E-0DE4-40E0-BCEE-D1053BD4A21D}" type="sibTrans" cxnId="{1B4448DE-3DF3-4C49-B7D7-471F28FCC5B4}">
      <dgm:prSet/>
      <dgm:spPr/>
      <dgm:t>
        <a:bodyPr/>
        <a:lstStyle/>
        <a:p>
          <a:endParaRPr lang="en-US"/>
        </a:p>
      </dgm:t>
    </dgm:pt>
    <dgm:pt modelId="{6F23A282-8B66-432A-8FDB-38930AE8A4F4}" type="parTrans" cxnId="{1B4448DE-3DF3-4C49-B7D7-471F28FCC5B4}">
      <dgm:prSet/>
      <dgm:spPr>
        <a:ln>
          <a:solidFill>
            <a:schemeClr val="accent1"/>
          </a:solidFill>
        </a:ln>
        <a:effectLst/>
      </dgm:spPr>
      <dgm:t>
        <a:bodyPr/>
        <a:lstStyle/>
        <a:p>
          <a:endParaRPr lang="en-US"/>
        </a:p>
      </dgm:t>
    </dgm:pt>
    <dgm:pt modelId="{A83E3244-C966-48A9-9843-5A52D1D4EF44}">
      <dgm:prSet phldrT="[Text]"/>
      <dgm:spPr>
        <a:solidFill>
          <a:schemeClr val="accent2"/>
        </a:solidFill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 lIns="91440" tIns="0" rIns="91440" bIns="0"/>
        <a:lstStyle/>
        <a:p>
          <a:pPr algn="l"/>
          <a:r>
            <a:rPr lang="en-US" b="1" i="0" dirty="0"/>
            <a:t>POSTSECONDARY </a:t>
          </a:r>
          <a:endParaRPr lang="en-US" dirty="0"/>
        </a:p>
      </dgm:t>
    </dgm:pt>
    <dgm:pt modelId="{1965C445-1FA3-4AE9-963E-B6CC465ABECE}" type="sibTrans" cxnId="{15D41275-AB04-48B0-BF49-B1A186CC4F78}">
      <dgm:prSet/>
      <dgm:spPr/>
      <dgm:t>
        <a:bodyPr/>
        <a:lstStyle/>
        <a:p>
          <a:endParaRPr lang="en-US"/>
        </a:p>
      </dgm:t>
    </dgm:pt>
    <dgm:pt modelId="{43FE3CD4-49BD-4B7D-977A-5A74C72C602D}" type="parTrans" cxnId="{15D41275-AB04-48B0-BF49-B1A186CC4F78}">
      <dgm:prSet/>
      <dgm:spPr>
        <a:ln>
          <a:solidFill>
            <a:schemeClr val="accent1"/>
          </a:solidFill>
        </a:ln>
        <a:effectLst/>
      </dgm:spPr>
      <dgm:t>
        <a:bodyPr/>
        <a:lstStyle/>
        <a:p>
          <a:endParaRPr lang="en-US"/>
        </a:p>
      </dgm:t>
    </dgm:pt>
    <dgm:pt modelId="{ED95820A-7173-467B-A5E7-654A6B865D25}">
      <dgm:prSet phldrT="[Text]"/>
      <dgm:spPr>
        <a:solidFill>
          <a:schemeClr val="accent2">
            <a:lumMod val="75000"/>
            <a:lumOff val="25000"/>
          </a:schemeClr>
        </a:solidFill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 lIns="91440" tIns="0" rIns="91440" bIns="0"/>
        <a:lstStyle/>
        <a:p>
          <a:pPr algn="l"/>
          <a:r>
            <a:rPr lang="en-US" dirty="0"/>
            <a:t>Effective Rate 70%+</a:t>
          </a:r>
        </a:p>
      </dgm:t>
    </dgm:pt>
    <dgm:pt modelId="{97FA786E-D33B-4D14-8102-6FD479AEA8FD}" type="sibTrans" cxnId="{674AA361-FFC1-4EE7-A187-06E610050224}">
      <dgm:prSet/>
      <dgm:spPr/>
      <dgm:t>
        <a:bodyPr/>
        <a:lstStyle/>
        <a:p>
          <a:endParaRPr lang="en-US"/>
        </a:p>
      </dgm:t>
    </dgm:pt>
    <dgm:pt modelId="{27C8A340-2916-4FCD-A44D-631044B2651B}" type="parTrans" cxnId="{674AA361-FFC1-4EE7-A187-06E610050224}">
      <dgm:prSet/>
      <dgm:spPr>
        <a:ln>
          <a:solidFill>
            <a:schemeClr val="accent1"/>
          </a:solidFill>
        </a:ln>
        <a:effectLst/>
      </dgm:spPr>
      <dgm:t>
        <a:bodyPr/>
        <a:lstStyle/>
        <a:p>
          <a:endParaRPr lang="en-US"/>
        </a:p>
      </dgm:t>
    </dgm:pt>
    <dgm:pt modelId="{01EDFAF9-2B1D-4BA0-BD95-6F1043D4B981}">
      <dgm:prSet phldrT="[Text]"/>
      <dgm:spPr>
        <a:solidFill>
          <a:schemeClr val="accent4">
            <a:lumMod val="60000"/>
            <a:lumOff val="40000"/>
          </a:schemeClr>
        </a:solidFill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 lIns="91440" tIns="0" rIns="91440" bIns="0"/>
        <a:lstStyle/>
        <a:p>
          <a:pPr algn="l"/>
          <a:r>
            <a:rPr lang="en-US" b="0" dirty="0">
              <a:solidFill>
                <a:schemeClr val="accent2"/>
              </a:solidFill>
            </a:rPr>
            <a:t>ACT</a:t>
          </a:r>
          <a:br>
            <a:rPr lang="en-US" b="0" dirty="0">
              <a:solidFill>
                <a:schemeClr val="accent2"/>
              </a:solidFill>
            </a:rPr>
          </a:br>
          <a:endParaRPr lang="en-US" b="0" dirty="0">
            <a:solidFill>
              <a:schemeClr val="accent2"/>
            </a:solidFill>
          </a:endParaRPr>
        </a:p>
      </dgm:t>
    </dgm:pt>
    <dgm:pt modelId="{B4A6E8B8-34CC-470C-B011-5F7EAA18CF37}" type="parTrans" cxnId="{3A651A04-E381-42F2-9D3B-F7EE13D98516}">
      <dgm:prSet/>
      <dgm:spPr>
        <a:ln>
          <a:solidFill>
            <a:schemeClr val="accent1"/>
          </a:solidFill>
        </a:ln>
        <a:effectLst/>
      </dgm:spPr>
      <dgm:t>
        <a:bodyPr/>
        <a:lstStyle/>
        <a:p>
          <a:endParaRPr lang="en-US"/>
        </a:p>
      </dgm:t>
    </dgm:pt>
    <dgm:pt modelId="{A341DC7F-F04A-4BC1-9868-350C38C22B42}" type="sibTrans" cxnId="{3A651A04-E381-42F2-9D3B-F7EE13D98516}">
      <dgm:prSet/>
      <dgm:spPr/>
      <dgm:t>
        <a:bodyPr/>
        <a:lstStyle/>
        <a:p>
          <a:endParaRPr lang="en-US"/>
        </a:p>
      </dgm:t>
    </dgm:pt>
    <dgm:pt modelId="{A408CF60-F3A4-4CFA-AAF0-05F9749187F6}">
      <dgm:prSet phldrT="[Text]"/>
      <dgm:spPr>
        <a:solidFill>
          <a:schemeClr val="accent4">
            <a:lumMod val="60000"/>
            <a:lumOff val="40000"/>
          </a:schemeClr>
        </a:solidFill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 lIns="91440" tIns="0" rIns="91440" bIns="0"/>
        <a:lstStyle/>
        <a:p>
          <a:pPr algn="l"/>
          <a:r>
            <a:rPr lang="en-US" b="0" dirty="0">
              <a:solidFill>
                <a:schemeClr val="accent2"/>
              </a:solidFill>
            </a:rPr>
            <a:t>Employability - WorkKeys</a:t>
          </a:r>
          <a:br>
            <a:rPr lang="en-US" b="0" dirty="0">
              <a:solidFill>
                <a:schemeClr val="accent2"/>
              </a:solidFill>
            </a:rPr>
          </a:br>
          <a:endParaRPr lang="en-US" b="0" dirty="0">
            <a:solidFill>
              <a:schemeClr val="accent2"/>
            </a:solidFill>
          </a:endParaRPr>
        </a:p>
      </dgm:t>
    </dgm:pt>
    <dgm:pt modelId="{CA03A2FC-EC69-43B5-9A9A-D1523ECBE118}" type="parTrans" cxnId="{39CE6B72-598B-4863-AF77-747667054B46}">
      <dgm:prSet/>
      <dgm:spPr>
        <a:ln>
          <a:solidFill>
            <a:schemeClr val="accent1"/>
          </a:solidFill>
        </a:ln>
        <a:effectLst/>
      </dgm:spPr>
      <dgm:t>
        <a:bodyPr/>
        <a:lstStyle/>
        <a:p>
          <a:endParaRPr lang="en-US"/>
        </a:p>
      </dgm:t>
    </dgm:pt>
    <dgm:pt modelId="{B3902106-D706-4FAD-BBA4-61F1B1E8A809}" type="sibTrans" cxnId="{39CE6B72-598B-4863-AF77-747667054B46}">
      <dgm:prSet/>
      <dgm:spPr/>
      <dgm:t>
        <a:bodyPr/>
        <a:lstStyle/>
        <a:p>
          <a:endParaRPr lang="en-US"/>
        </a:p>
      </dgm:t>
    </dgm:pt>
    <dgm:pt modelId="{28729C4E-DBFD-4AEF-AC2F-FD1E4A01CB1D}">
      <dgm:prSet phldrT="[Text]"/>
      <dgm:spPr>
        <a:solidFill>
          <a:schemeClr val="accent4">
            <a:lumMod val="60000"/>
            <a:lumOff val="40000"/>
          </a:schemeClr>
        </a:solidFill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 lIns="91440" tIns="0" rIns="91440" bIns="0"/>
        <a:lstStyle/>
        <a:p>
          <a:pPr algn="l"/>
          <a:r>
            <a:rPr lang="en-US" b="0" dirty="0">
              <a:solidFill>
                <a:schemeClr val="accent2"/>
              </a:solidFill>
            </a:rPr>
            <a:t>Technical Skills</a:t>
          </a:r>
        </a:p>
      </dgm:t>
    </dgm:pt>
    <dgm:pt modelId="{51429360-381E-48D2-8920-F87537ED7299}" type="parTrans" cxnId="{C780C63F-E6CE-4428-A66F-DAF59600A2D2}">
      <dgm:prSet/>
      <dgm:spPr>
        <a:ln>
          <a:solidFill>
            <a:schemeClr val="accent1"/>
          </a:solidFill>
        </a:ln>
        <a:effectLst/>
      </dgm:spPr>
      <dgm:t>
        <a:bodyPr/>
        <a:lstStyle/>
        <a:p>
          <a:endParaRPr lang="en-US"/>
        </a:p>
      </dgm:t>
    </dgm:pt>
    <dgm:pt modelId="{F1E8E454-AA83-4348-9217-6266F31F41F2}" type="sibTrans" cxnId="{C780C63F-E6CE-4428-A66F-DAF59600A2D2}">
      <dgm:prSet/>
      <dgm:spPr/>
      <dgm:t>
        <a:bodyPr/>
        <a:lstStyle/>
        <a:p>
          <a:endParaRPr lang="en-US"/>
        </a:p>
      </dgm:t>
    </dgm:pt>
    <dgm:pt modelId="{C3FB0E98-82D1-4125-956F-85514E8C9F77}">
      <dgm:prSet phldrT="[Text]"/>
      <dgm:spPr>
        <a:solidFill>
          <a:schemeClr val="accent5">
            <a:lumMod val="75000"/>
          </a:schemeClr>
        </a:solidFill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 lIns="91440" tIns="0" rIns="91440" bIns="0"/>
        <a:lstStyle/>
        <a:p>
          <a:pPr algn="l"/>
          <a:r>
            <a:rPr lang="en-US" b="1" dirty="0">
              <a:solidFill>
                <a:schemeClr val="bg1"/>
              </a:solidFill>
            </a:rPr>
            <a:t>GRADUATION RATE</a:t>
          </a:r>
        </a:p>
      </dgm:t>
    </dgm:pt>
    <dgm:pt modelId="{BE652C1B-7F13-42FD-9687-86122C7BDA51}" type="parTrans" cxnId="{C12A8FD3-B0A6-4CDD-8394-65556375AB88}">
      <dgm:prSet/>
      <dgm:spPr>
        <a:ln>
          <a:solidFill>
            <a:schemeClr val="accent1"/>
          </a:solidFill>
        </a:ln>
        <a:effectLst/>
      </dgm:spPr>
      <dgm:t>
        <a:bodyPr/>
        <a:lstStyle/>
        <a:p>
          <a:endParaRPr lang="en-US"/>
        </a:p>
      </dgm:t>
    </dgm:pt>
    <dgm:pt modelId="{2BF3679B-5781-4E98-A400-B4E81F1A3BB0}" type="sibTrans" cxnId="{C12A8FD3-B0A6-4CDD-8394-65556375AB88}">
      <dgm:prSet/>
      <dgm:spPr/>
      <dgm:t>
        <a:bodyPr/>
        <a:lstStyle/>
        <a:p>
          <a:endParaRPr lang="en-US"/>
        </a:p>
      </dgm:t>
    </dgm:pt>
    <dgm:pt modelId="{9DDDA7CE-D2EC-40BD-8CCA-730E8B1B9D28}">
      <dgm:prSet phldrT="[Text]"/>
      <dgm:spPr>
        <a:solidFill>
          <a:schemeClr val="accent5">
            <a:lumMod val="20000"/>
            <a:lumOff val="80000"/>
          </a:schemeClr>
        </a:solidFill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 lIns="91440" tIns="0" rIns="91440" bIns="0"/>
        <a:lstStyle/>
        <a:p>
          <a:pPr algn="l"/>
          <a:r>
            <a:rPr lang="en-US" b="0" dirty="0">
              <a:solidFill>
                <a:schemeClr val="tx1"/>
              </a:solidFill>
            </a:rPr>
            <a:t>95%+</a:t>
          </a:r>
        </a:p>
      </dgm:t>
    </dgm:pt>
    <dgm:pt modelId="{9078B4C0-DDAC-40E0-B612-F3D784C57ABE}" type="parTrans" cxnId="{9E1D44EC-1920-411D-AF21-28845147B142}">
      <dgm:prSet/>
      <dgm:spPr>
        <a:ln>
          <a:solidFill>
            <a:schemeClr val="accent1"/>
          </a:solidFill>
        </a:ln>
        <a:effectLst/>
      </dgm:spPr>
      <dgm:t>
        <a:bodyPr/>
        <a:lstStyle/>
        <a:p>
          <a:endParaRPr lang="en-US"/>
        </a:p>
      </dgm:t>
    </dgm:pt>
    <dgm:pt modelId="{93C13C3F-78E6-465A-834C-24BE949A4EDE}" type="sibTrans" cxnId="{9E1D44EC-1920-411D-AF21-28845147B142}">
      <dgm:prSet/>
      <dgm:spPr/>
      <dgm:t>
        <a:bodyPr/>
        <a:lstStyle/>
        <a:p>
          <a:endParaRPr lang="en-US"/>
        </a:p>
      </dgm:t>
    </dgm:pt>
    <dgm:pt modelId="{996578B1-C51C-47C5-BE25-31997AD1FD87}" type="pres">
      <dgm:prSet presAssocID="{9EF5F9F2-919E-483E-9AD0-58B0D7E4078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C4041BC-120E-470F-9B13-285598C91C7A}" type="pres">
      <dgm:prSet presAssocID="{6BD6F12B-61A4-4BB9-BBB8-0605C2EB4EC8}" presName="hierRoot1" presStyleCnt="0">
        <dgm:presLayoutVars>
          <dgm:hierBranch val="init"/>
        </dgm:presLayoutVars>
      </dgm:prSet>
      <dgm:spPr/>
    </dgm:pt>
    <dgm:pt modelId="{D4582D7E-B8AA-4044-A04A-DCC37F987C5B}" type="pres">
      <dgm:prSet presAssocID="{6BD6F12B-61A4-4BB9-BBB8-0605C2EB4EC8}" presName="rootComposite1" presStyleCnt="0"/>
      <dgm:spPr/>
    </dgm:pt>
    <dgm:pt modelId="{78D3C569-8D50-4C38-803F-32950D55F956}" type="pres">
      <dgm:prSet presAssocID="{6BD6F12B-61A4-4BB9-BBB8-0605C2EB4EC8}" presName="rootText1" presStyleLbl="node0" presStyleIdx="0" presStyleCnt="1" custScaleX="8358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401F4ED-1215-4040-B3A9-BA27135F38EE}" type="pres">
      <dgm:prSet presAssocID="{6BD6F12B-61A4-4BB9-BBB8-0605C2EB4EC8}" presName="rootConnector1" presStyleLbl="node1" presStyleIdx="0" presStyleCnt="0"/>
      <dgm:spPr/>
      <dgm:t>
        <a:bodyPr/>
        <a:lstStyle/>
        <a:p>
          <a:endParaRPr lang="en-US"/>
        </a:p>
      </dgm:t>
    </dgm:pt>
    <dgm:pt modelId="{335A3971-6BEE-401B-A146-BA8A07D0FF70}" type="pres">
      <dgm:prSet presAssocID="{6BD6F12B-61A4-4BB9-BBB8-0605C2EB4EC8}" presName="hierChild2" presStyleCnt="0"/>
      <dgm:spPr/>
    </dgm:pt>
    <dgm:pt modelId="{AF182DF7-D512-45D0-B9B7-88AE763E0603}" type="pres">
      <dgm:prSet presAssocID="{DF9D1FAC-9565-43BE-885F-BED6A63DED56}" presName="Name64" presStyleLbl="parChTrans1D2" presStyleIdx="0" presStyleCnt="7"/>
      <dgm:spPr/>
      <dgm:t>
        <a:bodyPr/>
        <a:lstStyle/>
        <a:p>
          <a:endParaRPr lang="en-US"/>
        </a:p>
      </dgm:t>
    </dgm:pt>
    <dgm:pt modelId="{5B27E345-6D21-4339-9C8C-F4F8FF5FEA9D}" type="pres">
      <dgm:prSet presAssocID="{7CAB95D7-9A53-4A99-998E-F0DAEC1248D1}" presName="hierRoot2" presStyleCnt="0">
        <dgm:presLayoutVars>
          <dgm:hierBranch val="init"/>
        </dgm:presLayoutVars>
      </dgm:prSet>
      <dgm:spPr/>
    </dgm:pt>
    <dgm:pt modelId="{2E140EAA-2F40-401F-864F-DFC348D4BD79}" type="pres">
      <dgm:prSet presAssocID="{7CAB95D7-9A53-4A99-998E-F0DAEC1248D1}" presName="rootComposite" presStyleCnt="0"/>
      <dgm:spPr/>
    </dgm:pt>
    <dgm:pt modelId="{5F144CB7-0E7C-4BC2-8862-E2EB1827A925}" type="pres">
      <dgm:prSet presAssocID="{7CAB95D7-9A53-4A99-998E-F0DAEC1248D1}" presName="rootText" presStyleLbl="node2" presStyleIdx="0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6B71671-D265-4BF4-AB6B-EF48B091ADF4}" type="pres">
      <dgm:prSet presAssocID="{7CAB95D7-9A53-4A99-998E-F0DAEC1248D1}" presName="rootConnector" presStyleLbl="node2" presStyleIdx="0" presStyleCnt="7"/>
      <dgm:spPr/>
      <dgm:t>
        <a:bodyPr/>
        <a:lstStyle/>
        <a:p>
          <a:endParaRPr lang="en-US"/>
        </a:p>
      </dgm:t>
    </dgm:pt>
    <dgm:pt modelId="{1B3554D1-9DCA-4DEB-A3FE-04398273CC67}" type="pres">
      <dgm:prSet presAssocID="{7CAB95D7-9A53-4A99-998E-F0DAEC1248D1}" presName="hierChild4" presStyleCnt="0"/>
      <dgm:spPr/>
    </dgm:pt>
    <dgm:pt modelId="{99A45335-55C1-4DE0-A1F9-52037A992AC0}" type="pres">
      <dgm:prSet presAssocID="{EBE08EC1-5068-4C1A-A58F-1789AD3D50C5}" presName="Name64" presStyleLbl="parChTrans1D3" presStyleIdx="0" presStyleCnt="7"/>
      <dgm:spPr/>
      <dgm:t>
        <a:bodyPr/>
        <a:lstStyle/>
        <a:p>
          <a:endParaRPr lang="en-US"/>
        </a:p>
      </dgm:t>
    </dgm:pt>
    <dgm:pt modelId="{D00C4400-4B5A-4360-8061-C954D9BF0A95}" type="pres">
      <dgm:prSet presAssocID="{2FE3A0F3-FBD5-440D-BBA8-891E282A8242}" presName="hierRoot2" presStyleCnt="0">
        <dgm:presLayoutVars>
          <dgm:hierBranch val="init"/>
        </dgm:presLayoutVars>
      </dgm:prSet>
      <dgm:spPr/>
    </dgm:pt>
    <dgm:pt modelId="{9A26CEB3-B7B4-477D-8E54-B497E9D242DE}" type="pres">
      <dgm:prSet presAssocID="{2FE3A0F3-FBD5-440D-BBA8-891E282A8242}" presName="rootComposite" presStyleCnt="0"/>
      <dgm:spPr/>
    </dgm:pt>
    <dgm:pt modelId="{8AF8D837-ED52-49FD-A6F9-5F7278B6A76D}" type="pres">
      <dgm:prSet presAssocID="{2FE3A0F3-FBD5-440D-BBA8-891E282A8242}" presName="rootText" presStyleLbl="node3" presStyleIdx="0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8269E5C-CC61-408E-8244-3BA9493AA5F0}" type="pres">
      <dgm:prSet presAssocID="{2FE3A0F3-FBD5-440D-BBA8-891E282A8242}" presName="rootConnector" presStyleLbl="node3" presStyleIdx="0" presStyleCnt="7"/>
      <dgm:spPr/>
      <dgm:t>
        <a:bodyPr/>
        <a:lstStyle/>
        <a:p>
          <a:endParaRPr lang="en-US"/>
        </a:p>
      </dgm:t>
    </dgm:pt>
    <dgm:pt modelId="{7E5DC098-369A-4069-BE52-0A8694F6AB5C}" type="pres">
      <dgm:prSet presAssocID="{2FE3A0F3-FBD5-440D-BBA8-891E282A8242}" presName="hierChild4" presStyleCnt="0"/>
      <dgm:spPr/>
    </dgm:pt>
    <dgm:pt modelId="{C73B75C0-926B-4B20-881D-3A20A0E42C5B}" type="pres">
      <dgm:prSet presAssocID="{2FE3A0F3-FBD5-440D-BBA8-891E282A8242}" presName="hierChild5" presStyleCnt="0"/>
      <dgm:spPr/>
    </dgm:pt>
    <dgm:pt modelId="{2B07F9CB-1309-4471-803E-84B8FB9518D6}" type="pres">
      <dgm:prSet presAssocID="{7CAB95D7-9A53-4A99-998E-F0DAEC1248D1}" presName="hierChild5" presStyleCnt="0"/>
      <dgm:spPr/>
    </dgm:pt>
    <dgm:pt modelId="{18F6EBB5-6082-40C6-97E1-5FAD3D20BC68}" type="pres">
      <dgm:prSet presAssocID="{9BEB8224-ED07-41B5-9460-B9D5C4624578}" presName="Name64" presStyleLbl="parChTrans1D2" presStyleIdx="1" presStyleCnt="7"/>
      <dgm:spPr/>
      <dgm:t>
        <a:bodyPr/>
        <a:lstStyle/>
        <a:p>
          <a:endParaRPr lang="en-US"/>
        </a:p>
      </dgm:t>
    </dgm:pt>
    <dgm:pt modelId="{5AB1F3D7-0D24-428B-A66E-669ED2EEEA23}" type="pres">
      <dgm:prSet presAssocID="{166C2DA0-8F89-4457-BC7B-38CBFF17F4FB}" presName="hierRoot2" presStyleCnt="0">
        <dgm:presLayoutVars>
          <dgm:hierBranch val="init"/>
        </dgm:presLayoutVars>
      </dgm:prSet>
      <dgm:spPr/>
    </dgm:pt>
    <dgm:pt modelId="{0AA6C607-1583-4E1F-8EFC-82197725C1E3}" type="pres">
      <dgm:prSet presAssocID="{166C2DA0-8F89-4457-BC7B-38CBFF17F4FB}" presName="rootComposite" presStyleCnt="0"/>
      <dgm:spPr/>
    </dgm:pt>
    <dgm:pt modelId="{B143EE1C-1E75-414B-8F71-479DFCFFE28B}" type="pres">
      <dgm:prSet presAssocID="{166C2DA0-8F89-4457-BC7B-38CBFF17F4FB}" presName="rootText" presStyleLbl="node2" presStyleIdx="1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EBA8D4F-EB45-4DF1-8513-3AE2828B6E57}" type="pres">
      <dgm:prSet presAssocID="{166C2DA0-8F89-4457-BC7B-38CBFF17F4FB}" presName="rootConnector" presStyleLbl="node2" presStyleIdx="1" presStyleCnt="7"/>
      <dgm:spPr/>
      <dgm:t>
        <a:bodyPr/>
        <a:lstStyle/>
        <a:p>
          <a:endParaRPr lang="en-US"/>
        </a:p>
      </dgm:t>
    </dgm:pt>
    <dgm:pt modelId="{ECA6657D-A87D-4718-A384-149C0B0CC21E}" type="pres">
      <dgm:prSet presAssocID="{166C2DA0-8F89-4457-BC7B-38CBFF17F4FB}" presName="hierChild4" presStyleCnt="0"/>
      <dgm:spPr/>
    </dgm:pt>
    <dgm:pt modelId="{15D2F858-F08E-41B8-B874-BBF0FEA54426}" type="pres">
      <dgm:prSet presAssocID="{A736E192-7CD7-4767-A590-E6FC6B9C0ADC}" presName="Name64" presStyleLbl="parChTrans1D3" presStyleIdx="1" presStyleCnt="7"/>
      <dgm:spPr/>
      <dgm:t>
        <a:bodyPr/>
        <a:lstStyle/>
        <a:p>
          <a:endParaRPr lang="en-US"/>
        </a:p>
      </dgm:t>
    </dgm:pt>
    <dgm:pt modelId="{55A01225-EE10-4823-8688-A4FE301861FD}" type="pres">
      <dgm:prSet presAssocID="{81A5F7BD-E6F2-4E3D-9C96-5A6BE9348AC4}" presName="hierRoot2" presStyleCnt="0">
        <dgm:presLayoutVars>
          <dgm:hierBranch val="init"/>
        </dgm:presLayoutVars>
      </dgm:prSet>
      <dgm:spPr/>
    </dgm:pt>
    <dgm:pt modelId="{6AC9999B-7C71-4474-A369-699D800D251D}" type="pres">
      <dgm:prSet presAssocID="{81A5F7BD-E6F2-4E3D-9C96-5A6BE9348AC4}" presName="rootComposite" presStyleCnt="0"/>
      <dgm:spPr/>
    </dgm:pt>
    <dgm:pt modelId="{9DC0116E-D304-46D5-BD69-AEF3DB2B4FBF}" type="pres">
      <dgm:prSet presAssocID="{81A5F7BD-E6F2-4E3D-9C96-5A6BE9348AC4}" presName="rootText" presStyleLbl="node3" presStyleIdx="1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633EDE3-61C4-462A-9DF8-3EFD8D2A18E1}" type="pres">
      <dgm:prSet presAssocID="{81A5F7BD-E6F2-4E3D-9C96-5A6BE9348AC4}" presName="rootConnector" presStyleLbl="node3" presStyleIdx="1" presStyleCnt="7"/>
      <dgm:spPr/>
      <dgm:t>
        <a:bodyPr/>
        <a:lstStyle/>
        <a:p>
          <a:endParaRPr lang="en-US"/>
        </a:p>
      </dgm:t>
    </dgm:pt>
    <dgm:pt modelId="{471528A7-C800-4B77-AF65-B88EB8F29A74}" type="pres">
      <dgm:prSet presAssocID="{81A5F7BD-E6F2-4E3D-9C96-5A6BE9348AC4}" presName="hierChild4" presStyleCnt="0"/>
      <dgm:spPr/>
    </dgm:pt>
    <dgm:pt modelId="{1AD68094-FC23-4DC8-822A-E9CB2C0C1CC2}" type="pres">
      <dgm:prSet presAssocID="{81A5F7BD-E6F2-4E3D-9C96-5A6BE9348AC4}" presName="hierChild5" presStyleCnt="0"/>
      <dgm:spPr/>
    </dgm:pt>
    <dgm:pt modelId="{5592E63F-EC9D-4CB3-AA94-231EBCBA44DC}" type="pres">
      <dgm:prSet presAssocID="{166C2DA0-8F89-4457-BC7B-38CBFF17F4FB}" presName="hierChild5" presStyleCnt="0"/>
      <dgm:spPr/>
    </dgm:pt>
    <dgm:pt modelId="{C719B944-E9AF-42B6-86C5-8F92780E86CE}" type="pres">
      <dgm:prSet presAssocID="{545A4857-585B-4DC3-9262-3A46BE0111B4}" presName="Name64" presStyleLbl="parChTrans1D2" presStyleIdx="2" presStyleCnt="7"/>
      <dgm:spPr/>
      <dgm:t>
        <a:bodyPr/>
        <a:lstStyle/>
        <a:p>
          <a:endParaRPr lang="en-US"/>
        </a:p>
      </dgm:t>
    </dgm:pt>
    <dgm:pt modelId="{085FD88E-C3CA-4BD7-AC4B-AB46CDE082B5}" type="pres">
      <dgm:prSet presAssocID="{45423EEA-2E61-4648-9455-476BDE13D03A}" presName="hierRoot2" presStyleCnt="0">
        <dgm:presLayoutVars>
          <dgm:hierBranch val="init"/>
        </dgm:presLayoutVars>
      </dgm:prSet>
      <dgm:spPr/>
    </dgm:pt>
    <dgm:pt modelId="{BF1B4E69-F7F7-4171-8789-0820AF661102}" type="pres">
      <dgm:prSet presAssocID="{45423EEA-2E61-4648-9455-476BDE13D03A}" presName="rootComposite" presStyleCnt="0"/>
      <dgm:spPr/>
    </dgm:pt>
    <dgm:pt modelId="{97718D7D-35C5-4F02-A544-A35EA42BE3EA}" type="pres">
      <dgm:prSet presAssocID="{45423EEA-2E61-4648-9455-476BDE13D03A}" presName="rootText" presStyleLbl="node2" presStyleIdx="2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03E8EB5-5AD8-4214-81E0-711617AE9071}" type="pres">
      <dgm:prSet presAssocID="{45423EEA-2E61-4648-9455-476BDE13D03A}" presName="rootConnector" presStyleLbl="node2" presStyleIdx="2" presStyleCnt="7"/>
      <dgm:spPr/>
      <dgm:t>
        <a:bodyPr/>
        <a:lstStyle/>
        <a:p>
          <a:endParaRPr lang="en-US"/>
        </a:p>
      </dgm:t>
    </dgm:pt>
    <dgm:pt modelId="{61964F52-B448-47A0-86F1-E1B4F00487E1}" type="pres">
      <dgm:prSet presAssocID="{45423EEA-2E61-4648-9455-476BDE13D03A}" presName="hierChild4" presStyleCnt="0"/>
      <dgm:spPr/>
    </dgm:pt>
    <dgm:pt modelId="{28DA2B3B-CA04-4E92-82C7-602606D51500}" type="pres">
      <dgm:prSet presAssocID="{3482F915-F36F-4BAE-BF81-55134407B9BE}" presName="Name64" presStyleLbl="parChTrans1D3" presStyleIdx="2" presStyleCnt="7"/>
      <dgm:spPr/>
      <dgm:t>
        <a:bodyPr/>
        <a:lstStyle/>
        <a:p>
          <a:endParaRPr lang="en-US"/>
        </a:p>
      </dgm:t>
    </dgm:pt>
    <dgm:pt modelId="{87D99697-A2C0-44E3-B55A-3735F74EF6EF}" type="pres">
      <dgm:prSet presAssocID="{F6F256AD-E03D-4417-96D6-5F5BA2C67D91}" presName="hierRoot2" presStyleCnt="0">
        <dgm:presLayoutVars>
          <dgm:hierBranch val="init"/>
        </dgm:presLayoutVars>
      </dgm:prSet>
      <dgm:spPr/>
    </dgm:pt>
    <dgm:pt modelId="{F42688F4-82B7-4941-98E5-45B17F80A598}" type="pres">
      <dgm:prSet presAssocID="{F6F256AD-E03D-4417-96D6-5F5BA2C67D91}" presName="rootComposite" presStyleCnt="0"/>
      <dgm:spPr/>
    </dgm:pt>
    <dgm:pt modelId="{CE44F219-4BCB-41BF-B882-CC8ECBF932CE}" type="pres">
      <dgm:prSet presAssocID="{F6F256AD-E03D-4417-96D6-5F5BA2C67D91}" presName="rootText" presStyleLbl="node3" presStyleIdx="2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A7C7669-2357-42DB-BFA0-9CA58AEF24EA}" type="pres">
      <dgm:prSet presAssocID="{F6F256AD-E03D-4417-96D6-5F5BA2C67D91}" presName="rootConnector" presStyleLbl="node3" presStyleIdx="2" presStyleCnt="7"/>
      <dgm:spPr/>
      <dgm:t>
        <a:bodyPr/>
        <a:lstStyle/>
        <a:p>
          <a:endParaRPr lang="en-US"/>
        </a:p>
      </dgm:t>
    </dgm:pt>
    <dgm:pt modelId="{FAA78C5C-A70E-4A25-8D0D-049E061B571E}" type="pres">
      <dgm:prSet presAssocID="{F6F256AD-E03D-4417-96D6-5F5BA2C67D91}" presName="hierChild4" presStyleCnt="0"/>
      <dgm:spPr/>
    </dgm:pt>
    <dgm:pt modelId="{7C5425D5-6793-4544-ABE0-15B50F64C2E0}" type="pres">
      <dgm:prSet presAssocID="{F6F256AD-E03D-4417-96D6-5F5BA2C67D91}" presName="hierChild5" presStyleCnt="0"/>
      <dgm:spPr/>
    </dgm:pt>
    <dgm:pt modelId="{E03B10AF-F363-4D24-8FD3-15FF369866E2}" type="pres">
      <dgm:prSet presAssocID="{45423EEA-2E61-4648-9455-476BDE13D03A}" presName="hierChild5" presStyleCnt="0"/>
      <dgm:spPr/>
    </dgm:pt>
    <dgm:pt modelId="{C65D8507-05A8-4FB9-BF71-10810BF06894}" type="pres">
      <dgm:prSet presAssocID="{D2296402-8182-4D90-8B12-78581C938722}" presName="Name64" presStyleLbl="parChTrans1D2" presStyleIdx="3" presStyleCnt="7"/>
      <dgm:spPr/>
      <dgm:t>
        <a:bodyPr/>
        <a:lstStyle/>
        <a:p>
          <a:endParaRPr lang="en-US"/>
        </a:p>
      </dgm:t>
    </dgm:pt>
    <dgm:pt modelId="{B4F8A213-F03D-448D-B85C-EAA75A92FAD9}" type="pres">
      <dgm:prSet presAssocID="{348E16DF-A019-4925-ABFB-9BBBB61E24AB}" presName="hierRoot2" presStyleCnt="0">
        <dgm:presLayoutVars>
          <dgm:hierBranch val="init"/>
        </dgm:presLayoutVars>
      </dgm:prSet>
      <dgm:spPr/>
    </dgm:pt>
    <dgm:pt modelId="{9EF6D1BF-CD67-451B-AEA3-D69A08D18900}" type="pres">
      <dgm:prSet presAssocID="{348E16DF-A019-4925-ABFB-9BBBB61E24AB}" presName="rootComposite" presStyleCnt="0"/>
      <dgm:spPr/>
    </dgm:pt>
    <dgm:pt modelId="{7591CF43-CADE-4A8C-BB02-A91386425E81}" type="pres">
      <dgm:prSet presAssocID="{348E16DF-A019-4925-ABFB-9BBBB61E24AB}" presName="rootText" presStyleLbl="node2" presStyleIdx="3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A594FE0-73F0-4BE0-803F-E1A56F2DDEF5}" type="pres">
      <dgm:prSet presAssocID="{348E16DF-A019-4925-ABFB-9BBBB61E24AB}" presName="rootConnector" presStyleLbl="node2" presStyleIdx="3" presStyleCnt="7"/>
      <dgm:spPr/>
      <dgm:t>
        <a:bodyPr/>
        <a:lstStyle/>
        <a:p>
          <a:endParaRPr lang="en-US"/>
        </a:p>
      </dgm:t>
    </dgm:pt>
    <dgm:pt modelId="{4A9547FA-6055-46EB-AB4D-31870CBA8F8E}" type="pres">
      <dgm:prSet presAssocID="{348E16DF-A019-4925-ABFB-9BBBB61E24AB}" presName="hierChild4" presStyleCnt="0"/>
      <dgm:spPr/>
    </dgm:pt>
    <dgm:pt modelId="{94C83EEE-D2D0-4073-A472-979269F61235}" type="pres">
      <dgm:prSet presAssocID="{C3678E34-BA3B-4C7D-A880-646BFB2320EC}" presName="Name64" presStyleLbl="parChTrans1D3" presStyleIdx="3" presStyleCnt="7"/>
      <dgm:spPr/>
      <dgm:t>
        <a:bodyPr/>
        <a:lstStyle/>
        <a:p>
          <a:endParaRPr lang="en-US"/>
        </a:p>
      </dgm:t>
    </dgm:pt>
    <dgm:pt modelId="{98C53433-512A-408C-98E1-A1830C0490EC}" type="pres">
      <dgm:prSet presAssocID="{C187E28F-67FA-4944-A333-477CF017A6C7}" presName="hierRoot2" presStyleCnt="0">
        <dgm:presLayoutVars>
          <dgm:hierBranch val="init"/>
        </dgm:presLayoutVars>
      </dgm:prSet>
      <dgm:spPr/>
    </dgm:pt>
    <dgm:pt modelId="{3DB8B76D-3E1B-4B75-B6A3-5DA90745D735}" type="pres">
      <dgm:prSet presAssocID="{C187E28F-67FA-4944-A333-477CF017A6C7}" presName="rootComposite" presStyleCnt="0"/>
      <dgm:spPr/>
    </dgm:pt>
    <dgm:pt modelId="{F103C768-6D81-4EA4-B09E-415DB9186419}" type="pres">
      <dgm:prSet presAssocID="{C187E28F-67FA-4944-A333-477CF017A6C7}" presName="rootText" presStyleLbl="node3" presStyleIdx="3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8584A17-0C47-4DBC-9AA8-E1CEC59375AB}" type="pres">
      <dgm:prSet presAssocID="{C187E28F-67FA-4944-A333-477CF017A6C7}" presName="rootConnector" presStyleLbl="node3" presStyleIdx="3" presStyleCnt="7"/>
      <dgm:spPr/>
      <dgm:t>
        <a:bodyPr/>
        <a:lstStyle/>
        <a:p>
          <a:endParaRPr lang="en-US"/>
        </a:p>
      </dgm:t>
    </dgm:pt>
    <dgm:pt modelId="{2A6EAF06-7459-424D-BE6D-0DAC182D3DD2}" type="pres">
      <dgm:prSet presAssocID="{C187E28F-67FA-4944-A333-477CF017A6C7}" presName="hierChild4" presStyleCnt="0"/>
      <dgm:spPr/>
    </dgm:pt>
    <dgm:pt modelId="{06E4CF0D-C6BF-460C-ADB1-4CBE23C27B70}" type="pres">
      <dgm:prSet presAssocID="{F67BEF6E-968F-4DCF-94E7-7D03FAEFBE50}" presName="Name64" presStyleLbl="parChTrans1D4" presStyleIdx="0" presStyleCnt="4"/>
      <dgm:spPr/>
      <dgm:t>
        <a:bodyPr/>
        <a:lstStyle/>
        <a:p>
          <a:endParaRPr lang="en-US"/>
        </a:p>
      </dgm:t>
    </dgm:pt>
    <dgm:pt modelId="{F2E2138C-E4C7-4247-92C0-24E10C9360F5}" type="pres">
      <dgm:prSet presAssocID="{541EE2D7-43DE-4264-BD3C-1119662B0D2D}" presName="hierRoot2" presStyleCnt="0">
        <dgm:presLayoutVars>
          <dgm:hierBranch val="init"/>
        </dgm:presLayoutVars>
      </dgm:prSet>
      <dgm:spPr/>
    </dgm:pt>
    <dgm:pt modelId="{A45AB0BE-AB5C-4397-AE1F-DC5440489146}" type="pres">
      <dgm:prSet presAssocID="{541EE2D7-43DE-4264-BD3C-1119662B0D2D}" presName="rootComposite" presStyleCnt="0"/>
      <dgm:spPr/>
    </dgm:pt>
    <dgm:pt modelId="{E87D371B-AB2F-41A9-B93D-F60DBE8AD9EE}" type="pres">
      <dgm:prSet presAssocID="{541EE2D7-43DE-4264-BD3C-1119662B0D2D}" presName="rootText" presStyleLbl="node4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DDF2CFA-5258-4099-9CEB-41AA884D5EA2}" type="pres">
      <dgm:prSet presAssocID="{541EE2D7-43DE-4264-BD3C-1119662B0D2D}" presName="rootConnector" presStyleLbl="node4" presStyleIdx="0" presStyleCnt="4"/>
      <dgm:spPr/>
      <dgm:t>
        <a:bodyPr/>
        <a:lstStyle/>
        <a:p>
          <a:endParaRPr lang="en-US"/>
        </a:p>
      </dgm:t>
    </dgm:pt>
    <dgm:pt modelId="{9695F657-5160-4896-8D05-C58D70711768}" type="pres">
      <dgm:prSet presAssocID="{541EE2D7-43DE-4264-BD3C-1119662B0D2D}" presName="hierChild4" presStyleCnt="0"/>
      <dgm:spPr/>
    </dgm:pt>
    <dgm:pt modelId="{F34B651E-FDCC-4784-B4F6-DA02867CE5B7}" type="pres">
      <dgm:prSet presAssocID="{541EE2D7-43DE-4264-BD3C-1119662B0D2D}" presName="hierChild5" presStyleCnt="0"/>
      <dgm:spPr/>
    </dgm:pt>
    <dgm:pt modelId="{B44DF870-EBFD-461D-BE54-55EE9C39A5AC}" type="pres">
      <dgm:prSet presAssocID="{B4A6E8B8-34CC-470C-B011-5F7EAA18CF37}" presName="Name64" presStyleLbl="parChTrans1D4" presStyleIdx="1" presStyleCnt="4"/>
      <dgm:spPr/>
      <dgm:t>
        <a:bodyPr/>
        <a:lstStyle/>
        <a:p>
          <a:endParaRPr lang="en-US"/>
        </a:p>
      </dgm:t>
    </dgm:pt>
    <dgm:pt modelId="{C5DE12FB-6FC0-4C60-A3B7-15268050EE96}" type="pres">
      <dgm:prSet presAssocID="{01EDFAF9-2B1D-4BA0-BD95-6F1043D4B981}" presName="hierRoot2" presStyleCnt="0">
        <dgm:presLayoutVars>
          <dgm:hierBranch val="init"/>
        </dgm:presLayoutVars>
      </dgm:prSet>
      <dgm:spPr/>
    </dgm:pt>
    <dgm:pt modelId="{4042F869-DB3D-40A8-8EEC-DAA0D22C55A1}" type="pres">
      <dgm:prSet presAssocID="{01EDFAF9-2B1D-4BA0-BD95-6F1043D4B981}" presName="rootComposite" presStyleCnt="0"/>
      <dgm:spPr/>
    </dgm:pt>
    <dgm:pt modelId="{79F54981-AF16-4E50-A15C-AD527B132AEA}" type="pres">
      <dgm:prSet presAssocID="{01EDFAF9-2B1D-4BA0-BD95-6F1043D4B981}" presName="rootText" presStyleLbl="node4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DEDC92A-2552-48CB-AEBF-A83C1F1859FE}" type="pres">
      <dgm:prSet presAssocID="{01EDFAF9-2B1D-4BA0-BD95-6F1043D4B981}" presName="rootConnector" presStyleLbl="node4" presStyleIdx="1" presStyleCnt="4"/>
      <dgm:spPr/>
      <dgm:t>
        <a:bodyPr/>
        <a:lstStyle/>
        <a:p>
          <a:endParaRPr lang="en-US"/>
        </a:p>
      </dgm:t>
    </dgm:pt>
    <dgm:pt modelId="{E6283D67-F99B-4A37-AF0E-A92666D8B3A1}" type="pres">
      <dgm:prSet presAssocID="{01EDFAF9-2B1D-4BA0-BD95-6F1043D4B981}" presName="hierChild4" presStyleCnt="0"/>
      <dgm:spPr/>
    </dgm:pt>
    <dgm:pt modelId="{4FA24729-7542-402F-A1E4-1F25763CA9B0}" type="pres">
      <dgm:prSet presAssocID="{01EDFAF9-2B1D-4BA0-BD95-6F1043D4B981}" presName="hierChild5" presStyleCnt="0"/>
      <dgm:spPr/>
    </dgm:pt>
    <dgm:pt modelId="{0F84804A-4798-42AD-9F51-5EA67B1D776E}" type="pres">
      <dgm:prSet presAssocID="{CA03A2FC-EC69-43B5-9A9A-D1523ECBE118}" presName="Name64" presStyleLbl="parChTrans1D4" presStyleIdx="2" presStyleCnt="4"/>
      <dgm:spPr/>
      <dgm:t>
        <a:bodyPr/>
        <a:lstStyle/>
        <a:p>
          <a:endParaRPr lang="en-US"/>
        </a:p>
      </dgm:t>
    </dgm:pt>
    <dgm:pt modelId="{D3863F32-C5C3-4DC5-87CA-3136BB8BBF1F}" type="pres">
      <dgm:prSet presAssocID="{A408CF60-F3A4-4CFA-AAF0-05F9749187F6}" presName="hierRoot2" presStyleCnt="0">
        <dgm:presLayoutVars>
          <dgm:hierBranch val="init"/>
        </dgm:presLayoutVars>
      </dgm:prSet>
      <dgm:spPr/>
    </dgm:pt>
    <dgm:pt modelId="{396D6AE8-10A7-4604-92A0-183737862714}" type="pres">
      <dgm:prSet presAssocID="{A408CF60-F3A4-4CFA-AAF0-05F9749187F6}" presName="rootComposite" presStyleCnt="0"/>
      <dgm:spPr/>
    </dgm:pt>
    <dgm:pt modelId="{ED6235E5-4BC8-4ABD-8CEC-31C39037D331}" type="pres">
      <dgm:prSet presAssocID="{A408CF60-F3A4-4CFA-AAF0-05F9749187F6}" presName="rootText" presStyleLbl="node4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3977458-20C9-44F8-9114-B63BDC3F98D7}" type="pres">
      <dgm:prSet presAssocID="{A408CF60-F3A4-4CFA-AAF0-05F9749187F6}" presName="rootConnector" presStyleLbl="node4" presStyleIdx="2" presStyleCnt="4"/>
      <dgm:spPr/>
      <dgm:t>
        <a:bodyPr/>
        <a:lstStyle/>
        <a:p>
          <a:endParaRPr lang="en-US"/>
        </a:p>
      </dgm:t>
    </dgm:pt>
    <dgm:pt modelId="{C5BCF09F-01A4-4D73-B996-F658CC7D3FC2}" type="pres">
      <dgm:prSet presAssocID="{A408CF60-F3A4-4CFA-AAF0-05F9749187F6}" presName="hierChild4" presStyleCnt="0"/>
      <dgm:spPr/>
    </dgm:pt>
    <dgm:pt modelId="{5B742190-3454-4069-BF81-C7D983B4D42C}" type="pres">
      <dgm:prSet presAssocID="{A408CF60-F3A4-4CFA-AAF0-05F9749187F6}" presName="hierChild5" presStyleCnt="0"/>
      <dgm:spPr/>
    </dgm:pt>
    <dgm:pt modelId="{5BF69A06-5053-4418-A212-BAECB40BE5DE}" type="pres">
      <dgm:prSet presAssocID="{51429360-381E-48D2-8920-F87537ED7299}" presName="Name64" presStyleLbl="parChTrans1D4" presStyleIdx="3" presStyleCnt="4"/>
      <dgm:spPr/>
      <dgm:t>
        <a:bodyPr/>
        <a:lstStyle/>
        <a:p>
          <a:endParaRPr lang="en-US"/>
        </a:p>
      </dgm:t>
    </dgm:pt>
    <dgm:pt modelId="{643D920A-DF9E-4943-89B9-5B74543A90CA}" type="pres">
      <dgm:prSet presAssocID="{28729C4E-DBFD-4AEF-AC2F-FD1E4A01CB1D}" presName="hierRoot2" presStyleCnt="0">
        <dgm:presLayoutVars>
          <dgm:hierBranch val="init"/>
        </dgm:presLayoutVars>
      </dgm:prSet>
      <dgm:spPr/>
    </dgm:pt>
    <dgm:pt modelId="{53A4D21E-3BA4-4602-B190-938E385E796A}" type="pres">
      <dgm:prSet presAssocID="{28729C4E-DBFD-4AEF-AC2F-FD1E4A01CB1D}" presName="rootComposite" presStyleCnt="0"/>
      <dgm:spPr/>
    </dgm:pt>
    <dgm:pt modelId="{3C1D0310-13C9-404C-8E05-7AE40CBF8B4E}" type="pres">
      <dgm:prSet presAssocID="{28729C4E-DBFD-4AEF-AC2F-FD1E4A01CB1D}" presName="rootText" presStyleLbl="node4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0AC2BE2-43A2-482D-8A76-EB165B4DB3F7}" type="pres">
      <dgm:prSet presAssocID="{28729C4E-DBFD-4AEF-AC2F-FD1E4A01CB1D}" presName="rootConnector" presStyleLbl="node4" presStyleIdx="3" presStyleCnt="4"/>
      <dgm:spPr/>
      <dgm:t>
        <a:bodyPr/>
        <a:lstStyle/>
        <a:p>
          <a:endParaRPr lang="en-US"/>
        </a:p>
      </dgm:t>
    </dgm:pt>
    <dgm:pt modelId="{3A386063-3B7F-41D5-9241-29904DF10D0F}" type="pres">
      <dgm:prSet presAssocID="{28729C4E-DBFD-4AEF-AC2F-FD1E4A01CB1D}" presName="hierChild4" presStyleCnt="0"/>
      <dgm:spPr/>
    </dgm:pt>
    <dgm:pt modelId="{ECB3F665-D790-4138-B410-2266D6E349A2}" type="pres">
      <dgm:prSet presAssocID="{28729C4E-DBFD-4AEF-AC2F-FD1E4A01CB1D}" presName="hierChild5" presStyleCnt="0"/>
      <dgm:spPr/>
    </dgm:pt>
    <dgm:pt modelId="{2D9D0CE9-FA58-4CA1-A2A3-261B5C925A39}" type="pres">
      <dgm:prSet presAssocID="{C187E28F-67FA-4944-A333-477CF017A6C7}" presName="hierChild5" presStyleCnt="0"/>
      <dgm:spPr/>
    </dgm:pt>
    <dgm:pt modelId="{B4215FCA-867D-46FE-B85A-482520571157}" type="pres">
      <dgm:prSet presAssocID="{348E16DF-A019-4925-ABFB-9BBBB61E24AB}" presName="hierChild5" presStyleCnt="0"/>
      <dgm:spPr/>
    </dgm:pt>
    <dgm:pt modelId="{AA7E7E4A-4738-42B8-BBBC-C1EDBA002970}" type="pres">
      <dgm:prSet presAssocID="{1E8CA91E-D65B-4999-8C39-B42DD473AB1B}" presName="Name64" presStyleLbl="parChTrans1D2" presStyleIdx="4" presStyleCnt="7"/>
      <dgm:spPr/>
      <dgm:t>
        <a:bodyPr/>
        <a:lstStyle/>
        <a:p>
          <a:endParaRPr lang="en-US"/>
        </a:p>
      </dgm:t>
    </dgm:pt>
    <dgm:pt modelId="{3E4CA503-DEAE-4C29-86C6-95DBD11B96CB}" type="pres">
      <dgm:prSet presAssocID="{AC5DDA01-9FA1-40AD-8C13-8B11A24A03A1}" presName="hierRoot2" presStyleCnt="0">
        <dgm:presLayoutVars>
          <dgm:hierBranch val="init"/>
        </dgm:presLayoutVars>
      </dgm:prSet>
      <dgm:spPr/>
    </dgm:pt>
    <dgm:pt modelId="{922F5254-7E26-4B36-B1CA-2BAADD6E761E}" type="pres">
      <dgm:prSet presAssocID="{AC5DDA01-9FA1-40AD-8C13-8B11A24A03A1}" presName="rootComposite" presStyleCnt="0"/>
      <dgm:spPr/>
    </dgm:pt>
    <dgm:pt modelId="{2A6970BE-19C5-44CD-9C2C-DB40DB11790B}" type="pres">
      <dgm:prSet presAssocID="{AC5DDA01-9FA1-40AD-8C13-8B11A24A03A1}" presName="rootText" presStyleLbl="node2" presStyleIdx="4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74110C7-1627-4606-B975-4FD37DEC1467}" type="pres">
      <dgm:prSet presAssocID="{AC5DDA01-9FA1-40AD-8C13-8B11A24A03A1}" presName="rootConnector" presStyleLbl="node2" presStyleIdx="4" presStyleCnt="7"/>
      <dgm:spPr/>
      <dgm:t>
        <a:bodyPr/>
        <a:lstStyle/>
        <a:p>
          <a:endParaRPr lang="en-US"/>
        </a:p>
      </dgm:t>
    </dgm:pt>
    <dgm:pt modelId="{1C8EB2CF-22B8-489B-8854-B942F02BAA8D}" type="pres">
      <dgm:prSet presAssocID="{AC5DDA01-9FA1-40AD-8C13-8B11A24A03A1}" presName="hierChild4" presStyleCnt="0"/>
      <dgm:spPr/>
    </dgm:pt>
    <dgm:pt modelId="{C97EAC7B-920D-4FC7-A6CB-FB3CB12C6D6B}" type="pres">
      <dgm:prSet presAssocID="{6F23A282-8B66-432A-8FDB-38930AE8A4F4}" presName="Name64" presStyleLbl="parChTrans1D3" presStyleIdx="4" presStyleCnt="7"/>
      <dgm:spPr/>
      <dgm:t>
        <a:bodyPr/>
        <a:lstStyle/>
        <a:p>
          <a:endParaRPr lang="en-US"/>
        </a:p>
      </dgm:t>
    </dgm:pt>
    <dgm:pt modelId="{44B0A51B-64DB-4A16-897E-ABF070E47F30}" type="pres">
      <dgm:prSet presAssocID="{0F0BF06C-5662-4E6F-A67D-CBC52008C9CA}" presName="hierRoot2" presStyleCnt="0">
        <dgm:presLayoutVars>
          <dgm:hierBranch val="init"/>
        </dgm:presLayoutVars>
      </dgm:prSet>
      <dgm:spPr/>
    </dgm:pt>
    <dgm:pt modelId="{A8CFAF58-8B34-48C0-9D8F-B6D1FC13C542}" type="pres">
      <dgm:prSet presAssocID="{0F0BF06C-5662-4E6F-A67D-CBC52008C9CA}" presName="rootComposite" presStyleCnt="0"/>
      <dgm:spPr/>
    </dgm:pt>
    <dgm:pt modelId="{AE849878-1885-4A34-9552-DAAA002FA0B7}" type="pres">
      <dgm:prSet presAssocID="{0F0BF06C-5662-4E6F-A67D-CBC52008C9CA}" presName="rootText" presStyleLbl="node3" presStyleIdx="4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A3F6B36-4713-4E85-8B16-5D043E9C3B5B}" type="pres">
      <dgm:prSet presAssocID="{0F0BF06C-5662-4E6F-A67D-CBC52008C9CA}" presName="rootConnector" presStyleLbl="node3" presStyleIdx="4" presStyleCnt="7"/>
      <dgm:spPr/>
      <dgm:t>
        <a:bodyPr/>
        <a:lstStyle/>
        <a:p>
          <a:endParaRPr lang="en-US"/>
        </a:p>
      </dgm:t>
    </dgm:pt>
    <dgm:pt modelId="{B52C1853-FB97-4867-B728-62547FB8A423}" type="pres">
      <dgm:prSet presAssocID="{0F0BF06C-5662-4E6F-A67D-CBC52008C9CA}" presName="hierChild4" presStyleCnt="0"/>
      <dgm:spPr/>
    </dgm:pt>
    <dgm:pt modelId="{5CD77797-A1CB-4952-8D5B-BB93F1B86D07}" type="pres">
      <dgm:prSet presAssocID="{0F0BF06C-5662-4E6F-A67D-CBC52008C9CA}" presName="hierChild5" presStyleCnt="0"/>
      <dgm:spPr/>
    </dgm:pt>
    <dgm:pt modelId="{7468D847-2A39-4E46-8FB2-9405C2152F0F}" type="pres">
      <dgm:prSet presAssocID="{AC5DDA01-9FA1-40AD-8C13-8B11A24A03A1}" presName="hierChild5" presStyleCnt="0"/>
      <dgm:spPr/>
    </dgm:pt>
    <dgm:pt modelId="{2690B475-DA7E-465A-A5C4-DF727E628C82}" type="pres">
      <dgm:prSet presAssocID="{BE652C1B-7F13-42FD-9687-86122C7BDA51}" presName="Name64" presStyleLbl="parChTrans1D2" presStyleIdx="5" presStyleCnt="7"/>
      <dgm:spPr/>
      <dgm:t>
        <a:bodyPr/>
        <a:lstStyle/>
        <a:p>
          <a:endParaRPr lang="en-US"/>
        </a:p>
      </dgm:t>
    </dgm:pt>
    <dgm:pt modelId="{F862F840-D342-47EE-A0E2-436118E624C9}" type="pres">
      <dgm:prSet presAssocID="{C3FB0E98-82D1-4125-956F-85514E8C9F77}" presName="hierRoot2" presStyleCnt="0">
        <dgm:presLayoutVars>
          <dgm:hierBranch val="init"/>
        </dgm:presLayoutVars>
      </dgm:prSet>
      <dgm:spPr/>
    </dgm:pt>
    <dgm:pt modelId="{D4AA4760-D12D-4D90-80EE-2F5DDC6CC776}" type="pres">
      <dgm:prSet presAssocID="{C3FB0E98-82D1-4125-956F-85514E8C9F77}" presName="rootComposite" presStyleCnt="0"/>
      <dgm:spPr/>
    </dgm:pt>
    <dgm:pt modelId="{835D6D80-B65B-4ADE-9646-F0DDFDC52F2E}" type="pres">
      <dgm:prSet presAssocID="{C3FB0E98-82D1-4125-956F-85514E8C9F77}" presName="rootText" presStyleLbl="node2" presStyleIdx="5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8C4F880-2ECB-45C0-972A-F70EE9B4FEFC}" type="pres">
      <dgm:prSet presAssocID="{C3FB0E98-82D1-4125-956F-85514E8C9F77}" presName="rootConnector" presStyleLbl="node2" presStyleIdx="5" presStyleCnt="7"/>
      <dgm:spPr/>
      <dgm:t>
        <a:bodyPr/>
        <a:lstStyle/>
        <a:p>
          <a:endParaRPr lang="en-US"/>
        </a:p>
      </dgm:t>
    </dgm:pt>
    <dgm:pt modelId="{479C8382-6C92-4D9D-BFFB-AF73AA3BCF54}" type="pres">
      <dgm:prSet presAssocID="{C3FB0E98-82D1-4125-956F-85514E8C9F77}" presName="hierChild4" presStyleCnt="0"/>
      <dgm:spPr/>
    </dgm:pt>
    <dgm:pt modelId="{C5D93B1E-88AC-4541-AE19-E11F7CBE7564}" type="pres">
      <dgm:prSet presAssocID="{9078B4C0-DDAC-40E0-B612-F3D784C57ABE}" presName="Name64" presStyleLbl="parChTrans1D3" presStyleIdx="5" presStyleCnt="7"/>
      <dgm:spPr/>
      <dgm:t>
        <a:bodyPr/>
        <a:lstStyle/>
        <a:p>
          <a:endParaRPr lang="en-US"/>
        </a:p>
      </dgm:t>
    </dgm:pt>
    <dgm:pt modelId="{EF2BDBFD-83A1-4E32-9F0A-1D606C7532C8}" type="pres">
      <dgm:prSet presAssocID="{9DDDA7CE-D2EC-40BD-8CCA-730E8B1B9D28}" presName="hierRoot2" presStyleCnt="0">
        <dgm:presLayoutVars>
          <dgm:hierBranch val="init"/>
        </dgm:presLayoutVars>
      </dgm:prSet>
      <dgm:spPr/>
    </dgm:pt>
    <dgm:pt modelId="{DA5903F0-77D9-4DB5-9C0B-447C0D41FAAD}" type="pres">
      <dgm:prSet presAssocID="{9DDDA7CE-D2EC-40BD-8CCA-730E8B1B9D28}" presName="rootComposite" presStyleCnt="0"/>
      <dgm:spPr/>
    </dgm:pt>
    <dgm:pt modelId="{4AC0B6AA-776E-405C-BC8B-B3C2DB0A21E2}" type="pres">
      <dgm:prSet presAssocID="{9DDDA7CE-D2EC-40BD-8CCA-730E8B1B9D28}" presName="rootText" presStyleLbl="node3" presStyleIdx="5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28C47E9-1C9F-4963-B578-D76984FC79FB}" type="pres">
      <dgm:prSet presAssocID="{9DDDA7CE-D2EC-40BD-8CCA-730E8B1B9D28}" presName="rootConnector" presStyleLbl="node3" presStyleIdx="5" presStyleCnt="7"/>
      <dgm:spPr/>
      <dgm:t>
        <a:bodyPr/>
        <a:lstStyle/>
        <a:p>
          <a:endParaRPr lang="en-US"/>
        </a:p>
      </dgm:t>
    </dgm:pt>
    <dgm:pt modelId="{182AD26F-2821-43B8-AD77-0202B5EF230E}" type="pres">
      <dgm:prSet presAssocID="{9DDDA7CE-D2EC-40BD-8CCA-730E8B1B9D28}" presName="hierChild4" presStyleCnt="0"/>
      <dgm:spPr/>
    </dgm:pt>
    <dgm:pt modelId="{5C81694D-5AEE-4119-B705-6992BCF42106}" type="pres">
      <dgm:prSet presAssocID="{9DDDA7CE-D2EC-40BD-8CCA-730E8B1B9D28}" presName="hierChild5" presStyleCnt="0"/>
      <dgm:spPr/>
    </dgm:pt>
    <dgm:pt modelId="{F955F104-9D1E-4D18-93CC-42CF7669BCFD}" type="pres">
      <dgm:prSet presAssocID="{C3FB0E98-82D1-4125-956F-85514E8C9F77}" presName="hierChild5" presStyleCnt="0"/>
      <dgm:spPr/>
    </dgm:pt>
    <dgm:pt modelId="{A25961B8-CEEE-4660-9024-4AB757B676DD}" type="pres">
      <dgm:prSet presAssocID="{43FE3CD4-49BD-4B7D-977A-5A74C72C602D}" presName="Name64" presStyleLbl="parChTrans1D2" presStyleIdx="6" presStyleCnt="7"/>
      <dgm:spPr/>
      <dgm:t>
        <a:bodyPr/>
        <a:lstStyle/>
        <a:p>
          <a:endParaRPr lang="en-US"/>
        </a:p>
      </dgm:t>
    </dgm:pt>
    <dgm:pt modelId="{7535FEBD-1305-43E8-94B3-F5CEA9FF3D3D}" type="pres">
      <dgm:prSet presAssocID="{A83E3244-C966-48A9-9843-5A52D1D4EF44}" presName="hierRoot2" presStyleCnt="0">
        <dgm:presLayoutVars>
          <dgm:hierBranch val="init"/>
        </dgm:presLayoutVars>
      </dgm:prSet>
      <dgm:spPr/>
    </dgm:pt>
    <dgm:pt modelId="{62AA0AC5-DB01-4B4B-8837-4DABE742CDE4}" type="pres">
      <dgm:prSet presAssocID="{A83E3244-C966-48A9-9843-5A52D1D4EF44}" presName="rootComposite" presStyleCnt="0"/>
      <dgm:spPr/>
    </dgm:pt>
    <dgm:pt modelId="{046EA9C5-9488-49BA-A293-4F692DECB20F}" type="pres">
      <dgm:prSet presAssocID="{A83E3244-C966-48A9-9843-5A52D1D4EF44}" presName="rootText" presStyleLbl="node2" presStyleIdx="6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2A0C835-62B5-412D-AA19-61597090A593}" type="pres">
      <dgm:prSet presAssocID="{A83E3244-C966-48A9-9843-5A52D1D4EF44}" presName="rootConnector" presStyleLbl="node2" presStyleIdx="6" presStyleCnt="7"/>
      <dgm:spPr/>
      <dgm:t>
        <a:bodyPr/>
        <a:lstStyle/>
        <a:p>
          <a:endParaRPr lang="en-US"/>
        </a:p>
      </dgm:t>
    </dgm:pt>
    <dgm:pt modelId="{3FD759C6-280A-48D3-B4C9-94CDD69176A9}" type="pres">
      <dgm:prSet presAssocID="{A83E3244-C966-48A9-9843-5A52D1D4EF44}" presName="hierChild4" presStyleCnt="0"/>
      <dgm:spPr/>
    </dgm:pt>
    <dgm:pt modelId="{CADF4B52-7B3E-4C34-B3DA-12D7481DD4B9}" type="pres">
      <dgm:prSet presAssocID="{27C8A340-2916-4FCD-A44D-631044B2651B}" presName="Name64" presStyleLbl="parChTrans1D3" presStyleIdx="6" presStyleCnt="7"/>
      <dgm:spPr/>
      <dgm:t>
        <a:bodyPr/>
        <a:lstStyle/>
        <a:p>
          <a:endParaRPr lang="en-US"/>
        </a:p>
      </dgm:t>
    </dgm:pt>
    <dgm:pt modelId="{BFBB8273-BF68-47F9-912F-DBFCAD1A361D}" type="pres">
      <dgm:prSet presAssocID="{ED95820A-7173-467B-A5E7-654A6B865D25}" presName="hierRoot2" presStyleCnt="0">
        <dgm:presLayoutVars>
          <dgm:hierBranch val="init"/>
        </dgm:presLayoutVars>
      </dgm:prSet>
      <dgm:spPr/>
    </dgm:pt>
    <dgm:pt modelId="{F6870FEF-9F86-4007-BEA3-45DB8C965AF6}" type="pres">
      <dgm:prSet presAssocID="{ED95820A-7173-467B-A5E7-654A6B865D25}" presName="rootComposite" presStyleCnt="0"/>
      <dgm:spPr/>
    </dgm:pt>
    <dgm:pt modelId="{B2B3B6BF-F6A3-4B63-8F09-7BB4B2D9F8F8}" type="pres">
      <dgm:prSet presAssocID="{ED95820A-7173-467B-A5E7-654A6B865D25}" presName="rootText" presStyleLbl="node3" presStyleIdx="6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36860C3-0D19-44B3-AD2B-49B79B42DC5C}" type="pres">
      <dgm:prSet presAssocID="{ED95820A-7173-467B-A5E7-654A6B865D25}" presName="rootConnector" presStyleLbl="node3" presStyleIdx="6" presStyleCnt="7"/>
      <dgm:spPr/>
      <dgm:t>
        <a:bodyPr/>
        <a:lstStyle/>
        <a:p>
          <a:endParaRPr lang="en-US"/>
        </a:p>
      </dgm:t>
    </dgm:pt>
    <dgm:pt modelId="{3231FDB0-3C54-4970-9730-C47282958ECD}" type="pres">
      <dgm:prSet presAssocID="{ED95820A-7173-467B-A5E7-654A6B865D25}" presName="hierChild4" presStyleCnt="0"/>
      <dgm:spPr/>
    </dgm:pt>
    <dgm:pt modelId="{FB69BE73-F171-4D93-B7A0-182AB8E66D6D}" type="pres">
      <dgm:prSet presAssocID="{ED95820A-7173-467B-A5E7-654A6B865D25}" presName="hierChild5" presStyleCnt="0"/>
      <dgm:spPr/>
    </dgm:pt>
    <dgm:pt modelId="{5182D1C1-4C42-49BF-B6BF-31B7E28AD344}" type="pres">
      <dgm:prSet presAssocID="{A83E3244-C966-48A9-9843-5A52D1D4EF44}" presName="hierChild5" presStyleCnt="0"/>
      <dgm:spPr/>
    </dgm:pt>
    <dgm:pt modelId="{74C96C56-5F34-4CE6-A7AD-D8EF6696112E}" type="pres">
      <dgm:prSet presAssocID="{6BD6F12B-61A4-4BB9-BBB8-0605C2EB4EC8}" presName="hierChild3" presStyleCnt="0"/>
      <dgm:spPr/>
    </dgm:pt>
  </dgm:ptLst>
  <dgm:cxnLst>
    <dgm:cxn modelId="{5703D6F1-B85A-4B5D-ADD5-DA050C01154B}" type="presOf" srcId="{27C8A340-2916-4FCD-A44D-631044B2651B}" destId="{CADF4B52-7B3E-4C34-B3DA-12D7481DD4B9}" srcOrd="0" destOrd="0" presId="urn:microsoft.com/office/officeart/2009/3/layout/HorizontalOrganizationChart"/>
    <dgm:cxn modelId="{9ECFC609-A0CB-496B-8915-DBBBEAD558B9}" type="presOf" srcId="{9078B4C0-DDAC-40E0-B612-F3D784C57ABE}" destId="{C5D93B1E-88AC-4541-AE19-E11F7CBE7564}" srcOrd="0" destOrd="0" presId="urn:microsoft.com/office/officeart/2009/3/layout/HorizontalOrganizationChart"/>
    <dgm:cxn modelId="{DC1F5602-CCB3-48AA-ABF9-F2C512A84CD9}" type="presOf" srcId="{0F0BF06C-5662-4E6F-A67D-CBC52008C9CA}" destId="{AE849878-1885-4A34-9552-DAAA002FA0B7}" srcOrd="0" destOrd="0" presId="urn:microsoft.com/office/officeart/2009/3/layout/HorizontalOrganizationChart"/>
    <dgm:cxn modelId="{306BEBE4-7210-40B2-A039-3932A7E75407}" type="presOf" srcId="{1E8CA91E-D65B-4999-8C39-B42DD473AB1B}" destId="{AA7E7E4A-4738-42B8-BBBC-C1EDBA002970}" srcOrd="0" destOrd="0" presId="urn:microsoft.com/office/officeart/2009/3/layout/HorizontalOrganizationChart"/>
    <dgm:cxn modelId="{4C78B9F0-57AA-4339-855F-FDF2903CF3A9}" type="presOf" srcId="{A83E3244-C966-48A9-9843-5A52D1D4EF44}" destId="{F2A0C835-62B5-412D-AA19-61597090A593}" srcOrd="1" destOrd="0" presId="urn:microsoft.com/office/officeart/2009/3/layout/HorizontalOrganizationChart"/>
    <dgm:cxn modelId="{8A364FF9-8DAC-4025-8DFD-E93FDAAAC814}" type="presOf" srcId="{0F0BF06C-5662-4E6F-A67D-CBC52008C9CA}" destId="{AA3F6B36-4713-4E85-8B16-5D043E9C3B5B}" srcOrd="1" destOrd="0" presId="urn:microsoft.com/office/officeart/2009/3/layout/HorizontalOrganizationChart"/>
    <dgm:cxn modelId="{D68D604F-CD45-4104-BD73-7BD9056BA9E7}" type="presOf" srcId="{28729C4E-DBFD-4AEF-AC2F-FD1E4A01CB1D}" destId="{50AC2BE2-43A2-482D-8A76-EB165B4DB3F7}" srcOrd="1" destOrd="0" presId="urn:microsoft.com/office/officeart/2009/3/layout/HorizontalOrganizationChart"/>
    <dgm:cxn modelId="{3E26DFC4-CC47-42D4-BBE4-CFB9175CF4B1}" type="presOf" srcId="{01EDFAF9-2B1D-4BA0-BD95-6F1043D4B981}" destId="{79F54981-AF16-4E50-A15C-AD527B132AEA}" srcOrd="0" destOrd="0" presId="urn:microsoft.com/office/officeart/2009/3/layout/HorizontalOrganizationChart"/>
    <dgm:cxn modelId="{87F956C7-03B0-48AF-A9DD-BB57DEEC5854}" type="presOf" srcId="{166C2DA0-8F89-4457-BC7B-38CBFF17F4FB}" destId="{CEBA8D4F-EB45-4DF1-8513-3AE2828B6E57}" srcOrd="1" destOrd="0" presId="urn:microsoft.com/office/officeart/2009/3/layout/HorizontalOrganizationChart"/>
    <dgm:cxn modelId="{64A49406-9EFC-4C1F-803C-C6A94674A1CA}" type="presOf" srcId="{6F23A282-8B66-432A-8FDB-38930AE8A4F4}" destId="{C97EAC7B-920D-4FC7-A6CB-FB3CB12C6D6B}" srcOrd="0" destOrd="0" presId="urn:microsoft.com/office/officeart/2009/3/layout/HorizontalOrganizationChart"/>
    <dgm:cxn modelId="{4ABD1E65-9AE8-47A1-8595-B8D763BBDE08}" type="presOf" srcId="{45423EEA-2E61-4648-9455-476BDE13D03A}" destId="{A03E8EB5-5AD8-4214-81E0-711617AE9071}" srcOrd="1" destOrd="0" presId="urn:microsoft.com/office/officeart/2009/3/layout/HorizontalOrganizationChart"/>
    <dgm:cxn modelId="{4709F991-4283-4062-9D45-E87F858DB778}" type="presOf" srcId="{6BD6F12B-61A4-4BB9-BBB8-0605C2EB4EC8}" destId="{F401F4ED-1215-4040-B3A9-BA27135F38EE}" srcOrd="1" destOrd="0" presId="urn:microsoft.com/office/officeart/2009/3/layout/HorizontalOrganizationChart"/>
    <dgm:cxn modelId="{674AA361-FFC1-4EE7-A187-06E610050224}" srcId="{A83E3244-C966-48A9-9843-5A52D1D4EF44}" destId="{ED95820A-7173-467B-A5E7-654A6B865D25}" srcOrd="0" destOrd="0" parTransId="{27C8A340-2916-4FCD-A44D-631044B2651B}" sibTransId="{97FA786E-D33B-4D14-8102-6FD479AEA8FD}"/>
    <dgm:cxn modelId="{B3A844FC-7746-46F9-B67D-5992C927D989}" type="presOf" srcId="{F67BEF6E-968F-4DCF-94E7-7D03FAEFBE50}" destId="{06E4CF0D-C6BF-460C-ADB1-4CBE23C27B70}" srcOrd="0" destOrd="0" presId="urn:microsoft.com/office/officeart/2009/3/layout/HorizontalOrganizationChart"/>
    <dgm:cxn modelId="{74217539-8C81-400F-9EB9-5C82B3C905DA}" type="presOf" srcId="{9DDDA7CE-D2EC-40BD-8CCA-730E8B1B9D28}" destId="{828C47E9-1C9F-4963-B578-D76984FC79FB}" srcOrd="1" destOrd="0" presId="urn:microsoft.com/office/officeart/2009/3/layout/HorizontalOrganizationChart"/>
    <dgm:cxn modelId="{AE000C99-FB75-468C-B42D-2A89FAAEE208}" type="presOf" srcId="{7CAB95D7-9A53-4A99-998E-F0DAEC1248D1}" destId="{66B71671-D265-4BF4-AB6B-EF48B091ADF4}" srcOrd="1" destOrd="0" presId="urn:microsoft.com/office/officeart/2009/3/layout/HorizontalOrganizationChart"/>
    <dgm:cxn modelId="{8E93497B-D6A8-4BD3-8C12-A581DE5A6B06}" type="presOf" srcId="{43FE3CD4-49BD-4B7D-977A-5A74C72C602D}" destId="{A25961B8-CEEE-4660-9024-4AB757B676DD}" srcOrd="0" destOrd="0" presId="urn:microsoft.com/office/officeart/2009/3/layout/HorizontalOrganizationChart"/>
    <dgm:cxn modelId="{32848446-80F4-4231-B055-A3EF414BBB68}" type="presOf" srcId="{AC5DDA01-9FA1-40AD-8C13-8B11A24A03A1}" destId="{2A6970BE-19C5-44CD-9C2C-DB40DB11790B}" srcOrd="0" destOrd="0" presId="urn:microsoft.com/office/officeart/2009/3/layout/HorizontalOrganizationChart"/>
    <dgm:cxn modelId="{13DE2411-2D2C-4745-B9CD-1912D2F5895C}" type="presOf" srcId="{C187E28F-67FA-4944-A333-477CF017A6C7}" destId="{F103C768-6D81-4EA4-B09E-415DB9186419}" srcOrd="0" destOrd="0" presId="urn:microsoft.com/office/officeart/2009/3/layout/HorizontalOrganizationChart"/>
    <dgm:cxn modelId="{35362CDF-D859-4C23-895F-A536DC0540E2}" type="presOf" srcId="{166C2DA0-8F89-4457-BC7B-38CBFF17F4FB}" destId="{B143EE1C-1E75-414B-8F71-479DFCFFE28B}" srcOrd="0" destOrd="0" presId="urn:microsoft.com/office/officeart/2009/3/layout/HorizontalOrganizationChart"/>
    <dgm:cxn modelId="{45C6ED38-85C1-4B1D-8ECD-1C4716625905}" type="presOf" srcId="{DF9D1FAC-9565-43BE-885F-BED6A63DED56}" destId="{AF182DF7-D512-45D0-B9B7-88AE763E0603}" srcOrd="0" destOrd="0" presId="urn:microsoft.com/office/officeart/2009/3/layout/HorizontalOrganizationChart"/>
    <dgm:cxn modelId="{C780C63F-E6CE-4428-A66F-DAF59600A2D2}" srcId="{C187E28F-67FA-4944-A333-477CF017A6C7}" destId="{28729C4E-DBFD-4AEF-AC2F-FD1E4A01CB1D}" srcOrd="3" destOrd="0" parTransId="{51429360-381E-48D2-8920-F87537ED7299}" sibTransId="{F1E8E454-AA83-4348-9217-6266F31F41F2}"/>
    <dgm:cxn modelId="{9E1D44EC-1920-411D-AF21-28845147B142}" srcId="{C3FB0E98-82D1-4125-956F-85514E8C9F77}" destId="{9DDDA7CE-D2EC-40BD-8CCA-730E8B1B9D28}" srcOrd="0" destOrd="0" parTransId="{9078B4C0-DDAC-40E0-B612-F3D784C57ABE}" sibTransId="{93C13C3F-78E6-465A-834C-24BE949A4EDE}"/>
    <dgm:cxn modelId="{C1762F69-CC74-4320-B45D-90DD2AB77E3D}" type="presOf" srcId="{541EE2D7-43DE-4264-BD3C-1119662B0D2D}" destId="{4DDF2CFA-5258-4099-9CEB-41AA884D5EA2}" srcOrd="1" destOrd="0" presId="urn:microsoft.com/office/officeart/2009/3/layout/HorizontalOrganizationChart"/>
    <dgm:cxn modelId="{3A651A04-E381-42F2-9D3B-F7EE13D98516}" srcId="{C187E28F-67FA-4944-A333-477CF017A6C7}" destId="{01EDFAF9-2B1D-4BA0-BD95-6F1043D4B981}" srcOrd="1" destOrd="0" parTransId="{B4A6E8B8-34CC-470C-B011-5F7EAA18CF37}" sibTransId="{A341DC7F-F04A-4BC1-9868-350C38C22B42}"/>
    <dgm:cxn modelId="{543D0243-AE5C-4A96-9766-86D0F61BB387}" type="presOf" srcId="{C3FB0E98-82D1-4125-956F-85514E8C9F77}" destId="{835D6D80-B65B-4ADE-9646-F0DDFDC52F2E}" srcOrd="0" destOrd="0" presId="urn:microsoft.com/office/officeart/2009/3/layout/HorizontalOrganizationChart"/>
    <dgm:cxn modelId="{AD90F7AC-528E-4F7E-9AE5-03B4AA38FD65}" type="presOf" srcId="{2FE3A0F3-FBD5-440D-BBA8-891E282A8242}" destId="{B8269E5C-CC61-408E-8244-3BA9493AA5F0}" srcOrd="1" destOrd="0" presId="urn:microsoft.com/office/officeart/2009/3/layout/HorizontalOrganizationChart"/>
    <dgm:cxn modelId="{47E2588C-D862-4BE8-8387-495319AFFAA7}" srcId="{6BD6F12B-61A4-4BB9-BBB8-0605C2EB4EC8}" destId="{348E16DF-A019-4925-ABFB-9BBBB61E24AB}" srcOrd="3" destOrd="0" parTransId="{D2296402-8182-4D90-8B12-78581C938722}" sibTransId="{47D51078-72A0-494C-BFF3-3BCCC1770A74}"/>
    <dgm:cxn modelId="{ADC07EFB-83B8-4DE0-94E0-A338626B87BD}" type="presOf" srcId="{EBE08EC1-5068-4C1A-A58F-1789AD3D50C5}" destId="{99A45335-55C1-4DE0-A1F9-52037A992AC0}" srcOrd="0" destOrd="0" presId="urn:microsoft.com/office/officeart/2009/3/layout/HorizontalOrganizationChart"/>
    <dgm:cxn modelId="{68C66D1F-AC5B-4885-8771-00ADA301933A}" type="presOf" srcId="{C3678E34-BA3B-4C7D-A880-646BFB2320EC}" destId="{94C83EEE-D2D0-4073-A472-979269F61235}" srcOrd="0" destOrd="0" presId="urn:microsoft.com/office/officeart/2009/3/layout/HorizontalOrganizationChart"/>
    <dgm:cxn modelId="{36880377-4D0D-45AE-B99E-DAF154955FB6}" type="presOf" srcId="{545A4857-585B-4DC3-9262-3A46BE0111B4}" destId="{C719B944-E9AF-42B6-86C5-8F92780E86CE}" srcOrd="0" destOrd="0" presId="urn:microsoft.com/office/officeart/2009/3/layout/HorizontalOrganizationChart"/>
    <dgm:cxn modelId="{3C54C978-BC55-4679-9AD7-C5067DC680CC}" type="presOf" srcId="{A408CF60-F3A4-4CFA-AAF0-05F9749187F6}" destId="{E3977458-20C9-44F8-9114-B63BDC3F98D7}" srcOrd="1" destOrd="0" presId="urn:microsoft.com/office/officeart/2009/3/layout/HorizontalOrganizationChart"/>
    <dgm:cxn modelId="{2F998574-3FF7-48D9-9A7C-8D61DCEA472D}" srcId="{6BD6F12B-61A4-4BB9-BBB8-0605C2EB4EC8}" destId="{AC5DDA01-9FA1-40AD-8C13-8B11A24A03A1}" srcOrd="4" destOrd="0" parTransId="{1E8CA91E-D65B-4999-8C39-B42DD473AB1B}" sibTransId="{D02D6527-2A0E-4523-B0C2-06221615B23D}"/>
    <dgm:cxn modelId="{A6EF4CE9-284B-4D6F-8535-4841836D30C9}" srcId="{7CAB95D7-9A53-4A99-998E-F0DAEC1248D1}" destId="{2FE3A0F3-FBD5-440D-BBA8-891E282A8242}" srcOrd="0" destOrd="0" parTransId="{EBE08EC1-5068-4C1A-A58F-1789AD3D50C5}" sibTransId="{639AA8C5-7E9D-4B28-8D80-585524C1B255}"/>
    <dgm:cxn modelId="{5E3B5756-944A-4815-AEE2-CD0A814F8706}" type="presOf" srcId="{CA03A2FC-EC69-43B5-9A9A-D1523ECBE118}" destId="{0F84804A-4798-42AD-9F51-5EA67B1D776E}" srcOrd="0" destOrd="0" presId="urn:microsoft.com/office/officeart/2009/3/layout/HorizontalOrganizationChart"/>
    <dgm:cxn modelId="{164046F2-5F5E-4A70-8DD5-99980F8A781F}" type="presOf" srcId="{51429360-381E-48D2-8920-F87537ED7299}" destId="{5BF69A06-5053-4418-A212-BAECB40BE5DE}" srcOrd="0" destOrd="0" presId="urn:microsoft.com/office/officeart/2009/3/layout/HorizontalOrganizationChart"/>
    <dgm:cxn modelId="{DBEE9181-A548-4FB5-B7A0-2D68E65DBEC3}" type="presOf" srcId="{9BEB8224-ED07-41B5-9460-B9D5C4624578}" destId="{18F6EBB5-6082-40C6-97E1-5FAD3D20BC68}" srcOrd="0" destOrd="0" presId="urn:microsoft.com/office/officeart/2009/3/layout/HorizontalOrganizationChart"/>
    <dgm:cxn modelId="{1B4448DE-3DF3-4C49-B7D7-471F28FCC5B4}" srcId="{AC5DDA01-9FA1-40AD-8C13-8B11A24A03A1}" destId="{0F0BF06C-5662-4E6F-A67D-CBC52008C9CA}" srcOrd="0" destOrd="0" parTransId="{6F23A282-8B66-432A-8FDB-38930AE8A4F4}" sibTransId="{2479C79E-0DE4-40E0-BCEE-D1053BD4A21D}"/>
    <dgm:cxn modelId="{B2A88D54-9146-4341-AA64-B4CFF2BB107E}" type="presOf" srcId="{B4A6E8B8-34CC-470C-B011-5F7EAA18CF37}" destId="{B44DF870-EBFD-461D-BE54-55EE9C39A5AC}" srcOrd="0" destOrd="0" presId="urn:microsoft.com/office/officeart/2009/3/layout/HorizontalOrganizationChart"/>
    <dgm:cxn modelId="{CA3B49B2-AEA4-4454-BC42-BD9648F7C465}" type="presOf" srcId="{01EDFAF9-2B1D-4BA0-BD95-6F1043D4B981}" destId="{CDEDC92A-2552-48CB-AEBF-A83C1F1859FE}" srcOrd="1" destOrd="0" presId="urn:microsoft.com/office/officeart/2009/3/layout/HorizontalOrganizationChart"/>
    <dgm:cxn modelId="{24E8EC6E-3A7D-44FD-BB82-95BCAD17034E}" type="presOf" srcId="{A408CF60-F3A4-4CFA-AAF0-05F9749187F6}" destId="{ED6235E5-4BC8-4ABD-8CEC-31C39037D331}" srcOrd="0" destOrd="0" presId="urn:microsoft.com/office/officeart/2009/3/layout/HorizontalOrganizationChart"/>
    <dgm:cxn modelId="{F9F32F9E-F9A9-4CC6-8539-607A0E743339}" type="presOf" srcId="{45423EEA-2E61-4648-9455-476BDE13D03A}" destId="{97718D7D-35C5-4F02-A544-A35EA42BE3EA}" srcOrd="0" destOrd="0" presId="urn:microsoft.com/office/officeart/2009/3/layout/HorizontalOrganizationChart"/>
    <dgm:cxn modelId="{0718622E-090D-4D19-BCA2-D3335018B8F0}" type="presOf" srcId="{A736E192-7CD7-4767-A590-E6FC6B9C0ADC}" destId="{15D2F858-F08E-41B8-B874-BBF0FEA54426}" srcOrd="0" destOrd="0" presId="urn:microsoft.com/office/officeart/2009/3/layout/HorizontalOrganizationChart"/>
    <dgm:cxn modelId="{97FFE332-5362-430B-97F0-11FCC4B7606C}" type="presOf" srcId="{81A5F7BD-E6F2-4E3D-9C96-5A6BE9348AC4}" destId="{9DC0116E-D304-46D5-BD69-AEF3DB2B4FBF}" srcOrd="0" destOrd="0" presId="urn:microsoft.com/office/officeart/2009/3/layout/HorizontalOrganizationChart"/>
    <dgm:cxn modelId="{B2E26A2A-1B67-44C2-97D4-65462E33C0B0}" type="presOf" srcId="{81A5F7BD-E6F2-4E3D-9C96-5A6BE9348AC4}" destId="{8633EDE3-61C4-462A-9DF8-3EFD8D2A18E1}" srcOrd="1" destOrd="0" presId="urn:microsoft.com/office/officeart/2009/3/layout/HorizontalOrganizationChart"/>
    <dgm:cxn modelId="{F5EB33C9-A2C0-40ED-B986-D30D8581B1CA}" type="presOf" srcId="{348E16DF-A019-4925-ABFB-9BBBB61E24AB}" destId="{8A594FE0-73F0-4BE0-803F-E1A56F2DDEF5}" srcOrd="1" destOrd="0" presId="urn:microsoft.com/office/officeart/2009/3/layout/HorizontalOrganizationChart"/>
    <dgm:cxn modelId="{23A064E9-0FBA-4691-A5B5-3BABB142F31A}" type="presOf" srcId="{C3FB0E98-82D1-4125-956F-85514E8C9F77}" destId="{C8C4F880-2ECB-45C0-972A-F70EE9B4FEFC}" srcOrd="1" destOrd="0" presId="urn:microsoft.com/office/officeart/2009/3/layout/HorizontalOrganizationChart"/>
    <dgm:cxn modelId="{D3BB7C97-3FD9-4F43-B248-7451653182AD}" type="presOf" srcId="{3482F915-F36F-4BAE-BF81-55134407B9BE}" destId="{28DA2B3B-CA04-4E92-82C7-602606D51500}" srcOrd="0" destOrd="0" presId="urn:microsoft.com/office/officeart/2009/3/layout/HorizontalOrganizationChart"/>
    <dgm:cxn modelId="{58698747-6E85-4048-8E09-0CC1F8EAEFD0}" type="presOf" srcId="{A83E3244-C966-48A9-9843-5A52D1D4EF44}" destId="{046EA9C5-9488-49BA-A293-4F692DECB20F}" srcOrd="0" destOrd="0" presId="urn:microsoft.com/office/officeart/2009/3/layout/HorizontalOrganizationChart"/>
    <dgm:cxn modelId="{5BA58E66-352B-42F4-A594-35FA7CE5BF5B}" type="presOf" srcId="{D2296402-8182-4D90-8B12-78581C938722}" destId="{C65D8507-05A8-4FB9-BF71-10810BF06894}" srcOrd="0" destOrd="0" presId="urn:microsoft.com/office/officeart/2009/3/layout/HorizontalOrganizationChart"/>
    <dgm:cxn modelId="{15D41275-AB04-48B0-BF49-B1A186CC4F78}" srcId="{6BD6F12B-61A4-4BB9-BBB8-0605C2EB4EC8}" destId="{A83E3244-C966-48A9-9843-5A52D1D4EF44}" srcOrd="6" destOrd="0" parTransId="{43FE3CD4-49BD-4B7D-977A-5A74C72C602D}" sibTransId="{1965C445-1FA3-4AE9-963E-B6CC465ABECE}"/>
    <dgm:cxn modelId="{45500E5A-A205-4BCF-AF35-2524859D0AB6}" srcId="{6BD6F12B-61A4-4BB9-BBB8-0605C2EB4EC8}" destId="{45423EEA-2E61-4648-9455-476BDE13D03A}" srcOrd="2" destOrd="0" parTransId="{545A4857-585B-4DC3-9262-3A46BE0111B4}" sibTransId="{875ED863-23BB-4B85-A06D-AC96914AA78A}"/>
    <dgm:cxn modelId="{65F84D4A-1762-471A-A936-C5EC6C32BECC}" type="presOf" srcId="{348E16DF-A019-4925-ABFB-9BBBB61E24AB}" destId="{7591CF43-CADE-4A8C-BB02-A91386425E81}" srcOrd="0" destOrd="0" presId="urn:microsoft.com/office/officeart/2009/3/layout/HorizontalOrganizationChart"/>
    <dgm:cxn modelId="{68658EE2-8E59-43F4-87D0-AEB2A83E5935}" type="presOf" srcId="{9EF5F9F2-919E-483E-9AD0-58B0D7E40784}" destId="{996578B1-C51C-47C5-BE25-31997AD1FD87}" srcOrd="0" destOrd="0" presId="urn:microsoft.com/office/officeart/2009/3/layout/HorizontalOrganizationChart"/>
    <dgm:cxn modelId="{3A2720D8-A0C6-4496-97ED-65CD0149725B}" srcId="{6BD6F12B-61A4-4BB9-BBB8-0605C2EB4EC8}" destId="{166C2DA0-8F89-4457-BC7B-38CBFF17F4FB}" srcOrd="1" destOrd="0" parTransId="{9BEB8224-ED07-41B5-9460-B9D5C4624578}" sibTransId="{1E25C0B8-67E0-4B9A-A905-C79955B2D748}"/>
    <dgm:cxn modelId="{C68E253D-F417-4F7A-9BCC-431795886545}" type="presOf" srcId="{9DDDA7CE-D2EC-40BD-8CCA-730E8B1B9D28}" destId="{4AC0B6AA-776E-405C-BC8B-B3C2DB0A21E2}" srcOrd="0" destOrd="0" presId="urn:microsoft.com/office/officeart/2009/3/layout/HorizontalOrganizationChart"/>
    <dgm:cxn modelId="{E58F1266-4171-46BD-9DCA-E6DA1BD58952}" type="presOf" srcId="{6BD6F12B-61A4-4BB9-BBB8-0605C2EB4EC8}" destId="{78D3C569-8D50-4C38-803F-32950D55F956}" srcOrd="0" destOrd="0" presId="urn:microsoft.com/office/officeart/2009/3/layout/HorizontalOrganizationChart"/>
    <dgm:cxn modelId="{7C64C068-EA3A-4BFB-817E-1223B18D13BC}" type="presOf" srcId="{541EE2D7-43DE-4264-BD3C-1119662B0D2D}" destId="{E87D371B-AB2F-41A9-B93D-F60DBE8AD9EE}" srcOrd="0" destOrd="0" presId="urn:microsoft.com/office/officeart/2009/3/layout/HorizontalOrganizationChart"/>
    <dgm:cxn modelId="{F4210593-0F80-4E09-87A8-5C7607D72522}" srcId="{6BD6F12B-61A4-4BB9-BBB8-0605C2EB4EC8}" destId="{7CAB95D7-9A53-4A99-998E-F0DAEC1248D1}" srcOrd="0" destOrd="0" parTransId="{DF9D1FAC-9565-43BE-885F-BED6A63DED56}" sibTransId="{3A0B7B86-9222-4BEE-A0EE-DE06ECA26256}"/>
    <dgm:cxn modelId="{43839F44-E7B8-456C-ADC6-30C0D155BE4A}" type="presOf" srcId="{ED95820A-7173-467B-A5E7-654A6B865D25}" destId="{336860C3-0D19-44B3-AD2B-49B79B42DC5C}" srcOrd="1" destOrd="0" presId="urn:microsoft.com/office/officeart/2009/3/layout/HorizontalOrganizationChart"/>
    <dgm:cxn modelId="{C12A8FD3-B0A6-4CDD-8394-65556375AB88}" srcId="{6BD6F12B-61A4-4BB9-BBB8-0605C2EB4EC8}" destId="{C3FB0E98-82D1-4125-956F-85514E8C9F77}" srcOrd="5" destOrd="0" parTransId="{BE652C1B-7F13-42FD-9687-86122C7BDA51}" sibTransId="{2BF3679B-5781-4E98-A400-B4E81F1A3BB0}"/>
    <dgm:cxn modelId="{844B8B20-454B-40B1-B2CC-466E03179A44}" srcId="{348E16DF-A019-4925-ABFB-9BBBB61E24AB}" destId="{C187E28F-67FA-4944-A333-477CF017A6C7}" srcOrd="0" destOrd="0" parTransId="{C3678E34-BA3B-4C7D-A880-646BFB2320EC}" sibTransId="{0DE0588E-A44B-41E0-9935-579618FBC120}"/>
    <dgm:cxn modelId="{7ADBD6CE-6900-4FEE-A325-D7013F2279C8}" srcId="{166C2DA0-8F89-4457-BC7B-38CBFF17F4FB}" destId="{81A5F7BD-E6F2-4E3D-9C96-5A6BE9348AC4}" srcOrd="0" destOrd="0" parTransId="{A736E192-7CD7-4767-A590-E6FC6B9C0ADC}" sibTransId="{C41878EC-3FCE-47E1-A9D1-8C98660BBB13}"/>
    <dgm:cxn modelId="{DC758FD2-BC48-4E38-99BE-9ECDEF5E8445}" srcId="{C187E28F-67FA-4944-A333-477CF017A6C7}" destId="{541EE2D7-43DE-4264-BD3C-1119662B0D2D}" srcOrd="0" destOrd="0" parTransId="{F67BEF6E-968F-4DCF-94E7-7D03FAEFBE50}" sibTransId="{C709A928-C0E3-408A-9932-E6C10811663C}"/>
    <dgm:cxn modelId="{F44899DD-4A4E-4447-8C36-9F54F2EFD1EE}" type="presOf" srcId="{2FE3A0F3-FBD5-440D-BBA8-891E282A8242}" destId="{8AF8D837-ED52-49FD-A6F9-5F7278B6A76D}" srcOrd="0" destOrd="0" presId="urn:microsoft.com/office/officeart/2009/3/layout/HorizontalOrganizationChart"/>
    <dgm:cxn modelId="{60EE96FC-2C70-46C4-BDD1-BE91A97BB432}" type="presOf" srcId="{28729C4E-DBFD-4AEF-AC2F-FD1E4A01CB1D}" destId="{3C1D0310-13C9-404C-8E05-7AE40CBF8B4E}" srcOrd="0" destOrd="0" presId="urn:microsoft.com/office/officeart/2009/3/layout/HorizontalOrganizationChart"/>
    <dgm:cxn modelId="{39CE6B72-598B-4863-AF77-747667054B46}" srcId="{C187E28F-67FA-4944-A333-477CF017A6C7}" destId="{A408CF60-F3A4-4CFA-AAF0-05F9749187F6}" srcOrd="2" destOrd="0" parTransId="{CA03A2FC-EC69-43B5-9A9A-D1523ECBE118}" sibTransId="{B3902106-D706-4FAD-BBA4-61F1B1E8A809}"/>
    <dgm:cxn modelId="{1003E3B6-1FFF-4656-9959-5F500988BEA5}" type="presOf" srcId="{AC5DDA01-9FA1-40AD-8C13-8B11A24A03A1}" destId="{174110C7-1627-4606-B975-4FD37DEC1467}" srcOrd="1" destOrd="0" presId="urn:microsoft.com/office/officeart/2009/3/layout/HorizontalOrganizationChart"/>
    <dgm:cxn modelId="{3CB5C44B-9DA5-4BC7-A6ED-772F5008B5CF}" type="presOf" srcId="{BE652C1B-7F13-42FD-9687-86122C7BDA51}" destId="{2690B475-DA7E-465A-A5C4-DF727E628C82}" srcOrd="0" destOrd="0" presId="urn:microsoft.com/office/officeart/2009/3/layout/HorizontalOrganizationChart"/>
    <dgm:cxn modelId="{EA1948C5-1351-4385-A936-8ACC602A19EC}" srcId="{9EF5F9F2-919E-483E-9AD0-58B0D7E40784}" destId="{6BD6F12B-61A4-4BB9-BBB8-0605C2EB4EC8}" srcOrd="0" destOrd="0" parTransId="{099B1FEB-21F4-4581-B95B-696DE903AC63}" sibTransId="{CF35A6D0-1F6D-4F01-B1DE-FD86169FD35A}"/>
    <dgm:cxn modelId="{DA75F93C-613D-4BE1-8DBC-1EF2C4E09AAF}" type="presOf" srcId="{F6F256AD-E03D-4417-96D6-5F5BA2C67D91}" destId="{AA7C7669-2357-42DB-BFA0-9CA58AEF24EA}" srcOrd="1" destOrd="0" presId="urn:microsoft.com/office/officeart/2009/3/layout/HorizontalOrganizationChart"/>
    <dgm:cxn modelId="{8F32A2F5-3427-4568-B3B7-8F865FB6C3CC}" type="presOf" srcId="{C187E28F-67FA-4944-A333-477CF017A6C7}" destId="{D8584A17-0C47-4DBC-9AA8-E1CEC59375AB}" srcOrd="1" destOrd="0" presId="urn:microsoft.com/office/officeart/2009/3/layout/HorizontalOrganizationChart"/>
    <dgm:cxn modelId="{B0ED6EE4-E790-4954-9476-72ABCC055705}" type="presOf" srcId="{F6F256AD-E03D-4417-96D6-5F5BA2C67D91}" destId="{CE44F219-4BCB-41BF-B882-CC8ECBF932CE}" srcOrd="0" destOrd="0" presId="urn:microsoft.com/office/officeart/2009/3/layout/HorizontalOrganizationChart"/>
    <dgm:cxn modelId="{ED391DDA-84EA-48F2-98B3-5E3B25A55974}" type="presOf" srcId="{7CAB95D7-9A53-4A99-998E-F0DAEC1248D1}" destId="{5F144CB7-0E7C-4BC2-8862-E2EB1827A925}" srcOrd="0" destOrd="0" presId="urn:microsoft.com/office/officeart/2009/3/layout/HorizontalOrganizationChart"/>
    <dgm:cxn modelId="{67269602-68FD-4E31-8DF6-1B0B4C408707}" srcId="{45423EEA-2E61-4648-9455-476BDE13D03A}" destId="{F6F256AD-E03D-4417-96D6-5F5BA2C67D91}" srcOrd="0" destOrd="0" parTransId="{3482F915-F36F-4BAE-BF81-55134407B9BE}" sibTransId="{8EBD8310-B97D-42B1-8608-E35C34D15912}"/>
    <dgm:cxn modelId="{CA7D72C8-0276-42B5-B338-6F1D658F1EBD}" type="presOf" srcId="{ED95820A-7173-467B-A5E7-654A6B865D25}" destId="{B2B3B6BF-F6A3-4B63-8F09-7BB4B2D9F8F8}" srcOrd="0" destOrd="0" presId="urn:microsoft.com/office/officeart/2009/3/layout/HorizontalOrganizationChart"/>
    <dgm:cxn modelId="{4DA05676-EADF-4EA7-A294-D31F2239A792}" type="presParOf" srcId="{996578B1-C51C-47C5-BE25-31997AD1FD87}" destId="{4C4041BC-120E-470F-9B13-285598C91C7A}" srcOrd="0" destOrd="0" presId="urn:microsoft.com/office/officeart/2009/3/layout/HorizontalOrganizationChart"/>
    <dgm:cxn modelId="{69C85CEE-74D7-4DD2-A9EA-E48B152C4C6F}" type="presParOf" srcId="{4C4041BC-120E-470F-9B13-285598C91C7A}" destId="{D4582D7E-B8AA-4044-A04A-DCC37F987C5B}" srcOrd="0" destOrd="0" presId="urn:microsoft.com/office/officeart/2009/3/layout/HorizontalOrganizationChart"/>
    <dgm:cxn modelId="{11C71D6D-80C7-4AA8-9F67-02833B453E0D}" type="presParOf" srcId="{D4582D7E-B8AA-4044-A04A-DCC37F987C5B}" destId="{78D3C569-8D50-4C38-803F-32950D55F956}" srcOrd="0" destOrd="0" presId="urn:microsoft.com/office/officeart/2009/3/layout/HorizontalOrganizationChart"/>
    <dgm:cxn modelId="{EE0D040B-83CF-40C7-A620-89B09989CB22}" type="presParOf" srcId="{D4582D7E-B8AA-4044-A04A-DCC37F987C5B}" destId="{F401F4ED-1215-4040-B3A9-BA27135F38EE}" srcOrd="1" destOrd="0" presId="urn:microsoft.com/office/officeart/2009/3/layout/HorizontalOrganizationChart"/>
    <dgm:cxn modelId="{690A8FDC-9362-4F9B-873F-78A0E0D722EF}" type="presParOf" srcId="{4C4041BC-120E-470F-9B13-285598C91C7A}" destId="{335A3971-6BEE-401B-A146-BA8A07D0FF70}" srcOrd="1" destOrd="0" presId="urn:microsoft.com/office/officeart/2009/3/layout/HorizontalOrganizationChart"/>
    <dgm:cxn modelId="{8BEA6F96-3813-4AA8-A8C5-580DC771F906}" type="presParOf" srcId="{335A3971-6BEE-401B-A146-BA8A07D0FF70}" destId="{AF182DF7-D512-45D0-B9B7-88AE763E0603}" srcOrd="0" destOrd="0" presId="urn:microsoft.com/office/officeart/2009/3/layout/HorizontalOrganizationChart"/>
    <dgm:cxn modelId="{7560D704-2520-4287-8970-29D816B13120}" type="presParOf" srcId="{335A3971-6BEE-401B-A146-BA8A07D0FF70}" destId="{5B27E345-6D21-4339-9C8C-F4F8FF5FEA9D}" srcOrd="1" destOrd="0" presId="urn:microsoft.com/office/officeart/2009/3/layout/HorizontalOrganizationChart"/>
    <dgm:cxn modelId="{33DB7AB9-49D9-48AB-AA87-279227D87DB5}" type="presParOf" srcId="{5B27E345-6D21-4339-9C8C-F4F8FF5FEA9D}" destId="{2E140EAA-2F40-401F-864F-DFC348D4BD79}" srcOrd="0" destOrd="0" presId="urn:microsoft.com/office/officeart/2009/3/layout/HorizontalOrganizationChart"/>
    <dgm:cxn modelId="{C249BF72-ECFE-4D2B-8CE2-A1E135C8C999}" type="presParOf" srcId="{2E140EAA-2F40-401F-864F-DFC348D4BD79}" destId="{5F144CB7-0E7C-4BC2-8862-E2EB1827A925}" srcOrd="0" destOrd="0" presId="urn:microsoft.com/office/officeart/2009/3/layout/HorizontalOrganizationChart"/>
    <dgm:cxn modelId="{5CF54E74-E471-47B3-B33F-CB2D99B59767}" type="presParOf" srcId="{2E140EAA-2F40-401F-864F-DFC348D4BD79}" destId="{66B71671-D265-4BF4-AB6B-EF48B091ADF4}" srcOrd="1" destOrd="0" presId="urn:microsoft.com/office/officeart/2009/3/layout/HorizontalOrganizationChart"/>
    <dgm:cxn modelId="{AC6A07D1-59A9-4F04-ABE5-13DFA9E076E4}" type="presParOf" srcId="{5B27E345-6D21-4339-9C8C-F4F8FF5FEA9D}" destId="{1B3554D1-9DCA-4DEB-A3FE-04398273CC67}" srcOrd="1" destOrd="0" presId="urn:microsoft.com/office/officeart/2009/3/layout/HorizontalOrganizationChart"/>
    <dgm:cxn modelId="{B1443193-3253-4483-9F59-1F0292D31A69}" type="presParOf" srcId="{1B3554D1-9DCA-4DEB-A3FE-04398273CC67}" destId="{99A45335-55C1-4DE0-A1F9-52037A992AC0}" srcOrd="0" destOrd="0" presId="urn:microsoft.com/office/officeart/2009/3/layout/HorizontalOrganizationChart"/>
    <dgm:cxn modelId="{E0F5D606-B302-456E-A535-5F74086F259A}" type="presParOf" srcId="{1B3554D1-9DCA-4DEB-A3FE-04398273CC67}" destId="{D00C4400-4B5A-4360-8061-C954D9BF0A95}" srcOrd="1" destOrd="0" presId="urn:microsoft.com/office/officeart/2009/3/layout/HorizontalOrganizationChart"/>
    <dgm:cxn modelId="{B70B7978-CA24-435E-9504-B6203B48A0A2}" type="presParOf" srcId="{D00C4400-4B5A-4360-8061-C954D9BF0A95}" destId="{9A26CEB3-B7B4-477D-8E54-B497E9D242DE}" srcOrd="0" destOrd="0" presId="urn:microsoft.com/office/officeart/2009/3/layout/HorizontalOrganizationChart"/>
    <dgm:cxn modelId="{4CE651DD-D4A9-4519-9674-38CB3E03BC0A}" type="presParOf" srcId="{9A26CEB3-B7B4-477D-8E54-B497E9D242DE}" destId="{8AF8D837-ED52-49FD-A6F9-5F7278B6A76D}" srcOrd="0" destOrd="0" presId="urn:microsoft.com/office/officeart/2009/3/layout/HorizontalOrganizationChart"/>
    <dgm:cxn modelId="{2A0DC42B-7AAA-45FB-B51E-F77B2CF3A4FC}" type="presParOf" srcId="{9A26CEB3-B7B4-477D-8E54-B497E9D242DE}" destId="{B8269E5C-CC61-408E-8244-3BA9493AA5F0}" srcOrd="1" destOrd="0" presId="urn:microsoft.com/office/officeart/2009/3/layout/HorizontalOrganizationChart"/>
    <dgm:cxn modelId="{2AD6F402-EDDF-4E35-91BA-D2346F90F122}" type="presParOf" srcId="{D00C4400-4B5A-4360-8061-C954D9BF0A95}" destId="{7E5DC098-369A-4069-BE52-0A8694F6AB5C}" srcOrd="1" destOrd="0" presId="urn:microsoft.com/office/officeart/2009/3/layout/HorizontalOrganizationChart"/>
    <dgm:cxn modelId="{AFEA0B6D-C5CA-4173-B2DC-1408DD09C48E}" type="presParOf" srcId="{D00C4400-4B5A-4360-8061-C954D9BF0A95}" destId="{C73B75C0-926B-4B20-881D-3A20A0E42C5B}" srcOrd="2" destOrd="0" presId="urn:microsoft.com/office/officeart/2009/3/layout/HorizontalOrganizationChart"/>
    <dgm:cxn modelId="{9DF83345-E43A-4C43-8838-C6C51F48A228}" type="presParOf" srcId="{5B27E345-6D21-4339-9C8C-F4F8FF5FEA9D}" destId="{2B07F9CB-1309-4471-803E-84B8FB9518D6}" srcOrd="2" destOrd="0" presId="urn:microsoft.com/office/officeart/2009/3/layout/HorizontalOrganizationChart"/>
    <dgm:cxn modelId="{CE29B73C-0795-4D29-A2AA-C83EB8108166}" type="presParOf" srcId="{335A3971-6BEE-401B-A146-BA8A07D0FF70}" destId="{18F6EBB5-6082-40C6-97E1-5FAD3D20BC68}" srcOrd="2" destOrd="0" presId="urn:microsoft.com/office/officeart/2009/3/layout/HorizontalOrganizationChart"/>
    <dgm:cxn modelId="{DA073879-906C-4957-91E2-48DFCB9C1FD1}" type="presParOf" srcId="{335A3971-6BEE-401B-A146-BA8A07D0FF70}" destId="{5AB1F3D7-0D24-428B-A66E-669ED2EEEA23}" srcOrd="3" destOrd="0" presId="urn:microsoft.com/office/officeart/2009/3/layout/HorizontalOrganizationChart"/>
    <dgm:cxn modelId="{73F668E1-CD55-45E9-B6AB-C13E650C63C2}" type="presParOf" srcId="{5AB1F3D7-0D24-428B-A66E-669ED2EEEA23}" destId="{0AA6C607-1583-4E1F-8EFC-82197725C1E3}" srcOrd="0" destOrd="0" presId="urn:microsoft.com/office/officeart/2009/3/layout/HorizontalOrganizationChart"/>
    <dgm:cxn modelId="{F5469183-F067-412A-B1AD-D6F46F6E564C}" type="presParOf" srcId="{0AA6C607-1583-4E1F-8EFC-82197725C1E3}" destId="{B143EE1C-1E75-414B-8F71-479DFCFFE28B}" srcOrd="0" destOrd="0" presId="urn:microsoft.com/office/officeart/2009/3/layout/HorizontalOrganizationChart"/>
    <dgm:cxn modelId="{AD648AF3-15D3-42EE-BC44-8D2C722BF186}" type="presParOf" srcId="{0AA6C607-1583-4E1F-8EFC-82197725C1E3}" destId="{CEBA8D4F-EB45-4DF1-8513-3AE2828B6E57}" srcOrd="1" destOrd="0" presId="urn:microsoft.com/office/officeart/2009/3/layout/HorizontalOrganizationChart"/>
    <dgm:cxn modelId="{C4077E51-0172-47AD-9EEE-6345BFFE206B}" type="presParOf" srcId="{5AB1F3D7-0D24-428B-A66E-669ED2EEEA23}" destId="{ECA6657D-A87D-4718-A384-149C0B0CC21E}" srcOrd="1" destOrd="0" presId="urn:microsoft.com/office/officeart/2009/3/layout/HorizontalOrganizationChart"/>
    <dgm:cxn modelId="{CC24E470-3384-4056-953E-67FC37F7ED3C}" type="presParOf" srcId="{ECA6657D-A87D-4718-A384-149C0B0CC21E}" destId="{15D2F858-F08E-41B8-B874-BBF0FEA54426}" srcOrd="0" destOrd="0" presId="urn:microsoft.com/office/officeart/2009/3/layout/HorizontalOrganizationChart"/>
    <dgm:cxn modelId="{C4EAB81E-C756-4826-83EA-BCEE0BFF4238}" type="presParOf" srcId="{ECA6657D-A87D-4718-A384-149C0B0CC21E}" destId="{55A01225-EE10-4823-8688-A4FE301861FD}" srcOrd="1" destOrd="0" presId="urn:microsoft.com/office/officeart/2009/3/layout/HorizontalOrganizationChart"/>
    <dgm:cxn modelId="{9D59C231-EB1C-4D3A-A7E1-7FA7C2ABF8EF}" type="presParOf" srcId="{55A01225-EE10-4823-8688-A4FE301861FD}" destId="{6AC9999B-7C71-4474-A369-699D800D251D}" srcOrd="0" destOrd="0" presId="urn:microsoft.com/office/officeart/2009/3/layout/HorizontalOrganizationChart"/>
    <dgm:cxn modelId="{D0B306D9-027B-4611-936F-55270D61570A}" type="presParOf" srcId="{6AC9999B-7C71-4474-A369-699D800D251D}" destId="{9DC0116E-D304-46D5-BD69-AEF3DB2B4FBF}" srcOrd="0" destOrd="0" presId="urn:microsoft.com/office/officeart/2009/3/layout/HorizontalOrganizationChart"/>
    <dgm:cxn modelId="{707C6A65-DCCC-4D53-B293-DCB9CC83097C}" type="presParOf" srcId="{6AC9999B-7C71-4474-A369-699D800D251D}" destId="{8633EDE3-61C4-462A-9DF8-3EFD8D2A18E1}" srcOrd="1" destOrd="0" presId="urn:microsoft.com/office/officeart/2009/3/layout/HorizontalOrganizationChart"/>
    <dgm:cxn modelId="{33CB4340-673E-446F-B687-5589FEF9118A}" type="presParOf" srcId="{55A01225-EE10-4823-8688-A4FE301861FD}" destId="{471528A7-C800-4B77-AF65-B88EB8F29A74}" srcOrd="1" destOrd="0" presId="urn:microsoft.com/office/officeart/2009/3/layout/HorizontalOrganizationChart"/>
    <dgm:cxn modelId="{6F2DA5EA-F0C0-43D1-B120-CDFE34DF0A05}" type="presParOf" srcId="{55A01225-EE10-4823-8688-A4FE301861FD}" destId="{1AD68094-FC23-4DC8-822A-E9CB2C0C1CC2}" srcOrd="2" destOrd="0" presId="urn:microsoft.com/office/officeart/2009/3/layout/HorizontalOrganizationChart"/>
    <dgm:cxn modelId="{8F9C19A3-6F3C-49FA-A3CF-8AC6293E2E94}" type="presParOf" srcId="{5AB1F3D7-0D24-428B-A66E-669ED2EEEA23}" destId="{5592E63F-EC9D-4CB3-AA94-231EBCBA44DC}" srcOrd="2" destOrd="0" presId="urn:microsoft.com/office/officeart/2009/3/layout/HorizontalOrganizationChart"/>
    <dgm:cxn modelId="{F30E245A-6868-4115-B057-ABAA29A55AE5}" type="presParOf" srcId="{335A3971-6BEE-401B-A146-BA8A07D0FF70}" destId="{C719B944-E9AF-42B6-86C5-8F92780E86CE}" srcOrd="4" destOrd="0" presId="urn:microsoft.com/office/officeart/2009/3/layout/HorizontalOrganizationChart"/>
    <dgm:cxn modelId="{E09D6FB7-792A-4B0F-9ED8-DCF45303BCDB}" type="presParOf" srcId="{335A3971-6BEE-401B-A146-BA8A07D0FF70}" destId="{085FD88E-C3CA-4BD7-AC4B-AB46CDE082B5}" srcOrd="5" destOrd="0" presId="urn:microsoft.com/office/officeart/2009/3/layout/HorizontalOrganizationChart"/>
    <dgm:cxn modelId="{640DAC72-2006-426D-8337-0E703043D84C}" type="presParOf" srcId="{085FD88E-C3CA-4BD7-AC4B-AB46CDE082B5}" destId="{BF1B4E69-F7F7-4171-8789-0820AF661102}" srcOrd="0" destOrd="0" presId="urn:microsoft.com/office/officeart/2009/3/layout/HorizontalOrganizationChart"/>
    <dgm:cxn modelId="{0D47A356-D50E-4852-AA48-72E791C1B768}" type="presParOf" srcId="{BF1B4E69-F7F7-4171-8789-0820AF661102}" destId="{97718D7D-35C5-4F02-A544-A35EA42BE3EA}" srcOrd="0" destOrd="0" presId="urn:microsoft.com/office/officeart/2009/3/layout/HorizontalOrganizationChart"/>
    <dgm:cxn modelId="{0C02D761-9AC7-4D91-A6C7-404AA6C6BA8E}" type="presParOf" srcId="{BF1B4E69-F7F7-4171-8789-0820AF661102}" destId="{A03E8EB5-5AD8-4214-81E0-711617AE9071}" srcOrd="1" destOrd="0" presId="urn:microsoft.com/office/officeart/2009/3/layout/HorizontalOrganizationChart"/>
    <dgm:cxn modelId="{B4AB94E6-C0EB-480C-A4AC-A2FC4CAD8B60}" type="presParOf" srcId="{085FD88E-C3CA-4BD7-AC4B-AB46CDE082B5}" destId="{61964F52-B448-47A0-86F1-E1B4F00487E1}" srcOrd="1" destOrd="0" presId="urn:microsoft.com/office/officeart/2009/3/layout/HorizontalOrganizationChart"/>
    <dgm:cxn modelId="{4445C5EF-C19B-4390-A673-052DD3D23898}" type="presParOf" srcId="{61964F52-B448-47A0-86F1-E1B4F00487E1}" destId="{28DA2B3B-CA04-4E92-82C7-602606D51500}" srcOrd="0" destOrd="0" presId="urn:microsoft.com/office/officeart/2009/3/layout/HorizontalOrganizationChart"/>
    <dgm:cxn modelId="{6C726984-3845-4E64-A4AA-70964017B5E2}" type="presParOf" srcId="{61964F52-B448-47A0-86F1-E1B4F00487E1}" destId="{87D99697-A2C0-44E3-B55A-3735F74EF6EF}" srcOrd="1" destOrd="0" presId="urn:microsoft.com/office/officeart/2009/3/layout/HorizontalOrganizationChart"/>
    <dgm:cxn modelId="{BA090EB3-8139-46FB-8960-0F75E3CF9EB4}" type="presParOf" srcId="{87D99697-A2C0-44E3-B55A-3735F74EF6EF}" destId="{F42688F4-82B7-4941-98E5-45B17F80A598}" srcOrd="0" destOrd="0" presId="urn:microsoft.com/office/officeart/2009/3/layout/HorizontalOrganizationChart"/>
    <dgm:cxn modelId="{1104104E-4959-40AE-9BCA-B936FF2F69B3}" type="presParOf" srcId="{F42688F4-82B7-4941-98E5-45B17F80A598}" destId="{CE44F219-4BCB-41BF-B882-CC8ECBF932CE}" srcOrd="0" destOrd="0" presId="urn:microsoft.com/office/officeart/2009/3/layout/HorizontalOrganizationChart"/>
    <dgm:cxn modelId="{EF6F0D13-0A8A-437D-9F21-DF7FAE268111}" type="presParOf" srcId="{F42688F4-82B7-4941-98E5-45B17F80A598}" destId="{AA7C7669-2357-42DB-BFA0-9CA58AEF24EA}" srcOrd="1" destOrd="0" presId="urn:microsoft.com/office/officeart/2009/3/layout/HorizontalOrganizationChart"/>
    <dgm:cxn modelId="{18A59FD3-5198-40A5-90CA-20BB8D4850C0}" type="presParOf" srcId="{87D99697-A2C0-44E3-B55A-3735F74EF6EF}" destId="{FAA78C5C-A70E-4A25-8D0D-049E061B571E}" srcOrd="1" destOrd="0" presId="urn:microsoft.com/office/officeart/2009/3/layout/HorizontalOrganizationChart"/>
    <dgm:cxn modelId="{7FC7E107-C413-47E0-87A8-9B2AC707EFB1}" type="presParOf" srcId="{87D99697-A2C0-44E3-B55A-3735F74EF6EF}" destId="{7C5425D5-6793-4544-ABE0-15B50F64C2E0}" srcOrd="2" destOrd="0" presId="urn:microsoft.com/office/officeart/2009/3/layout/HorizontalOrganizationChart"/>
    <dgm:cxn modelId="{0D4D8DA2-6D6C-4734-8C47-342FDFC700BF}" type="presParOf" srcId="{085FD88E-C3CA-4BD7-AC4B-AB46CDE082B5}" destId="{E03B10AF-F363-4D24-8FD3-15FF369866E2}" srcOrd="2" destOrd="0" presId="urn:microsoft.com/office/officeart/2009/3/layout/HorizontalOrganizationChart"/>
    <dgm:cxn modelId="{2EFC9BB6-571A-43EC-AB71-141581FAF86F}" type="presParOf" srcId="{335A3971-6BEE-401B-A146-BA8A07D0FF70}" destId="{C65D8507-05A8-4FB9-BF71-10810BF06894}" srcOrd="6" destOrd="0" presId="urn:microsoft.com/office/officeart/2009/3/layout/HorizontalOrganizationChart"/>
    <dgm:cxn modelId="{1C391B2F-FCEA-4C68-9E78-45F445C9A1FB}" type="presParOf" srcId="{335A3971-6BEE-401B-A146-BA8A07D0FF70}" destId="{B4F8A213-F03D-448D-B85C-EAA75A92FAD9}" srcOrd="7" destOrd="0" presId="urn:microsoft.com/office/officeart/2009/3/layout/HorizontalOrganizationChart"/>
    <dgm:cxn modelId="{6994FA86-B075-4C80-8CFA-76BE0687177D}" type="presParOf" srcId="{B4F8A213-F03D-448D-B85C-EAA75A92FAD9}" destId="{9EF6D1BF-CD67-451B-AEA3-D69A08D18900}" srcOrd="0" destOrd="0" presId="urn:microsoft.com/office/officeart/2009/3/layout/HorizontalOrganizationChart"/>
    <dgm:cxn modelId="{6CE06F61-A77B-4A42-B2F1-88BBC0A6AEB9}" type="presParOf" srcId="{9EF6D1BF-CD67-451B-AEA3-D69A08D18900}" destId="{7591CF43-CADE-4A8C-BB02-A91386425E81}" srcOrd="0" destOrd="0" presId="urn:microsoft.com/office/officeart/2009/3/layout/HorizontalOrganizationChart"/>
    <dgm:cxn modelId="{9803CDD1-6551-405B-8FAC-DBC23555FB6A}" type="presParOf" srcId="{9EF6D1BF-CD67-451B-AEA3-D69A08D18900}" destId="{8A594FE0-73F0-4BE0-803F-E1A56F2DDEF5}" srcOrd="1" destOrd="0" presId="urn:microsoft.com/office/officeart/2009/3/layout/HorizontalOrganizationChart"/>
    <dgm:cxn modelId="{985A108D-E407-412A-B300-7CE6505C0456}" type="presParOf" srcId="{B4F8A213-F03D-448D-B85C-EAA75A92FAD9}" destId="{4A9547FA-6055-46EB-AB4D-31870CBA8F8E}" srcOrd="1" destOrd="0" presId="urn:microsoft.com/office/officeart/2009/3/layout/HorizontalOrganizationChart"/>
    <dgm:cxn modelId="{8D836793-F5CE-4458-BAC7-36FCD5464417}" type="presParOf" srcId="{4A9547FA-6055-46EB-AB4D-31870CBA8F8E}" destId="{94C83EEE-D2D0-4073-A472-979269F61235}" srcOrd="0" destOrd="0" presId="urn:microsoft.com/office/officeart/2009/3/layout/HorizontalOrganizationChart"/>
    <dgm:cxn modelId="{DEF517EA-74EE-4B8C-BC72-30E358C09C33}" type="presParOf" srcId="{4A9547FA-6055-46EB-AB4D-31870CBA8F8E}" destId="{98C53433-512A-408C-98E1-A1830C0490EC}" srcOrd="1" destOrd="0" presId="urn:microsoft.com/office/officeart/2009/3/layout/HorizontalOrganizationChart"/>
    <dgm:cxn modelId="{15739103-9BF3-4723-81C9-9B6C57E5611C}" type="presParOf" srcId="{98C53433-512A-408C-98E1-A1830C0490EC}" destId="{3DB8B76D-3E1B-4B75-B6A3-5DA90745D735}" srcOrd="0" destOrd="0" presId="urn:microsoft.com/office/officeart/2009/3/layout/HorizontalOrganizationChart"/>
    <dgm:cxn modelId="{248A0998-52E6-4D35-84CC-CCF6F64EEC74}" type="presParOf" srcId="{3DB8B76D-3E1B-4B75-B6A3-5DA90745D735}" destId="{F103C768-6D81-4EA4-B09E-415DB9186419}" srcOrd="0" destOrd="0" presId="urn:microsoft.com/office/officeart/2009/3/layout/HorizontalOrganizationChart"/>
    <dgm:cxn modelId="{80A8EFC0-2504-4E9E-B6D6-8D12E34E19E2}" type="presParOf" srcId="{3DB8B76D-3E1B-4B75-B6A3-5DA90745D735}" destId="{D8584A17-0C47-4DBC-9AA8-E1CEC59375AB}" srcOrd="1" destOrd="0" presId="urn:microsoft.com/office/officeart/2009/3/layout/HorizontalOrganizationChart"/>
    <dgm:cxn modelId="{ADF72F00-B080-4A97-B8D3-9348B84E3796}" type="presParOf" srcId="{98C53433-512A-408C-98E1-A1830C0490EC}" destId="{2A6EAF06-7459-424D-BE6D-0DAC182D3DD2}" srcOrd="1" destOrd="0" presId="urn:microsoft.com/office/officeart/2009/3/layout/HorizontalOrganizationChart"/>
    <dgm:cxn modelId="{DBDECFBD-3D59-4D2A-B9E8-5863ADAB358C}" type="presParOf" srcId="{2A6EAF06-7459-424D-BE6D-0DAC182D3DD2}" destId="{06E4CF0D-C6BF-460C-ADB1-4CBE23C27B70}" srcOrd="0" destOrd="0" presId="urn:microsoft.com/office/officeart/2009/3/layout/HorizontalOrganizationChart"/>
    <dgm:cxn modelId="{E659FD97-A5BA-443B-9670-55C6BEDCD290}" type="presParOf" srcId="{2A6EAF06-7459-424D-BE6D-0DAC182D3DD2}" destId="{F2E2138C-E4C7-4247-92C0-24E10C9360F5}" srcOrd="1" destOrd="0" presId="urn:microsoft.com/office/officeart/2009/3/layout/HorizontalOrganizationChart"/>
    <dgm:cxn modelId="{E0A60E26-AB6C-4668-A601-1E596A9F66AE}" type="presParOf" srcId="{F2E2138C-E4C7-4247-92C0-24E10C9360F5}" destId="{A45AB0BE-AB5C-4397-AE1F-DC5440489146}" srcOrd="0" destOrd="0" presId="urn:microsoft.com/office/officeart/2009/3/layout/HorizontalOrganizationChart"/>
    <dgm:cxn modelId="{43E56C0F-372A-4C33-B041-CAA0C94786E3}" type="presParOf" srcId="{A45AB0BE-AB5C-4397-AE1F-DC5440489146}" destId="{E87D371B-AB2F-41A9-B93D-F60DBE8AD9EE}" srcOrd="0" destOrd="0" presId="urn:microsoft.com/office/officeart/2009/3/layout/HorizontalOrganizationChart"/>
    <dgm:cxn modelId="{79D27488-A80A-4C3F-A4EA-E72BC89F3579}" type="presParOf" srcId="{A45AB0BE-AB5C-4397-AE1F-DC5440489146}" destId="{4DDF2CFA-5258-4099-9CEB-41AA884D5EA2}" srcOrd="1" destOrd="0" presId="urn:microsoft.com/office/officeart/2009/3/layout/HorizontalOrganizationChart"/>
    <dgm:cxn modelId="{C4E24756-1210-4D54-8F28-0E2A1C6CDE4D}" type="presParOf" srcId="{F2E2138C-E4C7-4247-92C0-24E10C9360F5}" destId="{9695F657-5160-4896-8D05-C58D70711768}" srcOrd="1" destOrd="0" presId="urn:microsoft.com/office/officeart/2009/3/layout/HorizontalOrganizationChart"/>
    <dgm:cxn modelId="{EDF1EE4D-E85A-47E4-95C3-62199C1D81FD}" type="presParOf" srcId="{F2E2138C-E4C7-4247-92C0-24E10C9360F5}" destId="{F34B651E-FDCC-4784-B4F6-DA02867CE5B7}" srcOrd="2" destOrd="0" presId="urn:microsoft.com/office/officeart/2009/3/layout/HorizontalOrganizationChart"/>
    <dgm:cxn modelId="{B500C77D-09FC-4B07-9C82-8CF3211F9E1F}" type="presParOf" srcId="{2A6EAF06-7459-424D-BE6D-0DAC182D3DD2}" destId="{B44DF870-EBFD-461D-BE54-55EE9C39A5AC}" srcOrd="2" destOrd="0" presId="urn:microsoft.com/office/officeart/2009/3/layout/HorizontalOrganizationChart"/>
    <dgm:cxn modelId="{49617EF3-E6BB-4322-813E-8B5CE96EFFAE}" type="presParOf" srcId="{2A6EAF06-7459-424D-BE6D-0DAC182D3DD2}" destId="{C5DE12FB-6FC0-4C60-A3B7-15268050EE96}" srcOrd="3" destOrd="0" presId="urn:microsoft.com/office/officeart/2009/3/layout/HorizontalOrganizationChart"/>
    <dgm:cxn modelId="{92C156B0-9F26-436E-9C2A-5DCB3EBE0AEA}" type="presParOf" srcId="{C5DE12FB-6FC0-4C60-A3B7-15268050EE96}" destId="{4042F869-DB3D-40A8-8EEC-DAA0D22C55A1}" srcOrd="0" destOrd="0" presId="urn:microsoft.com/office/officeart/2009/3/layout/HorizontalOrganizationChart"/>
    <dgm:cxn modelId="{134CA118-C547-4345-B2FB-EC601779E495}" type="presParOf" srcId="{4042F869-DB3D-40A8-8EEC-DAA0D22C55A1}" destId="{79F54981-AF16-4E50-A15C-AD527B132AEA}" srcOrd="0" destOrd="0" presId="urn:microsoft.com/office/officeart/2009/3/layout/HorizontalOrganizationChart"/>
    <dgm:cxn modelId="{2F42C7AE-ACB2-46D8-B8B1-CB387C8AE652}" type="presParOf" srcId="{4042F869-DB3D-40A8-8EEC-DAA0D22C55A1}" destId="{CDEDC92A-2552-48CB-AEBF-A83C1F1859FE}" srcOrd="1" destOrd="0" presId="urn:microsoft.com/office/officeart/2009/3/layout/HorizontalOrganizationChart"/>
    <dgm:cxn modelId="{9FB484E1-A336-47C1-9D2E-BAB2C4EFD7FC}" type="presParOf" srcId="{C5DE12FB-6FC0-4C60-A3B7-15268050EE96}" destId="{E6283D67-F99B-4A37-AF0E-A92666D8B3A1}" srcOrd="1" destOrd="0" presId="urn:microsoft.com/office/officeart/2009/3/layout/HorizontalOrganizationChart"/>
    <dgm:cxn modelId="{FFF31A4E-F55B-45AE-958D-DD31F4A292C4}" type="presParOf" srcId="{C5DE12FB-6FC0-4C60-A3B7-15268050EE96}" destId="{4FA24729-7542-402F-A1E4-1F25763CA9B0}" srcOrd="2" destOrd="0" presId="urn:microsoft.com/office/officeart/2009/3/layout/HorizontalOrganizationChart"/>
    <dgm:cxn modelId="{35E3AA71-C001-4B2F-BFEB-CB3A1799E0E7}" type="presParOf" srcId="{2A6EAF06-7459-424D-BE6D-0DAC182D3DD2}" destId="{0F84804A-4798-42AD-9F51-5EA67B1D776E}" srcOrd="4" destOrd="0" presId="urn:microsoft.com/office/officeart/2009/3/layout/HorizontalOrganizationChart"/>
    <dgm:cxn modelId="{8C191A0A-5FC4-4AC3-BB6D-1FE5EF6D4145}" type="presParOf" srcId="{2A6EAF06-7459-424D-BE6D-0DAC182D3DD2}" destId="{D3863F32-C5C3-4DC5-87CA-3136BB8BBF1F}" srcOrd="5" destOrd="0" presId="urn:microsoft.com/office/officeart/2009/3/layout/HorizontalOrganizationChart"/>
    <dgm:cxn modelId="{2CABFE36-7A07-41EB-989C-978A4F45EC8E}" type="presParOf" srcId="{D3863F32-C5C3-4DC5-87CA-3136BB8BBF1F}" destId="{396D6AE8-10A7-4604-92A0-183737862714}" srcOrd="0" destOrd="0" presId="urn:microsoft.com/office/officeart/2009/3/layout/HorizontalOrganizationChart"/>
    <dgm:cxn modelId="{3A375A21-EFE4-4D42-8FE9-AD16EB59A772}" type="presParOf" srcId="{396D6AE8-10A7-4604-92A0-183737862714}" destId="{ED6235E5-4BC8-4ABD-8CEC-31C39037D331}" srcOrd="0" destOrd="0" presId="urn:microsoft.com/office/officeart/2009/3/layout/HorizontalOrganizationChart"/>
    <dgm:cxn modelId="{06003083-D14E-47E9-9967-57974AE3D4CD}" type="presParOf" srcId="{396D6AE8-10A7-4604-92A0-183737862714}" destId="{E3977458-20C9-44F8-9114-B63BDC3F98D7}" srcOrd="1" destOrd="0" presId="urn:microsoft.com/office/officeart/2009/3/layout/HorizontalOrganizationChart"/>
    <dgm:cxn modelId="{B47C7A45-5133-4C59-A30F-BBA5B35C5655}" type="presParOf" srcId="{D3863F32-C5C3-4DC5-87CA-3136BB8BBF1F}" destId="{C5BCF09F-01A4-4D73-B996-F658CC7D3FC2}" srcOrd="1" destOrd="0" presId="urn:microsoft.com/office/officeart/2009/3/layout/HorizontalOrganizationChart"/>
    <dgm:cxn modelId="{14DD4384-CCAF-42E4-B61E-17AED1A7E1D2}" type="presParOf" srcId="{D3863F32-C5C3-4DC5-87CA-3136BB8BBF1F}" destId="{5B742190-3454-4069-BF81-C7D983B4D42C}" srcOrd="2" destOrd="0" presId="urn:microsoft.com/office/officeart/2009/3/layout/HorizontalOrganizationChart"/>
    <dgm:cxn modelId="{FC51360A-58EE-4AC6-84CB-4477FDEBC341}" type="presParOf" srcId="{2A6EAF06-7459-424D-BE6D-0DAC182D3DD2}" destId="{5BF69A06-5053-4418-A212-BAECB40BE5DE}" srcOrd="6" destOrd="0" presId="urn:microsoft.com/office/officeart/2009/3/layout/HorizontalOrganizationChart"/>
    <dgm:cxn modelId="{2F55213F-10A2-4191-8529-5DE0F83217B5}" type="presParOf" srcId="{2A6EAF06-7459-424D-BE6D-0DAC182D3DD2}" destId="{643D920A-DF9E-4943-89B9-5B74543A90CA}" srcOrd="7" destOrd="0" presId="urn:microsoft.com/office/officeart/2009/3/layout/HorizontalOrganizationChart"/>
    <dgm:cxn modelId="{1D1F51F8-308C-4430-BFCF-93E17DD8C325}" type="presParOf" srcId="{643D920A-DF9E-4943-89B9-5B74543A90CA}" destId="{53A4D21E-3BA4-4602-B190-938E385E796A}" srcOrd="0" destOrd="0" presId="urn:microsoft.com/office/officeart/2009/3/layout/HorizontalOrganizationChart"/>
    <dgm:cxn modelId="{B7A514DE-2DE3-4D08-AE8A-D48808529B4B}" type="presParOf" srcId="{53A4D21E-3BA4-4602-B190-938E385E796A}" destId="{3C1D0310-13C9-404C-8E05-7AE40CBF8B4E}" srcOrd="0" destOrd="0" presId="urn:microsoft.com/office/officeart/2009/3/layout/HorizontalOrganizationChart"/>
    <dgm:cxn modelId="{21DBD0F6-7811-477F-A07E-FBBF6F924BF1}" type="presParOf" srcId="{53A4D21E-3BA4-4602-B190-938E385E796A}" destId="{50AC2BE2-43A2-482D-8A76-EB165B4DB3F7}" srcOrd="1" destOrd="0" presId="urn:microsoft.com/office/officeart/2009/3/layout/HorizontalOrganizationChart"/>
    <dgm:cxn modelId="{96665981-5AE0-4DBE-AF09-9847CF1C7FAE}" type="presParOf" srcId="{643D920A-DF9E-4943-89B9-5B74543A90CA}" destId="{3A386063-3B7F-41D5-9241-29904DF10D0F}" srcOrd="1" destOrd="0" presId="urn:microsoft.com/office/officeart/2009/3/layout/HorizontalOrganizationChart"/>
    <dgm:cxn modelId="{8931CEDB-C0FA-4042-9FC7-B5FDB527DD06}" type="presParOf" srcId="{643D920A-DF9E-4943-89B9-5B74543A90CA}" destId="{ECB3F665-D790-4138-B410-2266D6E349A2}" srcOrd="2" destOrd="0" presId="urn:microsoft.com/office/officeart/2009/3/layout/HorizontalOrganizationChart"/>
    <dgm:cxn modelId="{673953A8-16FE-4613-829B-007CB9700CEF}" type="presParOf" srcId="{98C53433-512A-408C-98E1-A1830C0490EC}" destId="{2D9D0CE9-FA58-4CA1-A2A3-261B5C925A39}" srcOrd="2" destOrd="0" presId="urn:microsoft.com/office/officeart/2009/3/layout/HorizontalOrganizationChart"/>
    <dgm:cxn modelId="{5E92F728-B6F9-4DFB-BD06-99132AFD9820}" type="presParOf" srcId="{B4F8A213-F03D-448D-B85C-EAA75A92FAD9}" destId="{B4215FCA-867D-46FE-B85A-482520571157}" srcOrd="2" destOrd="0" presId="urn:microsoft.com/office/officeart/2009/3/layout/HorizontalOrganizationChart"/>
    <dgm:cxn modelId="{F988CCA6-D1FD-459A-BA2E-A40FEFAEF704}" type="presParOf" srcId="{335A3971-6BEE-401B-A146-BA8A07D0FF70}" destId="{AA7E7E4A-4738-42B8-BBBC-C1EDBA002970}" srcOrd="8" destOrd="0" presId="urn:microsoft.com/office/officeart/2009/3/layout/HorizontalOrganizationChart"/>
    <dgm:cxn modelId="{18764A22-C600-48DE-A9E9-A09D1A2B51AA}" type="presParOf" srcId="{335A3971-6BEE-401B-A146-BA8A07D0FF70}" destId="{3E4CA503-DEAE-4C29-86C6-95DBD11B96CB}" srcOrd="9" destOrd="0" presId="urn:microsoft.com/office/officeart/2009/3/layout/HorizontalOrganizationChart"/>
    <dgm:cxn modelId="{1223797E-9869-4D69-869E-3000EDAB9372}" type="presParOf" srcId="{3E4CA503-DEAE-4C29-86C6-95DBD11B96CB}" destId="{922F5254-7E26-4B36-B1CA-2BAADD6E761E}" srcOrd="0" destOrd="0" presId="urn:microsoft.com/office/officeart/2009/3/layout/HorizontalOrganizationChart"/>
    <dgm:cxn modelId="{C3718203-BF4C-4C18-BF2C-50A4759DD52C}" type="presParOf" srcId="{922F5254-7E26-4B36-B1CA-2BAADD6E761E}" destId="{2A6970BE-19C5-44CD-9C2C-DB40DB11790B}" srcOrd="0" destOrd="0" presId="urn:microsoft.com/office/officeart/2009/3/layout/HorizontalOrganizationChart"/>
    <dgm:cxn modelId="{09BE050E-AEDD-40DA-BC79-FD6D640905B9}" type="presParOf" srcId="{922F5254-7E26-4B36-B1CA-2BAADD6E761E}" destId="{174110C7-1627-4606-B975-4FD37DEC1467}" srcOrd="1" destOrd="0" presId="urn:microsoft.com/office/officeart/2009/3/layout/HorizontalOrganizationChart"/>
    <dgm:cxn modelId="{45E9B57C-C65C-4DA6-8634-E737DBFE3F2A}" type="presParOf" srcId="{3E4CA503-DEAE-4C29-86C6-95DBD11B96CB}" destId="{1C8EB2CF-22B8-489B-8854-B942F02BAA8D}" srcOrd="1" destOrd="0" presId="urn:microsoft.com/office/officeart/2009/3/layout/HorizontalOrganizationChart"/>
    <dgm:cxn modelId="{B3E15F49-203D-4746-A0A1-AC71EADDFDF9}" type="presParOf" srcId="{1C8EB2CF-22B8-489B-8854-B942F02BAA8D}" destId="{C97EAC7B-920D-4FC7-A6CB-FB3CB12C6D6B}" srcOrd="0" destOrd="0" presId="urn:microsoft.com/office/officeart/2009/3/layout/HorizontalOrganizationChart"/>
    <dgm:cxn modelId="{2C14DBB5-46CF-4721-ACDD-6478C0FA606C}" type="presParOf" srcId="{1C8EB2CF-22B8-489B-8854-B942F02BAA8D}" destId="{44B0A51B-64DB-4A16-897E-ABF070E47F30}" srcOrd="1" destOrd="0" presId="urn:microsoft.com/office/officeart/2009/3/layout/HorizontalOrganizationChart"/>
    <dgm:cxn modelId="{C2048FE6-EEA8-4AD7-9D28-7599DF16D914}" type="presParOf" srcId="{44B0A51B-64DB-4A16-897E-ABF070E47F30}" destId="{A8CFAF58-8B34-48C0-9D8F-B6D1FC13C542}" srcOrd="0" destOrd="0" presId="urn:microsoft.com/office/officeart/2009/3/layout/HorizontalOrganizationChart"/>
    <dgm:cxn modelId="{22896383-A92E-4EBB-A7EC-49E53637AF6F}" type="presParOf" srcId="{A8CFAF58-8B34-48C0-9D8F-B6D1FC13C542}" destId="{AE849878-1885-4A34-9552-DAAA002FA0B7}" srcOrd="0" destOrd="0" presId="urn:microsoft.com/office/officeart/2009/3/layout/HorizontalOrganizationChart"/>
    <dgm:cxn modelId="{6E2883C3-FB01-4F02-86E8-164BB3D5CB0D}" type="presParOf" srcId="{A8CFAF58-8B34-48C0-9D8F-B6D1FC13C542}" destId="{AA3F6B36-4713-4E85-8B16-5D043E9C3B5B}" srcOrd="1" destOrd="0" presId="urn:microsoft.com/office/officeart/2009/3/layout/HorizontalOrganizationChart"/>
    <dgm:cxn modelId="{1AB9BB1E-8544-474D-B454-0343657A4272}" type="presParOf" srcId="{44B0A51B-64DB-4A16-897E-ABF070E47F30}" destId="{B52C1853-FB97-4867-B728-62547FB8A423}" srcOrd="1" destOrd="0" presId="urn:microsoft.com/office/officeart/2009/3/layout/HorizontalOrganizationChart"/>
    <dgm:cxn modelId="{B6CE2762-57F7-4A4E-BE35-6B7B572B2869}" type="presParOf" srcId="{44B0A51B-64DB-4A16-897E-ABF070E47F30}" destId="{5CD77797-A1CB-4952-8D5B-BB93F1B86D07}" srcOrd="2" destOrd="0" presId="urn:microsoft.com/office/officeart/2009/3/layout/HorizontalOrganizationChart"/>
    <dgm:cxn modelId="{DA4B4972-48CF-4605-B6E2-355C253467A8}" type="presParOf" srcId="{3E4CA503-DEAE-4C29-86C6-95DBD11B96CB}" destId="{7468D847-2A39-4E46-8FB2-9405C2152F0F}" srcOrd="2" destOrd="0" presId="urn:microsoft.com/office/officeart/2009/3/layout/HorizontalOrganizationChart"/>
    <dgm:cxn modelId="{DE5E6C1D-872E-4BCF-996F-66783BCDA060}" type="presParOf" srcId="{335A3971-6BEE-401B-A146-BA8A07D0FF70}" destId="{2690B475-DA7E-465A-A5C4-DF727E628C82}" srcOrd="10" destOrd="0" presId="urn:microsoft.com/office/officeart/2009/3/layout/HorizontalOrganizationChart"/>
    <dgm:cxn modelId="{61C6218F-D3D8-45A7-BA63-59C43D4AB864}" type="presParOf" srcId="{335A3971-6BEE-401B-A146-BA8A07D0FF70}" destId="{F862F840-D342-47EE-A0E2-436118E624C9}" srcOrd="11" destOrd="0" presId="urn:microsoft.com/office/officeart/2009/3/layout/HorizontalOrganizationChart"/>
    <dgm:cxn modelId="{43BB7E63-782C-4E38-9D42-E2D924663683}" type="presParOf" srcId="{F862F840-D342-47EE-A0E2-436118E624C9}" destId="{D4AA4760-D12D-4D90-80EE-2F5DDC6CC776}" srcOrd="0" destOrd="0" presId="urn:microsoft.com/office/officeart/2009/3/layout/HorizontalOrganizationChart"/>
    <dgm:cxn modelId="{DF555C77-9D56-4BC4-82E7-6783BC1E7F51}" type="presParOf" srcId="{D4AA4760-D12D-4D90-80EE-2F5DDC6CC776}" destId="{835D6D80-B65B-4ADE-9646-F0DDFDC52F2E}" srcOrd="0" destOrd="0" presId="urn:microsoft.com/office/officeart/2009/3/layout/HorizontalOrganizationChart"/>
    <dgm:cxn modelId="{70D84B0F-481E-44A1-B5AB-602B69896219}" type="presParOf" srcId="{D4AA4760-D12D-4D90-80EE-2F5DDC6CC776}" destId="{C8C4F880-2ECB-45C0-972A-F70EE9B4FEFC}" srcOrd="1" destOrd="0" presId="urn:microsoft.com/office/officeart/2009/3/layout/HorizontalOrganizationChart"/>
    <dgm:cxn modelId="{D84A8BA1-0C7B-45D5-B8AB-F411B920993E}" type="presParOf" srcId="{F862F840-D342-47EE-A0E2-436118E624C9}" destId="{479C8382-6C92-4D9D-BFFB-AF73AA3BCF54}" srcOrd="1" destOrd="0" presId="urn:microsoft.com/office/officeart/2009/3/layout/HorizontalOrganizationChart"/>
    <dgm:cxn modelId="{C6795F69-8824-4839-9620-86ED5D334378}" type="presParOf" srcId="{479C8382-6C92-4D9D-BFFB-AF73AA3BCF54}" destId="{C5D93B1E-88AC-4541-AE19-E11F7CBE7564}" srcOrd="0" destOrd="0" presId="urn:microsoft.com/office/officeart/2009/3/layout/HorizontalOrganizationChart"/>
    <dgm:cxn modelId="{4801C03E-D2D2-4B39-B9D7-C16868A911BC}" type="presParOf" srcId="{479C8382-6C92-4D9D-BFFB-AF73AA3BCF54}" destId="{EF2BDBFD-83A1-4E32-9F0A-1D606C7532C8}" srcOrd="1" destOrd="0" presId="urn:microsoft.com/office/officeart/2009/3/layout/HorizontalOrganizationChart"/>
    <dgm:cxn modelId="{26A2B086-49E2-4C83-B5D3-EAEFD405148D}" type="presParOf" srcId="{EF2BDBFD-83A1-4E32-9F0A-1D606C7532C8}" destId="{DA5903F0-77D9-4DB5-9C0B-447C0D41FAAD}" srcOrd="0" destOrd="0" presId="urn:microsoft.com/office/officeart/2009/3/layout/HorizontalOrganizationChart"/>
    <dgm:cxn modelId="{D210AC16-E042-498C-A27D-2D2173ED185E}" type="presParOf" srcId="{DA5903F0-77D9-4DB5-9C0B-447C0D41FAAD}" destId="{4AC0B6AA-776E-405C-BC8B-B3C2DB0A21E2}" srcOrd="0" destOrd="0" presId="urn:microsoft.com/office/officeart/2009/3/layout/HorizontalOrganizationChart"/>
    <dgm:cxn modelId="{BF4ACF32-811A-4217-B112-8D2AA561E439}" type="presParOf" srcId="{DA5903F0-77D9-4DB5-9C0B-447C0D41FAAD}" destId="{828C47E9-1C9F-4963-B578-D76984FC79FB}" srcOrd="1" destOrd="0" presId="urn:microsoft.com/office/officeart/2009/3/layout/HorizontalOrganizationChart"/>
    <dgm:cxn modelId="{1DF8D306-4077-40A3-A2C2-FE66F4F31D24}" type="presParOf" srcId="{EF2BDBFD-83A1-4E32-9F0A-1D606C7532C8}" destId="{182AD26F-2821-43B8-AD77-0202B5EF230E}" srcOrd="1" destOrd="0" presId="urn:microsoft.com/office/officeart/2009/3/layout/HorizontalOrganizationChart"/>
    <dgm:cxn modelId="{74B444C7-4CAD-4867-A999-2BB2932D0F54}" type="presParOf" srcId="{EF2BDBFD-83A1-4E32-9F0A-1D606C7532C8}" destId="{5C81694D-5AEE-4119-B705-6992BCF42106}" srcOrd="2" destOrd="0" presId="urn:microsoft.com/office/officeart/2009/3/layout/HorizontalOrganizationChart"/>
    <dgm:cxn modelId="{3AA00875-B33D-461C-8C52-874C3660AD00}" type="presParOf" srcId="{F862F840-D342-47EE-A0E2-436118E624C9}" destId="{F955F104-9D1E-4D18-93CC-42CF7669BCFD}" srcOrd="2" destOrd="0" presId="urn:microsoft.com/office/officeart/2009/3/layout/HorizontalOrganizationChart"/>
    <dgm:cxn modelId="{02AC5BE3-86F5-4475-AC6D-9D894FAAEF5B}" type="presParOf" srcId="{335A3971-6BEE-401B-A146-BA8A07D0FF70}" destId="{A25961B8-CEEE-4660-9024-4AB757B676DD}" srcOrd="12" destOrd="0" presId="urn:microsoft.com/office/officeart/2009/3/layout/HorizontalOrganizationChart"/>
    <dgm:cxn modelId="{7D8C2127-060B-442D-BE94-83827F70E481}" type="presParOf" srcId="{335A3971-6BEE-401B-A146-BA8A07D0FF70}" destId="{7535FEBD-1305-43E8-94B3-F5CEA9FF3D3D}" srcOrd="13" destOrd="0" presId="urn:microsoft.com/office/officeart/2009/3/layout/HorizontalOrganizationChart"/>
    <dgm:cxn modelId="{36FC132F-DDC5-49B8-86C6-CD536218CDA0}" type="presParOf" srcId="{7535FEBD-1305-43E8-94B3-F5CEA9FF3D3D}" destId="{62AA0AC5-DB01-4B4B-8837-4DABE742CDE4}" srcOrd="0" destOrd="0" presId="urn:microsoft.com/office/officeart/2009/3/layout/HorizontalOrganizationChart"/>
    <dgm:cxn modelId="{D41A83DE-F9DB-4AD3-AA14-24963CC6BB86}" type="presParOf" srcId="{62AA0AC5-DB01-4B4B-8837-4DABE742CDE4}" destId="{046EA9C5-9488-49BA-A293-4F692DECB20F}" srcOrd="0" destOrd="0" presId="urn:microsoft.com/office/officeart/2009/3/layout/HorizontalOrganizationChart"/>
    <dgm:cxn modelId="{44C10BAF-9E22-4C9C-8790-75E66785792C}" type="presParOf" srcId="{62AA0AC5-DB01-4B4B-8837-4DABE742CDE4}" destId="{F2A0C835-62B5-412D-AA19-61597090A593}" srcOrd="1" destOrd="0" presId="urn:microsoft.com/office/officeart/2009/3/layout/HorizontalOrganizationChart"/>
    <dgm:cxn modelId="{4364CC27-5795-496A-B6A4-257041C99B8E}" type="presParOf" srcId="{7535FEBD-1305-43E8-94B3-F5CEA9FF3D3D}" destId="{3FD759C6-280A-48D3-B4C9-94CDD69176A9}" srcOrd="1" destOrd="0" presId="urn:microsoft.com/office/officeart/2009/3/layout/HorizontalOrganizationChart"/>
    <dgm:cxn modelId="{0E4A8E02-2026-4525-A226-AE9461807772}" type="presParOf" srcId="{3FD759C6-280A-48D3-B4C9-94CDD69176A9}" destId="{CADF4B52-7B3E-4C34-B3DA-12D7481DD4B9}" srcOrd="0" destOrd="0" presId="urn:microsoft.com/office/officeart/2009/3/layout/HorizontalOrganizationChart"/>
    <dgm:cxn modelId="{E4DD2D45-52C6-46C5-B623-0F3D898AAD83}" type="presParOf" srcId="{3FD759C6-280A-48D3-B4C9-94CDD69176A9}" destId="{BFBB8273-BF68-47F9-912F-DBFCAD1A361D}" srcOrd="1" destOrd="0" presId="urn:microsoft.com/office/officeart/2009/3/layout/HorizontalOrganizationChart"/>
    <dgm:cxn modelId="{D59FAE85-F5C2-47E7-B3A7-A07A10524351}" type="presParOf" srcId="{BFBB8273-BF68-47F9-912F-DBFCAD1A361D}" destId="{F6870FEF-9F86-4007-BEA3-45DB8C965AF6}" srcOrd="0" destOrd="0" presId="urn:microsoft.com/office/officeart/2009/3/layout/HorizontalOrganizationChart"/>
    <dgm:cxn modelId="{8F786B01-15A1-4D9C-9439-CCB815EE9903}" type="presParOf" srcId="{F6870FEF-9F86-4007-BEA3-45DB8C965AF6}" destId="{B2B3B6BF-F6A3-4B63-8F09-7BB4B2D9F8F8}" srcOrd="0" destOrd="0" presId="urn:microsoft.com/office/officeart/2009/3/layout/HorizontalOrganizationChart"/>
    <dgm:cxn modelId="{9BA790DD-FA8A-4144-A0A0-2F4799CFCC74}" type="presParOf" srcId="{F6870FEF-9F86-4007-BEA3-45DB8C965AF6}" destId="{336860C3-0D19-44B3-AD2B-49B79B42DC5C}" srcOrd="1" destOrd="0" presId="urn:microsoft.com/office/officeart/2009/3/layout/HorizontalOrganizationChart"/>
    <dgm:cxn modelId="{3218FA3C-61DC-4702-9384-7700470515C9}" type="presParOf" srcId="{BFBB8273-BF68-47F9-912F-DBFCAD1A361D}" destId="{3231FDB0-3C54-4970-9730-C47282958ECD}" srcOrd="1" destOrd="0" presId="urn:microsoft.com/office/officeart/2009/3/layout/HorizontalOrganizationChart"/>
    <dgm:cxn modelId="{0DA3F2D4-05DD-417F-84D6-B2E0B5C736FA}" type="presParOf" srcId="{BFBB8273-BF68-47F9-912F-DBFCAD1A361D}" destId="{FB69BE73-F171-4D93-B7A0-182AB8E66D6D}" srcOrd="2" destOrd="0" presId="urn:microsoft.com/office/officeart/2009/3/layout/HorizontalOrganizationChart"/>
    <dgm:cxn modelId="{3B43972C-36C0-42DD-B9F1-283EE54DC413}" type="presParOf" srcId="{7535FEBD-1305-43E8-94B3-F5CEA9FF3D3D}" destId="{5182D1C1-4C42-49BF-B6BF-31B7E28AD344}" srcOrd="2" destOrd="0" presId="urn:microsoft.com/office/officeart/2009/3/layout/HorizontalOrganizationChart"/>
    <dgm:cxn modelId="{90078257-4597-4C13-9F72-24B41FFA045C}" type="presParOf" srcId="{4C4041BC-120E-470F-9B13-285598C91C7A}" destId="{74C96C56-5F34-4CE6-A7AD-D8EF6696112E}" srcOrd="2" destOrd="0" presId="urn:microsoft.com/office/officeart/2009/3/layout/HorizontalOrganizationChar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EF5F9F2-919E-483E-9AD0-58B0D7E40784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CAB95D7-9A53-4A99-998E-F0DAEC1248D1}">
      <dgm:prSet phldrT="[Text]" custT="1"/>
      <dgm:spPr>
        <a:solidFill>
          <a:schemeClr val="accent3"/>
        </a:solidFill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 lIns="91440" tIns="0" rIns="91440" bIns="0"/>
        <a:lstStyle/>
        <a:p>
          <a:pPr algn="l"/>
          <a:r>
            <a:rPr lang="en-US" sz="1400" b="1" dirty="0"/>
            <a:t>SOCIAL-EMOTIONAL</a:t>
          </a:r>
        </a:p>
      </dgm:t>
    </dgm:pt>
    <dgm:pt modelId="{DF9D1FAC-9565-43BE-885F-BED6A63DED56}" type="parTrans" cxnId="{F4210593-0F80-4E09-87A8-5C7607D72522}">
      <dgm:prSet/>
      <dgm:spPr>
        <a:ln>
          <a:solidFill>
            <a:schemeClr val="accent1"/>
          </a:solidFill>
        </a:ln>
        <a:effectLst/>
      </dgm:spPr>
      <dgm:t>
        <a:bodyPr/>
        <a:lstStyle/>
        <a:p>
          <a:endParaRPr lang="en-US"/>
        </a:p>
      </dgm:t>
    </dgm:pt>
    <dgm:pt modelId="{3A0B7B86-9222-4BEE-A0EE-DE06ECA26256}" type="sibTrans" cxnId="{F4210593-0F80-4E09-87A8-5C7607D72522}">
      <dgm:prSet/>
      <dgm:spPr/>
      <dgm:t>
        <a:bodyPr/>
        <a:lstStyle/>
        <a:p>
          <a:endParaRPr lang="en-US"/>
        </a:p>
      </dgm:t>
    </dgm:pt>
    <dgm:pt modelId="{166C2DA0-8F89-4457-BC7B-38CBFF17F4FB}">
      <dgm:prSet phldrT="[Text]" custT="1"/>
      <dgm:spPr>
        <a:solidFill>
          <a:schemeClr val="accent1"/>
        </a:solidFill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 lIns="91440" tIns="0" rIns="91440" bIns="0"/>
        <a:lstStyle/>
        <a:p>
          <a:pPr algn="l"/>
          <a:r>
            <a:rPr lang="en-US" sz="1400" b="1" dirty="0"/>
            <a:t>KINDERGARTEN READINESS</a:t>
          </a:r>
          <a:endParaRPr lang="en-US" sz="1400" dirty="0"/>
        </a:p>
      </dgm:t>
    </dgm:pt>
    <dgm:pt modelId="{1E25C0B8-67E0-4B9A-A905-C79955B2D748}" type="sibTrans" cxnId="{3A2720D8-A0C6-4496-97ED-65CD0149725B}">
      <dgm:prSet/>
      <dgm:spPr/>
      <dgm:t>
        <a:bodyPr/>
        <a:lstStyle/>
        <a:p>
          <a:endParaRPr lang="en-US"/>
        </a:p>
      </dgm:t>
    </dgm:pt>
    <dgm:pt modelId="{9BEB8224-ED07-41B5-9460-B9D5C4624578}" type="parTrans" cxnId="{3A2720D8-A0C6-4496-97ED-65CD0149725B}">
      <dgm:prSet/>
      <dgm:spPr>
        <a:ln>
          <a:solidFill>
            <a:schemeClr val="accent1"/>
          </a:solidFill>
        </a:ln>
        <a:effectLst/>
      </dgm:spPr>
      <dgm:t>
        <a:bodyPr/>
        <a:lstStyle/>
        <a:p>
          <a:endParaRPr lang="en-US"/>
        </a:p>
      </dgm:t>
    </dgm:pt>
    <dgm:pt modelId="{45423EEA-2E61-4648-9455-476BDE13D03A}">
      <dgm:prSet phldrT="[Text]" custT="1"/>
      <dgm:spPr>
        <a:solidFill>
          <a:schemeClr val="accent5"/>
        </a:solidFill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 lIns="91440" tIns="0" rIns="91440" bIns="0"/>
        <a:lstStyle/>
        <a:p>
          <a:pPr algn="l"/>
          <a:r>
            <a:rPr lang="en-US" sz="1400" b="1" dirty="0"/>
            <a:t>INDIVIDUAL PLANS OF STUDY</a:t>
          </a:r>
        </a:p>
      </dgm:t>
    </dgm:pt>
    <dgm:pt modelId="{875ED863-23BB-4B85-A06D-AC96914AA78A}" type="sibTrans" cxnId="{45500E5A-A205-4BCF-AF35-2524859D0AB6}">
      <dgm:prSet/>
      <dgm:spPr/>
      <dgm:t>
        <a:bodyPr/>
        <a:lstStyle/>
        <a:p>
          <a:endParaRPr lang="en-US"/>
        </a:p>
      </dgm:t>
    </dgm:pt>
    <dgm:pt modelId="{545A4857-585B-4DC3-9262-3A46BE0111B4}" type="parTrans" cxnId="{45500E5A-A205-4BCF-AF35-2524859D0AB6}">
      <dgm:prSet/>
      <dgm:spPr>
        <a:ln>
          <a:solidFill>
            <a:schemeClr val="accent1"/>
          </a:solidFill>
        </a:ln>
        <a:effectLst/>
      </dgm:spPr>
      <dgm:t>
        <a:bodyPr/>
        <a:lstStyle/>
        <a:p>
          <a:endParaRPr lang="en-US"/>
        </a:p>
      </dgm:t>
    </dgm:pt>
    <dgm:pt modelId="{F6F256AD-E03D-4417-96D6-5F5BA2C67D91}">
      <dgm:prSet phldrT="[Text]" custT="1"/>
      <dgm:spPr>
        <a:solidFill>
          <a:srgbClr val="941651"/>
        </a:solidFill>
        <a:ln w="28575">
          <a:solidFill>
            <a:schemeClr val="bg1"/>
          </a:solidFill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 rIns="91440"/>
        <a:lstStyle/>
        <a:p>
          <a:pPr algn="r"/>
          <a:r>
            <a:rPr lang="en-US" sz="1600" b="1" dirty="0">
              <a:solidFill>
                <a:schemeClr val="bg1"/>
              </a:solidFill>
            </a:rPr>
            <a:t>Not recognized</a:t>
          </a:r>
        </a:p>
      </dgm:t>
    </dgm:pt>
    <dgm:pt modelId="{8EBD8310-B97D-42B1-8608-E35C34D15912}" type="sibTrans" cxnId="{67269602-68FD-4E31-8DF6-1B0B4C408707}">
      <dgm:prSet/>
      <dgm:spPr/>
      <dgm:t>
        <a:bodyPr/>
        <a:lstStyle/>
        <a:p>
          <a:endParaRPr lang="en-US"/>
        </a:p>
      </dgm:t>
    </dgm:pt>
    <dgm:pt modelId="{3482F915-F36F-4BAE-BF81-55134407B9BE}" type="parTrans" cxnId="{67269602-68FD-4E31-8DF6-1B0B4C408707}">
      <dgm:prSet/>
      <dgm:spPr>
        <a:ln>
          <a:solidFill>
            <a:schemeClr val="accent1"/>
          </a:solidFill>
        </a:ln>
        <a:effectLst/>
      </dgm:spPr>
      <dgm:t>
        <a:bodyPr/>
        <a:lstStyle/>
        <a:p>
          <a:endParaRPr lang="en-US"/>
        </a:p>
      </dgm:t>
    </dgm:pt>
    <dgm:pt modelId="{348E16DF-A019-4925-ABFB-9BBBB61E24AB}">
      <dgm:prSet phldrT="[Text]" custT="1"/>
      <dgm:spPr>
        <a:solidFill>
          <a:schemeClr val="accent4"/>
        </a:solidFill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 lIns="91440" tIns="0" rIns="91440" bIns="0"/>
        <a:lstStyle/>
        <a:p>
          <a:pPr algn="l"/>
          <a:r>
            <a:rPr lang="en-US" sz="1300" b="1" dirty="0"/>
            <a:t>PREPARED FOR </a:t>
          </a:r>
          <a:br>
            <a:rPr lang="en-US" sz="1300" b="1" dirty="0"/>
          </a:br>
          <a:r>
            <a:rPr lang="en-US" sz="1300" b="1" dirty="0"/>
            <a:t>HIGH SCHOOL </a:t>
          </a:r>
          <a:br>
            <a:rPr lang="en-US" sz="1300" b="1" dirty="0"/>
          </a:br>
          <a:r>
            <a:rPr lang="en-US" sz="1300" b="1" dirty="0"/>
            <a:t>GRADUATION</a:t>
          </a:r>
          <a:endParaRPr lang="en-US" sz="1300" dirty="0"/>
        </a:p>
      </dgm:t>
    </dgm:pt>
    <dgm:pt modelId="{47D51078-72A0-494C-BFF3-3BCCC1770A74}" type="sibTrans" cxnId="{47E2588C-D862-4BE8-8387-495319AFFAA7}">
      <dgm:prSet/>
      <dgm:spPr/>
      <dgm:t>
        <a:bodyPr/>
        <a:lstStyle/>
        <a:p>
          <a:endParaRPr lang="en-US"/>
        </a:p>
      </dgm:t>
    </dgm:pt>
    <dgm:pt modelId="{D2296402-8182-4D90-8B12-78581C938722}" type="parTrans" cxnId="{47E2588C-D862-4BE8-8387-495319AFFAA7}">
      <dgm:prSet/>
      <dgm:spPr>
        <a:ln>
          <a:solidFill>
            <a:schemeClr val="accent1"/>
          </a:solidFill>
        </a:ln>
        <a:effectLst/>
      </dgm:spPr>
      <dgm:t>
        <a:bodyPr/>
        <a:lstStyle/>
        <a:p>
          <a:endParaRPr lang="en-US"/>
        </a:p>
      </dgm:t>
    </dgm:pt>
    <dgm:pt modelId="{C187E28F-67FA-4944-A333-477CF017A6C7}">
      <dgm:prSet phldrT="[Text]" custT="1"/>
      <dgm:spPr>
        <a:gradFill rotWithShape="0">
          <a:gsLst>
            <a:gs pos="0">
              <a:srgbClr val="A35630"/>
            </a:gs>
            <a:gs pos="100000">
              <a:srgbClr val="000000"/>
            </a:gs>
          </a:gsLst>
          <a:path path="circle">
            <a:fillToRect l="50000" t="50000" r="50000" b="50000"/>
          </a:path>
        </a:gradFill>
        <a:ln w="19050">
          <a:solidFill>
            <a:schemeClr val="bg1"/>
          </a:solidFill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pPr algn="r"/>
          <a:r>
            <a:rPr lang="en-US" sz="22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rPr>
            <a:t>COPPER</a:t>
          </a:r>
          <a:endParaRPr lang="en-US" sz="2200" dirty="0"/>
        </a:p>
      </dgm:t>
    </dgm:pt>
    <dgm:pt modelId="{0DE0588E-A44B-41E0-9935-579618FBC120}" type="sibTrans" cxnId="{844B8B20-454B-40B1-B2CC-466E03179A44}">
      <dgm:prSet/>
      <dgm:spPr/>
      <dgm:t>
        <a:bodyPr/>
        <a:lstStyle/>
        <a:p>
          <a:endParaRPr lang="en-US"/>
        </a:p>
      </dgm:t>
    </dgm:pt>
    <dgm:pt modelId="{C3678E34-BA3B-4C7D-A880-646BFB2320EC}" type="parTrans" cxnId="{844B8B20-454B-40B1-B2CC-466E03179A44}">
      <dgm:prSet/>
      <dgm:spPr>
        <a:ln>
          <a:solidFill>
            <a:schemeClr val="accent1"/>
          </a:solidFill>
        </a:ln>
        <a:effectLst/>
      </dgm:spPr>
      <dgm:t>
        <a:bodyPr/>
        <a:lstStyle/>
        <a:p>
          <a:endParaRPr lang="en-US"/>
        </a:p>
      </dgm:t>
    </dgm:pt>
    <dgm:pt modelId="{541EE2D7-43DE-4264-BD3C-1119662B0D2D}">
      <dgm:prSet phldrT="[Text]" custT="1"/>
      <dgm:spPr>
        <a:gradFill rotWithShape="0">
          <a:gsLst>
            <a:gs pos="0">
              <a:srgbClr val="B6653A"/>
            </a:gs>
            <a:gs pos="76000">
              <a:srgbClr val="612C19"/>
            </a:gs>
          </a:gsLst>
          <a:path path="circle">
            <a:fillToRect l="50000" t="50000" r="50000" b="50000"/>
          </a:path>
        </a:gradFill>
        <a:ln w="19050">
          <a:solidFill>
            <a:schemeClr val="bg1"/>
          </a:solidFill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 rIns="274320"/>
        <a:lstStyle/>
        <a:p>
          <a:pPr algn="r"/>
          <a:r>
            <a:rPr lang="en-US" sz="20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rPr>
            <a:t>COPPER</a:t>
          </a:r>
          <a:endParaRPr lang="en-US" sz="2000" b="0" dirty="0">
            <a:solidFill>
              <a:schemeClr val="accent2"/>
            </a:solidFill>
          </a:endParaRPr>
        </a:p>
      </dgm:t>
    </dgm:pt>
    <dgm:pt modelId="{C709A928-C0E3-408A-9932-E6C10811663C}" type="sibTrans" cxnId="{DC758FD2-BC48-4E38-99BE-9ECDEF5E8445}">
      <dgm:prSet/>
      <dgm:spPr/>
      <dgm:t>
        <a:bodyPr/>
        <a:lstStyle/>
        <a:p>
          <a:endParaRPr lang="en-US"/>
        </a:p>
      </dgm:t>
    </dgm:pt>
    <dgm:pt modelId="{F67BEF6E-968F-4DCF-94E7-7D03FAEFBE50}" type="parTrans" cxnId="{DC758FD2-BC48-4E38-99BE-9ECDEF5E8445}">
      <dgm:prSet/>
      <dgm:spPr>
        <a:ln>
          <a:solidFill>
            <a:schemeClr val="accent1"/>
          </a:solidFill>
        </a:ln>
        <a:effectLst/>
      </dgm:spPr>
      <dgm:t>
        <a:bodyPr/>
        <a:lstStyle/>
        <a:p>
          <a:endParaRPr lang="en-US"/>
        </a:p>
      </dgm:t>
    </dgm:pt>
    <dgm:pt modelId="{AC5DDA01-9FA1-40AD-8C13-8B11A24A03A1}">
      <dgm:prSet phldrT="[Text]" custT="1"/>
      <dgm:spPr>
        <a:solidFill>
          <a:schemeClr val="accent6"/>
        </a:solidFill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 lIns="91440" tIns="0" rIns="91440" bIns="0"/>
        <a:lstStyle/>
        <a:p>
          <a:pPr algn="l"/>
          <a:r>
            <a:rPr lang="en-US" sz="1400" b="1" dirty="0"/>
            <a:t>CIVIC ENGAGEMENT</a:t>
          </a:r>
        </a:p>
      </dgm:t>
    </dgm:pt>
    <dgm:pt modelId="{D02D6527-2A0E-4523-B0C2-06221615B23D}" type="sibTrans" cxnId="{2F998574-3FF7-48D9-9A7C-8D61DCEA472D}">
      <dgm:prSet/>
      <dgm:spPr/>
      <dgm:t>
        <a:bodyPr/>
        <a:lstStyle/>
        <a:p>
          <a:endParaRPr lang="en-US"/>
        </a:p>
      </dgm:t>
    </dgm:pt>
    <dgm:pt modelId="{1E8CA91E-D65B-4999-8C39-B42DD473AB1B}" type="parTrans" cxnId="{2F998574-3FF7-48D9-9A7C-8D61DCEA472D}">
      <dgm:prSet/>
      <dgm:spPr>
        <a:ln>
          <a:solidFill>
            <a:schemeClr val="accent1"/>
          </a:solidFill>
        </a:ln>
        <a:effectLst/>
      </dgm:spPr>
      <dgm:t>
        <a:bodyPr/>
        <a:lstStyle/>
        <a:p>
          <a:endParaRPr lang="en-US"/>
        </a:p>
      </dgm:t>
    </dgm:pt>
    <dgm:pt modelId="{0F0BF06C-5662-4E6F-A67D-CBC52008C9CA}">
      <dgm:prSet phldrT="[Text]" custT="1"/>
      <dgm:spPr>
        <a:solidFill>
          <a:srgbClr val="941651"/>
        </a:solidFill>
        <a:ln w="19050">
          <a:solidFill>
            <a:schemeClr val="bg1"/>
          </a:solidFill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 rIns="182880"/>
        <a:lstStyle/>
        <a:p>
          <a:pPr algn="r"/>
          <a:r>
            <a:rPr lang="en-US" sz="1600" b="1" dirty="0">
              <a:solidFill>
                <a:schemeClr val="bg1"/>
              </a:solidFill>
            </a:rPr>
            <a:t>Not recognized</a:t>
          </a:r>
        </a:p>
      </dgm:t>
    </dgm:pt>
    <dgm:pt modelId="{2479C79E-0DE4-40E0-BCEE-D1053BD4A21D}" type="sibTrans" cxnId="{1B4448DE-3DF3-4C49-B7D7-471F28FCC5B4}">
      <dgm:prSet/>
      <dgm:spPr/>
      <dgm:t>
        <a:bodyPr/>
        <a:lstStyle/>
        <a:p>
          <a:endParaRPr lang="en-US"/>
        </a:p>
      </dgm:t>
    </dgm:pt>
    <dgm:pt modelId="{6F23A282-8B66-432A-8FDB-38930AE8A4F4}" type="parTrans" cxnId="{1B4448DE-3DF3-4C49-B7D7-471F28FCC5B4}">
      <dgm:prSet/>
      <dgm:spPr>
        <a:ln>
          <a:solidFill>
            <a:schemeClr val="accent1"/>
          </a:solidFill>
        </a:ln>
        <a:effectLst/>
      </dgm:spPr>
      <dgm:t>
        <a:bodyPr/>
        <a:lstStyle/>
        <a:p>
          <a:endParaRPr lang="en-US"/>
        </a:p>
      </dgm:t>
    </dgm:pt>
    <dgm:pt modelId="{A83E3244-C966-48A9-9843-5A52D1D4EF44}">
      <dgm:prSet phldrT="[Text]" custT="1"/>
      <dgm:spPr>
        <a:solidFill>
          <a:schemeClr val="accent2"/>
        </a:solidFill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 lIns="91440" tIns="0" rIns="91440" bIns="0"/>
        <a:lstStyle/>
        <a:p>
          <a:pPr algn="l"/>
          <a:r>
            <a:rPr lang="en-US" sz="1400" b="1" i="0" dirty="0"/>
            <a:t>POSTSECONDARY</a:t>
          </a:r>
        </a:p>
        <a:p>
          <a:pPr algn="l"/>
          <a:r>
            <a:rPr lang="en-US" sz="1400" b="1" i="0" dirty="0"/>
            <a:t>EFFECTIVENESS</a:t>
          </a:r>
          <a:r>
            <a:rPr lang="en-US" sz="1100" b="1" i="0" dirty="0"/>
            <a:t> </a:t>
          </a:r>
          <a:endParaRPr lang="en-US" sz="1100" dirty="0"/>
        </a:p>
      </dgm:t>
    </dgm:pt>
    <dgm:pt modelId="{1965C445-1FA3-4AE9-963E-B6CC465ABECE}" type="sibTrans" cxnId="{15D41275-AB04-48B0-BF49-B1A186CC4F78}">
      <dgm:prSet/>
      <dgm:spPr/>
      <dgm:t>
        <a:bodyPr/>
        <a:lstStyle/>
        <a:p>
          <a:endParaRPr lang="en-US"/>
        </a:p>
      </dgm:t>
    </dgm:pt>
    <dgm:pt modelId="{43FE3CD4-49BD-4B7D-977A-5A74C72C602D}" type="parTrans" cxnId="{15D41275-AB04-48B0-BF49-B1A186CC4F78}">
      <dgm:prSet/>
      <dgm:spPr>
        <a:ln>
          <a:solidFill>
            <a:schemeClr val="accent1"/>
          </a:solidFill>
        </a:ln>
        <a:effectLst/>
      </dgm:spPr>
      <dgm:t>
        <a:bodyPr/>
        <a:lstStyle/>
        <a:p>
          <a:endParaRPr lang="en-US"/>
        </a:p>
      </dgm:t>
    </dgm:pt>
    <dgm:pt modelId="{01EDFAF9-2B1D-4BA0-BD95-6F1043D4B981}">
      <dgm:prSet phldrT="[Text]" custT="1"/>
      <dgm:spPr>
        <a:gradFill rotWithShape="0">
          <a:gsLst>
            <a:gs pos="0">
              <a:srgbClr val="A35630"/>
            </a:gs>
            <a:gs pos="100000">
              <a:srgbClr val="000000"/>
            </a:gs>
          </a:gsLst>
          <a:path path="circle">
            <a:fillToRect l="50000" t="50000" r="50000" b="50000"/>
          </a:path>
        </a:gradFill>
        <a:ln w="19050">
          <a:solidFill>
            <a:schemeClr val="bg1"/>
          </a:solidFill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 rIns="182880"/>
        <a:lstStyle/>
        <a:p>
          <a:pPr algn="r"/>
          <a:r>
            <a:rPr lang="en-US" sz="20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rPr>
            <a:t>BRONZE</a:t>
          </a:r>
          <a:endParaRPr lang="en-US" sz="2000" b="0" dirty="0">
            <a:solidFill>
              <a:schemeClr val="accent2"/>
            </a:solidFill>
          </a:endParaRPr>
        </a:p>
      </dgm:t>
    </dgm:pt>
    <dgm:pt modelId="{B4A6E8B8-34CC-470C-B011-5F7EAA18CF37}" type="parTrans" cxnId="{3A651A04-E381-42F2-9D3B-F7EE13D98516}">
      <dgm:prSet/>
      <dgm:spPr>
        <a:ln>
          <a:solidFill>
            <a:schemeClr val="accent1"/>
          </a:solidFill>
        </a:ln>
        <a:effectLst/>
      </dgm:spPr>
      <dgm:t>
        <a:bodyPr/>
        <a:lstStyle/>
        <a:p>
          <a:endParaRPr lang="en-US"/>
        </a:p>
      </dgm:t>
    </dgm:pt>
    <dgm:pt modelId="{A341DC7F-F04A-4BC1-9868-350C38C22B42}" type="sibTrans" cxnId="{3A651A04-E381-42F2-9D3B-F7EE13D98516}">
      <dgm:prSet/>
      <dgm:spPr/>
      <dgm:t>
        <a:bodyPr/>
        <a:lstStyle/>
        <a:p>
          <a:endParaRPr lang="en-US"/>
        </a:p>
      </dgm:t>
    </dgm:pt>
    <dgm:pt modelId="{28729C4E-DBFD-4AEF-AC2F-FD1E4A01CB1D}">
      <dgm:prSet phldrT="[Text]" custT="1"/>
      <dgm:spPr>
        <a:gradFill rotWithShape="0">
          <a:gsLst>
            <a:gs pos="98905">
              <a:schemeClr val="accent1">
                <a:lumMod val="50000"/>
              </a:schemeClr>
            </a:gs>
            <a:gs pos="62000">
              <a:schemeClr val="accent1">
                <a:lumMod val="60000"/>
                <a:lumOff val="40000"/>
              </a:schemeClr>
            </a:gs>
            <a:gs pos="0">
              <a:schemeClr val="bg1">
                <a:lumMod val="95000"/>
              </a:schemeClr>
            </a:gs>
          </a:gsLst>
          <a:path path="circle">
            <a:fillToRect l="50000" t="50000" r="50000" b="50000"/>
          </a:path>
        </a:gradFill>
        <a:ln w="19050">
          <a:solidFill>
            <a:schemeClr val="bg1"/>
          </a:solidFill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 rIns="182880"/>
        <a:lstStyle/>
        <a:p>
          <a:pPr algn="r"/>
          <a:r>
            <a:rPr lang="en-US" sz="2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rPr>
            <a:t>SILVER</a:t>
          </a:r>
          <a:endParaRPr lang="en-US" sz="2400" b="0" dirty="0">
            <a:solidFill>
              <a:schemeClr val="accent2"/>
            </a:solidFill>
          </a:endParaRPr>
        </a:p>
      </dgm:t>
    </dgm:pt>
    <dgm:pt modelId="{51429360-381E-48D2-8920-F87537ED7299}" type="parTrans" cxnId="{C780C63F-E6CE-4428-A66F-DAF59600A2D2}">
      <dgm:prSet/>
      <dgm:spPr>
        <a:ln>
          <a:solidFill>
            <a:schemeClr val="accent1"/>
          </a:solidFill>
        </a:ln>
        <a:effectLst/>
      </dgm:spPr>
      <dgm:t>
        <a:bodyPr/>
        <a:lstStyle/>
        <a:p>
          <a:endParaRPr lang="en-US"/>
        </a:p>
      </dgm:t>
    </dgm:pt>
    <dgm:pt modelId="{F1E8E454-AA83-4348-9217-6266F31F41F2}" type="sibTrans" cxnId="{C780C63F-E6CE-4428-A66F-DAF59600A2D2}">
      <dgm:prSet/>
      <dgm:spPr/>
      <dgm:t>
        <a:bodyPr/>
        <a:lstStyle/>
        <a:p>
          <a:endParaRPr lang="en-US"/>
        </a:p>
      </dgm:t>
    </dgm:pt>
    <dgm:pt modelId="{C3FB0E98-82D1-4125-956F-85514E8C9F77}">
      <dgm:prSet phldrT="[Text]" custT="1"/>
      <dgm:spPr>
        <a:solidFill>
          <a:schemeClr val="accent5">
            <a:lumMod val="75000"/>
          </a:schemeClr>
        </a:solidFill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 lIns="91440" tIns="0" rIns="91440" bIns="0"/>
        <a:lstStyle/>
        <a:p>
          <a:pPr algn="l"/>
          <a:r>
            <a:rPr lang="en-US" sz="1400" b="1" dirty="0">
              <a:solidFill>
                <a:schemeClr val="bg1"/>
              </a:solidFill>
            </a:rPr>
            <a:t>GRADUATION RATE</a:t>
          </a:r>
        </a:p>
      </dgm:t>
    </dgm:pt>
    <dgm:pt modelId="{BE652C1B-7F13-42FD-9687-86122C7BDA51}" type="parTrans" cxnId="{C12A8FD3-B0A6-4CDD-8394-65556375AB88}">
      <dgm:prSet/>
      <dgm:spPr>
        <a:ln>
          <a:solidFill>
            <a:schemeClr val="accent1"/>
          </a:solidFill>
        </a:ln>
        <a:effectLst/>
      </dgm:spPr>
      <dgm:t>
        <a:bodyPr/>
        <a:lstStyle/>
        <a:p>
          <a:endParaRPr lang="en-US"/>
        </a:p>
      </dgm:t>
    </dgm:pt>
    <dgm:pt modelId="{2BF3679B-5781-4E98-A400-B4E81F1A3BB0}" type="sibTrans" cxnId="{C12A8FD3-B0A6-4CDD-8394-65556375AB88}">
      <dgm:prSet/>
      <dgm:spPr/>
      <dgm:t>
        <a:bodyPr/>
        <a:lstStyle/>
        <a:p>
          <a:endParaRPr lang="en-US"/>
        </a:p>
      </dgm:t>
    </dgm:pt>
    <dgm:pt modelId="{9DDDA7CE-D2EC-40BD-8CCA-730E8B1B9D28}">
      <dgm:prSet phldrT="[Text]" custT="1"/>
      <dgm:spPr>
        <a:gradFill rotWithShape="0">
          <a:gsLst>
            <a:gs pos="98905">
              <a:schemeClr val="accent1">
                <a:lumMod val="50000"/>
              </a:schemeClr>
            </a:gs>
            <a:gs pos="62000">
              <a:schemeClr val="accent1">
                <a:lumMod val="60000"/>
                <a:lumOff val="40000"/>
              </a:schemeClr>
            </a:gs>
            <a:gs pos="0">
              <a:schemeClr val="bg1">
                <a:lumMod val="95000"/>
              </a:schemeClr>
            </a:gs>
          </a:gsLst>
          <a:path path="circle">
            <a:fillToRect l="50000" t="50000" r="50000" b="50000"/>
          </a:path>
        </a:gradFill>
        <a:ln w="19050">
          <a:solidFill>
            <a:schemeClr val="bg1"/>
          </a:solidFill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pPr algn="r"/>
          <a:r>
            <a:rPr lang="en-US" sz="28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rPr>
            <a:t>SILVER</a:t>
          </a:r>
          <a:endParaRPr lang="en-US" sz="2800" b="0" dirty="0">
            <a:solidFill>
              <a:schemeClr val="tx1"/>
            </a:solidFill>
          </a:endParaRPr>
        </a:p>
      </dgm:t>
    </dgm:pt>
    <dgm:pt modelId="{9078B4C0-DDAC-40E0-B612-F3D784C57ABE}" type="parTrans" cxnId="{9E1D44EC-1920-411D-AF21-28845147B142}">
      <dgm:prSet/>
      <dgm:spPr>
        <a:ln>
          <a:solidFill>
            <a:schemeClr val="accent1"/>
          </a:solidFill>
        </a:ln>
        <a:effectLst/>
      </dgm:spPr>
      <dgm:t>
        <a:bodyPr/>
        <a:lstStyle/>
        <a:p>
          <a:endParaRPr lang="en-US"/>
        </a:p>
      </dgm:t>
    </dgm:pt>
    <dgm:pt modelId="{93C13C3F-78E6-465A-834C-24BE949A4EDE}" type="sibTrans" cxnId="{9E1D44EC-1920-411D-AF21-28845147B142}">
      <dgm:prSet/>
      <dgm:spPr/>
      <dgm:t>
        <a:bodyPr/>
        <a:lstStyle/>
        <a:p>
          <a:endParaRPr lang="en-US"/>
        </a:p>
      </dgm:t>
    </dgm:pt>
    <dgm:pt modelId="{6BD6F12B-61A4-4BB9-BBB8-0605C2EB4EC8}">
      <dgm:prSet phldrT="[Text]" custT="1"/>
      <dgm:spPr>
        <a:solidFill>
          <a:srgbClr val="941651"/>
        </a:solidFill>
        <a:ln w="6350">
          <a:solidFill>
            <a:schemeClr val="bg1"/>
          </a:solidFill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 extrusionH="76200" contourW="12700">
          <a:contourClr>
            <a:schemeClr val="bg1"/>
          </a:contourClr>
        </a:sp3d>
      </dgm:spPr>
      <dgm:t>
        <a:bodyPr rIns="182880"/>
        <a:lstStyle/>
        <a:p>
          <a:pPr algn="ctr"/>
          <a:r>
            <a:rPr lang="en-US" sz="2400" b="1" cap="none" spc="50" dirty="0">
              <a:ln w="0"/>
              <a:solidFill>
                <a:schemeClr val="bg1"/>
              </a:solidFill>
              <a:effectLst>
                <a:innerShdw blurRad="63500" dist="50800" dir="13500000">
                  <a:schemeClr val="tx1">
                    <a:alpha val="50000"/>
                  </a:schemeClr>
                </a:innerShdw>
              </a:effectLst>
            </a:rPr>
            <a:t>Sample District</a:t>
          </a:r>
        </a:p>
      </dgm:t>
    </dgm:pt>
    <dgm:pt modelId="{CF35A6D0-1F6D-4F01-B1DE-FD86169FD35A}" type="sibTrans" cxnId="{EA1948C5-1351-4385-A936-8ACC602A19EC}">
      <dgm:prSet/>
      <dgm:spPr/>
      <dgm:t>
        <a:bodyPr/>
        <a:lstStyle/>
        <a:p>
          <a:endParaRPr lang="en-US"/>
        </a:p>
      </dgm:t>
    </dgm:pt>
    <dgm:pt modelId="{099B1FEB-21F4-4581-B95B-696DE903AC63}" type="parTrans" cxnId="{EA1948C5-1351-4385-A936-8ACC602A19EC}">
      <dgm:prSet/>
      <dgm:spPr/>
      <dgm:t>
        <a:bodyPr/>
        <a:lstStyle/>
        <a:p>
          <a:endParaRPr lang="en-US"/>
        </a:p>
      </dgm:t>
    </dgm:pt>
    <dgm:pt modelId="{473FC219-EDEC-EE46-9135-55DA1128307E}">
      <dgm:prSet phldrT="[Text]" custT="1"/>
      <dgm:spPr>
        <a:gradFill rotWithShape="0">
          <a:gsLst>
            <a:gs pos="0">
              <a:srgbClr val="FFFF00">
                <a:lumMod val="100000"/>
              </a:srgbClr>
            </a:gs>
            <a:gs pos="100000">
              <a:schemeClr val="accent3">
                <a:lumMod val="97000"/>
                <a:lumOff val="3000"/>
              </a:schemeClr>
            </a:gs>
          </a:gsLst>
          <a:path path="circle">
            <a:fillToRect l="50000" t="50000" r="50000" b="50000"/>
          </a:path>
        </a:gradFill>
        <a:ln w="6350">
          <a:solidFill>
            <a:schemeClr val="bg1"/>
          </a:solidFill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 extrusionH="76200" contourW="12700">
          <a:contourClr>
            <a:schemeClr val="bg1"/>
          </a:contourClr>
        </a:sp3d>
      </dgm:spPr>
      <dgm:t>
        <a:bodyPr/>
        <a:lstStyle/>
        <a:p>
          <a:pPr algn="r"/>
          <a:r>
            <a:rPr lang="en-US" sz="2800" b="1" cap="none" spc="50" dirty="0">
              <a:ln w="0"/>
              <a:solidFill>
                <a:srgbClr val="CC9900"/>
              </a:solidFill>
              <a:effectLst>
                <a:innerShdw blurRad="63500" dist="50800" dir="13500000">
                  <a:schemeClr val="tx1">
                    <a:alpha val="50000"/>
                  </a:schemeClr>
                </a:innerShdw>
              </a:effectLst>
            </a:rPr>
            <a:t>GOLD</a:t>
          </a:r>
          <a:endParaRPr lang="en-US" sz="2800" b="1" dirty="0">
            <a:solidFill>
              <a:schemeClr val="tx2"/>
            </a:solidFill>
          </a:endParaRPr>
        </a:p>
      </dgm:t>
    </dgm:pt>
    <dgm:pt modelId="{9BECFD50-2A72-8645-8424-70F47E8D99A5}" type="parTrans" cxnId="{F1C9BCBD-15B5-B94C-91F4-1657442A23CC}">
      <dgm:prSet/>
      <dgm:spPr/>
      <dgm:t>
        <a:bodyPr/>
        <a:lstStyle/>
        <a:p>
          <a:endParaRPr lang="en-US"/>
        </a:p>
      </dgm:t>
    </dgm:pt>
    <dgm:pt modelId="{CCBEAE46-BEE3-2946-B58C-6482229ABF4E}" type="sibTrans" cxnId="{F1C9BCBD-15B5-B94C-91F4-1657442A23CC}">
      <dgm:prSet/>
      <dgm:spPr/>
      <dgm:t>
        <a:bodyPr/>
        <a:lstStyle/>
        <a:p>
          <a:endParaRPr lang="en-US"/>
        </a:p>
      </dgm:t>
    </dgm:pt>
    <dgm:pt modelId="{425EC235-BDE6-F444-86F5-77C46F872FC3}">
      <dgm:prSet phldrT="[Text]" custT="1"/>
      <dgm:spPr>
        <a:gradFill rotWithShape="0">
          <a:gsLst>
            <a:gs pos="0">
              <a:srgbClr val="FFFF00">
                <a:lumMod val="100000"/>
              </a:srgbClr>
            </a:gs>
            <a:gs pos="100000">
              <a:schemeClr val="accent3">
                <a:lumMod val="97000"/>
                <a:lumOff val="3000"/>
              </a:schemeClr>
            </a:gs>
          </a:gsLst>
          <a:path path="circle">
            <a:fillToRect l="50000" t="50000" r="50000" b="50000"/>
          </a:path>
        </a:gradFill>
        <a:ln w="6350">
          <a:solidFill>
            <a:schemeClr val="bg1"/>
          </a:solidFill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 extrusionH="76200" contourW="12700">
          <a:contourClr>
            <a:schemeClr val="bg1"/>
          </a:contourClr>
        </a:sp3d>
      </dgm:spPr>
      <dgm:t>
        <a:bodyPr/>
        <a:lstStyle/>
        <a:p>
          <a:pPr algn="r"/>
          <a:r>
            <a:rPr lang="en-US" sz="2800" b="1" cap="none" spc="50" dirty="0">
              <a:ln w="0"/>
              <a:solidFill>
                <a:srgbClr val="CC9900"/>
              </a:solidFill>
              <a:effectLst>
                <a:innerShdw blurRad="63500" dist="50800" dir="13500000">
                  <a:schemeClr val="tx1">
                    <a:alpha val="50000"/>
                  </a:schemeClr>
                </a:innerShdw>
              </a:effectLst>
            </a:rPr>
            <a:t>GOLD</a:t>
          </a:r>
          <a:endParaRPr lang="en-US" sz="2800" dirty="0"/>
        </a:p>
      </dgm:t>
    </dgm:pt>
    <dgm:pt modelId="{FD662029-4BBA-B54E-B50D-1C14C8C6678F}" type="parTrans" cxnId="{0F11E3E5-25BA-2C4A-A65A-9CA5B65A7A39}">
      <dgm:prSet/>
      <dgm:spPr/>
      <dgm:t>
        <a:bodyPr/>
        <a:lstStyle/>
        <a:p>
          <a:endParaRPr lang="en-US"/>
        </a:p>
      </dgm:t>
    </dgm:pt>
    <dgm:pt modelId="{64F4729F-2141-E245-A502-B8D234ECC126}" type="sibTrans" cxnId="{0F11E3E5-25BA-2C4A-A65A-9CA5B65A7A39}">
      <dgm:prSet/>
      <dgm:spPr/>
      <dgm:t>
        <a:bodyPr/>
        <a:lstStyle/>
        <a:p>
          <a:endParaRPr lang="en-US"/>
        </a:p>
      </dgm:t>
    </dgm:pt>
    <dgm:pt modelId="{44307387-6E42-DE4E-A2E8-3383D4FA71DB}">
      <dgm:prSet phldrT="[Text]" custT="1"/>
      <dgm:spPr>
        <a:gradFill rotWithShape="0">
          <a:gsLst>
            <a:gs pos="98905">
              <a:schemeClr val="accent1">
                <a:lumMod val="50000"/>
              </a:schemeClr>
            </a:gs>
            <a:gs pos="62000">
              <a:schemeClr val="accent1">
                <a:lumMod val="60000"/>
                <a:lumOff val="40000"/>
              </a:schemeClr>
            </a:gs>
            <a:gs pos="0">
              <a:schemeClr val="bg1">
                <a:lumMod val="95000"/>
              </a:schemeClr>
            </a:gs>
          </a:gsLst>
          <a:path path="circle">
            <a:fillToRect l="50000" t="50000" r="50000" b="50000"/>
          </a:path>
        </a:gradFill>
        <a:ln w="19050">
          <a:solidFill>
            <a:schemeClr val="bg1"/>
          </a:solidFill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pPr algn="r"/>
          <a:r>
            <a:rPr lang="en-US" sz="28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rPr>
            <a:t>SILVER</a:t>
          </a:r>
          <a:endParaRPr lang="en-US" sz="2800" dirty="0"/>
        </a:p>
      </dgm:t>
    </dgm:pt>
    <dgm:pt modelId="{BFEE29F1-C5EE-2641-9162-FFB8EB1699CF}" type="parTrans" cxnId="{2546B2C0-1E9D-7445-8CF1-11CCEB99A72B}">
      <dgm:prSet/>
      <dgm:spPr/>
      <dgm:t>
        <a:bodyPr/>
        <a:lstStyle/>
        <a:p>
          <a:endParaRPr lang="en-US"/>
        </a:p>
      </dgm:t>
    </dgm:pt>
    <dgm:pt modelId="{FCF3AABF-903E-4E42-9135-400150A395C7}" type="sibTrans" cxnId="{2546B2C0-1E9D-7445-8CF1-11CCEB99A72B}">
      <dgm:prSet/>
      <dgm:spPr/>
      <dgm:t>
        <a:bodyPr/>
        <a:lstStyle/>
        <a:p>
          <a:endParaRPr lang="en-US"/>
        </a:p>
      </dgm:t>
    </dgm:pt>
    <dgm:pt modelId="{7DB433E8-9C4E-3146-852C-A0AAAF2D7396}">
      <dgm:prSet phldrT="[Text]" custT="1"/>
      <dgm:spPr>
        <a:gradFill rotWithShape="0">
          <a:gsLst>
            <a:gs pos="98905">
              <a:schemeClr val="accent1">
                <a:lumMod val="50000"/>
              </a:schemeClr>
            </a:gs>
            <a:gs pos="62000">
              <a:schemeClr val="accent1">
                <a:lumMod val="60000"/>
                <a:lumOff val="40000"/>
              </a:schemeClr>
            </a:gs>
            <a:gs pos="0">
              <a:schemeClr val="bg1">
                <a:lumMod val="95000"/>
              </a:schemeClr>
            </a:gs>
          </a:gsLst>
          <a:path path="circle">
            <a:fillToRect l="50000" t="50000" r="50000" b="50000"/>
          </a:path>
        </a:gradFill>
        <a:ln w="19050">
          <a:solidFill>
            <a:schemeClr val="bg1"/>
          </a:solidFill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 rIns="182880"/>
        <a:lstStyle/>
        <a:p>
          <a:pPr algn="r"/>
          <a:r>
            <a:rPr lang="en-US" sz="2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rPr>
            <a:t>SILVER</a:t>
          </a:r>
          <a:endParaRPr lang="en-US" sz="2400" b="0" dirty="0">
            <a:solidFill>
              <a:schemeClr val="accent2"/>
            </a:solidFill>
          </a:endParaRPr>
        </a:p>
      </dgm:t>
    </dgm:pt>
    <dgm:pt modelId="{23567E22-D7D3-9C4D-A955-5D48473682F2}" type="parTrans" cxnId="{1582CF44-239B-184F-9511-73DBD9C8D843}">
      <dgm:prSet/>
      <dgm:spPr/>
      <dgm:t>
        <a:bodyPr/>
        <a:lstStyle/>
        <a:p>
          <a:endParaRPr lang="en-US"/>
        </a:p>
      </dgm:t>
    </dgm:pt>
    <dgm:pt modelId="{4F84A17C-E803-2740-A27D-746BF61DF1E2}" type="sibTrans" cxnId="{1582CF44-239B-184F-9511-73DBD9C8D843}">
      <dgm:prSet/>
      <dgm:spPr/>
      <dgm:t>
        <a:bodyPr/>
        <a:lstStyle/>
        <a:p>
          <a:endParaRPr lang="en-US"/>
        </a:p>
      </dgm:t>
    </dgm:pt>
    <dgm:pt modelId="{996578B1-C51C-47C5-BE25-31997AD1FD87}" type="pres">
      <dgm:prSet presAssocID="{9EF5F9F2-919E-483E-9AD0-58B0D7E4078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C4041BC-120E-470F-9B13-285598C91C7A}" type="pres">
      <dgm:prSet presAssocID="{6BD6F12B-61A4-4BB9-BBB8-0605C2EB4EC8}" presName="hierRoot1" presStyleCnt="0">
        <dgm:presLayoutVars>
          <dgm:hierBranch val="init"/>
        </dgm:presLayoutVars>
      </dgm:prSet>
      <dgm:spPr/>
    </dgm:pt>
    <dgm:pt modelId="{D4582D7E-B8AA-4044-A04A-DCC37F987C5B}" type="pres">
      <dgm:prSet presAssocID="{6BD6F12B-61A4-4BB9-BBB8-0605C2EB4EC8}" presName="rootComposite1" presStyleCnt="0"/>
      <dgm:spPr/>
    </dgm:pt>
    <dgm:pt modelId="{78D3C569-8D50-4C38-803F-32950D55F956}" type="pres">
      <dgm:prSet presAssocID="{6BD6F12B-61A4-4BB9-BBB8-0605C2EB4EC8}" presName="rootText1" presStyleLbl="node0" presStyleIdx="0" presStyleCnt="1" custScaleX="105350" custScaleY="12603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401F4ED-1215-4040-B3A9-BA27135F38EE}" type="pres">
      <dgm:prSet presAssocID="{6BD6F12B-61A4-4BB9-BBB8-0605C2EB4EC8}" presName="rootConnector1" presStyleLbl="node1" presStyleIdx="0" presStyleCnt="0"/>
      <dgm:spPr/>
      <dgm:t>
        <a:bodyPr/>
        <a:lstStyle/>
        <a:p>
          <a:endParaRPr lang="en-US"/>
        </a:p>
      </dgm:t>
    </dgm:pt>
    <dgm:pt modelId="{335A3971-6BEE-401B-A146-BA8A07D0FF70}" type="pres">
      <dgm:prSet presAssocID="{6BD6F12B-61A4-4BB9-BBB8-0605C2EB4EC8}" presName="hierChild2" presStyleCnt="0"/>
      <dgm:spPr/>
    </dgm:pt>
    <dgm:pt modelId="{AF182DF7-D512-45D0-B9B7-88AE763E0603}" type="pres">
      <dgm:prSet presAssocID="{DF9D1FAC-9565-43BE-885F-BED6A63DED56}" presName="Name64" presStyleLbl="parChTrans1D2" presStyleIdx="0" presStyleCnt="7"/>
      <dgm:spPr/>
      <dgm:t>
        <a:bodyPr/>
        <a:lstStyle/>
        <a:p>
          <a:endParaRPr lang="en-US"/>
        </a:p>
      </dgm:t>
    </dgm:pt>
    <dgm:pt modelId="{5B27E345-6D21-4339-9C8C-F4F8FF5FEA9D}" type="pres">
      <dgm:prSet presAssocID="{7CAB95D7-9A53-4A99-998E-F0DAEC1248D1}" presName="hierRoot2" presStyleCnt="0">
        <dgm:presLayoutVars>
          <dgm:hierBranch val="init"/>
        </dgm:presLayoutVars>
      </dgm:prSet>
      <dgm:spPr/>
    </dgm:pt>
    <dgm:pt modelId="{2E140EAA-2F40-401F-864F-DFC348D4BD79}" type="pres">
      <dgm:prSet presAssocID="{7CAB95D7-9A53-4A99-998E-F0DAEC1248D1}" presName="rootComposite" presStyleCnt="0"/>
      <dgm:spPr/>
    </dgm:pt>
    <dgm:pt modelId="{5F144CB7-0E7C-4BC2-8862-E2EB1827A925}" type="pres">
      <dgm:prSet presAssocID="{7CAB95D7-9A53-4A99-998E-F0DAEC1248D1}" presName="rootText" presStyleLbl="node2" presStyleIdx="0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6B71671-D265-4BF4-AB6B-EF48B091ADF4}" type="pres">
      <dgm:prSet presAssocID="{7CAB95D7-9A53-4A99-998E-F0DAEC1248D1}" presName="rootConnector" presStyleLbl="node2" presStyleIdx="0" presStyleCnt="7"/>
      <dgm:spPr/>
      <dgm:t>
        <a:bodyPr/>
        <a:lstStyle/>
        <a:p>
          <a:endParaRPr lang="en-US"/>
        </a:p>
      </dgm:t>
    </dgm:pt>
    <dgm:pt modelId="{1B3554D1-9DCA-4DEB-A3FE-04398273CC67}" type="pres">
      <dgm:prSet presAssocID="{7CAB95D7-9A53-4A99-998E-F0DAEC1248D1}" presName="hierChild4" presStyleCnt="0"/>
      <dgm:spPr/>
    </dgm:pt>
    <dgm:pt modelId="{9056D534-D139-0447-8611-40836CC95A75}" type="pres">
      <dgm:prSet presAssocID="{9BECFD50-2A72-8645-8424-70F47E8D99A5}" presName="Name64" presStyleLbl="parChTrans1D3" presStyleIdx="0" presStyleCnt="7"/>
      <dgm:spPr/>
      <dgm:t>
        <a:bodyPr/>
        <a:lstStyle/>
        <a:p>
          <a:endParaRPr lang="en-US"/>
        </a:p>
      </dgm:t>
    </dgm:pt>
    <dgm:pt modelId="{38D08D0C-EB02-9541-AC0F-655ECCF62181}" type="pres">
      <dgm:prSet presAssocID="{473FC219-EDEC-EE46-9135-55DA1128307E}" presName="hierRoot2" presStyleCnt="0">
        <dgm:presLayoutVars>
          <dgm:hierBranch val="init"/>
        </dgm:presLayoutVars>
      </dgm:prSet>
      <dgm:spPr/>
    </dgm:pt>
    <dgm:pt modelId="{F50FF181-C912-B844-846A-248E55EDC110}" type="pres">
      <dgm:prSet presAssocID="{473FC219-EDEC-EE46-9135-55DA1128307E}" presName="rootComposite" presStyleCnt="0"/>
      <dgm:spPr/>
    </dgm:pt>
    <dgm:pt modelId="{888D2E75-E3BE-3F44-A092-7F8F3B1A37F7}" type="pres">
      <dgm:prSet presAssocID="{473FC219-EDEC-EE46-9135-55DA1128307E}" presName="rootText" presStyleLbl="node3" presStyleIdx="0" presStyleCnt="7" custScaleX="10012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2652B55-D10D-CE4C-9F3C-A85C4500E41B}" type="pres">
      <dgm:prSet presAssocID="{473FC219-EDEC-EE46-9135-55DA1128307E}" presName="rootConnector" presStyleLbl="node3" presStyleIdx="0" presStyleCnt="7"/>
      <dgm:spPr/>
      <dgm:t>
        <a:bodyPr/>
        <a:lstStyle/>
        <a:p>
          <a:endParaRPr lang="en-US"/>
        </a:p>
      </dgm:t>
    </dgm:pt>
    <dgm:pt modelId="{0935BB76-0242-A440-BF4A-7DE2992900F1}" type="pres">
      <dgm:prSet presAssocID="{473FC219-EDEC-EE46-9135-55DA1128307E}" presName="hierChild4" presStyleCnt="0"/>
      <dgm:spPr/>
    </dgm:pt>
    <dgm:pt modelId="{43125B6B-D05B-154F-A4AC-25C4EC3F518B}" type="pres">
      <dgm:prSet presAssocID="{473FC219-EDEC-EE46-9135-55DA1128307E}" presName="hierChild5" presStyleCnt="0"/>
      <dgm:spPr/>
    </dgm:pt>
    <dgm:pt modelId="{2B07F9CB-1309-4471-803E-84B8FB9518D6}" type="pres">
      <dgm:prSet presAssocID="{7CAB95D7-9A53-4A99-998E-F0DAEC1248D1}" presName="hierChild5" presStyleCnt="0"/>
      <dgm:spPr/>
    </dgm:pt>
    <dgm:pt modelId="{18F6EBB5-6082-40C6-97E1-5FAD3D20BC68}" type="pres">
      <dgm:prSet presAssocID="{9BEB8224-ED07-41B5-9460-B9D5C4624578}" presName="Name64" presStyleLbl="parChTrans1D2" presStyleIdx="1" presStyleCnt="7"/>
      <dgm:spPr/>
      <dgm:t>
        <a:bodyPr/>
        <a:lstStyle/>
        <a:p>
          <a:endParaRPr lang="en-US"/>
        </a:p>
      </dgm:t>
    </dgm:pt>
    <dgm:pt modelId="{5AB1F3D7-0D24-428B-A66E-669ED2EEEA23}" type="pres">
      <dgm:prSet presAssocID="{166C2DA0-8F89-4457-BC7B-38CBFF17F4FB}" presName="hierRoot2" presStyleCnt="0">
        <dgm:presLayoutVars>
          <dgm:hierBranch val="init"/>
        </dgm:presLayoutVars>
      </dgm:prSet>
      <dgm:spPr/>
    </dgm:pt>
    <dgm:pt modelId="{0AA6C607-1583-4E1F-8EFC-82197725C1E3}" type="pres">
      <dgm:prSet presAssocID="{166C2DA0-8F89-4457-BC7B-38CBFF17F4FB}" presName="rootComposite" presStyleCnt="0"/>
      <dgm:spPr/>
    </dgm:pt>
    <dgm:pt modelId="{B143EE1C-1E75-414B-8F71-479DFCFFE28B}" type="pres">
      <dgm:prSet presAssocID="{166C2DA0-8F89-4457-BC7B-38CBFF17F4FB}" presName="rootText" presStyleLbl="node2" presStyleIdx="1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EBA8D4F-EB45-4DF1-8513-3AE2828B6E57}" type="pres">
      <dgm:prSet presAssocID="{166C2DA0-8F89-4457-BC7B-38CBFF17F4FB}" presName="rootConnector" presStyleLbl="node2" presStyleIdx="1" presStyleCnt="7"/>
      <dgm:spPr/>
      <dgm:t>
        <a:bodyPr/>
        <a:lstStyle/>
        <a:p>
          <a:endParaRPr lang="en-US"/>
        </a:p>
      </dgm:t>
    </dgm:pt>
    <dgm:pt modelId="{ECA6657D-A87D-4718-A384-149C0B0CC21E}" type="pres">
      <dgm:prSet presAssocID="{166C2DA0-8F89-4457-BC7B-38CBFF17F4FB}" presName="hierChild4" presStyleCnt="0"/>
      <dgm:spPr/>
    </dgm:pt>
    <dgm:pt modelId="{B16A9751-C866-5D47-B042-19F87766F2D3}" type="pres">
      <dgm:prSet presAssocID="{FD662029-4BBA-B54E-B50D-1C14C8C6678F}" presName="Name64" presStyleLbl="parChTrans1D3" presStyleIdx="1" presStyleCnt="7"/>
      <dgm:spPr/>
      <dgm:t>
        <a:bodyPr/>
        <a:lstStyle/>
        <a:p>
          <a:endParaRPr lang="en-US"/>
        </a:p>
      </dgm:t>
    </dgm:pt>
    <dgm:pt modelId="{99AB9E74-B81E-AB4F-9E2A-FE955B2AE058}" type="pres">
      <dgm:prSet presAssocID="{425EC235-BDE6-F444-86F5-77C46F872FC3}" presName="hierRoot2" presStyleCnt="0">
        <dgm:presLayoutVars>
          <dgm:hierBranch val="init"/>
        </dgm:presLayoutVars>
      </dgm:prSet>
      <dgm:spPr/>
    </dgm:pt>
    <dgm:pt modelId="{3AB9DB95-9A92-8D40-AA4C-3A1BAB2E74F8}" type="pres">
      <dgm:prSet presAssocID="{425EC235-BDE6-F444-86F5-77C46F872FC3}" presName="rootComposite" presStyleCnt="0"/>
      <dgm:spPr/>
    </dgm:pt>
    <dgm:pt modelId="{4A138403-0DF5-E94F-AF87-27E4EC0EB13E}" type="pres">
      <dgm:prSet presAssocID="{425EC235-BDE6-F444-86F5-77C46F872FC3}" presName="rootText" presStyleLbl="node3" presStyleIdx="1" presStyleCnt="7" custScaleX="9918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531C8C4-C916-E54C-97C4-F8F5B044BD6B}" type="pres">
      <dgm:prSet presAssocID="{425EC235-BDE6-F444-86F5-77C46F872FC3}" presName="rootConnector" presStyleLbl="node3" presStyleIdx="1" presStyleCnt="7"/>
      <dgm:spPr/>
      <dgm:t>
        <a:bodyPr/>
        <a:lstStyle/>
        <a:p>
          <a:endParaRPr lang="en-US"/>
        </a:p>
      </dgm:t>
    </dgm:pt>
    <dgm:pt modelId="{4BBAF3B5-1688-A746-81C7-B4A33691C13E}" type="pres">
      <dgm:prSet presAssocID="{425EC235-BDE6-F444-86F5-77C46F872FC3}" presName="hierChild4" presStyleCnt="0"/>
      <dgm:spPr/>
    </dgm:pt>
    <dgm:pt modelId="{17F988E3-8329-D448-A323-C3CC46C27BCF}" type="pres">
      <dgm:prSet presAssocID="{425EC235-BDE6-F444-86F5-77C46F872FC3}" presName="hierChild5" presStyleCnt="0"/>
      <dgm:spPr/>
    </dgm:pt>
    <dgm:pt modelId="{5592E63F-EC9D-4CB3-AA94-231EBCBA44DC}" type="pres">
      <dgm:prSet presAssocID="{166C2DA0-8F89-4457-BC7B-38CBFF17F4FB}" presName="hierChild5" presStyleCnt="0"/>
      <dgm:spPr/>
    </dgm:pt>
    <dgm:pt modelId="{C719B944-E9AF-42B6-86C5-8F92780E86CE}" type="pres">
      <dgm:prSet presAssocID="{545A4857-585B-4DC3-9262-3A46BE0111B4}" presName="Name64" presStyleLbl="parChTrans1D2" presStyleIdx="2" presStyleCnt="7"/>
      <dgm:spPr/>
      <dgm:t>
        <a:bodyPr/>
        <a:lstStyle/>
        <a:p>
          <a:endParaRPr lang="en-US"/>
        </a:p>
      </dgm:t>
    </dgm:pt>
    <dgm:pt modelId="{085FD88E-C3CA-4BD7-AC4B-AB46CDE082B5}" type="pres">
      <dgm:prSet presAssocID="{45423EEA-2E61-4648-9455-476BDE13D03A}" presName="hierRoot2" presStyleCnt="0">
        <dgm:presLayoutVars>
          <dgm:hierBranch val="init"/>
        </dgm:presLayoutVars>
      </dgm:prSet>
      <dgm:spPr/>
    </dgm:pt>
    <dgm:pt modelId="{BF1B4E69-F7F7-4171-8789-0820AF661102}" type="pres">
      <dgm:prSet presAssocID="{45423EEA-2E61-4648-9455-476BDE13D03A}" presName="rootComposite" presStyleCnt="0"/>
      <dgm:spPr/>
    </dgm:pt>
    <dgm:pt modelId="{97718D7D-35C5-4F02-A544-A35EA42BE3EA}" type="pres">
      <dgm:prSet presAssocID="{45423EEA-2E61-4648-9455-476BDE13D03A}" presName="rootText" presStyleLbl="node2" presStyleIdx="2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03E8EB5-5AD8-4214-81E0-711617AE9071}" type="pres">
      <dgm:prSet presAssocID="{45423EEA-2E61-4648-9455-476BDE13D03A}" presName="rootConnector" presStyleLbl="node2" presStyleIdx="2" presStyleCnt="7"/>
      <dgm:spPr/>
      <dgm:t>
        <a:bodyPr/>
        <a:lstStyle/>
        <a:p>
          <a:endParaRPr lang="en-US"/>
        </a:p>
      </dgm:t>
    </dgm:pt>
    <dgm:pt modelId="{61964F52-B448-47A0-86F1-E1B4F00487E1}" type="pres">
      <dgm:prSet presAssocID="{45423EEA-2E61-4648-9455-476BDE13D03A}" presName="hierChild4" presStyleCnt="0"/>
      <dgm:spPr/>
    </dgm:pt>
    <dgm:pt modelId="{28DA2B3B-CA04-4E92-82C7-602606D51500}" type="pres">
      <dgm:prSet presAssocID="{3482F915-F36F-4BAE-BF81-55134407B9BE}" presName="Name64" presStyleLbl="parChTrans1D3" presStyleIdx="2" presStyleCnt="7"/>
      <dgm:spPr/>
      <dgm:t>
        <a:bodyPr/>
        <a:lstStyle/>
        <a:p>
          <a:endParaRPr lang="en-US"/>
        </a:p>
      </dgm:t>
    </dgm:pt>
    <dgm:pt modelId="{87D99697-A2C0-44E3-B55A-3735F74EF6EF}" type="pres">
      <dgm:prSet presAssocID="{F6F256AD-E03D-4417-96D6-5F5BA2C67D91}" presName="hierRoot2" presStyleCnt="0">
        <dgm:presLayoutVars>
          <dgm:hierBranch val="init"/>
        </dgm:presLayoutVars>
      </dgm:prSet>
      <dgm:spPr/>
    </dgm:pt>
    <dgm:pt modelId="{F42688F4-82B7-4941-98E5-45B17F80A598}" type="pres">
      <dgm:prSet presAssocID="{F6F256AD-E03D-4417-96D6-5F5BA2C67D91}" presName="rootComposite" presStyleCnt="0"/>
      <dgm:spPr/>
    </dgm:pt>
    <dgm:pt modelId="{CE44F219-4BCB-41BF-B882-CC8ECBF932CE}" type="pres">
      <dgm:prSet presAssocID="{F6F256AD-E03D-4417-96D6-5F5BA2C67D91}" presName="rootText" presStyleLbl="node3" presStyleIdx="2" presStyleCnt="7" custScaleX="10067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A7C7669-2357-42DB-BFA0-9CA58AEF24EA}" type="pres">
      <dgm:prSet presAssocID="{F6F256AD-E03D-4417-96D6-5F5BA2C67D91}" presName="rootConnector" presStyleLbl="node3" presStyleIdx="2" presStyleCnt="7"/>
      <dgm:spPr/>
      <dgm:t>
        <a:bodyPr/>
        <a:lstStyle/>
        <a:p>
          <a:endParaRPr lang="en-US"/>
        </a:p>
      </dgm:t>
    </dgm:pt>
    <dgm:pt modelId="{FAA78C5C-A70E-4A25-8D0D-049E061B571E}" type="pres">
      <dgm:prSet presAssocID="{F6F256AD-E03D-4417-96D6-5F5BA2C67D91}" presName="hierChild4" presStyleCnt="0"/>
      <dgm:spPr/>
    </dgm:pt>
    <dgm:pt modelId="{7C5425D5-6793-4544-ABE0-15B50F64C2E0}" type="pres">
      <dgm:prSet presAssocID="{F6F256AD-E03D-4417-96D6-5F5BA2C67D91}" presName="hierChild5" presStyleCnt="0"/>
      <dgm:spPr/>
    </dgm:pt>
    <dgm:pt modelId="{E03B10AF-F363-4D24-8FD3-15FF369866E2}" type="pres">
      <dgm:prSet presAssocID="{45423EEA-2E61-4648-9455-476BDE13D03A}" presName="hierChild5" presStyleCnt="0"/>
      <dgm:spPr/>
    </dgm:pt>
    <dgm:pt modelId="{C65D8507-05A8-4FB9-BF71-10810BF06894}" type="pres">
      <dgm:prSet presAssocID="{D2296402-8182-4D90-8B12-78581C938722}" presName="Name64" presStyleLbl="parChTrans1D2" presStyleIdx="3" presStyleCnt="7"/>
      <dgm:spPr/>
      <dgm:t>
        <a:bodyPr/>
        <a:lstStyle/>
        <a:p>
          <a:endParaRPr lang="en-US"/>
        </a:p>
      </dgm:t>
    </dgm:pt>
    <dgm:pt modelId="{B4F8A213-F03D-448D-B85C-EAA75A92FAD9}" type="pres">
      <dgm:prSet presAssocID="{348E16DF-A019-4925-ABFB-9BBBB61E24AB}" presName="hierRoot2" presStyleCnt="0">
        <dgm:presLayoutVars>
          <dgm:hierBranch val="init"/>
        </dgm:presLayoutVars>
      </dgm:prSet>
      <dgm:spPr/>
    </dgm:pt>
    <dgm:pt modelId="{9EF6D1BF-CD67-451B-AEA3-D69A08D18900}" type="pres">
      <dgm:prSet presAssocID="{348E16DF-A019-4925-ABFB-9BBBB61E24AB}" presName="rootComposite" presStyleCnt="0"/>
      <dgm:spPr/>
    </dgm:pt>
    <dgm:pt modelId="{7591CF43-CADE-4A8C-BB02-A91386425E81}" type="pres">
      <dgm:prSet presAssocID="{348E16DF-A019-4925-ABFB-9BBBB61E24AB}" presName="rootText" presStyleLbl="node2" presStyleIdx="3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A594FE0-73F0-4BE0-803F-E1A56F2DDEF5}" type="pres">
      <dgm:prSet presAssocID="{348E16DF-A019-4925-ABFB-9BBBB61E24AB}" presName="rootConnector" presStyleLbl="node2" presStyleIdx="3" presStyleCnt="7"/>
      <dgm:spPr/>
      <dgm:t>
        <a:bodyPr/>
        <a:lstStyle/>
        <a:p>
          <a:endParaRPr lang="en-US"/>
        </a:p>
      </dgm:t>
    </dgm:pt>
    <dgm:pt modelId="{4A9547FA-6055-46EB-AB4D-31870CBA8F8E}" type="pres">
      <dgm:prSet presAssocID="{348E16DF-A019-4925-ABFB-9BBBB61E24AB}" presName="hierChild4" presStyleCnt="0"/>
      <dgm:spPr/>
    </dgm:pt>
    <dgm:pt modelId="{94C83EEE-D2D0-4073-A472-979269F61235}" type="pres">
      <dgm:prSet presAssocID="{C3678E34-BA3B-4C7D-A880-646BFB2320EC}" presName="Name64" presStyleLbl="parChTrans1D3" presStyleIdx="3" presStyleCnt="7"/>
      <dgm:spPr/>
      <dgm:t>
        <a:bodyPr/>
        <a:lstStyle/>
        <a:p>
          <a:endParaRPr lang="en-US"/>
        </a:p>
      </dgm:t>
    </dgm:pt>
    <dgm:pt modelId="{98C53433-512A-408C-98E1-A1830C0490EC}" type="pres">
      <dgm:prSet presAssocID="{C187E28F-67FA-4944-A333-477CF017A6C7}" presName="hierRoot2" presStyleCnt="0">
        <dgm:presLayoutVars>
          <dgm:hierBranch val="init"/>
        </dgm:presLayoutVars>
      </dgm:prSet>
      <dgm:spPr/>
    </dgm:pt>
    <dgm:pt modelId="{3DB8B76D-3E1B-4B75-B6A3-5DA90745D735}" type="pres">
      <dgm:prSet presAssocID="{C187E28F-67FA-4944-A333-477CF017A6C7}" presName="rootComposite" presStyleCnt="0"/>
      <dgm:spPr/>
    </dgm:pt>
    <dgm:pt modelId="{F103C768-6D81-4EA4-B09E-415DB9186419}" type="pres">
      <dgm:prSet presAssocID="{C187E28F-67FA-4944-A333-477CF017A6C7}" presName="rootText" presStyleLbl="node3" presStyleIdx="3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8584A17-0C47-4DBC-9AA8-E1CEC59375AB}" type="pres">
      <dgm:prSet presAssocID="{C187E28F-67FA-4944-A333-477CF017A6C7}" presName="rootConnector" presStyleLbl="node3" presStyleIdx="3" presStyleCnt="7"/>
      <dgm:spPr/>
      <dgm:t>
        <a:bodyPr/>
        <a:lstStyle/>
        <a:p>
          <a:endParaRPr lang="en-US"/>
        </a:p>
      </dgm:t>
    </dgm:pt>
    <dgm:pt modelId="{2A6EAF06-7459-424D-BE6D-0DAC182D3DD2}" type="pres">
      <dgm:prSet presAssocID="{C187E28F-67FA-4944-A333-477CF017A6C7}" presName="hierChild4" presStyleCnt="0"/>
      <dgm:spPr/>
    </dgm:pt>
    <dgm:pt modelId="{06E4CF0D-C6BF-460C-ADB1-4CBE23C27B70}" type="pres">
      <dgm:prSet presAssocID="{F67BEF6E-968F-4DCF-94E7-7D03FAEFBE50}" presName="Name64" presStyleLbl="parChTrans1D4" presStyleIdx="0" presStyleCnt="4"/>
      <dgm:spPr/>
      <dgm:t>
        <a:bodyPr/>
        <a:lstStyle/>
        <a:p>
          <a:endParaRPr lang="en-US"/>
        </a:p>
      </dgm:t>
    </dgm:pt>
    <dgm:pt modelId="{F2E2138C-E4C7-4247-92C0-24E10C9360F5}" type="pres">
      <dgm:prSet presAssocID="{541EE2D7-43DE-4264-BD3C-1119662B0D2D}" presName="hierRoot2" presStyleCnt="0">
        <dgm:presLayoutVars>
          <dgm:hierBranch val="init"/>
        </dgm:presLayoutVars>
      </dgm:prSet>
      <dgm:spPr/>
    </dgm:pt>
    <dgm:pt modelId="{A45AB0BE-AB5C-4397-AE1F-DC5440489146}" type="pres">
      <dgm:prSet presAssocID="{541EE2D7-43DE-4264-BD3C-1119662B0D2D}" presName="rootComposite" presStyleCnt="0"/>
      <dgm:spPr/>
    </dgm:pt>
    <dgm:pt modelId="{E87D371B-AB2F-41A9-B93D-F60DBE8AD9EE}" type="pres">
      <dgm:prSet presAssocID="{541EE2D7-43DE-4264-BD3C-1119662B0D2D}" presName="rootText" presStyleLbl="node4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DDF2CFA-5258-4099-9CEB-41AA884D5EA2}" type="pres">
      <dgm:prSet presAssocID="{541EE2D7-43DE-4264-BD3C-1119662B0D2D}" presName="rootConnector" presStyleLbl="node4" presStyleIdx="0" presStyleCnt="4"/>
      <dgm:spPr/>
      <dgm:t>
        <a:bodyPr/>
        <a:lstStyle/>
        <a:p>
          <a:endParaRPr lang="en-US"/>
        </a:p>
      </dgm:t>
    </dgm:pt>
    <dgm:pt modelId="{9695F657-5160-4896-8D05-C58D70711768}" type="pres">
      <dgm:prSet presAssocID="{541EE2D7-43DE-4264-BD3C-1119662B0D2D}" presName="hierChild4" presStyleCnt="0"/>
      <dgm:spPr/>
    </dgm:pt>
    <dgm:pt modelId="{F34B651E-FDCC-4784-B4F6-DA02867CE5B7}" type="pres">
      <dgm:prSet presAssocID="{541EE2D7-43DE-4264-BD3C-1119662B0D2D}" presName="hierChild5" presStyleCnt="0"/>
      <dgm:spPr/>
    </dgm:pt>
    <dgm:pt modelId="{B44DF870-EBFD-461D-BE54-55EE9C39A5AC}" type="pres">
      <dgm:prSet presAssocID="{B4A6E8B8-34CC-470C-B011-5F7EAA18CF37}" presName="Name64" presStyleLbl="parChTrans1D4" presStyleIdx="1" presStyleCnt="4"/>
      <dgm:spPr/>
      <dgm:t>
        <a:bodyPr/>
        <a:lstStyle/>
        <a:p>
          <a:endParaRPr lang="en-US"/>
        </a:p>
      </dgm:t>
    </dgm:pt>
    <dgm:pt modelId="{C5DE12FB-6FC0-4C60-A3B7-15268050EE96}" type="pres">
      <dgm:prSet presAssocID="{01EDFAF9-2B1D-4BA0-BD95-6F1043D4B981}" presName="hierRoot2" presStyleCnt="0">
        <dgm:presLayoutVars>
          <dgm:hierBranch val="init"/>
        </dgm:presLayoutVars>
      </dgm:prSet>
      <dgm:spPr/>
    </dgm:pt>
    <dgm:pt modelId="{4042F869-DB3D-40A8-8EEC-DAA0D22C55A1}" type="pres">
      <dgm:prSet presAssocID="{01EDFAF9-2B1D-4BA0-BD95-6F1043D4B981}" presName="rootComposite" presStyleCnt="0"/>
      <dgm:spPr/>
    </dgm:pt>
    <dgm:pt modelId="{79F54981-AF16-4E50-A15C-AD527B132AEA}" type="pres">
      <dgm:prSet presAssocID="{01EDFAF9-2B1D-4BA0-BD95-6F1043D4B981}" presName="rootText" presStyleLbl="node4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DEDC92A-2552-48CB-AEBF-A83C1F1859FE}" type="pres">
      <dgm:prSet presAssocID="{01EDFAF9-2B1D-4BA0-BD95-6F1043D4B981}" presName="rootConnector" presStyleLbl="node4" presStyleIdx="1" presStyleCnt="4"/>
      <dgm:spPr/>
      <dgm:t>
        <a:bodyPr/>
        <a:lstStyle/>
        <a:p>
          <a:endParaRPr lang="en-US"/>
        </a:p>
      </dgm:t>
    </dgm:pt>
    <dgm:pt modelId="{E6283D67-F99B-4A37-AF0E-A92666D8B3A1}" type="pres">
      <dgm:prSet presAssocID="{01EDFAF9-2B1D-4BA0-BD95-6F1043D4B981}" presName="hierChild4" presStyleCnt="0"/>
      <dgm:spPr/>
    </dgm:pt>
    <dgm:pt modelId="{4FA24729-7542-402F-A1E4-1F25763CA9B0}" type="pres">
      <dgm:prSet presAssocID="{01EDFAF9-2B1D-4BA0-BD95-6F1043D4B981}" presName="hierChild5" presStyleCnt="0"/>
      <dgm:spPr/>
    </dgm:pt>
    <dgm:pt modelId="{E1B0237F-461E-5146-ACBD-1A1E55D0524E}" type="pres">
      <dgm:prSet presAssocID="{23567E22-D7D3-9C4D-A955-5D48473682F2}" presName="Name64" presStyleLbl="parChTrans1D4" presStyleIdx="2" presStyleCnt="4"/>
      <dgm:spPr/>
      <dgm:t>
        <a:bodyPr/>
        <a:lstStyle/>
        <a:p>
          <a:endParaRPr lang="en-US"/>
        </a:p>
      </dgm:t>
    </dgm:pt>
    <dgm:pt modelId="{EBB6E1C3-E767-674E-A9FF-35B811F6F312}" type="pres">
      <dgm:prSet presAssocID="{7DB433E8-9C4E-3146-852C-A0AAAF2D7396}" presName="hierRoot2" presStyleCnt="0">
        <dgm:presLayoutVars>
          <dgm:hierBranch val="init"/>
        </dgm:presLayoutVars>
      </dgm:prSet>
      <dgm:spPr/>
    </dgm:pt>
    <dgm:pt modelId="{AB0F54A2-49C4-F645-A2DB-7A62CE41874A}" type="pres">
      <dgm:prSet presAssocID="{7DB433E8-9C4E-3146-852C-A0AAAF2D7396}" presName="rootComposite" presStyleCnt="0"/>
      <dgm:spPr/>
    </dgm:pt>
    <dgm:pt modelId="{96420662-D449-5A49-8AB6-C53C901C18B0}" type="pres">
      <dgm:prSet presAssocID="{7DB433E8-9C4E-3146-852C-A0AAAF2D7396}" presName="rootText" presStyleLbl="node4" presStyleIdx="2" presStyleCnt="4" custScaleX="9888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BAECC06-67B3-564E-9A02-F5900054E58C}" type="pres">
      <dgm:prSet presAssocID="{7DB433E8-9C4E-3146-852C-A0AAAF2D7396}" presName="rootConnector" presStyleLbl="node4" presStyleIdx="2" presStyleCnt="4"/>
      <dgm:spPr/>
      <dgm:t>
        <a:bodyPr/>
        <a:lstStyle/>
        <a:p>
          <a:endParaRPr lang="en-US"/>
        </a:p>
      </dgm:t>
    </dgm:pt>
    <dgm:pt modelId="{47F4886E-05DA-0645-8C8F-11134DC49259}" type="pres">
      <dgm:prSet presAssocID="{7DB433E8-9C4E-3146-852C-A0AAAF2D7396}" presName="hierChild4" presStyleCnt="0"/>
      <dgm:spPr/>
    </dgm:pt>
    <dgm:pt modelId="{D9ABEC9D-6074-C44D-A1FF-6854B643F350}" type="pres">
      <dgm:prSet presAssocID="{7DB433E8-9C4E-3146-852C-A0AAAF2D7396}" presName="hierChild5" presStyleCnt="0"/>
      <dgm:spPr/>
    </dgm:pt>
    <dgm:pt modelId="{5BF69A06-5053-4418-A212-BAECB40BE5DE}" type="pres">
      <dgm:prSet presAssocID="{51429360-381E-48D2-8920-F87537ED7299}" presName="Name64" presStyleLbl="parChTrans1D4" presStyleIdx="3" presStyleCnt="4"/>
      <dgm:spPr/>
      <dgm:t>
        <a:bodyPr/>
        <a:lstStyle/>
        <a:p>
          <a:endParaRPr lang="en-US"/>
        </a:p>
      </dgm:t>
    </dgm:pt>
    <dgm:pt modelId="{643D920A-DF9E-4943-89B9-5B74543A90CA}" type="pres">
      <dgm:prSet presAssocID="{28729C4E-DBFD-4AEF-AC2F-FD1E4A01CB1D}" presName="hierRoot2" presStyleCnt="0">
        <dgm:presLayoutVars>
          <dgm:hierBranch val="init"/>
        </dgm:presLayoutVars>
      </dgm:prSet>
      <dgm:spPr/>
    </dgm:pt>
    <dgm:pt modelId="{53A4D21E-3BA4-4602-B190-938E385E796A}" type="pres">
      <dgm:prSet presAssocID="{28729C4E-DBFD-4AEF-AC2F-FD1E4A01CB1D}" presName="rootComposite" presStyleCnt="0"/>
      <dgm:spPr/>
    </dgm:pt>
    <dgm:pt modelId="{3C1D0310-13C9-404C-8E05-7AE40CBF8B4E}" type="pres">
      <dgm:prSet presAssocID="{28729C4E-DBFD-4AEF-AC2F-FD1E4A01CB1D}" presName="rootText" presStyleLbl="node4" presStyleIdx="3" presStyleCnt="4" custScaleX="9629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0AC2BE2-43A2-482D-8A76-EB165B4DB3F7}" type="pres">
      <dgm:prSet presAssocID="{28729C4E-DBFD-4AEF-AC2F-FD1E4A01CB1D}" presName="rootConnector" presStyleLbl="node4" presStyleIdx="3" presStyleCnt="4"/>
      <dgm:spPr/>
      <dgm:t>
        <a:bodyPr/>
        <a:lstStyle/>
        <a:p>
          <a:endParaRPr lang="en-US"/>
        </a:p>
      </dgm:t>
    </dgm:pt>
    <dgm:pt modelId="{3A386063-3B7F-41D5-9241-29904DF10D0F}" type="pres">
      <dgm:prSet presAssocID="{28729C4E-DBFD-4AEF-AC2F-FD1E4A01CB1D}" presName="hierChild4" presStyleCnt="0"/>
      <dgm:spPr/>
    </dgm:pt>
    <dgm:pt modelId="{ECB3F665-D790-4138-B410-2266D6E349A2}" type="pres">
      <dgm:prSet presAssocID="{28729C4E-DBFD-4AEF-AC2F-FD1E4A01CB1D}" presName="hierChild5" presStyleCnt="0"/>
      <dgm:spPr/>
    </dgm:pt>
    <dgm:pt modelId="{2D9D0CE9-FA58-4CA1-A2A3-261B5C925A39}" type="pres">
      <dgm:prSet presAssocID="{C187E28F-67FA-4944-A333-477CF017A6C7}" presName="hierChild5" presStyleCnt="0"/>
      <dgm:spPr/>
    </dgm:pt>
    <dgm:pt modelId="{B4215FCA-867D-46FE-B85A-482520571157}" type="pres">
      <dgm:prSet presAssocID="{348E16DF-A019-4925-ABFB-9BBBB61E24AB}" presName="hierChild5" presStyleCnt="0"/>
      <dgm:spPr/>
    </dgm:pt>
    <dgm:pt modelId="{AA7E7E4A-4738-42B8-BBBC-C1EDBA002970}" type="pres">
      <dgm:prSet presAssocID="{1E8CA91E-D65B-4999-8C39-B42DD473AB1B}" presName="Name64" presStyleLbl="parChTrans1D2" presStyleIdx="4" presStyleCnt="7"/>
      <dgm:spPr/>
      <dgm:t>
        <a:bodyPr/>
        <a:lstStyle/>
        <a:p>
          <a:endParaRPr lang="en-US"/>
        </a:p>
      </dgm:t>
    </dgm:pt>
    <dgm:pt modelId="{3E4CA503-DEAE-4C29-86C6-95DBD11B96CB}" type="pres">
      <dgm:prSet presAssocID="{AC5DDA01-9FA1-40AD-8C13-8B11A24A03A1}" presName="hierRoot2" presStyleCnt="0">
        <dgm:presLayoutVars>
          <dgm:hierBranch val="init"/>
        </dgm:presLayoutVars>
      </dgm:prSet>
      <dgm:spPr/>
    </dgm:pt>
    <dgm:pt modelId="{922F5254-7E26-4B36-B1CA-2BAADD6E761E}" type="pres">
      <dgm:prSet presAssocID="{AC5DDA01-9FA1-40AD-8C13-8B11A24A03A1}" presName="rootComposite" presStyleCnt="0"/>
      <dgm:spPr/>
    </dgm:pt>
    <dgm:pt modelId="{2A6970BE-19C5-44CD-9C2C-DB40DB11790B}" type="pres">
      <dgm:prSet presAssocID="{AC5DDA01-9FA1-40AD-8C13-8B11A24A03A1}" presName="rootText" presStyleLbl="node2" presStyleIdx="4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74110C7-1627-4606-B975-4FD37DEC1467}" type="pres">
      <dgm:prSet presAssocID="{AC5DDA01-9FA1-40AD-8C13-8B11A24A03A1}" presName="rootConnector" presStyleLbl="node2" presStyleIdx="4" presStyleCnt="7"/>
      <dgm:spPr/>
      <dgm:t>
        <a:bodyPr/>
        <a:lstStyle/>
        <a:p>
          <a:endParaRPr lang="en-US"/>
        </a:p>
      </dgm:t>
    </dgm:pt>
    <dgm:pt modelId="{1C8EB2CF-22B8-489B-8854-B942F02BAA8D}" type="pres">
      <dgm:prSet presAssocID="{AC5DDA01-9FA1-40AD-8C13-8B11A24A03A1}" presName="hierChild4" presStyleCnt="0"/>
      <dgm:spPr/>
    </dgm:pt>
    <dgm:pt modelId="{C97EAC7B-920D-4FC7-A6CB-FB3CB12C6D6B}" type="pres">
      <dgm:prSet presAssocID="{6F23A282-8B66-432A-8FDB-38930AE8A4F4}" presName="Name64" presStyleLbl="parChTrans1D3" presStyleIdx="4" presStyleCnt="7"/>
      <dgm:spPr/>
      <dgm:t>
        <a:bodyPr/>
        <a:lstStyle/>
        <a:p>
          <a:endParaRPr lang="en-US"/>
        </a:p>
      </dgm:t>
    </dgm:pt>
    <dgm:pt modelId="{44B0A51B-64DB-4A16-897E-ABF070E47F30}" type="pres">
      <dgm:prSet presAssocID="{0F0BF06C-5662-4E6F-A67D-CBC52008C9CA}" presName="hierRoot2" presStyleCnt="0">
        <dgm:presLayoutVars>
          <dgm:hierBranch val="init"/>
        </dgm:presLayoutVars>
      </dgm:prSet>
      <dgm:spPr/>
    </dgm:pt>
    <dgm:pt modelId="{A8CFAF58-8B34-48C0-9D8F-B6D1FC13C542}" type="pres">
      <dgm:prSet presAssocID="{0F0BF06C-5662-4E6F-A67D-CBC52008C9CA}" presName="rootComposite" presStyleCnt="0"/>
      <dgm:spPr/>
    </dgm:pt>
    <dgm:pt modelId="{AE849878-1885-4A34-9552-DAAA002FA0B7}" type="pres">
      <dgm:prSet presAssocID="{0F0BF06C-5662-4E6F-A67D-CBC52008C9CA}" presName="rootText" presStyleLbl="node3" presStyleIdx="4" presStyleCnt="7" custScaleX="10258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A3F6B36-4713-4E85-8B16-5D043E9C3B5B}" type="pres">
      <dgm:prSet presAssocID="{0F0BF06C-5662-4E6F-A67D-CBC52008C9CA}" presName="rootConnector" presStyleLbl="node3" presStyleIdx="4" presStyleCnt="7"/>
      <dgm:spPr/>
      <dgm:t>
        <a:bodyPr/>
        <a:lstStyle/>
        <a:p>
          <a:endParaRPr lang="en-US"/>
        </a:p>
      </dgm:t>
    </dgm:pt>
    <dgm:pt modelId="{B52C1853-FB97-4867-B728-62547FB8A423}" type="pres">
      <dgm:prSet presAssocID="{0F0BF06C-5662-4E6F-A67D-CBC52008C9CA}" presName="hierChild4" presStyleCnt="0"/>
      <dgm:spPr/>
    </dgm:pt>
    <dgm:pt modelId="{5CD77797-A1CB-4952-8D5B-BB93F1B86D07}" type="pres">
      <dgm:prSet presAssocID="{0F0BF06C-5662-4E6F-A67D-CBC52008C9CA}" presName="hierChild5" presStyleCnt="0"/>
      <dgm:spPr/>
    </dgm:pt>
    <dgm:pt modelId="{7468D847-2A39-4E46-8FB2-9405C2152F0F}" type="pres">
      <dgm:prSet presAssocID="{AC5DDA01-9FA1-40AD-8C13-8B11A24A03A1}" presName="hierChild5" presStyleCnt="0"/>
      <dgm:spPr/>
    </dgm:pt>
    <dgm:pt modelId="{2690B475-DA7E-465A-A5C4-DF727E628C82}" type="pres">
      <dgm:prSet presAssocID="{BE652C1B-7F13-42FD-9687-86122C7BDA51}" presName="Name64" presStyleLbl="parChTrans1D2" presStyleIdx="5" presStyleCnt="7"/>
      <dgm:spPr/>
      <dgm:t>
        <a:bodyPr/>
        <a:lstStyle/>
        <a:p>
          <a:endParaRPr lang="en-US"/>
        </a:p>
      </dgm:t>
    </dgm:pt>
    <dgm:pt modelId="{F862F840-D342-47EE-A0E2-436118E624C9}" type="pres">
      <dgm:prSet presAssocID="{C3FB0E98-82D1-4125-956F-85514E8C9F77}" presName="hierRoot2" presStyleCnt="0">
        <dgm:presLayoutVars>
          <dgm:hierBranch val="init"/>
        </dgm:presLayoutVars>
      </dgm:prSet>
      <dgm:spPr/>
    </dgm:pt>
    <dgm:pt modelId="{D4AA4760-D12D-4D90-80EE-2F5DDC6CC776}" type="pres">
      <dgm:prSet presAssocID="{C3FB0E98-82D1-4125-956F-85514E8C9F77}" presName="rootComposite" presStyleCnt="0"/>
      <dgm:spPr/>
    </dgm:pt>
    <dgm:pt modelId="{835D6D80-B65B-4ADE-9646-F0DDFDC52F2E}" type="pres">
      <dgm:prSet presAssocID="{C3FB0E98-82D1-4125-956F-85514E8C9F77}" presName="rootText" presStyleLbl="node2" presStyleIdx="5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8C4F880-2ECB-45C0-972A-F70EE9B4FEFC}" type="pres">
      <dgm:prSet presAssocID="{C3FB0E98-82D1-4125-956F-85514E8C9F77}" presName="rootConnector" presStyleLbl="node2" presStyleIdx="5" presStyleCnt="7"/>
      <dgm:spPr/>
      <dgm:t>
        <a:bodyPr/>
        <a:lstStyle/>
        <a:p>
          <a:endParaRPr lang="en-US"/>
        </a:p>
      </dgm:t>
    </dgm:pt>
    <dgm:pt modelId="{479C8382-6C92-4D9D-BFFB-AF73AA3BCF54}" type="pres">
      <dgm:prSet presAssocID="{C3FB0E98-82D1-4125-956F-85514E8C9F77}" presName="hierChild4" presStyleCnt="0"/>
      <dgm:spPr/>
    </dgm:pt>
    <dgm:pt modelId="{C5D93B1E-88AC-4541-AE19-E11F7CBE7564}" type="pres">
      <dgm:prSet presAssocID="{9078B4C0-DDAC-40E0-B612-F3D784C57ABE}" presName="Name64" presStyleLbl="parChTrans1D3" presStyleIdx="5" presStyleCnt="7"/>
      <dgm:spPr/>
      <dgm:t>
        <a:bodyPr/>
        <a:lstStyle/>
        <a:p>
          <a:endParaRPr lang="en-US"/>
        </a:p>
      </dgm:t>
    </dgm:pt>
    <dgm:pt modelId="{EF2BDBFD-83A1-4E32-9F0A-1D606C7532C8}" type="pres">
      <dgm:prSet presAssocID="{9DDDA7CE-D2EC-40BD-8CCA-730E8B1B9D28}" presName="hierRoot2" presStyleCnt="0">
        <dgm:presLayoutVars>
          <dgm:hierBranch val="init"/>
        </dgm:presLayoutVars>
      </dgm:prSet>
      <dgm:spPr/>
    </dgm:pt>
    <dgm:pt modelId="{DA5903F0-77D9-4DB5-9C0B-447C0D41FAAD}" type="pres">
      <dgm:prSet presAssocID="{9DDDA7CE-D2EC-40BD-8CCA-730E8B1B9D28}" presName="rootComposite" presStyleCnt="0"/>
      <dgm:spPr/>
    </dgm:pt>
    <dgm:pt modelId="{4AC0B6AA-776E-405C-BC8B-B3C2DB0A21E2}" type="pres">
      <dgm:prSet presAssocID="{9DDDA7CE-D2EC-40BD-8CCA-730E8B1B9D28}" presName="rootText" presStyleLbl="node3" presStyleIdx="5" presStyleCnt="7" custScaleX="10236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28C47E9-1C9F-4963-B578-D76984FC79FB}" type="pres">
      <dgm:prSet presAssocID="{9DDDA7CE-D2EC-40BD-8CCA-730E8B1B9D28}" presName="rootConnector" presStyleLbl="node3" presStyleIdx="5" presStyleCnt="7"/>
      <dgm:spPr/>
      <dgm:t>
        <a:bodyPr/>
        <a:lstStyle/>
        <a:p>
          <a:endParaRPr lang="en-US"/>
        </a:p>
      </dgm:t>
    </dgm:pt>
    <dgm:pt modelId="{182AD26F-2821-43B8-AD77-0202B5EF230E}" type="pres">
      <dgm:prSet presAssocID="{9DDDA7CE-D2EC-40BD-8CCA-730E8B1B9D28}" presName="hierChild4" presStyleCnt="0"/>
      <dgm:spPr/>
    </dgm:pt>
    <dgm:pt modelId="{5C81694D-5AEE-4119-B705-6992BCF42106}" type="pres">
      <dgm:prSet presAssocID="{9DDDA7CE-D2EC-40BD-8CCA-730E8B1B9D28}" presName="hierChild5" presStyleCnt="0"/>
      <dgm:spPr/>
    </dgm:pt>
    <dgm:pt modelId="{F955F104-9D1E-4D18-93CC-42CF7669BCFD}" type="pres">
      <dgm:prSet presAssocID="{C3FB0E98-82D1-4125-956F-85514E8C9F77}" presName="hierChild5" presStyleCnt="0"/>
      <dgm:spPr/>
    </dgm:pt>
    <dgm:pt modelId="{A25961B8-CEEE-4660-9024-4AB757B676DD}" type="pres">
      <dgm:prSet presAssocID="{43FE3CD4-49BD-4B7D-977A-5A74C72C602D}" presName="Name64" presStyleLbl="parChTrans1D2" presStyleIdx="6" presStyleCnt="7"/>
      <dgm:spPr/>
      <dgm:t>
        <a:bodyPr/>
        <a:lstStyle/>
        <a:p>
          <a:endParaRPr lang="en-US"/>
        </a:p>
      </dgm:t>
    </dgm:pt>
    <dgm:pt modelId="{7535FEBD-1305-43E8-94B3-F5CEA9FF3D3D}" type="pres">
      <dgm:prSet presAssocID="{A83E3244-C966-48A9-9843-5A52D1D4EF44}" presName="hierRoot2" presStyleCnt="0">
        <dgm:presLayoutVars>
          <dgm:hierBranch val="init"/>
        </dgm:presLayoutVars>
      </dgm:prSet>
      <dgm:spPr/>
    </dgm:pt>
    <dgm:pt modelId="{62AA0AC5-DB01-4B4B-8837-4DABE742CDE4}" type="pres">
      <dgm:prSet presAssocID="{A83E3244-C966-48A9-9843-5A52D1D4EF44}" presName="rootComposite" presStyleCnt="0"/>
      <dgm:spPr/>
    </dgm:pt>
    <dgm:pt modelId="{046EA9C5-9488-49BA-A293-4F692DECB20F}" type="pres">
      <dgm:prSet presAssocID="{A83E3244-C966-48A9-9843-5A52D1D4EF44}" presName="rootText" presStyleLbl="node2" presStyleIdx="6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2A0C835-62B5-412D-AA19-61597090A593}" type="pres">
      <dgm:prSet presAssocID="{A83E3244-C966-48A9-9843-5A52D1D4EF44}" presName="rootConnector" presStyleLbl="node2" presStyleIdx="6" presStyleCnt="7"/>
      <dgm:spPr/>
      <dgm:t>
        <a:bodyPr/>
        <a:lstStyle/>
        <a:p>
          <a:endParaRPr lang="en-US"/>
        </a:p>
      </dgm:t>
    </dgm:pt>
    <dgm:pt modelId="{3FD759C6-280A-48D3-B4C9-94CDD69176A9}" type="pres">
      <dgm:prSet presAssocID="{A83E3244-C966-48A9-9843-5A52D1D4EF44}" presName="hierChild4" presStyleCnt="0"/>
      <dgm:spPr/>
    </dgm:pt>
    <dgm:pt modelId="{FD46AEC6-FE3D-9A48-8EBB-5A30A5F0BE7A}" type="pres">
      <dgm:prSet presAssocID="{BFEE29F1-C5EE-2641-9162-FFB8EB1699CF}" presName="Name64" presStyleLbl="parChTrans1D3" presStyleIdx="6" presStyleCnt="7"/>
      <dgm:spPr/>
      <dgm:t>
        <a:bodyPr/>
        <a:lstStyle/>
        <a:p>
          <a:endParaRPr lang="en-US"/>
        </a:p>
      </dgm:t>
    </dgm:pt>
    <dgm:pt modelId="{9E1AF76B-8AB2-0C49-9E2D-02C03F35AE49}" type="pres">
      <dgm:prSet presAssocID="{44307387-6E42-DE4E-A2E8-3383D4FA71DB}" presName="hierRoot2" presStyleCnt="0">
        <dgm:presLayoutVars>
          <dgm:hierBranch val="init"/>
        </dgm:presLayoutVars>
      </dgm:prSet>
      <dgm:spPr/>
    </dgm:pt>
    <dgm:pt modelId="{4668B978-5D8A-6E42-8348-234ABBFFA5D0}" type="pres">
      <dgm:prSet presAssocID="{44307387-6E42-DE4E-A2E8-3383D4FA71DB}" presName="rootComposite" presStyleCnt="0"/>
      <dgm:spPr/>
    </dgm:pt>
    <dgm:pt modelId="{736D50C1-BD11-0940-8AE6-F9077211AABF}" type="pres">
      <dgm:prSet presAssocID="{44307387-6E42-DE4E-A2E8-3383D4FA71DB}" presName="rootText" presStyleLbl="node3" presStyleIdx="6" presStyleCnt="7" custScaleX="10255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7F482F3-3935-DC4F-B692-0ECFA4A8B50B}" type="pres">
      <dgm:prSet presAssocID="{44307387-6E42-DE4E-A2E8-3383D4FA71DB}" presName="rootConnector" presStyleLbl="node3" presStyleIdx="6" presStyleCnt="7"/>
      <dgm:spPr/>
      <dgm:t>
        <a:bodyPr/>
        <a:lstStyle/>
        <a:p>
          <a:endParaRPr lang="en-US"/>
        </a:p>
      </dgm:t>
    </dgm:pt>
    <dgm:pt modelId="{1CB3865B-31A4-F64C-AA57-DEFE3A1867C9}" type="pres">
      <dgm:prSet presAssocID="{44307387-6E42-DE4E-A2E8-3383D4FA71DB}" presName="hierChild4" presStyleCnt="0"/>
      <dgm:spPr/>
    </dgm:pt>
    <dgm:pt modelId="{B5AC9C3B-0454-0B4D-95BF-F167C20A64A5}" type="pres">
      <dgm:prSet presAssocID="{44307387-6E42-DE4E-A2E8-3383D4FA71DB}" presName="hierChild5" presStyleCnt="0"/>
      <dgm:spPr/>
    </dgm:pt>
    <dgm:pt modelId="{5182D1C1-4C42-49BF-B6BF-31B7E28AD344}" type="pres">
      <dgm:prSet presAssocID="{A83E3244-C966-48A9-9843-5A52D1D4EF44}" presName="hierChild5" presStyleCnt="0"/>
      <dgm:spPr/>
    </dgm:pt>
    <dgm:pt modelId="{74C96C56-5F34-4CE6-A7AD-D8EF6696112E}" type="pres">
      <dgm:prSet presAssocID="{6BD6F12B-61A4-4BB9-BBB8-0605C2EB4EC8}" presName="hierChild3" presStyleCnt="0"/>
      <dgm:spPr/>
    </dgm:pt>
  </dgm:ptLst>
  <dgm:cxnLst>
    <dgm:cxn modelId="{9ECFC609-A0CB-496B-8915-DBBBEAD558B9}" type="presOf" srcId="{9078B4C0-DDAC-40E0-B612-F3D784C57ABE}" destId="{C5D93B1E-88AC-4541-AE19-E11F7CBE7564}" srcOrd="0" destOrd="0" presId="urn:microsoft.com/office/officeart/2009/3/layout/HorizontalOrganizationChart"/>
    <dgm:cxn modelId="{DC1F5602-CCB3-48AA-ABF9-F2C512A84CD9}" type="presOf" srcId="{0F0BF06C-5662-4E6F-A67D-CBC52008C9CA}" destId="{AE849878-1885-4A34-9552-DAAA002FA0B7}" srcOrd="0" destOrd="0" presId="urn:microsoft.com/office/officeart/2009/3/layout/HorizontalOrganizationChart"/>
    <dgm:cxn modelId="{306BEBE4-7210-40B2-A039-3932A7E75407}" type="presOf" srcId="{1E8CA91E-D65B-4999-8C39-B42DD473AB1B}" destId="{AA7E7E4A-4738-42B8-BBBC-C1EDBA002970}" srcOrd="0" destOrd="0" presId="urn:microsoft.com/office/officeart/2009/3/layout/HorizontalOrganizationChart"/>
    <dgm:cxn modelId="{4C78B9F0-57AA-4339-855F-FDF2903CF3A9}" type="presOf" srcId="{A83E3244-C966-48A9-9843-5A52D1D4EF44}" destId="{F2A0C835-62B5-412D-AA19-61597090A593}" srcOrd="1" destOrd="0" presId="urn:microsoft.com/office/officeart/2009/3/layout/HorizontalOrganizationChart"/>
    <dgm:cxn modelId="{8A364FF9-8DAC-4025-8DFD-E93FDAAAC814}" type="presOf" srcId="{0F0BF06C-5662-4E6F-A67D-CBC52008C9CA}" destId="{AA3F6B36-4713-4E85-8B16-5D043E9C3B5B}" srcOrd="1" destOrd="0" presId="urn:microsoft.com/office/officeart/2009/3/layout/HorizontalOrganizationChart"/>
    <dgm:cxn modelId="{D68D604F-CD45-4104-BD73-7BD9056BA9E7}" type="presOf" srcId="{28729C4E-DBFD-4AEF-AC2F-FD1E4A01CB1D}" destId="{50AC2BE2-43A2-482D-8A76-EB165B4DB3F7}" srcOrd="1" destOrd="0" presId="urn:microsoft.com/office/officeart/2009/3/layout/HorizontalOrganizationChart"/>
    <dgm:cxn modelId="{259E4ECF-B2D2-B649-8C70-B3F94394AF73}" type="presOf" srcId="{473FC219-EDEC-EE46-9135-55DA1128307E}" destId="{888D2E75-E3BE-3F44-A092-7F8F3B1A37F7}" srcOrd="0" destOrd="0" presId="urn:microsoft.com/office/officeart/2009/3/layout/HorizontalOrganizationChart"/>
    <dgm:cxn modelId="{3E26DFC4-CC47-42D4-BBE4-CFB9175CF4B1}" type="presOf" srcId="{01EDFAF9-2B1D-4BA0-BD95-6F1043D4B981}" destId="{79F54981-AF16-4E50-A15C-AD527B132AEA}" srcOrd="0" destOrd="0" presId="urn:microsoft.com/office/officeart/2009/3/layout/HorizontalOrganizationChart"/>
    <dgm:cxn modelId="{87F956C7-03B0-48AF-A9DD-BB57DEEC5854}" type="presOf" srcId="{166C2DA0-8F89-4457-BC7B-38CBFF17F4FB}" destId="{CEBA8D4F-EB45-4DF1-8513-3AE2828B6E57}" srcOrd="1" destOrd="0" presId="urn:microsoft.com/office/officeart/2009/3/layout/HorizontalOrganizationChart"/>
    <dgm:cxn modelId="{64A49406-9EFC-4C1F-803C-C6A94674A1CA}" type="presOf" srcId="{6F23A282-8B66-432A-8FDB-38930AE8A4F4}" destId="{C97EAC7B-920D-4FC7-A6CB-FB3CB12C6D6B}" srcOrd="0" destOrd="0" presId="urn:microsoft.com/office/officeart/2009/3/layout/HorizontalOrganizationChart"/>
    <dgm:cxn modelId="{4ABD1E65-9AE8-47A1-8595-B8D763BBDE08}" type="presOf" srcId="{45423EEA-2E61-4648-9455-476BDE13D03A}" destId="{A03E8EB5-5AD8-4214-81E0-711617AE9071}" srcOrd="1" destOrd="0" presId="urn:microsoft.com/office/officeart/2009/3/layout/HorizontalOrganizationChart"/>
    <dgm:cxn modelId="{4709F991-4283-4062-9D45-E87F858DB778}" type="presOf" srcId="{6BD6F12B-61A4-4BB9-BBB8-0605C2EB4EC8}" destId="{F401F4ED-1215-4040-B3A9-BA27135F38EE}" srcOrd="1" destOrd="0" presId="urn:microsoft.com/office/officeart/2009/3/layout/HorizontalOrganizationChart"/>
    <dgm:cxn modelId="{F1C9BCBD-15B5-B94C-91F4-1657442A23CC}" srcId="{7CAB95D7-9A53-4A99-998E-F0DAEC1248D1}" destId="{473FC219-EDEC-EE46-9135-55DA1128307E}" srcOrd="0" destOrd="0" parTransId="{9BECFD50-2A72-8645-8424-70F47E8D99A5}" sibTransId="{CCBEAE46-BEE3-2946-B58C-6482229ABF4E}"/>
    <dgm:cxn modelId="{B3A844FC-7746-46F9-B67D-5992C927D989}" type="presOf" srcId="{F67BEF6E-968F-4DCF-94E7-7D03FAEFBE50}" destId="{06E4CF0D-C6BF-460C-ADB1-4CBE23C27B70}" srcOrd="0" destOrd="0" presId="urn:microsoft.com/office/officeart/2009/3/layout/HorizontalOrganizationChart"/>
    <dgm:cxn modelId="{74217539-8C81-400F-9EB9-5C82B3C905DA}" type="presOf" srcId="{9DDDA7CE-D2EC-40BD-8CCA-730E8B1B9D28}" destId="{828C47E9-1C9F-4963-B578-D76984FC79FB}" srcOrd="1" destOrd="0" presId="urn:microsoft.com/office/officeart/2009/3/layout/HorizontalOrganizationChart"/>
    <dgm:cxn modelId="{EB47AE37-5A9A-B444-AFF9-134BF7D63690}" type="presOf" srcId="{425EC235-BDE6-F444-86F5-77C46F872FC3}" destId="{4A138403-0DF5-E94F-AF87-27E4EC0EB13E}" srcOrd="0" destOrd="0" presId="urn:microsoft.com/office/officeart/2009/3/layout/HorizontalOrganizationChart"/>
    <dgm:cxn modelId="{F423A46E-BF1A-E548-93B3-31AB44C66D91}" type="presOf" srcId="{473FC219-EDEC-EE46-9135-55DA1128307E}" destId="{52652B55-D10D-CE4C-9F3C-A85C4500E41B}" srcOrd="1" destOrd="0" presId="urn:microsoft.com/office/officeart/2009/3/layout/HorizontalOrganizationChart"/>
    <dgm:cxn modelId="{AE000C99-FB75-468C-B42D-2A89FAAEE208}" type="presOf" srcId="{7CAB95D7-9A53-4A99-998E-F0DAEC1248D1}" destId="{66B71671-D265-4BF4-AB6B-EF48B091ADF4}" srcOrd="1" destOrd="0" presId="urn:microsoft.com/office/officeart/2009/3/layout/HorizontalOrganizationChart"/>
    <dgm:cxn modelId="{8E93497B-D6A8-4BD3-8C12-A581DE5A6B06}" type="presOf" srcId="{43FE3CD4-49BD-4B7D-977A-5A74C72C602D}" destId="{A25961B8-CEEE-4660-9024-4AB757B676DD}" srcOrd="0" destOrd="0" presId="urn:microsoft.com/office/officeart/2009/3/layout/HorizontalOrganizationChart"/>
    <dgm:cxn modelId="{32848446-80F4-4231-B055-A3EF414BBB68}" type="presOf" srcId="{AC5DDA01-9FA1-40AD-8C13-8B11A24A03A1}" destId="{2A6970BE-19C5-44CD-9C2C-DB40DB11790B}" srcOrd="0" destOrd="0" presId="urn:microsoft.com/office/officeart/2009/3/layout/HorizontalOrganizationChart"/>
    <dgm:cxn modelId="{13DE2411-2D2C-4745-B9CD-1912D2F5895C}" type="presOf" srcId="{C187E28F-67FA-4944-A333-477CF017A6C7}" destId="{F103C768-6D81-4EA4-B09E-415DB9186419}" srcOrd="0" destOrd="0" presId="urn:microsoft.com/office/officeart/2009/3/layout/HorizontalOrganizationChart"/>
    <dgm:cxn modelId="{35362CDF-D859-4C23-895F-A536DC0540E2}" type="presOf" srcId="{166C2DA0-8F89-4457-BC7B-38CBFF17F4FB}" destId="{B143EE1C-1E75-414B-8F71-479DFCFFE28B}" srcOrd="0" destOrd="0" presId="urn:microsoft.com/office/officeart/2009/3/layout/HorizontalOrganizationChart"/>
    <dgm:cxn modelId="{45C6ED38-85C1-4B1D-8ECD-1C4716625905}" type="presOf" srcId="{DF9D1FAC-9565-43BE-885F-BED6A63DED56}" destId="{AF182DF7-D512-45D0-B9B7-88AE763E0603}" srcOrd="0" destOrd="0" presId="urn:microsoft.com/office/officeart/2009/3/layout/HorizontalOrganizationChart"/>
    <dgm:cxn modelId="{C780C63F-E6CE-4428-A66F-DAF59600A2D2}" srcId="{C187E28F-67FA-4944-A333-477CF017A6C7}" destId="{28729C4E-DBFD-4AEF-AC2F-FD1E4A01CB1D}" srcOrd="3" destOrd="0" parTransId="{51429360-381E-48D2-8920-F87537ED7299}" sibTransId="{F1E8E454-AA83-4348-9217-6266F31F41F2}"/>
    <dgm:cxn modelId="{9E1D44EC-1920-411D-AF21-28845147B142}" srcId="{C3FB0E98-82D1-4125-956F-85514E8C9F77}" destId="{9DDDA7CE-D2EC-40BD-8CCA-730E8B1B9D28}" srcOrd="0" destOrd="0" parTransId="{9078B4C0-DDAC-40E0-B612-F3D784C57ABE}" sibTransId="{93C13C3F-78E6-465A-834C-24BE949A4EDE}"/>
    <dgm:cxn modelId="{8D8CE487-82B8-4C47-82D2-A2FB80E07016}" type="presOf" srcId="{9BECFD50-2A72-8645-8424-70F47E8D99A5}" destId="{9056D534-D139-0447-8611-40836CC95A75}" srcOrd="0" destOrd="0" presId="urn:microsoft.com/office/officeart/2009/3/layout/HorizontalOrganizationChart"/>
    <dgm:cxn modelId="{C1762F69-CC74-4320-B45D-90DD2AB77E3D}" type="presOf" srcId="{541EE2D7-43DE-4264-BD3C-1119662B0D2D}" destId="{4DDF2CFA-5258-4099-9CEB-41AA884D5EA2}" srcOrd="1" destOrd="0" presId="urn:microsoft.com/office/officeart/2009/3/layout/HorizontalOrganizationChart"/>
    <dgm:cxn modelId="{3A651A04-E381-42F2-9D3B-F7EE13D98516}" srcId="{C187E28F-67FA-4944-A333-477CF017A6C7}" destId="{01EDFAF9-2B1D-4BA0-BD95-6F1043D4B981}" srcOrd="1" destOrd="0" parTransId="{B4A6E8B8-34CC-470C-B011-5F7EAA18CF37}" sibTransId="{A341DC7F-F04A-4BC1-9868-350C38C22B42}"/>
    <dgm:cxn modelId="{543D0243-AE5C-4A96-9766-86D0F61BB387}" type="presOf" srcId="{C3FB0E98-82D1-4125-956F-85514E8C9F77}" destId="{835D6D80-B65B-4ADE-9646-F0DDFDC52F2E}" srcOrd="0" destOrd="0" presId="urn:microsoft.com/office/officeart/2009/3/layout/HorizontalOrganizationChart"/>
    <dgm:cxn modelId="{47E2588C-D862-4BE8-8387-495319AFFAA7}" srcId="{6BD6F12B-61A4-4BB9-BBB8-0605C2EB4EC8}" destId="{348E16DF-A019-4925-ABFB-9BBBB61E24AB}" srcOrd="3" destOrd="0" parTransId="{D2296402-8182-4D90-8B12-78581C938722}" sibTransId="{47D51078-72A0-494C-BFF3-3BCCC1770A74}"/>
    <dgm:cxn modelId="{68C66D1F-AC5B-4885-8771-00ADA301933A}" type="presOf" srcId="{C3678E34-BA3B-4C7D-A880-646BFB2320EC}" destId="{94C83EEE-D2D0-4073-A472-979269F61235}" srcOrd="0" destOrd="0" presId="urn:microsoft.com/office/officeart/2009/3/layout/HorizontalOrganizationChart"/>
    <dgm:cxn modelId="{D19F6DE8-70D7-5148-BF66-7B3EAB0B16A2}" type="presOf" srcId="{FD662029-4BBA-B54E-B50D-1C14C8C6678F}" destId="{B16A9751-C866-5D47-B042-19F87766F2D3}" srcOrd="0" destOrd="0" presId="urn:microsoft.com/office/officeart/2009/3/layout/HorizontalOrganizationChart"/>
    <dgm:cxn modelId="{36880377-4D0D-45AE-B99E-DAF154955FB6}" type="presOf" srcId="{545A4857-585B-4DC3-9262-3A46BE0111B4}" destId="{C719B944-E9AF-42B6-86C5-8F92780E86CE}" srcOrd="0" destOrd="0" presId="urn:microsoft.com/office/officeart/2009/3/layout/HorizontalOrganizationChart"/>
    <dgm:cxn modelId="{1582CF44-239B-184F-9511-73DBD9C8D843}" srcId="{C187E28F-67FA-4944-A333-477CF017A6C7}" destId="{7DB433E8-9C4E-3146-852C-A0AAAF2D7396}" srcOrd="2" destOrd="0" parTransId="{23567E22-D7D3-9C4D-A955-5D48473682F2}" sibTransId="{4F84A17C-E803-2740-A27D-746BF61DF1E2}"/>
    <dgm:cxn modelId="{2F998574-3FF7-48D9-9A7C-8D61DCEA472D}" srcId="{6BD6F12B-61A4-4BB9-BBB8-0605C2EB4EC8}" destId="{AC5DDA01-9FA1-40AD-8C13-8B11A24A03A1}" srcOrd="4" destOrd="0" parTransId="{1E8CA91E-D65B-4999-8C39-B42DD473AB1B}" sibTransId="{D02D6527-2A0E-4523-B0C2-06221615B23D}"/>
    <dgm:cxn modelId="{3E9A9AE6-47D8-1F43-8984-EADBFE4F6454}" type="presOf" srcId="{425EC235-BDE6-F444-86F5-77C46F872FC3}" destId="{A531C8C4-C916-E54C-97C4-F8F5B044BD6B}" srcOrd="1" destOrd="0" presId="urn:microsoft.com/office/officeart/2009/3/layout/HorizontalOrganizationChart"/>
    <dgm:cxn modelId="{164046F2-5F5E-4A70-8DD5-99980F8A781F}" type="presOf" srcId="{51429360-381E-48D2-8920-F87537ED7299}" destId="{5BF69A06-5053-4418-A212-BAECB40BE5DE}" srcOrd="0" destOrd="0" presId="urn:microsoft.com/office/officeart/2009/3/layout/HorizontalOrganizationChart"/>
    <dgm:cxn modelId="{26E3583D-B8D1-5F41-B01C-30CA9F98145B}" type="presOf" srcId="{7DB433E8-9C4E-3146-852C-A0AAAF2D7396}" destId="{6BAECC06-67B3-564E-9A02-F5900054E58C}" srcOrd="1" destOrd="0" presId="urn:microsoft.com/office/officeart/2009/3/layout/HorizontalOrganizationChart"/>
    <dgm:cxn modelId="{DBEE9181-A548-4FB5-B7A0-2D68E65DBEC3}" type="presOf" srcId="{9BEB8224-ED07-41B5-9460-B9D5C4624578}" destId="{18F6EBB5-6082-40C6-97E1-5FAD3D20BC68}" srcOrd="0" destOrd="0" presId="urn:microsoft.com/office/officeart/2009/3/layout/HorizontalOrganizationChart"/>
    <dgm:cxn modelId="{BAEF17F4-E10A-FC4B-AA80-831B76514B34}" type="presOf" srcId="{7DB433E8-9C4E-3146-852C-A0AAAF2D7396}" destId="{96420662-D449-5A49-8AB6-C53C901C18B0}" srcOrd="0" destOrd="0" presId="urn:microsoft.com/office/officeart/2009/3/layout/HorizontalOrganizationChart"/>
    <dgm:cxn modelId="{1B4448DE-3DF3-4C49-B7D7-471F28FCC5B4}" srcId="{AC5DDA01-9FA1-40AD-8C13-8B11A24A03A1}" destId="{0F0BF06C-5662-4E6F-A67D-CBC52008C9CA}" srcOrd="0" destOrd="0" parTransId="{6F23A282-8B66-432A-8FDB-38930AE8A4F4}" sibTransId="{2479C79E-0DE4-40E0-BCEE-D1053BD4A21D}"/>
    <dgm:cxn modelId="{0B7460C7-80DF-2544-ADE2-28CB39DA4B2B}" type="presOf" srcId="{44307387-6E42-DE4E-A2E8-3383D4FA71DB}" destId="{37F482F3-3935-DC4F-B692-0ECFA4A8B50B}" srcOrd="1" destOrd="0" presId="urn:microsoft.com/office/officeart/2009/3/layout/HorizontalOrganizationChart"/>
    <dgm:cxn modelId="{B2A88D54-9146-4341-AA64-B4CFF2BB107E}" type="presOf" srcId="{B4A6E8B8-34CC-470C-B011-5F7EAA18CF37}" destId="{B44DF870-EBFD-461D-BE54-55EE9C39A5AC}" srcOrd="0" destOrd="0" presId="urn:microsoft.com/office/officeart/2009/3/layout/HorizontalOrganizationChart"/>
    <dgm:cxn modelId="{F2A395B9-E945-3A44-A9B7-D3E51FEF6450}" type="presOf" srcId="{44307387-6E42-DE4E-A2E8-3383D4FA71DB}" destId="{736D50C1-BD11-0940-8AE6-F9077211AABF}" srcOrd="0" destOrd="0" presId="urn:microsoft.com/office/officeart/2009/3/layout/HorizontalOrganizationChart"/>
    <dgm:cxn modelId="{CA3B49B2-AEA4-4454-BC42-BD9648F7C465}" type="presOf" srcId="{01EDFAF9-2B1D-4BA0-BD95-6F1043D4B981}" destId="{CDEDC92A-2552-48CB-AEBF-A83C1F1859FE}" srcOrd="1" destOrd="0" presId="urn:microsoft.com/office/officeart/2009/3/layout/HorizontalOrganizationChart"/>
    <dgm:cxn modelId="{F9F32F9E-F9A9-4CC6-8539-607A0E743339}" type="presOf" srcId="{45423EEA-2E61-4648-9455-476BDE13D03A}" destId="{97718D7D-35C5-4F02-A544-A35EA42BE3EA}" srcOrd="0" destOrd="0" presId="urn:microsoft.com/office/officeart/2009/3/layout/HorizontalOrganizationChart"/>
    <dgm:cxn modelId="{69A329C5-5D4D-6F4E-932F-C46C14CF4137}" type="presOf" srcId="{BFEE29F1-C5EE-2641-9162-FFB8EB1699CF}" destId="{FD46AEC6-FE3D-9A48-8EBB-5A30A5F0BE7A}" srcOrd="0" destOrd="0" presId="urn:microsoft.com/office/officeart/2009/3/layout/HorizontalOrganizationChart"/>
    <dgm:cxn modelId="{F5EB33C9-A2C0-40ED-B986-D30D8581B1CA}" type="presOf" srcId="{348E16DF-A019-4925-ABFB-9BBBB61E24AB}" destId="{8A594FE0-73F0-4BE0-803F-E1A56F2DDEF5}" srcOrd="1" destOrd="0" presId="urn:microsoft.com/office/officeart/2009/3/layout/HorizontalOrganizationChart"/>
    <dgm:cxn modelId="{23A064E9-0FBA-4691-A5B5-3BABB142F31A}" type="presOf" srcId="{C3FB0E98-82D1-4125-956F-85514E8C9F77}" destId="{C8C4F880-2ECB-45C0-972A-F70EE9B4FEFC}" srcOrd="1" destOrd="0" presId="urn:microsoft.com/office/officeart/2009/3/layout/HorizontalOrganizationChart"/>
    <dgm:cxn modelId="{D3BB7C97-3FD9-4F43-B248-7451653182AD}" type="presOf" srcId="{3482F915-F36F-4BAE-BF81-55134407B9BE}" destId="{28DA2B3B-CA04-4E92-82C7-602606D51500}" srcOrd="0" destOrd="0" presId="urn:microsoft.com/office/officeart/2009/3/layout/HorizontalOrganizationChart"/>
    <dgm:cxn modelId="{58698747-6E85-4048-8E09-0CC1F8EAEFD0}" type="presOf" srcId="{A83E3244-C966-48A9-9843-5A52D1D4EF44}" destId="{046EA9C5-9488-49BA-A293-4F692DECB20F}" srcOrd="0" destOrd="0" presId="urn:microsoft.com/office/officeart/2009/3/layout/HorizontalOrganizationChart"/>
    <dgm:cxn modelId="{5BA58E66-352B-42F4-A594-35FA7CE5BF5B}" type="presOf" srcId="{D2296402-8182-4D90-8B12-78581C938722}" destId="{C65D8507-05A8-4FB9-BF71-10810BF06894}" srcOrd="0" destOrd="0" presId="urn:microsoft.com/office/officeart/2009/3/layout/HorizontalOrganizationChart"/>
    <dgm:cxn modelId="{15D41275-AB04-48B0-BF49-B1A186CC4F78}" srcId="{6BD6F12B-61A4-4BB9-BBB8-0605C2EB4EC8}" destId="{A83E3244-C966-48A9-9843-5A52D1D4EF44}" srcOrd="6" destOrd="0" parTransId="{43FE3CD4-49BD-4B7D-977A-5A74C72C602D}" sibTransId="{1965C445-1FA3-4AE9-963E-B6CC465ABECE}"/>
    <dgm:cxn modelId="{45500E5A-A205-4BCF-AF35-2524859D0AB6}" srcId="{6BD6F12B-61A4-4BB9-BBB8-0605C2EB4EC8}" destId="{45423EEA-2E61-4648-9455-476BDE13D03A}" srcOrd="2" destOrd="0" parTransId="{545A4857-585B-4DC3-9262-3A46BE0111B4}" sibTransId="{875ED863-23BB-4B85-A06D-AC96914AA78A}"/>
    <dgm:cxn modelId="{65F84D4A-1762-471A-A936-C5EC6C32BECC}" type="presOf" srcId="{348E16DF-A019-4925-ABFB-9BBBB61E24AB}" destId="{7591CF43-CADE-4A8C-BB02-A91386425E81}" srcOrd="0" destOrd="0" presId="urn:microsoft.com/office/officeart/2009/3/layout/HorizontalOrganizationChart"/>
    <dgm:cxn modelId="{68658EE2-8E59-43F4-87D0-AEB2A83E5935}" type="presOf" srcId="{9EF5F9F2-919E-483E-9AD0-58B0D7E40784}" destId="{996578B1-C51C-47C5-BE25-31997AD1FD87}" srcOrd="0" destOrd="0" presId="urn:microsoft.com/office/officeart/2009/3/layout/HorizontalOrganizationChart"/>
    <dgm:cxn modelId="{3A2720D8-A0C6-4496-97ED-65CD0149725B}" srcId="{6BD6F12B-61A4-4BB9-BBB8-0605C2EB4EC8}" destId="{166C2DA0-8F89-4457-BC7B-38CBFF17F4FB}" srcOrd="1" destOrd="0" parTransId="{9BEB8224-ED07-41B5-9460-B9D5C4624578}" sibTransId="{1E25C0B8-67E0-4B9A-A905-C79955B2D748}"/>
    <dgm:cxn modelId="{C68E253D-F417-4F7A-9BCC-431795886545}" type="presOf" srcId="{9DDDA7CE-D2EC-40BD-8CCA-730E8B1B9D28}" destId="{4AC0B6AA-776E-405C-BC8B-B3C2DB0A21E2}" srcOrd="0" destOrd="0" presId="urn:microsoft.com/office/officeart/2009/3/layout/HorizontalOrganizationChart"/>
    <dgm:cxn modelId="{1FF66EA9-2200-9546-859E-EB728CC96EC8}" type="presOf" srcId="{23567E22-D7D3-9C4D-A955-5D48473682F2}" destId="{E1B0237F-461E-5146-ACBD-1A1E55D0524E}" srcOrd="0" destOrd="0" presId="urn:microsoft.com/office/officeart/2009/3/layout/HorizontalOrganizationChart"/>
    <dgm:cxn modelId="{E58F1266-4171-46BD-9DCA-E6DA1BD58952}" type="presOf" srcId="{6BD6F12B-61A4-4BB9-BBB8-0605C2EB4EC8}" destId="{78D3C569-8D50-4C38-803F-32950D55F956}" srcOrd="0" destOrd="0" presId="urn:microsoft.com/office/officeart/2009/3/layout/HorizontalOrganizationChart"/>
    <dgm:cxn modelId="{0F11E3E5-25BA-2C4A-A65A-9CA5B65A7A39}" srcId="{166C2DA0-8F89-4457-BC7B-38CBFF17F4FB}" destId="{425EC235-BDE6-F444-86F5-77C46F872FC3}" srcOrd="0" destOrd="0" parTransId="{FD662029-4BBA-B54E-B50D-1C14C8C6678F}" sibTransId="{64F4729F-2141-E245-A502-B8D234ECC126}"/>
    <dgm:cxn modelId="{7C64C068-EA3A-4BFB-817E-1223B18D13BC}" type="presOf" srcId="{541EE2D7-43DE-4264-BD3C-1119662B0D2D}" destId="{E87D371B-AB2F-41A9-B93D-F60DBE8AD9EE}" srcOrd="0" destOrd="0" presId="urn:microsoft.com/office/officeart/2009/3/layout/HorizontalOrganizationChart"/>
    <dgm:cxn modelId="{F4210593-0F80-4E09-87A8-5C7607D72522}" srcId="{6BD6F12B-61A4-4BB9-BBB8-0605C2EB4EC8}" destId="{7CAB95D7-9A53-4A99-998E-F0DAEC1248D1}" srcOrd="0" destOrd="0" parTransId="{DF9D1FAC-9565-43BE-885F-BED6A63DED56}" sibTransId="{3A0B7B86-9222-4BEE-A0EE-DE06ECA26256}"/>
    <dgm:cxn modelId="{C12A8FD3-B0A6-4CDD-8394-65556375AB88}" srcId="{6BD6F12B-61A4-4BB9-BBB8-0605C2EB4EC8}" destId="{C3FB0E98-82D1-4125-956F-85514E8C9F77}" srcOrd="5" destOrd="0" parTransId="{BE652C1B-7F13-42FD-9687-86122C7BDA51}" sibTransId="{2BF3679B-5781-4E98-A400-B4E81F1A3BB0}"/>
    <dgm:cxn modelId="{844B8B20-454B-40B1-B2CC-466E03179A44}" srcId="{348E16DF-A019-4925-ABFB-9BBBB61E24AB}" destId="{C187E28F-67FA-4944-A333-477CF017A6C7}" srcOrd="0" destOrd="0" parTransId="{C3678E34-BA3B-4C7D-A880-646BFB2320EC}" sibTransId="{0DE0588E-A44B-41E0-9935-579618FBC120}"/>
    <dgm:cxn modelId="{DC758FD2-BC48-4E38-99BE-9ECDEF5E8445}" srcId="{C187E28F-67FA-4944-A333-477CF017A6C7}" destId="{541EE2D7-43DE-4264-BD3C-1119662B0D2D}" srcOrd="0" destOrd="0" parTransId="{F67BEF6E-968F-4DCF-94E7-7D03FAEFBE50}" sibTransId="{C709A928-C0E3-408A-9932-E6C10811663C}"/>
    <dgm:cxn modelId="{2546B2C0-1E9D-7445-8CF1-11CCEB99A72B}" srcId="{A83E3244-C966-48A9-9843-5A52D1D4EF44}" destId="{44307387-6E42-DE4E-A2E8-3383D4FA71DB}" srcOrd="0" destOrd="0" parTransId="{BFEE29F1-C5EE-2641-9162-FFB8EB1699CF}" sibTransId="{FCF3AABF-903E-4E42-9135-400150A395C7}"/>
    <dgm:cxn modelId="{60EE96FC-2C70-46C4-BDD1-BE91A97BB432}" type="presOf" srcId="{28729C4E-DBFD-4AEF-AC2F-FD1E4A01CB1D}" destId="{3C1D0310-13C9-404C-8E05-7AE40CBF8B4E}" srcOrd="0" destOrd="0" presId="urn:microsoft.com/office/officeart/2009/3/layout/HorizontalOrganizationChart"/>
    <dgm:cxn modelId="{1003E3B6-1FFF-4656-9959-5F500988BEA5}" type="presOf" srcId="{AC5DDA01-9FA1-40AD-8C13-8B11A24A03A1}" destId="{174110C7-1627-4606-B975-4FD37DEC1467}" srcOrd="1" destOrd="0" presId="urn:microsoft.com/office/officeart/2009/3/layout/HorizontalOrganizationChart"/>
    <dgm:cxn modelId="{3CB5C44B-9DA5-4BC7-A6ED-772F5008B5CF}" type="presOf" srcId="{BE652C1B-7F13-42FD-9687-86122C7BDA51}" destId="{2690B475-DA7E-465A-A5C4-DF727E628C82}" srcOrd="0" destOrd="0" presId="urn:microsoft.com/office/officeart/2009/3/layout/HorizontalOrganizationChart"/>
    <dgm:cxn modelId="{EA1948C5-1351-4385-A936-8ACC602A19EC}" srcId="{9EF5F9F2-919E-483E-9AD0-58B0D7E40784}" destId="{6BD6F12B-61A4-4BB9-BBB8-0605C2EB4EC8}" srcOrd="0" destOrd="0" parTransId="{099B1FEB-21F4-4581-B95B-696DE903AC63}" sibTransId="{CF35A6D0-1F6D-4F01-B1DE-FD86169FD35A}"/>
    <dgm:cxn modelId="{DA75F93C-613D-4BE1-8DBC-1EF2C4E09AAF}" type="presOf" srcId="{F6F256AD-E03D-4417-96D6-5F5BA2C67D91}" destId="{AA7C7669-2357-42DB-BFA0-9CA58AEF24EA}" srcOrd="1" destOrd="0" presId="urn:microsoft.com/office/officeart/2009/3/layout/HorizontalOrganizationChart"/>
    <dgm:cxn modelId="{8F32A2F5-3427-4568-B3B7-8F865FB6C3CC}" type="presOf" srcId="{C187E28F-67FA-4944-A333-477CF017A6C7}" destId="{D8584A17-0C47-4DBC-9AA8-E1CEC59375AB}" srcOrd="1" destOrd="0" presId="urn:microsoft.com/office/officeart/2009/3/layout/HorizontalOrganizationChart"/>
    <dgm:cxn modelId="{B0ED6EE4-E790-4954-9476-72ABCC055705}" type="presOf" srcId="{F6F256AD-E03D-4417-96D6-5F5BA2C67D91}" destId="{CE44F219-4BCB-41BF-B882-CC8ECBF932CE}" srcOrd="0" destOrd="0" presId="urn:microsoft.com/office/officeart/2009/3/layout/HorizontalOrganizationChart"/>
    <dgm:cxn modelId="{ED391DDA-84EA-48F2-98B3-5E3B25A55974}" type="presOf" srcId="{7CAB95D7-9A53-4A99-998E-F0DAEC1248D1}" destId="{5F144CB7-0E7C-4BC2-8862-E2EB1827A925}" srcOrd="0" destOrd="0" presId="urn:microsoft.com/office/officeart/2009/3/layout/HorizontalOrganizationChart"/>
    <dgm:cxn modelId="{67269602-68FD-4E31-8DF6-1B0B4C408707}" srcId="{45423EEA-2E61-4648-9455-476BDE13D03A}" destId="{F6F256AD-E03D-4417-96D6-5F5BA2C67D91}" srcOrd="0" destOrd="0" parTransId="{3482F915-F36F-4BAE-BF81-55134407B9BE}" sibTransId="{8EBD8310-B97D-42B1-8608-E35C34D15912}"/>
    <dgm:cxn modelId="{4DA05676-EADF-4EA7-A294-D31F2239A792}" type="presParOf" srcId="{996578B1-C51C-47C5-BE25-31997AD1FD87}" destId="{4C4041BC-120E-470F-9B13-285598C91C7A}" srcOrd="0" destOrd="0" presId="urn:microsoft.com/office/officeart/2009/3/layout/HorizontalOrganizationChart"/>
    <dgm:cxn modelId="{69C85CEE-74D7-4DD2-A9EA-E48B152C4C6F}" type="presParOf" srcId="{4C4041BC-120E-470F-9B13-285598C91C7A}" destId="{D4582D7E-B8AA-4044-A04A-DCC37F987C5B}" srcOrd="0" destOrd="0" presId="urn:microsoft.com/office/officeart/2009/3/layout/HorizontalOrganizationChart"/>
    <dgm:cxn modelId="{11C71D6D-80C7-4AA8-9F67-02833B453E0D}" type="presParOf" srcId="{D4582D7E-B8AA-4044-A04A-DCC37F987C5B}" destId="{78D3C569-8D50-4C38-803F-32950D55F956}" srcOrd="0" destOrd="0" presId="urn:microsoft.com/office/officeart/2009/3/layout/HorizontalOrganizationChart"/>
    <dgm:cxn modelId="{EE0D040B-83CF-40C7-A620-89B09989CB22}" type="presParOf" srcId="{D4582D7E-B8AA-4044-A04A-DCC37F987C5B}" destId="{F401F4ED-1215-4040-B3A9-BA27135F38EE}" srcOrd="1" destOrd="0" presId="urn:microsoft.com/office/officeart/2009/3/layout/HorizontalOrganizationChart"/>
    <dgm:cxn modelId="{690A8FDC-9362-4F9B-873F-78A0E0D722EF}" type="presParOf" srcId="{4C4041BC-120E-470F-9B13-285598C91C7A}" destId="{335A3971-6BEE-401B-A146-BA8A07D0FF70}" srcOrd="1" destOrd="0" presId="urn:microsoft.com/office/officeart/2009/3/layout/HorizontalOrganizationChart"/>
    <dgm:cxn modelId="{8BEA6F96-3813-4AA8-A8C5-580DC771F906}" type="presParOf" srcId="{335A3971-6BEE-401B-A146-BA8A07D0FF70}" destId="{AF182DF7-D512-45D0-B9B7-88AE763E0603}" srcOrd="0" destOrd="0" presId="urn:microsoft.com/office/officeart/2009/3/layout/HorizontalOrganizationChart"/>
    <dgm:cxn modelId="{7560D704-2520-4287-8970-29D816B13120}" type="presParOf" srcId="{335A3971-6BEE-401B-A146-BA8A07D0FF70}" destId="{5B27E345-6D21-4339-9C8C-F4F8FF5FEA9D}" srcOrd="1" destOrd="0" presId="urn:microsoft.com/office/officeart/2009/3/layout/HorizontalOrganizationChart"/>
    <dgm:cxn modelId="{33DB7AB9-49D9-48AB-AA87-279227D87DB5}" type="presParOf" srcId="{5B27E345-6D21-4339-9C8C-F4F8FF5FEA9D}" destId="{2E140EAA-2F40-401F-864F-DFC348D4BD79}" srcOrd="0" destOrd="0" presId="urn:microsoft.com/office/officeart/2009/3/layout/HorizontalOrganizationChart"/>
    <dgm:cxn modelId="{C249BF72-ECFE-4D2B-8CE2-A1E135C8C999}" type="presParOf" srcId="{2E140EAA-2F40-401F-864F-DFC348D4BD79}" destId="{5F144CB7-0E7C-4BC2-8862-E2EB1827A925}" srcOrd="0" destOrd="0" presId="urn:microsoft.com/office/officeart/2009/3/layout/HorizontalOrganizationChart"/>
    <dgm:cxn modelId="{5CF54E74-E471-47B3-B33F-CB2D99B59767}" type="presParOf" srcId="{2E140EAA-2F40-401F-864F-DFC348D4BD79}" destId="{66B71671-D265-4BF4-AB6B-EF48B091ADF4}" srcOrd="1" destOrd="0" presId="urn:microsoft.com/office/officeart/2009/3/layout/HorizontalOrganizationChart"/>
    <dgm:cxn modelId="{AC6A07D1-59A9-4F04-ABE5-13DFA9E076E4}" type="presParOf" srcId="{5B27E345-6D21-4339-9C8C-F4F8FF5FEA9D}" destId="{1B3554D1-9DCA-4DEB-A3FE-04398273CC67}" srcOrd="1" destOrd="0" presId="urn:microsoft.com/office/officeart/2009/3/layout/HorizontalOrganizationChart"/>
    <dgm:cxn modelId="{6579A87D-9697-8A49-AE2F-E44DC500BA36}" type="presParOf" srcId="{1B3554D1-9DCA-4DEB-A3FE-04398273CC67}" destId="{9056D534-D139-0447-8611-40836CC95A75}" srcOrd="0" destOrd="0" presId="urn:microsoft.com/office/officeart/2009/3/layout/HorizontalOrganizationChart"/>
    <dgm:cxn modelId="{645D15DC-5817-E449-850F-530AA4529D90}" type="presParOf" srcId="{1B3554D1-9DCA-4DEB-A3FE-04398273CC67}" destId="{38D08D0C-EB02-9541-AC0F-655ECCF62181}" srcOrd="1" destOrd="0" presId="urn:microsoft.com/office/officeart/2009/3/layout/HorizontalOrganizationChart"/>
    <dgm:cxn modelId="{4CF75927-B83B-4042-B99E-1924E517B751}" type="presParOf" srcId="{38D08D0C-EB02-9541-AC0F-655ECCF62181}" destId="{F50FF181-C912-B844-846A-248E55EDC110}" srcOrd="0" destOrd="0" presId="urn:microsoft.com/office/officeart/2009/3/layout/HorizontalOrganizationChart"/>
    <dgm:cxn modelId="{A5AC5945-1761-CA4D-836D-41D26B413F7F}" type="presParOf" srcId="{F50FF181-C912-B844-846A-248E55EDC110}" destId="{888D2E75-E3BE-3F44-A092-7F8F3B1A37F7}" srcOrd="0" destOrd="0" presId="urn:microsoft.com/office/officeart/2009/3/layout/HorizontalOrganizationChart"/>
    <dgm:cxn modelId="{7BE6F179-AC9B-7E4A-AF73-963712971355}" type="presParOf" srcId="{F50FF181-C912-B844-846A-248E55EDC110}" destId="{52652B55-D10D-CE4C-9F3C-A85C4500E41B}" srcOrd="1" destOrd="0" presId="urn:microsoft.com/office/officeart/2009/3/layout/HorizontalOrganizationChart"/>
    <dgm:cxn modelId="{B1B191AB-AD60-AA43-AB92-D506102A0B3F}" type="presParOf" srcId="{38D08D0C-EB02-9541-AC0F-655ECCF62181}" destId="{0935BB76-0242-A440-BF4A-7DE2992900F1}" srcOrd="1" destOrd="0" presId="urn:microsoft.com/office/officeart/2009/3/layout/HorizontalOrganizationChart"/>
    <dgm:cxn modelId="{8506EDDC-960C-0142-83F5-7752D0B0CC51}" type="presParOf" srcId="{38D08D0C-EB02-9541-AC0F-655ECCF62181}" destId="{43125B6B-D05B-154F-A4AC-25C4EC3F518B}" srcOrd="2" destOrd="0" presId="urn:microsoft.com/office/officeart/2009/3/layout/HorizontalOrganizationChart"/>
    <dgm:cxn modelId="{9DF83345-E43A-4C43-8838-C6C51F48A228}" type="presParOf" srcId="{5B27E345-6D21-4339-9C8C-F4F8FF5FEA9D}" destId="{2B07F9CB-1309-4471-803E-84B8FB9518D6}" srcOrd="2" destOrd="0" presId="urn:microsoft.com/office/officeart/2009/3/layout/HorizontalOrganizationChart"/>
    <dgm:cxn modelId="{CE29B73C-0795-4D29-A2AA-C83EB8108166}" type="presParOf" srcId="{335A3971-6BEE-401B-A146-BA8A07D0FF70}" destId="{18F6EBB5-6082-40C6-97E1-5FAD3D20BC68}" srcOrd="2" destOrd="0" presId="urn:microsoft.com/office/officeart/2009/3/layout/HorizontalOrganizationChart"/>
    <dgm:cxn modelId="{DA073879-906C-4957-91E2-48DFCB9C1FD1}" type="presParOf" srcId="{335A3971-6BEE-401B-A146-BA8A07D0FF70}" destId="{5AB1F3D7-0D24-428B-A66E-669ED2EEEA23}" srcOrd="3" destOrd="0" presId="urn:microsoft.com/office/officeart/2009/3/layout/HorizontalOrganizationChart"/>
    <dgm:cxn modelId="{73F668E1-CD55-45E9-B6AB-C13E650C63C2}" type="presParOf" srcId="{5AB1F3D7-0D24-428B-A66E-669ED2EEEA23}" destId="{0AA6C607-1583-4E1F-8EFC-82197725C1E3}" srcOrd="0" destOrd="0" presId="urn:microsoft.com/office/officeart/2009/3/layout/HorizontalOrganizationChart"/>
    <dgm:cxn modelId="{F5469183-F067-412A-B1AD-D6F46F6E564C}" type="presParOf" srcId="{0AA6C607-1583-4E1F-8EFC-82197725C1E3}" destId="{B143EE1C-1E75-414B-8F71-479DFCFFE28B}" srcOrd="0" destOrd="0" presId="urn:microsoft.com/office/officeart/2009/3/layout/HorizontalOrganizationChart"/>
    <dgm:cxn modelId="{AD648AF3-15D3-42EE-BC44-8D2C722BF186}" type="presParOf" srcId="{0AA6C607-1583-4E1F-8EFC-82197725C1E3}" destId="{CEBA8D4F-EB45-4DF1-8513-3AE2828B6E57}" srcOrd="1" destOrd="0" presId="urn:microsoft.com/office/officeart/2009/3/layout/HorizontalOrganizationChart"/>
    <dgm:cxn modelId="{C4077E51-0172-47AD-9EEE-6345BFFE206B}" type="presParOf" srcId="{5AB1F3D7-0D24-428B-A66E-669ED2EEEA23}" destId="{ECA6657D-A87D-4718-A384-149C0B0CC21E}" srcOrd="1" destOrd="0" presId="urn:microsoft.com/office/officeart/2009/3/layout/HorizontalOrganizationChart"/>
    <dgm:cxn modelId="{F94D5CA7-1595-9E4D-953C-9001D6F92E57}" type="presParOf" srcId="{ECA6657D-A87D-4718-A384-149C0B0CC21E}" destId="{B16A9751-C866-5D47-B042-19F87766F2D3}" srcOrd="0" destOrd="0" presId="urn:microsoft.com/office/officeart/2009/3/layout/HorizontalOrganizationChart"/>
    <dgm:cxn modelId="{C72797E9-7B3D-D54D-8BF9-74B674EDBF85}" type="presParOf" srcId="{ECA6657D-A87D-4718-A384-149C0B0CC21E}" destId="{99AB9E74-B81E-AB4F-9E2A-FE955B2AE058}" srcOrd="1" destOrd="0" presId="urn:microsoft.com/office/officeart/2009/3/layout/HorizontalOrganizationChart"/>
    <dgm:cxn modelId="{C19F8B69-C783-7044-B32E-EFB8CA84737B}" type="presParOf" srcId="{99AB9E74-B81E-AB4F-9E2A-FE955B2AE058}" destId="{3AB9DB95-9A92-8D40-AA4C-3A1BAB2E74F8}" srcOrd="0" destOrd="0" presId="urn:microsoft.com/office/officeart/2009/3/layout/HorizontalOrganizationChart"/>
    <dgm:cxn modelId="{C4EDEB00-C4FE-E045-8995-D648FA2304A5}" type="presParOf" srcId="{3AB9DB95-9A92-8D40-AA4C-3A1BAB2E74F8}" destId="{4A138403-0DF5-E94F-AF87-27E4EC0EB13E}" srcOrd="0" destOrd="0" presId="urn:microsoft.com/office/officeart/2009/3/layout/HorizontalOrganizationChart"/>
    <dgm:cxn modelId="{3852B948-8953-C149-BF8C-7B9542D725B1}" type="presParOf" srcId="{3AB9DB95-9A92-8D40-AA4C-3A1BAB2E74F8}" destId="{A531C8C4-C916-E54C-97C4-F8F5B044BD6B}" srcOrd="1" destOrd="0" presId="urn:microsoft.com/office/officeart/2009/3/layout/HorizontalOrganizationChart"/>
    <dgm:cxn modelId="{F5736909-176C-5B41-8E4E-1379705A59F7}" type="presParOf" srcId="{99AB9E74-B81E-AB4F-9E2A-FE955B2AE058}" destId="{4BBAF3B5-1688-A746-81C7-B4A33691C13E}" srcOrd="1" destOrd="0" presId="urn:microsoft.com/office/officeart/2009/3/layout/HorizontalOrganizationChart"/>
    <dgm:cxn modelId="{37C98DE5-CE93-A944-9AA2-2CCEBDB024ED}" type="presParOf" srcId="{99AB9E74-B81E-AB4F-9E2A-FE955B2AE058}" destId="{17F988E3-8329-D448-A323-C3CC46C27BCF}" srcOrd="2" destOrd="0" presId="urn:microsoft.com/office/officeart/2009/3/layout/HorizontalOrganizationChart"/>
    <dgm:cxn modelId="{8F9C19A3-6F3C-49FA-A3CF-8AC6293E2E94}" type="presParOf" srcId="{5AB1F3D7-0D24-428B-A66E-669ED2EEEA23}" destId="{5592E63F-EC9D-4CB3-AA94-231EBCBA44DC}" srcOrd="2" destOrd="0" presId="urn:microsoft.com/office/officeart/2009/3/layout/HorizontalOrganizationChart"/>
    <dgm:cxn modelId="{F30E245A-6868-4115-B057-ABAA29A55AE5}" type="presParOf" srcId="{335A3971-6BEE-401B-A146-BA8A07D0FF70}" destId="{C719B944-E9AF-42B6-86C5-8F92780E86CE}" srcOrd="4" destOrd="0" presId="urn:microsoft.com/office/officeart/2009/3/layout/HorizontalOrganizationChart"/>
    <dgm:cxn modelId="{E09D6FB7-792A-4B0F-9ED8-DCF45303BCDB}" type="presParOf" srcId="{335A3971-6BEE-401B-A146-BA8A07D0FF70}" destId="{085FD88E-C3CA-4BD7-AC4B-AB46CDE082B5}" srcOrd="5" destOrd="0" presId="urn:microsoft.com/office/officeart/2009/3/layout/HorizontalOrganizationChart"/>
    <dgm:cxn modelId="{640DAC72-2006-426D-8337-0E703043D84C}" type="presParOf" srcId="{085FD88E-C3CA-4BD7-AC4B-AB46CDE082B5}" destId="{BF1B4E69-F7F7-4171-8789-0820AF661102}" srcOrd="0" destOrd="0" presId="urn:microsoft.com/office/officeart/2009/3/layout/HorizontalOrganizationChart"/>
    <dgm:cxn modelId="{0D47A356-D50E-4852-AA48-72E791C1B768}" type="presParOf" srcId="{BF1B4E69-F7F7-4171-8789-0820AF661102}" destId="{97718D7D-35C5-4F02-A544-A35EA42BE3EA}" srcOrd="0" destOrd="0" presId="urn:microsoft.com/office/officeart/2009/3/layout/HorizontalOrganizationChart"/>
    <dgm:cxn modelId="{0C02D761-9AC7-4D91-A6C7-404AA6C6BA8E}" type="presParOf" srcId="{BF1B4E69-F7F7-4171-8789-0820AF661102}" destId="{A03E8EB5-5AD8-4214-81E0-711617AE9071}" srcOrd="1" destOrd="0" presId="urn:microsoft.com/office/officeart/2009/3/layout/HorizontalOrganizationChart"/>
    <dgm:cxn modelId="{B4AB94E6-C0EB-480C-A4AC-A2FC4CAD8B60}" type="presParOf" srcId="{085FD88E-C3CA-4BD7-AC4B-AB46CDE082B5}" destId="{61964F52-B448-47A0-86F1-E1B4F00487E1}" srcOrd="1" destOrd="0" presId="urn:microsoft.com/office/officeart/2009/3/layout/HorizontalOrganizationChart"/>
    <dgm:cxn modelId="{4445C5EF-C19B-4390-A673-052DD3D23898}" type="presParOf" srcId="{61964F52-B448-47A0-86F1-E1B4F00487E1}" destId="{28DA2B3B-CA04-4E92-82C7-602606D51500}" srcOrd="0" destOrd="0" presId="urn:microsoft.com/office/officeart/2009/3/layout/HorizontalOrganizationChart"/>
    <dgm:cxn modelId="{6C726984-3845-4E64-A4AA-70964017B5E2}" type="presParOf" srcId="{61964F52-B448-47A0-86F1-E1B4F00487E1}" destId="{87D99697-A2C0-44E3-B55A-3735F74EF6EF}" srcOrd="1" destOrd="0" presId="urn:microsoft.com/office/officeart/2009/3/layout/HorizontalOrganizationChart"/>
    <dgm:cxn modelId="{BA090EB3-8139-46FB-8960-0F75E3CF9EB4}" type="presParOf" srcId="{87D99697-A2C0-44E3-B55A-3735F74EF6EF}" destId="{F42688F4-82B7-4941-98E5-45B17F80A598}" srcOrd="0" destOrd="0" presId="urn:microsoft.com/office/officeart/2009/3/layout/HorizontalOrganizationChart"/>
    <dgm:cxn modelId="{1104104E-4959-40AE-9BCA-B936FF2F69B3}" type="presParOf" srcId="{F42688F4-82B7-4941-98E5-45B17F80A598}" destId="{CE44F219-4BCB-41BF-B882-CC8ECBF932CE}" srcOrd="0" destOrd="0" presId="urn:microsoft.com/office/officeart/2009/3/layout/HorizontalOrganizationChart"/>
    <dgm:cxn modelId="{EF6F0D13-0A8A-437D-9F21-DF7FAE268111}" type="presParOf" srcId="{F42688F4-82B7-4941-98E5-45B17F80A598}" destId="{AA7C7669-2357-42DB-BFA0-9CA58AEF24EA}" srcOrd="1" destOrd="0" presId="urn:microsoft.com/office/officeart/2009/3/layout/HorizontalOrganizationChart"/>
    <dgm:cxn modelId="{18A59FD3-5198-40A5-90CA-20BB8D4850C0}" type="presParOf" srcId="{87D99697-A2C0-44E3-B55A-3735F74EF6EF}" destId="{FAA78C5C-A70E-4A25-8D0D-049E061B571E}" srcOrd="1" destOrd="0" presId="urn:microsoft.com/office/officeart/2009/3/layout/HorizontalOrganizationChart"/>
    <dgm:cxn modelId="{7FC7E107-C413-47E0-87A8-9B2AC707EFB1}" type="presParOf" srcId="{87D99697-A2C0-44E3-B55A-3735F74EF6EF}" destId="{7C5425D5-6793-4544-ABE0-15B50F64C2E0}" srcOrd="2" destOrd="0" presId="urn:microsoft.com/office/officeart/2009/3/layout/HorizontalOrganizationChart"/>
    <dgm:cxn modelId="{0D4D8DA2-6D6C-4734-8C47-342FDFC700BF}" type="presParOf" srcId="{085FD88E-C3CA-4BD7-AC4B-AB46CDE082B5}" destId="{E03B10AF-F363-4D24-8FD3-15FF369866E2}" srcOrd="2" destOrd="0" presId="urn:microsoft.com/office/officeart/2009/3/layout/HorizontalOrganizationChart"/>
    <dgm:cxn modelId="{2EFC9BB6-571A-43EC-AB71-141581FAF86F}" type="presParOf" srcId="{335A3971-6BEE-401B-A146-BA8A07D0FF70}" destId="{C65D8507-05A8-4FB9-BF71-10810BF06894}" srcOrd="6" destOrd="0" presId="urn:microsoft.com/office/officeart/2009/3/layout/HorizontalOrganizationChart"/>
    <dgm:cxn modelId="{1C391B2F-FCEA-4C68-9E78-45F445C9A1FB}" type="presParOf" srcId="{335A3971-6BEE-401B-A146-BA8A07D0FF70}" destId="{B4F8A213-F03D-448D-B85C-EAA75A92FAD9}" srcOrd="7" destOrd="0" presId="urn:microsoft.com/office/officeart/2009/3/layout/HorizontalOrganizationChart"/>
    <dgm:cxn modelId="{6994FA86-B075-4C80-8CFA-76BE0687177D}" type="presParOf" srcId="{B4F8A213-F03D-448D-B85C-EAA75A92FAD9}" destId="{9EF6D1BF-CD67-451B-AEA3-D69A08D18900}" srcOrd="0" destOrd="0" presId="urn:microsoft.com/office/officeart/2009/3/layout/HorizontalOrganizationChart"/>
    <dgm:cxn modelId="{6CE06F61-A77B-4A42-B2F1-88BBC0A6AEB9}" type="presParOf" srcId="{9EF6D1BF-CD67-451B-AEA3-D69A08D18900}" destId="{7591CF43-CADE-4A8C-BB02-A91386425E81}" srcOrd="0" destOrd="0" presId="urn:microsoft.com/office/officeart/2009/3/layout/HorizontalOrganizationChart"/>
    <dgm:cxn modelId="{9803CDD1-6551-405B-8FAC-DBC23555FB6A}" type="presParOf" srcId="{9EF6D1BF-CD67-451B-AEA3-D69A08D18900}" destId="{8A594FE0-73F0-4BE0-803F-E1A56F2DDEF5}" srcOrd="1" destOrd="0" presId="urn:microsoft.com/office/officeart/2009/3/layout/HorizontalOrganizationChart"/>
    <dgm:cxn modelId="{985A108D-E407-412A-B300-7CE6505C0456}" type="presParOf" srcId="{B4F8A213-F03D-448D-B85C-EAA75A92FAD9}" destId="{4A9547FA-6055-46EB-AB4D-31870CBA8F8E}" srcOrd="1" destOrd="0" presId="urn:microsoft.com/office/officeart/2009/3/layout/HorizontalOrganizationChart"/>
    <dgm:cxn modelId="{8D836793-F5CE-4458-BAC7-36FCD5464417}" type="presParOf" srcId="{4A9547FA-6055-46EB-AB4D-31870CBA8F8E}" destId="{94C83EEE-D2D0-4073-A472-979269F61235}" srcOrd="0" destOrd="0" presId="urn:microsoft.com/office/officeart/2009/3/layout/HorizontalOrganizationChart"/>
    <dgm:cxn modelId="{DEF517EA-74EE-4B8C-BC72-30E358C09C33}" type="presParOf" srcId="{4A9547FA-6055-46EB-AB4D-31870CBA8F8E}" destId="{98C53433-512A-408C-98E1-A1830C0490EC}" srcOrd="1" destOrd="0" presId="urn:microsoft.com/office/officeart/2009/3/layout/HorizontalOrganizationChart"/>
    <dgm:cxn modelId="{15739103-9BF3-4723-81C9-9B6C57E5611C}" type="presParOf" srcId="{98C53433-512A-408C-98E1-A1830C0490EC}" destId="{3DB8B76D-3E1B-4B75-B6A3-5DA90745D735}" srcOrd="0" destOrd="0" presId="urn:microsoft.com/office/officeart/2009/3/layout/HorizontalOrganizationChart"/>
    <dgm:cxn modelId="{248A0998-52E6-4D35-84CC-CCF6F64EEC74}" type="presParOf" srcId="{3DB8B76D-3E1B-4B75-B6A3-5DA90745D735}" destId="{F103C768-6D81-4EA4-B09E-415DB9186419}" srcOrd="0" destOrd="0" presId="urn:microsoft.com/office/officeart/2009/3/layout/HorizontalOrganizationChart"/>
    <dgm:cxn modelId="{80A8EFC0-2504-4E9E-B6D6-8D12E34E19E2}" type="presParOf" srcId="{3DB8B76D-3E1B-4B75-B6A3-5DA90745D735}" destId="{D8584A17-0C47-4DBC-9AA8-E1CEC59375AB}" srcOrd="1" destOrd="0" presId="urn:microsoft.com/office/officeart/2009/3/layout/HorizontalOrganizationChart"/>
    <dgm:cxn modelId="{ADF72F00-B080-4A97-B8D3-9348B84E3796}" type="presParOf" srcId="{98C53433-512A-408C-98E1-A1830C0490EC}" destId="{2A6EAF06-7459-424D-BE6D-0DAC182D3DD2}" srcOrd="1" destOrd="0" presId="urn:microsoft.com/office/officeart/2009/3/layout/HorizontalOrganizationChart"/>
    <dgm:cxn modelId="{DBDECFBD-3D59-4D2A-B9E8-5863ADAB358C}" type="presParOf" srcId="{2A6EAF06-7459-424D-BE6D-0DAC182D3DD2}" destId="{06E4CF0D-C6BF-460C-ADB1-4CBE23C27B70}" srcOrd="0" destOrd="0" presId="urn:microsoft.com/office/officeart/2009/3/layout/HorizontalOrganizationChart"/>
    <dgm:cxn modelId="{E659FD97-A5BA-443B-9670-55C6BEDCD290}" type="presParOf" srcId="{2A6EAF06-7459-424D-BE6D-0DAC182D3DD2}" destId="{F2E2138C-E4C7-4247-92C0-24E10C9360F5}" srcOrd="1" destOrd="0" presId="urn:microsoft.com/office/officeart/2009/3/layout/HorizontalOrganizationChart"/>
    <dgm:cxn modelId="{E0A60E26-AB6C-4668-A601-1E596A9F66AE}" type="presParOf" srcId="{F2E2138C-E4C7-4247-92C0-24E10C9360F5}" destId="{A45AB0BE-AB5C-4397-AE1F-DC5440489146}" srcOrd="0" destOrd="0" presId="urn:microsoft.com/office/officeart/2009/3/layout/HorizontalOrganizationChart"/>
    <dgm:cxn modelId="{43E56C0F-372A-4C33-B041-CAA0C94786E3}" type="presParOf" srcId="{A45AB0BE-AB5C-4397-AE1F-DC5440489146}" destId="{E87D371B-AB2F-41A9-B93D-F60DBE8AD9EE}" srcOrd="0" destOrd="0" presId="urn:microsoft.com/office/officeart/2009/3/layout/HorizontalOrganizationChart"/>
    <dgm:cxn modelId="{79D27488-A80A-4C3F-A4EA-E72BC89F3579}" type="presParOf" srcId="{A45AB0BE-AB5C-4397-AE1F-DC5440489146}" destId="{4DDF2CFA-5258-4099-9CEB-41AA884D5EA2}" srcOrd="1" destOrd="0" presId="urn:microsoft.com/office/officeart/2009/3/layout/HorizontalOrganizationChart"/>
    <dgm:cxn modelId="{C4E24756-1210-4D54-8F28-0E2A1C6CDE4D}" type="presParOf" srcId="{F2E2138C-E4C7-4247-92C0-24E10C9360F5}" destId="{9695F657-5160-4896-8D05-C58D70711768}" srcOrd="1" destOrd="0" presId="urn:microsoft.com/office/officeart/2009/3/layout/HorizontalOrganizationChart"/>
    <dgm:cxn modelId="{EDF1EE4D-E85A-47E4-95C3-62199C1D81FD}" type="presParOf" srcId="{F2E2138C-E4C7-4247-92C0-24E10C9360F5}" destId="{F34B651E-FDCC-4784-B4F6-DA02867CE5B7}" srcOrd="2" destOrd="0" presId="urn:microsoft.com/office/officeart/2009/3/layout/HorizontalOrganizationChart"/>
    <dgm:cxn modelId="{B500C77D-09FC-4B07-9C82-8CF3211F9E1F}" type="presParOf" srcId="{2A6EAF06-7459-424D-BE6D-0DAC182D3DD2}" destId="{B44DF870-EBFD-461D-BE54-55EE9C39A5AC}" srcOrd="2" destOrd="0" presId="urn:microsoft.com/office/officeart/2009/3/layout/HorizontalOrganizationChart"/>
    <dgm:cxn modelId="{49617EF3-E6BB-4322-813E-8B5CE96EFFAE}" type="presParOf" srcId="{2A6EAF06-7459-424D-BE6D-0DAC182D3DD2}" destId="{C5DE12FB-6FC0-4C60-A3B7-15268050EE96}" srcOrd="3" destOrd="0" presId="urn:microsoft.com/office/officeart/2009/3/layout/HorizontalOrganizationChart"/>
    <dgm:cxn modelId="{92C156B0-9F26-436E-9C2A-5DCB3EBE0AEA}" type="presParOf" srcId="{C5DE12FB-6FC0-4C60-A3B7-15268050EE96}" destId="{4042F869-DB3D-40A8-8EEC-DAA0D22C55A1}" srcOrd="0" destOrd="0" presId="urn:microsoft.com/office/officeart/2009/3/layout/HorizontalOrganizationChart"/>
    <dgm:cxn modelId="{134CA118-C547-4345-B2FB-EC601779E495}" type="presParOf" srcId="{4042F869-DB3D-40A8-8EEC-DAA0D22C55A1}" destId="{79F54981-AF16-4E50-A15C-AD527B132AEA}" srcOrd="0" destOrd="0" presId="urn:microsoft.com/office/officeart/2009/3/layout/HorizontalOrganizationChart"/>
    <dgm:cxn modelId="{2F42C7AE-ACB2-46D8-B8B1-CB387C8AE652}" type="presParOf" srcId="{4042F869-DB3D-40A8-8EEC-DAA0D22C55A1}" destId="{CDEDC92A-2552-48CB-AEBF-A83C1F1859FE}" srcOrd="1" destOrd="0" presId="urn:microsoft.com/office/officeart/2009/3/layout/HorizontalOrganizationChart"/>
    <dgm:cxn modelId="{9FB484E1-A336-47C1-9D2E-BAB2C4EFD7FC}" type="presParOf" srcId="{C5DE12FB-6FC0-4C60-A3B7-15268050EE96}" destId="{E6283D67-F99B-4A37-AF0E-A92666D8B3A1}" srcOrd="1" destOrd="0" presId="urn:microsoft.com/office/officeart/2009/3/layout/HorizontalOrganizationChart"/>
    <dgm:cxn modelId="{FFF31A4E-F55B-45AE-958D-DD31F4A292C4}" type="presParOf" srcId="{C5DE12FB-6FC0-4C60-A3B7-15268050EE96}" destId="{4FA24729-7542-402F-A1E4-1F25763CA9B0}" srcOrd="2" destOrd="0" presId="urn:microsoft.com/office/officeart/2009/3/layout/HorizontalOrganizationChart"/>
    <dgm:cxn modelId="{EF3208A2-BB2D-D242-920E-3CFF59156B3F}" type="presParOf" srcId="{2A6EAF06-7459-424D-BE6D-0DAC182D3DD2}" destId="{E1B0237F-461E-5146-ACBD-1A1E55D0524E}" srcOrd="4" destOrd="0" presId="urn:microsoft.com/office/officeart/2009/3/layout/HorizontalOrganizationChart"/>
    <dgm:cxn modelId="{62388B70-36C4-5040-82B5-737EE7D31230}" type="presParOf" srcId="{2A6EAF06-7459-424D-BE6D-0DAC182D3DD2}" destId="{EBB6E1C3-E767-674E-A9FF-35B811F6F312}" srcOrd="5" destOrd="0" presId="urn:microsoft.com/office/officeart/2009/3/layout/HorizontalOrganizationChart"/>
    <dgm:cxn modelId="{686E56A9-CEBF-DE40-9C15-63DB83EF1312}" type="presParOf" srcId="{EBB6E1C3-E767-674E-A9FF-35B811F6F312}" destId="{AB0F54A2-49C4-F645-A2DB-7A62CE41874A}" srcOrd="0" destOrd="0" presId="urn:microsoft.com/office/officeart/2009/3/layout/HorizontalOrganizationChart"/>
    <dgm:cxn modelId="{7DA9D77E-7438-9447-AB50-0F195CD6ED7E}" type="presParOf" srcId="{AB0F54A2-49C4-F645-A2DB-7A62CE41874A}" destId="{96420662-D449-5A49-8AB6-C53C901C18B0}" srcOrd="0" destOrd="0" presId="urn:microsoft.com/office/officeart/2009/3/layout/HorizontalOrganizationChart"/>
    <dgm:cxn modelId="{C78B3210-A95D-8443-9AFF-4444FF6867E9}" type="presParOf" srcId="{AB0F54A2-49C4-F645-A2DB-7A62CE41874A}" destId="{6BAECC06-67B3-564E-9A02-F5900054E58C}" srcOrd="1" destOrd="0" presId="urn:microsoft.com/office/officeart/2009/3/layout/HorizontalOrganizationChart"/>
    <dgm:cxn modelId="{A0624400-6E67-7F42-A9F4-246BD52E7968}" type="presParOf" srcId="{EBB6E1C3-E767-674E-A9FF-35B811F6F312}" destId="{47F4886E-05DA-0645-8C8F-11134DC49259}" srcOrd="1" destOrd="0" presId="urn:microsoft.com/office/officeart/2009/3/layout/HorizontalOrganizationChart"/>
    <dgm:cxn modelId="{307781A5-D8AA-F945-A53D-0F778201AA0E}" type="presParOf" srcId="{EBB6E1C3-E767-674E-A9FF-35B811F6F312}" destId="{D9ABEC9D-6074-C44D-A1FF-6854B643F350}" srcOrd="2" destOrd="0" presId="urn:microsoft.com/office/officeart/2009/3/layout/HorizontalOrganizationChart"/>
    <dgm:cxn modelId="{FC51360A-58EE-4AC6-84CB-4477FDEBC341}" type="presParOf" srcId="{2A6EAF06-7459-424D-BE6D-0DAC182D3DD2}" destId="{5BF69A06-5053-4418-A212-BAECB40BE5DE}" srcOrd="6" destOrd="0" presId="urn:microsoft.com/office/officeart/2009/3/layout/HorizontalOrganizationChart"/>
    <dgm:cxn modelId="{2F55213F-10A2-4191-8529-5DE0F83217B5}" type="presParOf" srcId="{2A6EAF06-7459-424D-BE6D-0DAC182D3DD2}" destId="{643D920A-DF9E-4943-89B9-5B74543A90CA}" srcOrd="7" destOrd="0" presId="urn:microsoft.com/office/officeart/2009/3/layout/HorizontalOrganizationChart"/>
    <dgm:cxn modelId="{1D1F51F8-308C-4430-BFCF-93E17DD8C325}" type="presParOf" srcId="{643D920A-DF9E-4943-89B9-5B74543A90CA}" destId="{53A4D21E-3BA4-4602-B190-938E385E796A}" srcOrd="0" destOrd="0" presId="urn:microsoft.com/office/officeart/2009/3/layout/HorizontalOrganizationChart"/>
    <dgm:cxn modelId="{B7A514DE-2DE3-4D08-AE8A-D48808529B4B}" type="presParOf" srcId="{53A4D21E-3BA4-4602-B190-938E385E796A}" destId="{3C1D0310-13C9-404C-8E05-7AE40CBF8B4E}" srcOrd="0" destOrd="0" presId="urn:microsoft.com/office/officeart/2009/3/layout/HorizontalOrganizationChart"/>
    <dgm:cxn modelId="{21DBD0F6-7811-477F-A07E-FBBF6F924BF1}" type="presParOf" srcId="{53A4D21E-3BA4-4602-B190-938E385E796A}" destId="{50AC2BE2-43A2-482D-8A76-EB165B4DB3F7}" srcOrd="1" destOrd="0" presId="urn:microsoft.com/office/officeart/2009/3/layout/HorizontalOrganizationChart"/>
    <dgm:cxn modelId="{96665981-5AE0-4DBE-AF09-9847CF1C7FAE}" type="presParOf" srcId="{643D920A-DF9E-4943-89B9-5B74543A90CA}" destId="{3A386063-3B7F-41D5-9241-29904DF10D0F}" srcOrd="1" destOrd="0" presId="urn:microsoft.com/office/officeart/2009/3/layout/HorizontalOrganizationChart"/>
    <dgm:cxn modelId="{8931CEDB-C0FA-4042-9FC7-B5FDB527DD06}" type="presParOf" srcId="{643D920A-DF9E-4943-89B9-5B74543A90CA}" destId="{ECB3F665-D790-4138-B410-2266D6E349A2}" srcOrd="2" destOrd="0" presId="urn:microsoft.com/office/officeart/2009/3/layout/HorizontalOrganizationChart"/>
    <dgm:cxn modelId="{673953A8-16FE-4613-829B-007CB9700CEF}" type="presParOf" srcId="{98C53433-512A-408C-98E1-A1830C0490EC}" destId="{2D9D0CE9-FA58-4CA1-A2A3-261B5C925A39}" srcOrd="2" destOrd="0" presId="urn:microsoft.com/office/officeart/2009/3/layout/HorizontalOrganizationChart"/>
    <dgm:cxn modelId="{5E92F728-B6F9-4DFB-BD06-99132AFD9820}" type="presParOf" srcId="{B4F8A213-F03D-448D-B85C-EAA75A92FAD9}" destId="{B4215FCA-867D-46FE-B85A-482520571157}" srcOrd="2" destOrd="0" presId="urn:microsoft.com/office/officeart/2009/3/layout/HorizontalOrganizationChart"/>
    <dgm:cxn modelId="{F988CCA6-D1FD-459A-BA2E-A40FEFAEF704}" type="presParOf" srcId="{335A3971-6BEE-401B-A146-BA8A07D0FF70}" destId="{AA7E7E4A-4738-42B8-BBBC-C1EDBA002970}" srcOrd="8" destOrd="0" presId="urn:microsoft.com/office/officeart/2009/3/layout/HorizontalOrganizationChart"/>
    <dgm:cxn modelId="{18764A22-C600-48DE-A9E9-A09D1A2B51AA}" type="presParOf" srcId="{335A3971-6BEE-401B-A146-BA8A07D0FF70}" destId="{3E4CA503-DEAE-4C29-86C6-95DBD11B96CB}" srcOrd="9" destOrd="0" presId="urn:microsoft.com/office/officeart/2009/3/layout/HorizontalOrganizationChart"/>
    <dgm:cxn modelId="{1223797E-9869-4D69-869E-3000EDAB9372}" type="presParOf" srcId="{3E4CA503-DEAE-4C29-86C6-95DBD11B96CB}" destId="{922F5254-7E26-4B36-B1CA-2BAADD6E761E}" srcOrd="0" destOrd="0" presId="urn:microsoft.com/office/officeart/2009/3/layout/HorizontalOrganizationChart"/>
    <dgm:cxn modelId="{C3718203-BF4C-4C18-BF2C-50A4759DD52C}" type="presParOf" srcId="{922F5254-7E26-4B36-B1CA-2BAADD6E761E}" destId="{2A6970BE-19C5-44CD-9C2C-DB40DB11790B}" srcOrd="0" destOrd="0" presId="urn:microsoft.com/office/officeart/2009/3/layout/HorizontalOrganizationChart"/>
    <dgm:cxn modelId="{09BE050E-AEDD-40DA-BC79-FD6D640905B9}" type="presParOf" srcId="{922F5254-7E26-4B36-B1CA-2BAADD6E761E}" destId="{174110C7-1627-4606-B975-4FD37DEC1467}" srcOrd="1" destOrd="0" presId="urn:microsoft.com/office/officeart/2009/3/layout/HorizontalOrganizationChart"/>
    <dgm:cxn modelId="{45E9B57C-C65C-4DA6-8634-E737DBFE3F2A}" type="presParOf" srcId="{3E4CA503-DEAE-4C29-86C6-95DBD11B96CB}" destId="{1C8EB2CF-22B8-489B-8854-B942F02BAA8D}" srcOrd="1" destOrd="0" presId="urn:microsoft.com/office/officeart/2009/3/layout/HorizontalOrganizationChart"/>
    <dgm:cxn modelId="{B3E15F49-203D-4746-A0A1-AC71EADDFDF9}" type="presParOf" srcId="{1C8EB2CF-22B8-489B-8854-B942F02BAA8D}" destId="{C97EAC7B-920D-4FC7-A6CB-FB3CB12C6D6B}" srcOrd="0" destOrd="0" presId="urn:microsoft.com/office/officeart/2009/3/layout/HorizontalOrganizationChart"/>
    <dgm:cxn modelId="{2C14DBB5-46CF-4721-ACDD-6478C0FA606C}" type="presParOf" srcId="{1C8EB2CF-22B8-489B-8854-B942F02BAA8D}" destId="{44B0A51B-64DB-4A16-897E-ABF070E47F30}" srcOrd="1" destOrd="0" presId="urn:microsoft.com/office/officeart/2009/3/layout/HorizontalOrganizationChart"/>
    <dgm:cxn modelId="{C2048FE6-EEA8-4AD7-9D28-7599DF16D914}" type="presParOf" srcId="{44B0A51B-64DB-4A16-897E-ABF070E47F30}" destId="{A8CFAF58-8B34-48C0-9D8F-B6D1FC13C542}" srcOrd="0" destOrd="0" presId="urn:microsoft.com/office/officeart/2009/3/layout/HorizontalOrganizationChart"/>
    <dgm:cxn modelId="{22896383-A92E-4EBB-A7EC-49E53637AF6F}" type="presParOf" srcId="{A8CFAF58-8B34-48C0-9D8F-B6D1FC13C542}" destId="{AE849878-1885-4A34-9552-DAAA002FA0B7}" srcOrd="0" destOrd="0" presId="urn:microsoft.com/office/officeart/2009/3/layout/HorizontalOrganizationChart"/>
    <dgm:cxn modelId="{6E2883C3-FB01-4F02-86E8-164BB3D5CB0D}" type="presParOf" srcId="{A8CFAF58-8B34-48C0-9D8F-B6D1FC13C542}" destId="{AA3F6B36-4713-4E85-8B16-5D043E9C3B5B}" srcOrd="1" destOrd="0" presId="urn:microsoft.com/office/officeart/2009/3/layout/HorizontalOrganizationChart"/>
    <dgm:cxn modelId="{1AB9BB1E-8544-474D-B454-0343657A4272}" type="presParOf" srcId="{44B0A51B-64DB-4A16-897E-ABF070E47F30}" destId="{B52C1853-FB97-4867-B728-62547FB8A423}" srcOrd="1" destOrd="0" presId="urn:microsoft.com/office/officeart/2009/3/layout/HorizontalOrganizationChart"/>
    <dgm:cxn modelId="{B6CE2762-57F7-4A4E-BE35-6B7B572B2869}" type="presParOf" srcId="{44B0A51B-64DB-4A16-897E-ABF070E47F30}" destId="{5CD77797-A1CB-4952-8D5B-BB93F1B86D07}" srcOrd="2" destOrd="0" presId="urn:microsoft.com/office/officeart/2009/3/layout/HorizontalOrganizationChart"/>
    <dgm:cxn modelId="{DA4B4972-48CF-4605-B6E2-355C253467A8}" type="presParOf" srcId="{3E4CA503-DEAE-4C29-86C6-95DBD11B96CB}" destId="{7468D847-2A39-4E46-8FB2-9405C2152F0F}" srcOrd="2" destOrd="0" presId="urn:microsoft.com/office/officeart/2009/3/layout/HorizontalOrganizationChart"/>
    <dgm:cxn modelId="{DE5E6C1D-872E-4BCF-996F-66783BCDA060}" type="presParOf" srcId="{335A3971-6BEE-401B-A146-BA8A07D0FF70}" destId="{2690B475-DA7E-465A-A5C4-DF727E628C82}" srcOrd="10" destOrd="0" presId="urn:microsoft.com/office/officeart/2009/3/layout/HorizontalOrganizationChart"/>
    <dgm:cxn modelId="{61C6218F-D3D8-45A7-BA63-59C43D4AB864}" type="presParOf" srcId="{335A3971-6BEE-401B-A146-BA8A07D0FF70}" destId="{F862F840-D342-47EE-A0E2-436118E624C9}" srcOrd="11" destOrd="0" presId="urn:microsoft.com/office/officeart/2009/3/layout/HorizontalOrganizationChart"/>
    <dgm:cxn modelId="{43BB7E63-782C-4E38-9D42-E2D924663683}" type="presParOf" srcId="{F862F840-D342-47EE-A0E2-436118E624C9}" destId="{D4AA4760-D12D-4D90-80EE-2F5DDC6CC776}" srcOrd="0" destOrd="0" presId="urn:microsoft.com/office/officeart/2009/3/layout/HorizontalOrganizationChart"/>
    <dgm:cxn modelId="{DF555C77-9D56-4BC4-82E7-6783BC1E7F51}" type="presParOf" srcId="{D4AA4760-D12D-4D90-80EE-2F5DDC6CC776}" destId="{835D6D80-B65B-4ADE-9646-F0DDFDC52F2E}" srcOrd="0" destOrd="0" presId="urn:microsoft.com/office/officeart/2009/3/layout/HorizontalOrganizationChart"/>
    <dgm:cxn modelId="{70D84B0F-481E-44A1-B5AB-602B69896219}" type="presParOf" srcId="{D4AA4760-D12D-4D90-80EE-2F5DDC6CC776}" destId="{C8C4F880-2ECB-45C0-972A-F70EE9B4FEFC}" srcOrd="1" destOrd="0" presId="urn:microsoft.com/office/officeart/2009/3/layout/HorizontalOrganizationChart"/>
    <dgm:cxn modelId="{D84A8BA1-0C7B-45D5-B8AB-F411B920993E}" type="presParOf" srcId="{F862F840-D342-47EE-A0E2-436118E624C9}" destId="{479C8382-6C92-4D9D-BFFB-AF73AA3BCF54}" srcOrd="1" destOrd="0" presId="urn:microsoft.com/office/officeart/2009/3/layout/HorizontalOrganizationChart"/>
    <dgm:cxn modelId="{C6795F69-8824-4839-9620-86ED5D334378}" type="presParOf" srcId="{479C8382-6C92-4D9D-BFFB-AF73AA3BCF54}" destId="{C5D93B1E-88AC-4541-AE19-E11F7CBE7564}" srcOrd="0" destOrd="0" presId="urn:microsoft.com/office/officeart/2009/3/layout/HorizontalOrganizationChart"/>
    <dgm:cxn modelId="{4801C03E-D2D2-4B39-B9D7-C16868A911BC}" type="presParOf" srcId="{479C8382-6C92-4D9D-BFFB-AF73AA3BCF54}" destId="{EF2BDBFD-83A1-4E32-9F0A-1D606C7532C8}" srcOrd="1" destOrd="0" presId="urn:microsoft.com/office/officeart/2009/3/layout/HorizontalOrganizationChart"/>
    <dgm:cxn modelId="{26A2B086-49E2-4C83-B5D3-EAEFD405148D}" type="presParOf" srcId="{EF2BDBFD-83A1-4E32-9F0A-1D606C7532C8}" destId="{DA5903F0-77D9-4DB5-9C0B-447C0D41FAAD}" srcOrd="0" destOrd="0" presId="urn:microsoft.com/office/officeart/2009/3/layout/HorizontalOrganizationChart"/>
    <dgm:cxn modelId="{D210AC16-E042-498C-A27D-2D2173ED185E}" type="presParOf" srcId="{DA5903F0-77D9-4DB5-9C0B-447C0D41FAAD}" destId="{4AC0B6AA-776E-405C-BC8B-B3C2DB0A21E2}" srcOrd="0" destOrd="0" presId="urn:microsoft.com/office/officeart/2009/3/layout/HorizontalOrganizationChart"/>
    <dgm:cxn modelId="{BF4ACF32-811A-4217-B112-8D2AA561E439}" type="presParOf" srcId="{DA5903F0-77D9-4DB5-9C0B-447C0D41FAAD}" destId="{828C47E9-1C9F-4963-B578-D76984FC79FB}" srcOrd="1" destOrd="0" presId="urn:microsoft.com/office/officeart/2009/3/layout/HorizontalOrganizationChart"/>
    <dgm:cxn modelId="{1DF8D306-4077-40A3-A2C2-FE66F4F31D24}" type="presParOf" srcId="{EF2BDBFD-83A1-4E32-9F0A-1D606C7532C8}" destId="{182AD26F-2821-43B8-AD77-0202B5EF230E}" srcOrd="1" destOrd="0" presId="urn:microsoft.com/office/officeart/2009/3/layout/HorizontalOrganizationChart"/>
    <dgm:cxn modelId="{74B444C7-4CAD-4867-A999-2BB2932D0F54}" type="presParOf" srcId="{EF2BDBFD-83A1-4E32-9F0A-1D606C7532C8}" destId="{5C81694D-5AEE-4119-B705-6992BCF42106}" srcOrd="2" destOrd="0" presId="urn:microsoft.com/office/officeart/2009/3/layout/HorizontalOrganizationChart"/>
    <dgm:cxn modelId="{3AA00875-B33D-461C-8C52-874C3660AD00}" type="presParOf" srcId="{F862F840-D342-47EE-A0E2-436118E624C9}" destId="{F955F104-9D1E-4D18-93CC-42CF7669BCFD}" srcOrd="2" destOrd="0" presId="urn:microsoft.com/office/officeart/2009/3/layout/HorizontalOrganizationChart"/>
    <dgm:cxn modelId="{02AC5BE3-86F5-4475-AC6D-9D894FAAEF5B}" type="presParOf" srcId="{335A3971-6BEE-401B-A146-BA8A07D0FF70}" destId="{A25961B8-CEEE-4660-9024-4AB757B676DD}" srcOrd="12" destOrd="0" presId="urn:microsoft.com/office/officeart/2009/3/layout/HorizontalOrganizationChart"/>
    <dgm:cxn modelId="{7D8C2127-060B-442D-BE94-83827F70E481}" type="presParOf" srcId="{335A3971-6BEE-401B-A146-BA8A07D0FF70}" destId="{7535FEBD-1305-43E8-94B3-F5CEA9FF3D3D}" srcOrd="13" destOrd="0" presId="urn:microsoft.com/office/officeart/2009/3/layout/HorizontalOrganizationChart"/>
    <dgm:cxn modelId="{36FC132F-DDC5-49B8-86C6-CD536218CDA0}" type="presParOf" srcId="{7535FEBD-1305-43E8-94B3-F5CEA9FF3D3D}" destId="{62AA0AC5-DB01-4B4B-8837-4DABE742CDE4}" srcOrd="0" destOrd="0" presId="urn:microsoft.com/office/officeart/2009/3/layout/HorizontalOrganizationChart"/>
    <dgm:cxn modelId="{D41A83DE-F9DB-4AD3-AA14-24963CC6BB86}" type="presParOf" srcId="{62AA0AC5-DB01-4B4B-8837-4DABE742CDE4}" destId="{046EA9C5-9488-49BA-A293-4F692DECB20F}" srcOrd="0" destOrd="0" presId="urn:microsoft.com/office/officeart/2009/3/layout/HorizontalOrganizationChart"/>
    <dgm:cxn modelId="{44C10BAF-9E22-4C9C-8790-75E66785792C}" type="presParOf" srcId="{62AA0AC5-DB01-4B4B-8837-4DABE742CDE4}" destId="{F2A0C835-62B5-412D-AA19-61597090A593}" srcOrd="1" destOrd="0" presId="urn:microsoft.com/office/officeart/2009/3/layout/HorizontalOrganizationChart"/>
    <dgm:cxn modelId="{4364CC27-5795-496A-B6A4-257041C99B8E}" type="presParOf" srcId="{7535FEBD-1305-43E8-94B3-F5CEA9FF3D3D}" destId="{3FD759C6-280A-48D3-B4C9-94CDD69176A9}" srcOrd="1" destOrd="0" presId="urn:microsoft.com/office/officeart/2009/3/layout/HorizontalOrganizationChart"/>
    <dgm:cxn modelId="{A958304F-72F1-EA48-8AA8-67CD9DFEABFB}" type="presParOf" srcId="{3FD759C6-280A-48D3-B4C9-94CDD69176A9}" destId="{FD46AEC6-FE3D-9A48-8EBB-5A30A5F0BE7A}" srcOrd="0" destOrd="0" presId="urn:microsoft.com/office/officeart/2009/3/layout/HorizontalOrganizationChart"/>
    <dgm:cxn modelId="{D7C71CC9-613C-6C43-84C6-29CD5D2F03E4}" type="presParOf" srcId="{3FD759C6-280A-48D3-B4C9-94CDD69176A9}" destId="{9E1AF76B-8AB2-0C49-9E2D-02C03F35AE49}" srcOrd="1" destOrd="0" presId="urn:microsoft.com/office/officeart/2009/3/layout/HorizontalOrganizationChart"/>
    <dgm:cxn modelId="{D25D9787-5484-8A49-B9BA-BFF10D5EFE87}" type="presParOf" srcId="{9E1AF76B-8AB2-0C49-9E2D-02C03F35AE49}" destId="{4668B978-5D8A-6E42-8348-234ABBFFA5D0}" srcOrd="0" destOrd="0" presId="urn:microsoft.com/office/officeart/2009/3/layout/HorizontalOrganizationChart"/>
    <dgm:cxn modelId="{C03DB2E0-F383-F645-ADBA-A3E8291CA58D}" type="presParOf" srcId="{4668B978-5D8A-6E42-8348-234ABBFFA5D0}" destId="{736D50C1-BD11-0940-8AE6-F9077211AABF}" srcOrd="0" destOrd="0" presId="urn:microsoft.com/office/officeart/2009/3/layout/HorizontalOrganizationChart"/>
    <dgm:cxn modelId="{93FC9CD1-BCD1-234A-8210-A794223300E0}" type="presParOf" srcId="{4668B978-5D8A-6E42-8348-234ABBFFA5D0}" destId="{37F482F3-3935-DC4F-B692-0ECFA4A8B50B}" srcOrd="1" destOrd="0" presId="urn:microsoft.com/office/officeart/2009/3/layout/HorizontalOrganizationChart"/>
    <dgm:cxn modelId="{2A7204C9-7905-344D-946E-CD13BAC9B888}" type="presParOf" srcId="{9E1AF76B-8AB2-0C49-9E2D-02C03F35AE49}" destId="{1CB3865B-31A4-F64C-AA57-DEFE3A1867C9}" srcOrd="1" destOrd="0" presId="urn:microsoft.com/office/officeart/2009/3/layout/HorizontalOrganizationChart"/>
    <dgm:cxn modelId="{5CBC2403-FC27-A844-94C5-1B6357ACC2E5}" type="presParOf" srcId="{9E1AF76B-8AB2-0C49-9E2D-02C03F35AE49}" destId="{B5AC9C3B-0454-0B4D-95BF-F167C20A64A5}" srcOrd="2" destOrd="0" presId="urn:microsoft.com/office/officeart/2009/3/layout/HorizontalOrganizationChart"/>
    <dgm:cxn modelId="{3B43972C-36C0-42DD-B9F1-283EE54DC413}" type="presParOf" srcId="{7535FEBD-1305-43E8-94B3-F5CEA9FF3D3D}" destId="{5182D1C1-4C42-49BF-B6BF-31B7E28AD344}" srcOrd="2" destOrd="0" presId="urn:microsoft.com/office/officeart/2009/3/layout/HorizontalOrganizationChart"/>
    <dgm:cxn modelId="{90078257-4597-4C13-9F72-24B41FFA045C}" type="presParOf" srcId="{4C4041BC-120E-470F-9B13-285598C91C7A}" destId="{74C96C56-5F34-4CE6-A7AD-D8EF6696112E}" srcOrd="2" destOrd="0" presId="urn:microsoft.com/office/officeart/2009/3/layout/HorizontalOrganizationChar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B84B30-9784-4559-90D2-A729248C5648}">
      <dsp:nvSpPr>
        <dsp:cNvPr id="0" name=""/>
        <dsp:cNvSpPr/>
      </dsp:nvSpPr>
      <dsp:spPr>
        <a:xfrm>
          <a:off x="52784" y="655426"/>
          <a:ext cx="0" cy="2233795"/>
        </a:xfrm>
        <a:prstGeom prst="line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BDA3AC-7AA0-455C-967C-67F9D46AD40D}">
      <dsp:nvSpPr>
        <dsp:cNvPr id="0" name=""/>
        <dsp:cNvSpPr/>
      </dsp:nvSpPr>
      <dsp:spPr>
        <a:xfrm>
          <a:off x="13274" y="661437"/>
          <a:ext cx="1398086" cy="1142107"/>
        </a:xfrm>
        <a:prstGeom prst="rect">
          <a:avLst/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5107" r="5107"/>
          </a:stretch>
        </a:blip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D7744E-E064-4EF0-9F5D-1B77B7580B61}">
      <dsp:nvSpPr>
        <dsp:cNvPr id="0" name=""/>
        <dsp:cNvSpPr/>
      </dsp:nvSpPr>
      <dsp:spPr>
        <a:xfrm>
          <a:off x="114834" y="1735094"/>
          <a:ext cx="1174852" cy="11541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951EBE-E55A-443D-8358-10B114613B86}">
      <dsp:nvSpPr>
        <dsp:cNvPr id="0" name=""/>
        <dsp:cNvSpPr/>
      </dsp:nvSpPr>
      <dsp:spPr>
        <a:xfrm>
          <a:off x="52784" y="407227"/>
          <a:ext cx="1240997" cy="248199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Diamond</a:t>
          </a:r>
        </a:p>
      </dsp:txBody>
      <dsp:txXfrm>
        <a:off x="52784" y="407227"/>
        <a:ext cx="1240997" cy="248199"/>
      </dsp:txXfrm>
    </dsp:sp>
    <dsp:sp modelId="{F3493EF7-7FCB-41B2-90EA-7DCCF3C6C8F3}">
      <dsp:nvSpPr>
        <dsp:cNvPr id="0" name=""/>
        <dsp:cNvSpPr/>
      </dsp:nvSpPr>
      <dsp:spPr>
        <a:xfrm>
          <a:off x="1760975" y="655426"/>
          <a:ext cx="0" cy="2233795"/>
        </a:xfrm>
        <a:prstGeom prst="line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C22833-21ED-4185-A278-4F508ACC7BF3}">
      <dsp:nvSpPr>
        <dsp:cNvPr id="0" name=""/>
        <dsp:cNvSpPr/>
      </dsp:nvSpPr>
      <dsp:spPr>
        <a:xfrm>
          <a:off x="1711408" y="661437"/>
          <a:ext cx="1398086" cy="1142107"/>
        </a:xfrm>
        <a:prstGeom prst="rect">
          <a:avLst/>
        </a:prstGeom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5107" r="5107"/>
          </a:stretch>
        </a:blip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A19F68-8E6D-4554-B198-4785AD0066C7}">
      <dsp:nvSpPr>
        <dsp:cNvPr id="0" name=""/>
        <dsp:cNvSpPr/>
      </dsp:nvSpPr>
      <dsp:spPr>
        <a:xfrm>
          <a:off x="1823024" y="1735094"/>
          <a:ext cx="1174852" cy="11541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AE9A9F-D871-43A7-9EEA-2D46AC699023}">
      <dsp:nvSpPr>
        <dsp:cNvPr id="0" name=""/>
        <dsp:cNvSpPr/>
      </dsp:nvSpPr>
      <dsp:spPr>
        <a:xfrm>
          <a:off x="1760975" y="407227"/>
          <a:ext cx="1240997" cy="248199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/>
            <a:t>Gold</a:t>
          </a:r>
          <a:endParaRPr lang="en-US" sz="2000" kern="1200" dirty="0"/>
        </a:p>
      </dsp:txBody>
      <dsp:txXfrm>
        <a:off x="1760975" y="407227"/>
        <a:ext cx="1240997" cy="248199"/>
      </dsp:txXfrm>
    </dsp:sp>
    <dsp:sp modelId="{062CEC3D-8569-4C3F-96B1-03AC12A015AD}">
      <dsp:nvSpPr>
        <dsp:cNvPr id="0" name=""/>
        <dsp:cNvSpPr/>
      </dsp:nvSpPr>
      <dsp:spPr>
        <a:xfrm>
          <a:off x="3469165" y="655426"/>
          <a:ext cx="0" cy="2233795"/>
        </a:xfrm>
        <a:prstGeom prst="line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F4AAA0-513E-4DDB-84A0-6037495706A1}">
      <dsp:nvSpPr>
        <dsp:cNvPr id="0" name=""/>
        <dsp:cNvSpPr/>
      </dsp:nvSpPr>
      <dsp:spPr>
        <a:xfrm>
          <a:off x="3419598" y="661437"/>
          <a:ext cx="1398086" cy="1142107"/>
        </a:xfrm>
        <a:prstGeom prst="rect">
          <a:avLst/>
        </a:prstGeom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5107" r="5107"/>
          </a:stretch>
        </a:blip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3FA69A-9A5E-4771-860F-85215021AE99}">
      <dsp:nvSpPr>
        <dsp:cNvPr id="0" name=""/>
        <dsp:cNvSpPr/>
      </dsp:nvSpPr>
      <dsp:spPr>
        <a:xfrm>
          <a:off x="3531215" y="1735094"/>
          <a:ext cx="1174852" cy="11541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71AA5C-2787-4EEA-AA70-51095E629DCF}">
      <dsp:nvSpPr>
        <dsp:cNvPr id="0" name=""/>
        <dsp:cNvSpPr/>
      </dsp:nvSpPr>
      <dsp:spPr>
        <a:xfrm>
          <a:off x="3469165" y="407227"/>
          <a:ext cx="1240997" cy="248199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Silver</a:t>
          </a:r>
        </a:p>
      </dsp:txBody>
      <dsp:txXfrm>
        <a:off x="3469165" y="407227"/>
        <a:ext cx="1240997" cy="248199"/>
      </dsp:txXfrm>
    </dsp:sp>
    <dsp:sp modelId="{0028B9A5-F156-4D91-915B-6FA39DB5C698}">
      <dsp:nvSpPr>
        <dsp:cNvPr id="0" name=""/>
        <dsp:cNvSpPr/>
      </dsp:nvSpPr>
      <dsp:spPr>
        <a:xfrm>
          <a:off x="5177356" y="655426"/>
          <a:ext cx="0" cy="2233795"/>
        </a:xfrm>
        <a:prstGeom prst="line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906140-71A4-4C86-BC8F-CC7944F15B54}">
      <dsp:nvSpPr>
        <dsp:cNvPr id="0" name=""/>
        <dsp:cNvSpPr/>
      </dsp:nvSpPr>
      <dsp:spPr>
        <a:xfrm>
          <a:off x="5127789" y="661437"/>
          <a:ext cx="1398086" cy="1142107"/>
        </a:xfrm>
        <a:prstGeom prst="rect">
          <a:avLst/>
        </a:prstGeom>
        <a:blipFill dpi="0"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5107" r="5107"/>
          </a:stretch>
        </a:blip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2B2795-EDE3-4805-9333-6C25A4162513}">
      <dsp:nvSpPr>
        <dsp:cNvPr id="0" name=""/>
        <dsp:cNvSpPr/>
      </dsp:nvSpPr>
      <dsp:spPr>
        <a:xfrm>
          <a:off x="5239406" y="1735094"/>
          <a:ext cx="1174852" cy="11541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093577-F8CC-46A4-9911-A7FB32F0D887}">
      <dsp:nvSpPr>
        <dsp:cNvPr id="0" name=""/>
        <dsp:cNvSpPr/>
      </dsp:nvSpPr>
      <dsp:spPr>
        <a:xfrm>
          <a:off x="5177356" y="407227"/>
          <a:ext cx="1240997" cy="248199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Bronze</a:t>
          </a:r>
        </a:p>
      </dsp:txBody>
      <dsp:txXfrm>
        <a:off x="5177356" y="407227"/>
        <a:ext cx="1240997" cy="248199"/>
      </dsp:txXfrm>
    </dsp:sp>
    <dsp:sp modelId="{E1636145-7831-4662-97F5-098F13E46476}">
      <dsp:nvSpPr>
        <dsp:cNvPr id="0" name=""/>
        <dsp:cNvSpPr/>
      </dsp:nvSpPr>
      <dsp:spPr>
        <a:xfrm>
          <a:off x="6885547" y="655426"/>
          <a:ext cx="0" cy="2233795"/>
        </a:xfrm>
        <a:prstGeom prst="line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77AA47-D819-42CD-B443-05C9409E25D0}">
      <dsp:nvSpPr>
        <dsp:cNvPr id="0" name=""/>
        <dsp:cNvSpPr/>
      </dsp:nvSpPr>
      <dsp:spPr>
        <a:xfrm>
          <a:off x="6835980" y="661437"/>
          <a:ext cx="1398086" cy="1142107"/>
        </a:xfrm>
        <a:prstGeom prst="rect">
          <a:avLst/>
        </a:prstGeom>
        <a:blipFill dpi="0" rotWithShape="1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5107" r="5107"/>
          </a:stretch>
        </a:blip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F14410-217A-4C65-B5A1-BE7BB0B1F2E8}">
      <dsp:nvSpPr>
        <dsp:cNvPr id="0" name=""/>
        <dsp:cNvSpPr/>
      </dsp:nvSpPr>
      <dsp:spPr>
        <a:xfrm>
          <a:off x="6947597" y="1735094"/>
          <a:ext cx="1174852" cy="11541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5AAD79-D95F-4E94-953C-865351E32910}">
      <dsp:nvSpPr>
        <dsp:cNvPr id="0" name=""/>
        <dsp:cNvSpPr/>
      </dsp:nvSpPr>
      <dsp:spPr>
        <a:xfrm>
          <a:off x="6885547" y="407227"/>
          <a:ext cx="1240997" cy="248199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Copper</a:t>
          </a:r>
        </a:p>
      </dsp:txBody>
      <dsp:txXfrm>
        <a:off x="6885547" y="407227"/>
        <a:ext cx="1240997" cy="2481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DF4B52-7B3E-4C34-B3DA-12D7481DD4B9}">
      <dsp:nvSpPr>
        <dsp:cNvPr id="0" name=""/>
        <dsp:cNvSpPr/>
      </dsp:nvSpPr>
      <dsp:spPr>
        <a:xfrm>
          <a:off x="3755881" y="4594613"/>
          <a:ext cx="33939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39399" y="45720"/>
              </a:lnTo>
            </a:path>
          </a:pathLst>
        </a:custGeom>
        <a:noFill/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5961B8-CEEE-4660-9024-4AB757B676DD}">
      <dsp:nvSpPr>
        <dsp:cNvPr id="0" name=""/>
        <dsp:cNvSpPr/>
      </dsp:nvSpPr>
      <dsp:spPr>
        <a:xfrm>
          <a:off x="1719484" y="2451207"/>
          <a:ext cx="339399" cy="21891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9699" y="0"/>
              </a:lnTo>
              <a:lnTo>
                <a:pt x="169699" y="2189126"/>
              </a:lnTo>
              <a:lnTo>
                <a:pt x="339399" y="2189126"/>
              </a:lnTo>
            </a:path>
          </a:pathLst>
        </a:custGeom>
        <a:noFill/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D93B1E-88AC-4541-AE19-E11F7CBE7564}">
      <dsp:nvSpPr>
        <dsp:cNvPr id="0" name=""/>
        <dsp:cNvSpPr/>
      </dsp:nvSpPr>
      <dsp:spPr>
        <a:xfrm>
          <a:off x="3755881" y="3864904"/>
          <a:ext cx="33939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39399" y="45720"/>
              </a:lnTo>
            </a:path>
          </a:pathLst>
        </a:custGeom>
        <a:noFill/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90B475-DA7E-465A-A5C4-DF727E628C82}">
      <dsp:nvSpPr>
        <dsp:cNvPr id="0" name=""/>
        <dsp:cNvSpPr/>
      </dsp:nvSpPr>
      <dsp:spPr>
        <a:xfrm>
          <a:off x="1719484" y="2451207"/>
          <a:ext cx="339399" cy="14594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9699" y="0"/>
              </a:lnTo>
              <a:lnTo>
                <a:pt x="169699" y="1459417"/>
              </a:lnTo>
              <a:lnTo>
                <a:pt x="339399" y="1459417"/>
              </a:lnTo>
            </a:path>
          </a:pathLst>
        </a:custGeom>
        <a:noFill/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7EAC7B-920D-4FC7-A6CB-FB3CB12C6D6B}">
      <dsp:nvSpPr>
        <dsp:cNvPr id="0" name=""/>
        <dsp:cNvSpPr/>
      </dsp:nvSpPr>
      <dsp:spPr>
        <a:xfrm>
          <a:off x="3755881" y="3135195"/>
          <a:ext cx="33939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39399" y="45720"/>
              </a:lnTo>
            </a:path>
          </a:pathLst>
        </a:custGeom>
        <a:noFill/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7E7E4A-4738-42B8-BBBC-C1EDBA002970}">
      <dsp:nvSpPr>
        <dsp:cNvPr id="0" name=""/>
        <dsp:cNvSpPr/>
      </dsp:nvSpPr>
      <dsp:spPr>
        <a:xfrm>
          <a:off x="1719484" y="2451207"/>
          <a:ext cx="339399" cy="7297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9699" y="0"/>
              </a:lnTo>
              <a:lnTo>
                <a:pt x="169699" y="729708"/>
              </a:lnTo>
              <a:lnTo>
                <a:pt x="339399" y="729708"/>
              </a:lnTo>
            </a:path>
          </a:pathLst>
        </a:custGeom>
        <a:noFill/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F69A06-5053-4418-A212-BAECB40BE5DE}">
      <dsp:nvSpPr>
        <dsp:cNvPr id="0" name=""/>
        <dsp:cNvSpPr/>
      </dsp:nvSpPr>
      <dsp:spPr>
        <a:xfrm>
          <a:off x="5792277" y="2451207"/>
          <a:ext cx="339399" cy="10945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9699" y="0"/>
              </a:lnTo>
              <a:lnTo>
                <a:pt x="169699" y="1094563"/>
              </a:lnTo>
              <a:lnTo>
                <a:pt x="339399" y="1094563"/>
              </a:lnTo>
            </a:path>
          </a:pathLst>
        </a:custGeom>
        <a:noFill/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84804A-4798-42AD-9F51-5EA67B1D776E}">
      <dsp:nvSpPr>
        <dsp:cNvPr id="0" name=""/>
        <dsp:cNvSpPr/>
      </dsp:nvSpPr>
      <dsp:spPr>
        <a:xfrm>
          <a:off x="5792277" y="2451207"/>
          <a:ext cx="339399" cy="3648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9699" y="0"/>
              </a:lnTo>
              <a:lnTo>
                <a:pt x="169699" y="364854"/>
              </a:lnTo>
              <a:lnTo>
                <a:pt x="339399" y="364854"/>
              </a:lnTo>
            </a:path>
          </a:pathLst>
        </a:custGeom>
        <a:noFill/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4DF870-EBFD-461D-BE54-55EE9C39A5AC}">
      <dsp:nvSpPr>
        <dsp:cNvPr id="0" name=""/>
        <dsp:cNvSpPr/>
      </dsp:nvSpPr>
      <dsp:spPr>
        <a:xfrm>
          <a:off x="5792277" y="2086352"/>
          <a:ext cx="339399" cy="364854"/>
        </a:xfrm>
        <a:custGeom>
          <a:avLst/>
          <a:gdLst/>
          <a:ahLst/>
          <a:cxnLst/>
          <a:rect l="0" t="0" r="0" b="0"/>
          <a:pathLst>
            <a:path>
              <a:moveTo>
                <a:pt x="0" y="364854"/>
              </a:moveTo>
              <a:lnTo>
                <a:pt x="169699" y="364854"/>
              </a:lnTo>
              <a:lnTo>
                <a:pt x="169699" y="0"/>
              </a:lnTo>
              <a:lnTo>
                <a:pt x="339399" y="0"/>
              </a:lnTo>
            </a:path>
          </a:pathLst>
        </a:custGeom>
        <a:noFill/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E4CF0D-C6BF-460C-ADB1-4CBE23C27B70}">
      <dsp:nvSpPr>
        <dsp:cNvPr id="0" name=""/>
        <dsp:cNvSpPr/>
      </dsp:nvSpPr>
      <dsp:spPr>
        <a:xfrm>
          <a:off x="5792277" y="1356643"/>
          <a:ext cx="339399" cy="1094563"/>
        </a:xfrm>
        <a:custGeom>
          <a:avLst/>
          <a:gdLst/>
          <a:ahLst/>
          <a:cxnLst/>
          <a:rect l="0" t="0" r="0" b="0"/>
          <a:pathLst>
            <a:path>
              <a:moveTo>
                <a:pt x="0" y="1094563"/>
              </a:moveTo>
              <a:lnTo>
                <a:pt x="169699" y="1094563"/>
              </a:lnTo>
              <a:lnTo>
                <a:pt x="169699" y="0"/>
              </a:lnTo>
              <a:lnTo>
                <a:pt x="339399" y="0"/>
              </a:lnTo>
            </a:path>
          </a:pathLst>
        </a:custGeom>
        <a:noFill/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C83EEE-D2D0-4073-A472-979269F61235}">
      <dsp:nvSpPr>
        <dsp:cNvPr id="0" name=""/>
        <dsp:cNvSpPr/>
      </dsp:nvSpPr>
      <dsp:spPr>
        <a:xfrm>
          <a:off x="3755881" y="2405487"/>
          <a:ext cx="33939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39399" y="45720"/>
              </a:lnTo>
            </a:path>
          </a:pathLst>
        </a:custGeom>
        <a:noFill/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5D8507-05A8-4FB9-BF71-10810BF06894}">
      <dsp:nvSpPr>
        <dsp:cNvPr id="0" name=""/>
        <dsp:cNvSpPr/>
      </dsp:nvSpPr>
      <dsp:spPr>
        <a:xfrm>
          <a:off x="1719484" y="2405487"/>
          <a:ext cx="33939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39399" y="45720"/>
              </a:lnTo>
            </a:path>
          </a:pathLst>
        </a:custGeom>
        <a:noFill/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DA2B3B-CA04-4E92-82C7-602606D51500}">
      <dsp:nvSpPr>
        <dsp:cNvPr id="0" name=""/>
        <dsp:cNvSpPr/>
      </dsp:nvSpPr>
      <dsp:spPr>
        <a:xfrm>
          <a:off x="3755881" y="1675778"/>
          <a:ext cx="33939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39399" y="45720"/>
              </a:lnTo>
            </a:path>
          </a:pathLst>
        </a:custGeom>
        <a:noFill/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19B944-E9AF-42B6-86C5-8F92780E86CE}">
      <dsp:nvSpPr>
        <dsp:cNvPr id="0" name=""/>
        <dsp:cNvSpPr/>
      </dsp:nvSpPr>
      <dsp:spPr>
        <a:xfrm>
          <a:off x="1719484" y="1721498"/>
          <a:ext cx="339399" cy="729708"/>
        </a:xfrm>
        <a:custGeom>
          <a:avLst/>
          <a:gdLst/>
          <a:ahLst/>
          <a:cxnLst/>
          <a:rect l="0" t="0" r="0" b="0"/>
          <a:pathLst>
            <a:path>
              <a:moveTo>
                <a:pt x="0" y="729708"/>
              </a:moveTo>
              <a:lnTo>
                <a:pt x="169699" y="729708"/>
              </a:lnTo>
              <a:lnTo>
                <a:pt x="169699" y="0"/>
              </a:lnTo>
              <a:lnTo>
                <a:pt x="339399" y="0"/>
              </a:lnTo>
            </a:path>
          </a:pathLst>
        </a:custGeom>
        <a:noFill/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D2F858-F08E-41B8-B874-BBF0FEA54426}">
      <dsp:nvSpPr>
        <dsp:cNvPr id="0" name=""/>
        <dsp:cNvSpPr/>
      </dsp:nvSpPr>
      <dsp:spPr>
        <a:xfrm>
          <a:off x="3755881" y="946069"/>
          <a:ext cx="33939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39399" y="45720"/>
              </a:lnTo>
            </a:path>
          </a:pathLst>
        </a:custGeom>
        <a:noFill/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F6EBB5-6082-40C6-97E1-5FAD3D20BC68}">
      <dsp:nvSpPr>
        <dsp:cNvPr id="0" name=""/>
        <dsp:cNvSpPr/>
      </dsp:nvSpPr>
      <dsp:spPr>
        <a:xfrm>
          <a:off x="1719484" y="991789"/>
          <a:ext cx="339399" cy="1459417"/>
        </a:xfrm>
        <a:custGeom>
          <a:avLst/>
          <a:gdLst/>
          <a:ahLst/>
          <a:cxnLst/>
          <a:rect l="0" t="0" r="0" b="0"/>
          <a:pathLst>
            <a:path>
              <a:moveTo>
                <a:pt x="0" y="1459417"/>
              </a:moveTo>
              <a:lnTo>
                <a:pt x="169699" y="1459417"/>
              </a:lnTo>
              <a:lnTo>
                <a:pt x="169699" y="0"/>
              </a:lnTo>
              <a:lnTo>
                <a:pt x="339399" y="0"/>
              </a:lnTo>
            </a:path>
          </a:pathLst>
        </a:custGeom>
        <a:noFill/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A45335-55C1-4DE0-A1F9-52037A992AC0}">
      <dsp:nvSpPr>
        <dsp:cNvPr id="0" name=""/>
        <dsp:cNvSpPr/>
      </dsp:nvSpPr>
      <dsp:spPr>
        <a:xfrm>
          <a:off x="3755881" y="216360"/>
          <a:ext cx="33939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39399" y="45720"/>
              </a:lnTo>
            </a:path>
          </a:pathLst>
        </a:custGeom>
        <a:noFill/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182DF7-D512-45D0-B9B7-88AE763E0603}">
      <dsp:nvSpPr>
        <dsp:cNvPr id="0" name=""/>
        <dsp:cNvSpPr/>
      </dsp:nvSpPr>
      <dsp:spPr>
        <a:xfrm>
          <a:off x="1719484" y="262080"/>
          <a:ext cx="339399" cy="2189126"/>
        </a:xfrm>
        <a:custGeom>
          <a:avLst/>
          <a:gdLst/>
          <a:ahLst/>
          <a:cxnLst/>
          <a:rect l="0" t="0" r="0" b="0"/>
          <a:pathLst>
            <a:path>
              <a:moveTo>
                <a:pt x="0" y="2189126"/>
              </a:moveTo>
              <a:lnTo>
                <a:pt x="169699" y="2189126"/>
              </a:lnTo>
              <a:lnTo>
                <a:pt x="169699" y="0"/>
              </a:lnTo>
              <a:lnTo>
                <a:pt x="339399" y="0"/>
              </a:lnTo>
            </a:path>
          </a:pathLst>
        </a:custGeom>
        <a:noFill/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D3C569-8D50-4C38-803F-32950D55F956}">
      <dsp:nvSpPr>
        <dsp:cNvPr id="0" name=""/>
        <dsp:cNvSpPr/>
      </dsp:nvSpPr>
      <dsp:spPr>
        <a:xfrm>
          <a:off x="301033" y="2192414"/>
          <a:ext cx="1418451" cy="517584"/>
        </a:xfrm>
        <a:prstGeom prst="rect">
          <a:avLst/>
        </a:prstGeom>
        <a:gradFill rotWithShape="0">
          <a:gsLst>
            <a:gs pos="0">
              <a:srgbClr val="FFFF00">
                <a:lumMod val="100000"/>
              </a:srgbClr>
            </a:gs>
            <a:gs pos="100000">
              <a:schemeClr val="accent3">
                <a:lumMod val="97000"/>
                <a:lumOff val="3000"/>
              </a:schemeClr>
            </a:gs>
          </a:gsLst>
          <a:path path="circle">
            <a:fillToRect l="50000" t="50000" r="50000" b="50000"/>
          </a:path>
        </a:gradFill>
        <a:ln w="6350" cap="flat" cmpd="sng" algn="ctr">
          <a:solidFill>
            <a:schemeClr val="bg1"/>
          </a:solidFill>
          <a:prstDash val="solid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 extrusionH="76200" contourW="12700">
          <a:contourClr>
            <a:schemeClr val="bg1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82880" bIns="15240" numCol="1" spcCol="1270" anchor="ctr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cap="none" spc="50" dirty="0">
              <a:ln w="0"/>
              <a:solidFill>
                <a:srgbClr val="CC9900"/>
              </a:solidFill>
              <a:effectLst>
                <a:innerShdw blurRad="63500" dist="50800" dir="13500000">
                  <a:schemeClr val="tx1">
                    <a:alpha val="50000"/>
                  </a:schemeClr>
                </a:innerShdw>
              </a:effectLst>
            </a:rPr>
            <a:t>GOLD</a:t>
          </a:r>
          <a:endParaRPr lang="en-US" sz="1600" b="1" kern="1200" cap="none" spc="50" dirty="0">
            <a:ln w="0"/>
            <a:solidFill>
              <a:srgbClr val="CC9900"/>
            </a:solidFill>
            <a:effectLst>
              <a:innerShdw blurRad="63500" dist="50800" dir="13500000">
                <a:schemeClr val="tx1">
                  <a:alpha val="50000"/>
                </a:schemeClr>
              </a:innerShdw>
            </a:effectLst>
          </a:endParaRPr>
        </a:p>
      </dsp:txBody>
      <dsp:txXfrm>
        <a:off x="301033" y="2192414"/>
        <a:ext cx="1418451" cy="517584"/>
      </dsp:txXfrm>
    </dsp:sp>
    <dsp:sp modelId="{5F144CB7-0E7C-4BC2-8862-E2EB1827A925}">
      <dsp:nvSpPr>
        <dsp:cNvPr id="0" name=""/>
        <dsp:cNvSpPr/>
      </dsp:nvSpPr>
      <dsp:spPr>
        <a:xfrm>
          <a:off x="2058884" y="3288"/>
          <a:ext cx="1696996" cy="517584"/>
        </a:xfrm>
        <a:prstGeom prst="rect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91440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/>
            <a:t>SOCIAL-EMOTIONAL</a:t>
          </a:r>
        </a:p>
      </dsp:txBody>
      <dsp:txXfrm>
        <a:off x="2058884" y="3288"/>
        <a:ext cx="1696996" cy="517584"/>
      </dsp:txXfrm>
    </dsp:sp>
    <dsp:sp modelId="{8AF8D837-ED52-49FD-A6F9-5F7278B6A76D}">
      <dsp:nvSpPr>
        <dsp:cNvPr id="0" name=""/>
        <dsp:cNvSpPr/>
      </dsp:nvSpPr>
      <dsp:spPr>
        <a:xfrm>
          <a:off x="4095280" y="3288"/>
          <a:ext cx="1696996" cy="517584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91440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>
              <a:solidFill>
                <a:schemeClr val="accent2"/>
              </a:solidFill>
            </a:rPr>
            <a:t>Gold</a:t>
          </a:r>
        </a:p>
      </dsp:txBody>
      <dsp:txXfrm>
        <a:off x="4095280" y="3288"/>
        <a:ext cx="1696996" cy="517584"/>
      </dsp:txXfrm>
    </dsp:sp>
    <dsp:sp modelId="{B143EE1C-1E75-414B-8F71-479DFCFFE28B}">
      <dsp:nvSpPr>
        <dsp:cNvPr id="0" name=""/>
        <dsp:cNvSpPr/>
      </dsp:nvSpPr>
      <dsp:spPr>
        <a:xfrm>
          <a:off x="2058884" y="732997"/>
          <a:ext cx="1696996" cy="517584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91440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/>
            <a:t>KINDERGARTEN READINESS</a:t>
          </a:r>
          <a:endParaRPr lang="en-US" sz="1200" kern="1200" dirty="0"/>
        </a:p>
      </dsp:txBody>
      <dsp:txXfrm>
        <a:off x="2058884" y="732997"/>
        <a:ext cx="1696996" cy="517584"/>
      </dsp:txXfrm>
    </dsp:sp>
    <dsp:sp modelId="{9DC0116E-D304-46D5-BD69-AEF3DB2B4FBF}">
      <dsp:nvSpPr>
        <dsp:cNvPr id="0" name=""/>
        <dsp:cNvSpPr/>
      </dsp:nvSpPr>
      <dsp:spPr>
        <a:xfrm>
          <a:off x="4095280" y="732997"/>
          <a:ext cx="1696996" cy="517584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91440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>
              <a:solidFill>
                <a:schemeClr val="tx1"/>
              </a:solidFill>
            </a:rPr>
            <a:t>Gold</a:t>
          </a:r>
        </a:p>
      </dsp:txBody>
      <dsp:txXfrm>
        <a:off x="4095280" y="732997"/>
        <a:ext cx="1696996" cy="517584"/>
      </dsp:txXfrm>
    </dsp:sp>
    <dsp:sp modelId="{97718D7D-35C5-4F02-A544-A35EA42BE3EA}">
      <dsp:nvSpPr>
        <dsp:cNvPr id="0" name=""/>
        <dsp:cNvSpPr/>
      </dsp:nvSpPr>
      <dsp:spPr>
        <a:xfrm>
          <a:off x="2058884" y="1462706"/>
          <a:ext cx="1696996" cy="517584"/>
        </a:xfrm>
        <a:prstGeom prst="rect">
          <a:avLst/>
        </a:prstGeom>
        <a:solidFill>
          <a:schemeClr val="accent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91440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/>
            <a:t>INDIVIDUAL PLANS OF STUDY</a:t>
          </a:r>
        </a:p>
      </dsp:txBody>
      <dsp:txXfrm>
        <a:off x="2058884" y="1462706"/>
        <a:ext cx="1696996" cy="517584"/>
      </dsp:txXfrm>
    </dsp:sp>
    <dsp:sp modelId="{CE44F219-4BCB-41BF-B882-CC8ECBF932CE}">
      <dsp:nvSpPr>
        <dsp:cNvPr id="0" name=""/>
        <dsp:cNvSpPr/>
      </dsp:nvSpPr>
      <dsp:spPr>
        <a:xfrm>
          <a:off x="4095280" y="1462706"/>
          <a:ext cx="1696996" cy="517584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91440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dirty="0">
              <a:solidFill>
                <a:schemeClr val="tx1"/>
              </a:solidFill>
            </a:rPr>
            <a:t>Gold</a:t>
          </a:r>
        </a:p>
      </dsp:txBody>
      <dsp:txXfrm>
        <a:off x="4095280" y="1462706"/>
        <a:ext cx="1696996" cy="517584"/>
      </dsp:txXfrm>
    </dsp:sp>
    <dsp:sp modelId="{7591CF43-CADE-4A8C-BB02-A91386425E81}">
      <dsp:nvSpPr>
        <dsp:cNvPr id="0" name=""/>
        <dsp:cNvSpPr/>
      </dsp:nvSpPr>
      <dsp:spPr>
        <a:xfrm>
          <a:off x="2058884" y="2192414"/>
          <a:ext cx="1696996" cy="517584"/>
        </a:xfrm>
        <a:prstGeom prst="rect">
          <a:avLst/>
        </a:prstGeom>
        <a:solidFill>
          <a:schemeClr val="accent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91440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/>
            <a:t>PREPARED FOR </a:t>
          </a:r>
          <a:br>
            <a:rPr lang="en-US" sz="1200" b="1" kern="1200" dirty="0"/>
          </a:br>
          <a:r>
            <a:rPr lang="en-US" sz="1200" b="1" kern="1200" dirty="0"/>
            <a:t>HIGH SCHOOL </a:t>
          </a:r>
          <a:br>
            <a:rPr lang="en-US" sz="1200" b="1" kern="1200" dirty="0"/>
          </a:br>
          <a:r>
            <a:rPr lang="en-US" sz="1200" b="1" kern="1200" dirty="0"/>
            <a:t>GRADUATION</a:t>
          </a:r>
          <a:endParaRPr lang="en-US" sz="1200" kern="1200" dirty="0"/>
        </a:p>
      </dsp:txBody>
      <dsp:txXfrm>
        <a:off x="2058884" y="2192414"/>
        <a:ext cx="1696996" cy="517584"/>
      </dsp:txXfrm>
    </dsp:sp>
    <dsp:sp modelId="{F103C768-6D81-4EA4-B09E-415DB9186419}">
      <dsp:nvSpPr>
        <dsp:cNvPr id="0" name=""/>
        <dsp:cNvSpPr/>
      </dsp:nvSpPr>
      <dsp:spPr>
        <a:xfrm>
          <a:off x="4095280" y="2192414"/>
          <a:ext cx="1696996" cy="517584"/>
        </a:xfrm>
        <a:prstGeom prst="rect">
          <a:avLst/>
        </a:prstGeom>
        <a:solidFill>
          <a:schemeClr val="accent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91440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dirty="0"/>
            <a:t>Gold</a:t>
          </a:r>
          <a:endParaRPr lang="en-US" sz="1200" kern="1200" dirty="0"/>
        </a:p>
      </dsp:txBody>
      <dsp:txXfrm>
        <a:off x="4095280" y="2192414"/>
        <a:ext cx="1696996" cy="517584"/>
      </dsp:txXfrm>
    </dsp:sp>
    <dsp:sp modelId="{E87D371B-AB2F-41A9-B93D-F60DBE8AD9EE}">
      <dsp:nvSpPr>
        <dsp:cNvPr id="0" name=""/>
        <dsp:cNvSpPr/>
      </dsp:nvSpPr>
      <dsp:spPr>
        <a:xfrm>
          <a:off x="6131676" y="1097851"/>
          <a:ext cx="1696996" cy="517584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91440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dirty="0">
              <a:solidFill>
                <a:schemeClr val="accent2"/>
              </a:solidFill>
            </a:rPr>
            <a:t>State Assessments</a:t>
          </a:r>
          <a:br>
            <a:rPr lang="en-US" sz="1200" b="0" kern="1200" dirty="0">
              <a:solidFill>
                <a:schemeClr val="accent2"/>
              </a:solidFill>
            </a:rPr>
          </a:br>
          <a:r>
            <a:rPr lang="en-US" sz="1200" b="0" kern="1200" dirty="0">
              <a:solidFill>
                <a:schemeClr val="accent2"/>
              </a:solidFill>
            </a:rPr>
            <a:t>75% at Levels 3/4</a:t>
          </a:r>
        </a:p>
      </dsp:txBody>
      <dsp:txXfrm>
        <a:off x="6131676" y="1097851"/>
        <a:ext cx="1696996" cy="517584"/>
      </dsp:txXfrm>
    </dsp:sp>
    <dsp:sp modelId="{79F54981-AF16-4E50-A15C-AD527B132AEA}">
      <dsp:nvSpPr>
        <dsp:cNvPr id="0" name=""/>
        <dsp:cNvSpPr/>
      </dsp:nvSpPr>
      <dsp:spPr>
        <a:xfrm>
          <a:off x="6131676" y="1827560"/>
          <a:ext cx="1696996" cy="517584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91440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dirty="0">
              <a:solidFill>
                <a:schemeClr val="accent2"/>
              </a:solidFill>
            </a:rPr>
            <a:t>ACT</a:t>
          </a:r>
          <a:br>
            <a:rPr lang="en-US" sz="1200" b="0" kern="1200" dirty="0">
              <a:solidFill>
                <a:schemeClr val="accent2"/>
              </a:solidFill>
            </a:rPr>
          </a:br>
          <a:endParaRPr lang="en-US" sz="1200" b="0" kern="1200" dirty="0">
            <a:solidFill>
              <a:schemeClr val="accent2"/>
            </a:solidFill>
          </a:endParaRPr>
        </a:p>
      </dsp:txBody>
      <dsp:txXfrm>
        <a:off x="6131676" y="1827560"/>
        <a:ext cx="1696996" cy="517584"/>
      </dsp:txXfrm>
    </dsp:sp>
    <dsp:sp modelId="{ED6235E5-4BC8-4ABD-8CEC-31C39037D331}">
      <dsp:nvSpPr>
        <dsp:cNvPr id="0" name=""/>
        <dsp:cNvSpPr/>
      </dsp:nvSpPr>
      <dsp:spPr>
        <a:xfrm>
          <a:off x="6131676" y="2557269"/>
          <a:ext cx="1696996" cy="517584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91440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dirty="0">
              <a:solidFill>
                <a:schemeClr val="accent2"/>
              </a:solidFill>
            </a:rPr>
            <a:t>Employability - WorkKeys</a:t>
          </a:r>
          <a:br>
            <a:rPr lang="en-US" sz="1200" b="0" kern="1200" dirty="0">
              <a:solidFill>
                <a:schemeClr val="accent2"/>
              </a:solidFill>
            </a:rPr>
          </a:br>
          <a:endParaRPr lang="en-US" sz="1200" b="0" kern="1200" dirty="0">
            <a:solidFill>
              <a:schemeClr val="accent2"/>
            </a:solidFill>
          </a:endParaRPr>
        </a:p>
      </dsp:txBody>
      <dsp:txXfrm>
        <a:off x="6131676" y="2557269"/>
        <a:ext cx="1696996" cy="517584"/>
      </dsp:txXfrm>
    </dsp:sp>
    <dsp:sp modelId="{3C1D0310-13C9-404C-8E05-7AE40CBF8B4E}">
      <dsp:nvSpPr>
        <dsp:cNvPr id="0" name=""/>
        <dsp:cNvSpPr/>
      </dsp:nvSpPr>
      <dsp:spPr>
        <a:xfrm>
          <a:off x="6131676" y="3286977"/>
          <a:ext cx="1696996" cy="517584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91440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dirty="0">
              <a:solidFill>
                <a:schemeClr val="accent2"/>
              </a:solidFill>
            </a:rPr>
            <a:t>Technical Skills</a:t>
          </a:r>
        </a:p>
      </dsp:txBody>
      <dsp:txXfrm>
        <a:off x="6131676" y="3286977"/>
        <a:ext cx="1696996" cy="517584"/>
      </dsp:txXfrm>
    </dsp:sp>
    <dsp:sp modelId="{2A6970BE-19C5-44CD-9C2C-DB40DB11790B}">
      <dsp:nvSpPr>
        <dsp:cNvPr id="0" name=""/>
        <dsp:cNvSpPr/>
      </dsp:nvSpPr>
      <dsp:spPr>
        <a:xfrm>
          <a:off x="2058884" y="2922123"/>
          <a:ext cx="1696996" cy="517584"/>
        </a:xfrm>
        <a:prstGeom prst="rect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91440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/>
            <a:t>CIVIC ENGAGEMENT</a:t>
          </a:r>
        </a:p>
      </dsp:txBody>
      <dsp:txXfrm>
        <a:off x="2058884" y="2922123"/>
        <a:ext cx="1696996" cy="517584"/>
      </dsp:txXfrm>
    </dsp:sp>
    <dsp:sp modelId="{AE849878-1885-4A34-9552-DAAA002FA0B7}">
      <dsp:nvSpPr>
        <dsp:cNvPr id="0" name=""/>
        <dsp:cNvSpPr/>
      </dsp:nvSpPr>
      <dsp:spPr>
        <a:xfrm>
          <a:off x="4095280" y="2922123"/>
          <a:ext cx="1696996" cy="517584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91440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>
              <a:solidFill>
                <a:schemeClr val="accent2"/>
              </a:solidFill>
            </a:rPr>
            <a:t>Gold</a:t>
          </a:r>
          <a:endParaRPr lang="en-US" sz="1200" b="1" kern="1200" dirty="0">
            <a:solidFill>
              <a:schemeClr val="accent2"/>
            </a:solidFill>
          </a:endParaRPr>
        </a:p>
      </dsp:txBody>
      <dsp:txXfrm>
        <a:off x="4095280" y="2922123"/>
        <a:ext cx="1696996" cy="517584"/>
      </dsp:txXfrm>
    </dsp:sp>
    <dsp:sp modelId="{835D6D80-B65B-4ADE-9646-F0DDFDC52F2E}">
      <dsp:nvSpPr>
        <dsp:cNvPr id="0" name=""/>
        <dsp:cNvSpPr/>
      </dsp:nvSpPr>
      <dsp:spPr>
        <a:xfrm>
          <a:off x="2058884" y="3651832"/>
          <a:ext cx="1696996" cy="517584"/>
        </a:xfrm>
        <a:prstGeom prst="rect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91440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>
              <a:solidFill>
                <a:schemeClr val="bg1"/>
              </a:solidFill>
            </a:rPr>
            <a:t>GRADUATION RATE</a:t>
          </a:r>
        </a:p>
      </dsp:txBody>
      <dsp:txXfrm>
        <a:off x="2058884" y="3651832"/>
        <a:ext cx="1696996" cy="517584"/>
      </dsp:txXfrm>
    </dsp:sp>
    <dsp:sp modelId="{4AC0B6AA-776E-405C-BC8B-B3C2DB0A21E2}">
      <dsp:nvSpPr>
        <dsp:cNvPr id="0" name=""/>
        <dsp:cNvSpPr/>
      </dsp:nvSpPr>
      <dsp:spPr>
        <a:xfrm>
          <a:off x="4095280" y="3651832"/>
          <a:ext cx="1696996" cy="517584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91440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dirty="0">
              <a:solidFill>
                <a:schemeClr val="tx1"/>
              </a:solidFill>
            </a:rPr>
            <a:t>95%+</a:t>
          </a:r>
        </a:p>
      </dsp:txBody>
      <dsp:txXfrm>
        <a:off x="4095280" y="3651832"/>
        <a:ext cx="1696996" cy="517584"/>
      </dsp:txXfrm>
    </dsp:sp>
    <dsp:sp modelId="{046EA9C5-9488-49BA-A293-4F692DECB20F}">
      <dsp:nvSpPr>
        <dsp:cNvPr id="0" name=""/>
        <dsp:cNvSpPr/>
      </dsp:nvSpPr>
      <dsp:spPr>
        <a:xfrm>
          <a:off x="2058884" y="4381541"/>
          <a:ext cx="1696996" cy="517584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91440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i="0" kern="1200" dirty="0"/>
            <a:t>POSTSECONDARY </a:t>
          </a:r>
          <a:endParaRPr lang="en-US" sz="1200" kern="1200" dirty="0"/>
        </a:p>
      </dsp:txBody>
      <dsp:txXfrm>
        <a:off x="2058884" y="4381541"/>
        <a:ext cx="1696996" cy="517584"/>
      </dsp:txXfrm>
    </dsp:sp>
    <dsp:sp modelId="{B2B3B6BF-F6A3-4B63-8F09-7BB4B2D9F8F8}">
      <dsp:nvSpPr>
        <dsp:cNvPr id="0" name=""/>
        <dsp:cNvSpPr/>
      </dsp:nvSpPr>
      <dsp:spPr>
        <a:xfrm>
          <a:off x="4095280" y="4381541"/>
          <a:ext cx="1696996" cy="517584"/>
        </a:xfrm>
        <a:prstGeom prst="rect">
          <a:avLst/>
        </a:prstGeom>
        <a:solidFill>
          <a:schemeClr val="accent2">
            <a:lumMod val="75000"/>
            <a:lumOff val="2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91440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Effective Rate 70%+</a:t>
          </a:r>
        </a:p>
      </dsp:txBody>
      <dsp:txXfrm>
        <a:off x="4095280" y="4381541"/>
        <a:ext cx="1696996" cy="51758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46AEC6-FE3D-9A48-8EBB-5A30A5F0BE7A}">
      <dsp:nvSpPr>
        <dsp:cNvPr id="0" name=""/>
        <dsp:cNvSpPr/>
      </dsp:nvSpPr>
      <dsp:spPr>
        <a:xfrm>
          <a:off x="4222386" y="4691155"/>
          <a:ext cx="3466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46696" y="4572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5961B8-CEEE-4660-9024-4AB757B676DD}">
      <dsp:nvSpPr>
        <dsp:cNvPr id="0" name=""/>
        <dsp:cNvSpPr/>
      </dsp:nvSpPr>
      <dsp:spPr>
        <a:xfrm>
          <a:off x="2142209" y="2500685"/>
          <a:ext cx="346696" cy="22361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3348" y="0"/>
              </a:lnTo>
              <a:lnTo>
                <a:pt x="173348" y="2236189"/>
              </a:lnTo>
              <a:lnTo>
                <a:pt x="346696" y="2236189"/>
              </a:lnTo>
            </a:path>
          </a:pathLst>
        </a:custGeom>
        <a:noFill/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D93B1E-88AC-4541-AE19-E11F7CBE7564}">
      <dsp:nvSpPr>
        <dsp:cNvPr id="0" name=""/>
        <dsp:cNvSpPr/>
      </dsp:nvSpPr>
      <dsp:spPr>
        <a:xfrm>
          <a:off x="4222386" y="3945758"/>
          <a:ext cx="3466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46696" y="45720"/>
              </a:lnTo>
            </a:path>
          </a:pathLst>
        </a:custGeom>
        <a:noFill/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90B475-DA7E-465A-A5C4-DF727E628C82}">
      <dsp:nvSpPr>
        <dsp:cNvPr id="0" name=""/>
        <dsp:cNvSpPr/>
      </dsp:nvSpPr>
      <dsp:spPr>
        <a:xfrm>
          <a:off x="2142209" y="2500685"/>
          <a:ext cx="346696" cy="14907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3348" y="0"/>
              </a:lnTo>
              <a:lnTo>
                <a:pt x="173348" y="1490793"/>
              </a:lnTo>
              <a:lnTo>
                <a:pt x="346696" y="1490793"/>
              </a:lnTo>
            </a:path>
          </a:pathLst>
        </a:custGeom>
        <a:noFill/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7EAC7B-920D-4FC7-A6CB-FB3CB12C6D6B}">
      <dsp:nvSpPr>
        <dsp:cNvPr id="0" name=""/>
        <dsp:cNvSpPr/>
      </dsp:nvSpPr>
      <dsp:spPr>
        <a:xfrm>
          <a:off x="4222386" y="3200362"/>
          <a:ext cx="3466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46696" y="45720"/>
              </a:lnTo>
            </a:path>
          </a:pathLst>
        </a:custGeom>
        <a:noFill/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7E7E4A-4738-42B8-BBBC-C1EDBA002970}">
      <dsp:nvSpPr>
        <dsp:cNvPr id="0" name=""/>
        <dsp:cNvSpPr/>
      </dsp:nvSpPr>
      <dsp:spPr>
        <a:xfrm>
          <a:off x="2142209" y="2500685"/>
          <a:ext cx="346696" cy="7453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3348" y="0"/>
              </a:lnTo>
              <a:lnTo>
                <a:pt x="173348" y="745396"/>
              </a:lnTo>
              <a:lnTo>
                <a:pt x="346696" y="745396"/>
              </a:lnTo>
            </a:path>
          </a:pathLst>
        </a:custGeom>
        <a:noFill/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F69A06-5053-4418-A212-BAECB40BE5DE}">
      <dsp:nvSpPr>
        <dsp:cNvPr id="0" name=""/>
        <dsp:cNvSpPr/>
      </dsp:nvSpPr>
      <dsp:spPr>
        <a:xfrm>
          <a:off x="6302562" y="2500685"/>
          <a:ext cx="346696" cy="11180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3348" y="0"/>
              </a:lnTo>
              <a:lnTo>
                <a:pt x="173348" y="1118094"/>
              </a:lnTo>
              <a:lnTo>
                <a:pt x="346696" y="1118094"/>
              </a:lnTo>
            </a:path>
          </a:pathLst>
        </a:custGeom>
        <a:noFill/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B0237F-461E-5146-ACBD-1A1E55D0524E}">
      <dsp:nvSpPr>
        <dsp:cNvPr id="0" name=""/>
        <dsp:cNvSpPr/>
      </dsp:nvSpPr>
      <dsp:spPr>
        <a:xfrm>
          <a:off x="6302562" y="2500685"/>
          <a:ext cx="346696" cy="3726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3348" y="0"/>
              </a:lnTo>
              <a:lnTo>
                <a:pt x="173348" y="372698"/>
              </a:lnTo>
              <a:lnTo>
                <a:pt x="346696" y="37269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4DF870-EBFD-461D-BE54-55EE9C39A5AC}">
      <dsp:nvSpPr>
        <dsp:cNvPr id="0" name=""/>
        <dsp:cNvSpPr/>
      </dsp:nvSpPr>
      <dsp:spPr>
        <a:xfrm>
          <a:off x="6302562" y="2127987"/>
          <a:ext cx="346696" cy="372698"/>
        </a:xfrm>
        <a:custGeom>
          <a:avLst/>
          <a:gdLst/>
          <a:ahLst/>
          <a:cxnLst/>
          <a:rect l="0" t="0" r="0" b="0"/>
          <a:pathLst>
            <a:path>
              <a:moveTo>
                <a:pt x="0" y="372698"/>
              </a:moveTo>
              <a:lnTo>
                <a:pt x="173348" y="372698"/>
              </a:lnTo>
              <a:lnTo>
                <a:pt x="173348" y="0"/>
              </a:lnTo>
              <a:lnTo>
                <a:pt x="346696" y="0"/>
              </a:lnTo>
            </a:path>
          </a:pathLst>
        </a:custGeom>
        <a:noFill/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E4CF0D-C6BF-460C-ADB1-4CBE23C27B70}">
      <dsp:nvSpPr>
        <dsp:cNvPr id="0" name=""/>
        <dsp:cNvSpPr/>
      </dsp:nvSpPr>
      <dsp:spPr>
        <a:xfrm>
          <a:off x="6302562" y="1382590"/>
          <a:ext cx="346696" cy="1118094"/>
        </a:xfrm>
        <a:custGeom>
          <a:avLst/>
          <a:gdLst/>
          <a:ahLst/>
          <a:cxnLst/>
          <a:rect l="0" t="0" r="0" b="0"/>
          <a:pathLst>
            <a:path>
              <a:moveTo>
                <a:pt x="0" y="1118094"/>
              </a:moveTo>
              <a:lnTo>
                <a:pt x="173348" y="1118094"/>
              </a:lnTo>
              <a:lnTo>
                <a:pt x="173348" y="0"/>
              </a:lnTo>
              <a:lnTo>
                <a:pt x="346696" y="0"/>
              </a:lnTo>
            </a:path>
          </a:pathLst>
        </a:custGeom>
        <a:noFill/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C83EEE-D2D0-4073-A472-979269F61235}">
      <dsp:nvSpPr>
        <dsp:cNvPr id="0" name=""/>
        <dsp:cNvSpPr/>
      </dsp:nvSpPr>
      <dsp:spPr>
        <a:xfrm>
          <a:off x="4222386" y="2454965"/>
          <a:ext cx="3466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46696" y="45720"/>
              </a:lnTo>
            </a:path>
          </a:pathLst>
        </a:custGeom>
        <a:noFill/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5D8507-05A8-4FB9-BF71-10810BF06894}">
      <dsp:nvSpPr>
        <dsp:cNvPr id="0" name=""/>
        <dsp:cNvSpPr/>
      </dsp:nvSpPr>
      <dsp:spPr>
        <a:xfrm>
          <a:off x="2142209" y="2454965"/>
          <a:ext cx="3466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46696" y="45720"/>
              </a:lnTo>
            </a:path>
          </a:pathLst>
        </a:custGeom>
        <a:noFill/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DA2B3B-CA04-4E92-82C7-602606D51500}">
      <dsp:nvSpPr>
        <dsp:cNvPr id="0" name=""/>
        <dsp:cNvSpPr/>
      </dsp:nvSpPr>
      <dsp:spPr>
        <a:xfrm>
          <a:off x="4222386" y="1709568"/>
          <a:ext cx="3466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46696" y="45720"/>
              </a:lnTo>
            </a:path>
          </a:pathLst>
        </a:custGeom>
        <a:noFill/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19B944-E9AF-42B6-86C5-8F92780E86CE}">
      <dsp:nvSpPr>
        <dsp:cNvPr id="0" name=""/>
        <dsp:cNvSpPr/>
      </dsp:nvSpPr>
      <dsp:spPr>
        <a:xfrm>
          <a:off x="2142209" y="1755288"/>
          <a:ext cx="346696" cy="745396"/>
        </a:xfrm>
        <a:custGeom>
          <a:avLst/>
          <a:gdLst/>
          <a:ahLst/>
          <a:cxnLst/>
          <a:rect l="0" t="0" r="0" b="0"/>
          <a:pathLst>
            <a:path>
              <a:moveTo>
                <a:pt x="0" y="745396"/>
              </a:moveTo>
              <a:lnTo>
                <a:pt x="173348" y="745396"/>
              </a:lnTo>
              <a:lnTo>
                <a:pt x="173348" y="0"/>
              </a:lnTo>
              <a:lnTo>
                <a:pt x="346696" y="0"/>
              </a:lnTo>
            </a:path>
          </a:pathLst>
        </a:custGeom>
        <a:noFill/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6A9751-C866-5D47-B042-19F87766F2D3}">
      <dsp:nvSpPr>
        <dsp:cNvPr id="0" name=""/>
        <dsp:cNvSpPr/>
      </dsp:nvSpPr>
      <dsp:spPr>
        <a:xfrm>
          <a:off x="4222386" y="964172"/>
          <a:ext cx="3466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46696" y="4572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F6EBB5-6082-40C6-97E1-5FAD3D20BC68}">
      <dsp:nvSpPr>
        <dsp:cNvPr id="0" name=""/>
        <dsp:cNvSpPr/>
      </dsp:nvSpPr>
      <dsp:spPr>
        <a:xfrm>
          <a:off x="2142209" y="1009892"/>
          <a:ext cx="346696" cy="1490793"/>
        </a:xfrm>
        <a:custGeom>
          <a:avLst/>
          <a:gdLst/>
          <a:ahLst/>
          <a:cxnLst/>
          <a:rect l="0" t="0" r="0" b="0"/>
          <a:pathLst>
            <a:path>
              <a:moveTo>
                <a:pt x="0" y="1490793"/>
              </a:moveTo>
              <a:lnTo>
                <a:pt x="173348" y="1490793"/>
              </a:lnTo>
              <a:lnTo>
                <a:pt x="173348" y="0"/>
              </a:lnTo>
              <a:lnTo>
                <a:pt x="346696" y="0"/>
              </a:lnTo>
            </a:path>
          </a:pathLst>
        </a:custGeom>
        <a:noFill/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56D534-D139-0447-8611-40836CC95A75}">
      <dsp:nvSpPr>
        <dsp:cNvPr id="0" name=""/>
        <dsp:cNvSpPr/>
      </dsp:nvSpPr>
      <dsp:spPr>
        <a:xfrm>
          <a:off x="4222386" y="218775"/>
          <a:ext cx="3466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46696" y="4572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182DF7-D512-45D0-B9B7-88AE763E0603}">
      <dsp:nvSpPr>
        <dsp:cNvPr id="0" name=""/>
        <dsp:cNvSpPr/>
      </dsp:nvSpPr>
      <dsp:spPr>
        <a:xfrm>
          <a:off x="2142209" y="264495"/>
          <a:ext cx="346696" cy="2236189"/>
        </a:xfrm>
        <a:custGeom>
          <a:avLst/>
          <a:gdLst/>
          <a:ahLst/>
          <a:cxnLst/>
          <a:rect l="0" t="0" r="0" b="0"/>
          <a:pathLst>
            <a:path>
              <a:moveTo>
                <a:pt x="0" y="2236189"/>
              </a:moveTo>
              <a:lnTo>
                <a:pt x="173348" y="2236189"/>
              </a:lnTo>
              <a:lnTo>
                <a:pt x="173348" y="0"/>
              </a:lnTo>
              <a:lnTo>
                <a:pt x="346696" y="0"/>
              </a:lnTo>
            </a:path>
          </a:pathLst>
        </a:custGeom>
        <a:noFill/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D3C569-8D50-4C38-803F-32950D55F956}">
      <dsp:nvSpPr>
        <dsp:cNvPr id="0" name=""/>
        <dsp:cNvSpPr/>
      </dsp:nvSpPr>
      <dsp:spPr>
        <a:xfrm>
          <a:off x="315987" y="2167499"/>
          <a:ext cx="1826221" cy="666372"/>
        </a:xfrm>
        <a:prstGeom prst="rect">
          <a:avLst/>
        </a:prstGeom>
        <a:solidFill>
          <a:srgbClr val="941651"/>
        </a:solidFill>
        <a:ln w="6350" cap="flat" cmpd="sng" algn="ctr">
          <a:solidFill>
            <a:schemeClr val="bg1"/>
          </a:solidFill>
          <a:prstDash val="solid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 extrusionH="76200" contourW="12700">
          <a:contourClr>
            <a:schemeClr val="bg1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8288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cap="none" spc="50" dirty="0">
              <a:ln w="0"/>
              <a:solidFill>
                <a:schemeClr val="bg1"/>
              </a:solidFill>
              <a:effectLst>
                <a:innerShdw blurRad="63500" dist="50800" dir="13500000">
                  <a:schemeClr val="tx1">
                    <a:alpha val="50000"/>
                  </a:schemeClr>
                </a:innerShdw>
              </a:effectLst>
            </a:rPr>
            <a:t>Sample District</a:t>
          </a:r>
        </a:p>
      </dsp:txBody>
      <dsp:txXfrm>
        <a:off x="315987" y="2167499"/>
        <a:ext cx="1826221" cy="666372"/>
      </dsp:txXfrm>
    </dsp:sp>
    <dsp:sp modelId="{5F144CB7-0E7C-4BC2-8862-E2EB1827A925}">
      <dsp:nvSpPr>
        <dsp:cNvPr id="0" name=""/>
        <dsp:cNvSpPr/>
      </dsp:nvSpPr>
      <dsp:spPr>
        <a:xfrm>
          <a:off x="2488905" y="139"/>
          <a:ext cx="1733480" cy="528711"/>
        </a:xfrm>
        <a:prstGeom prst="rect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9144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/>
            <a:t>SOCIAL-EMOTIONAL</a:t>
          </a:r>
        </a:p>
      </dsp:txBody>
      <dsp:txXfrm>
        <a:off x="2488905" y="139"/>
        <a:ext cx="1733480" cy="528711"/>
      </dsp:txXfrm>
    </dsp:sp>
    <dsp:sp modelId="{888D2E75-E3BE-3F44-A092-7F8F3B1A37F7}">
      <dsp:nvSpPr>
        <dsp:cNvPr id="0" name=""/>
        <dsp:cNvSpPr/>
      </dsp:nvSpPr>
      <dsp:spPr>
        <a:xfrm>
          <a:off x="4569082" y="139"/>
          <a:ext cx="1735699" cy="528711"/>
        </a:xfrm>
        <a:prstGeom prst="rect">
          <a:avLst/>
        </a:prstGeom>
        <a:gradFill rotWithShape="0">
          <a:gsLst>
            <a:gs pos="0">
              <a:srgbClr val="FFFF00">
                <a:lumMod val="100000"/>
              </a:srgbClr>
            </a:gs>
            <a:gs pos="100000">
              <a:schemeClr val="accent3">
                <a:lumMod val="97000"/>
                <a:lumOff val="3000"/>
              </a:schemeClr>
            </a:gs>
          </a:gsLst>
          <a:path path="circle">
            <a:fillToRect l="50000" t="50000" r="50000" b="50000"/>
          </a:path>
        </a:gradFill>
        <a:ln w="6350" cap="flat" cmpd="sng" algn="ctr">
          <a:solidFill>
            <a:schemeClr val="bg1"/>
          </a:solidFill>
          <a:prstDash val="solid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 extrusionH="76200" contourW="12700">
          <a:contourClr>
            <a:schemeClr val="bg1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cap="none" spc="50" dirty="0">
              <a:ln w="0"/>
              <a:solidFill>
                <a:srgbClr val="CC9900"/>
              </a:solidFill>
              <a:effectLst>
                <a:innerShdw blurRad="63500" dist="50800" dir="13500000">
                  <a:schemeClr val="tx1">
                    <a:alpha val="50000"/>
                  </a:schemeClr>
                </a:innerShdw>
              </a:effectLst>
            </a:rPr>
            <a:t>GOLD</a:t>
          </a:r>
          <a:endParaRPr lang="en-US" sz="2800" b="1" kern="1200" dirty="0">
            <a:solidFill>
              <a:schemeClr val="tx2"/>
            </a:solidFill>
          </a:endParaRPr>
        </a:p>
      </dsp:txBody>
      <dsp:txXfrm>
        <a:off x="4569082" y="139"/>
        <a:ext cx="1735699" cy="528711"/>
      </dsp:txXfrm>
    </dsp:sp>
    <dsp:sp modelId="{B143EE1C-1E75-414B-8F71-479DFCFFE28B}">
      <dsp:nvSpPr>
        <dsp:cNvPr id="0" name=""/>
        <dsp:cNvSpPr/>
      </dsp:nvSpPr>
      <dsp:spPr>
        <a:xfrm>
          <a:off x="2488905" y="745536"/>
          <a:ext cx="1733480" cy="528711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9144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/>
            <a:t>KINDERGARTEN READINESS</a:t>
          </a:r>
          <a:endParaRPr lang="en-US" sz="1400" kern="1200" dirty="0"/>
        </a:p>
      </dsp:txBody>
      <dsp:txXfrm>
        <a:off x="2488905" y="745536"/>
        <a:ext cx="1733480" cy="528711"/>
      </dsp:txXfrm>
    </dsp:sp>
    <dsp:sp modelId="{4A138403-0DF5-E94F-AF87-27E4EC0EB13E}">
      <dsp:nvSpPr>
        <dsp:cNvPr id="0" name=""/>
        <dsp:cNvSpPr/>
      </dsp:nvSpPr>
      <dsp:spPr>
        <a:xfrm>
          <a:off x="4569082" y="745536"/>
          <a:ext cx="1719283" cy="528711"/>
        </a:xfrm>
        <a:prstGeom prst="rect">
          <a:avLst/>
        </a:prstGeom>
        <a:gradFill rotWithShape="0">
          <a:gsLst>
            <a:gs pos="0">
              <a:srgbClr val="FFFF00">
                <a:lumMod val="100000"/>
              </a:srgbClr>
            </a:gs>
            <a:gs pos="100000">
              <a:schemeClr val="accent3">
                <a:lumMod val="97000"/>
                <a:lumOff val="3000"/>
              </a:schemeClr>
            </a:gs>
          </a:gsLst>
          <a:path path="circle">
            <a:fillToRect l="50000" t="50000" r="50000" b="50000"/>
          </a:path>
        </a:gradFill>
        <a:ln w="6350" cap="flat" cmpd="sng" algn="ctr">
          <a:solidFill>
            <a:schemeClr val="bg1"/>
          </a:solidFill>
          <a:prstDash val="solid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 extrusionH="76200" contourW="12700">
          <a:contourClr>
            <a:schemeClr val="bg1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cap="none" spc="50" dirty="0">
              <a:ln w="0"/>
              <a:solidFill>
                <a:srgbClr val="CC9900"/>
              </a:solidFill>
              <a:effectLst>
                <a:innerShdw blurRad="63500" dist="50800" dir="13500000">
                  <a:schemeClr val="tx1">
                    <a:alpha val="50000"/>
                  </a:schemeClr>
                </a:innerShdw>
              </a:effectLst>
            </a:rPr>
            <a:t>GOLD</a:t>
          </a:r>
          <a:endParaRPr lang="en-US" sz="2800" kern="1200" dirty="0"/>
        </a:p>
      </dsp:txBody>
      <dsp:txXfrm>
        <a:off x="4569082" y="745536"/>
        <a:ext cx="1719283" cy="528711"/>
      </dsp:txXfrm>
    </dsp:sp>
    <dsp:sp modelId="{97718D7D-35C5-4F02-A544-A35EA42BE3EA}">
      <dsp:nvSpPr>
        <dsp:cNvPr id="0" name=""/>
        <dsp:cNvSpPr/>
      </dsp:nvSpPr>
      <dsp:spPr>
        <a:xfrm>
          <a:off x="2488905" y="1490933"/>
          <a:ext cx="1733480" cy="528711"/>
        </a:xfrm>
        <a:prstGeom prst="rect">
          <a:avLst/>
        </a:prstGeom>
        <a:solidFill>
          <a:schemeClr val="accent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9144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/>
            <a:t>INDIVIDUAL PLANS OF STUDY</a:t>
          </a:r>
        </a:p>
      </dsp:txBody>
      <dsp:txXfrm>
        <a:off x="2488905" y="1490933"/>
        <a:ext cx="1733480" cy="528711"/>
      </dsp:txXfrm>
    </dsp:sp>
    <dsp:sp modelId="{CE44F219-4BCB-41BF-B882-CC8ECBF932CE}">
      <dsp:nvSpPr>
        <dsp:cNvPr id="0" name=""/>
        <dsp:cNvSpPr/>
      </dsp:nvSpPr>
      <dsp:spPr>
        <a:xfrm>
          <a:off x="4569082" y="1490933"/>
          <a:ext cx="1745233" cy="528711"/>
        </a:xfrm>
        <a:prstGeom prst="rect">
          <a:avLst/>
        </a:prstGeom>
        <a:solidFill>
          <a:srgbClr val="941651"/>
        </a:solidFill>
        <a:ln w="28575" cap="flat" cmpd="sng" algn="ctr">
          <a:solidFill>
            <a:schemeClr val="bg1"/>
          </a:solidFill>
          <a:prstDash val="solid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91440" bIns="1016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>
              <a:solidFill>
                <a:schemeClr val="bg1"/>
              </a:solidFill>
            </a:rPr>
            <a:t>Not recognized</a:t>
          </a:r>
        </a:p>
      </dsp:txBody>
      <dsp:txXfrm>
        <a:off x="4569082" y="1490933"/>
        <a:ext cx="1745233" cy="528711"/>
      </dsp:txXfrm>
    </dsp:sp>
    <dsp:sp modelId="{7591CF43-CADE-4A8C-BB02-A91386425E81}">
      <dsp:nvSpPr>
        <dsp:cNvPr id="0" name=""/>
        <dsp:cNvSpPr/>
      </dsp:nvSpPr>
      <dsp:spPr>
        <a:xfrm>
          <a:off x="2488905" y="2236329"/>
          <a:ext cx="1733480" cy="528711"/>
        </a:xfrm>
        <a:prstGeom prst="rect">
          <a:avLst/>
        </a:prstGeom>
        <a:solidFill>
          <a:schemeClr val="accent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91440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/>
            <a:t>PREPARED FOR </a:t>
          </a:r>
          <a:br>
            <a:rPr lang="en-US" sz="1300" b="1" kern="1200" dirty="0"/>
          </a:br>
          <a:r>
            <a:rPr lang="en-US" sz="1300" b="1" kern="1200" dirty="0"/>
            <a:t>HIGH SCHOOL </a:t>
          </a:r>
          <a:br>
            <a:rPr lang="en-US" sz="1300" b="1" kern="1200" dirty="0"/>
          </a:br>
          <a:r>
            <a:rPr lang="en-US" sz="1300" b="1" kern="1200" dirty="0"/>
            <a:t>GRADUATION</a:t>
          </a:r>
          <a:endParaRPr lang="en-US" sz="1300" kern="1200" dirty="0"/>
        </a:p>
      </dsp:txBody>
      <dsp:txXfrm>
        <a:off x="2488905" y="2236329"/>
        <a:ext cx="1733480" cy="528711"/>
      </dsp:txXfrm>
    </dsp:sp>
    <dsp:sp modelId="{F103C768-6D81-4EA4-B09E-415DB9186419}">
      <dsp:nvSpPr>
        <dsp:cNvPr id="0" name=""/>
        <dsp:cNvSpPr/>
      </dsp:nvSpPr>
      <dsp:spPr>
        <a:xfrm>
          <a:off x="4569082" y="2236329"/>
          <a:ext cx="1733480" cy="528711"/>
        </a:xfrm>
        <a:prstGeom prst="rect">
          <a:avLst/>
        </a:prstGeom>
        <a:gradFill rotWithShape="0">
          <a:gsLst>
            <a:gs pos="0">
              <a:srgbClr val="A35630"/>
            </a:gs>
            <a:gs pos="100000">
              <a:srgbClr val="000000"/>
            </a:gs>
          </a:gsLst>
          <a:path path="circle">
            <a:fillToRect l="50000" t="50000" r="50000" b="50000"/>
          </a:path>
        </a:gradFill>
        <a:ln w="19050" cap="flat" cmpd="sng" algn="ctr">
          <a:solidFill>
            <a:schemeClr val="bg1"/>
          </a:solidFill>
          <a:prstDash val="solid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rPr>
            <a:t>COPPER</a:t>
          </a:r>
          <a:endParaRPr lang="en-US" sz="2200" kern="1200" dirty="0"/>
        </a:p>
      </dsp:txBody>
      <dsp:txXfrm>
        <a:off x="4569082" y="2236329"/>
        <a:ext cx="1733480" cy="528711"/>
      </dsp:txXfrm>
    </dsp:sp>
    <dsp:sp modelId="{E87D371B-AB2F-41A9-B93D-F60DBE8AD9EE}">
      <dsp:nvSpPr>
        <dsp:cNvPr id="0" name=""/>
        <dsp:cNvSpPr/>
      </dsp:nvSpPr>
      <dsp:spPr>
        <a:xfrm>
          <a:off x="6649258" y="1118234"/>
          <a:ext cx="1733480" cy="528711"/>
        </a:xfrm>
        <a:prstGeom prst="rect">
          <a:avLst/>
        </a:prstGeom>
        <a:gradFill rotWithShape="0">
          <a:gsLst>
            <a:gs pos="0">
              <a:srgbClr val="B6653A"/>
            </a:gs>
            <a:gs pos="76000">
              <a:srgbClr val="612C19"/>
            </a:gs>
          </a:gsLst>
          <a:path path="circle">
            <a:fillToRect l="50000" t="50000" r="50000" b="50000"/>
          </a:path>
        </a:gradFill>
        <a:ln w="19050" cap="flat" cmpd="sng" algn="ctr">
          <a:solidFill>
            <a:schemeClr val="bg1"/>
          </a:solidFill>
          <a:prstDash val="solid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274320" bIns="12700" numCol="1" spcCol="1270" anchor="ctr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rPr>
            <a:t>COPPER</a:t>
          </a:r>
          <a:endParaRPr lang="en-US" sz="2000" b="0" kern="1200" dirty="0">
            <a:solidFill>
              <a:schemeClr val="accent2"/>
            </a:solidFill>
          </a:endParaRPr>
        </a:p>
      </dsp:txBody>
      <dsp:txXfrm>
        <a:off x="6649258" y="1118234"/>
        <a:ext cx="1733480" cy="528711"/>
      </dsp:txXfrm>
    </dsp:sp>
    <dsp:sp modelId="{79F54981-AF16-4E50-A15C-AD527B132AEA}">
      <dsp:nvSpPr>
        <dsp:cNvPr id="0" name=""/>
        <dsp:cNvSpPr/>
      </dsp:nvSpPr>
      <dsp:spPr>
        <a:xfrm>
          <a:off x="6649258" y="1863631"/>
          <a:ext cx="1733480" cy="528711"/>
        </a:xfrm>
        <a:prstGeom prst="rect">
          <a:avLst/>
        </a:prstGeom>
        <a:gradFill rotWithShape="0">
          <a:gsLst>
            <a:gs pos="0">
              <a:srgbClr val="A35630"/>
            </a:gs>
            <a:gs pos="100000">
              <a:srgbClr val="000000"/>
            </a:gs>
          </a:gsLst>
          <a:path path="circle">
            <a:fillToRect l="50000" t="50000" r="50000" b="50000"/>
          </a:path>
        </a:gradFill>
        <a:ln w="19050" cap="flat" cmpd="sng" algn="ctr">
          <a:solidFill>
            <a:schemeClr val="bg1"/>
          </a:solidFill>
          <a:prstDash val="solid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82880" bIns="12700" numCol="1" spcCol="1270" anchor="ctr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rPr>
            <a:t>BRONZE</a:t>
          </a:r>
          <a:endParaRPr lang="en-US" sz="2000" b="0" kern="1200" dirty="0">
            <a:solidFill>
              <a:schemeClr val="accent2"/>
            </a:solidFill>
          </a:endParaRPr>
        </a:p>
      </dsp:txBody>
      <dsp:txXfrm>
        <a:off x="6649258" y="1863631"/>
        <a:ext cx="1733480" cy="528711"/>
      </dsp:txXfrm>
    </dsp:sp>
    <dsp:sp modelId="{96420662-D449-5A49-8AB6-C53C901C18B0}">
      <dsp:nvSpPr>
        <dsp:cNvPr id="0" name=""/>
        <dsp:cNvSpPr/>
      </dsp:nvSpPr>
      <dsp:spPr>
        <a:xfrm>
          <a:off x="6649258" y="2609028"/>
          <a:ext cx="1714065" cy="528711"/>
        </a:xfrm>
        <a:prstGeom prst="rect">
          <a:avLst/>
        </a:prstGeom>
        <a:gradFill rotWithShape="0">
          <a:gsLst>
            <a:gs pos="98905">
              <a:schemeClr val="accent1">
                <a:lumMod val="50000"/>
              </a:schemeClr>
            </a:gs>
            <a:gs pos="62000">
              <a:schemeClr val="accent1">
                <a:lumMod val="60000"/>
                <a:lumOff val="40000"/>
              </a:schemeClr>
            </a:gs>
            <a:gs pos="0">
              <a:schemeClr val="bg1">
                <a:lumMod val="95000"/>
              </a:schemeClr>
            </a:gs>
          </a:gsLst>
          <a:path path="circle">
            <a:fillToRect l="50000" t="50000" r="50000" b="50000"/>
          </a:path>
        </a:gradFill>
        <a:ln w="19050" cap="flat" cmpd="sng" algn="ctr">
          <a:solidFill>
            <a:schemeClr val="bg1"/>
          </a:solidFill>
          <a:prstDash val="solid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82880" bIns="15240" numCol="1" spcCol="1270" anchor="ctr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rPr>
            <a:t>SILVER</a:t>
          </a:r>
          <a:endParaRPr lang="en-US" sz="2400" b="0" kern="1200" dirty="0">
            <a:solidFill>
              <a:schemeClr val="accent2"/>
            </a:solidFill>
          </a:endParaRPr>
        </a:p>
      </dsp:txBody>
      <dsp:txXfrm>
        <a:off x="6649258" y="2609028"/>
        <a:ext cx="1714065" cy="528711"/>
      </dsp:txXfrm>
    </dsp:sp>
    <dsp:sp modelId="{3C1D0310-13C9-404C-8E05-7AE40CBF8B4E}">
      <dsp:nvSpPr>
        <dsp:cNvPr id="0" name=""/>
        <dsp:cNvSpPr/>
      </dsp:nvSpPr>
      <dsp:spPr>
        <a:xfrm>
          <a:off x="6649258" y="3354424"/>
          <a:ext cx="1669254" cy="528711"/>
        </a:xfrm>
        <a:prstGeom prst="rect">
          <a:avLst/>
        </a:prstGeom>
        <a:gradFill rotWithShape="0">
          <a:gsLst>
            <a:gs pos="98905">
              <a:schemeClr val="accent1">
                <a:lumMod val="50000"/>
              </a:schemeClr>
            </a:gs>
            <a:gs pos="62000">
              <a:schemeClr val="accent1">
                <a:lumMod val="60000"/>
                <a:lumOff val="40000"/>
              </a:schemeClr>
            </a:gs>
            <a:gs pos="0">
              <a:schemeClr val="bg1">
                <a:lumMod val="95000"/>
              </a:schemeClr>
            </a:gs>
          </a:gsLst>
          <a:path path="circle">
            <a:fillToRect l="50000" t="50000" r="50000" b="50000"/>
          </a:path>
        </a:gradFill>
        <a:ln w="19050" cap="flat" cmpd="sng" algn="ctr">
          <a:solidFill>
            <a:schemeClr val="bg1"/>
          </a:solidFill>
          <a:prstDash val="solid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82880" bIns="15240" numCol="1" spcCol="1270" anchor="ctr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rPr>
            <a:t>SILVER</a:t>
          </a:r>
          <a:endParaRPr lang="en-US" sz="2400" b="0" kern="1200" dirty="0">
            <a:solidFill>
              <a:schemeClr val="accent2"/>
            </a:solidFill>
          </a:endParaRPr>
        </a:p>
      </dsp:txBody>
      <dsp:txXfrm>
        <a:off x="6649258" y="3354424"/>
        <a:ext cx="1669254" cy="528711"/>
      </dsp:txXfrm>
    </dsp:sp>
    <dsp:sp modelId="{2A6970BE-19C5-44CD-9C2C-DB40DB11790B}">
      <dsp:nvSpPr>
        <dsp:cNvPr id="0" name=""/>
        <dsp:cNvSpPr/>
      </dsp:nvSpPr>
      <dsp:spPr>
        <a:xfrm>
          <a:off x="2488905" y="2981726"/>
          <a:ext cx="1733480" cy="528711"/>
        </a:xfrm>
        <a:prstGeom prst="rect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9144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/>
            <a:t>CIVIC ENGAGEMENT</a:t>
          </a:r>
        </a:p>
      </dsp:txBody>
      <dsp:txXfrm>
        <a:off x="2488905" y="2981726"/>
        <a:ext cx="1733480" cy="528711"/>
      </dsp:txXfrm>
    </dsp:sp>
    <dsp:sp modelId="{AE849878-1885-4A34-9552-DAAA002FA0B7}">
      <dsp:nvSpPr>
        <dsp:cNvPr id="0" name=""/>
        <dsp:cNvSpPr/>
      </dsp:nvSpPr>
      <dsp:spPr>
        <a:xfrm>
          <a:off x="4569082" y="2981726"/>
          <a:ext cx="1778290" cy="528711"/>
        </a:xfrm>
        <a:prstGeom prst="rect">
          <a:avLst/>
        </a:prstGeom>
        <a:solidFill>
          <a:srgbClr val="941651"/>
        </a:solidFill>
        <a:ln w="19050" cap="flat" cmpd="sng" algn="ctr">
          <a:solidFill>
            <a:schemeClr val="bg1"/>
          </a:solidFill>
          <a:prstDash val="solid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82880" bIns="1016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>
              <a:solidFill>
                <a:schemeClr val="bg1"/>
              </a:solidFill>
            </a:rPr>
            <a:t>Not recognized</a:t>
          </a:r>
        </a:p>
      </dsp:txBody>
      <dsp:txXfrm>
        <a:off x="4569082" y="2981726"/>
        <a:ext cx="1778290" cy="528711"/>
      </dsp:txXfrm>
    </dsp:sp>
    <dsp:sp modelId="{835D6D80-B65B-4ADE-9646-F0DDFDC52F2E}">
      <dsp:nvSpPr>
        <dsp:cNvPr id="0" name=""/>
        <dsp:cNvSpPr/>
      </dsp:nvSpPr>
      <dsp:spPr>
        <a:xfrm>
          <a:off x="2488905" y="3727122"/>
          <a:ext cx="1733480" cy="528711"/>
        </a:xfrm>
        <a:prstGeom prst="rect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9144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>
              <a:solidFill>
                <a:schemeClr val="bg1"/>
              </a:solidFill>
            </a:rPr>
            <a:t>GRADUATION RATE</a:t>
          </a:r>
        </a:p>
      </dsp:txBody>
      <dsp:txXfrm>
        <a:off x="2488905" y="3727122"/>
        <a:ext cx="1733480" cy="528711"/>
      </dsp:txXfrm>
    </dsp:sp>
    <dsp:sp modelId="{4AC0B6AA-776E-405C-BC8B-B3C2DB0A21E2}">
      <dsp:nvSpPr>
        <dsp:cNvPr id="0" name=""/>
        <dsp:cNvSpPr/>
      </dsp:nvSpPr>
      <dsp:spPr>
        <a:xfrm>
          <a:off x="4569082" y="3727122"/>
          <a:ext cx="1774442" cy="528711"/>
        </a:xfrm>
        <a:prstGeom prst="rect">
          <a:avLst/>
        </a:prstGeom>
        <a:gradFill rotWithShape="0">
          <a:gsLst>
            <a:gs pos="98905">
              <a:schemeClr val="accent1">
                <a:lumMod val="50000"/>
              </a:schemeClr>
            </a:gs>
            <a:gs pos="62000">
              <a:schemeClr val="accent1">
                <a:lumMod val="60000"/>
                <a:lumOff val="40000"/>
              </a:schemeClr>
            </a:gs>
            <a:gs pos="0">
              <a:schemeClr val="bg1">
                <a:lumMod val="95000"/>
              </a:schemeClr>
            </a:gs>
          </a:gsLst>
          <a:path path="circle">
            <a:fillToRect l="50000" t="50000" r="50000" b="50000"/>
          </a:path>
        </a:gradFill>
        <a:ln w="19050" cap="flat" cmpd="sng" algn="ctr">
          <a:solidFill>
            <a:schemeClr val="bg1"/>
          </a:solidFill>
          <a:prstDash val="solid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rPr>
            <a:t>SILVER</a:t>
          </a:r>
          <a:endParaRPr lang="en-US" sz="2800" b="0" kern="1200" dirty="0">
            <a:solidFill>
              <a:schemeClr val="tx1"/>
            </a:solidFill>
          </a:endParaRPr>
        </a:p>
      </dsp:txBody>
      <dsp:txXfrm>
        <a:off x="4569082" y="3727122"/>
        <a:ext cx="1774442" cy="528711"/>
      </dsp:txXfrm>
    </dsp:sp>
    <dsp:sp modelId="{046EA9C5-9488-49BA-A293-4F692DECB20F}">
      <dsp:nvSpPr>
        <dsp:cNvPr id="0" name=""/>
        <dsp:cNvSpPr/>
      </dsp:nvSpPr>
      <dsp:spPr>
        <a:xfrm>
          <a:off x="2488905" y="4472519"/>
          <a:ext cx="1733480" cy="528711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9144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i="0" kern="1200" dirty="0"/>
            <a:t>POSTSECONDARY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i="0" kern="1200" dirty="0"/>
            <a:t>EFFECTIVENESS</a:t>
          </a:r>
          <a:r>
            <a:rPr lang="en-US" sz="1100" b="1" i="0" kern="1200" dirty="0"/>
            <a:t> </a:t>
          </a:r>
          <a:endParaRPr lang="en-US" sz="1100" kern="1200" dirty="0"/>
        </a:p>
      </dsp:txBody>
      <dsp:txXfrm>
        <a:off x="2488905" y="4472519"/>
        <a:ext cx="1733480" cy="528711"/>
      </dsp:txXfrm>
    </dsp:sp>
    <dsp:sp modelId="{736D50C1-BD11-0940-8AE6-F9077211AABF}">
      <dsp:nvSpPr>
        <dsp:cNvPr id="0" name=""/>
        <dsp:cNvSpPr/>
      </dsp:nvSpPr>
      <dsp:spPr>
        <a:xfrm>
          <a:off x="4569082" y="4472519"/>
          <a:ext cx="1777684" cy="528711"/>
        </a:xfrm>
        <a:prstGeom prst="rect">
          <a:avLst/>
        </a:prstGeom>
        <a:gradFill rotWithShape="0">
          <a:gsLst>
            <a:gs pos="98905">
              <a:schemeClr val="accent1">
                <a:lumMod val="50000"/>
              </a:schemeClr>
            </a:gs>
            <a:gs pos="62000">
              <a:schemeClr val="accent1">
                <a:lumMod val="60000"/>
                <a:lumOff val="40000"/>
              </a:schemeClr>
            </a:gs>
            <a:gs pos="0">
              <a:schemeClr val="bg1">
                <a:lumMod val="95000"/>
              </a:schemeClr>
            </a:gs>
          </a:gsLst>
          <a:path path="circle">
            <a:fillToRect l="50000" t="50000" r="50000" b="50000"/>
          </a:path>
        </a:gradFill>
        <a:ln w="19050" cap="flat" cmpd="sng" algn="ctr">
          <a:solidFill>
            <a:schemeClr val="bg1"/>
          </a:solidFill>
          <a:prstDash val="solid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rPr>
            <a:t>SILVER</a:t>
          </a:r>
          <a:endParaRPr lang="en-US" sz="2800" kern="1200" dirty="0"/>
        </a:p>
      </dsp:txBody>
      <dsp:txXfrm>
        <a:off x="4569082" y="4472519"/>
        <a:ext cx="1777684" cy="5287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TitlePictureLineup">
  <dgm:title val=""/>
  <dgm:desc val=""/>
  <dgm:catLst>
    <dgm:cat type="picture" pri="18000"/>
    <dgm:cat type="pictureconvert" pri="18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linDir" val="fromL"/>
          <dgm:param type="fallback" val="1D"/>
          <dgm:param type="horzAlign" val="ctr"/>
          <dgm:param type="vertAlign" val="mid"/>
          <dgm:param type="nodeVertAlign" val="t"/>
        </dgm:alg>
      </dgm:if>
      <dgm:else name="Name3">
        <dgm:alg type="lin">
          <dgm:param type="linDir" val="fromR"/>
          <dgm:param type="fallback" val="1D"/>
          <dgm:param type="horzAlign" val="ctr"/>
          <dgm:param type="vertAlign" val="mid"/>
          <dgm:param type="nodeVertAlign" val="t"/>
        </dgm:alg>
      </dgm:else>
    </dgm:choose>
    <dgm:shape xmlns:r="http://schemas.openxmlformats.org/officeDocument/2006/relationships" r:blip="">
      <dgm:adjLst/>
    </dgm:shape>
    <dgm:constrLst>
      <dgm:constr type="h" for="des" forName="Child" op="equ"/>
      <dgm:constr type="w" for="des" forName="Child" op="equ"/>
      <dgm:constr type="h" for="des" forName="Accent" op="equ"/>
      <dgm:constr type="w" for="des" forName="Accent" op="equ"/>
      <dgm:constr type="primFontSz" for="des" forName="Parent" op="equ"/>
      <dgm:constr type="primFontSz" for="des" forName="Child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 fact="0"/>
              <dgm:constr type="b" for="ch" forName="Accent" refType="h"/>
              <dgm:constr type="w" for="ch" forName="Accent" refType="w" fact="0"/>
              <dgm:constr type="h" for="ch" forName="Accent" refType="h" fact="0.9"/>
              <dgm:constr type="l" for="ch" forName="Image" refType="w" fact="0.05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.05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if>
          <dgm:else name="Name6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/>
              <dgm:constr type="b" for="ch" forName="Accent" refType="h"/>
              <dgm:constr type="h" for="ch" forName="Accent" refType="h" fact="0.9"/>
              <dgm:constr type="l" for="ch" forName="Image" refType="w" fact="0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else>
        </dgm:choose>
        <dgm:forEach name="Name7" axis="self" ptType="node">
          <dgm:layoutNode name="Accent" styleLbl="alignAcc1">
            <dgm:alg type="sp"/>
            <dgm:shape xmlns:r="http://schemas.openxmlformats.org/officeDocument/2006/relationships" type="line" r:blip="">
              <dgm:adjLst/>
            </dgm:shape>
            <dgm:presOf/>
          </dgm:layoutNode>
          <dgm:layoutNode name="Image">
            <dgm:alg type="sp"/>
            <dgm:shape xmlns:r="http://schemas.openxmlformats.org/officeDocument/2006/relationships" type="rect" r:blip="" blipPhldr="1">
              <dgm:adjLst/>
            </dgm:shape>
            <dgm:presOf/>
          </dgm:layoutNode>
          <dgm:layoutNode name="Child" styleLbl="revTx">
            <dgm:varLst>
              <dgm:bulletEnabled val="1"/>
            </dgm:varLst>
            <dgm:choose name="Name8">
              <dgm:if name="Name9" axis="ch" ptType="node" func="cnt" op="gt" val="1">
                <dgm:choose name="Name10">
                  <dgm:if name="Name11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if>
                  <dgm:else name="Name12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else>
                </dgm:choose>
              </dgm:if>
              <dgm:else name="Name13">
                <dgm:choose name="Name14">
                  <dgm:if name="Name15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if>
                  <dgm:else name="Name16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  <dgm:layoutNode name="Parent" styleLbl="alignNode1">
            <dgm:varLst>
              <dgm:bulletEnabled val="1"/>
            </dgm:varLst>
            <dgm:alg type="tx">
              <dgm:param type="shpTxLTRAlignCh" val="ctr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self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80D017-9E15-4FB1-B0C6-00A7E4C75B5C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F10798-0812-4B80-8587-15F81A7A0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966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48AFB5-48E9-094A-8A9A-FD25166133F8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98B449-3EE6-F940-A288-ACF3366978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697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BC64E8-45BE-4474-B3AA-B6DEBEC91A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38528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BC64E8-45BE-4474-B3AA-B6DEBEC91A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79153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BC64E8-45BE-4474-B3AA-B6DEBEC91A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59158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Today’s students are the future workforce and future leaders of Kansas. Kansans Can achieve anything and, together, Kansans Can lead the world in the success of each student.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BC64E8-45BE-4474-B3AA-B6DEBEC91A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05564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BC64E8-45BE-4474-B3AA-B6DEBEC91A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49895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40151" y="8803808"/>
            <a:ext cx="3170249" cy="48157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C738C3-809A-44D0-8DB9-37511DB1AB5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96807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40151" y="8803808"/>
            <a:ext cx="3170249" cy="48157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C738C3-809A-44D0-8DB9-37511DB1AB5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47059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84229-6074-234E-A33F-2769B5DEA9E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0350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BC64E8-45BE-4474-B3AA-B6DEBEC91A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20668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BC64E8-45BE-4474-B3AA-B6DEBEC91A50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9695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BC64E8-45BE-4474-B3AA-B6DEBEC91A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48590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BC64E8-45BE-4474-B3AA-B6DEBEC91A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9193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Relationship Id="rId4" Type="http://schemas.microsoft.com/office/2007/relationships/hdphoto" Target="../media/hdphoto1.wdp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3.png"/></Relationships>
</file>

<file path=ppt/slideLayouts/_rels/slideLayout10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3.png"/></Relationships>
</file>

<file path=ppt/slideLayouts/_rels/slideLayout10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3.png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6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microsoft.com/office/2007/relationships/hdphoto" Target="../media/hdphoto2.wdp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3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microsoft.com/office/2007/relationships/hdphoto" Target="../media/hdphoto1.wdp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microsoft.com/office/2007/relationships/hdphoto" Target="../media/hdphoto2.wdp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microsoft.com/office/2007/relationships/hdphoto" Target="../media/hdphoto1.wdp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6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6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6.png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4" Type="http://schemas.microsoft.com/office/2007/relationships/hdphoto" Target="../media/hdphoto1.wdp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4" Type="http://schemas.microsoft.com/office/2007/relationships/hdphoto" Target="../media/hdphoto2.wdp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4" Type="http://schemas.microsoft.com/office/2007/relationships/hdphoto" Target="../media/hdphoto1.wdp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3.png"/></Relationships>
</file>

<file path=ppt/slideLayouts/_rels/slideLayout8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3.png"/></Relationships>
</file>

<file path=ppt/slideLayouts/_rels/slideLayout8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3.png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Relationship Id="rId4" Type="http://schemas.microsoft.com/office/2007/relationships/hdphoto" Target="../media/hdphoto1.wdp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Relationship Id="rId4" Type="http://schemas.microsoft.com/office/2007/relationships/hdphoto" Target="../media/hdphoto2.wdp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spect="1"/>
          </p:cNvSpPr>
          <p:nvPr>
            <p:ph type="ctrTitle" hasCustomPrompt="1"/>
          </p:nvPr>
        </p:nvSpPr>
        <p:spPr>
          <a:xfrm>
            <a:off x="3265714" y="708784"/>
            <a:ext cx="4771784" cy="2057468"/>
          </a:xfrm>
        </p:spPr>
        <p:txBody>
          <a:bodyPr anchor="b" anchorCtr="0">
            <a:normAutofit/>
          </a:bodyPr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 noChangeAspect="1"/>
          </p:cNvSpPr>
          <p:nvPr>
            <p:ph type="subTitle" idx="1"/>
          </p:nvPr>
        </p:nvSpPr>
        <p:spPr>
          <a:xfrm>
            <a:off x="3265714" y="2897902"/>
            <a:ext cx="4771784" cy="888065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3124200" cy="51435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8244978" y="8"/>
            <a:ext cx="543377" cy="880926"/>
            <a:chOff x="8244978" y="8"/>
            <a:chExt cx="543377" cy="880926"/>
          </a:xfrm>
        </p:grpSpPr>
        <p:sp>
          <p:nvSpPr>
            <p:cNvPr id="12" name="Flowchart: Off-page Connector 11"/>
            <p:cNvSpPr/>
            <p:nvPr userDrawn="1"/>
          </p:nvSpPr>
          <p:spPr>
            <a:xfrm>
              <a:off x="8244978" y="8"/>
              <a:ext cx="543377" cy="880926"/>
            </a:xfrm>
            <a:prstGeom prst="flowChartOffpageConnector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174"/>
            <a:stretch/>
          </p:blipFill>
          <p:spPr>
            <a:xfrm>
              <a:off x="8279259" y="124092"/>
              <a:ext cx="474816" cy="5846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48111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91348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2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88178" y="209550"/>
            <a:ext cx="8767651" cy="4495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97025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666750"/>
            <a:ext cx="5558870" cy="3962400"/>
          </a:xfrm>
          <a:prstGeom prst="rect">
            <a:avLst/>
          </a:prstGeom>
          <a:noFill/>
        </p:spPr>
        <p:txBody>
          <a:bodyPr wrap="square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4" y="666099"/>
            <a:ext cx="2590799" cy="3928524"/>
          </a:xfrm>
          <a:prstGeom prst="rect">
            <a:avLst/>
          </a:prstGeom>
          <a:noFill/>
        </p:spPr>
        <p:txBody>
          <a:bodyPr/>
          <a:lstStyle>
            <a:lvl1pPr marL="285729" indent="-285729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1pPr>
            <a:lvl2pPr marL="457166" indent="0">
              <a:buNone/>
              <a:defRPr sz="1200"/>
            </a:lvl2pPr>
            <a:lvl3pPr marL="914333" indent="0">
              <a:buNone/>
              <a:defRPr sz="1000"/>
            </a:lvl3pPr>
            <a:lvl4pPr marL="1371498" indent="0">
              <a:buNone/>
              <a:defRPr sz="900"/>
            </a:lvl4pPr>
            <a:lvl5pPr marL="1828664" indent="0">
              <a:buNone/>
              <a:defRPr sz="900"/>
            </a:lvl5pPr>
            <a:lvl6pPr marL="2285829" indent="0">
              <a:buNone/>
              <a:defRPr sz="900"/>
            </a:lvl6pPr>
            <a:lvl7pPr marL="2742995" indent="0">
              <a:buNone/>
              <a:defRPr sz="900"/>
            </a:lvl7pPr>
            <a:lvl8pPr marL="3200160" indent="0">
              <a:buNone/>
              <a:defRPr sz="900"/>
            </a:lvl8pPr>
            <a:lvl9pPr marL="3657326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12/4/2018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0" y="4575063"/>
            <a:ext cx="9144000" cy="253916"/>
            <a:chOff x="0" y="4574984"/>
            <a:chExt cx="9144000" cy="253917"/>
          </a:xfrm>
        </p:grpSpPr>
        <p:sp>
          <p:nvSpPr>
            <p:cNvPr id="22" name="Rectangle 21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4" name="TextBox 23"/>
            <p:cNvSpPr txBox="1"/>
            <p:nvPr userDrawn="1"/>
          </p:nvSpPr>
          <p:spPr>
            <a:xfrm>
              <a:off x="8115300" y="4574984"/>
              <a:ext cx="1028700" cy="2539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b="1" dirty="0">
                  <a:solidFill>
                    <a:srgbClr val="22D9E5"/>
                  </a:solidFill>
                  <a:latin typeface="Century Gothic" panose="020B0502020202020204" pitchFamily="34" charset="0"/>
                </a:rPr>
                <a:t>COMMUNITY</a:t>
              </a:r>
            </a:p>
          </p:txBody>
        </p:sp>
      </p:grp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304800" y="3"/>
            <a:ext cx="8610600" cy="59054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26419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t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666750"/>
            <a:ext cx="5558870" cy="3962400"/>
          </a:xfrm>
          <a:prstGeom prst="rect">
            <a:avLst/>
          </a:prstGeom>
          <a:noFill/>
        </p:spPr>
        <p:txBody>
          <a:bodyPr wrap="square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4" y="666099"/>
            <a:ext cx="2590799" cy="3928524"/>
          </a:xfrm>
          <a:prstGeom prst="rect">
            <a:avLst/>
          </a:prstGeom>
          <a:noFill/>
        </p:spPr>
        <p:txBody>
          <a:bodyPr/>
          <a:lstStyle>
            <a:lvl1pPr marL="285729" indent="-285729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1pPr>
            <a:lvl2pPr marL="457166" indent="0">
              <a:buNone/>
              <a:defRPr sz="1200"/>
            </a:lvl2pPr>
            <a:lvl3pPr marL="914333" indent="0">
              <a:buNone/>
              <a:defRPr sz="1000"/>
            </a:lvl3pPr>
            <a:lvl4pPr marL="1371498" indent="0">
              <a:buNone/>
              <a:defRPr sz="900"/>
            </a:lvl4pPr>
            <a:lvl5pPr marL="1828664" indent="0">
              <a:buNone/>
              <a:defRPr sz="900"/>
            </a:lvl5pPr>
            <a:lvl6pPr marL="2285829" indent="0">
              <a:buNone/>
              <a:defRPr sz="900"/>
            </a:lvl6pPr>
            <a:lvl7pPr marL="2742995" indent="0">
              <a:buNone/>
              <a:defRPr sz="900"/>
            </a:lvl7pPr>
            <a:lvl8pPr marL="3200160" indent="0">
              <a:buNone/>
              <a:defRPr sz="900"/>
            </a:lvl8pPr>
            <a:lvl9pPr marL="3657326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12/4/2018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304800" y="3"/>
            <a:ext cx="8610600" cy="59054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0" y="4629216"/>
            <a:ext cx="7406640" cy="1410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7223760" y="4575050"/>
            <a:ext cx="19202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rgbClr val="9CFF1A"/>
                </a:solidFill>
                <a:latin typeface="Century Gothic" panose="020B0502020202020204" pitchFamily="34" charset="0"/>
              </a:rPr>
              <a:t>BUSINESS AND INDUSTRY</a:t>
            </a:r>
          </a:p>
        </p:txBody>
      </p:sp>
    </p:spTree>
    <p:extLst>
      <p:ext uri="{BB962C8B-B14F-4D97-AF65-F5344CB8AC3E}">
        <p14:creationId xmlns:p14="http://schemas.microsoft.com/office/powerpoint/2010/main" val="3509733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2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962" y="3600451"/>
            <a:ext cx="8301851" cy="425054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6200" y="133364"/>
            <a:ext cx="8991600" cy="3412331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3200"/>
            </a:lvl1pPr>
            <a:lvl2pPr marL="457166" indent="0">
              <a:buNone/>
              <a:defRPr sz="2800"/>
            </a:lvl2pPr>
            <a:lvl3pPr marL="914333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29" indent="0">
              <a:buNone/>
              <a:defRPr sz="2000"/>
            </a:lvl6pPr>
            <a:lvl7pPr marL="2742995" indent="0">
              <a:buNone/>
              <a:defRPr sz="2000"/>
            </a:lvl7pPr>
            <a:lvl8pPr marL="3200160" indent="0">
              <a:buNone/>
              <a:defRPr sz="2000"/>
            </a:lvl8pPr>
            <a:lvl9pPr marL="3657326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25517"/>
            <a:ext cx="7772410" cy="603647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166" indent="0">
              <a:buNone/>
              <a:defRPr sz="1200"/>
            </a:lvl2pPr>
            <a:lvl3pPr marL="914333" indent="0">
              <a:buNone/>
              <a:defRPr sz="1000"/>
            </a:lvl3pPr>
            <a:lvl4pPr marL="1371498" indent="0">
              <a:buNone/>
              <a:defRPr sz="900"/>
            </a:lvl4pPr>
            <a:lvl5pPr marL="1828664" indent="0">
              <a:buNone/>
              <a:defRPr sz="900"/>
            </a:lvl5pPr>
            <a:lvl6pPr marL="2285829" indent="0">
              <a:buNone/>
              <a:defRPr sz="900"/>
            </a:lvl6pPr>
            <a:lvl7pPr marL="2742995" indent="0">
              <a:buNone/>
              <a:defRPr sz="900"/>
            </a:lvl7pPr>
            <a:lvl8pPr marL="3200160" indent="0">
              <a:buNone/>
              <a:defRPr sz="900"/>
            </a:lvl8pPr>
            <a:lvl9pPr marL="3657326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12/4/2018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0" y="4575063"/>
            <a:ext cx="9144000" cy="253916"/>
            <a:chOff x="0" y="4574984"/>
            <a:chExt cx="9144000" cy="253917"/>
          </a:xfrm>
        </p:grpSpPr>
        <p:sp>
          <p:nvSpPr>
            <p:cNvPr id="19" name="Rectangle 18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0" name="TextBox 19"/>
            <p:cNvSpPr txBox="1"/>
            <p:nvPr userDrawn="1"/>
          </p:nvSpPr>
          <p:spPr>
            <a:xfrm>
              <a:off x="8115300" y="4574984"/>
              <a:ext cx="1028700" cy="2539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b="1" dirty="0">
                  <a:solidFill>
                    <a:srgbClr val="22D9E5"/>
                  </a:solidFill>
                  <a:latin typeface="Century Gothic" panose="020B0502020202020204" pitchFamily="34" charset="0"/>
                </a:rPr>
                <a:t>COMMUNITY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78717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1_Picture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2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962" y="3600451"/>
            <a:ext cx="8301851" cy="425054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6200" y="133364"/>
            <a:ext cx="8991600" cy="3412331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3200"/>
            </a:lvl1pPr>
            <a:lvl2pPr marL="457166" indent="0">
              <a:buNone/>
              <a:defRPr sz="2800"/>
            </a:lvl2pPr>
            <a:lvl3pPr marL="914333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29" indent="0">
              <a:buNone/>
              <a:defRPr sz="2000"/>
            </a:lvl6pPr>
            <a:lvl7pPr marL="2742995" indent="0">
              <a:buNone/>
              <a:defRPr sz="2000"/>
            </a:lvl7pPr>
            <a:lvl8pPr marL="3200160" indent="0">
              <a:buNone/>
              <a:defRPr sz="2000"/>
            </a:lvl8pPr>
            <a:lvl9pPr marL="3657326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25517"/>
            <a:ext cx="7772410" cy="603647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166" indent="0">
              <a:buNone/>
              <a:defRPr sz="1200"/>
            </a:lvl2pPr>
            <a:lvl3pPr marL="914333" indent="0">
              <a:buNone/>
              <a:defRPr sz="1000"/>
            </a:lvl3pPr>
            <a:lvl4pPr marL="1371498" indent="0">
              <a:buNone/>
              <a:defRPr sz="900"/>
            </a:lvl4pPr>
            <a:lvl5pPr marL="1828664" indent="0">
              <a:buNone/>
              <a:defRPr sz="900"/>
            </a:lvl5pPr>
            <a:lvl6pPr marL="2285829" indent="0">
              <a:buNone/>
              <a:defRPr sz="900"/>
            </a:lvl6pPr>
            <a:lvl7pPr marL="2742995" indent="0">
              <a:buNone/>
              <a:defRPr sz="900"/>
            </a:lvl7pPr>
            <a:lvl8pPr marL="3200160" indent="0">
              <a:buNone/>
              <a:defRPr sz="900"/>
            </a:lvl8pPr>
            <a:lvl9pPr marL="3657326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12/4/2018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0" y="4629216"/>
            <a:ext cx="7406640" cy="1410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9CFF1A"/>
              </a:solidFill>
              <a:latin typeface="Arial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7223760" y="4575050"/>
            <a:ext cx="19202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rgbClr val="9CFF1A"/>
                </a:solidFill>
                <a:latin typeface="Century Gothic" panose="020B0502020202020204" pitchFamily="34" charset="0"/>
              </a:rPr>
              <a:t>BUSINESS AND INDUSTRY</a:t>
            </a:r>
          </a:p>
        </p:txBody>
      </p:sp>
    </p:spTree>
    <p:extLst>
      <p:ext uri="{BB962C8B-B14F-4D97-AF65-F5344CB8AC3E}">
        <p14:creationId xmlns:p14="http://schemas.microsoft.com/office/powerpoint/2010/main" val="644515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69917"/>
            <a:ext cx="8686800" cy="492443"/>
          </a:xfrm>
        </p:spPr>
        <p:txBody>
          <a:bodyPr wrap="square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12/4/2018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2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Rectangle 19"/>
          <p:cNvSpPr/>
          <p:nvPr userDrawn="1"/>
        </p:nvSpPr>
        <p:spPr>
          <a:xfrm>
            <a:off x="0" y="4629216"/>
            <a:ext cx="7406640" cy="1410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7223760" y="4575050"/>
            <a:ext cx="19202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rgbClr val="9CFF1A"/>
                </a:solidFill>
                <a:latin typeface="Century Gothic" panose="020B0502020202020204" pitchFamily="34" charset="0"/>
              </a:rPr>
              <a:t>BUSINESS AND INDUSTRY</a:t>
            </a:r>
          </a:p>
        </p:txBody>
      </p:sp>
      <p:sp>
        <p:nvSpPr>
          <p:cNvPr id="22" name="TextBox 21"/>
          <p:cNvSpPr txBox="1"/>
          <p:nvPr userDrawn="1"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771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95300" y="1047755"/>
            <a:ext cx="8153400" cy="304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  <a:lvl2pPr marL="457166" indent="0" algn="r">
              <a:buNone/>
              <a:defRPr i="1">
                <a:solidFill>
                  <a:schemeClr val="bg1"/>
                </a:solidFill>
              </a:defRPr>
            </a:lvl2pPr>
            <a:lvl3pPr marL="914333" indent="0" algn="ctr">
              <a:buNone/>
              <a:defRPr i="1">
                <a:solidFill>
                  <a:schemeClr val="bg1"/>
                </a:solidFill>
              </a:defRPr>
            </a:lvl3pPr>
            <a:lvl4pPr marL="1371498" indent="0" algn="ctr">
              <a:buNone/>
              <a:defRPr i="1">
                <a:solidFill>
                  <a:schemeClr val="bg1"/>
                </a:solidFill>
              </a:defRPr>
            </a:lvl4pPr>
            <a:lvl5pPr marL="1828664" indent="0" algn="ctr">
              <a:buNone/>
              <a:defRPr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“Click to edit Master text styles”</a:t>
            </a:r>
          </a:p>
          <a:p>
            <a:pPr lvl="1"/>
            <a:r>
              <a:rPr lang="en-US" dirty="0"/>
              <a:t>-- author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6192436" y="4811820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0" y="4629216"/>
            <a:ext cx="7406640" cy="1410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7223760" y="4575050"/>
            <a:ext cx="19202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rgbClr val="9CFF1A"/>
                </a:solidFill>
                <a:latin typeface="Century Gothic" panose="020B0502020202020204" pitchFamily="34" charset="0"/>
              </a:rPr>
              <a:t>BUSINESS AND INDUSTRY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457200" y="129786"/>
            <a:ext cx="8229600" cy="7655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02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895350"/>
            <a:ext cx="4495800" cy="32004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  <a:lvl2pPr marL="457166" indent="0" algn="r">
              <a:buNone/>
              <a:defRPr i="1">
                <a:solidFill>
                  <a:schemeClr val="bg1"/>
                </a:solidFill>
              </a:defRPr>
            </a:lvl2pPr>
            <a:lvl3pPr marL="914333" indent="0" algn="ctr">
              <a:buNone/>
              <a:defRPr i="1">
                <a:solidFill>
                  <a:schemeClr val="bg1"/>
                </a:solidFill>
              </a:defRPr>
            </a:lvl3pPr>
            <a:lvl4pPr marL="1371498" indent="0" algn="ctr">
              <a:buNone/>
              <a:defRPr i="1">
                <a:solidFill>
                  <a:schemeClr val="bg1"/>
                </a:solidFill>
              </a:defRPr>
            </a:lvl4pPr>
            <a:lvl5pPr marL="1828664" indent="0" algn="ctr">
              <a:buNone/>
              <a:defRPr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“Click to edit Master text styles”</a:t>
            </a:r>
          </a:p>
          <a:p>
            <a:pPr lvl="1"/>
            <a:r>
              <a:rPr lang="en-US" dirty="0"/>
              <a:t>-- author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796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ption 1: 1-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0" y="4800600"/>
            <a:ext cx="9144000" cy="342900"/>
            <a:chOff x="0" y="6400800"/>
            <a:chExt cx="9144000" cy="457200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6400800"/>
              <a:ext cx="9144000" cy="4572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rial" charset="0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2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6700" y="6534150"/>
              <a:ext cx="1028700" cy="190500"/>
            </a:xfrm>
            <a:prstGeom prst="rect">
              <a:avLst/>
            </a:prstGeom>
          </p:spPr>
        </p:pic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33806"/>
            <a:ext cx="8686800" cy="3593592"/>
          </a:xfrm>
          <a:prstGeom prst="rect">
            <a:avLst/>
          </a:prstGeom>
        </p:spPr>
        <p:txBody>
          <a:bodyPr/>
          <a:lstStyle>
            <a:lvl1pPr>
              <a:buClrTx/>
              <a:defRPr sz="2000"/>
            </a:lvl1pPr>
            <a:lvl2pPr>
              <a:buClrTx/>
              <a:defRPr sz="1800"/>
            </a:lvl2pPr>
            <a:lvl3pPr>
              <a:buClrTx/>
              <a:defRPr sz="1600"/>
            </a:lvl3pPr>
            <a:lvl4pPr>
              <a:buClrTx/>
              <a:defRPr sz="1400"/>
            </a:lvl4pPr>
            <a:lvl5pPr>
              <a:buClrTx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171452"/>
            <a:ext cx="8686800" cy="39241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defRPr b="0" i="0" cap="none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Insert 1-Line Title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28600" y="4891259"/>
            <a:ext cx="457200" cy="161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3A857C0F-B001-40B5-9A01-32CB6570D7A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28600" y="4395978"/>
            <a:ext cx="8686800" cy="246888"/>
          </a:xfrm>
          <a:prstGeom prst="rect">
            <a:avLst/>
          </a:prstGeom>
        </p:spPr>
        <p:txBody>
          <a:bodyPr vert="horz" lIns="91440" tIns="0" rIns="91440" bIns="0" rtlCol="0" anchor="b" anchorCtr="0"/>
          <a:lstStyle>
            <a:lvl1pPr algn="l">
              <a:lnSpc>
                <a:spcPct val="90000"/>
              </a:lnSpc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837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_1"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Shape 329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lvl="0" algn="ctr" rtl="0">
              <a:spcBef>
                <a:spcPts val="0"/>
              </a:spcBef>
              <a:buSzPct val="100000"/>
              <a:defRPr sz="5200"/>
            </a:lvl1pPr>
            <a:lvl2pPr lvl="1" algn="ctr" rtl="0">
              <a:spcBef>
                <a:spcPts val="0"/>
              </a:spcBef>
              <a:buSzPct val="100000"/>
              <a:defRPr sz="5200"/>
            </a:lvl2pPr>
            <a:lvl3pPr lvl="2" algn="ctr" rtl="0">
              <a:spcBef>
                <a:spcPts val="0"/>
              </a:spcBef>
              <a:buSzPct val="100000"/>
              <a:defRPr sz="5200"/>
            </a:lvl3pPr>
            <a:lvl4pPr lvl="3" algn="ctr" rtl="0">
              <a:spcBef>
                <a:spcPts val="0"/>
              </a:spcBef>
              <a:buSzPct val="100000"/>
              <a:defRPr sz="5200"/>
            </a:lvl4pPr>
            <a:lvl5pPr lvl="4" algn="ctr" rtl="0">
              <a:spcBef>
                <a:spcPts val="0"/>
              </a:spcBef>
              <a:buSzPct val="100000"/>
              <a:defRPr sz="5200"/>
            </a:lvl5pPr>
            <a:lvl6pPr lvl="5" algn="ctr" rtl="0">
              <a:spcBef>
                <a:spcPts val="0"/>
              </a:spcBef>
              <a:buSzPct val="100000"/>
              <a:defRPr sz="5200"/>
            </a:lvl6pPr>
            <a:lvl7pPr lvl="6" algn="ctr" rtl="0">
              <a:spcBef>
                <a:spcPts val="0"/>
              </a:spcBef>
              <a:buSzPct val="100000"/>
              <a:defRPr sz="5200"/>
            </a:lvl7pPr>
            <a:lvl8pPr lvl="7" algn="ctr" rtl="0">
              <a:spcBef>
                <a:spcPts val="0"/>
              </a:spcBef>
              <a:buSzPct val="100000"/>
              <a:defRPr sz="5200"/>
            </a:lvl8pPr>
            <a:lvl9pPr lvl="8" algn="ctr" rtl="0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330" name="Shape 33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331" name="Shape 3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516964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spect="1"/>
          </p:cNvSpPr>
          <p:nvPr>
            <p:ph type="title" hasCustomPrompt="1"/>
          </p:nvPr>
        </p:nvSpPr>
        <p:spPr>
          <a:xfrm>
            <a:off x="868294" y="204787"/>
            <a:ext cx="2597220" cy="1308968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 noChangeAspect="1"/>
          </p:cNvSpPr>
          <p:nvPr>
            <p:ph type="body" sz="half" idx="2"/>
          </p:nvPr>
        </p:nvSpPr>
        <p:spPr>
          <a:xfrm>
            <a:off x="868294" y="1513755"/>
            <a:ext cx="2597220" cy="308086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768403" cy="51435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78221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_AND_BODY_1"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4" name="Shape 30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lvl="0" rtl="0">
              <a:spcBef>
                <a:spcPts val="0"/>
              </a:spcBef>
              <a:buChar char="●"/>
              <a:defRPr/>
            </a:lvl1pPr>
            <a:lvl2pPr lvl="1" rtl="0">
              <a:spcBef>
                <a:spcPts val="0"/>
              </a:spcBef>
              <a:buChar char="○"/>
              <a:defRPr/>
            </a:lvl2pPr>
            <a:lvl3pPr lvl="2" rtl="0">
              <a:spcBef>
                <a:spcPts val="0"/>
              </a:spcBef>
              <a:buChar char="■"/>
              <a:defRPr/>
            </a:lvl3pPr>
            <a:lvl4pPr lvl="3" rtl="0">
              <a:spcBef>
                <a:spcPts val="0"/>
              </a:spcBef>
              <a:buChar char="●"/>
              <a:defRPr/>
            </a:lvl4pPr>
            <a:lvl5pPr lvl="4" rtl="0">
              <a:spcBef>
                <a:spcPts val="0"/>
              </a:spcBef>
              <a:buChar char="○"/>
              <a:defRPr/>
            </a:lvl5pPr>
            <a:lvl6pPr lvl="5" rtl="0">
              <a:spcBef>
                <a:spcPts val="0"/>
              </a:spcBef>
              <a:buChar char="■"/>
              <a:defRPr/>
            </a:lvl6pPr>
            <a:lvl7pPr lvl="6" rtl="0">
              <a:spcBef>
                <a:spcPts val="0"/>
              </a:spcBef>
              <a:buChar char="●"/>
              <a:defRPr/>
            </a:lvl7pPr>
            <a:lvl8pPr lvl="7" rtl="0">
              <a:spcBef>
                <a:spcPts val="0"/>
              </a:spcBef>
              <a:buChar char="○"/>
              <a:defRPr/>
            </a:lvl8pPr>
            <a:lvl9pPr lvl="8" rtl="0">
              <a:spcBef>
                <a:spcPts val="0"/>
              </a:spcBef>
              <a:buChar char="■"/>
              <a:defRPr/>
            </a:lvl9pPr>
          </a:lstStyle>
          <a:p>
            <a:endParaRPr/>
          </a:p>
        </p:txBody>
      </p:sp>
      <p:sp>
        <p:nvSpPr>
          <p:cNvPr id="305" name="Shape 30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z="1400" kern="0" smtClean="0">
                <a:solidFill>
                  <a:srgbClr val="000000"/>
                </a:solidFill>
                <a:ea typeface="Arial"/>
                <a:cs typeface="Arial"/>
                <a:sym typeface="Arial"/>
              </a:rPr>
              <a:pPr/>
              <a:t>‹#›</a:t>
            </a:fld>
            <a:endParaRPr lang="en" sz="14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784138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8293" y="3600450"/>
            <a:ext cx="7238359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8294" y="-1"/>
            <a:ext cx="7238359" cy="3462337"/>
          </a:xfrm>
          <a:solidFill>
            <a:schemeClr val="accent1"/>
          </a:solidFill>
        </p:spPr>
        <p:txBody>
          <a:bodyPr lIns="0" tIns="0" rIns="0" bIns="0"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8293" y="4025503"/>
            <a:ext cx="7238359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199" y="4767263"/>
            <a:ext cx="4982454" cy="273844"/>
          </a:xfrm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44968" y="4767263"/>
            <a:ext cx="614722" cy="273844"/>
          </a:xfrm>
        </p:spPr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9558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66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8294" y="205979"/>
            <a:ext cx="5608706" cy="4388644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7414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352550"/>
            <a:ext cx="9144000" cy="190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12/4/2018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00A119E-7584-428E-89E9-092799AD27D7}" type="slidenum">
              <a:rPr lang="en-US" smtClean="0">
                <a:solidFill>
                  <a:prstClr val="black"/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28636" y="4840702"/>
            <a:ext cx="74732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700" i="1" dirty="0">
                <a:solidFill>
                  <a:prstClr val="black"/>
                </a:solidFill>
                <a:latin typeface="Arial"/>
              </a:rPr>
              <a:t>www.ksde.org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4601" y="1428750"/>
            <a:ext cx="6476999" cy="1752600"/>
          </a:xfrm>
        </p:spPr>
        <p:txBody>
          <a:bodyPr wrap="square" lIns="457200" anchor="b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90800" y="3257550"/>
            <a:ext cx="6400812" cy="7239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40030"/>
            <a:ext cx="2877198" cy="46634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359" y="986790"/>
            <a:ext cx="2380253" cy="3657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776" y="4277111"/>
            <a:ext cx="1057074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377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95351"/>
            <a:ext cx="8686800" cy="3623072"/>
          </a:xfrm>
          <a:prstGeom prst="rect">
            <a:avLst/>
          </a:prstGeom>
          <a:noFill/>
        </p:spPr>
        <p:txBody>
          <a:bodyPr/>
          <a:lstStyle>
            <a:lvl1pPr marL="0" indent="0">
              <a:buClr>
                <a:srgbClr val="4B4B4D"/>
              </a:buClr>
              <a:buSzPct val="125000"/>
              <a:buFont typeface="Arial" panose="020B0604020202020204" pitchFamily="34" charset="0"/>
              <a:buNone/>
              <a:defRPr/>
            </a:lvl1pPr>
            <a:lvl2pPr>
              <a:buClr>
                <a:schemeClr val="bg2"/>
              </a:buClr>
              <a:buSzPct val="120000"/>
              <a:defRPr/>
            </a:lvl2pPr>
            <a:lvl3pPr marL="1257269" indent="-342892">
              <a:buClr>
                <a:schemeClr val="tx2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3">
                  <a:lumMod val="40000"/>
                  <a:lumOff val="60000"/>
                </a:schemeClr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"/>
            <a:ext cx="8686800" cy="8989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12/4/2018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25626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12/4/2018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228600" y="895350"/>
            <a:ext cx="8763000" cy="3581400"/>
          </a:xfrm>
          <a:noFill/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4530917"/>
            <a:ext cx="8115300" cy="14109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8115300" y="4476750"/>
            <a:ext cx="10287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rgbClr val="22D9E5"/>
                </a:solidFill>
                <a:latin typeface="Century Gothic" panose="020B0502020202020204" pitchFamily="34" charset="0"/>
              </a:rPr>
              <a:t>COMMUNITY</a:t>
            </a:r>
          </a:p>
        </p:txBody>
      </p:sp>
    </p:spTree>
    <p:extLst>
      <p:ext uri="{BB962C8B-B14F-4D97-AF65-F5344CB8AC3E}">
        <p14:creationId xmlns:p14="http://schemas.microsoft.com/office/powerpoint/2010/main" val="2783343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12/4/2018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228600" y="895350"/>
            <a:ext cx="8763000" cy="3581400"/>
          </a:xfrm>
          <a:noFill/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4530917"/>
            <a:ext cx="7406640" cy="1410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7223760" y="4476750"/>
            <a:ext cx="19202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rgbClr val="9CFF1A"/>
                </a:solidFill>
                <a:latin typeface="Century Gothic" panose="020B0502020202020204" pitchFamily="34" charset="0"/>
              </a:rPr>
              <a:t>BUSINESS AND INDUSTRY</a:t>
            </a:r>
          </a:p>
        </p:txBody>
      </p:sp>
    </p:spTree>
    <p:extLst>
      <p:ext uri="{BB962C8B-B14F-4D97-AF65-F5344CB8AC3E}">
        <p14:creationId xmlns:p14="http://schemas.microsoft.com/office/powerpoint/2010/main" val="3469865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200150"/>
            <a:ext cx="9144000" cy="2057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00201" y="1200151"/>
            <a:ext cx="7543808" cy="2057402"/>
          </a:xfrm>
          <a:noFill/>
        </p:spPr>
        <p:txBody>
          <a:bodyPr wrap="square" lIns="365760" rIns="274320" anchor="ctr" anchorCtr="0"/>
          <a:lstStyle>
            <a:lvl1pPr algn="l">
              <a:defRPr sz="4000" b="1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43201" y="3257550"/>
            <a:ext cx="6400801" cy="685800"/>
          </a:xfrm>
          <a:prstGeom prst="rect">
            <a:avLst/>
          </a:prstGeom>
          <a:noFill/>
        </p:spPr>
        <p:txBody>
          <a:bodyPr rIns="274320" anchor="t"/>
          <a:lstStyle>
            <a:lvl1pPr marL="0" indent="0">
              <a:buNone/>
              <a:defRPr sz="2000" spc="300">
                <a:solidFill>
                  <a:schemeClr val="bg1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12/4/2018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92444" y="4811820"/>
            <a:ext cx="1579957" cy="20005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www.ksde.org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06" y="895350"/>
            <a:ext cx="2299869" cy="34747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1" y="4095750"/>
            <a:ext cx="1073426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799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0760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3351"/>
            <a:ext cx="8229600" cy="7655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895350"/>
            <a:ext cx="4191000" cy="3733800"/>
          </a:xfrm>
          <a:prstGeom prst="rect">
            <a:avLst/>
          </a:prstGeom>
          <a:noFill/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95350"/>
            <a:ext cx="4191000" cy="3733800"/>
          </a:xfrm>
          <a:prstGeom prst="rect">
            <a:avLst/>
          </a:prstGeom>
          <a:noFill/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12/4/2018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84649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33351"/>
            <a:ext cx="8458200" cy="7655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895351"/>
            <a:ext cx="4191000" cy="3657599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95351"/>
            <a:ext cx="4114800" cy="3657599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12/4/2018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97377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"/>
            <a:ext cx="8610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28601" y="895350"/>
            <a:ext cx="4150827" cy="762000"/>
          </a:xfrm>
          <a:prstGeom prst="rect">
            <a:avLst/>
          </a:prstGeom>
          <a:solidFill>
            <a:schemeClr val="tx2"/>
          </a:solidFill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1" y="1657350"/>
            <a:ext cx="4152415" cy="2963466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797426" y="895350"/>
            <a:ext cx="4041775" cy="762000"/>
          </a:xfrm>
          <a:prstGeom prst="rect">
            <a:avLst/>
          </a:prstGeom>
          <a:solidFill>
            <a:schemeClr val="tx2"/>
          </a:solidFill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97426" y="1657350"/>
            <a:ext cx="4041775" cy="2963466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47432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784"/>
            <a:ext cx="8229600" cy="7655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12/4/2018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0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 userDrawn="1"/>
        </p:nvSpPr>
        <p:spPr>
          <a:xfrm>
            <a:off x="0" y="4581801"/>
            <a:ext cx="8115300" cy="14109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8115300" y="4527634"/>
            <a:ext cx="10287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rgbClr val="22D9E5"/>
                </a:solidFill>
                <a:latin typeface="Century Gothic" panose="020B0502020202020204" pitchFamily="34" charset="0"/>
              </a:rPr>
              <a:t>COMMUNITY</a:t>
            </a:r>
          </a:p>
        </p:txBody>
      </p:sp>
    </p:spTree>
    <p:extLst>
      <p:ext uri="{BB962C8B-B14F-4D97-AF65-F5344CB8AC3E}">
        <p14:creationId xmlns:p14="http://schemas.microsoft.com/office/powerpoint/2010/main" val="3305857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1_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784"/>
            <a:ext cx="8229600" cy="7655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12/4/2018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</p:spTree>
    <p:extLst>
      <p:ext uri="{BB962C8B-B14F-4D97-AF65-F5344CB8AC3E}">
        <p14:creationId xmlns:p14="http://schemas.microsoft.com/office/powerpoint/2010/main" val="1360161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12/4/2018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0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" name="Group 14"/>
          <p:cNvGrpSpPr/>
          <p:nvPr userDrawn="1"/>
        </p:nvGrpSpPr>
        <p:grpSpPr>
          <a:xfrm>
            <a:off x="0" y="4575054"/>
            <a:ext cx="9144000" cy="253916"/>
            <a:chOff x="0" y="4574984"/>
            <a:chExt cx="9144000" cy="253917"/>
          </a:xfrm>
        </p:grpSpPr>
        <p:sp>
          <p:nvSpPr>
            <p:cNvPr id="16" name="Rectangle 15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7" name="TextBox 16"/>
            <p:cNvSpPr txBox="1"/>
            <p:nvPr userDrawn="1"/>
          </p:nvSpPr>
          <p:spPr>
            <a:xfrm>
              <a:off x="8115300" y="4574984"/>
              <a:ext cx="1028700" cy="2539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b="1" dirty="0">
                  <a:solidFill>
                    <a:srgbClr val="22D9E5"/>
                  </a:solidFill>
                  <a:latin typeface="Century Gothic" panose="020B0502020202020204" pitchFamily="34" charset="0"/>
                </a:rPr>
                <a:t>COMMUNITY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8402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0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88176" y="209550"/>
            <a:ext cx="8767651" cy="4495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04354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666750"/>
            <a:ext cx="5558870" cy="3962400"/>
          </a:xfrm>
          <a:prstGeom prst="rect">
            <a:avLst/>
          </a:prstGeom>
          <a:noFill/>
        </p:spPr>
        <p:txBody>
          <a:bodyPr wrap="square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2" y="666099"/>
            <a:ext cx="2590799" cy="3928524"/>
          </a:xfrm>
          <a:prstGeom prst="rect">
            <a:avLst/>
          </a:prstGeom>
          <a:noFill/>
        </p:spPr>
        <p:txBody>
          <a:bodyPr/>
          <a:lstStyle>
            <a:lvl1pPr marL="285743" indent="-285743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12/4/2018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0" y="4575054"/>
            <a:ext cx="9144000" cy="253916"/>
            <a:chOff x="0" y="4574984"/>
            <a:chExt cx="9144000" cy="253917"/>
          </a:xfrm>
        </p:grpSpPr>
        <p:sp>
          <p:nvSpPr>
            <p:cNvPr id="22" name="Rectangle 21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4" name="TextBox 23"/>
            <p:cNvSpPr txBox="1"/>
            <p:nvPr userDrawn="1"/>
          </p:nvSpPr>
          <p:spPr>
            <a:xfrm>
              <a:off x="8115300" y="4574984"/>
              <a:ext cx="1028700" cy="2539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b="1" dirty="0">
                  <a:solidFill>
                    <a:srgbClr val="22D9E5"/>
                  </a:solidFill>
                  <a:latin typeface="Century Gothic" panose="020B0502020202020204" pitchFamily="34" charset="0"/>
                </a:rPr>
                <a:t>COMMUNITY</a:t>
              </a:r>
            </a:p>
          </p:txBody>
        </p:sp>
      </p:grp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304800" y="1"/>
            <a:ext cx="8610600" cy="59054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18648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t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666750"/>
            <a:ext cx="5558870" cy="3962400"/>
          </a:xfrm>
          <a:prstGeom prst="rect">
            <a:avLst/>
          </a:prstGeom>
          <a:noFill/>
        </p:spPr>
        <p:txBody>
          <a:bodyPr wrap="square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2" y="666099"/>
            <a:ext cx="2590799" cy="3928524"/>
          </a:xfrm>
          <a:prstGeom prst="rect">
            <a:avLst/>
          </a:prstGeom>
          <a:noFill/>
        </p:spPr>
        <p:txBody>
          <a:bodyPr/>
          <a:lstStyle>
            <a:lvl1pPr marL="285743" indent="-285743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12/4/2018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304800" y="1"/>
            <a:ext cx="8610600" cy="59054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0" y="4629216"/>
            <a:ext cx="7406640" cy="1410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7223760" y="4575050"/>
            <a:ext cx="19202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rgbClr val="9CFF1A"/>
                </a:solidFill>
                <a:latin typeface="Century Gothic" panose="020B0502020202020204" pitchFamily="34" charset="0"/>
              </a:rPr>
              <a:t>BUSINESS AND INDUSTRY</a:t>
            </a:r>
          </a:p>
        </p:txBody>
      </p:sp>
    </p:spTree>
    <p:extLst>
      <p:ext uri="{BB962C8B-B14F-4D97-AF65-F5344CB8AC3E}">
        <p14:creationId xmlns:p14="http://schemas.microsoft.com/office/powerpoint/2010/main" val="1455756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0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960" y="3600451"/>
            <a:ext cx="8301851" cy="425054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6200" y="133362"/>
            <a:ext cx="8991600" cy="3412331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25515"/>
            <a:ext cx="7772410" cy="603647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12/4/2018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0" y="4575054"/>
            <a:ext cx="9144000" cy="253916"/>
            <a:chOff x="0" y="4574984"/>
            <a:chExt cx="9144000" cy="253917"/>
          </a:xfrm>
        </p:grpSpPr>
        <p:sp>
          <p:nvSpPr>
            <p:cNvPr id="19" name="Rectangle 18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0" name="TextBox 19"/>
            <p:cNvSpPr txBox="1"/>
            <p:nvPr userDrawn="1"/>
          </p:nvSpPr>
          <p:spPr>
            <a:xfrm>
              <a:off x="8115300" y="4574984"/>
              <a:ext cx="1028700" cy="2539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b="1" dirty="0">
                  <a:solidFill>
                    <a:srgbClr val="22D9E5"/>
                  </a:solidFill>
                  <a:latin typeface="Century Gothic" panose="020B0502020202020204" pitchFamily="34" charset="0"/>
                </a:rPr>
                <a:t>COMMUNITY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25055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3250348" cy="51435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icture Placeholder 12" title="Photo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249613" cy="5143500"/>
          </a:xfrm>
          <a:solidFill>
            <a:schemeClr val="tx2"/>
          </a:solidFill>
        </p:spPr>
        <p:txBody>
          <a:bodyPr lIns="457200" rIns="457200" anchor="ctr" anchorCtr="0"/>
          <a:lstStyle>
            <a:lvl1pPr>
              <a:defRPr>
                <a:noFill/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9503" y="2313940"/>
            <a:ext cx="5175210" cy="2350930"/>
          </a:xfrm>
        </p:spPr>
        <p:txBody>
          <a:bodyPr anchor="t">
            <a:normAutofit/>
          </a:bodyPr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19503" y="1188799"/>
            <a:ext cx="5175210" cy="1125140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8244978" y="8"/>
            <a:ext cx="543377" cy="880926"/>
            <a:chOff x="8244978" y="8"/>
            <a:chExt cx="543377" cy="880926"/>
          </a:xfrm>
          <a:solidFill>
            <a:schemeClr val="tx2"/>
          </a:solidFill>
        </p:grpSpPr>
        <p:sp>
          <p:nvSpPr>
            <p:cNvPr id="10" name="Flowchart: Off-page Connector 9"/>
            <p:cNvSpPr/>
            <p:nvPr userDrawn="1"/>
          </p:nvSpPr>
          <p:spPr>
            <a:xfrm>
              <a:off x="8244978" y="8"/>
              <a:ext cx="543377" cy="880926"/>
            </a:xfrm>
            <a:prstGeom prst="flowChartOffpageConnector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174"/>
            <a:stretch/>
          </p:blipFill>
          <p:spPr>
            <a:xfrm>
              <a:off x="8279259" y="124092"/>
              <a:ext cx="474816" cy="584692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36198123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1_Picture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0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960" y="3600451"/>
            <a:ext cx="8301851" cy="425054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6200" y="133362"/>
            <a:ext cx="8991600" cy="3412331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25515"/>
            <a:ext cx="7772410" cy="603647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12/4/2018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0" y="4629216"/>
            <a:ext cx="7406640" cy="1410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9CFF1A"/>
              </a:solidFill>
              <a:latin typeface="Arial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7223760" y="4575050"/>
            <a:ext cx="19202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rgbClr val="9CFF1A"/>
                </a:solidFill>
                <a:latin typeface="Century Gothic" panose="020B0502020202020204" pitchFamily="34" charset="0"/>
              </a:rPr>
              <a:t>BUSINESS AND INDUSTRY</a:t>
            </a:r>
          </a:p>
        </p:txBody>
      </p:sp>
    </p:spTree>
    <p:extLst>
      <p:ext uri="{BB962C8B-B14F-4D97-AF65-F5344CB8AC3E}">
        <p14:creationId xmlns:p14="http://schemas.microsoft.com/office/powerpoint/2010/main" val="1362745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69915"/>
            <a:ext cx="8686800" cy="492443"/>
          </a:xfrm>
        </p:spPr>
        <p:txBody>
          <a:bodyPr wrap="square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12/4/2018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0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Rectangle 19"/>
          <p:cNvSpPr/>
          <p:nvPr userDrawn="1"/>
        </p:nvSpPr>
        <p:spPr>
          <a:xfrm>
            <a:off x="0" y="4629216"/>
            <a:ext cx="7406640" cy="1410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7223760" y="4575050"/>
            <a:ext cx="19202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rgbClr val="9CFF1A"/>
                </a:solidFill>
                <a:latin typeface="Century Gothic" panose="020B0502020202020204" pitchFamily="34" charset="0"/>
              </a:rPr>
              <a:t>BUSINESS AND INDUSTRY</a:t>
            </a:r>
          </a:p>
        </p:txBody>
      </p:sp>
      <p:sp>
        <p:nvSpPr>
          <p:cNvPr id="22" name="TextBox 21"/>
          <p:cNvSpPr txBox="1"/>
          <p:nvPr userDrawn="1"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96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95300" y="1047755"/>
            <a:ext cx="8153400" cy="304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  <a:lvl2pPr marL="457189" indent="0" algn="r">
              <a:buNone/>
              <a:defRPr i="1">
                <a:solidFill>
                  <a:schemeClr val="bg1"/>
                </a:solidFill>
              </a:defRPr>
            </a:lvl2pPr>
            <a:lvl3pPr marL="914378" indent="0" algn="ctr">
              <a:buNone/>
              <a:defRPr i="1">
                <a:solidFill>
                  <a:schemeClr val="bg1"/>
                </a:solidFill>
              </a:defRPr>
            </a:lvl3pPr>
            <a:lvl4pPr marL="1371566" indent="0" algn="ctr">
              <a:buNone/>
              <a:defRPr i="1">
                <a:solidFill>
                  <a:schemeClr val="bg1"/>
                </a:solidFill>
              </a:defRPr>
            </a:lvl4pPr>
            <a:lvl5pPr marL="1828754" indent="0" algn="ctr">
              <a:buNone/>
              <a:defRPr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“Click to edit Master text styles”</a:t>
            </a:r>
          </a:p>
          <a:p>
            <a:pPr lvl="1"/>
            <a:r>
              <a:rPr lang="en-US" dirty="0"/>
              <a:t>-- author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6192436" y="4811820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0" y="4629216"/>
            <a:ext cx="7406640" cy="1410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7223760" y="4575050"/>
            <a:ext cx="19202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rgbClr val="9CFF1A"/>
                </a:solidFill>
                <a:latin typeface="Century Gothic" panose="020B0502020202020204" pitchFamily="34" charset="0"/>
              </a:rPr>
              <a:t>BUSINESS AND INDUSTRY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457200" y="129784"/>
            <a:ext cx="8229600" cy="7655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158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895350"/>
            <a:ext cx="4495800" cy="32004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  <a:lvl2pPr marL="457189" indent="0" algn="r">
              <a:buNone/>
              <a:defRPr i="1">
                <a:solidFill>
                  <a:schemeClr val="bg1"/>
                </a:solidFill>
              </a:defRPr>
            </a:lvl2pPr>
            <a:lvl3pPr marL="914378" indent="0" algn="ctr">
              <a:buNone/>
              <a:defRPr i="1">
                <a:solidFill>
                  <a:schemeClr val="bg1"/>
                </a:solidFill>
              </a:defRPr>
            </a:lvl3pPr>
            <a:lvl4pPr marL="1371566" indent="0" algn="ctr">
              <a:buNone/>
              <a:defRPr i="1">
                <a:solidFill>
                  <a:schemeClr val="bg1"/>
                </a:solidFill>
              </a:defRPr>
            </a:lvl4pPr>
            <a:lvl5pPr marL="1828754" indent="0" algn="ctr">
              <a:buNone/>
              <a:defRPr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“Click to edit Master text styles”</a:t>
            </a:r>
          </a:p>
          <a:p>
            <a:pPr lvl="1"/>
            <a:r>
              <a:rPr lang="en-US" dirty="0"/>
              <a:t>-- author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401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ption 1: 1-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0" y="4800600"/>
            <a:ext cx="9144000" cy="342900"/>
            <a:chOff x="0" y="6400800"/>
            <a:chExt cx="9144000" cy="457200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6400800"/>
              <a:ext cx="9144000" cy="4572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rial" charset="0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2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6700" y="6534150"/>
              <a:ext cx="1028700" cy="190500"/>
            </a:xfrm>
            <a:prstGeom prst="rect">
              <a:avLst/>
            </a:prstGeom>
          </p:spPr>
        </p:pic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33806"/>
            <a:ext cx="8686800" cy="3593592"/>
          </a:xfrm>
          <a:prstGeom prst="rect">
            <a:avLst/>
          </a:prstGeom>
        </p:spPr>
        <p:txBody>
          <a:bodyPr/>
          <a:lstStyle>
            <a:lvl1pPr>
              <a:buClrTx/>
              <a:defRPr sz="2000"/>
            </a:lvl1pPr>
            <a:lvl2pPr>
              <a:buClrTx/>
              <a:defRPr sz="1800"/>
            </a:lvl2pPr>
            <a:lvl3pPr>
              <a:buClrTx/>
              <a:defRPr sz="1600"/>
            </a:lvl3pPr>
            <a:lvl4pPr>
              <a:buClrTx/>
              <a:defRPr sz="1400"/>
            </a:lvl4pPr>
            <a:lvl5pPr>
              <a:buClrTx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171451"/>
            <a:ext cx="8686800" cy="39241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defRPr b="0" i="0" cap="none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Insert 1-Line Title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28600" y="4891259"/>
            <a:ext cx="457200" cy="161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3A857C0F-B001-40B5-9A01-32CB6570D7A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28600" y="4395978"/>
            <a:ext cx="8686800" cy="246888"/>
          </a:xfrm>
          <a:prstGeom prst="rect">
            <a:avLst/>
          </a:prstGeom>
        </p:spPr>
        <p:txBody>
          <a:bodyPr vert="horz" lIns="91440" tIns="0" rIns="91440" bIns="0" rtlCol="0" anchor="b" anchorCtr="0"/>
          <a:lstStyle>
            <a:lvl1pPr algn="l">
              <a:lnSpc>
                <a:spcPct val="90000"/>
              </a:lnSpc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698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_1"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Shape 329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lvl="0" algn="ctr" rtl="0">
              <a:spcBef>
                <a:spcPts val="0"/>
              </a:spcBef>
              <a:buSzPct val="100000"/>
              <a:defRPr sz="5200"/>
            </a:lvl1pPr>
            <a:lvl2pPr lvl="1" algn="ctr" rtl="0">
              <a:spcBef>
                <a:spcPts val="0"/>
              </a:spcBef>
              <a:buSzPct val="100000"/>
              <a:defRPr sz="5200"/>
            </a:lvl2pPr>
            <a:lvl3pPr lvl="2" algn="ctr" rtl="0">
              <a:spcBef>
                <a:spcPts val="0"/>
              </a:spcBef>
              <a:buSzPct val="100000"/>
              <a:defRPr sz="5200"/>
            </a:lvl3pPr>
            <a:lvl4pPr lvl="3" algn="ctr" rtl="0">
              <a:spcBef>
                <a:spcPts val="0"/>
              </a:spcBef>
              <a:buSzPct val="100000"/>
              <a:defRPr sz="5200"/>
            </a:lvl4pPr>
            <a:lvl5pPr lvl="4" algn="ctr" rtl="0">
              <a:spcBef>
                <a:spcPts val="0"/>
              </a:spcBef>
              <a:buSzPct val="100000"/>
              <a:defRPr sz="5200"/>
            </a:lvl5pPr>
            <a:lvl6pPr lvl="5" algn="ctr" rtl="0">
              <a:spcBef>
                <a:spcPts val="0"/>
              </a:spcBef>
              <a:buSzPct val="100000"/>
              <a:defRPr sz="5200"/>
            </a:lvl6pPr>
            <a:lvl7pPr lvl="6" algn="ctr" rtl="0">
              <a:spcBef>
                <a:spcPts val="0"/>
              </a:spcBef>
              <a:buSzPct val="100000"/>
              <a:defRPr sz="5200"/>
            </a:lvl7pPr>
            <a:lvl8pPr lvl="7" algn="ctr" rtl="0">
              <a:spcBef>
                <a:spcPts val="0"/>
              </a:spcBef>
              <a:buSzPct val="100000"/>
              <a:defRPr sz="5200"/>
            </a:lvl8pPr>
            <a:lvl9pPr lvl="8" algn="ctr" rtl="0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330" name="Shape 33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331" name="Shape 3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57636845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_AND_BODY_1"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4" name="Shape 30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lvl="0" rtl="0">
              <a:spcBef>
                <a:spcPts val="0"/>
              </a:spcBef>
              <a:buChar char="●"/>
              <a:defRPr/>
            </a:lvl1pPr>
            <a:lvl2pPr lvl="1" rtl="0">
              <a:spcBef>
                <a:spcPts val="0"/>
              </a:spcBef>
              <a:buChar char="○"/>
              <a:defRPr/>
            </a:lvl2pPr>
            <a:lvl3pPr lvl="2" rtl="0">
              <a:spcBef>
                <a:spcPts val="0"/>
              </a:spcBef>
              <a:buChar char="■"/>
              <a:defRPr/>
            </a:lvl3pPr>
            <a:lvl4pPr lvl="3" rtl="0">
              <a:spcBef>
                <a:spcPts val="0"/>
              </a:spcBef>
              <a:buChar char="●"/>
              <a:defRPr/>
            </a:lvl4pPr>
            <a:lvl5pPr lvl="4" rtl="0">
              <a:spcBef>
                <a:spcPts val="0"/>
              </a:spcBef>
              <a:buChar char="○"/>
              <a:defRPr/>
            </a:lvl5pPr>
            <a:lvl6pPr lvl="5" rtl="0">
              <a:spcBef>
                <a:spcPts val="0"/>
              </a:spcBef>
              <a:buChar char="■"/>
              <a:defRPr/>
            </a:lvl6pPr>
            <a:lvl7pPr lvl="6" rtl="0">
              <a:spcBef>
                <a:spcPts val="0"/>
              </a:spcBef>
              <a:buChar char="●"/>
              <a:defRPr/>
            </a:lvl7pPr>
            <a:lvl8pPr lvl="7" rtl="0">
              <a:spcBef>
                <a:spcPts val="0"/>
              </a:spcBef>
              <a:buChar char="○"/>
              <a:defRPr/>
            </a:lvl8pPr>
            <a:lvl9pPr lvl="8" rtl="0">
              <a:spcBef>
                <a:spcPts val="0"/>
              </a:spcBef>
              <a:buChar char="■"/>
              <a:defRPr/>
            </a:lvl9pPr>
          </a:lstStyle>
          <a:p>
            <a:endParaRPr/>
          </a:p>
        </p:txBody>
      </p:sp>
      <p:sp>
        <p:nvSpPr>
          <p:cNvPr id="305" name="Shape 30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z="1400" kern="0" smtClean="0">
                <a:solidFill>
                  <a:srgbClr val="000000"/>
                </a:solidFill>
                <a:ea typeface="Arial"/>
                <a:cs typeface="Arial"/>
                <a:sym typeface="Arial"/>
              </a:rPr>
              <a:pPr/>
              <a:t>‹#›</a:t>
            </a:fld>
            <a:endParaRPr lang="en" sz="14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1787480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77240" y="1472578"/>
            <a:ext cx="7589520" cy="1809726"/>
          </a:xfrm>
          <a:prstGeom prst="rect">
            <a:avLst/>
          </a:prstGeom>
          <a:noFill/>
        </p:spPr>
        <p:txBody>
          <a:bodyPr wrap="square" tIns="274320" rIns="0" bIns="274320" anchor="ctr" anchorCtr="0">
            <a:spAutoFit/>
          </a:bodyPr>
          <a:lstStyle>
            <a:lvl1pPr marL="0" indent="0"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defRPr sz="2400">
                <a:solidFill>
                  <a:schemeClr val="tx2"/>
                </a:solidFill>
                <a:latin typeface="+mj-lt"/>
              </a:defRPr>
            </a:lvl1pPr>
            <a:lvl2pPr marL="457189" indent="-457189">
              <a:buClr>
                <a:schemeClr val="accent2"/>
              </a:buClr>
              <a:buSzPct val="95000"/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+mj-lt"/>
              </a:defRPr>
            </a:lvl2pPr>
            <a:lvl3pPr marL="731502" indent="-274313">
              <a:buClr>
                <a:schemeClr val="accent2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+mj-lt"/>
              </a:defRPr>
            </a:lvl3pPr>
            <a:lvl4pPr marL="1097252">
              <a:buClr>
                <a:schemeClr val="accent2"/>
              </a:buClr>
              <a:buSzPct val="80000"/>
              <a:defRPr sz="2400">
                <a:solidFill>
                  <a:schemeClr val="tx2"/>
                </a:solidFill>
                <a:latin typeface="+mj-lt"/>
              </a:defRPr>
            </a:lvl4pPr>
            <a:lvl5pPr>
              <a:buClr>
                <a:schemeClr val="accent2"/>
              </a:buClr>
              <a:defRPr sz="240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srgbClr val="15284B">
                    <a:tint val="75000"/>
                  </a:srgbClr>
                </a:solidFill>
              </a:rPr>
              <a:pPr/>
              <a:t>12/4/2018</a:t>
            </a:fld>
            <a:endParaRPr lang="en-US" dirty="0">
              <a:solidFill>
                <a:srgbClr val="15284B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5284B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54105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spect="1"/>
          </p:cNvSpPr>
          <p:nvPr>
            <p:ph type="ctrTitle" hasCustomPrompt="1"/>
          </p:nvPr>
        </p:nvSpPr>
        <p:spPr>
          <a:xfrm>
            <a:off x="3265714" y="708784"/>
            <a:ext cx="4771784" cy="2057468"/>
          </a:xfrm>
        </p:spPr>
        <p:txBody>
          <a:bodyPr anchor="b" anchorCtr="0">
            <a:normAutofit/>
          </a:bodyPr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 noChangeAspect="1"/>
          </p:cNvSpPr>
          <p:nvPr>
            <p:ph type="subTitle" idx="1"/>
          </p:nvPr>
        </p:nvSpPr>
        <p:spPr>
          <a:xfrm>
            <a:off x="3265714" y="2897902"/>
            <a:ext cx="4771784" cy="888065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3124200" cy="51435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8244978" y="8"/>
            <a:ext cx="543377" cy="880926"/>
            <a:chOff x="8244978" y="8"/>
            <a:chExt cx="543377" cy="880926"/>
          </a:xfrm>
        </p:grpSpPr>
        <p:sp>
          <p:nvSpPr>
            <p:cNvPr id="12" name="Flowchart: Off-page Connector 11"/>
            <p:cNvSpPr/>
            <p:nvPr userDrawn="1"/>
          </p:nvSpPr>
          <p:spPr>
            <a:xfrm>
              <a:off x="8244978" y="8"/>
              <a:ext cx="543377" cy="880926"/>
            </a:xfrm>
            <a:prstGeom prst="flowChartOffpageConnector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174"/>
            <a:stretch/>
          </p:blipFill>
          <p:spPr>
            <a:xfrm>
              <a:off x="8279259" y="124092"/>
              <a:ext cx="474816" cy="5846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0654576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169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3250348" cy="51435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56955" y="205978"/>
            <a:ext cx="3849699" cy="1223249"/>
          </a:xfrm>
        </p:spPr>
        <p:txBody>
          <a:bodyPr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Kansas leads the world in the success of each student.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pPr/>
              <a:t>12/4/2018</a:t>
            </a:fld>
            <a:endParaRPr lang="en-US"/>
          </a:p>
        </p:txBody>
      </p:sp>
      <p:sp>
        <p:nvSpPr>
          <p:cNvPr id="6" name="Picture Placeholder 12" title="Photo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249613" cy="5143500"/>
          </a:xfrm>
          <a:noFill/>
        </p:spPr>
        <p:txBody>
          <a:bodyPr lIns="457200" rIns="457200" anchor="ctr" anchorCtr="0"/>
          <a:lstStyle>
            <a:lvl1pPr>
              <a:defRPr>
                <a:noFill/>
              </a:defRPr>
            </a:lvl1pPr>
          </a:lstStyle>
          <a:p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3349625" y="1567543"/>
            <a:ext cx="4757738" cy="319971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8244978" y="8"/>
            <a:ext cx="543377" cy="880926"/>
            <a:chOff x="8244978" y="8"/>
            <a:chExt cx="543377" cy="880926"/>
          </a:xfrm>
        </p:grpSpPr>
        <p:sp>
          <p:nvSpPr>
            <p:cNvPr id="11" name="Flowchart: Off-page Connector 10"/>
            <p:cNvSpPr/>
            <p:nvPr userDrawn="1"/>
          </p:nvSpPr>
          <p:spPr>
            <a:xfrm>
              <a:off x="8244978" y="8"/>
              <a:ext cx="543377" cy="880926"/>
            </a:xfrm>
            <a:prstGeom prst="flowChartOffpageConnector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174"/>
            <a:stretch/>
          </p:blipFill>
          <p:spPr>
            <a:xfrm>
              <a:off x="8279259" y="124092"/>
              <a:ext cx="474816" cy="584692"/>
            </a:xfrm>
            <a:prstGeom prst="rect">
              <a:avLst/>
            </a:prstGeom>
          </p:spPr>
        </p:pic>
      </p:grpSp>
      <p:sp>
        <p:nvSpPr>
          <p:cNvPr id="14" name="Picture Placeholder 13"/>
          <p:cNvSpPr>
            <a:spLocks noGrp="1" noChangeAspect="1"/>
          </p:cNvSpPr>
          <p:nvPr>
            <p:ph type="pic" sz="quarter" idx="15"/>
          </p:nvPr>
        </p:nvSpPr>
        <p:spPr>
          <a:xfrm>
            <a:off x="3349625" y="205979"/>
            <a:ext cx="838200" cy="857646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74197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3250348" cy="51435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icture Placeholder 12" title="Photo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249613" cy="5143500"/>
          </a:xfrm>
          <a:solidFill>
            <a:schemeClr val="tx2"/>
          </a:solidFill>
        </p:spPr>
        <p:txBody>
          <a:bodyPr lIns="457200" rIns="457200" anchor="ctr" anchorCtr="0"/>
          <a:lstStyle>
            <a:lvl1pPr>
              <a:defRPr>
                <a:noFill/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9503" y="2313940"/>
            <a:ext cx="5175210" cy="2350930"/>
          </a:xfrm>
        </p:spPr>
        <p:txBody>
          <a:bodyPr anchor="t">
            <a:normAutofit/>
          </a:bodyPr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19503" y="1188799"/>
            <a:ext cx="5175210" cy="1125140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8244978" y="8"/>
            <a:ext cx="543377" cy="880926"/>
            <a:chOff x="8244978" y="8"/>
            <a:chExt cx="543377" cy="880926"/>
          </a:xfrm>
          <a:solidFill>
            <a:schemeClr val="tx2"/>
          </a:solidFill>
        </p:grpSpPr>
        <p:sp>
          <p:nvSpPr>
            <p:cNvPr id="10" name="Flowchart: Off-page Connector 9"/>
            <p:cNvSpPr/>
            <p:nvPr userDrawn="1"/>
          </p:nvSpPr>
          <p:spPr>
            <a:xfrm>
              <a:off x="8244978" y="8"/>
              <a:ext cx="543377" cy="880926"/>
            </a:xfrm>
            <a:prstGeom prst="flowChartOffpageConnector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174"/>
            <a:stretch/>
          </p:blipFill>
          <p:spPr>
            <a:xfrm>
              <a:off x="8279259" y="124092"/>
              <a:ext cx="474816" cy="584692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89510902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3250348" cy="51435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56955" y="205978"/>
            <a:ext cx="3849699" cy="1223249"/>
          </a:xfrm>
        </p:spPr>
        <p:txBody>
          <a:bodyPr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Kansas leads the world in the success of each student.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pPr/>
              <a:t>12/4/2018</a:t>
            </a:fld>
            <a:endParaRPr lang="en-US"/>
          </a:p>
        </p:txBody>
      </p:sp>
      <p:sp>
        <p:nvSpPr>
          <p:cNvPr id="6" name="Picture Placeholder 12" title="Photo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249613" cy="5143500"/>
          </a:xfrm>
          <a:noFill/>
        </p:spPr>
        <p:txBody>
          <a:bodyPr lIns="457200" rIns="457200" anchor="ctr" anchorCtr="0"/>
          <a:lstStyle>
            <a:lvl1pPr>
              <a:defRPr>
                <a:noFill/>
              </a:defRPr>
            </a:lvl1pPr>
          </a:lstStyle>
          <a:p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3349625" y="1567543"/>
            <a:ext cx="4757738" cy="319971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8244978" y="8"/>
            <a:ext cx="543377" cy="880926"/>
            <a:chOff x="8244978" y="8"/>
            <a:chExt cx="543377" cy="880926"/>
          </a:xfrm>
        </p:grpSpPr>
        <p:sp>
          <p:nvSpPr>
            <p:cNvPr id="11" name="Flowchart: Off-page Connector 10"/>
            <p:cNvSpPr/>
            <p:nvPr userDrawn="1"/>
          </p:nvSpPr>
          <p:spPr>
            <a:xfrm>
              <a:off x="8244978" y="8"/>
              <a:ext cx="543377" cy="880926"/>
            </a:xfrm>
            <a:prstGeom prst="flowChartOffpageConnector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174"/>
            <a:stretch/>
          </p:blipFill>
          <p:spPr>
            <a:xfrm>
              <a:off x="8279259" y="124092"/>
              <a:ext cx="474816" cy="584692"/>
            </a:xfrm>
            <a:prstGeom prst="rect">
              <a:avLst/>
            </a:prstGeom>
          </p:spPr>
        </p:pic>
      </p:grpSp>
      <p:sp>
        <p:nvSpPr>
          <p:cNvPr id="14" name="Picture Placeholder 13"/>
          <p:cNvSpPr>
            <a:spLocks noGrp="1" noChangeAspect="1"/>
          </p:cNvSpPr>
          <p:nvPr>
            <p:ph type="pic" sz="quarter" idx="15"/>
          </p:nvPr>
        </p:nvSpPr>
        <p:spPr>
          <a:xfrm>
            <a:off x="3349625" y="205979"/>
            <a:ext cx="838200" cy="857646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27222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martArt Layout"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Kansas leads the world in the success of each student.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>
          <a:xfrm>
            <a:off x="391885" y="4767263"/>
            <a:ext cx="2186750" cy="273844"/>
          </a:xfrm>
        </p:spPr>
        <p:txBody>
          <a:bodyPr/>
          <a:lstStyle/>
          <a:p>
            <a:fld id="{A6B1562E-A5C8-9F43-9794-799EA76A6F53}" type="datetimeFigureOut">
              <a:rPr lang="en-US" smtClean="0"/>
              <a:pPr/>
              <a:t>12/4/2018</a:t>
            </a:fld>
            <a:endParaRPr lang="en-US"/>
          </a:p>
        </p:txBody>
      </p:sp>
      <p:sp>
        <p:nvSpPr>
          <p:cNvPr id="7" name="SmartArt Placeholder 6"/>
          <p:cNvSpPr>
            <a:spLocks noGrp="1"/>
          </p:cNvSpPr>
          <p:nvPr>
            <p:ph type="dgm" sz="quarter" idx="13"/>
          </p:nvPr>
        </p:nvSpPr>
        <p:spPr>
          <a:xfrm>
            <a:off x="391885" y="8"/>
            <a:ext cx="7853093" cy="4694937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184405" cy="5143500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8244978" y="0"/>
            <a:ext cx="543377" cy="880926"/>
            <a:chOff x="8244978" y="8"/>
            <a:chExt cx="543377" cy="880926"/>
          </a:xfrm>
          <a:solidFill>
            <a:schemeClr val="tx2"/>
          </a:solidFill>
        </p:grpSpPr>
        <p:sp>
          <p:nvSpPr>
            <p:cNvPr id="17" name="Flowchart: Off-page Connector 16"/>
            <p:cNvSpPr/>
            <p:nvPr userDrawn="1"/>
          </p:nvSpPr>
          <p:spPr>
            <a:xfrm>
              <a:off x="8244978" y="8"/>
              <a:ext cx="543377" cy="880926"/>
            </a:xfrm>
            <a:prstGeom prst="flowChartOffpageConnector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17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174"/>
            <a:stretch/>
          </p:blipFill>
          <p:spPr>
            <a:xfrm>
              <a:off x="8279259" y="124092"/>
              <a:ext cx="474816" cy="584692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68340981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martArt White Backgroun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Kansas leads the world in the success of each student.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>
          <a:xfrm>
            <a:off x="391885" y="4767263"/>
            <a:ext cx="2186750" cy="273844"/>
          </a:xfrm>
        </p:spPr>
        <p:txBody>
          <a:bodyPr/>
          <a:lstStyle/>
          <a:p>
            <a:fld id="{A6B1562E-A5C8-9F43-9794-799EA76A6F53}" type="datetimeFigureOut">
              <a:rPr lang="en-US" smtClean="0"/>
              <a:pPr/>
              <a:t>12/4/2018</a:t>
            </a:fld>
            <a:endParaRPr lang="en-US"/>
          </a:p>
        </p:txBody>
      </p:sp>
      <p:sp>
        <p:nvSpPr>
          <p:cNvPr id="7" name="SmartArt Placeholder 6"/>
          <p:cNvSpPr>
            <a:spLocks noGrp="1"/>
          </p:cNvSpPr>
          <p:nvPr>
            <p:ph type="dgm" sz="quarter" idx="13"/>
          </p:nvPr>
        </p:nvSpPr>
        <p:spPr>
          <a:xfrm>
            <a:off x="391885" y="8"/>
            <a:ext cx="7853093" cy="4694937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184405" cy="51435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8244978" y="8"/>
            <a:ext cx="543377" cy="880926"/>
            <a:chOff x="8244978" y="8"/>
            <a:chExt cx="543377" cy="880926"/>
          </a:xfrm>
        </p:grpSpPr>
        <p:sp>
          <p:nvSpPr>
            <p:cNvPr id="17" name="Flowchart: Off-page Connector 16"/>
            <p:cNvSpPr/>
            <p:nvPr userDrawn="1"/>
          </p:nvSpPr>
          <p:spPr>
            <a:xfrm>
              <a:off x="8244978" y="8"/>
              <a:ext cx="543377" cy="880926"/>
            </a:xfrm>
            <a:prstGeom prst="flowChartOffpageConnector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17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174"/>
            <a:stretch/>
          </p:blipFill>
          <p:spPr>
            <a:xfrm>
              <a:off x="8279259" y="124092"/>
              <a:ext cx="474816" cy="5846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1665215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spect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 noChangeAspect="1"/>
          </p:cNvSpPr>
          <p:nvPr>
            <p:ph sz="half" idx="1"/>
          </p:nvPr>
        </p:nvSpPr>
        <p:spPr>
          <a:xfrm>
            <a:off x="868294" y="1200151"/>
            <a:ext cx="3627505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 noChangeAspect="1"/>
          </p:cNvSpPr>
          <p:nvPr>
            <p:ph sz="half" idx="2"/>
          </p:nvPr>
        </p:nvSpPr>
        <p:spPr>
          <a:xfrm>
            <a:off x="4648200" y="1200151"/>
            <a:ext cx="3458454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83249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 noChangeAspect="1"/>
          </p:cNvSpPr>
          <p:nvPr>
            <p:ph type="body" idx="1"/>
          </p:nvPr>
        </p:nvSpPr>
        <p:spPr>
          <a:xfrm>
            <a:off x="868294" y="1151335"/>
            <a:ext cx="3629093" cy="479822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8294" y="1631156"/>
            <a:ext cx="3629093" cy="296346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 noChangeAspect="1"/>
          </p:cNvSpPr>
          <p:nvPr>
            <p:ph type="body" sz="quarter" idx="3"/>
          </p:nvPr>
        </p:nvSpPr>
        <p:spPr>
          <a:xfrm>
            <a:off x="4645027" y="1151335"/>
            <a:ext cx="3461628" cy="479822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 noChangeAspect="1"/>
          </p:cNvSpPr>
          <p:nvPr>
            <p:ph sz="quarter" idx="4"/>
          </p:nvPr>
        </p:nvSpPr>
        <p:spPr>
          <a:xfrm>
            <a:off x="4645027" y="1631156"/>
            <a:ext cx="3461628" cy="296346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67719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11305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39205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spect="1"/>
          </p:cNvSpPr>
          <p:nvPr>
            <p:ph type="title" hasCustomPrompt="1"/>
          </p:nvPr>
        </p:nvSpPr>
        <p:spPr>
          <a:xfrm>
            <a:off x="868294" y="204787"/>
            <a:ext cx="2597220" cy="1308968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 noChangeAspect="1"/>
          </p:cNvSpPr>
          <p:nvPr>
            <p:ph type="body" sz="half" idx="2"/>
          </p:nvPr>
        </p:nvSpPr>
        <p:spPr>
          <a:xfrm>
            <a:off x="868294" y="1513755"/>
            <a:ext cx="2597220" cy="308086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768403" cy="51435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62076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8293" y="3600450"/>
            <a:ext cx="7238359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8294" y="-1"/>
            <a:ext cx="7238359" cy="3462337"/>
          </a:xfrm>
          <a:solidFill>
            <a:schemeClr val="accent1"/>
          </a:solidFill>
        </p:spPr>
        <p:txBody>
          <a:bodyPr lIns="0" tIns="0" rIns="0" bIns="0"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8293" y="4025503"/>
            <a:ext cx="7238359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199" y="4767263"/>
            <a:ext cx="4982454" cy="273844"/>
          </a:xfrm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44968" y="4767263"/>
            <a:ext cx="614722" cy="273844"/>
          </a:xfrm>
        </p:spPr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119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martArt Layout"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Kansas leads the world in the success of each student.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>
          <a:xfrm>
            <a:off x="391885" y="4767263"/>
            <a:ext cx="2186750" cy="273844"/>
          </a:xfrm>
        </p:spPr>
        <p:txBody>
          <a:bodyPr/>
          <a:lstStyle/>
          <a:p>
            <a:fld id="{A6B1562E-A5C8-9F43-9794-799EA76A6F53}" type="datetimeFigureOut">
              <a:rPr lang="en-US" smtClean="0"/>
              <a:pPr/>
              <a:t>12/4/2018</a:t>
            </a:fld>
            <a:endParaRPr lang="en-US"/>
          </a:p>
        </p:txBody>
      </p:sp>
      <p:sp>
        <p:nvSpPr>
          <p:cNvPr id="7" name="SmartArt Placeholder 6"/>
          <p:cNvSpPr>
            <a:spLocks noGrp="1"/>
          </p:cNvSpPr>
          <p:nvPr>
            <p:ph type="dgm" sz="quarter" idx="13"/>
          </p:nvPr>
        </p:nvSpPr>
        <p:spPr>
          <a:xfrm>
            <a:off x="391885" y="8"/>
            <a:ext cx="7853093" cy="4694937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184405" cy="5143500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8244978" y="0"/>
            <a:ext cx="543377" cy="880926"/>
            <a:chOff x="8244978" y="8"/>
            <a:chExt cx="543377" cy="880926"/>
          </a:xfrm>
          <a:solidFill>
            <a:schemeClr val="tx2"/>
          </a:solidFill>
        </p:grpSpPr>
        <p:sp>
          <p:nvSpPr>
            <p:cNvPr id="17" name="Flowchart: Off-page Connector 16"/>
            <p:cNvSpPr/>
            <p:nvPr userDrawn="1"/>
          </p:nvSpPr>
          <p:spPr>
            <a:xfrm>
              <a:off x="8244978" y="8"/>
              <a:ext cx="543377" cy="880926"/>
            </a:xfrm>
            <a:prstGeom prst="flowChartOffpageConnector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17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174"/>
            <a:stretch/>
          </p:blipFill>
          <p:spPr>
            <a:xfrm>
              <a:off x="8279259" y="124092"/>
              <a:ext cx="474816" cy="584692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9189524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84025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8294" y="205979"/>
            <a:ext cx="5608706" cy="4388644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50899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895350"/>
            <a:ext cx="4495800" cy="32004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  <a:lvl2pPr marL="457189" indent="0" algn="r">
              <a:buNone/>
              <a:defRPr i="1">
                <a:solidFill>
                  <a:schemeClr val="bg1"/>
                </a:solidFill>
              </a:defRPr>
            </a:lvl2pPr>
            <a:lvl3pPr marL="914378" indent="0" algn="ctr">
              <a:buNone/>
              <a:defRPr i="1">
                <a:solidFill>
                  <a:schemeClr val="bg1"/>
                </a:solidFill>
              </a:defRPr>
            </a:lvl3pPr>
            <a:lvl4pPr marL="1371566" indent="0" algn="ctr">
              <a:buNone/>
              <a:defRPr i="1">
                <a:solidFill>
                  <a:schemeClr val="bg1"/>
                </a:solidFill>
              </a:defRPr>
            </a:lvl4pPr>
            <a:lvl5pPr marL="1828754" indent="0" algn="ctr">
              <a:buNone/>
              <a:defRPr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“Click to edit Master text styles”</a:t>
            </a:r>
          </a:p>
          <a:p>
            <a:pPr lvl="1"/>
            <a:r>
              <a:rPr lang="en-US" dirty="0"/>
              <a:t>-- author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78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352550"/>
            <a:ext cx="9144000" cy="190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12/4/2018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028636" y="4840702"/>
            <a:ext cx="74732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700" i="1" baseline="0" dirty="0">
                <a:solidFill>
                  <a:schemeClr val="tx1"/>
                </a:solidFill>
              </a:rPr>
              <a:t>www.ksde.org</a:t>
            </a:r>
            <a:endParaRPr lang="en-US" sz="700" i="1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4601" y="1428750"/>
            <a:ext cx="6476999" cy="1752600"/>
          </a:xfrm>
        </p:spPr>
        <p:txBody>
          <a:bodyPr wrap="square" lIns="457200" anchor="b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90800" y="3257550"/>
            <a:ext cx="6400812" cy="7239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40030"/>
            <a:ext cx="2877198" cy="46634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359" y="986790"/>
            <a:ext cx="2380253" cy="3657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776" y="4277111"/>
            <a:ext cx="1057074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304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95351"/>
            <a:ext cx="8686800" cy="3623072"/>
          </a:xfrm>
          <a:prstGeom prst="rect">
            <a:avLst/>
          </a:prstGeom>
          <a:noFill/>
        </p:spPr>
        <p:txBody>
          <a:bodyPr/>
          <a:lstStyle>
            <a:lvl1pPr marL="0" indent="0">
              <a:buClr>
                <a:srgbClr val="4B4B4D"/>
              </a:buClr>
              <a:buSzPct val="125000"/>
              <a:buFont typeface="Arial" panose="020B0604020202020204" pitchFamily="34" charset="0"/>
              <a:buNone/>
              <a:defRPr/>
            </a:lvl1pPr>
            <a:lvl2pPr>
              <a:buClr>
                <a:schemeClr val="bg2"/>
              </a:buClr>
              <a:buSzPct val="120000"/>
              <a:defRPr/>
            </a:lvl2pPr>
            <a:lvl3pPr marL="1257269" indent="-342892">
              <a:buClr>
                <a:schemeClr val="tx2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3">
                  <a:lumMod val="40000"/>
                  <a:lumOff val="60000"/>
                </a:schemeClr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"/>
            <a:ext cx="8686800" cy="8989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12/4/2018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5388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12/4/2018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228600" y="895350"/>
            <a:ext cx="8763000" cy="3581400"/>
          </a:xfrm>
          <a:noFill/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4530917"/>
            <a:ext cx="8115300" cy="14109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8115300" y="4476750"/>
            <a:ext cx="10287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chemeClr val="accent3"/>
                </a:solidFill>
                <a:latin typeface="Century Gothic" panose="020B0502020202020204" pitchFamily="34" charset="0"/>
              </a:rPr>
              <a:t>COMMUNITY</a:t>
            </a:r>
          </a:p>
        </p:txBody>
      </p:sp>
    </p:spTree>
    <p:extLst>
      <p:ext uri="{BB962C8B-B14F-4D97-AF65-F5344CB8AC3E}">
        <p14:creationId xmlns:p14="http://schemas.microsoft.com/office/powerpoint/2010/main" val="228538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12/4/2018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228600" y="895350"/>
            <a:ext cx="8763000" cy="3581400"/>
          </a:xfrm>
          <a:noFill/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4530917"/>
            <a:ext cx="7406640" cy="1410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7223760" y="4476750"/>
            <a:ext cx="19202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BUSINESS</a:t>
            </a:r>
            <a:r>
              <a:rPr lang="en-US" sz="1050" b="1" baseline="0" dirty="0">
                <a:solidFill>
                  <a:schemeClr val="accent1"/>
                </a:solidFill>
                <a:latin typeface="Century Gothic" panose="020B0502020202020204" pitchFamily="34" charset="0"/>
              </a:rPr>
              <a:t> AND INDUSTRY</a:t>
            </a:r>
            <a:endParaRPr lang="en-US" sz="105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3862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#kansanscan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4767264"/>
            <a:ext cx="3200400" cy="273844"/>
          </a:xfrm>
        </p:spPr>
        <p:txBody>
          <a:bodyPr/>
          <a:lstStyle/>
          <a:p>
            <a:r>
              <a:rPr lang="en-US" dirty="0"/>
              <a:t>Lead the World in the Success of Each Child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192444" y="4765655"/>
            <a:ext cx="1579957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en-US" sz="1000" i="1" baseline="0" dirty="0">
                <a:solidFill>
                  <a:schemeClr val="bg1">
                    <a:lumMod val="65000"/>
                  </a:schemeClr>
                </a:solidFill>
              </a:rPr>
              <a:t>www.ksde.org</a:t>
            </a:r>
            <a:endParaRPr lang="en-US" sz="1000" i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06" y="895350"/>
            <a:ext cx="2299869" cy="347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04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3351"/>
            <a:ext cx="8229600" cy="7655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895350"/>
            <a:ext cx="4191000" cy="3733800"/>
          </a:xfrm>
          <a:prstGeom prst="rect">
            <a:avLst/>
          </a:prstGeom>
          <a:noFill/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95350"/>
            <a:ext cx="4191000" cy="3733800"/>
          </a:xfrm>
          <a:prstGeom prst="rect">
            <a:avLst/>
          </a:prstGeom>
          <a:noFill/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12/4/2018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049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33351"/>
            <a:ext cx="8458200" cy="7655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895351"/>
            <a:ext cx="4191000" cy="3657599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95351"/>
            <a:ext cx="4114800" cy="3657599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12/4/2018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5834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martArt White Backgroun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Kansas leads the world in the success of each student.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>
          <a:xfrm>
            <a:off x="391885" y="4767263"/>
            <a:ext cx="2186750" cy="273844"/>
          </a:xfrm>
        </p:spPr>
        <p:txBody>
          <a:bodyPr/>
          <a:lstStyle/>
          <a:p>
            <a:fld id="{A6B1562E-A5C8-9F43-9794-799EA76A6F53}" type="datetimeFigureOut">
              <a:rPr lang="en-US" smtClean="0"/>
              <a:pPr/>
              <a:t>12/4/2018</a:t>
            </a:fld>
            <a:endParaRPr lang="en-US"/>
          </a:p>
        </p:txBody>
      </p:sp>
      <p:sp>
        <p:nvSpPr>
          <p:cNvPr id="7" name="SmartArt Placeholder 6"/>
          <p:cNvSpPr>
            <a:spLocks noGrp="1"/>
          </p:cNvSpPr>
          <p:nvPr>
            <p:ph type="dgm" sz="quarter" idx="13"/>
          </p:nvPr>
        </p:nvSpPr>
        <p:spPr>
          <a:xfrm>
            <a:off x="391885" y="8"/>
            <a:ext cx="7853093" cy="4694937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184405" cy="51435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8244978" y="8"/>
            <a:ext cx="543377" cy="880926"/>
            <a:chOff x="8244978" y="8"/>
            <a:chExt cx="543377" cy="880926"/>
          </a:xfrm>
        </p:grpSpPr>
        <p:sp>
          <p:nvSpPr>
            <p:cNvPr id="17" name="Flowchart: Off-page Connector 16"/>
            <p:cNvSpPr/>
            <p:nvPr userDrawn="1"/>
          </p:nvSpPr>
          <p:spPr>
            <a:xfrm>
              <a:off x="8244978" y="8"/>
              <a:ext cx="543377" cy="880926"/>
            </a:xfrm>
            <a:prstGeom prst="flowChartOffpageConnector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17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174"/>
            <a:stretch/>
          </p:blipFill>
          <p:spPr>
            <a:xfrm>
              <a:off x="8279259" y="124092"/>
              <a:ext cx="474816" cy="5846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1732603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"/>
            <a:ext cx="8610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28601" y="895350"/>
            <a:ext cx="4150827" cy="762000"/>
          </a:xfrm>
          <a:prstGeom prst="rect">
            <a:avLst/>
          </a:prstGeom>
          <a:solidFill>
            <a:schemeClr val="tx2"/>
          </a:solidFill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1" y="1657350"/>
            <a:ext cx="4152415" cy="2963466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797426" y="895350"/>
            <a:ext cx="4041775" cy="762000"/>
          </a:xfrm>
          <a:prstGeom prst="rect">
            <a:avLst/>
          </a:prstGeom>
          <a:solidFill>
            <a:schemeClr val="tx2"/>
          </a:solidFill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97426" y="1657350"/>
            <a:ext cx="4041775" cy="2963466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96F4B587-9FDF-46DF-B460-9026AE4DF246}" type="datetimeFigureOut">
              <a:rPr lang="en-US" smtClean="0"/>
              <a:pPr/>
              <a:t>12/4/2018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434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784"/>
            <a:ext cx="8229600" cy="7655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12/4/2018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700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700" i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0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 userDrawn="1"/>
        </p:nvSpPr>
        <p:spPr>
          <a:xfrm>
            <a:off x="0" y="4581801"/>
            <a:ext cx="8115300" cy="14109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8115300" y="4527634"/>
            <a:ext cx="10287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chemeClr val="accent3"/>
                </a:solidFill>
                <a:latin typeface="Century Gothic" panose="020B0502020202020204" pitchFamily="34" charset="0"/>
              </a:rPr>
              <a:t>COMMUNITY</a:t>
            </a:r>
          </a:p>
        </p:txBody>
      </p:sp>
    </p:spTree>
    <p:extLst>
      <p:ext uri="{BB962C8B-B14F-4D97-AF65-F5344CB8AC3E}">
        <p14:creationId xmlns:p14="http://schemas.microsoft.com/office/powerpoint/2010/main" val="2048154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1_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784"/>
            <a:ext cx="8229600" cy="7655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12/4/2018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700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700" i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352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12/4/2018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700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700" i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0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" name="Group 14"/>
          <p:cNvGrpSpPr/>
          <p:nvPr userDrawn="1"/>
        </p:nvGrpSpPr>
        <p:grpSpPr>
          <a:xfrm>
            <a:off x="0" y="4575054"/>
            <a:ext cx="9144000" cy="253916"/>
            <a:chOff x="0" y="4574984"/>
            <a:chExt cx="9144000" cy="253917"/>
          </a:xfrm>
        </p:grpSpPr>
        <p:sp>
          <p:nvSpPr>
            <p:cNvPr id="16" name="Rectangle 15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7" name="TextBox 16"/>
            <p:cNvSpPr txBox="1"/>
            <p:nvPr userDrawn="1"/>
          </p:nvSpPr>
          <p:spPr>
            <a:xfrm>
              <a:off x="8115300" y="4574984"/>
              <a:ext cx="1028700" cy="2539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b="1" dirty="0">
                  <a:solidFill>
                    <a:schemeClr val="accent3"/>
                  </a:solidFill>
                  <a:latin typeface="Century Gothic" panose="020B0502020202020204" pitchFamily="34" charset="0"/>
                </a:rPr>
                <a:t>COMMUNITY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10412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700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700" i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0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88176" y="209550"/>
            <a:ext cx="8767651" cy="4495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94329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666750"/>
            <a:ext cx="5558870" cy="3962400"/>
          </a:xfrm>
          <a:prstGeom prst="rect">
            <a:avLst/>
          </a:prstGeom>
          <a:noFill/>
        </p:spPr>
        <p:txBody>
          <a:bodyPr wrap="square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2" y="666099"/>
            <a:ext cx="2590799" cy="3928524"/>
          </a:xfrm>
          <a:prstGeom prst="rect">
            <a:avLst/>
          </a:prstGeom>
          <a:noFill/>
        </p:spPr>
        <p:txBody>
          <a:bodyPr/>
          <a:lstStyle>
            <a:lvl1pPr marL="285743" indent="-285743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12/4/2018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700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700" i="1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0" y="4575054"/>
            <a:ext cx="9144000" cy="253916"/>
            <a:chOff x="0" y="4574984"/>
            <a:chExt cx="9144000" cy="253917"/>
          </a:xfrm>
        </p:grpSpPr>
        <p:sp>
          <p:nvSpPr>
            <p:cNvPr id="22" name="Rectangle 21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4" name="TextBox 23"/>
            <p:cNvSpPr txBox="1"/>
            <p:nvPr userDrawn="1"/>
          </p:nvSpPr>
          <p:spPr>
            <a:xfrm>
              <a:off x="8115300" y="4574984"/>
              <a:ext cx="1028700" cy="2539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b="1" dirty="0">
                  <a:solidFill>
                    <a:schemeClr val="accent3"/>
                  </a:solidFill>
                  <a:latin typeface="Century Gothic" panose="020B0502020202020204" pitchFamily="34" charset="0"/>
                </a:rPr>
                <a:t>COMMUNITY</a:t>
              </a:r>
            </a:p>
          </p:txBody>
        </p:sp>
      </p:grp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304800" y="1"/>
            <a:ext cx="8610600" cy="59054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24389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t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666750"/>
            <a:ext cx="5558870" cy="3962400"/>
          </a:xfrm>
          <a:prstGeom prst="rect">
            <a:avLst/>
          </a:prstGeom>
          <a:noFill/>
        </p:spPr>
        <p:txBody>
          <a:bodyPr wrap="square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2" y="666099"/>
            <a:ext cx="2590799" cy="3928524"/>
          </a:xfrm>
          <a:prstGeom prst="rect">
            <a:avLst/>
          </a:prstGeom>
          <a:noFill/>
        </p:spPr>
        <p:txBody>
          <a:bodyPr/>
          <a:lstStyle>
            <a:lvl1pPr marL="285743" indent="-285743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12/4/2018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700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700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304800" y="1"/>
            <a:ext cx="8610600" cy="59054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0" y="4629216"/>
            <a:ext cx="7406640" cy="1410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7223760" y="4575050"/>
            <a:ext cx="19202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BUSINESS</a:t>
            </a:r>
            <a:r>
              <a:rPr lang="en-US" sz="1050" b="1" baseline="0" dirty="0">
                <a:solidFill>
                  <a:schemeClr val="accent1"/>
                </a:solidFill>
                <a:latin typeface="Century Gothic" panose="020B0502020202020204" pitchFamily="34" charset="0"/>
              </a:rPr>
              <a:t> AND INDUSTRY</a:t>
            </a:r>
            <a:endParaRPr lang="en-US" sz="105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5050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0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960" y="3600451"/>
            <a:ext cx="8301851" cy="425054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6200" y="133362"/>
            <a:ext cx="8991600" cy="3412331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25515"/>
            <a:ext cx="7772410" cy="603647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12/4/2018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700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700" i="1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0" y="4575054"/>
            <a:ext cx="9144000" cy="253916"/>
            <a:chOff x="0" y="4574984"/>
            <a:chExt cx="9144000" cy="253917"/>
          </a:xfrm>
        </p:grpSpPr>
        <p:sp>
          <p:nvSpPr>
            <p:cNvPr id="19" name="Rectangle 18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0" name="TextBox 19"/>
            <p:cNvSpPr txBox="1"/>
            <p:nvPr userDrawn="1"/>
          </p:nvSpPr>
          <p:spPr>
            <a:xfrm>
              <a:off x="8115300" y="4574984"/>
              <a:ext cx="1028700" cy="2539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b="1" dirty="0">
                  <a:solidFill>
                    <a:schemeClr val="accent3"/>
                  </a:solidFill>
                  <a:latin typeface="Century Gothic" panose="020B0502020202020204" pitchFamily="34" charset="0"/>
                </a:rPr>
                <a:t>COMMUNITY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17459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1_Picture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0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960" y="3600451"/>
            <a:ext cx="8301851" cy="425054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6200" y="133362"/>
            <a:ext cx="8991600" cy="3412331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25515"/>
            <a:ext cx="7772410" cy="603647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12/4/2018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700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700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0" y="4629216"/>
            <a:ext cx="7406640" cy="1410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7223760" y="4575050"/>
            <a:ext cx="19202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BUSINESS</a:t>
            </a:r>
            <a:r>
              <a:rPr lang="en-US" sz="1050" b="1" baseline="0" dirty="0">
                <a:solidFill>
                  <a:schemeClr val="accent1"/>
                </a:solidFill>
                <a:latin typeface="Century Gothic" panose="020B0502020202020204" pitchFamily="34" charset="0"/>
              </a:rPr>
              <a:t> AND INDUSTRY</a:t>
            </a:r>
            <a:endParaRPr lang="en-US" sz="105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6125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69915"/>
            <a:ext cx="8686800" cy="492443"/>
          </a:xfrm>
        </p:spPr>
        <p:txBody>
          <a:bodyPr wrap="square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12/4/2018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0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Rectangle 19"/>
          <p:cNvSpPr/>
          <p:nvPr userDrawn="1"/>
        </p:nvSpPr>
        <p:spPr>
          <a:xfrm>
            <a:off x="0" y="4629216"/>
            <a:ext cx="7406640" cy="1410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1" name="TextBox 20"/>
          <p:cNvSpPr txBox="1"/>
          <p:nvPr userDrawn="1"/>
        </p:nvSpPr>
        <p:spPr>
          <a:xfrm>
            <a:off x="7223760" y="4575050"/>
            <a:ext cx="19202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BUSINESS</a:t>
            </a:r>
            <a:r>
              <a:rPr lang="en-US" sz="1050" b="1" baseline="0" dirty="0">
                <a:solidFill>
                  <a:schemeClr val="accent1"/>
                </a:solidFill>
                <a:latin typeface="Century Gothic" panose="020B0502020202020204" pitchFamily="34" charset="0"/>
              </a:rPr>
              <a:t> AND INDUSTRY</a:t>
            </a:r>
            <a:endParaRPr lang="en-US" sz="105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700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700" i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961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spect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 noChangeAspect="1"/>
          </p:cNvSpPr>
          <p:nvPr>
            <p:ph sz="half" idx="1"/>
          </p:nvPr>
        </p:nvSpPr>
        <p:spPr>
          <a:xfrm>
            <a:off x="868294" y="1200151"/>
            <a:ext cx="3627505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 noChangeAspect="1"/>
          </p:cNvSpPr>
          <p:nvPr>
            <p:ph sz="half" idx="2"/>
          </p:nvPr>
        </p:nvSpPr>
        <p:spPr>
          <a:xfrm>
            <a:off x="4648200" y="1200151"/>
            <a:ext cx="3458454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10954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352550"/>
            <a:ext cx="9144000" cy="190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00A119E-7584-428E-89E9-092799AD27D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28636" y="4840702"/>
            <a:ext cx="74732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700" i="1" dirty="0">
                <a:solidFill>
                  <a:prstClr val="black"/>
                </a:solidFill>
              </a:rPr>
              <a:t>www.ksde.org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4601" y="1428750"/>
            <a:ext cx="6476999" cy="1752600"/>
          </a:xfrm>
        </p:spPr>
        <p:txBody>
          <a:bodyPr wrap="square" lIns="457200" anchor="b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90800" y="3257550"/>
            <a:ext cx="6400812" cy="7239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40030"/>
            <a:ext cx="2877198" cy="46634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359" y="986790"/>
            <a:ext cx="2380253" cy="3657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776" y="4277111"/>
            <a:ext cx="1057074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437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95351"/>
            <a:ext cx="8686800" cy="3623072"/>
          </a:xfrm>
          <a:prstGeom prst="rect">
            <a:avLst/>
          </a:prstGeom>
          <a:noFill/>
        </p:spPr>
        <p:txBody>
          <a:bodyPr/>
          <a:lstStyle>
            <a:lvl1pPr marL="0" indent="0">
              <a:buClr>
                <a:srgbClr val="4B4B4D"/>
              </a:buClr>
              <a:buSzPct val="125000"/>
              <a:buFont typeface="Arial" panose="020B0604020202020204" pitchFamily="34" charset="0"/>
              <a:buNone/>
              <a:defRPr/>
            </a:lvl1pPr>
            <a:lvl2pPr>
              <a:buClr>
                <a:schemeClr val="bg2"/>
              </a:buClr>
              <a:buSzPct val="120000"/>
              <a:defRPr/>
            </a:lvl2pPr>
            <a:lvl3pPr marL="1257269" indent="-342892">
              <a:buClr>
                <a:schemeClr val="tx2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3">
                  <a:lumMod val="40000"/>
                  <a:lumOff val="60000"/>
                </a:schemeClr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"/>
            <a:ext cx="8686800" cy="8989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938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228600" y="895350"/>
            <a:ext cx="8763000" cy="3581400"/>
          </a:xfrm>
          <a:noFill/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4530917"/>
            <a:ext cx="8115300" cy="14109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8115300" y="4476750"/>
            <a:ext cx="10287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rgbClr val="22D9E5"/>
                </a:solidFill>
                <a:latin typeface="Century Gothic" panose="020B0502020202020204" pitchFamily="34" charset="0"/>
              </a:rPr>
              <a:t>COMMUNITY</a:t>
            </a:r>
          </a:p>
        </p:txBody>
      </p:sp>
    </p:spTree>
    <p:extLst>
      <p:ext uri="{BB962C8B-B14F-4D97-AF65-F5344CB8AC3E}">
        <p14:creationId xmlns:p14="http://schemas.microsoft.com/office/powerpoint/2010/main" val="3673114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228600" y="895350"/>
            <a:ext cx="8763000" cy="3581400"/>
          </a:xfrm>
          <a:noFill/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4530917"/>
            <a:ext cx="7406640" cy="1410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7223760" y="4476750"/>
            <a:ext cx="19202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rgbClr val="9CFF1A"/>
                </a:solidFill>
                <a:latin typeface="Century Gothic" panose="020B0502020202020204" pitchFamily="34" charset="0"/>
              </a:rPr>
              <a:t>BUSINESS AND INDUSTRY</a:t>
            </a:r>
          </a:p>
        </p:txBody>
      </p:sp>
    </p:spTree>
    <p:extLst>
      <p:ext uri="{BB962C8B-B14F-4D97-AF65-F5344CB8AC3E}">
        <p14:creationId xmlns:p14="http://schemas.microsoft.com/office/powerpoint/2010/main" val="3288179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200150"/>
            <a:ext cx="9144000" cy="2057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00201" y="1200151"/>
            <a:ext cx="7543808" cy="2057402"/>
          </a:xfrm>
          <a:noFill/>
        </p:spPr>
        <p:txBody>
          <a:bodyPr wrap="square" lIns="365760" rIns="274320" anchor="ctr" anchorCtr="0"/>
          <a:lstStyle>
            <a:lvl1pPr algn="l">
              <a:defRPr sz="4000" b="1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43201" y="3257550"/>
            <a:ext cx="6400801" cy="685800"/>
          </a:xfrm>
          <a:prstGeom prst="rect">
            <a:avLst/>
          </a:prstGeom>
          <a:noFill/>
        </p:spPr>
        <p:txBody>
          <a:bodyPr rIns="274320" anchor="t"/>
          <a:lstStyle>
            <a:lvl1pPr marL="0" indent="0">
              <a:buNone/>
              <a:defRPr sz="2000" spc="300">
                <a:solidFill>
                  <a:schemeClr val="bg1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92444" y="4811820"/>
            <a:ext cx="1579957" cy="20005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en-US" sz="700" i="1" dirty="0">
                <a:solidFill>
                  <a:srgbClr val="FFFFFF">
                    <a:lumMod val="65000"/>
                  </a:srgbClr>
                </a:solidFill>
              </a:rPr>
              <a:t>www.ksde.org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06" y="895350"/>
            <a:ext cx="2299869" cy="34747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1" y="4095750"/>
            <a:ext cx="1073426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942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3351"/>
            <a:ext cx="8229600" cy="7655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895350"/>
            <a:ext cx="4191000" cy="3733800"/>
          </a:xfrm>
          <a:prstGeom prst="rect">
            <a:avLst/>
          </a:prstGeom>
          <a:noFill/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95350"/>
            <a:ext cx="4191000" cy="3733800"/>
          </a:xfrm>
          <a:prstGeom prst="rect">
            <a:avLst/>
          </a:prstGeom>
          <a:noFill/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886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33351"/>
            <a:ext cx="8458200" cy="7655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895351"/>
            <a:ext cx="4191000" cy="3657599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95351"/>
            <a:ext cx="4114800" cy="3657599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920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"/>
            <a:ext cx="8610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28601" y="895350"/>
            <a:ext cx="4150827" cy="762000"/>
          </a:xfrm>
          <a:prstGeom prst="rect">
            <a:avLst/>
          </a:prstGeom>
          <a:solidFill>
            <a:schemeClr val="tx2"/>
          </a:solidFill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1" y="1657350"/>
            <a:ext cx="4152415" cy="2963466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797426" y="895350"/>
            <a:ext cx="4041775" cy="762000"/>
          </a:xfrm>
          <a:prstGeom prst="rect">
            <a:avLst/>
          </a:prstGeom>
          <a:solidFill>
            <a:schemeClr val="tx2"/>
          </a:solidFill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97426" y="1657350"/>
            <a:ext cx="4041775" cy="2963466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320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784"/>
            <a:ext cx="8229600" cy="7655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</a:rPr>
              <a:t>| www.ksde.org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0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 userDrawn="1"/>
        </p:nvSpPr>
        <p:spPr>
          <a:xfrm>
            <a:off x="0" y="4581801"/>
            <a:ext cx="8115300" cy="14109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8115300" y="4527634"/>
            <a:ext cx="10287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rgbClr val="22D9E5"/>
                </a:solidFill>
                <a:latin typeface="Century Gothic" panose="020B0502020202020204" pitchFamily="34" charset="0"/>
              </a:rPr>
              <a:t>COMMUNITY</a:t>
            </a:r>
          </a:p>
        </p:txBody>
      </p:sp>
    </p:spTree>
    <p:extLst>
      <p:ext uri="{BB962C8B-B14F-4D97-AF65-F5344CB8AC3E}">
        <p14:creationId xmlns:p14="http://schemas.microsoft.com/office/powerpoint/2010/main" val="1154441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1_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784"/>
            <a:ext cx="8229600" cy="7655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</a:rPr>
              <a:t>| www.ksde.org</a:t>
            </a:r>
          </a:p>
        </p:txBody>
      </p:sp>
    </p:spTree>
    <p:extLst>
      <p:ext uri="{BB962C8B-B14F-4D97-AF65-F5344CB8AC3E}">
        <p14:creationId xmlns:p14="http://schemas.microsoft.com/office/powerpoint/2010/main" val="619846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 noChangeAspect="1"/>
          </p:cNvSpPr>
          <p:nvPr>
            <p:ph type="body" idx="1"/>
          </p:nvPr>
        </p:nvSpPr>
        <p:spPr>
          <a:xfrm>
            <a:off x="868294" y="1151335"/>
            <a:ext cx="3629093" cy="479822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8294" y="1631156"/>
            <a:ext cx="3629093" cy="296346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 noChangeAspect="1"/>
          </p:cNvSpPr>
          <p:nvPr>
            <p:ph type="body" sz="quarter" idx="3"/>
          </p:nvPr>
        </p:nvSpPr>
        <p:spPr>
          <a:xfrm>
            <a:off x="4645027" y="1151335"/>
            <a:ext cx="3461628" cy="479822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 noChangeAspect="1"/>
          </p:cNvSpPr>
          <p:nvPr>
            <p:ph sz="quarter" idx="4"/>
          </p:nvPr>
        </p:nvSpPr>
        <p:spPr>
          <a:xfrm>
            <a:off x="4645027" y="1631156"/>
            <a:ext cx="3461628" cy="296346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76997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</a:rPr>
              <a:t>| www.ksde.org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0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" name="Group 14"/>
          <p:cNvGrpSpPr/>
          <p:nvPr userDrawn="1"/>
        </p:nvGrpSpPr>
        <p:grpSpPr>
          <a:xfrm>
            <a:off x="0" y="4575054"/>
            <a:ext cx="9144000" cy="253916"/>
            <a:chOff x="0" y="4574984"/>
            <a:chExt cx="9144000" cy="253917"/>
          </a:xfrm>
        </p:grpSpPr>
        <p:sp>
          <p:nvSpPr>
            <p:cNvPr id="16" name="Rectangle 15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FFFFFF"/>
                </a:solidFill>
              </a:endParaRPr>
            </a:p>
          </p:txBody>
        </p:sp>
        <p:sp>
          <p:nvSpPr>
            <p:cNvPr id="17" name="TextBox 16"/>
            <p:cNvSpPr txBox="1"/>
            <p:nvPr userDrawn="1"/>
          </p:nvSpPr>
          <p:spPr>
            <a:xfrm>
              <a:off x="8115300" y="4574984"/>
              <a:ext cx="1028700" cy="2539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b="1" dirty="0">
                  <a:solidFill>
                    <a:srgbClr val="22D9E5"/>
                  </a:solidFill>
                  <a:latin typeface="Century Gothic" panose="020B0502020202020204" pitchFamily="34" charset="0"/>
                </a:rPr>
                <a:t>COMMUNITY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0182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</a:rPr>
              <a:t>| www.ksde.org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0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88176" y="209550"/>
            <a:ext cx="8767651" cy="4495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72093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666750"/>
            <a:ext cx="5558870" cy="3962400"/>
          </a:xfrm>
          <a:prstGeom prst="rect">
            <a:avLst/>
          </a:prstGeom>
          <a:noFill/>
        </p:spPr>
        <p:txBody>
          <a:bodyPr wrap="square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2" y="666099"/>
            <a:ext cx="2590799" cy="3928524"/>
          </a:xfrm>
          <a:prstGeom prst="rect">
            <a:avLst/>
          </a:prstGeom>
          <a:noFill/>
        </p:spPr>
        <p:txBody>
          <a:bodyPr/>
          <a:lstStyle>
            <a:lvl1pPr marL="285743" indent="-285743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</a:rPr>
              <a:t>| www.ksde.org</a:t>
            </a:r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0" y="4575054"/>
            <a:ext cx="9144000" cy="253916"/>
            <a:chOff x="0" y="4574984"/>
            <a:chExt cx="9144000" cy="253917"/>
          </a:xfrm>
        </p:grpSpPr>
        <p:sp>
          <p:nvSpPr>
            <p:cNvPr id="22" name="Rectangle 21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FFFFFF"/>
                </a:solidFill>
              </a:endParaRPr>
            </a:p>
          </p:txBody>
        </p:sp>
        <p:sp>
          <p:nvSpPr>
            <p:cNvPr id="24" name="TextBox 23"/>
            <p:cNvSpPr txBox="1"/>
            <p:nvPr userDrawn="1"/>
          </p:nvSpPr>
          <p:spPr>
            <a:xfrm>
              <a:off x="8115300" y="4574984"/>
              <a:ext cx="1028700" cy="2539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b="1" dirty="0">
                  <a:solidFill>
                    <a:srgbClr val="22D9E5"/>
                  </a:solidFill>
                  <a:latin typeface="Century Gothic" panose="020B0502020202020204" pitchFamily="34" charset="0"/>
                </a:rPr>
                <a:t>COMMUNITY</a:t>
              </a:r>
            </a:p>
          </p:txBody>
        </p:sp>
      </p:grp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304800" y="1"/>
            <a:ext cx="8610600" cy="59054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56590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t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666750"/>
            <a:ext cx="5558870" cy="3962400"/>
          </a:xfrm>
          <a:prstGeom prst="rect">
            <a:avLst/>
          </a:prstGeom>
          <a:noFill/>
        </p:spPr>
        <p:txBody>
          <a:bodyPr wrap="square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2" y="666099"/>
            <a:ext cx="2590799" cy="3928524"/>
          </a:xfrm>
          <a:prstGeom prst="rect">
            <a:avLst/>
          </a:prstGeom>
          <a:noFill/>
        </p:spPr>
        <p:txBody>
          <a:bodyPr/>
          <a:lstStyle>
            <a:lvl1pPr marL="285743" indent="-285743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</a:rPr>
              <a:t>| www.ksde.org</a:t>
            </a: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304800" y="1"/>
            <a:ext cx="8610600" cy="59054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0" y="4629216"/>
            <a:ext cx="7406640" cy="1410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7223760" y="4575050"/>
            <a:ext cx="19202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rgbClr val="9CFF1A"/>
                </a:solidFill>
                <a:latin typeface="Century Gothic" panose="020B0502020202020204" pitchFamily="34" charset="0"/>
              </a:rPr>
              <a:t>BUSINESS AND INDUSTRY</a:t>
            </a:r>
          </a:p>
        </p:txBody>
      </p:sp>
    </p:spTree>
    <p:extLst>
      <p:ext uri="{BB962C8B-B14F-4D97-AF65-F5344CB8AC3E}">
        <p14:creationId xmlns:p14="http://schemas.microsoft.com/office/powerpoint/2010/main" val="1981988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0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960" y="3600451"/>
            <a:ext cx="8301851" cy="425054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6200" y="133362"/>
            <a:ext cx="8991600" cy="3412331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25515"/>
            <a:ext cx="7772410" cy="603647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</a:rPr>
              <a:t>| www.ksde.org</a:t>
            </a: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0" y="4575054"/>
            <a:ext cx="9144000" cy="253916"/>
            <a:chOff x="0" y="4574984"/>
            <a:chExt cx="9144000" cy="253917"/>
          </a:xfrm>
        </p:grpSpPr>
        <p:sp>
          <p:nvSpPr>
            <p:cNvPr id="19" name="Rectangle 18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FFFFFF"/>
                </a:solidFill>
              </a:endParaRPr>
            </a:p>
          </p:txBody>
        </p:sp>
        <p:sp>
          <p:nvSpPr>
            <p:cNvPr id="20" name="TextBox 19"/>
            <p:cNvSpPr txBox="1"/>
            <p:nvPr userDrawn="1"/>
          </p:nvSpPr>
          <p:spPr>
            <a:xfrm>
              <a:off x="8115300" y="4574984"/>
              <a:ext cx="1028700" cy="2539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b="1" dirty="0">
                  <a:solidFill>
                    <a:srgbClr val="22D9E5"/>
                  </a:solidFill>
                  <a:latin typeface="Century Gothic" panose="020B0502020202020204" pitchFamily="34" charset="0"/>
                </a:rPr>
                <a:t>COMMUNITY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94628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1_Picture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0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960" y="3600451"/>
            <a:ext cx="8301851" cy="425054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6200" y="133362"/>
            <a:ext cx="8991600" cy="3412331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25515"/>
            <a:ext cx="7772410" cy="603647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</a:rPr>
              <a:t>| www.ksde.org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0" y="4629216"/>
            <a:ext cx="7406640" cy="1410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9CFF1A"/>
              </a:solidFill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7223760" y="4575050"/>
            <a:ext cx="19202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rgbClr val="9CFF1A"/>
                </a:solidFill>
                <a:latin typeface="Century Gothic" panose="020B0502020202020204" pitchFamily="34" charset="0"/>
              </a:rPr>
              <a:t>BUSINESS AND INDUSTRY</a:t>
            </a:r>
          </a:p>
        </p:txBody>
      </p:sp>
    </p:spTree>
    <p:extLst>
      <p:ext uri="{BB962C8B-B14F-4D97-AF65-F5344CB8AC3E}">
        <p14:creationId xmlns:p14="http://schemas.microsoft.com/office/powerpoint/2010/main" val="192611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69915"/>
            <a:ext cx="8686800" cy="492443"/>
          </a:xfrm>
        </p:spPr>
        <p:txBody>
          <a:bodyPr wrap="square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0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Rectangle 19"/>
          <p:cNvSpPr/>
          <p:nvPr userDrawn="1"/>
        </p:nvSpPr>
        <p:spPr>
          <a:xfrm>
            <a:off x="0" y="4629216"/>
            <a:ext cx="7406640" cy="1410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7223760" y="4575050"/>
            <a:ext cx="19202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rgbClr val="9CFF1A"/>
                </a:solidFill>
                <a:latin typeface="Century Gothic" panose="020B0502020202020204" pitchFamily="34" charset="0"/>
              </a:rPr>
              <a:t>BUSINESS AND INDUSTRY</a:t>
            </a:r>
          </a:p>
        </p:txBody>
      </p:sp>
      <p:sp>
        <p:nvSpPr>
          <p:cNvPr id="22" name="TextBox 21"/>
          <p:cNvSpPr txBox="1"/>
          <p:nvPr userDrawn="1"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</a:rPr>
              <a:t>| www.ksde.org</a:t>
            </a: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452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895350"/>
            <a:ext cx="4495800" cy="32004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  <a:lvl2pPr marL="457189" indent="0" algn="r">
              <a:buNone/>
              <a:defRPr i="1">
                <a:solidFill>
                  <a:schemeClr val="bg1"/>
                </a:solidFill>
              </a:defRPr>
            </a:lvl2pPr>
            <a:lvl3pPr marL="914378" indent="0" algn="ctr">
              <a:buNone/>
              <a:defRPr i="1">
                <a:solidFill>
                  <a:schemeClr val="bg1"/>
                </a:solidFill>
              </a:defRPr>
            </a:lvl3pPr>
            <a:lvl4pPr marL="1371566" indent="0" algn="ctr">
              <a:buNone/>
              <a:defRPr i="1">
                <a:solidFill>
                  <a:schemeClr val="bg1"/>
                </a:solidFill>
              </a:defRPr>
            </a:lvl4pPr>
            <a:lvl5pPr marL="1828754" indent="0" algn="ctr">
              <a:buNone/>
              <a:defRPr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“Click to edit Master text styles”</a:t>
            </a:r>
          </a:p>
          <a:p>
            <a:pPr lvl="1"/>
            <a:r>
              <a:rPr lang="en-US" dirty="0"/>
              <a:t>-- author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</a:rPr>
              <a:t>| www.ksde.org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842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4248151"/>
            <a:ext cx="6309360" cy="382561"/>
          </a:xfrm>
          <a:prstGeom prst="rect">
            <a:avLst/>
          </a:prstGeom>
          <a:noFill/>
        </p:spPr>
        <p:txBody>
          <a:bodyPr anchor="ctr" anchorCtr="0"/>
          <a:lstStyle>
            <a:lvl1pPr marL="0" indent="0">
              <a:buNone/>
              <a:defRPr sz="1600" spc="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F4B587-9FDF-46DF-B460-9026AE4DF246}" type="datetimeFigureOut">
              <a:rPr lang="en-US" smtClean="0">
                <a:solidFill>
                  <a:srgbClr val="15284B">
                    <a:tint val="75000"/>
                  </a:srgbClr>
                </a:solidFill>
              </a:rPr>
              <a:pPr>
                <a:defRPr/>
              </a:pPr>
              <a:t>12/4/2018</a:t>
            </a:fld>
            <a:endParaRPr lang="en-US" dirty="0">
              <a:solidFill>
                <a:srgbClr val="15284B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15284B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0A119E-7584-428E-89E9-092799AD27D7}" type="slidenum">
              <a:rPr lang="en-US" smtClean="0">
                <a:solidFill>
                  <a:srgbClr val="15284B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15284B">
                  <a:tint val="75000"/>
                </a:srgbClr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210365" y="4886295"/>
            <a:ext cx="2379177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>
              <a:defRPr/>
            </a:pPr>
            <a:r>
              <a:rPr lang="en-US" sz="700" dirty="0">
                <a:solidFill>
                  <a:srgbClr val="15284B"/>
                </a:solidFill>
                <a:latin typeface="Arial Narrow"/>
              </a:rPr>
              <a:t>KANSAS STATE DEPARTMENT OF EDUCATION </a:t>
            </a:r>
            <a:r>
              <a:rPr lang="en-US" sz="700" i="1" dirty="0">
                <a:solidFill>
                  <a:srgbClr val="15284B"/>
                </a:solidFill>
                <a:latin typeface="Arial Narrow"/>
              </a:rPr>
              <a:t>| www.ksde.org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967" y="4126708"/>
            <a:ext cx="1545693" cy="914400"/>
          </a:xfrm>
          <a:prstGeom prst="rect">
            <a:avLst/>
          </a:prstGeom>
        </p:spPr>
      </p:pic>
      <p:sp>
        <p:nvSpPr>
          <p:cNvPr id="16" name="Picture Placeholder 15"/>
          <p:cNvSpPr>
            <a:spLocks noGrp="1" noChangeAspect="1"/>
          </p:cNvSpPr>
          <p:nvPr>
            <p:ph type="pic" sz="quarter" idx="13"/>
          </p:nvPr>
        </p:nvSpPr>
        <p:spPr>
          <a:xfrm>
            <a:off x="0" y="1"/>
            <a:ext cx="9144000" cy="3409941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91438" indent="0">
              <a:buNone/>
              <a:defRPr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762000" y="3600532"/>
            <a:ext cx="7620000" cy="507831"/>
          </a:xfrm>
          <a:noFill/>
        </p:spPr>
        <p:txBody>
          <a:bodyPr lIns="91440" tIns="91440" rIns="91440" bIns="91440" anchor="ctr" anchorCtr="0"/>
          <a:lstStyle>
            <a:lvl2pPr marL="457189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6498476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352550"/>
            <a:ext cx="9144000" cy="190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12/4/2018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00A119E-7584-428E-89E9-092799AD27D7}" type="slidenum">
              <a:rPr lang="en-US" smtClean="0">
                <a:solidFill>
                  <a:prstClr val="black"/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28638" y="4840702"/>
            <a:ext cx="74732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700" i="1" dirty="0">
                <a:solidFill>
                  <a:prstClr val="black"/>
                </a:solidFill>
                <a:latin typeface="Arial"/>
              </a:rPr>
              <a:t>www.ksde.org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4603" y="1428750"/>
            <a:ext cx="6476999" cy="1752600"/>
          </a:xfrm>
        </p:spPr>
        <p:txBody>
          <a:bodyPr wrap="square" lIns="457200" anchor="b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90800" y="3257550"/>
            <a:ext cx="6400812" cy="7239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40030"/>
            <a:ext cx="2877198" cy="46634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361" y="986790"/>
            <a:ext cx="2380253" cy="3657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776" y="4277111"/>
            <a:ext cx="1057074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050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7405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95351"/>
            <a:ext cx="8686800" cy="3623072"/>
          </a:xfrm>
          <a:prstGeom prst="rect">
            <a:avLst/>
          </a:prstGeom>
          <a:noFill/>
        </p:spPr>
        <p:txBody>
          <a:bodyPr/>
          <a:lstStyle>
            <a:lvl1pPr marL="0" indent="0">
              <a:buClr>
                <a:srgbClr val="4B4B4D"/>
              </a:buClr>
              <a:buSzPct val="125000"/>
              <a:buFont typeface="Arial" panose="020B0604020202020204" pitchFamily="34" charset="0"/>
              <a:buNone/>
              <a:defRPr/>
            </a:lvl1pPr>
            <a:lvl2pPr>
              <a:buClr>
                <a:schemeClr val="bg2"/>
              </a:buClr>
              <a:buSzPct val="120000"/>
              <a:defRPr/>
            </a:lvl2pPr>
            <a:lvl3pPr marL="1257206" indent="-342875">
              <a:buClr>
                <a:schemeClr val="tx2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3">
                  <a:lumMod val="40000"/>
                  <a:lumOff val="60000"/>
                </a:schemeClr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"/>
            <a:ext cx="8686800" cy="8989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12/4/2018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48818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12/4/2018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228600" y="895350"/>
            <a:ext cx="8763000" cy="3581400"/>
          </a:xfrm>
          <a:noFill/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4530918"/>
            <a:ext cx="8115300" cy="14109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8115300" y="4476750"/>
            <a:ext cx="10287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rgbClr val="22D9E5"/>
                </a:solidFill>
                <a:latin typeface="Century Gothic" panose="020B0502020202020204" pitchFamily="34" charset="0"/>
              </a:rPr>
              <a:t>COMMUNITY</a:t>
            </a:r>
          </a:p>
        </p:txBody>
      </p:sp>
    </p:spTree>
    <p:extLst>
      <p:ext uri="{BB962C8B-B14F-4D97-AF65-F5344CB8AC3E}">
        <p14:creationId xmlns:p14="http://schemas.microsoft.com/office/powerpoint/2010/main" val="2096306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12/4/2018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228600" y="895350"/>
            <a:ext cx="8763000" cy="3581400"/>
          </a:xfrm>
          <a:noFill/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4530918"/>
            <a:ext cx="7406640" cy="1410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7223760" y="4476750"/>
            <a:ext cx="19202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rgbClr val="9CFF1A"/>
                </a:solidFill>
                <a:latin typeface="Century Gothic" panose="020B0502020202020204" pitchFamily="34" charset="0"/>
              </a:rPr>
              <a:t>BUSINESS AND INDUSTRY</a:t>
            </a:r>
          </a:p>
        </p:txBody>
      </p:sp>
    </p:spTree>
    <p:extLst>
      <p:ext uri="{BB962C8B-B14F-4D97-AF65-F5344CB8AC3E}">
        <p14:creationId xmlns:p14="http://schemas.microsoft.com/office/powerpoint/2010/main" val="672686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200150"/>
            <a:ext cx="9144000" cy="2057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00201" y="1200151"/>
            <a:ext cx="7543808" cy="2057402"/>
          </a:xfrm>
          <a:noFill/>
        </p:spPr>
        <p:txBody>
          <a:bodyPr wrap="square" lIns="365760" rIns="274320" anchor="ctr" anchorCtr="0"/>
          <a:lstStyle>
            <a:lvl1pPr algn="l">
              <a:defRPr sz="4000" b="1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43203" y="3257550"/>
            <a:ext cx="6400801" cy="685800"/>
          </a:xfrm>
          <a:prstGeom prst="rect">
            <a:avLst/>
          </a:prstGeom>
          <a:noFill/>
        </p:spPr>
        <p:txBody>
          <a:bodyPr rIns="274320" anchor="t"/>
          <a:lstStyle>
            <a:lvl1pPr marL="0" indent="0">
              <a:buNone/>
              <a:defRPr sz="2000" spc="300">
                <a:solidFill>
                  <a:schemeClr val="bg1"/>
                </a:solidFill>
              </a:defRPr>
            </a:lvl1pPr>
            <a:lvl2pPr marL="45716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3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9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9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1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3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12/4/2018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92446" y="4811820"/>
            <a:ext cx="1579957" cy="20005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www.ksde.org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06" y="895350"/>
            <a:ext cx="2299869" cy="34747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1" y="4095750"/>
            <a:ext cx="1073426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275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3353"/>
            <a:ext cx="8229600" cy="7655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895350"/>
            <a:ext cx="4191000" cy="3733800"/>
          </a:xfrm>
          <a:prstGeom prst="rect">
            <a:avLst/>
          </a:prstGeom>
          <a:noFill/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95350"/>
            <a:ext cx="4191000" cy="3733800"/>
          </a:xfrm>
          <a:prstGeom prst="rect">
            <a:avLst/>
          </a:prstGeom>
          <a:noFill/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12/4/2018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12175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33353"/>
            <a:ext cx="8458200" cy="7655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895353"/>
            <a:ext cx="4191000" cy="3657599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95353"/>
            <a:ext cx="4114800" cy="3657599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12/4/2018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64253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"/>
            <a:ext cx="8610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28602" y="895350"/>
            <a:ext cx="4150827" cy="762000"/>
          </a:xfrm>
          <a:prstGeom prst="rect">
            <a:avLst/>
          </a:prstGeom>
          <a:solidFill>
            <a:schemeClr val="tx2"/>
          </a:solidFill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166" indent="0">
              <a:buNone/>
              <a:defRPr sz="2000" b="1"/>
            </a:lvl2pPr>
            <a:lvl3pPr marL="914333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29" indent="0">
              <a:buNone/>
              <a:defRPr sz="1600" b="1"/>
            </a:lvl6pPr>
            <a:lvl7pPr marL="2742995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6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3" y="1657350"/>
            <a:ext cx="4152415" cy="2963466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797428" y="895350"/>
            <a:ext cx="4041775" cy="762000"/>
          </a:xfrm>
          <a:prstGeom prst="rect">
            <a:avLst/>
          </a:prstGeom>
          <a:solidFill>
            <a:schemeClr val="tx2"/>
          </a:solidFill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166" indent="0">
              <a:buNone/>
              <a:defRPr sz="2000" b="1"/>
            </a:lvl2pPr>
            <a:lvl3pPr marL="914333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29" indent="0">
              <a:buNone/>
              <a:defRPr sz="1600" b="1"/>
            </a:lvl6pPr>
            <a:lvl7pPr marL="2742995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6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97428" y="1657350"/>
            <a:ext cx="4041775" cy="2963466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51226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786"/>
            <a:ext cx="8229600" cy="7655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12/4/2018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2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 userDrawn="1"/>
        </p:nvSpPr>
        <p:spPr>
          <a:xfrm>
            <a:off x="0" y="4581801"/>
            <a:ext cx="8115300" cy="14109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8115300" y="4527634"/>
            <a:ext cx="10287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rgbClr val="22D9E5"/>
                </a:solidFill>
                <a:latin typeface="Century Gothic" panose="020B0502020202020204" pitchFamily="34" charset="0"/>
              </a:rPr>
              <a:t>COMMUNITY</a:t>
            </a:r>
          </a:p>
        </p:txBody>
      </p:sp>
    </p:spTree>
    <p:extLst>
      <p:ext uri="{BB962C8B-B14F-4D97-AF65-F5344CB8AC3E}">
        <p14:creationId xmlns:p14="http://schemas.microsoft.com/office/powerpoint/2010/main" val="4030461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1_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786"/>
            <a:ext cx="8229600" cy="7655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12/4/2018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</p:spTree>
    <p:extLst>
      <p:ext uri="{BB962C8B-B14F-4D97-AF65-F5344CB8AC3E}">
        <p14:creationId xmlns:p14="http://schemas.microsoft.com/office/powerpoint/2010/main" val="2429987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12/4/2018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2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" name="Group 14"/>
          <p:cNvGrpSpPr/>
          <p:nvPr userDrawn="1"/>
        </p:nvGrpSpPr>
        <p:grpSpPr>
          <a:xfrm>
            <a:off x="0" y="4575063"/>
            <a:ext cx="9144000" cy="253916"/>
            <a:chOff x="0" y="4574984"/>
            <a:chExt cx="9144000" cy="253917"/>
          </a:xfrm>
        </p:grpSpPr>
        <p:sp>
          <p:nvSpPr>
            <p:cNvPr id="16" name="Rectangle 15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7" name="TextBox 16"/>
            <p:cNvSpPr txBox="1"/>
            <p:nvPr userDrawn="1"/>
          </p:nvSpPr>
          <p:spPr>
            <a:xfrm>
              <a:off x="8115300" y="4574984"/>
              <a:ext cx="1028700" cy="2539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b="1" dirty="0">
                  <a:solidFill>
                    <a:srgbClr val="22D9E5"/>
                  </a:solidFill>
                  <a:latin typeface="Century Gothic" panose="020B0502020202020204" pitchFamily="34" charset="0"/>
                </a:rPr>
                <a:t>COMMUNITY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65355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slideLayout" Target="../slideLayouts/slideLayout32.xml"/><Relationship Id="rId26" Type="http://schemas.openxmlformats.org/officeDocument/2006/relationships/image" Target="../media/image3.png"/><Relationship Id="rId3" Type="http://schemas.openxmlformats.org/officeDocument/2006/relationships/slideLayout" Target="../slideLayouts/slideLayout17.xml"/><Relationship Id="rId21" Type="http://schemas.openxmlformats.org/officeDocument/2006/relationships/slideLayout" Target="../slideLayouts/slideLayout35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20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23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24.xml"/><Relationship Id="rId19" Type="http://schemas.openxmlformats.org/officeDocument/2006/relationships/slideLayout" Target="../slideLayouts/slideLayout33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Relationship Id="rId22" Type="http://schemas.openxmlformats.org/officeDocument/2006/relationships/slideLayout" Target="../slideLayouts/slideLayout3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39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5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17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4.xml"/><Relationship Id="rId16" Type="http://schemas.openxmlformats.org/officeDocument/2006/relationships/slideLayout" Target="../slideLayouts/slideLayout68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62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slideLayout" Target="../slideLayouts/slideLayout6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slideLayout" Target="../slideLayouts/slideLayout82.xml"/><Relationship Id="rId18" Type="http://schemas.openxmlformats.org/officeDocument/2006/relationships/slideLayout" Target="../slideLayouts/slideLayout87.xml"/><Relationship Id="rId3" Type="http://schemas.openxmlformats.org/officeDocument/2006/relationships/slideLayout" Target="../slideLayouts/slideLayout72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6.xml"/><Relationship Id="rId12" Type="http://schemas.openxmlformats.org/officeDocument/2006/relationships/slideLayout" Target="../slideLayouts/slideLayout81.xml"/><Relationship Id="rId17" Type="http://schemas.openxmlformats.org/officeDocument/2006/relationships/slideLayout" Target="../slideLayouts/slideLayout86.xml"/><Relationship Id="rId2" Type="http://schemas.openxmlformats.org/officeDocument/2006/relationships/slideLayout" Target="../slideLayouts/slideLayout71.xml"/><Relationship Id="rId16" Type="http://schemas.openxmlformats.org/officeDocument/2006/relationships/slideLayout" Target="../slideLayouts/slideLayout85.xml"/><Relationship Id="rId20" Type="http://schemas.openxmlformats.org/officeDocument/2006/relationships/theme" Target="../theme/theme5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79.xml"/><Relationship Id="rId19" Type="http://schemas.openxmlformats.org/officeDocument/2006/relationships/slideLayout" Target="../slideLayouts/slideLayout88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Relationship Id="rId14" Type="http://schemas.openxmlformats.org/officeDocument/2006/relationships/slideLayout" Target="../slideLayouts/slideLayout83.xml"/><Relationship Id="rId22" Type="http://schemas.openxmlformats.org/officeDocument/2006/relationships/image" Target="../media/image3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slideLayout" Target="../slideLayouts/slideLayout101.xml"/><Relationship Id="rId18" Type="http://schemas.openxmlformats.org/officeDocument/2006/relationships/slideLayout" Target="../slideLayouts/slideLayout106.xml"/><Relationship Id="rId3" Type="http://schemas.openxmlformats.org/officeDocument/2006/relationships/slideLayout" Target="../slideLayouts/slideLayout91.xml"/><Relationship Id="rId21" Type="http://schemas.openxmlformats.org/officeDocument/2006/relationships/slideLayout" Target="../slideLayouts/slideLayout109.xml"/><Relationship Id="rId7" Type="http://schemas.openxmlformats.org/officeDocument/2006/relationships/slideLayout" Target="../slideLayouts/slideLayout95.xml"/><Relationship Id="rId12" Type="http://schemas.openxmlformats.org/officeDocument/2006/relationships/slideLayout" Target="../slideLayouts/slideLayout100.xml"/><Relationship Id="rId17" Type="http://schemas.openxmlformats.org/officeDocument/2006/relationships/slideLayout" Target="../slideLayouts/slideLayout105.xml"/><Relationship Id="rId25" Type="http://schemas.openxmlformats.org/officeDocument/2006/relationships/image" Target="../media/image3.png"/><Relationship Id="rId2" Type="http://schemas.openxmlformats.org/officeDocument/2006/relationships/slideLayout" Target="../slideLayouts/slideLayout90.xml"/><Relationship Id="rId16" Type="http://schemas.openxmlformats.org/officeDocument/2006/relationships/slideLayout" Target="../slideLayouts/slideLayout104.xml"/><Relationship Id="rId20" Type="http://schemas.openxmlformats.org/officeDocument/2006/relationships/slideLayout" Target="../slideLayouts/slideLayout108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93.xml"/><Relationship Id="rId15" Type="http://schemas.openxmlformats.org/officeDocument/2006/relationships/slideLayout" Target="../slideLayouts/slideLayout103.xml"/><Relationship Id="rId23" Type="http://schemas.openxmlformats.org/officeDocument/2006/relationships/theme" Target="../theme/theme6.xml"/><Relationship Id="rId10" Type="http://schemas.openxmlformats.org/officeDocument/2006/relationships/slideLayout" Target="../slideLayouts/slideLayout98.xml"/><Relationship Id="rId19" Type="http://schemas.openxmlformats.org/officeDocument/2006/relationships/slideLayout" Target="../slideLayouts/slideLayout107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slideLayout" Target="../slideLayouts/slideLayout102.xml"/><Relationship Id="rId22" Type="http://schemas.openxmlformats.org/officeDocument/2006/relationships/slideLayout" Target="../slideLayouts/slideLayout1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 noChangeAspect="1"/>
          </p:cNvSpPr>
          <p:nvPr>
            <p:ph type="title"/>
          </p:nvPr>
        </p:nvSpPr>
        <p:spPr>
          <a:xfrm>
            <a:off x="868295" y="205979"/>
            <a:ext cx="7238359" cy="857250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 noChangeAspect="1"/>
          </p:cNvSpPr>
          <p:nvPr>
            <p:ph type="body" idx="1"/>
          </p:nvPr>
        </p:nvSpPr>
        <p:spPr>
          <a:xfrm>
            <a:off x="868295" y="1200151"/>
            <a:ext cx="7238359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199" y="4767263"/>
            <a:ext cx="491329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i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06653" y="4767263"/>
            <a:ext cx="75303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8244978" y="8"/>
            <a:ext cx="543377" cy="880926"/>
            <a:chOff x="8244978" y="8"/>
            <a:chExt cx="543377" cy="880926"/>
          </a:xfrm>
          <a:solidFill>
            <a:schemeClr val="tx2"/>
          </a:solidFill>
        </p:grpSpPr>
        <p:sp>
          <p:nvSpPr>
            <p:cNvPr id="9" name="Flowchart: Off-page Connector 8"/>
            <p:cNvSpPr/>
            <p:nvPr userDrawn="1"/>
          </p:nvSpPr>
          <p:spPr>
            <a:xfrm>
              <a:off x="8244978" y="8"/>
              <a:ext cx="543377" cy="880926"/>
            </a:xfrm>
            <a:prstGeom prst="flowChartOffpageConnector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/>
            <p:cNvPicPr>
              <a:picLocks noChangeAspect="1"/>
            </p:cNvPicPr>
            <p:nvPr userDrawn="1"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174"/>
            <a:stretch/>
          </p:blipFill>
          <p:spPr>
            <a:xfrm>
              <a:off x="8279259" y="124092"/>
              <a:ext cx="474816" cy="584692"/>
            </a:xfrm>
            <a:prstGeom prst="rect">
              <a:avLst/>
            </a:prstGeom>
            <a:grpFill/>
          </p:spPr>
        </p:pic>
      </p:grpSp>
      <p:sp>
        <p:nvSpPr>
          <p:cNvPr id="12" name="Rectangle 11"/>
          <p:cNvSpPr/>
          <p:nvPr userDrawn="1"/>
        </p:nvSpPr>
        <p:spPr>
          <a:xfrm>
            <a:off x="0" y="0"/>
            <a:ext cx="768403" cy="5143500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2"/>
          </p:nvPr>
        </p:nvSpPr>
        <p:spPr>
          <a:xfrm>
            <a:off x="868294" y="4767263"/>
            <a:ext cx="21867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B1562E-A5C8-9F43-9794-799EA76A6F53}" type="datetimeFigureOut">
              <a:rPr lang="en-US" smtClean="0"/>
              <a:pPr/>
              <a:t>12/4/2018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72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61" r:id="rId5"/>
    <p:sldLayoutId id="2147483662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ts val="0"/>
        </a:spcBef>
        <a:buFont typeface="Arial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114550" indent="-285750" algn="l" defTabSz="457200" rtl="0" eaLnBrk="1" latinLnBrk="0" hangingPunct="1"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50" y="699780"/>
            <a:ext cx="2290651" cy="374394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 userDrawn="1"/>
        </p:nvSpPr>
        <p:spPr>
          <a:xfrm>
            <a:off x="152400" y="895350"/>
            <a:ext cx="8991600" cy="35814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" name="Text Placeholder 20"/>
          <p:cNvSpPr>
            <a:spLocks noGrp="1"/>
          </p:cNvSpPr>
          <p:nvPr>
            <p:ph type="body" idx="1"/>
          </p:nvPr>
        </p:nvSpPr>
        <p:spPr>
          <a:xfrm>
            <a:off x="277628" y="895350"/>
            <a:ext cx="8713981" cy="38100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-38100" y="0"/>
            <a:ext cx="9220200" cy="8953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365760" rIns="0" bIns="0" rtlCol="0" anchor="ctr">
            <a:normAutofit/>
          </a:bodyPr>
          <a:lstStyle/>
          <a:p>
            <a:pPr algn="ctr"/>
            <a:endParaRPr lang="en-US" sz="2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4705350"/>
            <a:ext cx="9144000" cy="4381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12/4/2018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1" y="1"/>
            <a:ext cx="8763000" cy="898921"/>
          </a:xfrm>
          <a:prstGeom prst="rect">
            <a:avLst/>
          </a:prstGeom>
        </p:spPr>
        <p:txBody>
          <a:bodyPr vert="horz" wrap="none" lIns="274320" tIns="0" rIns="274320" bIns="0" rtlCol="0" anchor="ctr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294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  <p:sldLayoutId id="2147483682" r:id="rId19"/>
    <p:sldLayoutId id="2147483683" r:id="rId20"/>
    <p:sldLayoutId id="2147483684" r:id="rId21"/>
    <p:sldLayoutId id="2147483685" r:id="rId22"/>
    <p:sldLayoutId id="2147483686" r:id="rId23"/>
  </p:sldLayoutIdLst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xStyles>
    <p:titleStyle>
      <a:lvl1pPr algn="l" defTabSz="914378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82876" indent="-182876" algn="l" defTabSz="914378" rtl="0" eaLnBrk="1" latinLnBrk="0" hangingPunct="1">
        <a:spcBef>
          <a:spcPct val="20000"/>
        </a:spcBef>
        <a:buClr>
          <a:schemeClr val="bg2"/>
        </a:buClr>
        <a:buSzPct val="12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defTabSz="914378" rtl="0" eaLnBrk="1" latinLnBrk="0" hangingPunct="1">
        <a:spcBef>
          <a:spcPct val="20000"/>
        </a:spcBef>
        <a:buClr>
          <a:schemeClr val="tx2">
            <a:lumMod val="50000"/>
            <a:lumOff val="50000"/>
          </a:schemeClr>
        </a:buClr>
        <a:buSzPct val="11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20" indent="-285743" algn="l" defTabSz="91437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spcBef>
          <a:spcPct val="200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spcBef>
          <a:spcPct val="20000"/>
        </a:spcBef>
        <a:buClr>
          <a:schemeClr val="accent5">
            <a:lumMod val="75000"/>
          </a:schemeClr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 noChangeAspect="1"/>
          </p:cNvSpPr>
          <p:nvPr>
            <p:ph type="title"/>
          </p:nvPr>
        </p:nvSpPr>
        <p:spPr>
          <a:xfrm>
            <a:off x="868295" y="205979"/>
            <a:ext cx="7238359" cy="857250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 noChangeAspect="1"/>
          </p:cNvSpPr>
          <p:nvPr>
            <p:ph type="body" idx="1"/>
          </p:nvPr>
        </p:nvSpPr>
        <p:spPr>
          <a:xfrm>
            <a:off x="868295" y="1200151"/>
            <a:ext cx="7238359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199" y="4767263"/>
            <a:ext cx="491329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i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06653" y="4767263"/>
            <a:ext cx="75303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8244978" y="8"/>
            <a:ext cx="543377" cy="880926"/>
            <a:chOff x="8244978" y="8"/>
            <a:chExt cx="543377" cy="880926"/>
          </a:xfrm>
          <a:solidFill>
            <a:schemeClr val="tx2"/>
          </a:solidFill>
        </p:grpSpPr>
        <p:sp>
          <p:nvSpPr>
            <p:cNvPr id="9" name="Flowchart: Off-page Connector 8"/>
            <p:cNvSpPr/>
            <p:nvPr userDrawn="1"/>
          </p:nvSpPr>
          <p:spPr>
            <a:xfrm>
              <a:off x="8244978" y="8"/>
              <a:ext cx="543377" cy="880926"/>
            </a:xfrm>
            <a:prstGeom prst="flowChartOffpageConnector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/>
            <p:cNvPicPr>
              <a:picLocks noChangeAspect="1"/>
            </p:cNvPicPr>
            <p:nvPr userDrawn="1"/>
          </p:nvPicPr>
          <p:blipFill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174"/>
            <a:stretch/>
          </p:blipFill>
          <p:spPr>
            <a:xfrm>
              <a:off x="8279259" y="124092"/>
              <a:ext cx="474816" cy="584692"/>
            </a:xfrm>
            <a:prstGeom prst="rect">
              <a:avLst/>
            </a:prstGeom>
            <a:grpFill/>
          </p:spPr>
        </p:pic>
      </p:grpSp>
      <p:sp>
        <p:nvSpPr>
          <p:cNvPr id="12" name="Rectangle 11"/>
          <p:cNvSpPr/>
          <p:nvPr userDrawn="1"/>
        </p:nvSpPr>
        <p:spPr>
          <a:xfrm>
            <a:off x="0" y="0"/>
            <a:ext cx="768403" cy="5143500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2"/>
          </p:nvPr>
        </p:nvSpPr>
        <p:spPr>
          <a:xfrm>
            <a:off x="868294" y="4767263"/>
            <a:ext cx="21867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B1562E-A5C8-9F43-9794-799EA76A6F53}" type="datetimeFigureOut">
              <a:rPr lang="en-US" smtClean="0"/>
              <a:pPr/>
              <a:t>12/4/2018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498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</p:sldLayoutIdLst>
  <p:txStyles>
    <p:titleStyle>
      <a:lvl1pPr algn="l" defTabSz="4572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ts val="0"/>
        </a:spcBef>
        <a:buFont typeface="Arial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114550" indent="-285750" algn="l" defTabSz="457200" rtl="0" eaLnBrk="1" latinLnBrk="0" hangingPunct="1"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50" y="699780"/>
            <a:ext cx="2290651" cy="374394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 userDrawn="1"/>
        </p:nvSpPr>
        <p:spPr>
          <a:xfrm>
            <a:off x="152400" y="895350"/>
            <a:ext cx="8991600" cy="35814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idx="1"/>
          </p:nvPr>
        </p:nvSpPr>
        <p:spPr>
          <a:xfrm>
            <a:off x="277628" y="895350"/>
            <a:ext cx="8713981" cy="38100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-38100" y="0"/>
            <a:ext cx="9220200" cy="8953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365760" rIns="0" bIns="0" rtlCol="0" anchor="ctr">
            <a:normAutofit/>
          </a:bodyPr>
          <a:lstStyle/>
          <a:p>
            <a:pPr algn="ctr"/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0" y="4705350"/>
            <a:ext cx="9144000" cy="4381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4B587-9FDF-46DF-B460-9026AE4DF246}" type="datetimeFigureOut">
              <a:rPr lang="en-US" smtClean="0"/>
              <a:t>12/4/2018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700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700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1" y="1"/>
            <a:ext cx="8763000" cy="898921"/>
          </a:xfrm>
          <a:prstGeom prst="rect">
            <a:avLst/>
          </a:prstGeom>
        </p:spPr>
        <p:txBody>
          <a:bodyPr vert="horz" wrap="none" lIns="274320" tIns="0" rIns="274320" bIns="0" rtlCol="0" anchor="ctr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542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  <p:sldLayoutId id="2147483718" r:id="rId15"/>
    <p:sldLayoutId id="2147483719" r:id="rId16"/>
    <p:sldLayoutId id="2147483720" r:id="rId17"/>
  </p:sldLayoutIdLst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xStyles>
    <p:titleStyle>
      <a:lvl1pPr algn="l" defTabSz="914378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82876" indent="-182876" algn="l" defTabSz="914378" rtl="0" eaLnBrk="1" latinLnBrk="0" hangingPunct="1">
        <a:spcBef>
          <a:spcPct val="20000"/>
        </a:spcBef>
        <a:buClr>
          <a:schemeClr val="bg2"/>
        </a:buClr>
        <a:buSzPct val="12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defTabSz="914378" rtl="0" eaLnBrk="1" latinLnBrk="0" hangingPunct="1">
        <a:spcBef>
          <a:spcPct val="20000"/>
        </a:spcBef>
        <a:buClr>
          <a:schemeClr val="tx2">
            <a:lumMod val="50000"/>
            <a:lumOff val="50000"/>
          </a:schemeClr>
        </a:buClr>
        <a:buSzPct val="11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20" indent="-285743" algn="l" defTabSz="91437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spcBef>
          <a:spcPct val="200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spcBef>
          <a:spcPct val="20000"/>
        </a:spcBef>
        <a:buClr>
          <a:schemeClr val="accent5">
            <a:lumMod val="75000"/>
          </a:schemeClr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50" y="699780"/>
            <a:ext cx="2290651" cy="374394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 userDrawn="1"/>
        </p:nvSpPr>
        <p:spPr>
          <a:xfrm>
            <a:off x="152400" y="895350"/>
            <a:ext cx="8991600" cy="35814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21" name="Text Placeholder 20"/>
          <p:cNvSpPr>
            <a:spLocks noGrp="1"/>
          </p:cNvSpPr>
          <p:nvPr>
            <p:ph type="body" idx="1"/>
          </p:nvPr>
        </p:nvSpPr>
        <p:spPr>
          <a:xfrm>
            <a:off x="277628" y="895350"/>
            <a:ext cx="8713981" cy="38100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-38100" y="0"/>
            <a:ext cx="9220200" cy="8953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365760" rIns="0" bIns="0" rtlCol="0" anchor="ctr">
            <a:normAutofit/>
          </a:bodyPr>
          <a:lstStyle/>
          <a:p>
            <a:pPr algn="ctr"/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4705350"/>
            <a:ext cx="9144000" cy="4381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</a:rPr>
              <a:t>| www.ksde.org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1" y="1"/>
            <a:ext cx="8763000" cy="898921"/>
          </a:xfrm>
          <a:prstGeom prst="rect">
            <a:avLst/>
          </a:prstGeom>
        </p:spPr>
        <p:txBody>
          <a:bodyPr vert="horz" wrap="none" lIns="274320" tIns="0" rIns="274320" bIns="0" rtlCol="0" anchor="ctr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979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  <p:sldLayoutId id="2147483735" r:id="rId14"/>
    <p:sldLayoutId id="2147483736" r:id="rId15"/>
    <p:sldLayoutId id="2147483737" r:id="rId16"/>
    <p:sldLayoutId id="2147483738" r:id="rId17"/>
    <p:sldLayoutId id="2147483739" r:id="rId18"/>
    <p:sldLayoutId id="2147483740" r:id="rId19"/>
  </p:sldLayoutIdLst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xStyles>
    <p:titleStyle>
      <a:lvl1pPr algn="l" defTabSz="914378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82876" indent="-182876" algn="l" defTabSz="914378" rtl="0" eaLnBrk="1" latinLnBrk="0" hangingPunct="1">
        <a:spcBef>
          <a:spcPct val="20000"/>
        </a:spcBef>
        <a:buClr>
          <a:schemeClr val="bg2"/>
        </a:buClr>
        <a:buSzPct val="12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defTabSz="914378" rtl="0" eaLnBrk="1" latinLnBrk="0" hangingPunct="1">
        <a:spcBef>
          <a:spcPct val="20000"/>
        </a:spcBef>
        <a:buClr>
          <a:schemeClr val="tx2">
            <a:lumMod val="50000"/>
            <a:lumOff val="50000"/>
          </a:schemeClr>
        </a:buClr>
        <a:buSzPct val="11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20" indent="-285743" algn="l" defTabSz="91437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spcBef>
          <a:spcPct val="200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spcBef>
          <a:spcPct val="20000"/>
        </a:spcBef>
        <a:buClr>
          <a:schemeClr val="accent5">
            <a:lumMod val="75000"/>
          </a:schemeClr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52" y="699782"/>
            <a:ext cx="2290651" cy="374394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 userDrawn="1"/>
        </p:nvSpPr>
        <p:spPr>
          <a:xfrm>
            <a:off x="152400" y="895350"/>
            <a:ext cx="8991600" cy="35814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" name="Text Placeholder 20"/>
          <p:cNvSpPr>
            <a:spLocks noGrp="1"/>
          </p:cNvSpPr>
          <p:nvPr>
            <p:ph type="body" idx="1"/>
          </p:nvPr>
        </p:nvSpPr>
        <p:spPr>
          <a:xfrm>
            <a:off x="277630" y="895350"/>
            <a:ext cx="8713981" cy="38100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-38100" y="0"/>
            <a:ext cx="9220200" cy="8953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365760" rIns="0" bIns="0" rtlCol="0" anchor="ctr">
            <a:normAutofit/>
          </a:bodyPr>
          <a:lstStyle/>
          <a:p>
            <a:pPr algn="ctr"/>
            <a:endParaRPr lang="en-US" sz="2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4705350"/>
            <a:ext cx="9144000" cy="4381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12/4/2018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1" y="3"/>
            <a:ext cx="8763000" cy="898921"/>
          </a:xfrm>
          <a:prstGeom prst="rect">
            <a:avLst/>
          </a:prstGeom>
        </p:spPr>
        <p:txBody>
          <a:bodyPr vert="horz" wrap="none" lIns="274320" tIns="0" rIns="274320" bIns="0" rtlCol="0" anchor="ctr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114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  <p:sldLayoutId id="2147483766" r:id="rId13"/>
    <p:sldLayoutId id="2147483767" r:id="rId14"/>
    <p:sldLayoutId id="2147483768" r:id="rId15"/>
    <p:sldLayoutId id="2147483769" r:id="rId16"/>
    <p:sldLayoutId id="2147483770" r:id="rId17"/>
    <p:sldLayoutId id="2147483771" r:id="rId18"/>
    <p:sldLayoutId id="2147483772" r:id="rId19"/>
    <p:sldLayoutId id="2147483773" r:id="rId20"/>
    <p:sldLayoutId id="2147483774" r:id="rId21"/>
    <p:sldLayoutId id="2147483775" r:id="rId22"/>
  </p:sldLayoutIdLst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xStyles>
    <p:titleStyle>
      <a:lvl1pPr algn="l" defTabSz="914333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82867" indent="-182867" algn="l" defTabSz="914333" rtl="0" eaLnBrk="1" latinLnBrk="0" hangingPunct="1">
        <a:spcBef>
          <a:spcPct val="20000"/>
        </a:spcBef>
        <a:buClr>
          <a:schemeClr val="bg2"/>
        </a:buClr>
        <a:buSzPct val="12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95" indent="-285729" algn="l" defTabSz="914333" rtl="0" eaLnBrk="1" latinLnBrk="0" hangingPunct="1">
        <a:spcBef>
          <a:spcPct val="20000"/>
        </a:spcBef>
        <a:buClr>
          <a:schemeClr val="tx2">
            <a:lumMod val="50000"/>
            <a:lumOff val="50000"/>
          </a:schemeClr>
        </a:buClr>
        <a:buSzPct val="11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200060" indent="-285729" algn="l" defTabSz="914333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80" indent="-228582" algn="l" defTabSz="914333" rtl="0" eaLnBrk="1" latinLnBrk="0" hangingPunct="1">
        <a:spcBef>
          <a:spcPct val="200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46" indent="-228582" algn="l" defTabSz="914333" rtl="0" eaLnBrk="1" latinLnBrk="0" hangingPunct="1">
        <a:spcBef>
          <a:spcPct val="20000"/>
        </a:spcBef>
        <a:buClr>
          <a:schemeClr val="accent5">
            <a:lumMod val="75000"/>
          </a:schemeClr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1" indent="-228582" algn="l" defTabSz="91433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2" algn="l" defTabSz="91433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2" algn="l" defTabSz="91433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09" indent="-228582" algn="l" defTabSz="91433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6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3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29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5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6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19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10" Type="http://schemas.openxmlformats.org/officeDocument/2006/relationships/image" Target="../media/image21.pn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0.png"/><Relationship Id="rId5" Type="http://schemas.openxmlformats.org/officeDocument/2006/relationships/image" Target="../media/image21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0.png"/><Relationship Id="rId5" Type="http://schemas.openxmlformats.org/officeDocument/2006/relationships/image" Target="../media/image21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0.png"/><Relationship Id="rId5" Type="http://schemas.openxmlformats.org/officeDocument/2006/relationships/image" Target="../media/image21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.png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9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201" y="1428750"/>
            <a:ext cx="6248399" cy="1752600"/>
          </a:xfrm>
        </p:spPr>
        <p:txBody>
          <a:bodyPr anchor="ctr"/>
          <a:lstStyle/>
          <a:p>
            <a:r>
              <a:rPr lang="en-US" sz="3200" dirty="0"/>
              <a:t>Kansas Leads the World in the Success of Each Student.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90800" y="3257550"/>
            <a:ext cx="6400812" cy="990600"/>
          </a:xfrm>
        </p:spPr>
        <p:txBody>
          <a:bodyPr>
            <a:normAutofit/>
          </a:bodyPr>
          <a:lstStyle/>
          <a:p>
            <a:pPr algn="r"/>
            <a:r>
              <a:rPr lang="en-US" sz="2000" dirty="0"/>
              <a:t>Dr. Randy Watson, Kansas Commissioner of Education</a:t>
            </a:r>
          </a:p>
        </p:txBody>
      </p:sp>
    </p:spTree>
    <p:extLst>
      <p:ext uri="{BB962C8B-B14F-4D97-AF65-F5344CB8AC3E}">
        <p14:creationId xmlns:p14="http://schemas.microsoft.com/office/powerpoint/2010/main" val="87101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Content Placeholder 9"/>
          <p:cNvGraphicFramePr>
            <a:graphicFrameLocks noGrp="1"/>
          </p:cNvGraphicFramePr>
          <p:nvPr>
            <p:ph type="dgm" sz="quarter" idx="13"/>
            <p:extLst>
              <p:ext uri="{D42A27DB-BD31-4B8C-83A1-F6EECF244321}">
                <p14:modId xmlns:p14="http://schemas.microsoft.com/office/powerpoint/2010/main" val="2424705309"/>
              </p:ext>
            </p:extLst>
          </p:nvPr>
        </p:nvGraphicFramePr>
        <p:xfrm>
          <a:off x="349857" y="63610"/>
          <a:ext cx="8698727" cy="50013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Placeholder 12">
            <a:extLst>
              <a:ext uri="{FF2B5EF4-FFF2-40B4-BE49-F238E27FC236}">
                <a16:creationId xmlns:a16="http://schemas.microsoft.com/office/drawing/2014/main" id="{03DA7EB7-1A2B-7640-8CBA-E12813348D8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798" y="-54708"/>
            <a:ext cx="781582" cy="74480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Placeholder 12">
            <a:extLst>
              <a:ext uri="{FF2B5EF4-FFF2-40B4-BE49-F238E27FC236}">
                <a16:creationId xmlns:a16="http://schemas.microsoft.com/office/drawing/2014/main" id="{9238DEE9-AF13-894C-BE60-28C1359A5F9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798" y="690095"/>
            <a:ext cx="781582" cy="74480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Placeholder 12">
            <a:extLst>
              <a:ext uri="{FF2B5EF4-FFF2-40B4-BE49-F238E27FC236}">
                <a16:creationId xmlns:a16="http://schemas.microsoft.com/office/drawing/2014/main" id="{A7C97A9D-D2A1-7D4B-BE1B-6D8A32814F7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798" y="3609891"/>
            <a:ext cx="812786" cy="77453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Placeholder 12">
            <a:extLst>
              <a:ext uri="{FF2B5EF4-FFF2-40B4-BE49-F238E27FC236}">
                <a16:creationId xmlns:a16="http://schemas.microsoft.com/office/drawing/2014/main" id="{54011450-8612-3E4F-840F-76E3B9F3F9E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798" y="4365907"/>
            <a:ext cx="812788" cy="77454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Placeholder 12">
            <a:extLst>
              <a:ext uri="{FF2B5EF4-FFF2-40B4-BE49-F238E27FC236}">
                <a16:creationId xmlns:a16="http://schemas.microsoft.com/office/drawing/2014/main" id="{5D3A3632-4CE8-DE4E-B828-DBE31B62016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616" y="1041959"/>
            <a:ext cx="824686" cy="785877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Placeholder 12">
            <a:extLst>
              <a:ext uri="{FF2B5EF4-FFF2-40B4-BE49-F238E27FC236}">
                <a16:creationId xmlns:a16="http://schemas.microsoft.com/office/drawing/2014/main" id="{26955951-2A24-2C4F-82B5-96DF7C06699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617" y="1778417"/>
            <a:ext cx="824685" cy="78587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Placeholder 12">
            <a:extLst>
              <a:ext uri="{FF2B5EF4-FFF2-40B4-BE49-F238E27FC236}">
                <a16:creationId xmlns:a16="http://schemas.microsoft.com/office/drawing/2014/main" id="{6650E10D-EC21-4F4A-861C-C4E6C97FA6E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2516" y="2564294"/>
            <a:ext cx="812786" cy="77453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F7D5A20C-7209-9649-AA2F-26D47F81F6C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2516" y="3300753"/>
            <a:ext cx="812786" cy="77453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Placeholder 12">
            <a:extLst>
              <a:ext uri="{FF2B5EF4-FFF2-40B4-BE49-F238E27FC236}">
                <a16:creationId xmlns:a16="http://schemas.microsoft.com/office/drawing/2014/main" id="{D5E66E53-A4EA-6049-8DE5-AB83779239F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798" y="2129456"/>
            <a:ext cx="824686" cy="785877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46516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78D3C569-8D50-4C38-803F-32950D55F9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graphicEl>
                                              <a:dgm id="{78D3C569-8D50-4C38-803F-32950D55F9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AF182DF7-D512-45D0-B9B7-88AE763E06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>
                                            <p:graphicEl>
                                              <a:dgm id="{AF182DF7-D512-45D0-B9B7-88AE763E06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5F144CB7-0E7C-4BC2-8862-E2EB1827A9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>
                                            <p:graphicEl>
                                              <a:dgm id="{5F144CB7-0E7C-4BC2-8862-E2EB1827A9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9056D534-D139-0447-8611-40836CC95A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>
                                            <p:graphicEl>
                                              <a:dgm id="{9056D534-D139-0447-8611-40836CC95A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888D2E75-E3BE-3F44-A092-7F8F3B1A37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>
                                            <p:graphicEl>
                                              <a:dgm id="{888D2E75-E3BE-3F44-A092-7F8F3B1A37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18F6EBB5-6082-40C6-97E1-5FAD3D20BC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graphicEl>
                                              <a:dgm id="{18F6EBB5-6082-40C6-97E1-5FAD3D20BC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B143EE1C-1E75-414B-8F71-479DFCFFE2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>
                                            <p:graphicEl>
                                              <a:dgm id="{B143EE1C-1E75-414B-8F71-479DFCFFE2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B16A9751-C866-5D47-B042-19F87766F2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>
                                            <p:graphicEl>
                                              <a:dgm id="{B16A9751-C866-5D47-B042-19F87766F2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4A138403-0DF5-E94F-AF87-27E4EC0EB1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>
                                            <p:graphicEl>
                                              <a:dgm id="{4A138403-0DF5-E94F-AF87-27E4EC0EB1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C719B944-E9AF-42B6-86C5-8F92780E86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>
                                            <p:graphicEl>
                                              <a:dgm id="{C719B944-E9AF-42B6-86C5-8F92780E86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97718D7D-35C5-4F02-A544-A35EA42BE3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>
                                            <p:graphicEl>
                                              <a:dgm id="{97718D7D-35C5-4F02-A544-A35EA42BE3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28DA2B3B-CA04-4E92-82C7-602606D515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>
                                            <p:graphicEl>
                                              <a:dgm id="{28DA2B3B-CA04-4E92-82C7-602606D515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CE44F219-4BCB-41BF-B882-CC8ECBF932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>
                                            <p:graphicEl>
                                              <a:dgm id="{CE44F219-4BCB-41BF-B882-CC8ECBF932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C65D8507-05A8-4FB9-BF71-10810BF068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>
                                            <p:graphicEl>
                                              <a:dgm id="{C65D8507-05A8-4FB9-BF71-10810BF068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7591CF43-CADE-4A8C-BB02-A91386425E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>
                                            <p:graphicEl>
                                              <a:dgm id="{7591CF43-CADE-4A8C-BB02-A91386425E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94C83EEE-D2D0-4073-A472-979269F612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>
                                            <p:graphicEl>
                                              <a:dgm id="{94C83EEE-D2D0-4073-A472-979269F612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F103C768-6D81-4EA4-B09E-415DB91864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>
                                            <p:graphicEl>
                                              <a:dgm id="{F103C768-6D81-4EA4-B09E-415DB91864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06E4CF0D-C6BF-460C-ADB1-4CBE23C27B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>
                                            <p:graphicEl>
                                              <a:dgm id="{06E4CF0D-C6BF-460C-ADB1-4CBE23C27B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E87D371B-AB2F-41A9-B93D-F60DBE8AD9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">
                                            <p:graphicEl>
                                              <a:dgm id="{E87D371B-AB2F-41A9-B93D-F60DBE8AD9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B44DF870-EBFD-461D-BE54-55EE9C39A5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4">
                                            <p:graphicEl>
                                              <a:dgm id="{B44DF870-EBFD-461D-BE54-55EE9C39A5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79F54981-AF16-4E50-A15C-AD527B132A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4">
                                            <p:graphicEl>
                                              <a:dgm id="{79F54981-AF16-4E50-A15C-AD527B132A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E1B0237F-461E-5146-ACBD-1A1E55D052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4">
                                            <p:graphicEl>
                                              <a:dgm id="{E1B0237F-461E-5146-ACBD-1A1E55D052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96420662-D449-5A49-8AB6-C53C901C18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4">
                                            <p:graphicEl>
                                              <a:dgm id="{96420662-D449-5A49-8AB6-C53C901C18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5BF69A06-5053-4418-A212-BAECB40BE5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4">
                                            <p:graphicEl>
                                              <a:dgm id="{5BF69A06-5053-4418-A212-BAECB40BE5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3C1D0310-13C9-404C-8E05-7AE40CBF8B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4">
                                            <p:graphicEl>
                                              <a:dgm id="{3C1D0310-13C9-404C-8E05-7AE40CBF8B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AA7E7E4A-4738-42B8-BBBC-C1EDBA0029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4">
                                            <p:graphicEl>
                                              <a:dgm id="{AA7E7E4A-4738-42B8-BBBC-C1EDBA0029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2A6970BE-19C5-44CD-9C2C-DB40DB1179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4">
                                            <p:graphicEl>
                                              <a:dgm id="{2A6970BE-19C5-44CD-9C2C-DB40DB1179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C97EAC7B-920D-4FC7-A6CB-FB3CB12C6D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4">
                                            <p:graphicEl>
                                              <a:dgm id="{C97EAC7B-920D-4FC7-A6CB-FB3CB12C6D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AE849878-1885-4A34-9552-DAAA002FA0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4">
                                            <p:graphicEl>
                                              <a:dgm id="{AE849878-1885-4A34-9552-DAAA002FA0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2690B475-DA7E-465A-A5C4-DF727E628C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4">
                                            <p:graphicEl>
                                              <a:dgm id="{2690B475-DA7E-465A-A5C4-DF727E628C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835D6D80-B65B-4ADE-9646-F0DDFDC52F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4">
                                            <p:graphicEl>
                                              <a:dgm id="{835D6D80-B65B-4ADE-9646-F0DDFDC52F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C5D93B1E-88AC-4541-AE19-E11F7CBE75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4">
                                            <p:graphicEl>
                                              <a:dgm id="{C5D93B1E-88AC-4541-AE19-E11F7CBE75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4AC0B6AA-776E-405C-BC8B-B3C2DB0A21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4">
                                            <p:graphicEl>
                                              <a:dgm id="{4AC0B6AA-776E-405C-BC8B-B3C2DB0A21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A25961B8-CEEE-4660-9024-4AB757B676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4">
                                            <p:graphicEl>
                                              <a:dgm id="{A25961B8-CEEE-4660-9024-4AB757B676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046EA9C5-9488-49BA-A293-4F692DECB2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4">
                                            <p:graphicEl>
                                              <a:dgm id="{046EA9C5-9488-49BA-A293-4F692DECB2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FD46AEC6-FE3D-9A48-8EBB-5A30A5F0BE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4">
                                            <p:graphicEl>
                                              <a:dgm id="{FD46AEC6-FE3D-9A48-8EBB-5A30A5F0BE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736D50C1-BD11-0940-8AE6-F9077211AA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4">
                                            <p:graphicEl>
                                              <a:dgm id="{736D50C1-BD11-0940-8AE6-F9077211AA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 uiExpand="1">
        <p:bldSub>
          <a:bldDgm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Prepared for High School Graduation</a:t>
            </a:r>
          </a:p>
        </p:txBody>
      </p:sp>
      <p:pic>
        <p:nvPicPr>
          <p:cNvPr id="4" name="Picture 3" descr="Kansas-Can-blue_white-gold-sta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95350"/>
            <a:ext cx="2514601" cy="38100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531CB7AD-71A6-E043-BE28-B51C9EFCF8C9}"/>
              </a:ext>
            </a:extLst>
          </p:cNvPr>
          <p:cNvGrpSpPr/>
          <p:nvPr/>
        </p:nvGrpSpPr>
        <p:grpSpPr>
          <a:xfrm>
            <a:off x="2928203" y="3879170"/>
            <a:ext cx="1696882" cy="517549"/>
            <a:chOff x="348198" y="2192432"/>
            <a:chExt cx="1696882" cy="517549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6B20220-779B-F64B-9C0D-C9AC824C71CB}"/>
                </a:ext>
              </a:extLst>
            </p:cNvPr>
            <p:cNvSpPr/>
            <p:nvPr/>
          </p:nvSpPr>
          <p:spPr>
            <a:xfrm>
              <a:off x="348198" y="2192432"/>
              <a:ext cx="1696882" cy="517549"/>
            </a:xfrm>
            <a:prstGeom prst="rect">
              <a:avLst/>
            </a:prstGeom>
            <a:gradFill rotWithShape="0">
              <a:gsLst>
                <a:gs pos="0">
                  <a:srgbClr val="B6653A"/>
                </a:gs>
                <a:gs pos="76000">
                  <a:srgbClr val="612C19"/>
                </a:gs>
              </a:gsLst>
              <a:path path="circle">
                <a:fillToRect l="50000" t="50000" r="50000" b="50000"/>
              </a:path>
            </a:gradFill>
            <a:ln w="1905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055C74B-4833-6849-BCF6-93DCC31D685D}"/>
                </a:ext>
              </a:extLst>
            </p:cNvPr>
            <p:cNvSpPr txBox="1"/>
            <p:nvPr/>
          </p:nvSpPr>
          <p:spPr>
            <a:xfrm>
              <a:off x="348198" y="2192432"/>
              <a:ext cx="1696882" cy="51754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274320" bIns="12700" numCol="1" spcCol="1270" anchor="ctr" anchorCtr="0">
              <a:noAutofit/>
            </a:bodyPr>
            <a:lstStyle/>
            <a:p>
              <a:pPr marL="0" lvl="0" indent="0" algn="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b="1" kern="1200" cap="none" spc="50" dirty="0">
                  <a:ln w="0"/>
                  <a:solidFill>
                    <a:schemeClr val="bg1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rPr>
                <a:t>COPPER</a:t>
              </a:r>
            </a:p>
          </p:txBody>
        </p:sp>
      </p:grpSp>
      <p:pic>
        <p:nvPicPr>
          <p:cNvPr id="12" name="Picture Placeholder 12">
            <a:extLst>
              <a:ext uri="{FF2B5EF4-FFF2-40B4-BE49-F238E27FC236}">
                <a16:creationId xmlns:a16="http://schemas.microsoft.com/office/drawing/2014/main" id="{3A344A7B-F848-7E4F-ACDB-E600C33B7F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2838" y="3632674"/>
            <a:ext cx="890730" cy="848813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8CD5B05B-C385-9848-8429-2F9ECFEFBF70}"/>
              </a:ext>
            </a:extLst>
          </p:cNvPr>
          <p:cNvGrpSpPr/>
          <p:nvPr/>
        </p:nvGrpSpPr>
        <p:grpSpPr>
          <a:xfrm>
            <a:off x="2923643" y="3001486"/>
            <a:ext cx="1696882" cy="517549"/>
            <a:chOff x="348198" y="2192432"/>
            <a:chExt cx="1696882" cy="517549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3FDDB07-8387-5448-93EC-2131C199F1FC}"/>
                </a:ext>
              </a:extLst>
            </p:cNvPr>
            <p:cNvSpPr/>
            <p:nvPr/>
          </p:nvSpPr>
          <p:spPr>
            <a:xfrm>
              <a:off x="348198" y="2192432"/>
              <a:ext cx="1696882" cy="517549"/>
            </a:xfrm>
            <a:prstGeom prst="rect">
              <a:avLst/>
            </a:prstGeom>
            <a:gradFill rotWithShape="0">
              <a:gsLst>
                <a:gs pos="0">
                  <a:srgbClr val="A35630"/>
                </a:gs>
                <a:gs pos="100000">
                  <a:srgbClr val="000000"/>
                </a:gs>
              </a:gsLst>
              <a:path path="circle">
                <a:fillToRect l="50000" t="50000" r="50000" b="50000"/>
              </a:path>
            </a:gradFill>
            <a:ln w="1905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3F50DCC-B7BE-3F4A-A6D2-95F47CFF24A0}"/>
                </a:ext>
              </a:extLst>
            </p:cNvPr>
            <p:cNvSpPr txBox="1"/>
            <p:nvPr/>
          </p:nvSpPr>
          <p:spPr>
            <a:xfrm>
              <a:off x="348198" y="2192432"/>
              <a:ext cx="1696882" cy="51754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82880" bIns="12700" numCol="1" spcCol="1270" anchor="ctr" anchorCtr="0">
              <a:noAutofit/>
            </a:bodyPr>
            <a:lstStyle/>
            <a:p>
              <a:pPr marL="0" lvl="0" indent="0" algn="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b="1" kern="1200" cap="none" spc="50" dirty="0">
                  <a:ln w="0"/>
                  <a:solidFill>
                    <a:schemeClr val="bg1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rPr>
                <a:t>BRONZE</a:t>
              </a:r>
            </a:p>
          </p:txBody>
        </p:sp>
      </p:grpSp>
      <p:pic>
        <p:nvPicPr>
          <p:cNvPr id="16" name="Picture Placeholder 12">
            <a:extLst>
              <a:ext uri="{FF2B5EF4-FFF2-40B4-BE49-F238E27FC236}">
                <a16:creationId xmlns:a16="http://schemas.microsoft.com/office/drawing/2014/main" id="{7BBC95C3-FA40-F243-AED8-0319CE2ADB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2838" y="2747239"/>
            <a:ext cx="865043" cy="82433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24A3E3F8-8414-9840-855A-F72647DD183A}"/>
              </a:ext>
            </a:extLst>
          </p:cNvPr>
          <p:cNvGrpSpPr/>
          <p:nvPr/>
        </p:nvGrpSpPr>
        <p:grpSpPr>
          <a:xfrm>
            <a:off x="2923643" y="2168556"/>
            <a:ext cx="1696882" cy="517584"/>
            <a:chOff x="272455" y="2192414"/>
            <a:chExt cx="1475606" cy="517584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D898D73-EE79-5646-837C-01019CDA4BFE}"/>
                </a:ext>
              </a:extLst>
            </p:cNvPr>
            <p:cNvSpPr/>
            <p:nvPr/>
          </p:nvSpPr>
          <p:spPr>
            <a:xfrm>
              <a:off x="272455" y="2192414"/>
              <a:ext cx="1475606" cy="517584"/>
            </a:xfrm>
            <a:prstGeom prst="rect">
              <a:avLst/>
            </a:prstGeom>
            <a:gradFill rotWithShape="0">
              <a:gsLst>
                <a:gs pos="98905">
                  <a:srgbClr val="7F7F7F">
                    <a:lumMod val="50000"/>
                  </a:srgbClr>
                </a:gs>
                <a:gs pos="62000">
                  <a:srgbClr val="7F7F7F">
                    <a:lumMod val="60000"/>
                    <a:lumOff val="40000"/>
                  </a:srgbClr>
                </a:gs>
                <a:gs pos="0">
                  <a:sysClr val="window" lastClr="FFFFFF">
                    <a:lumMod val="95000"/>
                  </a:sysClr>
                </a:gs>
              </a:gsLst>
              <a:path path="circle">
                <a:fillToRect l="50000" t="50000" r="50000" b="50000"/>
              </a:path>
            </a:gradFill>
            <a:ln w="19050" cap="flat" cmpd="sng" algn="ctr">
              <a:solidFill>
                <a:sysClr val="window" lastClr="FFFFFF"/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F03ECFD-C975-0C47-902B-55E35D79187D}"/>
                </a:ext>
              </a:extLst>
            </p:cNvPr>
            <p:cNvSpPr txBox="1"/>
            <p:nvPr/>
          </p:nvSpPr>
          <p:spPr>
            <a:xfrm>
              <a:off x="272455" y="2192414"/>
              <a:ext cx="1475606" cy="51758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15240" tIns="15240" rIns="182880" bIns="15240" numCol="1" spcCol="1270" anchor="ctr" anchorCtr="0">
              <a:noAutofit/>
            </a:bodyPr>
            <a:lstStyle/>
            <a:p>
              <a:pPr marL="0" marR="0" lvl="0" indent="0" algn="ctr" defTabSz="10668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50" normalizeH="0" baseline="0" noProof="0" dirty="0">
                  <a:ln w="0"/>
                  <a:solidFill>
                    <a:schemeClr val="bg1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uLnTx/>
                  <a:uFillTx/>
                  <a:latin typeface="Segoe UI"/>
                  <a:ea typeface="+mn-ea"/>
                  <a:cs typeface="+mn-cs"/>
                </a:rPr>
                <a:t>SILVER</a:t>
              </a:r>
              <a:endParaRPr kumimoji="0" lang="en-US" sz="1600" b="1" i="0" u="none" strike="noStrike" kern="1200" cap="none" spc="50" normalizeH="0" baseline="0" noProof="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</p:grpSp>
      <p:pic>
        <p:nvPicPr>
          <p:cNvPr id="23" name="Picture Placeholder 12">
            <a:extLst>
              <a:ext uri="{FF2B5EF4-FFF2-40B4-BE49-F238E27FC236}">
                <a16:creationId xmlns:a16="http://schemas.microsoft.com/office/drawing/2014/main" id="{3C3E2E4A-0442-AB4B-8ECB-FCAF12659B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618" y="1857781"/>
            <a:ext cx="946284" cy="90175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58B04E01-D492-F843-8FAB-265A846D1F8A}"/>
              </a:ext>
            </a:extLst>
          </p:cNvPr>
          <p:cNvGrpSpPr/>
          <p:nvPr/>
        </p:nvGrpSpPr>
        <p:grpSpPr>
          <a:xfrm>
            <a:off x="2921718" y="1226558"/>
            <a:ext cx="1696882" cy="517584"/>
            <a:chOff x="301033" y="2192414"/>
            <a:chExt cx="1418451" cy="517584"/>
          </a:xfrm>
          <a:scene3d>
            <a:camera prst="orthographicFront"/>
            <a:lightRig rig="threePt" dir="t"/>
          </a:scene3d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C8B60138-E78D-4941-A410-E56A3463C2DD}"/>
                </a:ext>
              </a:extLst>
            </p:cNvPr>
            <p:cNvSpPr/>
            <p:nvPr/>
          </p:nvSpPr>
          <p:spPr>
            <a:xfrm>
              <a:off x="301033" y="2192414"/>
              <a:ext cx="1418451" cy="517584"/>
            </a:xfrm>
            <a:prstGeom prst="rect">
              <a:avLst/>
            </a:prstGeom>
            <a:gradFill rotWithShape="0">
              <a:gsLst>
                <a:gs pos="0">
                  <a:srgbClr val="FFFF00">
                    <a:lumMod val="100000"/>
                  </a:srgbClr>
                </a:gs>
                <a:gs pos="100000">
                  <a:srgbClr val="FFA400">
                    <a:lumMod val="97000"/>
                    <a:lumOff val="3000"/>
                  </a:srgbClr>
                </a:gs>
              </a:gsLst>
              <a:path path="circle">
                <a:fillToRect l="50000" t="50000" r="50000" b="50000"/>
              </a:path>
            </a:gradFill>
            <a:ln w="6350" cap="flat" cmpd="sng" algn="ctr">
              <a:solidFill>
                <a:sysClr val="window" lastClr="FFFFFF"/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p3d extrusionH="76200" contourW="12700">
              <a:contourClr>
                <a:sysClr val="window" lastClr="FFFFFF"/>
              </a:contourClr>
            </a:sp3d>
          </p:spPr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EEEE7A0-AC76-C245-8426-49ECD62BA902}"/>
                </a:ext>
              </a:extLst>
            </p:cNvPr>
            <p:cNvSpPr txBox="1"/>
            <p:nvPr/>
          </p:nvSpPr>
          <p:spPr>
            <a:xfrm>
              <a:off x="301033" y="2192414"/>
              <a:ext cx="1418451" cy="517584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15240" tIns="15240" rIns="182880" bIns="15240" numCol="1" spcCol="1270" anchor="ctr" anchorCtr="0">
              <a:noAutofit/>
            </a:bodyPr>
            <a:lstStyle/>
            <a:p>
              <a:pPr marL="0" marR="0" lvl="0" indent="0" algn="ctr" defTabSz="10668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50" normalizeH="0" baseline="0" noProof="0" dirty="0">
                  <a:ln w="0"/>
                  <a:solidFill>
                    <a:srgbClr val="CC9900"/>
                  </a:solidFill>
                  <a:effectLst>
                    <a:innerShdw blurRad="63500" dist="50800" dir="13500000">
                      <a:srgbClr val="15284B">
                        <a:alpha val="50000"/>
                      </a:srgbClr>
                    </a:innerShdw>
                  </a:effectLst>
                  <a:uLnTx/>
                  <a:uFillTx/>
                  <a:latin typeface="Segoe UI"/>
                  <a:ea typeface="+mn-ea"/>
                  <a:cs typeface="+mn-cs"/>
                </a:rPr>
                <a:t>GOLD</a:t>
              </a:r>
              <a:endParaRPr kumimoji="0" lang="en-US" sz="1600" b="1" i="0" u="none" strike="noStrike" kern="1200" cap="none" spc="50" normalizeH="0" baseline="0" noProof="0" dirty="0">
                <a:ln w="0"/>
                <a:solidFill>
                  <a:srgbClr val="CC9900"/>
                </a:solidFill>
                <a:effectLst>
                  <a:innerShdw blurRad="63500" dist="50800" dir="13500000">
                    <a:srgbClr val="15284B">
                      <a:alpha val="50000"/>
                    </a:srgbClr>
                  </a:innerShdw>
                </a:effectLst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</p:grpSp>
      <p:pic>
        <p:nvPicPr>
          <p:cNvPr id="27" name="Picture Placeholder 12">
            <a:extLst>
              <a:ext uri="{FF2B5EF4-FFF2-40B4-BE49-F238E27FC236}">
                <a16:creationId xmlns:a16="http://schemas.microsoft.com/office/drawing/2014/main" id="{B7D33AAE-0F22-3648-B371-0A6E3A1C502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963" y="946087"/>
            <a:ext cx="951918" cy="90712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08F1157B-30B8-6B47-8EFD-AF412466981A}"/>
              </a:ext>
            </a:extLst>
          </p:cNvPr>
          <p:cNvGrpSpPr/>
          <p:nvPr/>
        </p:nvGrpSpPr>
        <p:grpSpPr>
          <a:xfrm>
            <a:off x="4956591" y="2168556"/>
            <a:ext cx="3350177" cy="517584"/>
            <a:chOff x="272455" y="2192414"/>
            <a:chExt cx="1475606" cy="517584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AC4C9884-C5A1-4C46-BF3B-DD464199C670}"/>
                </a:ext>
              </a:extLst>
            </p:cNvPr>
            <p:cNvSpPr/>
            <p:nvPr/>
          </p:nvSpPr>
          <p:spPr>
            <a:xfrm>
              <a:off x="272455" y="2192414"/>
              <a:ext cx="1475606" cy="517584"/>
            </a:xfrm>
            <a:prstGeom prst="rect">
              <a:avLst/>
            </a:prstGeom>
            <a:gradFill rotWithShape="0">
              <a:gsLst>
                <a:gs pos="98905">
                  <a:srgbClr val="7F7F7F">
                    <a:lumMod val="50000"/>
                  </a:srgbClr>
                </a:gs>
                <a:gs pos="62000">
                  <a:srgbClr val="7F7F7F">
                    <a:lumMod val="60000"/>
                    <a:lumOff val="40000"/>
                  </a:srgbClr>
                </a:gs>
                <a:gs pos="0">
                  <a:sysClr val="window" lastClr="FFFFFF">
                    <a:lumMod val="95000"/>
                  </a:sysClr>
                </a:gs>
              </a:gsLst>
              <a:path path="circle">
                <a:fillToRect l="50000" t="50000" r="50000" b="50000"/>
              </a:path>
            </a:gradFill>
            <a:ln w="19050" cap="flat" cmpd="sng" algn="ctr">
              <a:solidFill>
                <a:sysClr val="window" lastClr="FFFFFF"/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05D7B698-FF14-754F-B729-79ADF3DC4A1E}"/>
                </a:ext>
              </a:extLst>
            </p:cNvPr>
            <p:cNvSpPr txBox="1"/>
            <p:nvPr/>
          </p:nvSpPr>
          <p:spPr>
            <a:xfrm>
              <a:off x="272455" y="2192414"/>
              <a:ext cx="1475606" cy="51758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15240" tIns="15240" rIns="182880" bIns="15240" numCol="1" spcCol="1270" anchor="ctr" anchorCtr="0">
              <a:noAutofit/>
            </a:bodyPr>
            <a:lstStyle/>
            <a:p>
              <a:pPr marL="0" marR="0" lvl="0" indent="0" algn="ctr" defTabSz="10668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b="1" spc="50" dirty="0">
                  <a:ln w="0"/>
                  <a:solidFill>
                    <a:schemeClr val="bg1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60 – 74% Levels 3/4</a:t>
              </a:r>
              <a:endParaRPr kumimoji="0" lang="en-US" sz="1600" b="1" i="0" u="none" strike="noStrike" kern="1200" cap="none" spc="50" normalizeH="0" baseline="0" noProof="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2C1D89EB-68C2-5044-AD1C-3C9706007495}"/>
              </a:ext>
            </a:extLst>
          </p:cNvPr>
          <p:cNvGrpSpPr/>
          <p:nvPr/>
        </p:nvGrpSpPr>
        <p:grpSpPr>
          <a:xfrm>
            <a:off x="4914123" y="1226558"/>
            <a:ext cx="3392645" cy="517584"/>
            <a:chOff x="301033" y="2192414"/>
            <a:chExt cx="1418451" cy="517584"/>
          </a:xfrm>
          <a:scene3d>
            <a:camera prst="orthographicFront"/>
            <a:lightRig rig="threePt" dir="t"/>
          </a:scene3d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5D8BAC32-70D5-A940-9222-BFE49B6108DD}"/>
                </a:ext>
              </a:extLst>
            </p:cNvPr>
            <p:cNvSpPr/>
            <p:nvPr/>
          </p:nvSpPr>
          <p:spPr>
            <a:xfrm>
              <a:off x="301033" y="2192414"/>
              <a:ext cx="1418451" cy="517584"/>
            </a:xfrm>
            <a:prstGeom prst="rect">
              <a:avLst/>
            </a:prstGeom>
            <a:gradFill rotWithShape="0">
              <a:gsLst>
                <a:gs pos="0">
                  <a:srgbClr val="FFFF00">
                    <a:lumMod val="100000"/>
                  </a:srgbClr>
                </a:gs>
                <a:gs pos="100000">
                  <a:srgbClr val="FFA400">
                    <a:lumMod val="97000"/>
                    <a:lumOff val="3000"/>
                  </a:srgbClr>
                </a:gs>
              </a:gsLst>
              <a:path path="circle">
                <a:fillToRect l="50000" t="50000" r="50000" b="50000"/>
              </a:path>
            </a:gradFill>
            <a:ln w="6350" cap="flat" cmpd="sng" algn="ctr">
              <a:solidFill>
                <a:sysClr val="window" lastClr="FFFFFF"/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p3d extrusionH="76200" contourW="12700">
              <a:contourClr>
                <a:sysClr val="window" lastClr="FFFFFF"/>
              </a:contourClr>
            </a:sp3d>
          </p:spPr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E2031B71-936C-7B45-A70F-0942342E9452}"/>
                </a:ext>
              </a:extLst>
            </p:cNvPr>
            <p:cNvSpPr txBox="1"/>
            <p:nvPr/>
          </p:nvSpPr>
          <p:spPr>
            <a:xfrm>
              <a:off x="301033" y="2192414"/>
              <a:ext cx="1418451" cy="517584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15240" tIns="15240" rIns="182880" bIns="15240" numCol="1" spcCol="1270" anchor="ctr" anchorCtr="0">
              <a:noAutofit/>
            </a:bodyPr>
            <a:lstStyle/>
            <a:p>
              <a:pPr marL="0" marR="0" lvl="0" indent="0" algn="ctr" defTabSz="10668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b="1" spc="50" dirty="0">
                  <a:ln w="0"/>
                  <a:solidFill>
                    <a:srgbClr val="CC9900"/>
                  </a:solidFill>
                  <a:effectLst>
                    <a:innerShdw blurRad="63500" dist="50800" dir="13500000">
                      <a:srgbClr val="15284B">
                        <a:alpha val="50000"/>
                      </a:srgbClr>
                    </a:inn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75%+ Levels 3/4</a:t>
              </a:r>
              <a:endParaRPr kumimoji="0" lang="en-US" sz="1600" b="1" i="0" u="none" strike="noStrike" kern="1200" cap="none" spc="50" normalizeH="0" baseline="0" noProof="0" dirty="0">
                <a:ln w="0"/>
                <a:solidFill>
                  <a:srgbClr val="CC9900"/>
                </a:solidFill>
                <a:effectLst>
                  <a:innerShdw blurRad="63500" dist="50800" dir="13500000">
                    <a:srgbClr val="15284B">
                      <a:alpha val="50000"/>
                    </a:srgbClr>
                  </a:inn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A2F30DC0-DDA5-E84A-A387-DF3D1B35FB89}"/>
              </a:ext>
            </a:extLst>
          </p:cNvPr>
          <p:cNvGrpSpPr/>
          <p:nvPr/>
        </p:nvGrpSpPr>
        <p:grpSpPr>
          <a:xfrm>
            <a:off x="4914123" y="3001485"/>
            <a:ext cx="3392645" cy="517549"/>
            <a:chOff x="348198" y="2192432"/>
            <a:chExt cx="1696882" cy="517549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9BD6438B-91F8-0344-8252-7395B457BBDC}"/>
                </a:ext>
              </a:extLst>
            </p:cNvPr>
            <p:cNvSpPr/>
            <p:nvPr/>
          </p:nvSpPr>
          <p:spPr>
            <a:xfrm>
              <a:off x="348198" y="2192432"/>
              <a:ext cx="1696882" cy="517549"/>
            </a:xfrm>
            <a:prstGeom prst="rect">
              <a:avLst/>
            </a:prstGeom>
            <a:gradFill rotWithShape="0">
              <a:gsLst>
                <a:gs pos="0">
                  <a:srgbClr val="A35630"/>
                </a:gs>
                <a:gs pos="100000">
                  <a:srgbClr val="000000"/>
                </a:gs>
              </a:gsLst>
              <a:path path="circle">
                <a:fillToRect l="50000" t="50000" r="50000" b="50000"/>
              </a:path>
            </a:gradFill>
            <a:ln w="1905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F6C41882-6773-7344-9D8E-303A9BE59695}"/>
                </a:ext>
              </a:extLst>
            </p:cNvPr>
            <p:cNvSpPr txBox="1"/>
            <p:nvPr/>
          </p:nvSpPr>
          <p:spPr>
            <a:xfrm>
              <a:off x="348198" y="2192432"/>
              <a:ext cx="1696882" cy="51754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82880" bIns="127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b="1" kern="1200" cap="none" spc="50" dirty="0">
                  <a:ln w="0"/>
                  <a:solidFill>
                    <a:schemeClr val="bg1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50 – 59% Levels 3/4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AFD87586-3A0B-5E41-93AF-9B02392E3351}"/>
              </a:ext>
            </a:extLst>
          </p:cNvPr>
          <p:cNvGrpSpPr/>
          <p:nvPr/>
        </p:nvGrpSpPr>
        <p:grpSpPr>
          <a:xfrm>
            <a:off x="4914123" y="3879169"/>
            <a:ext cx="3520750" cy="517549"/>
            <a:chOff x="348198" y="2192432"/>
            <a:chExt cx="1764587" cy="517549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ACD64F0C-D0A7-B346-A35A-7E29922A7B0C}"/>
                </a:ext>
              </a:extLst>
            </p:cNvPr>
            <p:cNvSpPr/>
            <p:nvPr/>
          </p:nvSpPr>
          <p:spPr>
            <a:xfrm>
              <a:off x="348198" y="2192432"/>
              <a:ext cx="1696882" cy="517549"/>
            </a:xfrm>
            <a:prstGeom prst="rect">
              <a:avLst/>
            </a:prstGeom>
            <a:gradFill rotWithShape="0">
              <a:gsLst>
                <a:gs pos="0">
                  <a:srgbClr val="D87B41"/>
                </a:gs>
                <a:gs pos="76000">
                  <a:srgbClr val="612C19"/>
                </a:gs>
              </a:gsLst>
              <a:path path="circle">
                <a:fillToRect l="50000" t="50000" r="50000" b="50000"/>
              </a:path>
            </a:gradFill>
            <a:ln w="1905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D6472185-51EC-CE43-BEB6-40D98BB95198}"/>
                </a:ext>
              </a:extLst>
            </p:cNvPr>
            <p:cNvSpPr txBox="1"/>
            <p:nvPr/>
          </p:nvSpPr>
          <p:spPr>
            <a:xfrm>
              <a:off x="415903" y="2192432"/>
              <a:ext cx="1696882" cy="51754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274320" bIns="127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b="1" kern="1200" cap="none" spc="50" dirty="0">
                  <a:ln w="0"/>
                  <a:solidFill>
                    <a:schemeClr val="bg1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35.5 – 49% Levels 3/4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99786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School Graduation</a:t>
            </a:r>
          </a:p>
        </p:txBody>
      </p:sp>
      <p:pic>
        <p:nvPicPr>
          <p:cNvPr id="4" name="Picture 3" descr="Kansas-Can-blue_white-gold-sta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95350"/>
            <a:ext cx="2514601" cy="3810000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3847D9C7-2168-9740-B007-CA630F393B4F}"/>
              </a:ext>
            </a:extLst>
          </p:cNvPr>
          <p:cNvGrpSpPr/>
          <p:nvPr/>
        </p:nvGrpSpPr>
        <p:grpSpPr>
          <a:xfrm>
            <a:off x="2928203" y="3879170"/>
            <a:ext cx="1696882" cy="517549"/>
            <a:chOff x="348198" y="2192432"/>
            <a:chExt cx="1696882" cy="517549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FB621EAA-0198-B74F-9AD4-0D9C50BCD070}"/>
                </a:ext>
              </a:extLst>
            </p:cNvPr>
            <p:cNvSpPr/>
            <p:nvPr/>
          </p:nvSpPr>
          <p:spPr>
            <a:xfrm>
              <a:off x="348198" y="2192432"/>
              <a:ext cx="1696882" cy="517549"/>
            </a:xfrm>
            <a:prstGeom prst="rect">
              <a:avLst/>
            </a:prstGeom>
            <a:gradFill rotWithShape="0">
              <a:gsLst>
                <a:gs pos="0">
                  <a:srgbClr val="B6653A"/>
                </a:gs>
                <a:gs pos="76000">
                  <a:srgbClr val="612C19"/>
                </a:gs>
              </a:gsLst>
              <a:path path="circle">
                <a:fillToRect l="50000" t="50000" r="50000" b="50000"/>
              </a:path>
            </a:gradFill>
            <a:ln w="1905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B68D706-71C8-404A-B505-BA83FD24745B}"/>
                </a:ext>
              </a:extLst>
            </p:cNvPr>
            <p:cNvSpPr txBox="1"/>
            <p:nvPr/>
          </p:nvSpPr>
          <p:spPr>
            <a:xfrm>
              <a:off x="348198" y="2192432"/>
              <a:ext cx="1696882" cy="51754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274320" bIns="12700" numCol="1" spcCol="1270" anchor="ctr" anchorCtr="0">
              <a:noAutofit/>
            </a:bodyPr>
            <a:lstStyle/>
            <a:p>
              <a:pPr marL="0" lvl="0" indent="0" algn="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b="1" kern="1200" cap="none" spc="50" dirty="0">
                  <a:ln w="0"/>
                  <a:solidFill>
                    <a:schemeClr val="bg1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rPr>
                <a:t>COPPER</a:t>
              </a:r>
            </a:p>
          </p:txBody>
        </p:sp>
      </p:grpSp>
      <p:pic>
        <p:nvPicPr>
          <p:cNvPr id="31" name="Picture Placeholder 12">
            <a:extLst>
              <a:ext uri="{FF2B5EF4-FFF2-40B4-BE49-F238E27FC236}">
                <a16:creationId xmlns:a16="http://schemas.microsoft.com/office/drawing/2014/main" id="{1CA011BA-44D0-EE41-B1AC-6A49E7B5C2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2838" y="3632674"/>
            <a:ext cx="890730" cy="848813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CBB92D67-7555-3A4E-8E82-E4410589640A}"/>
              </a:ext>
            </a:extLst>
          </p:cNvPr>
          <p:cNvGrpSpPr/>
          <p:nvPr/>
        </p:nvGrpSpPr>
        <p:grpSpPr>
          <a:xfrm>
            <a:off x="2923643" y="3001486"/>
            <a:ext cx="1696882" cy="517549"/>
            <a:chOff x="348198" y="2192432"/>
            <a:chExt cx="1696882" cy="517549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64D1588F-6999-4845-BE3F-566876D8074F}"/>
                </a:ext>
              </a:extLst>
            </p:cNvPr>
            <p:cNvSpPr/>
            <p:nvPr/>
          </p:nvSpPr>
          <p:spPr>
            <a:xfrm>
              <a:off x="348198" y="2192432"/>
              <a:ext cx="1696882" cy="517549"/>
            </a:xfrm>
            <a:prstGeom prst="rect">
              <a:avLst/>
            </a:prstGeom>
            <a:gradFill rotWithShape="0">
              <a:gsLst>
                <a:gs pos="0">
                  <a:srgbClr val="A35630"/>
                </a:gs>
                <a:gs pos="100000">
                  <a:srgbClr val="000000"/>
                </a:gs>
              </a:gsLst>
              <a:path path="circle">
                <a:fillToRect l="50000" t="50000" r="50000" b="50000"/>
              </a:path>
            </a:gradFill>
            <a:ln w="1905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FB09BA5-990E-4C41-B8BB-3C4CB8C83579}"/>
                </a:ext>
              </a:extLst>
            </p:cNvPr>
            <p:cNvSpPr txBox="1"/>
            <p:nvPr/>
          </p:nvSpPr>
          <p:spPr>
            <a:xfrm>
              <a:off x="348198" y="2192432"/>
              <a:ext cx="1696882" cy="51754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82880" bIns="12700" numCol="1" spcCol="1270" anchor="ctr" anchorCtr="0">
              <a:noAutofit/>
            </a:bodyPr>
            <a:lstStyle/>
            <a:p>
              <a:pPr marL="0" lvl="0" indent="0" algn="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b="1" kern="1200" cap="none" spc="50" dirty="0">
                  <a:ln w="0"/>
                  <a:solidFill>
                    <a:schemeClr val="bg1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rPr>
                <a:t>BRONZE</a:t>
              </a:r>
            </a:p>
          </p:txBody>
        </p:sp>
      </p:grpSp>
      <p:pic>
        <p:nvPicPr>
          <p:cNvPr id="35" name="Picture Placeholder 12">
            <a:extLst>
              <a:ext uri="{FF2B5EF4-FFF2-40B4-BE49-F238E27FC236}">
                <a16:creationId xmlns:a16="http://schemas.microsoft.com/office/drawing/2014/main" id="{ECD5BA18-2529-094A-A077-3DD27CE909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2838" y="2747239"/>
            <a:ext cx="865043" cy="82433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DB3F0D21-BB73-6646-9A2A-1BE16B141D68}"/>
              </a:ext>
            </a:extLst>
          </p:cNvPr>
          <p:cNvGrpSpPr/>
          <p:nvPr/>
        </p:nvGrpSpPr>
        <p:grpSpPr>
          <a:xfrm>
            <a:off x="2923643" y="2168556"/>
            <a:ext cx="1696882" cy="517584"/>
            <a:chOff x="272455" y="2192414"/>
            <a:chExt cx="1475606" cy="517584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9384D065-F0AA-5043-B888-972928FC6ABC}"/>
                </a:ext>
              </a:extLst>
            </p:cNvPr>
            <p:cNvSpPr/>
            <p:nvPr/>
          </p:nvSpPr>
          <p:spPr>
            <a:xfrm>
              <a:off x="272455" y="2192414"/>
              <a:ext cx="1475606" cy="517584"/>
            </a:xfrm>
            <a:prstGeom prst="rect">
              <a:avLst/>
            </a:prstGeom>
            <a:gradFill rotWithShape="0">
              <a:gsLst>
                <a:gs pos="98905">
                  <a:srgbClr val="7F7F7F">
                    <a:lumMod val="50000"/>
                  </a:srgbClr>
                </a:gs>
                <a:gs pos="62000">
                  <a:srgbClr val="7F7F7F">
                    <a:lumMod val="60000"/>
                    <a:lumOff val="40000"/>
                  </a:srgbClr>
                </a:gs>
                <a:gs pos="0">
                  <a:sysClr val="window" lastClr="FFFFFF">
                    <a:lumMod val="95000"/>
                  </a:sysClr>
                </a:gs>
              </a:gsLst>
              <a:path path="circle">
                <a:fillToRect l="50000" t="50000" r="50000" b="50000"/>
              </a:path>
            </a:gradFill>
            <a:ln w="19050" cap="flat" cmpd="sng" algn="ctr">
              <a:solidFill>
                <a:sysClr val="window" lastClr="FFFFFF"/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83930C83-23BC-FF41-A43E-2D5E1D1687F0}"/>
                </a:ext>
              </a:extLst>
            </p:cNvPr>
            <p:cNvSpPr txBox="1"/>
            <p:nvPr/>
          </p:nvSpPr>
          <p:spPr>
            <a:xfrm>
              <a:off x="272455" y="2192414"/>
              <a:ext cx="1475606" cy="51758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15240" tIns="15240" rIns="182880" bIns="15240" numCol="1" spcCol="1270" anchor="ctr" anchorCtr="0">
              <a:noAutofit/>
            </a:bodyPr>
            <a:lstStyle/>
            <a:p>
              <a:pPr marL="0" marR="0" lvl="0" indent="0" algn="ctr" defTabSz="10668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50" normalizeH="0" baseline="0" noProof="0" dirty="0">
                  <a:ln w="0"/>
                  <a:solidFill>
                    <a:schemeClr val="bg1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uLnTx/>
                  <a:uFillTx/>
                  <a:latin typeface="Segoe UI"/>
                  <a:ea typeface="+mn-ea"/>
                  <a:cs typeface="+mn-cs"/>
                </a:rPr>
                <a:t>SILVER</a:t>
              </a:r>
              <a:endParaRPr kumimoji="0" lang="en-US" sz="1600" b="1" i="0" u="none" strike="noStrike" kern="1200" cap="none" spc="50" normalizeH="0" baseline="0" noProof="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</p:grpSp>
      <p:pic>
        <p:nvPicPr>
          <p:cNvPr id="39" name="Picture Placeholder 12">
            <a:extLst>
              <a:ext uri="{FF2B5EF4-FFF2-40B4-BE49-F238E27FC236}">
                <a16:creationId xmlns:a16="http://schemas.microsoft.com/office/drawing/2014/main" id="{F476F43B-6A91-CB4F-9ADC-DD9E6903B2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618" y="1857781"/>
            <a:ext cx="946284" cy="90175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8916F5F7-6CDF-1C49-A7DC-5806CEDC8C73}"/>
              </a:ext>
            </a:extLst>
          </p:cNvPr>
          <p:cNvGrpSpPr/>
          <p:nvPr/>
        </p:nvGrpSpPr>
        <p:grpSpPr>
          <a:xfrm>
            <a:off x="2921718" y="1226558"/>
            <a:ext cx="1696882" cy="517584"/>
            <a:chOff x="301033" y="2192414"/>
            <a:chExt cx="1418451" cy="517584"/>
          </a:xfrm>
          <a:scene3d>
            <a:camera prst="orthographicFront"/>
            <a:lightRig rig="threePt" dir="t"/>
          </a:scene3d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822FD9A6-6B5F-6148-9B91-218D50623D1E}"/>
                </a:ext>
              </a:extLst>
            </p:cNvPr>
            <p:cNvSpPr/>
            <p:nvPr/>
          </p:nvSpPr>
          <p:spPr>
            <a:xfrm>
              <a:off x="301033" y="2192414"/>
              <a:ext cx="1418451" cy="517584"/>
            </a:xfrm>
            <a:prstGeom prst="rect">
              <a:avLst/>
            </a:prstGeom>
            <a:gradFill rotWithShape="0">
              <a:gsLst>
                <a:gs pos="0">
                  <a:srgbClr val="FFFF00">
                    <a:lumMod val="100000"/>
                  </a:srgbClr>
                </a:gs>
                <a:gs pos="100000">
                  <a:srgbClr val="FFA400">
                    <a:lumMod val="97000"/>
                    <a:lumOff val="3000"/>
                  </a:srgbClr>
                </a:gs>
              </a:gsLst>
              <a:path path="circle">
                <a:fillToRect l="50000" t="50000" r="50000" b="50000"/>
              </a:path>
            </a:gradFill>
            <a:ln w="6350" cap="flat" cmpd="sng" algn="ctr">
              <a:solidFill>
                <a:sysClr val="window" lastClr="FFFFFF"/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p3d extrusionH="76200" contourW="12700">
              <a:contourClr>
                <a:sysClr val="window" lastClr="FFFFFF"/>
              </a:contourClr>
            </a:sp3d>
          </p:spPr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DDE1CC85-DB97-4E4E-A829-91BD51E53728}"/>
                </a:ext>
              </a:extLst>
            </p:cNvPr>
            <p:cNvSpPr txBox="1"/>
            <p:nvPr/>
          </p:nvSpPr>
          <p:spPr>
            <a:xfrm>
              <a:off x="301033" y="2192414"/>
              <a:ext cx="1418451" cy="517584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15240" tIns="15240" rIns="182880" bIns="15240" numCol="1" spcCol="1270" anchor="ctr" anchorCtr="0">
              <a:noAutofit/>
            </a:bodyPr>
            <a:lstStyle/>
            <a:p>
              <a:pPr marL="0" marR="0" lvl="0" indent="0" algn="ctr" defTabSz="10668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50" normalizeH="0" baseline="0" noProof="0" dirty="0">
                  <a:ln w="0"/>
                  <a:solidFill>
                    <a:srgbClr val="CC9900"/>
                  </a:solidFill>
                  <a:effectLst>
                    <a:innerShdw blurRad="63500" dist="50800" dir="13500000">
                      <a:srgbClr val="15284B">
                        <a:alpha val="50000"/>
                      </a:srgbClr>
                    </a:innerShdw>
                  </a:effectLst>
                  <a:uLnTx/>
                  <a:uFillTx/>
                  <a:latin typeface="Segoe UI"/>
                  <a:ea typeface="+mn-ea"/>
                  <a:cs typeface="+mn-cs"/>
                </a:rPr>
                <a:t>GOLD</a:t>
              </a:r>
              <a:endParaRPr kumimoji="0" lang="en-US" sz="1600" b="1" i="0" u="none" strike="noStrike" kern="1200" cap="none" spc="50" normalizeH="0" baseline="0" noProof="0" dirty="0">
                <a:ln w="0"/>
                <a:solidFill>
                  <a:srgbClr val="CC9900"/>
                </a:solidFill>
                <a:effectLst>
                  <a:innerShdw blurRad="63500" dist="50800" dir="13500000">
                    <a:srgbClr val="15284B">
                      <a:alpha val="50000"/>
                    </a:srgbClr>
                  </a:innerShdw>
                </a:effectLst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</p:grpSp>
      <p:pic>
        <p:nvPicPr>
          <p:cNvPr id="43" name="Picture Placeholder 12">
            <a:extLst>
              <a:ext uri="{FF2B5EF4-FFF2-40B4-BE49-F238E27FC236}">
                <a16:creationId xmlns:a16="http://schemas.microsoft.com/office/drawing/2014/main" id="{88D417CA-3DA3-834C-AB5A-438C56CD382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963" y="946087"/>
            <a:ext cx="951918" cy="90712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44" name="Group 43">
            <a:extLst>
              <a:ext uri="{FF2B5EF4-FFF2-40B4-BE49-F238E27FC236}">
                <a16:creationId xmlns:a16="http://schemas.microsoft.com/office/drawing/2014/main" id="{1830D10A-D6A1-3848-B613-3EF673998F36}"/>
              </a:ext>
            </a:extLst>
          </p:cNvPr>
          <p:cNvGrpSpPr/>
          <p:nvPr/>
        </p:nvGrpSpPr>
        <p:grpSpPr>
          <a:xfrm>
            <a:off x="4956591" y="2168556"/>
            <a:ext cx="3350177" cy="517584"/>
            <a:chOff x="272455" y="2192414"/>
            <a:chExt cx="1475606" cy="517584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C37207F5-627E-3C4A-9BAC-CC07F8284239}"/>
                </a:ext>
              </a:extLst>
            </p:cNvPr>
            <p:cNvSpPr/>
            <p:nvPr/>
          </p:nvSpPr>
          <p:spPr>
            <a:xfrm>
              <a:off x="272455" y="2192414"/>
              <a:ext cx="1475606" cy="517584"/>
            </a:xfrm>
            <a:prstGeom prst="rect">
              <a:avLst/>
            </a:prstGeom>
            <a:gradFill rotWithShape="0">
              <a:gsLst>
                <a:gs pos="98905">
                  <a:srgbClr val="7F7F7F">
                    <a:lumMod val="50000"/>
                  </a:srgbClr>
                </a:gs>
                <a:gs pos="62000">
                  <a:srgbClr val="7F7F7F">
                    <a:lumMod val="60000"/>
                    <a:lumOff val="40000"/>
                  </a:srgbClr>
                </a:gs>
                <a:gs pos="0">
                  <a:sysClr val="window" lastClr="FFFFFF">
                    <a:lumMod val="95000"/>
                  </a:sysClr>
                </a:gs>
              </a:gsLst>
              <a:path path="circle">
                <a:fillToRect l="50000" t="50000" r="50000" b="50000"/>
              </a:path>
            </a:gradFill>
            <a:ln w="19050" cap="flat" cmpd="sng" algn="ctr">
              <a:solidFill>
                <a:sysClr val="window" lastClr="FFFFFF"/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AC808AE7-81EB-B743-95FA-A3886E63F5CD}"/>
                </a:ext>
              </a:extLst>
            </p:cNvPr>
            <p:cNvSpPr txBox="1"/>
            <p:nvPr/>
          </p:nvSpPr>
          <p:spPr>
            <a:xfrm>
              <a:off x="272455" y="2192414"/>
              <a:ext cx="1475606" cy="51758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15240" tIns="15240" rIns="182880" bIns="15240" numCol="1" spcCol="1270" anchor="ctr" anchorCtr="0">
              <a:noAutofit/>
            </a:bodyPr>
            <a:lstStyle/>
            <a:p>
              <a:pPr marL="0" marR="0" lvl="0" indent="0" algn="ctr" defTabSz="10668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50" normalizeH="0" baseline="0" noProof="0" dirty="0">
                  <a:ln w="0"/>
                  <a:solidFill>
                    <a:schemeClr val="bg1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93 – 94.9%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C438AA44-79AA-B44C-B76E-52214C16499C}"/>
              </a:ext>
            </a:extLst>
          </p:cNvPr>
          <p:cNvGrpSpPr/>
          <p:nvPr/>
        </p:nvGrpSpPr>
        <p:grpSpPr>
          <a:xfrm>
            <a:off x="4914123" y="1226558"/>
            <a:ext cx="3392645" cy="517584"/>
            <a:chOff x="301033" y="2192414"/>
            <a:chExt cx="1418451" cy="517584"/>
          </a:xfrm>
          <a:scene3d>
            <a:camera prst="orthographicFront"/>
            <a:lightRig rig="threePt" dir="t"/>
          </a:scene3d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14D2FC31-37AA-B34F-A3BA-B51BB7584A5F}"/>
                </a:ext>
              </a:extLst>
            </p:cNvPr>
            <p:cNvSpPr/>
            <p:nvPr/>
          </p:nvSpPr>
          <p:spPr>
            <a:xfrm>
              <a:off x="301033" y="2192414"/>
              <a:ext cx="1418451" cy="517584"/>
            </a:xfrm>
            <a:prstGeom prst="rect">
              <a:avLst/>
            </a:prstGeom>
            <a:gradFill rotWithShape="0">
              <a:gsLst>
                <a:gs pos="0">
                  <a:srgbClr val="FFFF00">
                    <a:lumMod val="100000"/>
                  </a:srgbClr>
                </a:gs>
                <a:gs pos="100000">
                  <a:srgbClr val="FFA400">
                    <a:lumMod val="97000"/>
                    <a:lumOff val="3000"/>
                  </a:srgbClr>
                </a:gs>
              </a:gsLst>
              <a:path path="circle">
                <a:fillToRect l="50000" t="50000" r="50000" b="50000"/>
              </a:path>
            </a:gradFill>
            <a:ln w="6350" cap="flat" cmpd="sng" algn="ctr">
              <a:solidFill>
                <a:sysClr val="window" lastClr="FFFFFF"/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p3d extrusionH="76200" contourW="12700">
              <a:contourClr>
                <a:sysClr val="window" lastClr="FFFFFF"/>
              </a:contourClr>
            </a:sp3d>
          </p:spPr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F7DD5EC2-1742-5F46-ACAD-54AED8E541D3}"/>
                </a:ext>
              </a:extLst>
            </p:cNvPr>
            <p:cNvSpPr txBox="1"/>
            <p:nvPr/>
          </p:nvSpPr>
          <p:spPr>
            <a:xfrm>
              <a:off x="301033" y="2192414"/>
              <a:ext cx="1418451" cy="517584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15240" tIns="15240" rIns="182880" bIns="152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b="1" spc="50" dirty="0">
                  <a:ln w="0"/>
                  <a:solidFill>
                    <a:srgbClr val="CC9900"/>
                  </a:solidFill>
                  <a:effectLst>
                    <a:innerShdw blurRad="63500" dist="50800" dir="13500000">
                      <a:srgbClr val="15284B">
                        <a:alpha val="50000"/>
                      </a:srgbClr>
                    </a:inn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95%+</a:t>
              </a:r>
              <a:endParaRPr kumimoji="0" lang="en-US" sz="3200" b="1" i="0" u="none" strike="noStrike" kern="1200" cap="none" spc="50" normalizeH="0" baseline="0" noProof="0" dirty="0">
                <a:ln w="0"/>
                <a:solidFill>
                  <a:srgbClr val="CC9900"/>
                </a:solidFill>
                <a:effectLst>
                  <a:innerShdw blurRad="63500" dist="50800" dir="13500000">
                    <a:srgbClr val="15284B">
                      <a:alpha val="50000"/>
                    </a:srgbClr>
                  </a:inn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62ADAFA6-D83A-6C4A-ADC3-F1FBADBDF6AC}"/>
              </a:ext>
            </a:extLst>
          </p:cNvPr>
          <p:cNvGrpSpPr/>
          <p:nvPr/>
        </p:nvGrpSpPr>
        <p:grpSpPr>
          <a:xfrm>
            <a:off x="4914123" y="3001485"/>
            <a:ext cx="3392645" cy="517549"/>
            <a:chOff x="348198" y="2192432"/>
            <a:chExt cx="1696882" cy="517549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9DE6FE05-3BEA-F84B-9255-6FA808E73D6E}"/>
                </a:ext>
              </a:extLst>
            </p:cNvPr>
            <p:cNvSpPr/>
            <p:nvPr/>
          </p:nvSpPr>
          <p:spPr>
            <a:xfrm>
              <a:off x="348198" y="2192432"/>
              <a:ext cx="1696882" cy="517549"/>
            </a:xfrm>
            <a:prstGeom prst="rect">
              <a:avLst/>
            </a:prstGeom>
            <a:gradFill rotWithShape="0">
              <a:gsLst>
                <a:gs pos="0">
                  <a:srgbClr val="A35630"/>
                </a:gs>
                <a:gs pos="100000">
                  <a:srgbClr val="000000"/>
                </a:gs>
              </a:gsLst>
              <a:path path="circle">
                <a:fillToRect l="50000" t="50000" r="50000" b="50000"/>
              </a:path>
            </a:gradFill>
            <a:ln w="1905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C0958707-F870-DC40-B432-42870BE41D6D}"/>
                </a:ext>
              </a:extLst>
            </p:cNvPr>
            <p:cNvSpPr txBox="1"/>
            <p:nvPr/>
          </p:nvSpPr>
          <p:spPr>
            <a:xfrm>
              <a:off x="348198" y="2192432"/>
              <a:ext cx="1696882" cy="51754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82880" bIns="127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200" b="1" kern="1200" cap="none" spc="50" dirty="0">
                  <a:ln w="0"/>
                  <a:solidFill>
                    <a:schemeClr val="bg1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90 – 92.9%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AF79E34A-5B2D-774B-9926-D44331CBBB72}"/>
              </a:ext>
            </a:extLst>
          </p:cNvPr>
          <p:cNvGrpSpPr/>
          <p:nvPr/>
        </p:nvGrpSpPr>
        <p:grpSpPr>
          <a:xfrm>
            <a:off x="4914123" y="3879169"/>
            <a:ext cx="3520750" cy="517549"/>
            <a:chOff x="348198" y="2192432"/>
            <a:chExt cx="1764587" cy="517549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905B7811-7AE0-B64C-B427-584E586C8861}"/>
                </a:ext>
              </a:extLst>
            </p:cNvPr>
            <p:cNvSpPr/>
            <p:nvPr/>
          </p:nvSpPr>
          <p:spPr>
            <a:xfrm>
              <a:off x="348198" y="2192432"/>
              <a:ext cx="1696882" cy="517549"/>
            </a:xfrm>
            <a:prstGeom prst="rect">
              <a:avLst/>
            </a:prstGeom>
            <a:gradFill rotWithShape="0">
              <a:gsLst>
                <a:gs pos="0">
                  <a:srgbClr val="D87B41"/>
                </a:gs>
                <a:gs pos="76000">
                  <a:srgbClr val="612C19"/>
                </a:gs>
              </a:gsLst>
              <a:path path="circle">
                <a:fillToRect l="50000" t="50000" r="50000" b="50000"/>
              </a:path>
            </a:gradFill>
            <a:ln w="1905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DFBA40C9-F202-FD4D-8416-3322A6EE883C}"/>
                </a:ext>
              </a:extLst>
            </p:cNvPr>
            <p:cNvSpPr txBox="1"/>
            <p:nvPr/>
          </p:nvSpPr>
          <p:spPr>
            <a:xfrm>
              <a:off x="415903" y="2192432"/>
              <a:ext cx="1696882" cy="51754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274320" bIns="127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200" b="1" spc="50" dirty="0">
                  <a:ln w="0"/>
                  <a:solidFill>
                    <a:schemeClr val="bg1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87</a:t>
              </a:r>
              <a:r>
                <a:rPr lang="en-US" sz="3200" b="1" kern="1200" cap="none" spc="50" dirty="0">
                  <a:ln w="0"/>
                  <a:solidFill>
                    <a:schemeClr val="bg1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.5 – 89%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40638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 Secondary Effectiveness</a:t>
            </a:r>
          </a:p>
        </p:txBody>
      </p:sp>
      <p:pic>
        <p:nvPicPr>
          <p:cNvPr id="4" name="Picture 3" descr="Kansas-Can-blue_white-gold-sta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95350"/>
            <a:ext cx="2514601" cy="3810000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FB744015-A558-D845-B412-7529FE0D44BD}"/>
              </a:ext>
            </a:extLst>
          </p:cNvPr>
          <p:cNvGrpSpPr/>
          <p:nvPr/>
        </p:nvGrpSpPr>
        <p:grpSpPr>
          <a:xfrm>
            <a:off x="2928203" y="3879170"/>
            <a:ext cx="1696882" cy="517549"/>
            <a:chOff x="348198" y="2192432"/>
            <a:chExt cx="1696882" cy="517549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05729705-DA2B-0540-813A-FDDE0FBBCD6C}"/>
                </a:ext>
              </a:extLst>
            </p:cNvPr>
            <p:cNvSpPr/>
            <p:nvPr/>
          </p:nvSpPr>
          <p:spPr>
            <a:xfrm>
              <a:off x="348198" y="2192432"/>
              <a:ext cx="1696882" cy="517549"/>
            </a:xfrm>
            <a:prstGeom prst="rect">
              <a:avLst/>
            </a:prstGeom>
            <a:gradFill rotWithShape="0">
              <a:gsLst>
                <a:gs pos="0">
                  <a:srgbClr val="B6653A"/>
                </a:gs>
                <a:gs pos="76000">
                  <a:srgbClr val="612C19"/>
                </a:gs>
              </a:gsLst>
              <a:path path="circle">
                <a:fillToRect l="50000" t="50000" r="50000" b="50000"/>
              </a:path>
            </a:gradFill>
            <a:ln w="1905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95F1DA50-02A2-B541-95F0-E93BA64C585C}"/>
                </a:ext>
              </a:extLst>
            </p:cNvPr>
            <p:cNvSpPr txBox="1"/>
            <p:nvPr/>
          </p:nvSpPr>
          <p:spPr>
            <a:xfrm>
              <a:off x="348198" y="2192432"/>
              <a:ext cx="1696882" cy="51754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274320" bIns="12700" numCol="1" spcCol="1270" anchor="ctr" anchorCtr="0">
              <a:noAutofit/>
            </a:bodyPr>
            <a:lstStyle/>
            <a:p>
              <a:pPr marL="0" lvl="0" indent="0" algn="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b="1" kern="1200" cap="none" spc="50" dirty="0">
                  <a:ln w="0"/>
                  <a:solidFill>
                    <a:schemeClr val="bg1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rPr>
                <a:t>COPPER</a:t>
              </a:r>
            </a:p>
          </p:txBody>
        </p:sp>
      </p:grpSp>
      <p:pic>
        <p:nvPicPr>
          <p:cNvPr id="31" name="Picture Placeholder 12">
            <a:extLst>
              <a:ext uri="{FF2B5EF4-FFF2-40B4-BE49-F238E27FC236}">
                <a16:creationId xmlns:a16="http://schemas.microsoft.com/office/drawing/2014/main" id="{3667DBCC-D2E7-7D4E-94FD-BCA133BC50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2838" y="3632674"/>
            <a:ext cx="890730" cy="848813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A01CC527-BD32-AF44-A259-0946CE1764C4}"/>
              </a:ext>
            </a:extLst>
          </p:cNvPr>
          <p:cNvGrpSpPr/>
          <p:nvPr/>
        </p:nvGrpSpPr>
        <p:grpSpPr>
          <a:xfrm>
            <a:off x="2923643" y="3001486"/>
            <a:ext cx="1696882" cy="517549"/>
            <a:chOff x="348198" y="2192432"/>
            <a:chExt cx="1696882" cy="517549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B11D12D1-11AD-7A4D-B69E-FDDE3DFAD090}"/>
                </a:ext>
              </a:extLst>
            </p:cNvPr>
            <p:cNvSpPr/>
            <p:nvPr/>
          </p:nvSpPr>
          <p:spPr>
            <a:xfrm>
              <a:off x="348198" y="2192432"/>
              <a:ext cx="1696882" cy="517549"/>
            </a:xfrm>
            <a:prstGeom prst="rect">
              <a:avLst/>
            </a:prstGeom>
            <a:gradFill rotWithShape="0">
              <a:gsLst>
                <a:gs pos="0">
                  <a:srgbClr val="A35630"/>
                </a:gs>
                <a:gs pos="100000">
                  <a:srgbClr val="000000"/>
                </a:gs>
              </a:gsLst>
              <a:path path="circle">
                <a:fillToRect l="50000" t="50000" r="50000" b="50000"/>
              </a:path>
            </a:gradFill>
            <a:ln w="1905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2204027-1D04-9B43-BA15-BB451FF7F3EC}"/>
                </a:ext>
              </a:extLst>
            </p:cNvPr>
            <p:cNvSpPr txBox="1"/>
            <p:nvPr/>
          </p:nvSpPr>
          <p:spPr>
            <a:xfrm>
              <a:off x="348198" y="2192432"/>
              <a:ext cx="1696882" cy="51754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82880" bIns="12700" numCol="1" spcCol="1270" anchor="ctr" anchorCtr="0">
              <a:noAutofit/>
            </a:bodyPr>
            <a:lstStyle/>
            <a:p>
              <a:pPr marL="0" lvl="0" indent="0" algn="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b="1" kern="1200" cap="none" spc="50" dirty="0">
                  <a:ln w="0"/>
                  <a:solidFill>
                    <a:schemeClr val="bg1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rPr>
                <a:t>BRONZE</a:t>
              </a:r>
            </a:p>
          </p:txBody>
        </p:sp>
      </p:grpSp>
      <p:pic>
        <p:nvPicPr>
          <p:cNvPr id="35" name="Picture Placeholder 12">
            <a:extLst>
              <a:ext uri="{FF2B5EF4-FFF2-40B4-BE49-F238E27FC236}">
                <a16:creationId xmlns:a16="http://schemas.microsoft.com/office/drawing/2014/main" id="{DB21075C-A0E1-A642-9409-8922C15D8C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2838" y="2747239"/>
            <a:ext cx="865043" cy="82433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18C3911A-787B-A940-904A-0164B7EEAA93}"/>
              </a:ext>
            </a:extLst>
          </p:cNvPr>
          <p:cNvGrpSpPr/>
          <p:nvPr/>
        </p:nvGrpSpPr>
        <p:grpSpPr>
          <a:xfrm>
            <a:off x="2923643" y="2168556"/>
            <a:ext cx="1696882" cy="517584"/>
            <a:chOff x="272455" y="2192414"/>
            <a:chExt cx="1475606" cy="517584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07E35931-A302-A14D-8F36-4AD3D8A455B7}"/>
                </a:ext>
              </a:extLst>
            </p:cNvPr>
            <p:cNvSpPr/>
            <p:nvPr/>
          </p:nvSpPr>
          <p:spPr>
            <a:xfrm>
              <a:off x="272455" y="2192414"/>
              <a:ext cx="1475606" cy="517584"/>
            </a:xfrm>
            <a:prstGeom prst="rect">
              <a:avLst/>
            </a:prstGeom>
            <a:gradFill rotWithShape="0">
              <a:gsLst>
                <a:gs pos="98905">
                  <a:srgbClr val="7F7F7F">
                    <a:lumMod val="50000"/>
                  </a:srgbClr>
                </a:gs>
                <a:gs pos="62000">
                  <a:srgbClr val="7F7F7F">
                    <a:lumMod val="60000"/>
                    <a:lumOff val="40000"/>
                  </a:srgbClr>
                </a:gs>
                <a:gs pos="0">
                  <a:sysClr val="window" lastClr="FFFFFF">
                    <a:lumMod val="95000"/>
                  </a:sysClr>
                </a:gs>
              </a:gsLst>
              <a:path path="circle">
                <a:fillToRect l="50000" t="50000" r="50000" b="50000"/>
              </a:path>
            </a:gradFill>
            <a:ln w="19050" cap="flat" cmpd="sng" algn="ctr">
              <a:solidFill>
                <a:sysClr val="window" lastClr="FFFFFF"/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D36B53D1-223E-2843-852C-229492385754}"/>
                </a:ext>
              </a:extLst>
            </p:cNvPr>
            <p:cNvSpPr txBox="1"/>
            <p:nvPr/>
          </p:nvSpPr>
          <p:spPr>
            <a:xfrm>
              <a:off x="272455" y="2192414"/>
              <a:ext cx="1475606" cy="51758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15240" tIns="15240" rIns="182880" bIns="15240" numCol="1" spcCol="1270" anchor="ctr" anchorCtr="0">
              <a:noAutofit/>
            </a:bodyPr>
            <a:lstStyle/>
            <a:p>
              <a:pPr marL="0" marR="0" lvl="0" indent="0" algn="ctr" defTabSz="10668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50" normalizeH="0" baseline="0" noProof="0" dirty="0">
                  <a:ln w="0"/>
                  <a:solidFill>
                    <a:schemeClr val="bg1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uLnTx/>
                  <a:uFillTx/>
                  <a:latin typeface="Segoe UI"/>
                  <a:ea typeface="+mn-ea"/>
                  <a:cs typeface="+mn-cs"/>
                </a:rPr>
                <a:t>SILVER</a:t>
              </a:r>
              <a:endParaRPr kumimoji="0" lang="en-US" sz="1600" b="1" i="0" u="none" strike="noStrike" kern="1200" cap="none" spc="50" normalizeH="0" baseline="0" noProof="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</p:grpSp>
      <p:pic>
        <p:nvPicPr>
          <p:cNvPr id="39" name="Picture Placeholder 12">
            <a:extLst>
              <a:ext uri="{FF2B5EF4-FFF2-40B4-BE49-F238E27FC236}">
                <a16:creationId xmlns:a16="http://schemas.microsoft.com/office/drawing/2014/main" id="{2D76B0D4-6794-7849-BC19-06309902DC9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618" y="1857781"/>
            <a:ext cx="946284" cy="90175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80E09668-F811-044B-85D6-78E2E38FD229}"/>
              </a:ext>
            </a:extLst>
          </p:cNvPr>
          <p:cNvGrpSpPr/>
          <p:nvPr/>
        </p:nvGrpSpPr>
        <p:grpSpPr>
          <a:xfrm>
            <a:off x="2921718" y="1226558"/>
            <a:ext cx="1696882" cy="517584"/>
            <a:chOff x="301033" y="2192414"/>
            <a:chExt cx="1418451" cy="517584"/>
          </a:xfrm>
          <a:scene3d>
            <a:camera prst="orthographicFront"/>
            <a:lightRig rig="threePt" dir="t"/>
          </a:scene3d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BC8B2EFA-70EB-D544-90F6-D045A273EA42}"/>
                </a:ext>
              </a:extLst>
            </p:cNvPr>
            <p:cNvSpPr/>
            <p:nvPr/>
          </p:nvSpPr>
          <p:spPr>
            <a:xfrm>
              <a:off x="301033" y="2192414"/>
              <a:ext cx="1418451" cy="517584"/>
            </a:xfrm>
            <a:prstGeom prst="rect">
              <a:avLst/>
            </a:prstGeom>
            <a:gradFill rotWithShape="0">
              <a:gsLst>
                <a:gs pos="0">
                  <a:srgbClr val="FFFF00">
                    <a:lumMod val="100000"/>
                  </a:srgbClr>
                </a:gs>
                <a:gs pos="100000">
                  <a:srgbClr val="FFA400">
                    <a:lumMod val="97000"/>
                    <a:lumOff val="3000"/>
                  </a:srgbClr>
                </a:gs>
              </a:gsLst>
              <a:path path="circle">
                <a:fillToRect l="50000" t="50000" r="50000" b="50000"/>
              </a:path>
            </a:gradFill>
            <a:ln w="6350" cap="flat" cmpd="sng" algn="ctr">
              <a:solidFill>
                <a:sysClr val="window" lastClr="FFFFFF"/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p3d extrusionH="76200" contourW="12700">
              <a:contourClr>
                <a:sysClr val="window" lastClr="FFFFFF"/>
              </a:contourClr>
            </a:sp3d>
          </p:spPr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F6CEB45C-C72B-3945-86F6-674765EF46CC}"/>
                </a:ext>
              </a:extLst>
            </p:cNvPr>
            <p:cNvSpPr txBox="1"/>
            <p:nvPr/>
          </p:nvSpPr>
          <p:spPr>
            <a:xfrm>
              <a:off x="301033" y="2192414"/>
              <a:ext cx="1418451" cy="517584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15240" tIns="15240" rIns="182880" bIns="15240" numCol="1" spcCol="1270" anchor="ctr" anchorCtr="0">
              <a:noAutofit/>
            </a:bodyPr>
            <a:lstStyle/>
            <a:p>
              <a:pPr marL="0" marR="0" lvl="0" indent="0" algn="ctr" defTabSz="10668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50" normalizeH="0" baseline="0" noProof="0" dirty="0">
                  <a:ln w="0"/>
                  <a:solidFill>
                    <a:srgbClr val="CC9900"/>
                  </a:solidFill>
                  <a:effectLst>
                    <a:innerShdw blurRad="63500" dist="50800" dir="13500000">
                      <a:srgbClr val="15284B">
                        <a:alpha val="50000"/>
                      </a:srgbClr>
                    </a:innerShdw>
                  </a:effectLst>
                  <a:uLnTx/>
                  <a:uFillTx/>
                  <a:latin typeface="Segoe UI"/>
                  <a:ea typeface="+mn-ea"/>
                  <a:cs typeface="+mn-cs"/>
                </a:rPr>
                <a:t>GOLD</a:t>
              </a:r>
              <a:endParaRPr kumimoji="0" lang="en-US" sz="1600" b="1" i="0" u="none" strike="noStrike" kern="1200" cap="none" spc="50" normalizeH="0" baseline="0" noProof="0" dirty="0">
                <a:ln w="0"/>
                <a:solidFill>
                  <a:srgbClr val="CC9900"/>
                </a:solidFill>
                <a:effectLst>
                  <a:innerShdw blurRad="63500" dist="50800" dir="13500000">
                    <a:srgbClr val="15284B">
                      <a:alpha val="50000"/>
                    </a:srgbClr>
                  </a:innerShdw>
                </a:effectLst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</p:grpSp>
      <p:pic>
        <p:nvPicPr>
          <p:cNvPr id="43" name="Picture Placeholder 12">
            <a:extLst>
              <a:ext uri="{FF2B5EF4-FFF2-40B4-BE49-F238E27FC236}">
                <a16:creationId xmlns:a16="http://schemas.microsoft.com/office/drawing/2014/main" id="{B556DA12-B526-8742-BF16-A03CC0047EB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963" y="946087"/>
            <a:ext cx="951918" cy="90712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44" name="Group 43">
            <a:extLst>
              <a:ext uri="{FF2B5EF4-FFF2-40B4-BE49-F238E27FC236}">
                <a16:creationId xmlns:a16="http://schemas.microsoft.com/office/drawing/2014/main" id="{C57522CC-1D2C-0040-A487-E5921526CB2A}"/>
              </a:ext>
            </a:extLst>
          </p:cNvPr>
          <p:cNvGrpSpPr/>
          <p:nvPr/>
        </p:nvGrpSpPr>
        <p:grpSpPr>
          <a:xfrm>
            <a:off x="4956591" y="2168556"/>
            <a:ext cx="3350177" cy="517584"/>
            <a:chOff x="272455" y="2192414"/>
            <a:chExt cx="1475606" cy="517584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A0E5EDF2-6A34-5744-94D4-519A548171D1}"/>
                </a:ext>
              </a:extLst>
            </p:cNvPr>
            <p:cNvSpPr/>
            <p:nvPr/>
          </p:nvSpPr>
          <p:spPr>
            <a:xfrm>
              <a:off x="272455" y="2192414"/>
              <a:ext cx="1475606" cy="517584"/>
            </a:xfrm>
            <a:prstGeom prst="rect">
              <a:avLst/>
            </a:prstGeom>
            <a:gradFill rotWithShape="0">
              <a:gsLst>
                <a:gs pos="98905">
                  <a:srgbClr val="7F7F7F">
                    <a:lumMod val="50000"/>
                  </a:srgbClr>
                </a:gs>
                <a:gs pos="62000">
                  <a:srgbClr val="7F7F7F">
                    <a:lumMod val="60000"/>
                    <a:lumOff val="40000"/>
                  </a:srgbClr>
                </a:gs>
                <a:gs pos="0">
                  <a:sysClr val="window" lastClr="FFFFFF">
                    <a:lumMod val="95000"/>
                  </a:sysClr>
                </a:gs>
              </a:gsLst>
              <a:path path="circle">
                <a:fillToRect l="50000" t="50000" r="50000" b="50000"/>
              </a:path>
            </a:gradFill>
            <a:ln w="19050" cap="flat" cmpd="sng" algn="ctr">
              <a:solidFill>
                <a:sysClr val="window" lastClr="FFFFFF"/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5FEE56F3-E963-1843-A2E4-B16D2CC554C4}"/>
                </a:ext>
              </a:extLst>
            </p:cNvPr>
            <p:cNvSpPr txBox="1"/>
            <p:nvPr/>
          </p:nvSpPr>
          <p:spPr>
            <a:xfrm>
              <a:off x="272455" y="2192414"/>
              <a:ext cx="1475606" cy="51758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15240" tIns="15240" rIns="182880" bIns="15240" numCol="1" spcCol="1270" anchor="ctr" anchorCtr="0">
              <a:noAutofit/>
            </a:bodyPr>
            <a:lstStyle/>
            <a:p>
              <a:pPr marL="0" marR="0" lvl="0" indent="0" algn="ctr" defTabSz="10668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spc="50" dirty="0">
                  <a:ln w="0"/>
                  <a:solidFill>
                    <a:schemeClr val="bg1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60</a:t>
              </a:r>
              <a:r>
                <a:rPr kumimoji="0" lang="en-US" sz="3200" b="1" i="0" u="none" strike="noStrike" kern="1200" cap="none" spc="50" normalizeH="0" baseline="0" noProof="0" dirty="0">
                  <a:ln w="0"/>
                  <a:solidFill>
                    <a:schemeClr val="bg1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– 69.9%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8A362B5E-2B07-B74A-9228-7E55C1E2B189}"/>
              </a:ext>
            </a:extLst>
          </p:cNvPr>
          <p:cNvGrpSpPr/>
          <p:nvPr/>
        </p:nvGrpSpPr>
        <p:grpSpPr>
          <a:xfrm>
            <a:off x="4914123" y="1226558"/>
            <a:ext cx="3392645" cy="517584"/>
            <a:chOff x="301033" y="2192414"/>
            <a:chExt cx="1418451" cy="517584"/>
          </a:xfrm>
          <a:scene3d>
            <a:camera prst="orthographicFront"/>
            <a:lightRig rig="threePt" dir="t"/>
          </a:scene3d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8DF87E49-775E-774F-AAB4-FC2065057AA7}"/>
                </a:ext>
              </a:extLst>
            </p:cNvPr>
            <p:cNvSpPr/>
            <p:nvPr/>
          </p:nvSpPr>
          <p:spPr>
            <a:xfrm>
              <a:off x="301033" y="2192414"/>
              <a:ext cx="1418451" cy="517584"/>
            </a:xfrm>
            <a:prstGeom prst="rect">
              <a:avLst/>
            </a:prstGeom>
            <a:gradFill rotWithShape="0">
              <a:gsLst>
                <a:gs pos="0">
                  <a:srgbClr val="FFFF00">
                    <a:lumMod val="100000"/>
                  </a:srgbClr>
                </a:gs>
                <a:gs pos="100000">
                  <a:srgbClr val="FFA400">
                    <a:lumMod val="97000"/>
                    <a:lumOff val="3000"/>
                  </a:srgbClr>
                </a:gs>
              </a:gsLst>
              <a:path path="circle">
                <a:fillToRect l="50000" t="50000" r="50000" b="50000"/>
              </a:path>
            </a:gradFill>
            <a:ln w="6350" cap="flat" cmpd="sng" algn="ctr">
              <a:solidFill>
                <a:sysClr val="window" lastClr="FFFFFF"/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p3d extrusionH="76200" contourW="12700">
              <a:contourClr>
                <a:sysClr val="window" lastClr="FFFFFF"/>
              </a:contourClr>
            </a:sp3d>
          </p:spPr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CD8FE614-9811-D64C-9AC9-13138BDEEC2E}"/>
                </a:ext>
              </a:extLst>
            </p:cNvPr>
            <p:cNvSpPr txBox="1"/>
            <p:nvPr/>
          </p:nvSpPr>
          <p:spPr>
            <a:xfrm>
              <a:off x="301033" y="2192414"/>
              <a:ext cx="1418451" cy="517584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15240" tIns="15240" rIns="182880" bIns="152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b="1" spc="50" dirty="0">
                  <a:ln w="0"/>
                  <a:solidFill>
                    <a:srgbClr val="CC9900"/>
                  </a:solidFill>
                  <a:effectLst>
                    <a:innerShdw blurRad="63500" dist="50800" dir="13500000">
                      <a:srgbClr val="15284B">
                        <a:alpha val="50000"/>
                      </a:srgbClr>
                    </a:inn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70%+</a:t>
              </a:r>
              <a:endParaRPr kumimoji="0" lang="en-US" sz="3200" b="1" i="0" u="none" strike="noStrike" kern="1200" cap="none" spc="50" normalizeH="0" baseline="0" noProof="0" dirty="0">
                <a:ln w="0"/>
                <a:solidFill>
                  <a:srgbClr val="CC9900"/>
                </a:solidFill>
                <a:effectLst>
                  <a:innerShdw blurRad="63500" dist="50800" dir="13500000">
                    <a:srgbClr val="15284B">
                      <a:alpha val="50000"/>
                    </a:srgbClr>
                  </a:inn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3213B19-8F60-A847-B74C-8CA213E73A0F}"/>
              </a:ext>
            </a:extLst>
          </p:cNvPr>
          <p:cNvGrpSpPr/>
          <p:nvPr/>
        </p:nvGrpSpPr>
        <p:grpSpPr>
          <a:xfrm>
            <a:off x="4914123" y="3001485"/>
            <a:ext cx="3392645" cy="517549"/>
            <a:chOff x="348198" y="2192432"/>
            <a:chExt cx="1696882" cy="517549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342C4C3A-7546-1147-9543-1FF92FB5E58C}"/>
                </a:ext>
              </a:extLst>
            </p:cNvPr>
            <p:cNvSpPr/>
            <p:nvPr/>
          </p:nvSpPr>
          <p:spPr>
            <a:xfrm>
              <a:off x="348198" y="2192432"/>
              <a:ext cx="1696882" cy="517549"/>
            </a:xfrm>
            <a:prstGeom prst="rect">
              <a:avLst/>
            </a:prstGeom>
            <a:gradFill rotWithShape="0">
              <a:gsLst>
                <a:gs pos="0">
                  <a:srgbClr val="A35630"/>
                </a:gs>
                <a:gs pos="100000">
                  <a:srgbClr val="000000"/>
                </a:gs>
              </a:gsLst>
              <a:path path="circle">
                <a:fillToRect l="50000" t="50000" r="50000" b="50000"/>
              </a:path>
            </a:gradFill>
            <a:ln w="1905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E828641A-E36A-684B-BCC7-F4011524C3F5}"/>
                </a:ext>
              </a:extLst>
            </p:cNvPr>
            <p:cNvSpPr txBox="1"/>
            <p:nvPr/>
          </p:nvSpPr>
          <p:spPr>
            <a:xfrm>
              <a:off x="348198" y="2192432"/>
              <a:ext cx="1696882" cy="51754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82880" bIns="127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200" b="1" spc="50" dirty="0">
                  <a:ln w="0"/>
                  <a:solidFill>
                    <a:schemeClr val="bg1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  <a:r>
                <a:rPr lang="en-US" sz="3200" b="1" kern="1200" cap="none" spc="50" dirty="0">
                  <a:ln w="0"/>
                  <a:solidFill>
                    <a:schemeClr val="bg1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0 – 59.9%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6B7A3870-115F-A545-9E94-5A41E0917F9A}"/>
              </a:ext>
            </a:extLst>
          </p:cNvPr>
          <p:cNvGrpSpPr/>
          <p:nvPr/>
        </p:nvGrpSpPr>
        <p:grpSpPr>
          <a:xfrm>
            <a:off x="4914123" y="3879169"/>
            <a:ext cx="3520750" cy="517549"/>
            <a:chOff x="348198" y="2192432"/>
            <a:chExt cx="1764587" cy="517549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E2A493F5-088C-5540-8F8A-2A5EB9968813}"/>
                </a:ext>
              </a:extLst>
            </p:cNvPr>
            <p:cNvSpPr/>
            <p:nvPr/>
          </p:nvSpPr>
          <p:spPr>
            <a:xfrm>
              <a:off x="348198" y="2192432"/>
              <a:ext cx="1696882" cy="517549"/>
            </a:xfrm>
            <a:prstGeom prst="rect">
              <a:avLst/>
            </a:prstGeom>
            <a:gradFill rotWithShape="0">
              <a:gsLst>
                <a:gs pos="0">
                  <a:srgbClr val="D87B41"/>
                </a:gs>
                <a:gs pos="76000">
                  <a:srgbClr val="612C19"/>
                </a:gs>
              </a:gsLst>
              <a:path path="circle">
                <a:fillToRect l="50000" t="50000" r="50000" b="50000"/>
              </a:path>
            </a:gradFill>
            <a:ln w="1905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93DCB9A4-B0E9-F242-858C-08024C436197}"/>
                </a:ext>
              </a:extLst>
            </p:cNvPr>
            <p:cNvSpPr txBox="1"/>
            <p:nvPr/>
          </p:nvSpPr>
          <p:spPr>
            <a:xfrm>
              <a:off x="415903" y="2192432"/>
              <a:ext cx="1696882" cy="51754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274320" bIns="127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200" b="1" spc="50" dirty="0">
                  <a:ln w="0"/>
                  <a:solidFill>
                    <a:schemeClr val="bg1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46</a:t>
              </a:r>
              <a:r>
                <a:rPr lang="en-US" sz="3200" b="1" kern="1200" cap="none" spc="50" dirty="0">
                  <a:ln w="0"/>
                  <a:solidFill>
                    <a:schemeClr val="bg1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.2 – 49%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58081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Diamond Status</a:t>
            </a:r>
          </a:p>
        </p:txBody>
      </p:sp>
      <p:pic>
        <p:nvPicPr>
          <p:cNvPr id="4" name="Picture 3" descr="Kansas-Can-blue_white-gold-sta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95350"/>
            <a:ext cx="2514601" cy="3810000"/>
          </a:xfrm>
          <a:prstGeom prst="rect">
            <a:avLst/>
          </a:prstGeom>
        </p:spPr>
      </p:pic>
      <p:pic>
        <p:nvPicPr>
          <p:cNvPr id="62" name="Picture Placeholder 12">
            <a:extLst>
              <a:ext uri="{FF2B5EF4-FFF2-40B4-BE49-F238E27FC236}">
                <a16:creationId xmlns:a16="http://schemas.microsoft.com/office/drawing/2014/main" id="{642108E4-CCA0-2841-AB5B-46CDA77B78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2282" y="1088576"/>
            <a:ext cx="2266627" cy="215996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2" name="Rectangle 71">
            <a:extLst>
              <a:ext uri="{FF2B5EF4-FFF2-40B4-BE49-F238E27FC236}">
                <a16:creationId xmlns:a16="http://schemas.microsoft.com/office/drawing/2014/main" id="{DC784A1F-3E12-844F-ACED-5B6FFC5CE61A}"/>
              </a:ext>
            </a:extLst>
          </p:cNvPr>
          <p:cNvSpPr/>
          <p:nvPr/>
        </p:nvSpPr>
        <p:spPr>
          <a:xfrm>
            <a:off x="4956590" y="1812094"/>
            <a:ext cx="3737958" cy="1202325"/>
          </a:xfrm>
          <a:prstGeom prst="rect">
            <a:avLst/>
          </a:prstGeom>
          <a:gradFill flip="none" rotWithShape="1">
            <a:gsLst>
              <a:gs pos="100000">
                <a:srgbClr val="EBEBEB"/>
              </a:gs>
              <a:gs pos="99000">
                <a:srgbClr val="7F7F7F">
                  <a:lumMod val="60000"/>
                  <a:lumOff val="40000"/>
                </a:srgbClr>
              </a:gs>
              <a:gs pos="41000">
                <a:sysClr val="window" lastClr="FFFFFF">
                  <a:lumMod val="27000"/>
                  <a:lumOff val="73000"/>
                </a:sysClr>
              </a:gs>
            </a:gsLst>
            <a:path path="shape">
              <a:fillToRect l="50000" t="50000" r="50000" b="50000"/>
            </a:path>
            <a:tileRect/>
          </a:gradFill>
          <a:ln w="19050" cap="flat" cmpd="sng" algn="ctr">
            <a:solidFill>
              <a:sysClr val="window" lastClr="FFFFFF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18D96DE-A78C-5240-9393-2E1994F7F57A}"/>
              </a:ext>
            </a:extLst>
          </p:cNvPr>
          <p:cNvSpPr/>
          <p:nvPr/>
        </p:nvSpPr>
        <p:spPr>
          <a:xfrm>
            <a:off x="5016580" y="1903886"/>
            <a:ext cx="3617977" cy="10187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US" sz="2800" b="1" spc="50" dirty="0">
                <a:ln w="0"/>
                <a:solidFill>
                  <a:srgbClr val="C1C1C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Achieves all outcomes</a:t>
            </a:r>
          </a:p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US" sz="2800" b="1" spc="50" dirty="0">
                <a:ln w="0"/>
                <a:solidFill>
                  <a:srgbClr val="C1C1C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at Gold Levels</a:t>
            </a:r>
          </a:p>
        </p:txBody>
      </p:sp>
    </p:spTree>
    <p:extLst>
      <p:ext uri="{BB962C8B-B14F-4D97-AF65-F5344CB8AC3E}">
        <p14:creationId xmlns:p14="http://schemas.microsoft.com/office/powerpoint/2010/main" val="710057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560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1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4" b="6919"/>
          <a:stretch/>
        </p:blipFill>
        <p:spPr>
          <a:xfrm>
            <a:off x="1" y="-19050"/>
            <a:ext cx="9143999" cy="3162300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885825" y="3200400"/>
            <a:ext cx="7372350" cy="1158009"/>
          </a:xfrm>
        </p:spPr>
        <p:txBody>
          <a:bodyPr>
            <a:noAutofit/>
          </a:bodyPr>
          <a:lstStyle/>
          <a:p>
            <a:pPr marL="0" indent="0">
              <a:lnSpc>
                <a:spcPts val="4000"/>
              </a:lnSpc>
              <a:buNone/>
            </a:pPr>
            <a:r>
              <a:rPr lang="en-US" sz="4500" dirty="0">
                <a:solidFill>
                  <a:schemeClr val="tx2"/>
                </a:solidFill>
              </a:rPr>
              <a:t>Kansas leads the </a:t>
            </a:r>
            <a:r>
              <a:rPr lang="en-US" sz="4500" dirty="0">
                <a:solidFill>
                  <a:schemeClr val="bg2"/>
                </a:solidFill>
                <a:latin typeface="Arial Black" panose="020B0A04020102020204" pitchFamily="34" charset="0"/>
              </a:rPr>
              <a:t>world</a:t>
            </a:r>
            <a:r>
              <a:rPr lang="en-US" sz="4500" dirty="0">
                <a:solidFill>
                  <a:schemeClr val="tx2"/>
                </a:solidFill>
              </a:rPr>
              <a:t> in the success of each student</a:t>
            </a:r>
          </a:p>
        </p:txBody>
      </p:sp>
      <p:sp>
        <p:nvSpPr>
          <p:cNvPr id="5" name="Title 4"/>
          <p:cNvSpPr txBox="1">
            <a:spLocks/>
          </p:cNvSpPr>
          <p:nvPr/>
        </p:nvSpPr>
        <p:spPr>
          <a:xfrm>
            <a:off x="457200" y="0"/>
            <a:ext cx="8839200" cy="382587"/>
          </a:xfrm>
          <a:prstGeom prst="rect">
            <a:avLst/>
          </a:prstGeom>
          <a:noFill/>
        </p:spPr>
        <p:txBody>
          <a:bodyPr vert="horz" wrap="square" lIns="0" tIns="0" rIns="0" bIns="9144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+mj-ea"/>
                <a:cs typeface="+mj-cs"/>
              </a:rPr>
              <a:t>A NEW Vision for Kansas ...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0365" y="4886295"/>
            <a:ext cx="2379177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15284B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KANSAS STATE DEPARTMENT OF EDUCATION </a:t>
            </a:r>
            <a:r>
              <a:rPr kumimoji="0" lang="en-US" sz="700" b="0" i="1" u="none" strike="noStrike" kern="1200" cap="none" spc="0" normalizeH="0" baseline="0" noProof="0" dirty="0">
                <a:ln>
                  <a:noFill/>
                </a:ln>
                <a:solidFill>
                  <a:srgbClr val="15284B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| www.ksde.org</a:t>
            </a:r>
          </a:p>
        </p:txBody>
      </p:sp>
    </p:spTree>
    <p:extLst>
      <p:ext uri="{BB962C8B-B14F-4D97-AF65-F5344CB8AC3E}">
        <p14:creationId xmlns:p14="http://schemas.microsoft.com/office/powerpoint/2010/main" val="2917364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600200" y="2"/>
            <a:ext cx="6172200" cy="855127"/>
          </a:xfrm>
        </p:spPr>
        <p:txBody>
          <a:bodyPr>
            <a:noAutofit/>
          </a:bodyPr>
          <a:lstStyle/>
          <a:p>
            <a:pPr algn="ctr"/>
            <a:r>
              <a:rPr lang="en-US" sz="3375" dirty="0"/>
              <a:t>Kansans Can Competencies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3562351"/>
            <a:ext cx="1981200" cy="1027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7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Gaumer Erickson, A.S., Soukup, J.H., &amp; Noonan, P. (2013). </a:t>
            </a:r>
            <a:r>
              <a:rPr kumimoji="0" lang="en-US" sz="675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College &amp; Career Competency Wheel</a:t>
            </a:r>
            <a:r>
              <a:rPr kumimoji="0" lang="en-US" sz="67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. Lawrence, KS: University of Kansas, Center for Research on Learning. Derived in part from Pellegrino, J.W., &amp; Hilton, M.L. (Eds.). (2012). </a:t>
            </a:r>
            <a:r>
              <a:rPr kumimoji="0" lang="en-US" sz="675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Education for Life and Work: Developing Transferable Knowledge and Skills in the 21</a:t>
            </a:r>
            <a:r>
              <a:rPr kumimoji="0" lang="en-US" sz="675" b="0" i="1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st</a:t>
            </a:r>
            <a:r>
              <a:rPr kumimoji="0" lang="en-US" sz="675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 Century. </a:t>
            </a:r>
            <a:r>
              <a:rPr kumimoji="0" lang="en-US" sz="67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Washington, DC: National Academies Press.</a:t>
            </a:r>
            <a:r>
              <a:rPr kumimoji="0" lang="en-US" sz="67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511335"/>
            <a:ext cx="5313420" cy="4720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63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-198120" y="-22859"/>
            <a:ext cx="6172200" cy="855127"/>
          </a:xfrm>
        </p:spPr>
        <p:txBody>
          <a:bodyPr>
            <a:noAutofit/>
          </a:bodyPr>
          <a:lstStyle/>
          <a:p>
            <a:r>
              <a:rPr lang="en-US" sz="3375" dirty="0"/>
              <a:t>Kansans said…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792FDD1-D7F8-9342-9E6E-6BE6B50CA4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14400"/>
            <a:ext cx="9144000" cy="3786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843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maller_moon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62"/>
          <a:stretch/>
        </p:blipFill>
        <p:spPr>
          <a:xfrm>
            <a:off x="3702950" y="163023"/>
            <a:ext cx="1403741" cy="2320843"/>
          </a:xfrm>
          <a:prstGeom prst="rect">
            <a:avLst/>
          </a:prstGeom>
          <a:effectLst>
            <a:outerShdw blurRad="38100" dist="50800" dir="5400000" sx="101000" sy="101000" algn="t" rotWithShape="0">
              <a:prstClr val="black"/>
            </a:outerShdw>
          </a:effectLst>
          <a:scene3d>
            <a:camera prst="orthographicFront"/>
            <a:lightRig rig="threePt" dir="t"/>
          </a:scene3d>
          <a:sp3d prstMaterial="matte">
            <a:contourClr>
              <a:schemeClr val="tx1"/>
            </a:contourClr>
          </a:sp3d>
        </p:spPr>
      </p:pic>
      <p:sp>
        <p:nvSpPr>
          <p:cNvPr id="14" name="Rectangle 13"/>
          <p:cNvSpPr/>
          <p:nvPr/>
        </p:nvSpPr>
        <p:spPr>
          <a:xfrm>
            <a:off x="2013095" y="2157343"/>
            <a:ext cx="5117812" cy="1323439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ctr"/>
            <a:r>
              <a:rPr lang="en-US" sz="8000" dirty="0">
                <a:solidFill>
                  <a:schemeClr val="bg1"/>
                </a:solidFill>
                <a:effectLst>
                  <a:outerShdw blurRad="50800" dist="50800" dir="5400000" sx="101000" sy="101000" algn="t" rotWithShape="0">
                    <a:schemeClr val="tx1"/>
                  </a:outerShdw>
                </a:effectLst>
                <a:latin typeface="Alex Brush" panose="02000400000000000000" pitchFamily="2" charset="0"/>
              </a:rPr>
              <a:t>Recognition</a:t>
            </a:r>
          </a:p>
        </p:txBody>
      </p:sp>
    </p:spTree>
    <p:extLst>
      <p:ext uri="{BB962C8B-B14F-4D97-AF65-F5344CB8AC3E}">
        <p14:creationId xmlns:p14="http://schemas.microsoft.com/office/powerpoint/2010/main" val="518314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3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033"/>
                            </p:stCondLst>
                            <p:childTnLst>
                              <p:par>
                                <p:cTn id="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033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9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4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Commissioner Award</a:t>
            </a:r>
          </a:p>
        </p:txBody>
      </p:sp>
      <p:pic>
        <p:nvPicPr>
          <p:cNvPr id="4" name="Picture 3" descr="Kansas-Can-blue_white-gold-sta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95350"/>
            <a:ext cx="2514601" cy="3810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C6022BE-0012-D641-8327-D648DE02B740}"/>
              </a:ext>
            </a:extLst>
          </p:cNvPr>
          <p:cNvSpPr txBox="1"/>
          <p:nvPr/>
        </p:nvSpPr>
        <p:spPr>
          <a:xfrm>
            <a:off x="3061765" y="1421273"/>
            <a:ext cx="587674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tx2"/>
                </a:solidFill>
              </a:rPr>
              <a:t>Districts that outperform their predictive rate above .40 effect size.</a:t>
            </a:r>
          </a:p>
        </p:txBody>
      </p:sp>
    </p:spTree>
    <p:extLst>
      <p:ext uri="{BB962C8B-B14F-4D97-AF65-F5344CB8AC3E}">
        <p14:creationId xmlns:p14="http://schemas.microsoft.com/office/powerpoint/2010/main" val="458129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742952"/>
            <a:ext cx="2267104" cy="3674583"/>
          </a:xfrm>
          <a:prstGeom prst="rect">
            <a:avLst/>
          </a:prstGeom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92A551BD-FAED-6D43-A626-ED1AEA153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1" y="345575"/>
            <a:ext cx="4410204" cy="735625"/>
          </a:xfrm>
        </p:spPr>
        <p:txBody>
          <a:bodyPr/>
          <a:lstStyle/>
          <a:p>
            <a:r>
              <a:rPr lang="en-US" dirty="0"/>
              <a:t>		     </a:t>
            </a:r>
            <a:r>
              <a:rPr lang="en-US" sz="2400" dirty="0"/>
              <a:t>Size     2018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FED32A1-B3A7-EB4D-83C8-57FC5ACD453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790544" y="1109077"/>
          <a:ext cx="2065176" cy="345238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75716">
                  <a:extLst>
                    <a:ext uri="{9D8B030D-6E8A-4147-A177-3AD203B41FA5}">
                      <a16:colId xmlns:a16="http://schemas.microsoft.com/office/drawing/2014/main" val="908646932"/>
                    </a:ext>
                  </a:extLst>
                </a:gridCol>
                <a:gridCol w="989460">
                  <a:extLst>
                    <a:ext uri="{9D8B030D-6E8A-4147-A177-3AD203B41FA5}">
                      <a16:colId xmlns:a16="http://schemas.microsoft.com/office/drawing/2014/main" val="1106282585"/>
                    </a:ext>
                  </a:extLst>
                </a:gridCol>
              </a:tblGrid>
              <a:tr h="3835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>
                          <a:effectLst/>
                        </a:rPr>
                        <a:t>426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180" marR="19180" marT="1918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>
                          <a:effectLst/>
                        </a:rPr>
                        <a:t>50.6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180" marR="19180" marT="1918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7208582"/>
                  </a:ext>
                </a:extLst>
              </a:tr>
              <a:tr h="3835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>
                          <a:effectLst/>
                        </a:rPr>
                        <a:t>354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180" marR="19180" marT="1918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>
                          <a:effectLst/>
                        </a:rPr>
                        <a:t>50.5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180" marR="19180" marT="1918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2527562"/>
                  </a:ext>
                </a:extLst>
              </a:tr>
              <a:tr h="3835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>
                          <a:effectLst/>
                        </a:rPr>
                        <a:t>1,492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180" marR="19180" marT="1918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>
                          <a:effectLst/>
                        </a:rPr>
                        <a:t>50.4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180" marR="19180" marT="1918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5303505"/>
                  </a:ext>
                </a:extLst>
              </a:tr>
              <a:tr h="3835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>
                          <a:effectLst/>
                        </a:rPr>
                        <a:t>392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180" marR="19180" marT="1918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>
                          <a:effectLst/>
                        </a:rPr>
                        <a:t>50.3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180" marR="19180" marT="1918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65164"/>
                  </a:ext>
                </a:extLst>
              </a:tr>
              <a:tr h="3835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>
                          <a:effectLst/>
                        </a:rPr>
                        <a:t>365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180" marR="19180" marT="1918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>
                          <a:effectLst/>
                        </a:rPr>
                        <a:t>50.3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180" marR="19180" marT="1918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0439973"/>
                  </a:ext>
                </a:extLst>
              </a:tr>
              <a:tr h="3835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>
                          <a:effectLst/>
                        </a:rPr>
                        <a:t>367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180" marR="19180" marT="1918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>
                          <a:effectLst/>
                        </a:rPr>
                        <a:t>50.0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180" marR="19180" marT="1918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4342755"/>
                  </a:ext>
                </a:extLst>
              </a:tr>
              <a:tr h="3835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>
                          <a:effectLst/>
                        </a:rPr>
                        <a:t>205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180" marR="19180" marT="1918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>
                          <a:effectLst/>
                        </a:rPr>
                        <a:t>50.0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180" marR="19180" marT="1918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0196940"/>
                  </a:ext>
                </a:extLst>
              </a:tr>
              <a:tr h="3835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>
                          <a:effectLst/>
                        </a:rPr>
                        <a:t>106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180" marR="19180" marT="1918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>
                          <a:effectLst/>
                        </a:rPr>
                        <a:t>50.0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180" marR="19180" marT="1918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4283091"/>
                  </a:ext>
                </a:extLst>
              </a:tr>
              <a:tr h="3835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>
                          <a:effectLst/>
                        </a:rPr>
                        <a:t>1,323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180" marR="19180" marT="1918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>
                          <a:effectLst/>
                        </a:rPr>
                        <a:t>50.0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180" marR="19180" marT="1918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0091940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E13E7C0-1D62-C647-9D8B-73630E9F8D7D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113998" y="1109077"/>
          <a:ext cx="2583155" cy="345238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87416">
                  <a:extLst>
                    <a:ext uri="{9D8B030D-6E8A-4147-A177-3AD203B41FA5}">
                      <a16:colId xmlns:a16="http://schemas.microsoft.com/office/drawing/2014/main" val="285607980"/>
                    </a:ext>
                  </a:extLst>
                </a:gridCol>
                <a:gridCol w="63760">
                  <a:extLst>
                    <a:ext uri="{9D8B030D-6E8A-4147-A177-3AD203B41FA5}">
                      <a16:colId xmlns:a16="http://schemas.microsoft.com/office/drawing/2014/main" val="251902799"/>
                    </a:ext>
                  </a:extLst>
                </a:gridCol>
                <a:gridCol w="831979">
                  <a:extLst>
                    <a:ext uri="{9D8B030D-6E8A-4147-A177-3AD203B41FA5}">
                      <a16:colId xmlns:a16="http://schemas.microsoft.com/office/drawing/2014/main" val="4272353935"/>
                    </a:ext>
                  </a:extLst>
                </a:gridCol>
              </a:tblGrid>
              <a:tr h="3835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>
                          <a:effectLst/>
                        </a:rPr>
                        <a:t>54.8 -  58.1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180" marR="19180" marT="1918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180" marR="19180" marT="1918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>
                          <a:effectLst/>
                        </a:rPr>
                        <a:t>-0.88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180" marR="19180" marT="1918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1912777"/>
                  </a:ext>
                </a:extLst>
              </a:tr>
              <a:tr h="3835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>
                          <a:effectLst/>
                        </a:rPr>
                        <a:t>58.4 -  64.5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180" marR="19180" marT="1918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180" marR="19180" marT="1918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>
                          <a:effectLst/>
                        </a:rPr>
                        <a:t>-1.65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180" marR="19180" marT="1918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959302"/>
                  </a:ext>
                </a:extLst>
              </a:tr>
              <a:tr h="3835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>
                          <a:effectLst/>
                        </a:rPr>
                        <a:t>49.7 -  51.9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180" marR="19180" marT="1918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180" marR="19180" marT="1918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>
                          <a:effectLst/>
                        </a:rPr>
                        <a:t>-0.06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180" marR="19180" marT="1918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6186250"/>
                  </a:ext>
                </a:extLst>
              </a:tr>
              <a:tr h="3835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>
                          <a:effectLst/>
                        </a:rPr>
                        <a:t>45.9 -  50.0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180" marR="19180" marT="1918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180" marR="19180" marT="1918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>
                          <a:effectLst/>
                        </a:rPr>
                        <a:t>0.36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180" marR="19180" marT="1918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099661"/>
                  </a:ext>
                </a:extLst>
              </a:tr>
              <a:tr h="3835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>
                          <a:effectLst/>
                        </a:rPr>
                        <a:t>48.6 -  51.5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180" marR="19180" marT="1918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180" marR="19180" marT="1918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>
                          <a:effectLst/>
                        </a:rPr>
                        <a:t>0.03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180" marR="19180" marT="1918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9775015"/>
                  </a:ext>
                </a:extLst>
              </a:tr>
              <a:tr h="3835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>
                          <a:effectLst/>
                        </a:rPr>
                        <a:t>45.1 -  48.2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180" marR="19180" marT="1918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180" marR="19180" marT="1918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>
                          <a:effectLst/>
                        </a:rPr>
                        <a:t>0.50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180" marR="19180" marT="1918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4138810"/>
                  </a:ext>
                </a:extLst>
              </a:tr>
              <a:tr h="3835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>
                          <a:effectLst/>
                        </a:rPr>
                        <a:t>45.4 -  52.0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180" marR="19180" marT="1918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180" marR="19180" marT="1918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>
                          <a:effectLst/>
                        </a:rPr>
                        <a:t>0.19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180" marR="19180" marT="1918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0059996"/>
                  </a:ext>
                </a:extLst>
              </a:tr>
              <a:tr h="3835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>
                          <a:effectLst/>
                        </a:rPr>
                        <a:t>33.9 -  38.6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180" marR="19180" marT="1918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180" marR="19180" marT="1918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>
                          <a:effectLst/>
                        </a:rPr>
                        <a:t>2.06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180" marR="19180" marT="1918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6249683"/>
                  </a:ext>
                </a:extLst>
              </a:tr>
              <a:tr h="3835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>
                          <a:effectLst/>
                        </a:rPr>
                        <a:t>53.8 -  56.8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180" marR="19180" marT="1918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180" marR="19180" marT="1918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>
                          <a:effectLst/>
                        </a:rPr>
                        <a:t>-0.79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180" marR="19180" marT="1918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6644780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438AD12-5BF5-984B-83D6-7AC6D249B445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855721" y="3035626"/>
          <a:ext cx="1155700" cy="3907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55700">
                  <a:extLst>
                    <a:ext uri="{9D8B030D-6E8A-4147-A177-3AD203B41FA5}">
                      <a16:colId xmlns:a16="http://schemas.microsoft.com/office/drawing/2014/main" val="3642518492"/>
                    </a:ext>
                  </a:extLst>
                </a:gridCol>
              </a:tblGrid>
              <a:tr h="3907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>
                          <a:effectLst/>
                        </a:rPr>
                        <a:t>50.4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5749654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A34C261A-4454-764E-A5FA-F4E7929996A9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855721" y="1862155"/>
          <a:ext cx="1155700" cy="3907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55700">
                  <a:extLst>
                    <a:ext uri="{9D8B030D-6E8A-4147-A177-3AD203B41FA5}">
                      <a16:colId xmlns:a16="http://schemas.microsoft.com/office/drawing/2014/main" val="3642518492"/>
                    </a:ext>
                  </a:extLst>
                </a:gridCol>
              </a:tblGrid>
              <a:tr h="3907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49.2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5749654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0565C5CE-A53E-284A-A3C2-646FDB19298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855721" y="3798547"/>
          <a:ext cx="1155700" cy="3907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55700">
                  <a:extLst>
                    <a:ext uri="{9D8B030D-6E8A-4147-A177-3AD203B41FA5}">
                      <a16:colId xmlns:a16="http://schemas.microsoft.com/office/drawing/2014/main" val="3642518492"/>
                    </a:ext>
                  </a:extLst>
                </a:gridCol>
              </a:tblGrid>
              <a:tr h="3907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63.3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5749654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050280F9-8F41-2D41-A651-274804F9DD06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855721" y="1099309"/>
          <a:ext cx="1155700" cy="3907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55700">
                  <a:extLst>
                    <a:ext uri="{9D8B030D-6E8A-4147-A177-3AD203B41FA5}">
                      <a16:colId xmlns:a16="http://schemas.microsoft.com/office/drawing/2014/main" val="3642518492"/>
                    </a:ext>
                  </a:extLst>
                </a:gridCol>
              </a:tblGrid>
              <a:tr h="3907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53.2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5749654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10727573-7A04-B14D-BA32-69664036EF8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855721" y="1495252"/>
          <a:ext cx="1155700" cy="3907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55700">
                  <a:extLst>
                    <a:ext uri="{9D8B030D-6E8A-4147-A177-3AD203B41FA5}">
                      <a16:colId xmlns:a16="http://schemas.microsoft.com/office/drawing/2014/main" val="3642518492"/>
                    </a:ext>
                  </a:extLst>
                </a:gridCol>
              </a:tblGrid>
              <a:tr h="3907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38.4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5749654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8107908E-EB0A-F141-A4FF-C67054365816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855721" y="2253505"/>
          <a:ext cx="1155700" cy="3907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55700">
                  <a:extLst>
                    <a:ext uri="{9D8B030D-6E8A-4147-A177-3AD203B41FA5}">
                      <a16:colId xmlns:a16="http://schemas.microsoft.com/office/drawing/2014/main" val="3642518492"/>
                    </a:ext>
                  </a:extLst>
                </a:gridCol>
              </a:tblGrid>
              <a:tr h="3907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49.7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5749654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1F5D1D8C-52D6-344E-B8CA-381D62DD9F2B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857996" y="2654044"/>
          <a:ext cx="1155700" cy="3907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55700">
                  <a:extLst>
                    <a:ext uri="{9D8B030D-6E8A-4147-A177-3AD203B41FA5}">
                      <a16:colId xmlns:a16="http://schemas.microsoft.com/office/drawing/2014/main" val="3642518492"/>
                    </a:ext>
                  </a:extLst>
                </a:gridCol>
              </a:tblGrid>
              <a:tr h="3907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47.7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5749654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69A8CECE-DD51-AF46-8B88-B154B6F86AEE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855721" y="3426396"/>
          <a:ext cx="1155700" cy="3907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55700">
                  <a:extLst>
                    <a:ext uri="{9D8B030D-6E8A-4147-A177-3AD203B41FA5}">
                      <a16:colId xmlns:a16="http://schemas.microsoft.com/office/drawing/2014/main" val="3642518492"/>
                    </a:ext>
                  </a:extLst>
                </a:gridCol>
              </a:tblGrid>
              <a:tr h="3907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45.8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5749654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751C0A30-0F9A-FA4C-9EAB-A1717EC20D5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865811" y="4170697"/>
          <a:ext cx="1155700" cy="3907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55700">
                  <a:extLst>
                    <a:ext uri="{9D8B030D-6E8A-4147-A177-3AD203B41FA5}">
                      <a16:colId xmlns:a16="http://schemas.microsoft.com/office/drawing/2014/main" val="3642518492"/>
                    </a:ext>
                  </a:extLst>
                </a:gridCol>
              </a:tblGrid>
              <a:tr h="3907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48.8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574965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71E33D83-211F-2648-8CA7-A325BF837CF9}"/>
              </a:ext>
            </a:extLst>
          </p:cNvPr>
          <p:cNvSpPr txBox="1"/>
          <p:nvPr/>
        </p:nvSpPr>
        <p:spPr>
          <a:xfrm>
            <a:off x="0" y="-5893"/>
            <a:ext cx="67515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/>
            <a:r>
              <a:rPr lang="en-US" sz="3200" dirty="0">
                <a:solidFill>
                  <a:srgbClr val="FFFFFF"/>
                </a:solidFill>
                <a:latin typeface="Arial"/>
              </a:rPr>
              <a:t>Which District do you want to be?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1BDD12-D116-EA4A-AD65-80A496B8B14A}"/>
              </a:ext>
            </a:extLst>
          </p:cNvPr>
          <p:cNvSpPr txBox="1"/>
          <p:nvPr/>
        </p:nvSpPr>
        <p:spPr>
          <a:xfrm>
            <a:off x="4997885" y="531501"/>
            <a:ext cx="10135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/>
            <a:r>
              <a:rPr lang="en-US" sz="2400" dirty="0">
                <a:solidFill>
                  <a:srgbClr val="FFFFFF"/>
                </a:solidFill>
                <a:latin typeface="Arial"/>
              </a:rPr>
              <a:t>2017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D82C7D0-24FE-2248-84D1-D3A6CCFD6408}"/>
              </a:ext>
            </a:extLst>
          </p:cNvPr>
          <p:cNvSpPr txBox="1"/>
          <p:nvPr/>
        </p:nvSpPr>
        <p:spPr>
          <a:xfrm>
            <a:off x="6218101" y="531555"/>
            <a:ext cx="23788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/>
            <a:r>
              <a:rPr lang="en-US" sz="2400" dirty="0">
                <a:solidFill>
                  <a:srgbClr val="FFFFFF"/>
                </a:solidFill>
                <a:latin typeface="Arial"/>
              </a:rPr>
              <a:t>Predictive Rate</a:t>
            </a:r>
            <a:endParaRPr lang="en-US" sz="2400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86795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0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40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6000"/>
                            </p:stCondLst>
                            <p:childTnLst>
                              <p:par>
                                <p:cTn id="41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KANSAN CAN RECOGNITION</a:t>
            </a:r>
          </a:p>
        </p:txBody>
      </p:sp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324913534"/>
              </p:ext>
            </p:extLst>
          </p:nvPr>
        </p:nvGraphicFramePr>
        <p:xfrm>
          <a:off x="868295" y="860612"/>
          <a:ext cx="8237284" cy="3296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8663187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4177AA47-D819-42CD-B443-05C9409E25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graphicEl>
                                              <a:dgm id="{4177AA47-D819-42CD-B443-05C9409E25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E1636145-7831-4662-97F5-098F13E464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>
                                            <p:graphicEl>
                                              <a:dgm id="{E1636145-7831-4662-97F5-098F13E464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6F5AAD79-D95F-4E94-953C-865351E329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>
                                            <p:graphicEl>
                                              <a:dgm id="{6F5AAD79-D95F-4E94-953C-865351E329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3DF14410-217A-4C65-B5A1-BE7BB0B1F2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>
                                            <p:graphicEl>
                                              <a:dgm id="{3DF14410-217A-4C65-B5A1-BE7BB0B1F2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71906140-71A4-4C86-BC8F-CC7944F15B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>
                                            <p:graphicEl>
                                              <a:dgm id="{71906140-71A4-4C86-BC8F-CC7944F15B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0028B9A5-F156-4D91-915B-6FA39DB5C6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graphicEl>
                                              <a:dgm id="{0028B9A5-F156-4D91-915B-6FA39DB5C6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15093577-F8CC-46A4-9911-A7FB32F0D8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>
                                            <p:graphicEl>
                                              <a:dgm id="{15093577-F8CC-46A4-9911-A7FB32F0D8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BF2B2795-EDE3-4805-9333-6C25A41625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>
                                            <p:graphicEl>
                                              <a:dgm id="{BF2B2795-EDE3-4805-9333-6C25A41625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32F4AAA0-513E-4DDB-84A0-6037495706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>
                                            <p:graphicEl>
                                              <a:dgm id="{32F4AAA0-513E-4DDB-84A0-6037495706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062CEC3D-8569-4C3F-96B1-03AC12A015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>
                                            <p:graphicEl>
                                              <a:dgm id="{062CEC3D-8569-4C3F-96B1-03AC12A015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4671AA5C-2787-4EEA-AA70-51095E629D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>
                                            <p:graphicEl>
                                              <a:dgm id="{4671AA5C-2787-4EEA-AA70-51095E629D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6C3FA69A-9A5E-4771-860F-85215021AE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>
                                            <p:graphicEl>
                                              <a:dgm id="{6C3FA69A-9A5E-4771-860F-85215021AE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DFC22833-21ED-4185-A278-4F508ACC7B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>
                                            <p:graphicEl>
                                              <a:dgm id="{DFC22833-21ED-4185-A278-4F508ACC7B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F3493EF7-7FCB-41B2-90EA-7DCCF3C6C8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>
                                            <p:graphicEl>
                                              <a:dgm id="{F3493EF7-7FCB-41B2-90EA-7DCCF3C6C8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7EAE9A9F-D871-43A7-9EEA-2D46AC6990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>
                                            <p:graphicEl>
                                              <a:dgm id="{7EAE9A9F-D871-43A7-9EEA-2D46AC6990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E6A19F68-8E6D-4554-B198-4785AD0066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>
                                            <p:graphicEl>
                                              <a:dgm id="{E6A19F68-8E6D-4554-B198-4785AD0066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DDBDA3AC-7AA0-455C-967C-67F9D46AD4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>
                                            <p:graphicEl>
                                              <a:dgm id="{DDBDA3AC-7AA0-455C-967C-67F9D46AD4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B0B84B30-9784-4559-90D2-A729248C56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>
                                            <p:graphicEl>
                                              <a:dgm id="{B0B84B30-9784-4559-90D2-A729248C56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62951EBE-E55A-443D-8358-10B114613B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">
                                            <p:graphicEl>
                                              <a:dgm id="{62951EBE-E55A-443D-8358-10B114613B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95D7744E-E064-4EF0-9F5D-1B77B7580B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">
                                            <p:graphicEl>
                                              <a:dgm id="{95D7744E-E064-4EF0-9F5D-1B77B7580B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 uiExpand="1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Content Placeholder 9"/>
          <p:cNvGraphicFramePr>
            <a:graphicFrameLocks noGrp="1"/>
          </p:cNvGraphicFramePr>
          <p:nvPr>
            <p:ph type="dgm" sz="quarter" idx="13"/>
            <p:extLst>
              <p:ext uri="{D42A27DB-BD31-4B8C-83A1-F6EECF244321}">
                <p14:modId xmlns:p14="http://schemas.microsoft.com/office/powerpoint/2010/main" val="3518382603"/>
              </p:ext>
            </p:extLst>
          </p:nvPr>
        </p:nvGraphicFramePr>
        <p:xfrm>
          <a:off x="641945" y="117984"/>
          <a:ext cx="8129707" cy="49024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Placeholder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00" y="1593963"/>
            <a:ext cx="1575047" cy="150092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4F5EED8-0A32-214A-80D0-4799A3C6345A}"/>
              </a:ext>
            </a:extLst>
          </p:cNvPr>
          <p:cNvCxnSpPr>
            <a:cxnSpLocks/>
          </p:cNvCxnSpPr>
          <p:nvPr/>
        </p:nvCxnSpPr>
        <p:spPr>
          <a:xfrm flipH="1">
            <a:off x="15521354" y="-1774203"/>
            <a:ext cx="570523" cy="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7366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78D3C569-8D50-4C38-803F-32950D55F9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graphicEl>
                                              <a:dgm id="{78D3C569-8D50-4C38-803F-32950D55F9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AF182DF7-D512-45D0-B9B7-88AE763E06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>
                                            <p:graphicEl>
                                              <a:dgm id="{AF182DF7-D512-45D0-B9B7-88AE763E06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5F144CB7-0E7C-4BC2-8862-E2EB1827A9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>
                                            <p:graphicEl>
                                              <a:dgm id="{5F144CB7-0E7C-4BC2-8862-E2EB1827A9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99A45335-55C1-4DE0-A1F9-52037A992A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>
                                            <p:graphicEl>
                                              <a:dgm id="{99A45335-55C1-4DE0-A1F9-52037A992A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8AF8D837-ED52-49FD-A6F9-5F7278B6A7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>
                                            <p:graphicEl>
                                              <a:dgm id="{8AF8D837-ED52-49FD-A6F9-5F7278B6A7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18F6EBB5-6082-40C6-97E1-5FAD3D20BC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>
                                            <p:graphicEl>
                                              <a:dgm id="{18F6EBB5-6082-40C6-97E1-5FAD3D20BC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B143EE1C-1E75-414B-8F71-479DFCFFE2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>
                                            <p:graphicEl>
                                              <a:dgm id="{B143EE1C-1E75-414B-8F71-479DFCFFE2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15D2F858-F08E-41B8-B874-BBF0FEA544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>
                                            <p:graphicEl>
                                              <a:dgm id="{15D2F858-F08E-41B8-B874-BBF0FEA544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9DC0116E-D304-46D5-BD69-AEF3DB2B4F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>
                                            <p:graphicEl>
                                              <a:dgm id="{9DC0116E-D304-46D5-BD69-AEF3DB2B4F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C719B944-E9AF-42B6-86C5-8F92780E86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>
                                            <p:graphicEl>
                                              <a:dgm id="{C719B944-E9AF-42B6-86C5-8F92780E86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97718D7D-35C5-4F02-A544-A35EA42BE3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>
                                            <p:graphicEl>
                                              <a:dgm id="{97718D7D-35C5-4F02-A544-A35EA42BE3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28DA2B3B-CA04-4E92-82C7-602606D515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>
                                            <p:graphicEl>
                                              <a:dgm id="{28DA2B3B-CA04-4E92-82C7-602606D515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CE44F219-4BCB-41BF-B882-CC8ECBF932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>
                                            <p:graphicEl>
                                              <a:dgm id="{CE44F219-4BCB-41BF-B882-CC8ECBF932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C65D8507-05A8-4FB9-BF71-10810BF068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4">
                                            <p:graphicEl>
                                              <a:dgm id="{C65D8507-05A8-4FB9-BF71-10810BF068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7591CF43-CADE-4A8C-BB02-A91386425E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">
                                            <p:graphicEl>
                                              <a:dgm id="{7591CF43-CADE-4A8C-BB02-A91386425E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94C83EEE-D2D0-4073-A472-979269F612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4">
                                            <p:graphicEl>
                                              <a:dgm id="{94C83EEE-D2D0-4073-A472-979269F612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F103C768-6D81-4EA4-B09E-415DB91864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4">
                                            <p:graphicEl>
                                              <a:dgm id="{F103C768-6D81-4EA4-B09E-415DB91864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06E4CF0D-C6BF-460C-ADB1-4CBE23C27B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4">
                                            <p:graphicEl>
                                              <a:dgm id="{06E4CF0D-C6BF-460C-ADB1-4CBE23C27B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E87D371B-AB2F-41A9-B93D-F60DBE8AD9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4">
                                            <p:graphicEl>
                                              <a:dgm id="{E87D371B-AB2F-41A9-B93D-F60DBE8AD9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B44DF870-EBFD-461D-BE54-55EE9C39A5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4">
                                            <p:graphicEl>
                                              <a:dgm id="{B44DF870-EBFD-461D-BE54-55EE9C39A5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79F54981-AF16-4E50-A15C-AD527B132A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4">
                                            <p:graphicEl>
                                              <a:dgm id="{79F54981-AF16-4E50-A15C-AD527B132A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0F84804A-4798-42AD-9F51-5EA67B1D77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4">
                                            <p:graphicEl>
                                              <a:dgm id="{0F84804A-4798-42AD-9F51-5EA67B1D77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ED6235E5-4BC8-4ABD-8CEC-31C39037D3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4">
                                            <p:graphicEl>
                                              <a:dgm id="{ED6235E5-4BC8-4ABD-8CEC-31C39037D3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5BF69A06-5053-4418-A212-BAECB40BE5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4">
                                            <p:graphicEl>
                                              <a:dgm id="{5BF69A06-5053-4418-A212-BAECB40BE5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3C1D0310-13C9-404C-8E05-7AE40CBF8B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4">
                                            <p:graphicEl>
                                              <a:dgm id="{3C1D0310-13C9-404C-8E05-7AE40CBF8B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AA7E7E4A-4738-42B8-BBBC-C1EDBA0029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4">
                                            <p:graphicEl>
                                              <a:dgm id="{AA7E7E4A-4738-42B8-BBBC-C1EDBA0029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2A6970BE-19C5-44CD-9C2C-DB40DB1179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4">
                                            <p:graphicEl>
                                              <a:dgm id="{2A6970BE-19C5-44CD-9C2C-DB40DB1179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C97EAC7B-920D-4FC7-A6CB-FB3CB12C6D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4">
                                            <p:graphicEl>
                                              <a:dgm id="{C97EAC7B-920D-4FC7-A6CB-FB3CB12C6D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AE849878-1885-4A34-9552-DAAA002FA0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4">
                                            <p:graphicEl>
                                              <a:dgm id="{AE849878-1885-4A34-9552-DAAA002FA0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450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2690B475-DA7E-465A-A5C4-DF727E628C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4">
                                            <p:graphicEl>
                                              <a:dgm id="{2690B475-DA7E-465A-A5C4-DF727E628C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1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835D6D80-B65B-4ADE-9646-F0DDFDC52F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4">
                                            <p:graphicEl>
                                              <a:dgm id="{835D6D80-B65B-4ADE-9646-F0DDFDC52F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5500"/>
                            </p:stCondLst>
                            <p:childTnLst>
                              <p:par>
                                <p:cTn id="1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C5D93B1E-88AC-4541-AE19-E11F7CBE75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4">
                                            <p:graphicEl>
                                              <a:dgm id="{C5D93B1E-88AC-4541-AE19-E11F7CBE75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6000"/>
                            </p:stCondLst>
                            <p:childTnLst>
                              <p:par>
                                <p:cTn id="1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4AC0B6AA-776E-405C-BC8B-B3C2DB0A21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4">
                                            <p:graphicEl>
                                              <a:dgm id="{4AC0B6AA-776E-405C-BC8B-B3C2DB0A21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6500"/>
                            </p:stCondLst>
                            <p:childTnLst>
                              <p:par>
                                <p:cTn id="1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A25961B8-CEEE-4660-9024-4AB757B676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4">
                                            <p:graphicEl>
                                              <a:dgm id="{A25961B8-CEEE-4660-9024-4AB757B676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7000"/>
                            </p:stCondLst>
                            <p:childTnLst>
                              <p:par>
                                <p:cTn id="1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046EA9C5-9488-49BA-A293-4F692DECB2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4">
                                            <p:graphicEl>
                                              <a:dgm id="{046EA9C5-9488-49BA-A293-4F692DECB2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7500"/>
                            </p:stCondLst>
                            <p:childTnLst>
                              <p:par>
                                <p:cTn id="1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CADF4B52-7B3E-4C34-B3DA-12D7481DD4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4">
                                            <p:graphicEl>
                                              <a:dgm id="{CADF4B52-7B3E-4C34-B3DA-12D7481DD4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8000"/>
                            </p:stCondLst>
                            <p:childTnLst>
                              <p:par>
                                <p:cTn id="1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B2B3B6BF-F6A3-4B63-8F09-7BB4B2D9F8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14">
                                            <p:graphicEl>
                                              <a:dgm id="{B2B3B6BF-F6A3-4B63-8F09-7BB4B2D9F8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 uiExpand="1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KSDE Simplified White">
      <a:dk1>
        <a:srgbClr val="15284B"/>
      </a:dk1>
      <a:lt1>
        <a:sysClr val="window" lastClr="FFFFFF"/>
      </a:lt1>
      <a:dk2>
        <a:srgbClr val="15254B"/>
      </a:dk2>
      <a:lt2>
        <a:srgbClr val="FFFFFF"/>
      </a:lt2>
      <a:accent1>
        <a:srgbClr val="7F7F7F"/>
      </a:accent1>
      <a:accent2>
        <a:srgbClr val="15284B"/>
      </a:accent2>
      <a:accent3>
        <a:srgbClr val="FFA400"/>
      </a:accent3>
      <a:accent4>
        <a:srgbClr val="86C144"/>
      </a:accent4>
      <a:accent5>
        <a:srgbClr val="51C5D7"/>
      </a:accent5>
      <a:accent6>
        <a:srgbClr val="5D7FD1"/>
      </a:accent6>
      <a:hlink>
        <a:srgbClr val="FFA400"/>
      </a:hlink>
      <a:folHlink>
        <a:srgbClr val="7F7F7F"/>
      </a:folHlink>
    </a:clrScheme>
    <a:fontScheme name="Segoe UI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KansansCAN-Blank-Template">
  <a:themeElements>
    <a:clrScheme name="KS Can Color Scheme">
      <a:dk1>
        <a:sysClr val="windowText" lastClr="000000"/>
      </a:dk1>
      <a:lt1>
        <a:srgbClr val="FFFFFF"/>
      </a:lt1>
      <a:dk2>
        <a:srgbClr val="15254B"/>
      </a:dk2>
      <a:lt2>
        <a:srgbClr val="FFA300"/>
      </a:lt2>
      <a:accent1>
        <a:srgbClr val="9CFF1A"/>
      </a:accent1>
      <a:accent2>
        <a:srgbClr val="FEF600"/>
      </a:accent2>
      <a:accent3>
        <a:srgbClr val="22D9E5"/>
      </a:accent3>
      <a:accent4>
        <a:srgbClr val="0D6F75"/>
      </a:accent4>
      <a:accent5>
        <a:srgbClr val="7F7F7F"/>
      </a:accent5>
      <a:accent6>
        <a:srgbClr val="4F8C00"/>
      </a:accent6>
      <a:hlink>
        <a:srgbClr val="00B0F0"/>
      </a:hlink>
      <a:folHlink>
        <a:srgbClr val="CF100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KSDE Simplified White">
      <a:dk1>
        <a:srgbClr val="15284B"/>
      </a:dk1>
      <a:lt1>
        <a:sysClr val="window" lastClr="FFFFFF"/>
      </a:lt1>
      <a:dk2>
        <a:srgbClr val="15254B"/>
      </a:dk2>
      <a:lt2>
        <a:srgbClr val="FFFFFF"/>
      </a:lt2>
      <a:accent1>
        <a:srgbClr val="7F7F7F"/>
      </a:accent1>
      <a:accent2>
        <a:srgbClr val="15284B"/>
      </a:accent2>
      <a:accent3>
        <a:srgbClr val="FFA400"/>
      </a:accent3>
      <a:accent4>
        <a:srgbClr val="86C144"/>
      </a:accent4>
      <a:accent5>
        <a:srgbClr val="51C5D7"/>
      </a:accent5>
      <a:accent6>
        <a:srgbClr val="5D7FD1"/>
      </a:accent6>
      <a:hlink>
        <a:srgbClr val="FFA400"/>
      </a:hlink>
      <a:folHlink>
        <a:srgbClr val="7F7F7F"/>
      </a:folHlink>
    </a:clrScheme>
    <a:fontScheme name="Segoe UI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KansansCAN-Blank-Template">
  <a:themeElements>
    <a:clrScheme name="KS Can Color Scheme">
      <a:dk1>
        <a:sysClr val="windowText" lastClr="000000"/>
      </a:dk1>
      <a:lt1>
        <a:srgbClr val="FFFFFF"/>
      </a:lt1>
      <a:dk2>
        <a:srgbClr val="15254B"/>
      </a:dk2>
      <a:lt2>
        <a:srgbClr val="FFA300"/>
      </a:lt2>
      <a:accent1>
        <a:srgbClr val="9CFF1A"/>
      </a:accent1>
      <a:accent2>
        <a:srgbClr val="FEF600"/>
      </a:accent2>
      <a:accent3>
        <a:srgbClr val="22D9E5"/>
      </a:accent3>
      <a:accent4>
        <a:srgbClr val="0D6F75"/>
      </a:accent4>
      <a:accent5>
        <a:srgbClr val="7F7F7F"/>
      </a:accent5>
      <a:accent6>
        <a:srgbClr val="4F8C00"/>
      </a:accent6>
      <a:hlink>
        <a:srgbClr val="00B0F0"/>
      </a:hlink>
      <a:folHlink>
        <a:srgbClr val="CF100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KansansCAN-Blank-Template">
  <a:themeElements>
    <a:clrScheme name="KS Can Color Scheme">
      <a:dk1>
        <a:sysClr val="windowText" lastClr="000000"/>
      </a:dk1>
      <a:lt1>
        <a:srgbClr val="FFFFFF"/>
      </a:lt1>
      <a:dk2>
        <a:srgbClr val="15254B"/>
      </a:dk2>
      <a:lt2>
        <a:srgbClr val="FFA300"/>
      </a:lt2>
      <a:accent1>
        <a:srgbClr val="9CFF1A"/>
      </a:accent1>
      <a:accent2>
        <a:srgbClr val="FEF600"/>
      </a:accent2>
      <a:accent3>
        <a:srgbClr val="22D9E5"/>
      </a:accent3>
      <a:accent4>
        <a:srgbClr val="0D6F75"/>
      </a:accent4>
      <a:accent5>
        <a:srgbClr val="7F7F7F"/>
      </a:accent5>
      <a:accent6>
        <a:srgbClr val="4F8C00"/>
      </a:accent6>
      <a:hlink>
        <a:srgbClr val="00B0F0"/>
      </a:hlink>
      <a:folHlink>
        <a:srgbClr val="CF100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KansansCAN-Blank-Template">
  <a:themeElements>
    <a:clrScheme name="KS Can Color Scheme">
      <a:dk1>
        <a:sysClr val="windowText" lastClr="000000"/>
      </a:dk1>
      <a:lt1>
        <a:srgbClr val="FFFFFF"/>
      </a:lt1>
      <a:dk2>
        <a:srgbClr val="15254B"/>
      </a:dk2>
      <a:lt2>
        <a:srgbClr val="FFA300"/>
      </a:lt2>
      <a:accent1>
        <a:srgbClr val="9CFF1A"/>
      </a:accent1>
      <a:accent2>
        <a:srgbClr val="FEF600"/>
      </a:accent2>
      <a:accent3>
        <a:srgbClr val="22D9E5"/>
      </a:accent3>
      <a:accent4>
        <a:srgbClr val="0D6F75"/>
      </a:accent4>
      <a:accent5>
        <a:srgbClr val="7F7F7F"/>
      </a:accent5>
      <a:accent6>
        <a:srgbClr val="4F8C00"/>
      </a:accent6>
      <a:hlink>
        <a:srgbClr val="00B0F0"/>
      </a:hlink>
      <a:folHlink>
        <a:srgbClr val="CF100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5714</TotalTime>
  <Words>420</Words>
  <Application>Microsoft Office PowerPoint</Application>
  <PresentationFormat>On-screen Show (16:9)</PresentationFormat>
  <Paragraphs>148</Paragraphs>
  <Slides>15</Slides>
  <Notes>12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15</vt:i4>
      </vt:variant>
    </vt:vector>
  </HeadingPairs>
  <TitlesOfParts>
    <vt:vector size="29" baseType="lpstr">
      <vt:lpstr>Alex Brush</vt:lpstr>
      <vt:lpstr>Arial</vt:lpstr>
      <vt:lpstr>Arial Black</vt:lpstr>
      <vt:lpstr>Arial Narrow</vt:lpstr>
      <vt:lpstr>Calibri</vt:lpstr>
      <vt:lpstr>Century Gothic</vt:lpstr>
      <vt:lpstr>Myriad Pro</vt:lpstr>
      <vt:lpstr>Segoe UI</vt:lpstr>
      <vt:lpstr>Office Theme</vt:lpstr>
      <vt:lpstr>1_KansansCAN-Blank-Template</vt:lpstr>
      <vt:lpstr>1_Office Theme</vt:lpstr>
      <vt:lpstr>KansansCAN-Blank-Template</vt:lpstr>
      <vt:lpstr>3_KansansCAN-Blank-Template</vt:lpstr>
      <vt:lpstr>5_KansansCAN-Blank-Template</vt:lpstr>
      <vt:lpstr>Kansas Leads the World in the Success of Each Student.</vt:lpstr>
      <vt:lpstr>PowerPoint Presentation</vt:lpstr>
      <vt:lpstr>Kansans Can Competencies</vt:lpstr>
      <vt:lpstr>Kansans said…</vt:lpstr>
      <vt:lpstr>PowerPoint Presentation</vt:lpstr>
      <vt:lpstr>Commissioner Award</vt:lpstr>
      <vt:lpstr>       Size     2018</vt:lpstr>
      <vt:lpstr>KANSAN CAN RECOGNITION</vt:lpstr>
      <vt:lpstr>PowerPoint Presentation</vt:lpstr>
      <vt:lpstr>PowerPoint Presentation</vt:lpstr>
      <vt:lpstr>Prepared for High School Graduation</vt:lpstr>
      <vt:lpstr>High School Graduation</vt:lpstr>
      <vt:lpstr>Post Secondary Effectiveness</vt:lpstr>
      <vt:lpstr>Diamond Status</vt:lpstr>
      <vt:lpstr>PowerPoint Presentation</vt:lpstr>
    </vt:vector>
  </TitlesOfParts>
  <Company>NASA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Ronald Albright</dc:creator>
  <cp:lastModifiedBy>Penny Rice</cp:lastModifiedBy>
  <cp:revision>165</cp:revision>
  <dcterms:created xsi:type="dcterms:W3CDTF">2012-10-22T13:49:38Z</dcterms:created>
  <dcterms:modified xsi:type="dcterms:W3CDTF">2018-12-04T14:09:34Z</dcterms:modified>
</cp:coreProperties>
</file>