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5143500" type="screen16x9"/>
  <p:notesSz cx="6858000" cy="9144000"/>
  <p:embeddedFontLst>
    <p:embeddedFont>
      <p:font typeface="Arial Black" panose="020B0A04020102020204" pitchFamily="34" charset="0"/>
      <p:regular r:id="rId63"/>
      <p:bold r:id="rId64"/>
    </p:embeddedFont>
    <p:embeddedFont>
      <p:font typeface="Arial Narrow" panose="020B060602020203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
      <p:font typeface="Impact" panose="020B0806030902050204" pitchFamily="34" charset="0"/>
      <p:regular r:id="rId73"/>
    </p:embeddedFont>
    <p:embeddedFont>
      <p:font typeface="Open Sans" panose="020B0606030504020204" pitchFamily="34" charset="0"/>
      <p:regular r:id="rId74"/>
      <p:bold r:id="rId75"/>
      <p:italic r:id="rId76"/>
      <p:boldItalic r:id="rId77"/>
    </p:embeddedFont>
    <p:embeddedFont>
      <p:font typeface="Open Sans Light" panose="020B0306030504020204" pitchFamily="34" charset="0"/>
      <p:regular r:id="rId78"/>
      <p:bold r:id="rId79"/>
      <p:italic r:id="rId80"/>
      <p:boldItalic r:id="rId81"/>
    </p:embeddedFont>
    <p:embeddedFont>
      <p:font typeface="Open Sans SemiBold" panose="020B0706030804020204" pitchFamily="34" charset="0"/>
      <p:regular r:id="rId82"/>
      <p:bold r:id="rId83"/>
      <p:italic r:id="rId84"/>
      <p:boldItalic r:id="rId85"/>
    </p:embeddedFont>
    <p:embeddedFont>
      <p:font typeface="Roboto" panose="020B0604020202020204" charset="0"/>
      <p:regular r:id="rId86"/>
      <p:bold r:id="rId87"/>
      <p:italic r:id="rId88"/>
      <p:boldItalic r:id="rId89"/>
    </p:embeddedFont>
    <p:embeddedFont>
      <p:font typeface="Roboto Light" panose="020B0604020202020204" charset="0"/>
      <p:regular r:id="rId90"/>
      <p:bold r:id="rId91"/>
      <p:italic r:id="rId92"/>
      <p:boldItalic r:id="rId93"/>
    </p:embeddedFont>
    <p:embeddedFont>
      <p:font typeface="Roboto Medium" panose="020B0604020202020204" charset="0"/>
      <p:regular r:id="rId94"/>
      <p:bold r:id="rId95"/>
      <p:italic r:id="rId96"/>
      <p:boldItalic r:id="rId97"/>
    </p:embeddedFont>
    <p:embeddedFont>
      <p:font typeface="Roboto Thin" panose="020B060402020202020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24108F-9EF5-421F-940A-8756FB6BD5D2}">
  <a:tblStyle styleId="{E824108F-9EF5-421F-940A-8756FB6BD5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A1AE67-5322-4B2B-A2D2-937BD50F44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E5D163-3D04-4980-9DB1-2A2327C1EA7E}"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font" Target="fonts/font2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2.fntdata"/><Relationship Id="rId79" Type="http://schemas.openxmlformats.org/officeDocument/2006/relationships/font" Target="fonts/font17.fntdata"/><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font" Target="fonts/font28.fntdata"/><Relationship Id="rId95" Type="http://schemas.openxmlformats.org/officeDocument/2006/relationships/font" Target="fonts/font33.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font" Target="fonts/font2.fntdata"/><Relationship Id="rId69" Type="http://schemas.openxmlformats.org/officeDocument/2006/relationships/font" Target="fonts/font7.fntdata"/><Relationship Id="rId80" Type="http://schemas.openxmlformats.org/officeDocument/2006/relationships/font" Target="fonts/font18.fntdata"/><Relationship Id="rId85" Type="http://schemas.openxmlformats.org/officeDocument/2006/relationships/font" Target="fonts/font23.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font" Target="fonts/font26.fntdata"/><Relationship Id="rId91" Type="http://schemas.openxmlformats.org/officeDocument/2006/relationships/font" Target="fonts/font29.fntdata"/><Relationship Id="rId96"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94" Type="http://schemas.openxmlformats.org/officeDocument/2006/relationships/font" Target="fonts/font32.fntdata"/><Relationship Id="rId99" Type="http://schemas.openxmlformats.org/officeDocument/2006/relationships/font" Target="fonts/font37.fntdata"/><Relationship Id="rId101" Type="http://schemas.openxmlformats.org/officeDocument/2006/relationships/font" Target="fonts/font3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4.fntdata"/><Relationship Id="rId97" Type="http://schemas.openxmlformats.org/officeDocument/2006/relationships/font" Target="fonts/font35.fntdata"/><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9.fntdata"/><Relationship Id="rId92" Type="http://schemas.openxmlformats.org/officeDocument/2006/relationships/font" Target="fonts/font3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slide" Target="slides/slide59.xml"/><Relationship Id="rId82" Type="http://schemas.openxmlformats.org/officeDocument/2006/relationships/font" Target="fonts/font20.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5.fntdata"/><Relationship Id="rId100" Type="http://schemas.openxmlformats.org/officeDocument/2006/relationships/font" Target="fonts/font38.fntdata"/><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0.fntdata"/><Relationship Id="rId93" Type="http://schemas.openxmlformats.org/officeDocument/2006/relationships/font" Target="fonts/font31.fntdata"/><Relationship Id="rId98" Type="http://schemas.openxmlformats.org/officeDocument/2006/relationships/font" Target="fonts/font3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sreportcard.ksde.org/home.aspx?org_no=State&amp;rptType=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sde.org/LinkClick.aspx?fileticket=9W-j1mTSpkQ%3d&amp;tabid=1509&amp;portalid=0&amp;mid=60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ksde.org/LinkClick.aspx?fileticket=vnD9-j4k9No%3d&amp;tabid=1207&amp;portalid=0&amp;mid=363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ksde.org/Portals/0/Communications/KC_School_Redesign/Fact%20Sheet%20KCSRP%20How%20do%20Leadership%20Roles%20of%20Redesign%20Fit%20Together.pdf?ver=2020-09-30-132651-717"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www.ascd.org/publications/educational-leadership/apr15/vol72/num07/The-Juggler's-Guide-to-Collegiality.aspx" TargetMode="External"/><Relationship Id="rId4" Type="http://schemas.openxmlformats.org/officeDocument/2006/relationships/hyperlink" Target="https://www.wgu.edu/blog/adult-learning-theories-principles2004.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scd.org/publications/educational-leadership/jul19/vol76/num09/What-Drives-Collective-Efficacy%C2%A2.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ncsi-library.wested.org/resources/20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chieve.lausd.net/cms/lib/CA01000043/Centricity/domain/244/secondary%20sbac%20resources/Protocol%20for%20Examining%20Data.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redesign@ksde.or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achieve.lausd.net/cms/lib/CA01000043/Centricity/domain/244/secondary%20sbac%20resources/Protocol%20for%20Examining%20Data.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sde.org/Portals/0/Communications/KC_School_Redesign/Kansans%20Can%20School%20Redesign%20Project%20Plan%20Year%20Timeline.pdf?ver=2020-09-24-144333-29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c36a36a8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c36a36a8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cc36a36a84_0_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cc36a36a84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c36a36a84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c36a36a84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cc36a36a84_0_14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c36a36a84_0_868:notes"/>
          <p:cNvSpPr txBox="1">
            <a:spLocks noGrp="1"/>
          </p:cNvSpPr>
          <p:nvPr>
            <p:ph type="body" idx="1"/>
          </p:nvPr>
        </p:nvSpPr>
        <p:spPr>
          <a:xfrm>
            <a:off x="685800" y="4400548"/>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Need to find a better image 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3" name="Google Shape;363;gcc36a36a84_0_868:notes"/>
          <p:cNvSpPr>
            <a:spLocks noGrp="1" noRot="1" noChangeAspect="1"/>
          </p:cNvSpPr>
          <p:nvPr>
            <p:ph type="sldImg" idx="2"/>
          </p:nvPr>
        </p:nvSpPr>
        <p:spPr>
          <a:xfrm>
            <a:off x="2860675" y="1141088"/>
            <a:ext cx="1136700" cy="308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c36a36a84_0_1083: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cc36a36a84_0_1083: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400"/>
              <a:t>When the Board set out for Kansas to Lead the World in the Success of Each Student, they knew that our focus would need to change. Thus, the Board established 5 key outcomes, that when targeted would assist us in help each student achieve success. Those five key outcomes are…</a:t>
            </a:r>
            <a:endParaRPr sz="1400"/>
          </a:p>
          <a:p>
            <a:pPr marL="0" lvl="0" indent="0" algn="l" rtl="0">
              <a:spcBef>
                <a:spcPts val="0"/>
              </a:spcBef>
              <a:spcAft>
                <a:spcPts val="0"/>
              </a:spcAft>
              <a:buSzPts val="1400"/>
              <a:buNone/>
            </a:pPr>
            <a:r>
              <a:rPr lang="en" sz="1400"/>
              <a:t>Read the outcomes. </a:t>
            </a:r>
            <a:endParaRPr sz="1400"/>
          </a:p>
        </p:txBody>
      </p:sp>
      <p:sp>
        <p:nvSpPr>
          <p:cNvPr id="370" name="Google Shape;370;gcc36a36a84_0_1083: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c36a36a84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c36a36a84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cc36a36a84_0_8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cc36a36a8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cc36a36a8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cc36a36a84_0_8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c36a36a84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c36a36a84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cc36a36a84_0_8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cc36a36a84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cc36a36a84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cc36a36a84_0_8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cc36a36a84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cc36a36a84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Graduation Rate was 88.3%</a:t>
            </a:r>
            <a:endParaRPr/>
          </a:p>
          <a:p>
            <a:pPr marL="0" lvl="0" indent="0" algn="l" rtl="0">
              <a:spcBef>
                <a:spcPts val="0"/>
              </a:spcBef>
              <a:spcAft>
                <a:spcPts val="0"/>
              </a:spcAft>
              <a:buNone/>
            </a:pPr>
            <a:endParaRPr/>
          </a:p>
          <a:p>
            <a:pPr marL="0" lvl="0" indent="0" algn="l" rtl="0">
              <a:spcBef>
                <a:spcPts val="0"/>
              </a:spcBef>
              <a:spcAft>
                <a:spcPts val="0"/>
              </a:spcAft>
              <a:buNone/>
            </a:pPr>
            <a:r>
              <a:rPr lang="en"/>
              <a:t>Double check data in the fall.  (Kathi G. will have it soon.)</a:t>
            </a:r>
            <a:endParaRPr/>
          </a:p>
          <a:p>
            <a:pPr marL="0" lvl="0" indent="0" algn="l" rtl="0">
              <a:spcBef>
                <a:spcPts val="0"/>
              </a:spcBef>
              <a:spcAft>
                <a:spcPts val="0"/>
              </a:spcAft>
              <a:buNone/>
            </a:pPr>
            <a:r>
              <a:rPr lang="en"/>
              <a:t>Check Here- </a:t>
            </a:r>
            <a:r>
              <a:rPr lang="en" u="sng">
                <a:solidFill>
                  <a:schemeClr val="hlink"/>
                </a:solidFill>
                <a:hlinkClick r:id="rId3"/>
              </a:rPr>
              <a:t>https://ksreportcard.ksde.org/home.aspx?org_no=State&amp;rptType=3</a:t>
            </a:r>
            <a:r>
              <a:rPr lang="en"/>
              <a:t> </a:t>
            </a:r>
            <a:endParaRPr/>
          </a:p>
        </p:txBody>
      </p:sp>
      <p:sp>
        <p:nvSpPr>
          <p:cNvPr id="408" name="Google Shape;408;gcc36a36a84_0_8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cc36a36a84_0_1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cc36a36a84_0_1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2aab837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2aab83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cc36a36a84_0_2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cc36a36a84_0_2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https://www.ksde.org/LinkClick.aspx?fileticket=9W-j1mTSpkQ%3d&amp;tabid=1509&amp;portalid=0&amp;mid=6016</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All Apollo III schools were asked to create their why during the application process. If a school does not have a ‘why’ for redesign, coach them through the process to turnkey after this meeting.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d2aab8374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d2aab837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cc36a36a84_0_1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cc36a36a84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c36a36a84_0_1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cc36a36a84_0_16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d255cf8ae8_0_138:notes"/>
          <p:cNvSpPr>
            <a:spLocks noGrp="1" noRot="1" noChangeAspect="1"/>
          </p:cNvSpPr>
          <p:nvPr>
            <p:ph type="sldImg" idx="2"/>
          </p:nvPr>
        </p:nvSpPr>
        <p:spPr>
          <a:xfrm>
            <a:off x="381000" y="4114800"/>
            <a:ext cx="6096000" cy="2057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d255cf8ae8_0_138:notes"/>
          <p:cNvSpPr txBox="1">
            <a:spLocks noGrp="1"/>
          </p:cNvSpPr>
          <p:nvPr>
            <p:ph type="body" idx="1"/>
          </p:nvPr>
        </p:nvSpPr>
        <p:spPr>
          <a:xfrm>
            <a:off x="685800" y="26060400"/>
            <a:ext cx="5486400" cy="2468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The HOW of Redesign - process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Blending of the two models - unique to school improvement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Start with Empathize and roll through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Design Thinking - student-focused solutions, lends itself to creativity and innovation (Navigating Next)    Ex. Michelangelo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4DX - narrowing down to what’s most important for student, executing well with strategies that leverage student-centered goals   Ex. Tom Osborne drawing up the split back veer play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Blending creativity &amp; innovation with a focus on executing well = strong process to Redesign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Schools learn this process in the Plan Year and then continually replicate and cycle through in a perpetual loop</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cc36a36a84_0_1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cc36a36a84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Conditions = Learning Culture &amp; Shared Leadership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e272086c6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e272086c6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 </a:t>
            </a:r>
            <a:r>
              <a:rPr lang="en" u="sng">
                <a:solidFill>
                  <a:schemeClr val="hlink"/>
                </a:solidFill>
                <a:hlinkClick r:id="rId3"/>
              </a:rPr>
              <a:t>https://www.ksde.org/LinkClick.aspx?fileticket=vnD9-j4k9No%3d&amp;tabid=1207&amp;portalid=0&amp;mid=3630</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cc36a36a84_0_20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cc36a36a84_0_2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cf2c89c33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cf2c89c33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cc36a36a84_0_2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cc36a36a84_0_2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c36a36a84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c36a36a84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cc36a36a84_0_2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cc36a36a84_0_2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c36a36a84_0_2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cc36a36a84_0_2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 came from our Leadership Competencies- </a:t>
            </a:r>
            <a:r>
              <a:rPr lang="en" u="sng">
                <a:solidFill>
                  <a:schemeClr val="hlink"/>
                </a:solidFill>
                <a:hlinkClick r:id="rId3"/>
              </a:rPr>
              <a:t>https://www.ksde.org/Portals/0/Communications/KC_School_Redesign/Fact%20Sheet%20KCSRP%20How%20do%20Leadership%20Roles%20of%20Redesign%20Fit%20Together.pdf?ver=2020-09-30-132651-717</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https://www.wgu.edu/blog/adult-learning-theories-principles2004.html</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http://www.ascd.org/publications/educational-leadership/apr15/vol72/num07/The-Juggler's-Guide-to-Collegiality.aspx</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c36a36a84_0_1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c36a36a84_0_1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http://www.ascd.org/publications/educational-leadership/jul19/vol76/num09/What-Drives-Collective-Efficacy%C2%A2.aspx</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The process that we teach in Redesign will facilitate growth in collective efficacy. Developing leadership capacities of all involved will support the growth of collective efficacy. These four practices will assist you in creating the conditions for collective efficacy and growth.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cf2c89c33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cf2c89c33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d4508126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Things: </a:t>
            </a:r>
            <a:endParaRPr/>
          </a:p>
          <a:p>
            <a:pPr marL="457200" lvl="0" indent="-298450" algn="l" rtl="0">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marL="457200" lvl="0" indent="-298450" algn="l" rtl="0">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544" name="Google Shape;544;gd4508126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cf2c89c33b_0_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cf2c89c33b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cf2c89c33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cf2c89c33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d347540de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d347540d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Maybe this would be a good place for a discussion - where schools identify their stakeholders.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We could also build in equity - who is easy to engage? Who is more challenging to engage? Who never engages? What efforts might schools take to ensure they have made every effort to engage ALL stakeholders?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cf2c89c33b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cf2c89c33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https://ncsi-library.wested.org/resources/203</a:t>
            </a:r>
            <a:r>
              <a:rPr lang="en"/>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cf2c89c33b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cf2c89c33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c36a36a84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c36a36a84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cc36a36a84_0_3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cf2c89c33b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cf2c89c33b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cf2c89c33b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cf2c89c33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cf2c89c33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cf2c89c33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d2aab8374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d2aab8374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cf2c89c3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cf2c89c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This section of the day will be 3 rotations. Each of the following slides will be a ~20 minute station.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cf2c89c33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cf2c89c33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protocol to use to examine data:</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https://achieve.lausd.net/cms/lib/CA01000043/Centricity/domain/244/secondary%20sbac%20resources/Protocol%20for%20Examining%20Data.pdf</a:t>
            </a:r>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cf2c89c33b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cf2c89c33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Schools can email </a:t>
            </a:r>
            <a:r>
              <a:rPr lang="en" u="sng">
                <a:solidFill>
                  <a:schemeClr val="hlink"/>
                </a:solidFill>
                <a:hlinkClick r:id="rId3"/>
              </a:rPr>
              <a:t>redesign@ksde.org</a:t>
            </a:r>
            <a:r>
              <a:rPr lang="en"/>
              <a:t> to gain access to our culture survey. You are also welcome to use whatever culture survey you wish.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cf2c89c33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cf2c89c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This one can be cut to allow for more time with the other two and values.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cf2c89c33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cf2c89c33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d255cf8ae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d255cf8ae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c36a36a84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c36a36a84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cc36a36a84_0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d255cf8ae8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d255cf8ae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cf2c89c33b_0_4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cf2c89c33b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d255cf8ae8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d255cf8ae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cf2c89c33b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cf2c89c33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cf2c89c33b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cf2c89c33b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using a protocol to discuss the data together.</a:t>
            </a:r>
            <a:endParaRPr/>
          </a:p>
          <a:p>
            <a:pPr marL="457200" lvl="0" indent="-298450" algn="l" rtl="0">
              <a:spcBef>
                <a:spcPts val="0"/>
              </a:spcBef>
              <a:spcAft>
                <a:spcPts val="0"/>
              </a:spcAft>
              <a:buSzPts val="1100"/>
              <a:buChar char="●"/>
            </a:pPr>
            <a:r>
              <a:rPr lang="en"/>
              <a:t>Observations are about the data.</a:t>
            </a:r>
            <a:endParaRPr/>
          </a:p>
          <a:p>
            <a:pPr marL="457200" lvl="0" indent="-298450" algn="l" rtl="0">
              <a:spcBef>
                <a:spcPts val="0"/>
              </a:spcBef>
              <a:spcAft>
                <a:spcPts val="0"/>
              </a:spcAft>
              <a:buSzPts val="1100"/>
              <a:buChar char="●"/>
            </a:pPr>
            <a:r>
              <a:rPr lang="en"/>
              <a:t>Identify possible problems of practice - it isn’t personal.  </a:t>
            </a:r>
            <a:endParaRPr/>
          </a:p>
          <a:p>
            <a:pPr marL="457200" lvl="0" indent="-298450" algn="l" rtl="0">
              <a:spcBef>
                <a:spcPts val="0"/>
              </a:spcBef>
              <a:spcAft>
                <a:spcPts val="0"/>
              </a:spcAft>
              <a:buSzPts val="1100"/>
              <a:buChar char="●"/>
            </a:pPr>
            <a:r>
              <a:rPr lang="en"/>
              <a:t>How might your system need to change to support improvement efforts toward the problem of practice?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https://achieve.lausd.net/cms/lib/CA01000043/Centricity/domain/244/secondary%20sbac%20resources/Protocol%20for%20Examining%20Data.pdf</a:t>
            </a:r>
            <a:r>
              <a:rPr lang="en"/>
              <a:t>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f2c89c33b_0_1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f2c89c33b_0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Note- This is like an ‘accountability meeting’. Reporting on last time’s commitments, giving a status update based on data (i.e. checklist), and talking about what’s next...that’s discipline 4 ‘create a cadence of accountability’!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cf2c89c33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cf2c89c33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gcf2c89c33b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f2c89c33b_0_1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f2c89c33b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cf2c89c33b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cf2c89c33b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gcf2c89c33b_0_9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cf2c89c33b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cf2c89c33b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gcf2c89c33b_0_9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c36a36a84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cc36a36a84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c36a36a84_0_5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cc36a36a8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cc36a36a8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https://www.ksde.org/Portals/0/Communications/KC_School_Redesign/Kansans%20Can%20School%20Redesign%20Project%20Plan%20Year%20Timeline.pdf?ver=2020-09-24-144333-290</a:t>
            </a:r>
            <a:endParaRPr/>
          </a:p>
          <a:p>
            <a:pPr marL="0" lvl="0" indent="0" algn="l" rtl="0">
              <a:spcBef>
                <a:spcPts val="0"/>
              </a:spcBef>
              <a:spcAft>
                <a:spcPts val="0"/>
              </a:spcAft>
              <a:buNone/>
            </a:pPr>
            <a:endParaRPr/>
          </a:p>
        </p:txBody>
      </p:sp>
      <p:sp>
        <p:nvSpPr>
          <p:cNvPr id="296" name="Google Shape;296;gcc36a36a84_0_5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c36a36a84_0_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c36a36a8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c36a36a84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cc36a36a84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marL="457200" lvl="0" indent="-292100" algn="l" rtl="0">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marL="457200" lvl="0" indent="-292100" algn="l" rtl="0">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marL="457200" lvl="0" indent="-292100" algn="l" rtl="0">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marL="0" lvl="0" indent="0" algn="l" rtl="0">
              <a:spcBef>
                <a:spcPts val="0"/>
              </a:spcBef>
              <a:spcAft>
                <a:spcPts val="0"/>
              </a:spcAft>
              <a:buNone/>
            </a:pPr>
            <a:endParaRPr/>
          </a:p>
        </p:txBody>
      </p:sp>
      <p:sp>
        <p:nvSpPr>
          <p:cNvPr id="339" name="Google Shape;339;gcc36a36a84_0_5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5"/>
          <p:cNvSpPr txBox="1">
            <a:spLocks noGrp="1"/>
          </p:cNvSpPr>
          <p:nvPr>
            <p:ph type="title"/>
          </p:nvPr>
        </p:nvSpPr>
        <p:spPr>
          <a:xfrm>
            <a:off x="628650" y="3217936"/>
            <a:ext cx="8515200" cy="668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5"/>
          <p:cNvSpPr txBox="1">
            <a:spLocks noGrp="1"/>
          </p:cNvSpPr>
          <p:nvPr>
            <p:ph type="body" idx="1"/>
          </p:nvPr>
        </p:nvSpPr>
        <p:spPr>
          <a:xfrm>
            <a:off x="2686050" y="3998454"/>
            <a:ext cx="6457800" cy="516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800"/>
              <a:buNone/>
              <a:defRPr sz="1800">
                <a:solidFill>
                  <a:schemeClr val="dk1"/>
                </a:solidFill>
              </a:defRPr>
            </a:lvl1pPr>
            <a:lvl2pPr marL="914400" lvl="1" indent="-228600" algn="l" rtl="0">
              <a:lnSpc>
                <a:spcPct val="90000"/>
              </a:lnSpc>
              <a:spcBef>
                <a:spcPts val="400"/>
              </a:spcBef>
              <a:spcAft>
                <a:spcPts val="0"/>
              </a:spcAft>
              <a:buSzPts val="1500"/>
              <a:buNone/>
              <a:defRPr sz="1500">
                <a:solidFill>
                  <a:srgbClr val="888B94"/>
                </a:solidFill>
              </a:defRPr>
            </a:lvl2pPr>
            <a:lvl3pPr marL="1371600" lvl="2" indent="-228600" algn="l" rtl="0">
              <a:lnSpc>
                <a:spcPct val="90000"/>
              </a:lnSpc>
              <a:spcBef>
                <a:spcPts val="400"/>
              </a:spcBef>
              <a:spcAft>
                <a:spcPts val="0"/>
              </a:spcAft>
              <a:buSzPts val="1400"/>
              <a:buNone/>
              <a:defRPr sz="1400">
                <a:solidFill>
                  <a:srgbClr val="888B94"/>
                </a:solidFill>
              </a:defRPr>
            </a:lvl3pPr>
            <a:lvl4pPr marL="1828800" lvl="3" indent="-228600" algn="l" rtl="0">
              <a:lnSpc>
                <a:spcPct val="90000"/>
              </a:lnSpc>
              <a:spcBef>
                <a:spcPts val="400"/>
              </a:spcBef>
              <a:spcAft>
                <a:spcPts val="0"/>
              </a:spcAft>
              <a:buSzPts val="1200"/>
              <a:buNone/>
              <a:defRPr sz="1200">
                <a:solidFill>
                  <a:srgbClr val="888B94"/>
                </a:solidFill>
              </a:defRPr>
            </a:lvl4pPr>
            <a:lvl5pPr marL="2286000" lvl="4" indent="-228600" algn="l" rtl="0">
              <a:lnSpc>
                <a:spcPct val="90000"/>
              </a:lnSpc>
              <a:spcBef>
                <a:spcPts val="400"/>
              </a:spcBef>
              <a:spcAft>
                <a:spcPts val="0"/>
              </a:spcAft>
              <a:buSzPts val="1200"/>
              <a:buNone/>
              <a:defRPr sz="1200">
                <a:solidFill>
                  <a:srgbClr val="888B94"/>
                </a:solidFill>
              </a:defRPr>
            </a:lvl5pPr>
            <a:lvl6pPr marL="2743200" lvl="5" indent="-228600" algn="l" rtl="0">
              <a:lnSpc>
                <a:spcPct val="90000"/>
              </a:lnSpc>
              <a:spcBef>
                <a:spcPts val="400"/>
              </a:spcBef>
              <a:spcAft>
                <a:spcPts val="0"/>
              </a:spcAft>
              <a:buClr>
                <a:srgbClr val="888B94"/>
              </a:buClr>
              <a:buSzPts val="1200"/>
              <a:buNone/>
              <a:defRPr sz="1200">
                <a:solidFill>
                  <a:srgbClr val="888B94"/>
                </a:solidFill>
              </a:defRPr>
            </a:lvl6pPr>
            <a:lvl7pPr marL="3200400" lvl="6" indent="-228600" algn="l" rtl="0">
              <a:lnSpc>
                <a:spcPct val="90000"/>
              </a:lnSpc>
              <a:spcBef>
                <a:spcPts val="400"/>
              </a:spcBef>
              <a:spcAft>
                <a:spcPts val="0"/>
              </a:spcAft>
              <a:buClr>
                <a:srgbClr val="888B94"/>
              </a:buClr>
              <a:buSzPts val="1200"/>
              <a:buNone/>
              <a:defRPr sz="1200">
                <a:solidFill>
                  <a:srgbClr val="888B94"/>
                </a:solidFill>
              </a:defRPr>
            </a:lvl7pPr>
            <a:lvl8pPr marL="3657600" lvl="7" indent="-228600" algn="l" rtl="0">
              <a:lnSpc>
                <a:spcPct val="90000"/>
              </a:lnSpc>
              <a:spcBef>
                <a:spcPts val="400"/>
              </a:spcBef>
              <a:spcAft>
                <a:spcPts val="0"/>
              </a:spcAft>
              <a:buClr>
                <a:srgbClr val="888B94"/>
              </a:buClr>
              <a:buSzPts val="1200"/>
              <a:buNone/>
              <a:defRPr sz="1200">
                <a:solidFill>
                  <a:srgbClr val="888B94"/>
                </a:solidFill>
              </a:defRPr>
            </a:lvl8pPr>
            <a:lvl9pPr marL="4114800" lvl="8" indent="-228600" algn="l" rtl="0">
              <a:lnSpc>
                <a:spcPct val="90000"/>
              </a:lnSpc>
              <a:spcBef>
                <a:spcPts val="400"/>
              </a:spcBef>
              <a:spcAft>
                <a:spcPts val="0"/>
              </a:spcAft>
              <a:buClr>
                <a:srgbClr val="888B94"/>
              </a:buClr>
              <a:buSzPts val="1200"/>
              <a:buNone/>
              <a:defRPr sz="1200">
                <a:solidFill>
                  <a:srgbClr val="888B94"/>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889" y="499"/>
            <a:ext cx="9142220" cy="5142499"/>
          </a:xfrm>
          <a:prstGeom prst="rect">
            <a:avLst/>
          </a:prstGeom>
          <a:noFill/>
          <a:ln>
            <a:noFill/>
          </a:ln>
        </p:spPr>
      </p:pic>
      <p:sp>
        <p:nvSpPr>
          <p:cNvPr id="72" name="Google Shape;72;p16"/>
          <p:cNvSpPr txBox="1">
            <a:spLocks noGrp="1"/>
          </p:cNvSpPr>
          <p:nvPr>
            <p:ph type="subTitle" idx="1"/>
          </p:nvPr>
        </p:nvSpPr>
        <p:spPr>
          <a:xfrm>
            <a:off x="1143000" y="3244850"/>
            <a:ext cx="5610000" cy="778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dk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SzPts val="1400"/>
              <a:buNone/>
              <a:defRPr sz="1400"/>
            </a:lvl3pPr>
            <a:lvl4pPr lvl="3" algn="ctr" rtl="0">
              <a:lnSpc>
                <a:spcPct val="90000"/>
              </a:lnSpc>
              <a:spcBef>
                <a:spcPts val="400"/>
              </a:spcBef>
              <a:spcAft>
                <a:spcPts val="0"/>
              </a:spcAft>
              <a:buSzPts val="1200"/>
              <a:buNone/>
              <a:defRPr sz="1200"/>
            </a:lvl4pPr>
            <a:lvl5pPr lvl="4" algn="ctr" rtl="0">
              <a:lnSpc>
                <a:spcPct val="90000"/>
              </a:lnSpc>
              <a:spcBef>
                <a:spcPts val="400"/>
              </a:spcBef>
              <a:spcAft>
                <a:spcPts val="0"/>
              </a:spcAft>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3" name="Google Shape;73;p16"/>
          <p:cNvSpPr txBox="1">
            <a:spLocks noGrp="1"/>
          </p:cNvSpPr>
          <p:nvPr>
            <p:ph type="title"/>
          </p:nvPr>
        </p:nvSpPr>
        <p:spPr>
          <a:xfrm>
            <a:off x="1143000" y="1198418"/>
            <a:ext cx="5610000" cy="2046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a:stretch/>
        </p:blipFill>
        <p:spPr>
          <a:xfrm>
            <a:off x="891" y="501"/>
            <a:ext cx="9142220" cy="5142499"/>
          </a:xfrm>
          <a:prstGeom prst="rect">
            <a:avLst/>
          </a:prstGeom>
          <a:noFill/>
          <a:ln>
            <a:noFill/>
          </a:ln>
        </p:spPr>
      </p:pic>
      <p:sp>
        <p:nvSpPr>
          <p:cNvPr id="79" name="Google Shape;79;p17"/>
          <p:cNvSpPr txBox="1">
            <a:spLocks noGrp="1"/>
          </p:cNvSpPr>
          <p:nvPr>
            <p:ph type="title"/>
          </p:nvPr>
        </p:nvSpPr>
        <p:spPr>
          <a:xfrm>
            <a:off x="1420092" y="317500"/>
            <a:ext cx="6255300" cy="2034900"/>
          </a:xfrm>
          <a:prstGeom prst="rect">
            <a:avLst/>
          </a:prstGeom>
          <a:noFill/>
          <a:ln>
            <a:noFill/>
          </a:ln>
        </p:spPr>
        <p:txBody>
          <a:bodyPr spcFirstLastPara="1" wrap="square" lIns="68575" tIns="34275" rIns="342900" bIns="34275" anchor="b" anchorCtr="0">
            <a:noAutofit/>
          </a:bodyPr>
          <a:lstStyle>
            <a:lvl1pPr lvl="0" algn="l" rtl="0">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1420092" y="2434701"/>
            <a:ext cx="6255300" cy="1125300"/>
          </a:xfrm>
          <a:prstGeom prst="rect">
            <a:avLst/>
          </a:prstGeom>
          <a:noFill/>
          <a:ln>
            <a:noFill/>
          </a:ln>
        </p:spPr>
        <p:txBody>
          <a:bodyPr spcFirstLastPara="1" wrap="square" lIns="68575" tIns="137150" rIns="342900" bIns="137150" anchor="t" anchorCtr="0">
            <a:noAutofit/>
          </a:bodyPr>
          <a:lstStyle>
            <a:lvl1pPr marL="457200" lvl="0" indent="-228600" algn="l" rtl="0">
              <a:lnSpc>
                <a:spcPct val="90000"/>
              </a:lnSpc>
              <a:spcBef>
                <a:spcPts val="800"/>
              </a:spcBef>
              <a:spcAft>
                <a:spcPts val="0"/>
              </a:spcAft>
              <a:buSzPts val="1800"/>
              <a:buNone/>
              <a:defRPr sz="1800">
                <a:solidFill>
                  <a:schemeClr val="dk1"/>
                </a:solidFill>
              </a:defRPr>
            </a:lvl1pPr>
            <a:lvl2pPr marL="914400" lvl="1" indent="-228600" algn="l" rtl="0">
              <a:lnSpc>
                <a:spcPct val="90000"/>
              </a:lnSpc>
              <a:spcBef>
                <a:spcPts val="400"/>
              </a:spcBef>
              <a:spcAft>
                <a:spcPts val="0"/>
              </a:spcAft>
              <a:buSzPts val="1500"/>
              <a:buNone/>
              <a:defRPr sz="1500">
                <a:solidFill>
                  <a:srgbClr val="888B94"/>
                </a:solidFill>
              </a:defRPr>
            </a:lvl2pPr>
            <a:lvl3pPr marL="1371600" lvl="2" indent="-228600" algn="l" rtl="0">
              <a:lnSpc>
                <a:spcPct val="90000"/>
              </a:lnSpc>
              <a:spcBef>
                <a:spcPts val="400"/>
              </a:spcBef>
              <a:spcAft>
                <a:spcPts val="0"/>
              </a:spcAft>
              <a:buSzPts val="1400"/>
              <a:buNone/>
              <a:defRPr sz="1400">
                <a:solidFill>
                  <a:srgbClr val="888B94"/>
                </a:solidFill>
              </a:defRPr>
            </a:lvl3pPr>
            <a:lvl4pPr marL="1828800" lvl="3" indent="-228600" algn="l" rtl="0">
              <a:lnSpc>
                <a:spcPct val="90000"/>
              </a:lnSpc>
              <a:spcBef>
                <a:spcPts val="400"/>
              </a:spcBef>
              <a:spcAft>
                <a:spcPts val="0"/>
              </a:spcAft>
              <a:buSzPts val="1200"/>
              <a:buNone/>
              <a:defRPr sz="1200">
                <a:solidFill>
                  <a:srgbClr val="888B94"/>
                </a:solidFill>
              </a:defRPr>
            </a:lvl4pPr>
            <a:lvl5pPr marL="2286000" lvl="4" indent="-228600" algn="l" rtl="0">
              <a:lnSpc>
                <a:spcPct val="90000"/>
              </a:lnSpc>
              <a:spcBef>
                <a:spcPts val="400"/>
              </a:spcBef>
              <a:spcAft>
                <a:spcPts val="0"/>
              </a:spcAft>
              <a:buSzPts val="1200"/>
              <a:buNone/>
              <a:defRPr sz="1200">
                <a:solidFill>
                  <a:srgbClr val="888B94"/>
                </a:solidFill>
              </a:defRPr>
            </a:lvl5pPr>
            <a:lvl6pPr marL="2743200" lvl="5" indent="-228600" algn="l" rtl="0">
              <a:lnSpc>
                <a:spcPct val="90000"/>
              </a:lnSpc>
              <a:spcBef>
                <a:spcPts val="400"/>
              </a:spcBef>
              <a:spcAft>
                <a:spcPts val="0"/>
              </a:spcAft>
              <a:buClr>
                <a:srgbClr val="888B94"/>
              </a:buClr>
              <a:buSzPts val="1200"/>
              <a:buNone/>
              <a:defRPr sz="1200">
                <a:solidFill>
                  <a:srgbClr val="888B94"/>
                </a:solidFill>
              </a:defRPr>
            </a:lvl6pPr>
            <a:lvl7pPr marL="3200400" lvl="6" indent="-228600" algn="l" rtl="0">
              <a:lnSpc>
                <a:spcPct val="90000"/>
              </a:lnSpc>
              <a:spcBef>
                <a:spcPts val="400"/>
              </a:spcBef>
              <a:spcAft>
                <a:spcPts val="0"/>
              </a:spcAft>
              <a:buClr>
                <a:srgbClr val="888B94"/>
              </a:buClr>
              <a:buSzPts val="1200"/>
              <a:buNone/>
              <a:defRPr sz="1200">
                <a:solidFill>
                  <a:srgbClr val="888B94"/>
                </a:solidFill>
              </a:defRPr>
            </a:lvl7pPr>
            <a:lvl8pPr marL="3657600" lvl="7" indent="-228600" algn="l" rtl="0">
              <a:lnSpc>
                <a:spcPct val="90000"/>
              </a:lnSpc>
              <a:spcBef>
                <a:spcPts val="400"/>
              </a:spcBef>
              <a:spcAft>
                <a:spcPts val="0"/>
              </a:spcAft>
              <a:buClr>
                <a:srgbClr val="888B94"/>
              </a:buClr>
              <a:buSzPts val="1200"/>
              <a:buNone/>
              <a:defRPr sz="1200">
                <a:solidFill>
                  <a:srgbClr val="888B94"/>
                </a:solidFill>
              </a:defRPr>
            </a:lvl8pPr>
            <a:lvl9pPr marL="4114800" lvl="8" indent="-228600" algn="l" rtl="0">
              <a:lnSpc>
                <a:spcPct val="90000"/>
              </a:lnSpc>
              <a:spcBef>
                <a:spcPts val="400"/>
              </a:spcBef>
              <a:spcAft>
                <a:spcPts val="0"/>
              </a:spcAft>
              <a:buClr>
                <a:srgbClr val="888B94"/>
              </a:buClr>
              <a:buSzPts val="1200"/>
              <a:buNone/>
              <a:defRPr sz="1200">
                <a:solidFill>
                  <a:srgbClr val="888B94"/>
                </a:solidFill>
              </a:defRPr>
            </a:lvl9pPr>
          </a:lstStyle>
          <a:p>
            <a:endParaRPr/>
          </a:p>
        </p:txBody>
      </p:sp>
      <p:sp>
        <p:nvSpPr>
          <p:cNvPr id="81" name="Google Shape;81;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93" name="Google Shape;9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9"/>
          <p:cNvSpPr txBox="1">
            <a:spLocks noGrp="1"/>
          </p:cNvSpPr>
          <p:nvPr>
            <p:ph type="body" idx="1"/>
          </p:nvPr>
        </p:nvSpPr>
        <p:spPr>
          <a:xfrm>
            <a:off x="628650" y="1094185"/>
            <a:ext cx="7795200" cy="2113200"/>
          </a:xfrm>
          <a:prstGeom prst="rect">
            <a:avLst/>
          </a:prstGeom>
          <a:noFill/>
          <a:ln>
            <a:noFill/>
          </a:ln>
        </p:spPr>
        <p:txBody>
          <a:bodyPr spcFirstLastPara="1" wrap="square" lIns="1234425" tIns="685800" rIns="1234425" bIns="685800" anchor="t" anchorCtr="0">
            <a:noAutofit/>
          </a:bodyPr>
          <a:lstStyle>
            <a:lvl1pPr marL="457200" lvl="0" indent="-228600" algn="l" rtl="0">
              <a:lnSpc>
                <a:spcPct val="90000"/>
              </a:lnSpc>
              <a:spcBef>
                <a:spcPts val="800"/>
              </a:spcBef>
              <a:spcAft>
                <a:spcPts val="0"/>
              </a:spcAft>
              <a:buSzPts val="2700"/>
              <a:buNone/>
              <a:defRPr sz="2700" i="1"/>
            </a:lvl1pPr>
            <a:lvl2pPr marL="914400" lvl="1" indent="-228600" algn="l" rtl="0">
              <a:lnSpc>
                <a:spcPct val="90000"/>
              </a:lnSpc>
              <a:spcBef>
                <a:spcPts val="400"/>
              </a:spcBef>
              <a:spcAft>
                <a:spcPts val="0"/>
              </a:spcAft>
              <a:buSzPts val="1800"/>
              <a:buNone/>
              <a:defRPr/>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19"/>
          <p:cNvSpPr txBox="1">
            <a:spLocks noGrp="1"/>
          </p:cNvSpPr>
          <p:nvPr>
            <p:ph type="body" idx="2"/>
          </p:nvPr>
        </p:nvSpPr>
        <p:spPr>
          <a:xfrm>
            <a:off x="621506" y="3213497"/>
            <a:ext cx="7802100" cy="638100"/>
          </a:xfrm>
          <a:prstGeom prst="rect">
            <a:avLst/>
          </a:prstGeom>
          <a:noFill/>
          <a:ln>
            <a:noFill/>
          </a:ln>
        </p:spPr>
        <p:txBody>
          <a:bodyPr spcFirstLastPara="1" wrap="square" lIns="68575" tIns="34275" rIns="68575" bIns="34275" anchor="b" anchorCtr="0">
            <a:noAutofit/>
          </a:bodyPr>
          <a:lstStyle>
            <a:lvl1pPr marL="457200" lvl="0" indent="-228600" algn="r" rtl="0">
              <a:lnSpc>
                <a:spcPct val="90000"/>
              </a:lnSpc>
              <a:spcBef>
                <a:spcPts val="800"/>
              </a:spcBef>
              <a:spcAft>
                <a:spcPts val="0"/>
              </a:spcAft>
              <a:buSzPts val="1400"/>
              <a:buNone/>
              <a:defRPr sz="1400"/>
            </a:lvl1pPr>
            <a:lvl2pPr marL="914400" lvl="1" indent="-228600" algn="r" rtl="0">
              <a:lnSpc>
                <a:spcPct val="90000"/>
              </a:lnSpc>
              <a:spcBef>
                <a:spcPts val="400"/>
              </a:spcBef>
              <a:spcAft>
                <a:spcPts val="0"/>
              </a:spcAft>
              <a:buSzPts val="1800"/>
              <a:buNone/>
              <a:defRPr/>
            </a:lvl2pPr>
            <a:lvl3pPr marL="1371600" lvl="2" indent="-228600" algn="r" rtl="0">
              <a:lnSpc>
                <a:spcPct val="90000"/>
              </a:lnSpc>
              <a:spcBef>
                <a:spcPts val="400"/>
              </a:spcBef>
              <a:spcAft>
                <a:spcPts val="0"/>
              </a:spcAft>
              <a:buSzPts val="1500"/>
              <a:buNone/>
              <a:defRPr/>
            </a:lvl3pPr>
            <a:lvl4pPr marL="1828800" lvl="3" indent="-228600" algn="r" rtl="0">
              <a:lnSpc>
                <a:spcPct val="90000"/>
              </a:lnSpc>
              <a:spcBef>
                <a:spcPts val="400"/>
              </a:spcBef>
              <a:spcAft>
                <a:spcPts val="0"/>
              </a:spcAft>
              <a:buSzPts val="1400"/>
              <a:buNone/>
              <a:defRPr/>
            </a:lvl4pPr>
            <a:lvl5pPr marL="2286000" lvl="4" indent="-228600" algn="r"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100" name="Google Shape;100;p20"/>
          <p:cNvSpPr txBox="1">
            <a:spLocks noGrp="1"/>
          </p:cNvSpPr>
          <p:nvPr>
            <p:ph type="title"/>
          </p:nvPr>
        </p:nvSpPr>
        <p:spPr>
          <a:xfrm>
            <a:off x="629841" y="273844"/>
            <a:ext cx="7886700" cy="861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0"/>
          <p:cNvSpPr txBox="1">
            <a:spLocks noGrp="1"/>
          </p:cNvSpPr>
          <p:nvPr>
            <p:ph type="body" idx="1"/>
          </p:nvPr>
        </p:nvSpPr>
        <p:spPr>
          <a:xfrm>
            <a:off x="629841" y="1260871"/>
            <a:ext cx="3868500" cy="6858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2"/>
          </p:nvPr>
        </p:nvSpPr>
        <p:spPr>
          <a:xfrm>
            <a:off x="629841" y="2003821"/>
            <a:ext cx="3868500" cy="22356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sz="1800"/>
            </a:lvl1pPr>
            <a:lvl2pPr marL="914400" lvl="1" indent="-323850" algn="l" rtl="0">
              <a:lnSpc>
                <a:spcPct val="90000"/>
              </a:lnSpc>
              <a:spcBef>
                <a:spcPts val="400"/>
              </a:spcBef>
              <a:spcAft>
                <a:spcPts val="0"/>
              </a:spcAft>
              <a:buSzPts val="1500"/>
              <a:buChar char="•"/>
              <a:defRPr sz="1500"/>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body" idx="3"/>
          </p:nvPr>
        </p:nvSpPr>
        <p:spPr>
          <a:xfrm>
            <a:off x="4629150" y="1260871"/>
            <a:ext cx="3887400" cy="6858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4" name="Google Shape;104;p20"/>
          <p:cNvSpPr txBox="1">
            <a:spLocks noGrp="1"/>
          </p:cNvSpPr>
          <p:nvPr>
            <p:ph type="body" idx="4"/>
          </p:nvPr>
        </p:nvSpPr>
        <p:spPr>
          <a:xfrm>
            <a:off x="4629150" y="2003821"/>
            <a:ext cx="3887400" cy="22356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sz="1800"/>
            </a:lvl1pPr>
            <a:lvl2pPr marL="914400" lvl="1" indent="-323850" algn="l" rtl="0">
              <a:lnSpc>
                <a:spcPct val="90000"/>
              </a:lnSpc>
              <a:spcBef>
                <a:spcPts val="400"/>
              </a:spcBef>
              <a:spcAft>
                <a:spcPts val="0"/>
              </a:spcAft>
              <a:buSzPts val="1500"/>
              <a:buChar char="•"/>
              <a:defRPr sz="1500"/>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08"/>
        <p:cNvGrpSpPr/>
        <p:nvPr/>
      </p:nvGrpSpPr>
      <p:grpSpPr>
        <a:xfrm>
          <a:off x="0" y="0"/>
          <a:ext cx="0" cy="0"/>
          <a:chOff x="0" y="0"/>
          <a:chExt cx="0" cy="0"/>
        </a:xfrm>
      </p:grpSpPr>
      <p:pic>
        <p:nvPicPr>
          <p:cNvPr id="109" name="Google Shape;109;p21"/>
          <p:cNvPicPr preferRelativeResize="0"/>
          <p:nvPr/>
        </p:nvPicPr>
        <p:blipFill rotWithShape="1">
          <a:blip r:embed="rId2">
            <a:alphaModFix/>
          </a:blip>
          <a:srcRect/>
          <a:stretch/>
        </p:blipFill>
        <p:spPr>
          <a:xfrm>
            <a:off x="1144" y="1928"/>
            <a:ext cx="9141714" cy="5139644"/>
          </a:xfrm>
          <a:prstGeom prst="rect">
            <a:avLst/>
          </a:prstGeom>
          <a:noFill/>
          <a:ln>
            <a:noFill/>
          </a:ln>
        </p:spPr>
      </p:pic>
      <p:sp>
        <p:nvSpPr>
          <p:cNvPr id="110" name="Google Shape;11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1"/>
          <p:cNvSpPr>
            <a:spLocks noGrp="1"/>
          </p:cNvSpPr>
          <p:nvPr>
            <p:ph type="pic" idx="2"/>
          </p:nvPr>
        </p:nvSpPr>
        <p:spPr>
          <a:xfrm>
            <a:off x="0" y="0"/>
            <a:ext cx="9141900" cy="38376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2"/>
              </a:buClr>
              <a:buSzPts val="2100"/>
              <a:buFont typeface="Arial"/>
              <a:buNone/>
              <a:defRPr sz="21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4" name="Google Shape;114;p21"/>
          <p:cNvSpPr txBox="1">
            <a:spLocks noGrp="1"/>
          </p:cNvSpPr>
          <p:nvPr>
            <p:ph type="title"/>
          </p:nvPr>
        </p:nvSpPr>
        <p:spPr>
          <a:xfrm>
            <a:off x="628650" y="3913909"/>
            <a:ext cx="7815600" cy="753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117" name="Google Shape;117;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2"/>
          <p:cNvSpPr txBox="1">
            <a:spLocks noGrp="1"/>
          </p:cNvSpPr>
          <p:nvPr>
            <p:ph type="title"/>
          </p:nvPr>
        </p:nvSpPr>
        <p:spPr>
          <a:xfrm>
            <a:off x="628650" y="207466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blip>
          <a:srcRect/>
          <a:stretch/>
        </p:blipFill>
        <p:spPr>
          <a:xfrm>
            <a:off x="2285" y="1285"/>
            <a:ext cx="9139430" cy="5140929"/>
          </a:xfrm>
          <a:prstGeom prst="rect">
            <a:avLst/>
          </a:prstGeom>
          <a:noFill/>
          <a:ln>
            <a:noFill/>
          </a:ln>
        </p:spPr>
      </p:pic>
      <p:sp>
        <p:nvSpPr>
          <p:cNvPr id="123" name="Google Shape;12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3"/>
          <p:cNvSpPr txBox="1">
            <a:spLocks noGrp="1"/>
          </p:cNvSpPr>
          <p:nvPr>
            <p:ph type="title"/>
          </p:nvPr>
        </p:nvSpPr>
        <p:spPr>
          <a:xfrm>
            <a:off x="628650" y="207466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27"/>
        <p:cNvGrpSpPr/>
        <p:nvPr/>
      </p:nvGrpSpPr>
      <p:grpSpPr>
        <a:xfrm>
          <a:off x="0" y="0"/>
          <a:ext cx="0" cy="0"/>
          <a:chOff x="0" y="0"/>
          <a:chExt cx="0" cy="0"/>
        </a:xfrm>
      </p:grpSpPr>
      <p:sp>
        <p:nvSpPr>
          <p:cNvPr id="128" name="Google Shape;128;p24"/>
          <p:cNvSpPr>
            <a:spLocks noGrp="1"/>
          </p:cNvSpPr>
          <p:nvPr>
            <p:ph type="media" idx="2"/>
          </p:nvPr>
        </p:nvSpPr>
        <p:spPr>
          <a:xfrm>
            <a:off x="851188" y="602672"/>
            <a:ext cx="7441800" cy="36993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2"/>
              </a:buClr>
              <a:buSzPts val="2100"/>
              <a:buFont typeface="Arial"/>
              <a:buNone/>
              <a:defRPr sz="2100" b="0" i="0" u="none" strike="noStrike" cap="none">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29" name="Google Shape;129;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5"/>
          <p:cNvSpPr txBox="1">
            <a:spLocks noGrp="1"/>
          </p:cNvSpPr>
          <p:nvPr>
            <p:ph type="body" idx="1"/>
          </p:nvPr>
        </p:nvSpPr>
        <p:spPr>
          <a:xfrm>
            <a:off x="3887391" y="342901"/>
            <a:ext cx="4629300" cy="4053000"/>
          </a:xfrm>
          <a:prstGeom prst="rect">
            <a:avLst/>
          </a:prstGeom>
          <a:noFill/>
          <a:ln>
            <a:noFill/>
          </a:ln>
        </p:spPr>
        <p:txBody>
          <a:bodyPr spcFirstLastPara="1" wrap="square" lIns="68575" tIns="34275" rIns="68575" bIns="34275" anchor="ctr" anchorCtr="0">
            <a:noAutofit/>
          </a:bodyPr>
          <a:lstStyle>
            <a:lvl1pPr marL="457200" lvl="0" indent="-381000" algn="l" rtl="0">
              <a:lnSpc>
                <a:spcPct val="90000"/>
              </a:lnSpc>
              <a:spcBef>
                <a:spcPts val="800"/>
              </a:spcBef>
              <a:spcAft>
                <a:spcPts val="0"/>
              </a:spcAft>
              <a:buSzPts val="2400"/>
              <a:buChar char="•"/>
              <a:defRPr sz="2400"/>
            </a:lvl1pPr>
            <a:lvl2pPr marL="914400" lvl="1" indent="-361950" algn="l" rtl="0">
              <a:lnSpc>
                <a:spcPct val="90000"/>
              </a:lnSpc>
              <a:spcBef>
                <a:spcPts val="400"/>
              </a:spcBef>
              <a:spcAft>
                <a:spcPts val="0"/>
              </a:spcAft>
              <a:buSzPts val="2100"/>
              <a:buChar char="•"/>
              <a:defRPr sz="2100"/>
            </a:lvl2pPr>
            <a:lvl3pPr marL="1371600" lvl="2" indent="-342900" algn="l" rtl="0">
              <a:lnSpc>
                <a:spcPct val="90000"/>
              </a:lnSpc>
              <a:spcBef>
                <a:spcPts val="400"/>
              </a:spcBef>
              <a:spcAft>
                <a:spcPts val="0"/>
              </a:spcAft>
              <a:buSzPts val="1800"/>
              <a:buChar char="•"/>
              <a:defRPr sz="1800"/>
            </a:lvl3pPr>
            <a:lvl4pPr marL="1828800" lvl="3" indent="-323850" algn="l" rtl="0">
              <a:lnSpc>
                <a:spcPct val="90000"/>
              </a:lnSpc>
              <a:spcBef>
                <a:spcPts val="400"/>
              </a:spcBef>
              <a:spcAft>
                <a:spcPts val="0"/>
              </a:spcAft>
              <a:buSzPts val="1500"/>
              <a:buChar char="•"/>
              <a:defRPr sz="1500"/>
            </a:lvl4pPr>
            <a:lvl5pPr marL="2286000" lvl="4" indent="-323850" algn="l" rtl="0">
              <a:lnSpc>
                <a:spcPct val="90000"/>
              </a:lnSpc>
              <a:spcBef>
                <a:spcPts val="400"/>
              </a:spcBef>
              <a:spcAft>
                <a:spcPts val="0"/>
              </a:spcAft>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5" name="Google Shape;135;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6" name="Google Shape;136;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1" name="Google Shape;14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6"/>
          <p:cNvSpPr txBox="1">
            <a:spLocks noGrp="1"/>
          </p:cNvSpPr>
          <p:nvPr>
            <p:ph type="body" idx="1"/>
          </p:nvPr>
        </p:nvSpPr>
        <p:spPr>
          <a:xfrm>
            <a:off x="933667" y="2376055"/>
            <a:ext cx="3444300" cy="17655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1500"/>
              <a:buNone/>
              <a:defRPr sz="1500" b="0"/>
            </a:lvl1pPr>
            <a:lvl2pPr marL="914400" lvl="1" indent="-228600" algn="l" rtl="0">
              <a:lnSpc>
                <a:spcPct val="90000"/>
              </a:lnSpc>
              <a:spcBef>
                <a:spcPts val="400"/>
              </a:spcBef>
              <a:spcAft>
                <a:spcPts val="0"/>
              </a:spcAft>
              <a:buSzPts val="1500"/>
              <a:buNone/>
              <a:defRPr sz="1500"/>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26"/>
          <p:cNvSpPr txBox="1">
            <a:spLocks noGrp="1"/>
          </p:cNvSpPr>
          <p:nvPr>
            <p:ph type="body" idx="2"/>
          </p:nvPr>
        </p:nvSpPr>
        <p:spPr>
          <a:xfrm>
            <a:off x="4754057" y="2376055"/>
            <a:ext cx="3444300" cy="17655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1500"/>
              <a:buNone/>
              <a:defRPr sz="1500" b="0"/>
            </a:lvl1pPr>
            <a:lvl2pPr marL="914400" lvl="1" indent="-228600" algn="l" rtl="0">
              <a:lnSpc>
                <a:spcPct val="90000"/>
              </a:lnSpc>
              <a:spcBef>
                <a:spcPts val="400"/>
              </a:spcBef>
              <a:spcAft>
                <a:spcPts val="0"/>
              </a:spcAft>
              <a:buSzPts val="1500"/>
              <a:buNone/>
              <a:defRPr sz="1500"/>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6"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933667" y="4246418"/>
            <a:ext cx="7264800" cy="38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7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628650" y="1233055"/>
            <a:ext cx="7886700" cy="3399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 name="Google Shape;149;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 name="Google Shape;155;p28"/>
          <p:cNvSpPr>
            <a:spLocks noGrp="1"/>
          </p:cNvSpPr>
          <p:nvPr>
            <p:ph type="pic" idx="2"/>
          </p:nvPr>
        </p:nvSpPr>
        <p:spPr>
          <a:xfrm>
            <a:off x="3887391" y="342901"/>
            <a:ext cx="4629300" cy="4053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800"/>
              </a:spcBef>
              <a:spcAft>
                <a:spcPts val="0"/>
              </a:spcAft>
              <a:buClr>
                <a:schemeClr val="accent2"/>
              </a:buClr>
              <a:buSzPts val="2400"/>
              <a:buFont typeface="Arial"/>
              <a:buNone/>
              <a:defRPr sz="24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2100"/>
              <a:buFont typeface="Arial"/>
              <a:buNone/>
              <a:defRPr sz="21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500"/>
              <a:buFont typeface="Arial"/>
              <a:buNone/>
              <a:defRPr sz="1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500"/>
              <a:buFont typeface="Arial"/>
              <a:buNone/>
              <a:defRPr sz="1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9pPr>
          </a:lstStyle>
          <a:p>
            <a:endParaRPr/>
          </a:p>
        </p:txBody>
      </p:sp>
      <p:sp>
        <p:nvSpPr>
          <p:cNvPr id="156" name="Google Shape;156;p2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57" name="Google Shape;15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 name="Google Shape;163;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609600" y="446842"/>
            <a:ext cx="7845600" cy="677100"/>
          </a:xfrm>
          <a:prstGeom prst="rect">
            <a:avLst/>
          </a:prstGeom>
          <a:noFill/>
          <a:ln>
            <a:noFill/>
          </a:ln>
        </p:spPr>
        <p:txBody>
          <a:bodyPr spcFirstLastPara="1" wrap="square" lIns="365750" tIns="91425" rIns="91425" bIns="0" anchor="b" anchorCtr="0">
            <a:noAutofit/>
          </a:bodyPr>
          <a:lstStyle>
            <a:lvl1pPr marR="0" lvl="0" algn="l" rtl="0">
              <a:spcBef>
                <a:spcPts val="0"/>
              </a:spcBef>
              <a:spcAft>
                <a:spcPts val="0"/>
              </a:spcAft>
              <a:buClr>
                <a:schemeClr val="dk1"/>
              </a:buClr>
              <a:buSzPts val="3200"/>
              <a:buFont typeface="Arial Narrow"/>
              <a:buNone/>
              <a:defRPr sz="3200" b="0" i="0" u="none" strike="noStrike" cap="non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168" name="Google Shape;168;p3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100"/>
              <a:buNone/>
              <a:defRPr sz="12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169" name="Google Shape;169;p30"/>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100"/>
              <a:buNone/>
              <a:defRPr sz="12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ustom Layout 1">
  <p:cSld name="Custom Layout_1">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Slide No Text">
  <p:cSld name="Main Slide No Text">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107050" y="50979"/>
            <a:ext cx="8803500" cy="675900"/>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3" name="Google Shape;173;p32"/>
          <p:cNvSpPr txBox="1"/>
          <p:nvPr/>
        </p:nvSpPr>
        <p:spPr>
          <a:xfrm>
            <a:off x="3774150" y="4789395"/>
            <a:ext cx="1595700" cy="3486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lt2"/>
              </a:buClr>
              <a:buSzPts val="1200"/>
              <a:buFont typeface="Open Sans"/>
              <a:buNone/>
            </a:pPr>
            <a:r>
              <a:rPr lang="en" sz="1200" b="0" i="0" u="none" strike="noStrike" cap="none">
                <a:solidFill>
                  <a:schemeClr val="lt2"/>
                </a:solidFill>
                <a:latin typeface="Open Sans"/>
                <a:ea typeface="Open Sans"/>
                <a:cs typeface="Open Sans"/>
                <a:sym typeface="Open Sans"/>
              </a:rPr>
              <a:t>@edelements</a:t>
            </a:r>
            <a:endParaRPr sz="1200" b="0" i="0" u="none" strike="noStrike" cap="none">
              <a:solidFill>
                <a:schemeClr val="lt2"/>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mart Art">
  <p:cSld name="Smart Ar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66749" y="285750"/>
            <a:ext cx="7589400" cy="584700"/>
          </a:xfrm>
          <a:prstGeom prst="rect">
            <a:avLst/>
          </a:prstGeom>
          <a:noFill/>
          <a:ln>
            <a:noFill/>
          </a:ln>
        </p:spPr>
        <p:txBody>
          <a:bodyPr spcFirstLastPara="1" wrap="square" lIns="365750" tIns="91425" rIns="91425" bIns="0" anchor="b" anchorCtr="0">
            <a:noAutofit/>
          </a:bodyPr>
          <a:lstStyle>
            <a:lvl1pPr lvl="0" algn="ctr" rtl="0">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33"/>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8" name="Google Shape;178;p3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1pPr>
            <a:lvl2pPr marL="0" marR="0" lvl="1"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2pPr>
            <a:lvl3pPr marL="0" marR="0" lvl="2"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3pPr>
            <a:lvl4pPr marL="0" marR="0" lvl="3"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4pPr>
            <a:lvl5pPr marL="0" marR="0" lvl="4"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5pPr>
            <a:lvl6pPr marL="0" marR="0" lvl="5"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6pPr>
            <a:lvl7pPr marL="0" marR="0" lvl="6"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7pPr>
            <a:lvl8pPr marL="0" marR="0" lvl="7"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8pPr>
            <a:lvl9pPr marL="0" marR="0" lvl="8" indent="0" algn="r" rtl="0">
              <a:lnSpc>
                <a:spcPct val="100000"/>
              </a:lnSpc>
              <a:spcBef>
                <a:spcPts val="0"/>
              </a:spcBef>
              <a:spcAft>
                <a:spcPts val="0"/>
              </a:spcAft>
              <a:buClr>
                <a:srgbClr val="898B94"/>
              </a:buClr>
              <a:buSzPts val="1200"/>
              <a:buFont typeface="Arial Narrow"/>
              <a:buNone/>
              <a:defRPr sz="1200" b="0" i="0" u="none" strike="noStrike" cap="none">
                <a:solidFill>
                  <a:srgbClr val="898B9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33"/>
          <p:cNvSpPr>
            <a:spLocks noGrp="1"/>
          </p:cNvSpPr>
          <p:nvPr>
            <p:ph type="dgm" idx="2"/>
          </p:nvPr>
        </p:nvSpPr>
        <p:spPr>
          <a:xfrm>
            <a:off x="666750" y="946150"/>
            <a:ext cx="7589700" cy="3302100"/>
          </a:xfrm>
          <a:prstGeom prst="rect">
            <a:avLst/>
          </a:prstGeom>
          <a:noFill/>
          <a:ln>
            <a:noFill/>
          </a:ln>
        </p:spPr>
        <p:txBody>
          <a:bodyPr spcFirstLastPara="1" wrap="square" lIns="365750" tIns="91425" rIns="365750" bIns="91425" anchor="ctr" anchorCtr="0">
            <a:noAutofit/>
          </a:bodyPr>
          <a:lstStyle>
            <a:lvl1pPr marR="0" lvl="0" algn="l"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30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20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0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200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0"/>
        <p:cNvGrpSpPr/>
        <p:nvPr/>
      </p:nvGrpSpPr>
      <p:grpSpPr>
        <a:xfrm>
          <a:off x="0" y="0"/>
          <a:ext cx="0" cy="0"/>
          <a:chOff x="0" y="0"/>
          <a:chExt cx="0" cy="0"/>
        </a:xfrm>
      </p:grpSpPr>
      <p:sp>
        <p:nvSpPr>
          <p:cNvPr id="181" name="Google Shape;181;p34"/>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2" name="Google Shape;182;p34"/>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83" name="Google Shape;183;p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ideo Slide">
  <p:cSld name="Video Slide">
    <p:spTree>
      <p:nvGrpSpPr>
        <p:cNvPr id="1" name="Shape 184"/>
        <p:cNvGrpSpPr/>
        <p:nvPr/>
      </p:nvGrpSpPr>
      <p:grpSpPr>
        <a:xfrm>
          <a:off x="0" y="0"/>
          <a:ext cx="0" cy="0"/>
          <a:chOff x="0" y="0"/>
          <a:chExt cx="0" cy="0"/>
        </a:xfrm>
      </p:grpSpPr>
      <p:sp>
        <p:nvSpPr>
          <p:cNvPr id="185" name="Google Shape;185;p35"/>
          <p:cNvSpPr>
            <a:spLocks noGrp="1"/>
          </p:cNvSpPr>
          <p:nvPr>
            <p:ph type="media" idx="2"/>
          </p:nvPr>
        </p:nvSpPr>
        <p:spPr>
          <a:xfrm>
            <a:off x="571500" y="57150"/>
            <a:ext cx="8001000" cy="4572000"/>
          </a:xfrm>
          <a:prstGeom prst="rect">
            <a:avLst/>
          </a:prstGeom>
          <a:solidFill>
            <a:srgbClr val="F2F2F2"/>
          </a:solidFill>
          <a:ln>
            <a:noFill/>
          </a:ln>
        </p:spPr>
        <p:txBody>
          <a:bodyPr spcFirstLastPara="1" wrap="square" lIns="365750" tIns="91425" rIns="365750" bIns="91425" anchor="ctr" anchorCtr="0">
            <a:noAutofit/>
          </a:bodyPr>
          <a:lstStyle>
            <a:lvl1pPr marR="0" lvl="0" algn="ctr"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28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16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4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192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86" name="Google Shape;186;p3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5"/>
          <p:cNvSpPr txBox="1">
            <a:spLocks noGrp="1"/>
          </p:cNvSpPr>
          <p:nvPr>
            <p:ph type="ftr" idx="11"/>
          </p:nvPr>
        </p:nvSpPr>
        <p:spPr>
          <a:xfrm>
            <a:off x="3124200" y="4767264"/>
            <a:ext cx="2895600" cy="319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100"/>
              <a:buNone/>
              <a:defRPr sz="8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8" name="Google Shape;188;p3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35"/>
          <p:cNvSpPr txBox="1"/>
          <p:nvPr/>
        </p:nvSpPr>
        <p:spPr>
          <a:xfrm>
            <a:off x="210364" y="4870906"/>
            <a:ext cx="6038100" cy="215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700">
                <a:solidFill>
                  <a:schemeClr val="dk2"/>
                </a:solidFill>
                <a:latin typeface="Arial Narrow"/>
                <a:ea typeface="Arial Narrow"/>
                <a:cs typeface="Arial Narrow"/>
                <a:sym typeface="Arial Narrow"/>
              </a:rPr>
              <a:t>KANSAS STATE DEPARTMENT OF EDUCATION </a:t>
            </a:r>
            <a:r>
              <a:rPr lang="en" sz="700" i="1">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able slide">
  <p:cSld name="1_Table slide">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609600" y="539175"/>
            <a:ext cx="7845600" cy="584700"/>
          </a:xfrm>
          <a:prstGeom prst="rect">
            <a:avLst/>
          </a:prstGeom>
          <a:noFill/>
          <a:ln>
            <a:noFill/>
          </a:ln>
        </p:spPr>
        <p:txBody>
          <a:bodyPr spcFirstLastPara="1" wrap="square" lIns="365750" tIns="91425" rIns="91425" bIns="0" anchor="b" anchorCtr="0">
            <a:noAutofit/>
          </a:bodyPr>
          <a:lstStyle>
            <a:lvl1pPr lvl="0" algn="ctr" rtl="0">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3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6"/>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6" name="Google Shape;196;p3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97"/>
        <p:cNvGrpSpPr/>
        <p:nvPr/>
      </p:nvGrpSpPr>
      <p:grpSpPr>
        <a:xfrm>
          <a:off x="0" y="0"/>
          <a:ext cx="0" cy="0"/>
          <a:chOff x="0" y="0"/>
          <a:chExt cx="0" cy="0"/>
        </a:xfrm>
      </p:grpSpPr>
      <p:pic>
        <p:nvPicPr>
          <p:cNvPr id="198" name="Google Shape;198;p38"/>
          <p:cNvPicPr preferRelativeResize="0"/>
          <p:nvPr/>
        </p:nvPicPr>
        <p:blipFill rotWithShape="1">
          <a:blip r:embed="rId2">
            <a:alphaModFix/>
          </a:blip>
          <a:srcRect t="7114"/>
          <a:stretch/>
        </p:blipFill>
        <p:spPr>
          <a:xfrm>
            <a:off x="1828800" y="439341"/>
            <a:ext cx="5334001" cy="2246708"/>
          </a:xfrm>
          <a:prstGeom prst="rect">
            <a:avLst/>
          </a:prstGeom>
          <a:noFill/>
          <a:ln>
            <a:noFill/>
          </a:ln>
        </p:spPr>
      </p:pic>
      <p:sp>
        <p:nvSpPr>
          <p:cNvPr id="199" name="Google Shape;199;p38"/>
          <p:cNvSpPr/>
          <p:nvPr/>
        </p:nvSpPr>
        <p:spPr>
          <a:xfrm>
            <a:off x="152400" y="114300"/>
            <a:ext cx="8839200" cy="4743600"/>
          </a:xfrm>
          <a:prstGeom prst="rect">
            <a:avLst/>
          </a:prstGeom>
          <a:noFill/>
          <a:ln w="9525" cap="rnd"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0" name="Google Shape;200;p38"/>
          <p:cNvSpPr txBox="1">
            <a:spLocks noGrp="1"/>
          </p:cNvSpPr>
          <p:nvPr>
            <p:ph type="body" idx="1"/>
          </p:nvPr>
        </p:nvSpPr>
        <p:spPr>
          <a:xfrm>
            <a:off x="685800" y="3657600"/>
            <a:ext cx="7772400" cy="2937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dk2"/>
              </a:buClr>
              <a:buSzPts val="1500"/>
              <a:buNone/>
              <a:defRPr sz="1500" b="1">
                <a:solidFill>
                  <a:schemeClr val="dk2"/>
                </a:solidFill>
              </a:defRPr>
            </a:lvl1pPr>
            <a:lvl2pPr marL="914400" lvl="1" indent="-228600" algn="l" rtl="0">
              <a:lnSpc>
                <a:spcPct val="90000"/>
              </a:lnSpc>
              <a:spcBef>
                <a:spcPts val="400"/>
              </a:spcBef>
              <a:spcAft>
                <a:spcPts val="0"/>
              </a:spcAft>
              <a:buClr>
                <a:srgbClr val="888888"/>
              </a:buClr>
              <a:buSzPts val="1400"/>
              <a:buNone/>
              <a:defRPr sz="1400">
                <a:solidFill>
                  <a:srgbClr val="888888"/>
                </a:solidFill>
              </a:defRPr>
            </a:lvl2pPr>
            <a:lvl3pPr marL="1371600" lvl="2" indent="-228600" algn="l" rtl="0">
              <a:lnSpc>
                <a:spcPct val="90000"/>
              </a:lnSpc>
              <a:spcBef>
                <a:spcPts val="400"/>
              </a:spcBef>
              <a:spcAft>
                <a:spcPts val="0"/>
              </a:spcAft>
              <a:buClr>
                <a:srgbClr val="888888"/>
              </a:buClr>
              <a:buSzPts val="1200"/>
              <a:buNone/>
              <a:defRPr sz="1200">
                <a:solidFill>
                  <a:srgbClr val="888888"/>
                </a:solidFill>
              </a:defRPr>
            </a:lvl3pPr>
            <a:lvl4pPr marL="1828800" lvl="3" indent="-228600" algn="l" rtl="0">
              <a:lnSpc>
                <a:spcPct val="90000"/>
              </a:lnSpc>
              <a:spcBef>
                <a:spcPts val="400"/>
              </a:spcBef>
              <a:spcAft>
                <a:spcPts val="0"/>
              </a:spcAft>
              <a:buClr>
                <a:srgbClr val="888888"/>
              </a:buClr>
              <a:buSzPts val="1100"/>
              <a:buNone/>
              <a:defRPr sz="1100">
                <a:solidFill>
                  <a:srgbClr val="888888"/>
                </a:solidFill>
              </a:defRPr>
            </a:lvl4pPr>
            <a:lvl5pPr marL="2286000" lvl="4" indent="-228600" algn="l" rtl="0">
              <a:lnSpc>
                <a:spcPct val="90000"/>
              </a:lnSpc>
              <a:spcBef>
                <a:spcPts val="400"/>
              </a:spcBef>
              <a:spcAft>
                <a:spcPts val="0"/>
              </a:spcAft>
              <a:buClr>
                <a:srgbClr val="888888"/>
              </a:buClr>
              <a:buSzPts val="1100"/>
              <a:buNone/>
              <a:defRPr sz="1100">
                <a:solidFill>
                  <a:srgbClr val="888888"/>
                </a:solidFill>
              </a:defRPr>
            </a:lvl5pPr>
            <a:lvl6pPr marL="2743200" lvl="5" indent="-228600" algn="l" rtl="0">
              <a:lnSpc>
                <a:spcPct val="90000"/>
              </a:lnSpc>
              <a:spcBef>
                <a:spcPts val="400"/>
              </a:spcBef>
              <a:spcAft>
                <a:spcPts val="0"/>
              </a:spcAft>
              <a:buClr>
                <a:srgbClr val="888888"/>
              </a:buClr>
              <a:buSzPts val="1100"/>
              <a:buNone/>
              <a:defRPr sz="1100">
                <a:solidFill>
                  <a:srgbClr val="888888"/>
                </a:solidFill>
              </a:defRPr>
            </a:lvl6pPr>
            <a:lvl7pPr marL="3200400" lvl="6" indent="-228600" algn="l" rtl="0">
              <a:lnSpc>
                <a:spcPct val="90000"/>
              </a:lnSpc>
              <a:spcBef>
                <a:spcPts val="400"/>
              </a:spcBef>
              <a:spcAft>
                <a:spcPts val="0"/>
              </a:spcAft>
              <a:buClr>
                <a:srgbClr val="888888"/>
              </a:buClr>
              <a:buSzPts val="1100"/>
              <a:buNone/>
              <a:defRPr sz="1100">
                <a:solidFill>
                  <a:srgbClr val="888888"/>
                </a:solidFill>
              </a:defRPr>
            </a:lvl7pPr>
            <a:lvl8pPr marL="3657600" lvl="7" indent="-228600" algn="l" rtl="0">
              <a:lnSpc>
                <a:spcPct val="90000"/>
              </a:lnSpc>
              <a:spcBef>
                <a:spcPts val="400"/>
              </a:spcBef>
              <a:spcAft>
                <a:spcPts val="0"/>
              </a:spcAft>
              <a:buClr>
                <a:srgbClr val="888888"/>
              </a:buClr>
              <a:buSzPts val="1100"/>
              <a:buNone/>
              <a:defRPr sz="1100">
                <a:solidFill>
                  <a:srgbClr val="888888"/>
                </a:solidFill>
              </a:defRPr>
            </a:lvl8pPr>
            <a:lvl9pPr marL="4114800" lvl="8" indent="-228600" algn="l" rtl="0">
              <a:lnSpc>
                <a:spcPct val="90000"/>
              </a:lnSpc>
              <a:spcBef>
                <a:spcPts val="400"/>
              </a:spcBef>
              <a:spcAft>
                <a:spcPts val="0"/>
              </a:spcAft>
              <a:buClr>
                <a:srgbClr val="888888"/>
              </a:buClr>
              <a:buSzPts val="1100"/>
              <a:buNone/>
              <a:defRPr sz="1100">
                <a:solidFill>
                  <a:srgbClr val="888888"/>
                </a:solidFill>
              </a:defRPr>
            </a:lvl9pPr>
          </a:lstStyle>
          <a:p>
            <a:endParaRPr/>
          </a:p>
        </p:txBody>
      </p:sp>
      <p:sp>
        <p:nvSpPr>
          <p:cNvPr id="201" name="Google Shape;201;p38"/>
          <p:cNvSpPr txBox="1">
            <a:spLocks noGrp="1"/>
          </p:cNvSpPr>
          <p:nvPr>
            <p:ph type="body" idx="2"/>
          </p:nvPr>
        </p:nvSpPr>
        <p:spPr>
          <a:xfrm>
            <a:off x="457200" y="4114800"/>
            <a:ext cx="3657600" cy="457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dk2"/>
              </a:buClr>
              <a:buSzPts val="1500"/>
              <a:buNone/>
              <a:defRPr sz="1500" b="1">
                <a:solidFill>
                  <a:schemeClr val="dk2"/>
                </a:solidFill>
              </a:defRPr>
            </a:lvl1pPr>
            <a:lvl2pPr marL="914400" lvl="1" indent="-228600" algn="l" rtl="0">
              <a:lnSpc>
                <a:spcPct val="90000"/>
              </a:lnSpc>
              <a:spcBef>
                <a:spcPts val="400"/>
              </a:spcBef>
              <a:spcAft>
                <a:spcPts val="0"/>
              </a:spcAft>
              <a:buClr>
                <a:srgbClr val="888888"/>
              </a:buClr>
              <a:buSzPts val="1400"/>
              <a:buNone/>
              <a:defRPr sz="1400">
                <a:solidFill>
                  <a:srgbClr val="888888"/>
                </a:solidFill>
              </a:defRPr>
            </a:lvl2pPr>
            <a:lvl3pPr marL="1371600" lvl="2" indent="-228600" algn="l" rtl="0">
              <a:lnSpc>
                <a:spcPct val="90000"/>
              </a:lnSpc>
              <a:spcBef>
                <a:spcPts val="400"/>
              </a:spcBef>
              <a:spcAft>
                <a:spcPts val="0"/>
              </a:spcAft>
              <a:buClr>
                <a:srgbClr val="888888"/>
              </a:buClr>
              <a:buSzPts val="1200"/>
              <a:buNone/>
              <a:defRPr sz="1200">
                <a:solidFill>
                  <a:srgbClr val="888888"/>
                </a:solidFill>
              </a:defRPr>
            </a:lvl3pPr>
            <a:lvl4pPr marL="1828800" lvl="3" indent="-228600" algn="l" rtl="0">
              <a:lnSpc>
                <a:spcPct val="90000"/>
              </a:lnSpc>
              <a:spcBef>
                <a:spcPts val="400"/>
              </a:spcBef>
              <a:spcAft>
                <a:spcPts val="0"/>
              </a:spcAft>
              <a:buClr>
                <a:srgbClr val="888888"/>
              </a:buClr>
              <a:buSzPts val="1100"/>
              <a:buNone/>
              <a:defRPr sz="1100">
                <a:solidFill>
                  <a:srgbClr val="888888"/>
                </a:solidFill>
              </a:defRPr>
            </a:lvl4pPr>
            <a:lvl5pPr marL="2286000" lvl="4" indent="-228600" algn="l" rtl="0">
              <a:lnSpc>
                <a:spcPct val="90000"/>
              </a:lnSpc>
              <a:spcBef>
                <a:spcPts val="400"/>
              </a:spcBef>
              <a:spcAft>
                <a:spcPts val="0"/>
              </a:spcAft>
              <a:buClr>
                <a:srgbClr val="888888"/>
              </a:buClr>
              <a:buSzPts val="1100"/>
              <a:buNone/>
              <a:defRPr sz="1100">
                <a:solidFill>
                  <a:srgbClr val="888888"/>
                </a:solidFill>
              </a:defRPr>
            </a:lvl5pPr>
            <a:lvl6pPr marL="2743200" lvl="5" indent="-228600" algn="l" rtl="0">
              <a:lnSpc>
                <a:spcPct val="90000"/>
              </a:lnSpc>
              <a:spcBef>
                <a:spcPts val="400"/>
              </a:spcBef>
              <a:spcAft>
                <a:spcPts val="0"/>
              </a:spcAft>
              <a:buClr>
                <a:srgbClr val="888888"/>
              </a:buClr>
              <a:buSzPts val="1100"/>
              <a:buNone/>
              <a:defRPr sz="1100">
                <a:solidFill>
                  <a:srgbClr val="888888"/>
                </a:solidFill>
              </a:defRPr>
            </a:lvl6pPr>
            <a:lvl7pPr marL="3200400" lvl="6" indent="-228600" algn="l" rtl="0">
              <a:lnSpc>
                <a:spcPct val="90000"/>
              </a:lnSpc>
              <a:spcBef>
                <a:spcPts val="400"/>
              </a:spcBef>
              <a:spcAft>
                <a:spcPts val="0"/>
              </a:spcAft>
              <a:buClr>
                <a:srgbClr val="888888"/>
              </a:buClr>
              <a:buSzPts val="1100"/>
              <a:buNone/>
              <a:defRPr sz="1100">
                <a:solidFill>
                  <a:srgbClr val="888888"/>
                </a:solidFill>
              </a:defRPr>
            </a:lvl7pPr>
            <a:lvl8pPr marL="3657600" lvl="7" indent="-228600" algn="l" rtl="0">
              <a:lnSpc>
                <a:spcPct val="90000"/>
              </a:lnSpc>
              <a:spcBef>
                <a:spcPts val="400"/>
              </a:spcBef>
              <a:spcAft>
                <a:spcPts val="0"/>
              </a:spcAft>
              <a:buClr>
                <a:srgbClr val="888888"/>
              </a:buClr>
              <a:buSzPts val="1100"/>
              <a:buNone/>
              <a:defRPr sz="1100">
                <a:solidFill>
                  <a:srgbClr val="888888"/>
                </a:solidFill>
              </a:defRPr>
            </a:lvl8pPr>
            <a:lvl9pPr marL="4114800" lvl="8" indent="-228600" algn="l" rtl="0">
              <a:lnSpc>
                <a:spcPct val="90000"/>
              </a:lnSpc>
              <a:spcBef>
                <a:spcPts val="400"/>
              </a:spcBef>
              <a:spcAft>
                <a:spcPts val="0"/>
              </a:spcAft>
              <a:buClr>
                <a:srgbClr val="888888"/>
              </a:buClr>
              <a:buSzPts val="1100"/>
              <a:buNone/>
              <a:defRPr sz="1100">
                <a:solidFill>
                  <a:srgbClr val="888888"/>
                </a:solidFill>
              </a:defRPr>
            </a:lvl9pPr>
          </a:lstStyle>
          <a:p>
            <a:endParaRPr/>
          </a:p>
        </p:txBody>
      </p:sp>
      <p:sp>
        <p:nvSpPr>
          <p:cNvPr id="202" name="Google Shape;202;p38"/>
          <p:cNvSpPr txBox="1">
            <a:spLocks noGrp="1"/>
          </p:cNvSpPr>
          <p:nvPr>
            <p:ph type="body" idx="3"/>
          </p:nvPr>
        </p:nvSpPr>
        <p:spPr>
          <a:xfrm>
            <a:off x="4953000" y="4114800"/>
            <a:ext cx="3657600" cy="4572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dk2"/>
              </a:buClr>
              <a:buSzPts val="1500"/>
              <a:buNone/>
              <a:defRPr sz="1500" b="1">
                <a:solidFill>
                  <a:schemeClr val="dk2"/>
                </a:solidFill>
              </a:defRPr>
            </a:lvl1pPr>
            <a:lvl2pPr marL="914400" lvl="1" indent="-228600" algn="l" rtl="0">
              <a:lnSpc>
                <a:spcPct val="90000"/>
              </a:lnSpc>
              <a:spcBef>
                <a:spcPts val="400"/>
              </a:spcBef>
              <a:spcAft>
                <a:spcPts val="0"/>
              </a:spcAft>
              <a:buClr>
                <a:srgbClr val="888888"/>
              </a:buClr>
              <a:buSzPts val="1400"/>
              <a:buNone/>
              <a:defRPr sz="1400">
                <a:solidFill>
                  <a:srgbClr val="888888"/>
                </a:solidFill>
              </a:defRPr>
            </a:lvl2pPr>
            <a:lvl3pPr marL="1371600" lvl="2" indent="-228600" algn="l" rtl="0">
              <a:lnSpc>
                <a:spcPct val="90000"/>
              </a:lnSpc>
              <a:spcBef>
                <a:spcPts val="400"/>
              </a:spcBef>
              <a:spcAft>
                <a:spcPts val="0"/>
              </a:spcAft>
              <a:buClr>
                <a:srgbClr val="888888"/>
              </a:buClr>
              <a:buSzPts val="1200"/>
              <a:buNone/>
              <a:defRPr sz="1200">
                <a:solidFill>
                  <a:srgbClr val="888888"/>
                </a:solidFill>
              </a:defRPr>
            </a:lvl3pPr>
            <a:lvl4pPr marL="1828800" lvl="3" indent="-228600" algn="l" rtl="0">
              <a:lnSpc>
                <a:spcPct val="90000"/>
              </a:lnSpc>
              <a:spcBef>
                <a:spcPts val="400"/>
              </a:spcBef>
              <a:spcAft>
                <a:spcPts val="0"/>
              </a:spcAft>
              <a:buClr>
                <a:srgbClr val="888888"/>
              </a:buClr>
              <a:buSzPts val="1100"/>
              <a:buNone/>
              <a:defRPr sz="1100">
                <a:solidFill>
                  <a:srgbClr val="888888"/>
                </a:solidFill>
              </a:defRPr>
            </a:lvl4pPr>
            <a:lvl5pPr marL="2286000" lvl="4" indent="-228600" algn="l" rtl="0">
              <a:lnSpc>
                <a:spcPct val="90000"/>
              </a:lnSpc>
              <a:spcBef>
                <a:spcPts val="400"/>
              </a:spcBef>
              <a:spcAft>
                <a:spcPts val="0"/>
              </a:spcAft>
              <a:buClr>
                <a:srgbClr val="888888"/>
              </a:buClr>
              <a:buSzPts val="1100"/>
              <a:buNone/>
              <a:defRPr sz="1100">
                <a:solidFill>
                  <a:srgbClr val="888888"/>
                </a:solidFill>
              </a:defRPr>
            </a:lvl5pPr>
            <a:lvl6pPr marL="2743200" lvl="5" indent="-228600" algn="l" rtl="0">
              <a:lnSpc>
                <a:spcPct val="90000"/>
              </a:lnSpc>
              <a:spcBef>
                <a:spcPts val="400"/>
              </a:spcBef>
              <a:spcAft>
                <a:spcPts val="0"/>
              </a:spcAft>
              <a:buClr>
                <a:srgbClr val="888888"/>
              </a:buClr>
              <a:buSzPts val="1100"/>
              <a:buNone/>
              <a:defRPr sz="1100">
                <a:solidFill>
                  <a:srgbClr val="888888"/>
                </a:solidFill>
              </a:defRPr>
            </a:lvl6pPr>
            <a:lvl7pPr marL="3200400" lvl="6" indent="-228600" algn="l" rtl="0">
              <a:lnSpc>
                <a:spcPct val="90000"/>
              </a:lnSpc>
              <a:spcBef>
                <a:spcPts val="400"/>
              </a:spcBef>
              <a:spcAft>
                <a:spcPts val="0"/>
              </a:spcAft>
              <a:buClr>
                <a:srgbClr val="888888"/>
              </a:buClr>
              <a:buSzPts val="1100"/>
              <a:buNone/>
              <a:defRPr sz="1100">
                <a:solidFill>
                  <a:srgbClr val="888888"/>
                </a:solidFill>
              </a:defRPr>
            </a:lvl7pPr>
            <a:lvl8pPr marL="3657600" lvl="7" indent="-228600" algn="l" rtl="0">
              <a:lnSpc>
                <a:spcPct val="90000"/>
              </a:lnSpc>
              <a:spcBef>
                <a:spcPts val="400"/>
              </a:spcBef>
              <a:spcAft>
                <a:spcPts val="0"/>
              </a:spcAft>
              <a:buClr>
                <a:srgbClr val="888888"/>
              </a:buClr>
              <a:buSzPts val="1100"/>
              <a:buNone/>
              <a:defRPr sz="1100">
                <a:solidFill>
                  <a:srgbClr val="888888"/>
                </a:solidFill>
              </a:defRPr>
            </a:lvl8pPr>
            <a:lvl9pPr marL="4114800" lvl="8" indent="-228600" algn="l" rtl="0">
              <a:lnSpc>
                <a:spcPct val="90000"/>
              </a:lnSpc>
              <a:spcBef>
                <a:spcPts val="400"/>
              </a:spcBef>
              <a:spcAft>
                <a:spcPts val="0"/>
              </a:spcAft>
              <a:buClr>
                <a:srgbClr val="888888"/>
              </a:buClr>
              <a:buSzPts val="1100"/>
              <a:buNone/>
              <a:defRPr sz="1100">
                <a:solidFill>
                  <a:srgbClr val="888888"/>
                </a:solidFill>
              </a:defRPr>
            </a:lvl9pPr>
          </a:lstStyle>
          <a:p>
            <a:endParaRPr/>
          </a:p>
        </p:txBody>
      </p:sp>
      <p:sp>
        <p:nvSpPr>
          <p:cNvPr id="203" name="Google Shape;203;p38"/>
          <p:cNvSpPr txBox="1">
            <a:spLocks noGrp="1"/>
          </p:cNvSpPr>
          <p:nvPr>
            <p:ph type="title"/>
          </p:nvPr>
        </p:nvSpPr>
        <p:spPr>
          <a:xfrm>
            <a:off x="609600" y="2743200"/>
            <a:ext cx="8077200" cy="857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7" name="Google Shape;207;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type="objOnly">
  <p:cSld name="OBJECT_ONLY">
    <p:spTree>
      <p:nvGrpSpPr>
        <p:cNvPr id="1" name="Shape 208"/>
        <p:cNvGrpSpPr/>
        <p:nvPr/>
      </p:nvGrpSpPr>
      <p:grpSpPr>
        <a:xfrm>
          <a:off x="0" y="0"/>
          <a:ext cx="0" cy="0"/>
          <a:chOff x="0" y="0"/>
          <a:chExt cx="0" cy="0"/>
        </a:xfrm>
      </p:grpSpPr>
      <p:sp>
        <p:nvSpPr>
          <p:cNvPr id="209" name="Google Shape;209;p40"/>
          <p:cNvSpPr txBox="1">
            <a:spLocks noGrp="1"/>
          </p:cNvSpPr>
          <p:nvPr>
            <p:ph type="body" idx="1"/>
          </p:nvPr>
        </p:nvSpPr>
        <p:spPr>
          <a:xfrm>
            <a:off x="685800" y="457200"/>
            <a:ext cx="7772400" cy="4114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 name="Google Shape;210;p40"/>
          <p:cNvSpPr txBox="1">
            <a:spLocks noGrp="1"/>
          </p:cNvSpPr>
          <p:nvPr>
            <p:ph type="sldNum" idx="12"/>
          </p:nvPr>
        </p:nvSpPr>
        <p:spPr>
          <a:xfrm>
            <a:off x="7543800" y="4821174"/>
            <a:ext cx="1524000" cy="2055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i="0">
                <a:solidFill>
                  <a:schemeClr val="lt1"/>
                </a:solidFill>
                <a:latin typeface="Calibri"/>
                <a:ea typeface="Calibri"/>
                <a:cs typeface="Calibri"/>
                <a:sym typeface="Calibri"/>
              </a:defRPr>
            </a:lvl1pPr>
            <a:lvl2pPr marL="0" marR="0" lvl="1" indent="0" algn="r" rtl="0">
              <a:spcBef>
                <a:spcPts val="0"/>
              </a:spcBef>
              <a:buNone/>
              <a:defRPr sz="900" i="0">
                <a:solidFill>
                  <a:schemeClr val="lt1"/>
                </a:solidFill>
                <a:latin typeface="Calibri"/>
                <a:ea typeface="Calibri"/>
                <a:cs typeface="Calibri"/>
                <a:sym typeface="Calibri"/>
              </a:defRPr>
            </a:lvl2pPr>
            <a:lvl3pPr marL="0" marR="0" lvl="2" indent="0" algn="r" rtl="0">
              <a:spcBef>
                <a:spcPts val="0"/>
              </a:spcBef>
              <a:buNone/>
              <a:defRPr sz="900" i="0">
                <a:solidFill>
                  <a:schemeClr val="lt1"/>
                </a:solidFill>
                <a:latin typeface="Calibri"/>
                <a:ea typeface="Calibri"/>
                <a:cs typeface="Calibri"/>
                <a:sym typeface="Calibri"/>
              </a:defRPr>
            </a:lvl3pPr>
            <a:lvl4pPr marL="0" marR="0" lvl="3" indent="0" algn="r" rtl="0">
              <a:spcBef>
                <a:spcPts val="0"/>
              </a:spcBef>
              <a:buNone/>
              <a:defRPr sz="900" i="0">
                <a:solidFill>
                  <a:schemeClr val="lt1"/>
                </a:solidFill>
                <a:latin typeface="Calibri"/>
                <a:ea typeface="Calibri"/>
                <a:cs typeface="Calibri"/>
                <a:sym typeface="Calibri"/>
              </a:defRPr>
            </a:lvl4pPr>
            <a:lvl5pPr marL="0" marR="0" lvl="4" indent="0" algn="r" rtl="0">
              <a:spcBef>
                <a:spcPts val="0"/>
              </a:spcBef>
              <a:buNone/>
              <a:defRPr sz="900" i="0">
                <a:solidFill>
                  <a:schemeClr val="lt1"/>
                </a:solidFill>
                <a:latin typeface="Calibri"/>
                <a:ea typeface="Calibri"/>
                <a:cs typeface="Calibri"/>
                <a:sym typeface="Calibri"/>
              </a:defRPr>
            </a:lvl5pPr>
            <a:lvl6pPr marL="0" marR="0" lvl="5" indent="0" algn="r" rtl="0">
              <a:spcBef>
                <a:spcPts val="0"/>
              </a:spcBef>
              <a:buNone/>
              <a:defRPr sz="900" i="0">
                <a:solidFill>
                  <a:schemeClr val="lt1"/>
                </a:solidFill>
                <a:latin typeface="Calibri"/>
                <a:ea typeface="Calibri"/>
                <a:cs typeface="Calibri"/>
                <a:sym typeface="Calibri"/>
              </a:defRPr>
            </a:lvl6pPr>
            <a:lvl7pPr marL="0" marR="0" lvl="6" indent="0" algn="r" rtl="0">
              <a:spcBef>
                <a:spcPts val="0"/>
              </a:spcBef>
              <a:buNone/>
              <a:defRPr sz="900" i="0">
                <a:solidFill>
                  <a:schemeClr val="lt1"/>
                </a:solidFill>
                <a:latin typeface="Calibri"/>
                <a:ea typeface="Calibri"/>
                <a:cs typeface="Calibri"/>
                <a:sym typeface="Calibri"/>
              </a:defRPr>
            </a:lvl7pPr>
            <a:lvl8pPr marL="0" marR="0" lvl="7" indent="0" algn="r" rtl="0">
              <a:spcBef>
                <a:spcPts val="0"/>
              </a:spcBef>
              <a:buNone/>
              <a:defRPr sz="900" i="0">
                <a:solidFill>
                  <a:schemeClr val="lt1"/>
                </a:solidFill>
                <a:latin typeface="Calibri"/>
                <a:ea typeface="Calibri"/>
                <a:cs typeface="Calibri"/>
                <a:sym typeface="Calibri"/>
              </a:defRPr>
            </a:lvl8pPr>
            <a:lvl9pPr marL="0" marR="0" lvl="8" indent="0" algn="r" rtl="0">
              <a:spcBef>
                <a:spcPts val="0"/>
              </a:spcBef>
              <a:buNone/>
              <a:defRPr sz="90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Table">
  <p:cSld name="Title and Table">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685800" y="457200"/>
            <a:ext cx="7772400" cy="857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41"/>
          <p:cNvSpPr txBox="1">
            <a:spLocks noGrp="1"/>
          </p:cNvSpPr>
          <p:nvPr>
            <p:ph type="sldNum" idx="12"/>
          </p:nvPr>
        </p:nvSpPr>
        <p:spPr>
          <a:xfrm>
            <a:off x="7543800" y="4821174"/>
            <a:ext cx="1524000" cy="2055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i="0">
                <a:solidFill>
                  <a:schemeClr val="lt1"/>
                </a:solidFill>
                <a:latin typeface="Calibri"/>
                <a:ea typeface="Calibri"/>
                <a:cs typeface="Calibri"/>
                <a:sym typeface="Calibri"/>
              </a:defRPr>
            </a:lvl1pPr>
            <a:lvl2pPr marL="0" marR="0" lvl="1" indent="0" algn="r" rtl="0">
              <a:spcBef>
                <a:spcPts val="0"/>
              </a:spcBef>
              <a:buNone/>
              <a:defRPr sz="900" i="0">
                <a:solidFill>
                  <a:schemeClr val="lt1"/>
                </a:solidFill>
                <a:latin typeface="Calibri"/>
                <a:ea typeface="Calibri"/>
                <a:cs typeface="Calibri"/>
                <a:sym typeface="Calibri"/>
              </a:defRPr>
            </a:lvl2pPr>
            <a:lvl3pPr marL="0" marR="0" lvl="2" indent="0" algn="r" rtl="0">
              <a:spcBef>
                <a:spcPts val="0"/>
              </a:spcBef>
              <a:buNone/>
              <a:defRPr sz="900" i="0">
                <a:solidFill>
                  <a:schemeClr val="lt1"/>
                </a:solidFill>
                <a:latin typeface="Calibri"/>
                <a:ea typeface="Calibri"/>
                <a:cs typeface="Calibri"/>
                <a:sym typeface="Calibri"/>
              </a:defRPr>
            </a:lvl3pPr>
            <a:lvl4pPr marL="0" marR="0" lvl="3" indent="0" algn="r" rtl="0">
              <a:spcBef>
                <a:spcPts val="0"/>
              </a:spcBef>
              <a:buNone/>
              <a:defRPr sz="900" i="0">
                <a:solidFill>
                  <a:schemeClr val="lt1"/>
                </a:solidFill>
                <a:latin typeface="Calibri"/>
                <a:ea typeface="Calibri"/>
                <a:cs typeface="Calibri"/>
                <a:sym typeface="Calibri"/>
              </a:defRPr>
            </a:lvl4pPr>
            <a:lvl5pPr marL="0" marR="0" lvl="4" indent="0" algn="r" rtl="0">
              <a:spcBef>
                <a:spcPts val="0"/>
              </a:spcBef>
              <a:buNone/>
              <a:defRPr sz="900" i="0">
                <a:solidFill>
                  <a:schemeClr val="lt1"/>
                </a:solidFill>
                <a:latin typeface="Calibri"/>
                <a:ea typeface="Calibri"/>
                <a:cs typeface="Calibri"/>
                <a:sym typeface="Calibri"/>
              </a:defRPr>
            </a:lvl5pPr>
            <a:lvl6pPr marL="0" marR="0" lvl="5" indent="0" algn="r" rtl="0">
              <a:spcBef>
                <a:spcPts val="0"/>
              </a:spcBef>
              <a:buNone/>
              <a:defRPr sz="900" i="0">
                <a:solidFill>
                  <a:schemeClr val="lt1"/>
                </a:solidFill>
                <a:latin typeface="Calibri"/>
                <a:ea typeface="Calibri"/>
                <a:cs typeface="Calibri"/>
                <a:sym typeface="Calibri"/>
              </a:defRPr>
            </a:lvl6pPr>
            <a:lvl7pPr marL="0" marR="0" lvl="6" indent="0" algn="r" rtl="0">
              <a:spcBef>
                <a:spcPts val="0"/>
              </a:spcBef>
              <a:buNone/>
              <a:defRPr sz="900" i="0">
                <a:solidFill>
                  <a:schemeClr val="lt1"/>
                </a:solidFill>
                <a:latin typeface="Calibri"/>
                <a:ea typeface="Calibri"/>
                <a:cs typeface="Calibri"/>
                <a:sym typeface="Calibri"/>
              </a:defRPr>
            </a:lvl7pPr>
            <a:lvl8pPr marL="0" marR="0" lvl="7" indent="0" algn="r" rtl="0">
              <a:spcBef>
                <a:spcPts val="0"/>
              </a:spcBef>
              <a:buNone/>
              <a:defRPr sz="900" i="0">
                <a:solidFill>
                  <a:schemeClr val="lt1"/>
                </a:solidFill>
                <a:latin typeface="Calibri"/>
                <a:ea typeface="Calibri"/>
                <a:cs typeface="Calibri"/>
                <a:sym typeface="Calibri"/>
              </a:defRPr>
            </a:lvl8pPr>
            <a:lvl9pPr marL="0" marR="0" lvl="8" indent="0" algn="r" rtl="0">
              <a:spcBef>
                <a:spcPts val="0"/>
              </a:spcBef>
              <a:buNone/>
              <a:defRPr sz="90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slide">
  <p:cSld name="2 column slide">
    <p:spTree>
      <p:nvGrpSpPr>
        <p:cNvPr id="1" name="Shape 214"/>
        <p:cNvGrpSpPr/>
        <p:nvPr/>
      </p:nvGrpSpPr>
      <p:grpSpPr>
        <a:xfrm>
          <a:off x="0" y="0"/>
          <a:ext cx="0" cy="0"/>
          <a:chOff x="0" y="0"/>
          <a:chExt cx="0" cy="0"/>
        </a:xfrm>
      </p:grpSpPr>
      <p:sp>
        <p:nvSpPr>
          <p:cNvPr id="215" name="Google Shape;215;p42"/>
          <p:cNvSpPr txBox="1">
            <a:spLocks noGrp="1"/>
          </p:cNvSpPr>
          <p:nvPr>
            <p:ph type="title"/>
          </p:nvPr>
        </p:nvSpPr>
        <p:spPr>
          <a:xfrm>
            <a:off x="649224" y="370642"/>
            <a:ext cx="7845600" cy="677100"/>
          </a:xfrm>
          <a:prstGeom prst="rect">
            <a:avLst/>
          </a:prstGeom>
          <a:noFill/>
          <a:ln>
            <a:noFill/>
          </a:ln>
        </p:spPr>
        <p:txBody>
          <a:bodyPr spcFirstLastPara="1" wrap="square" lIns="365750" tIns="91425" rIns="91425" bIns="0" anchor="b"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 name="Google Shape;216;p4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7" name="Google Shape;217;p4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8" name="Google Shape;218;p4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42"/>
          <p:cNvSpPr txBox="1">
            <a:spLocks noGrp="1"/>
          </p:cNvSpPr>
          <p:nvPr>
            <p:ph type="body" idx="1"/>
          </p:nvPr>
        </p:nvSpPr>
        <p:spPr>
          <a:xfrm>
            <a:off x="649224" y="1326201"/>
            <a:ext cx="3657600" cy="1779000"/>
          </a:xfrm>
          <a:prstGeom prst="rect">
            <a:avLst/>
          </a:prstGeom>
          <a:blipFill rotWithShape="1">
            <a:blip r:embed="rId2">
              <a:alphaModFix/>
            </a:blip>
            <a:stretch>
              <a:fillRect/>
            </a:stretch>
          </a:blipFill>
          <a:ln>
            <a:noFill/>
          </a:ln>
        </p:spPr>
        <p:txBody>
          <a:bodyPr spcFirstLastPara="1" wrap="square" lIns="365750" tIns="91425" rIns="365750" bIns="91425" anchor="t" anchorCtr="0">
            <a:noAutofit/>
          </a:bodyPr>
          <a:lstStyle>
            <a:lvl1pPr marL="457200" lvl="0" indent="-381000" algn="l" rtl="0">
              <a:spcBef>
                <a:spcPts val="0"/>
              </a:spcBef>
              <a:spcAft>
                <a:spcPts val="0"/>
              </a:spcAft>
              <a:buSzPts val="2400"/>
              <a:buChar char="•"/>
              <a:defRPr>
                <a:latin typeface="Arial Narrow"/>
                <a:ea typeface="Arial Narrow"/>
                <a:cs typeface="Arial Narrow"/>
                <a:sym typeface="Arial Narrow"/>
              </a:defRPr>
            </a:lvl1pPr>
            <a:lvl2pPr marL="914400" lvl="1" indent="-373380" algn="l" rtl="0">
              <a:spcBef>
                <a:spcPts val="600"/>
              </a:spcBef>
              <a:spcAft>
                <a:spcPts val="0"/>
              </a:spcAft>
              <a:buSzPts val="2280"/>
              <a:buChar char="•"/>
              <a:defRPr>
                <a:latin typeface="Arial Narrow"/>
                <a:ea typeface="Arial Narrow"/>
                <a:cs typeface="Arial Narrow"/>
                <a:sym typeface="Arial Narrow"/>
              </a:defRPr>
            </a:lvl2pPr>
            <a:lvl3pPr marL="1371600" lvl="2" indent="-365760" algn="l" rtl="0">
              <a:spcBef>
                <a:spcPts val="600"/>
              </a:spcBef>
              <a:spcAft>
                <a:spcPts val="0"/>
              </a:spcAft>
              <a:buSzPts val="2160"/>
              <a:buChar char="•"/>
              <a:defRPr>
                <a:latin typeface="Arial Narrow"/>
                <a:ea typeface="Arial Narrow"/>
                <a:cs typeface="Arial Narrow"/>
                <a:sym typeface="Arial Narrow"/>
              </a:defRPr>
            </a:lvl3pPr>
            <a:lvl4pPr marL="1828800" lvl="3" indent="-358139" algn="l" rtl="0">
              <a:spcBef>
                <a:spcPts val="600"/>
              </a:spcBef>
              <a:spcAft>
                <a:spcPts val="0"/>
              </a:spcAft>
              <a:buSzPts val="2040"/>
              <a:buChar char="•"/>
              <a:defRPr>
                <a:latin typeface="Arial Narrow"/>
                <a:ea typeface="Arial Narrow"/>
                <a:cs typeface="Arial Narrow"/>
                <a:sym typeface="Arial Narrow"/>
              </a:defRPr>
            </a:lvl4pPr>
            <a:lvl5pPr marL="2286000" lvl="4" indent="-350520" algn="l" rtl="0">
              <a:spcBef>
                <a:spcPts val="600"/>
              </a:spcBef>
              <a:spcAft>
                <a:spcPts val="0"/>
              </a:spcAft>
              <a:buSzPts val="1920"/>
              <a:buChar char="•"/>
              <a:defRPr>
                <a:latin typeface="Arial Narrow"/>
                <a:ea typeface="Arial Narrow"/>
                <a:cs typeface="Arial Narrow"/>
                <a:sym typeface="Arial Narrow"/>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0" name="Google Shape;220;p42"/>
          <p:cNvSpPr txBox="1">
            <a:spLocks noGrp="1"/>
          </p:cNvSpPr>
          <p:nvPr>
            <p:ph type="body" idx="2"/>
          </p:nvPr>
        </p:nvSpPr>
        <p:spPr>
          <a:xfrm>
            <a:off x="4837176" y="1326201"/>
            <a:ext cx="3657600" cy="1779000"/>
          </a:xfrm>
          <a:prstGeom prst="rect">
            <a:avLst/>
          </a:prstGeom>
          <a:noFill/>
          <a:ln>
            <a:noFill/>
          </a:ln>
        </p:spPr>
        <p:txBody>
          <a:bodyPr spcFirstLastPara="1" wrap="square" lIns="365750" tIns="91425" rIns="365750" bIns="182875" anchor="t" anchorCtr="0">
            <a:noAutofit/>
          </a:bodyPr>
          <a:lstStyle>
            <a:lvl1pPr marL="457200" lvl="0" indent="-381000" algn="l" rtl="0">
              <a:spcBef>
                <a:spcPts val="0"/>
              </a:spcBef>
              <a:spcAft>
                <a:spcPts val="0"/>
              </a:spcAft>
              <a:buSzPts val="2400"/>
              <a:buChar char="•"/>
              <a:defRPr>
                <a:latin typeface="Arial Narrow"/>
                <a:ea typeface="Arial Narrow"/>
                <a:cs typeface="Arial Narrow"/>
                <a:sym typeface="Arial Narrow"/>
              </a:defRPr>
            </a:lvl1pPr>
            <a:lvl2pPr marL="914400" lvl="1" indent="-373380" algn="l" rtl="0">
              <a:spcBef>
                <a:spcPts val="600"/>
              </a:spcBef>
              <a:spcAft>
                <a:spcPts val="0"/>
              </a:spcAft>
              <a:buSzPts val="2280"/>
              <a:buChar char="•"/>
              <a:defRPr>
                <a:latin typeface="Arial Narrow"/>
                <a:ea typeface="Arial Narrow"/>
                <a:cs typeface="Arial Narrow"/>
                <a:sym typeface="Arial Narrow"/>
              </a:defRPr>
            </a:lvl2pPr>
            <a:lvl3pPr marL="1371600" lvl="2" indent="-365760" algn="l" rtl="0">
              <a:spcBef>
                <a:spcPts val="600"/>
              </a:spcBef>
              <a:spcAft>
                <a:spcPts val="0"/>
              </a:spcAft>
              <a:buSzPts val="2160"/>
              <a:buChar char="•"/>
              <a:defRPr>
                <a:latin typeface="Arial Narrow"/>
                <a:ea typeface="Arial Narrow"/>
                <a:cs typeface="Arial Narrow"/>
                <a:sym typeface="Arial Narrow"/>
              </a:defRPr>
            </a:lvl3pPr>
            <a:lvl4pPr marL="1828800" lvl="3" indent="-358139" algn="l" rtl="0">
              <a:spcBef>
                <a:spcPts val="600"/>
              </a:spcBef>
              <a:spcAft>
                <a:spcPts val="0"/>
              </a:spcAft>
              <a:buSzPts val="2040"/>
              <a:buChar char="•"/>
              <a:defRPr>
                <a:latin typeface="Arial Narrow"/>
                <a:ea typeface="Arial Narrow"/>
                <a:cs typeface="Arial Narrow"/>
                <a:sym typeface="Arial Narrow"/>
              </a:defRPr>
            </a:lvl4pPr>
            <a:lvl5pPr marL="2286000" lvl="4" indent="-350520" algn="l" rtl="0">
              <a:spcBef>
                <a:spcPts val="600"/>
              </a:spcBef>
              <a:spcAft>
                <a:spcPts val="0"/>
              </a:spcAft>
              <a:buSzPts val="1920"/>
              <a:buChar char="•"/>
              <a:defRPr>
                <a:latin typeface="Arial Narrow"/>
                <a:ea typeface="Arial Narrow"/>
                <a:cs typeface="Arial Narrow"/>
                <a:sym typeface="Arial Narrow"/>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mart Art no logo">
  <p:cSld name="Smart Art no logo">
    <p:spTree>
      <p:nvGrpSpPr>
        <p:cNvPr id="1" name="Shape 221"/>
        <p:cNvGrpSpPr/>
        <p:nvPr/>
      </p:nvGrpSpPr>
      <p:grpSpPr>
        <a:xfrm>
          <a:off x="0" y="0"/>
          <a:ext cx="0" cy="0"/>
          <a:chOff x="0" y="0"/>
          <a:chExt cx="0" cy="0"/>
        </a:xfrm>
      </p:grpSpPr>
      <p:sp>
        <p:nvSpPr>
          <p:cNvPr id="222" name="Google Shape;222;p4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100"/>
              <a:buNone/>
              <a:defRPr sz="12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23" name="Google Shape;223;p43"/>
          <p:cNvSpPr txBox="1">
            <a:spLocks noGrp="1"/>
          </p:cNvSpPr>
          <p:nvPr>
            <p:ph type="ftr" idx="11"/>
          </p:nvPr>
        </p:nvSpPr>
        <p:spPr>
          <a:xfrm>
            <a:off x="3124200" y="4767264"/>
            <a:ext cx="2895600" cy="319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100"/>
              <a:buNone/>
              <a:defRPr sz="8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24" name="Google Shape;224;p4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marL="0" marR="0" lvl="1"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marL="0" marR="0" lvl="2"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marL="0" marR="0" lvl="3"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marL="0" marR="0" lvl="4"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marL="0" marR="0" lvl="5"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marL="0" marR="0" lvl="6"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marL="0" marR="0" lvl="7"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marL="0" marR="0" lvl="8"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43"/>
          <p:cNvSpPr txBox="1"/>
          <p:nvPr/>
        </p:nvSpPr>
        <p:spPr>
          <a:xfrm>
            <a:off x="210364" y="4870906"/>
            <a:ext cx="6038100" cy="215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700">
                <a:solidFill>
                  <a:schemeClr val="dk2"/>
                </a:solidFill>
                <a:latin typeface="Arial Narrow"/>
                <a:ea typeface="Arial Narrow"/>
                <a:cs typeface="Arial Narrow"/>
                <a:sym typeface="Arial Narrow"/>
              </a:rPr>
              <a:t>KANSAS STATE DEPARTMENT OF EDUCATION </a:t>
            </a:r>
            <a:r>
              <a:rPr lang="en" sz="700" i="1">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226" name="Google Shape;226;p43"/>
          <p:cNvSpPr txBox="1">
            <a:spLocks noGrp="1"/>
          </p:cNvSpPr>
          <p:nvPr>
            <p:ph type="title"/>
          </p:nvPr>
        </p:nvSpPr>
        <p:spPr>
          <a:xfrm>
            <a:off x="561975" y="486332"/>
            <a:ext cx="8020200" cy="584700"/>
          </a:xfrm>
          <a:prstGeom prst="rect">
            <a:avLst/>
          </a:prstGeom>
          <a:noFill/>
          <a:ln>
            <a:noFill/>
          </a:ln>
        </p:spPr>
        <p:txBody>
          <a:bodyPr spcFirstLastPara="1" wrap="square" lIns="0" tIns="91425" rIns="91425" bIns="0" anchor="b" anchorCtr="0">
            <a:noAutofit/>
          </a:bodyPr>
          <a:lstStyle>
            <a:lvl1pPr marR="0" lvl="0" algn="l" rtl="0">
              <a:spcBef>
                <a:spcPts val="0"/>
              </a:spcBef>
              <a:spcAft>
                <a:spcPts val="0"/>
              </a:spcAft>
              <a:buClr>
                <a:schemeClr val="dk1"/>
              </a:buClr>
              <a:buSzPts val="3200"/>
              <a:buFont typeface="Arial Narrow"/>
              <a:buNone/>
              <a:defRPr sz="3200" b="0" i="0" u="none" strike="noStrike" cap="non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227" name="Google Shape;227;p43"/>
          <p:cNvSpPr>
            <a:spLocks noGrp="1"/>
          </p:cNvSpPr>
          <p:nvPr>
            <p:ph type="dgm" idx="2"/>
          </p:nvPr>
        </p:nvSpPr>
        <p:spPr>
          <a:xfrm>
            <a:off x="561975" y="1174748"/>
            <a:ext cx="8020200" cy="3378900"/>
          </a:xfrm>
          <a:prstGeom prst="rect">
            <a:avLst/>
          </a:prstGeom>
          <a:noFill/>
          <a:ln>
            <a:noFill/>
          </a:ln>
        </p:spPr>
        <p:txBody>
          <a:bodyPr spcFirstLastPara="1" wrap="square" lIns="0" tIns="91425" rIns="365750" bIns="91425" anchor="ctr" anchorCtr="0">
            <a:noAutofit/>
          </a:bodyPr>
          <a:lstStyle>
            <a:lvl1pPr marR="0" lvl="0" algn="l"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28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16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4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192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228"/>
        <p:cNvGrpSpPr/>
        <p:nvPr/>
      </p:nvGrpSpPr>
      <p:grpSpPr>
        <a:xfrm>
          <a:off x="0" y="0"/>
          <a:ext cx="0" cy="0"/>
          <a:chOff x="0" y="0"/>
          <a:chExt cx="0" cy="0"/>
        </a:xfrm>
      </p:grpSpPr>
      <p:sp>
        <p:nvSpPr>
          <p:cNvPr id="229" name="Google Shape;229;p4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0" name="Google Shape;230;p44"/>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1" name="Google Shape;231;p44"/>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44"/>
          <p:cNvSpPr>
            <a:spLocks noGrp="1"/>
          </p:cNvSpPr>
          <p:nvPr>
            <p:ph type="chart" idx="2"/>
          </p:nvPr>
        </p:nvSpPr>
        <p:spPr>
          <a:xfrm>
            <a:off x="666750" y="248128"/>
            <a:ext cx="7589700" cy="3237900"/>
          </a:xfrm>
          <a:prstGeom prst="rect">
            <a:avLst/>
          </a:prstGeom>
          <a:noFill/>
          <a:ln>
            <a:noFill/>
          </a:ln>
        </p:spPr>
        <p:txBody>
          <a:bodyPr spcFirstLastPara="1" wrap="square" lIns="365750" tIns="91425" rIns="365750" bIns="91425" anchor="ctr" anchorCtr="0">
            <a:noAutofit/>
          </a:bodyPr>
          <a:lstStyle>
            <a:lvl1pPr marR="0" lvl="0" algn="l"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28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16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4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192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33" name="Google Shape;233;p44"/>
          <p:cNvSpPr txBox="1">
            <a:spLocks noGrp="1"/>
          </p:cNvSpPr>
          <p:nvPr>
            <p:ph type="body" idx="1"/>
          </p:nvPr>
        </p:nvSpPr>
        <p:spPr>
          <a:xfrm>
            <a:off x="666750" y="3624264"/>
            <a:ext cx="6648600" cy="554100"/>
          </a:xfrm>
          <a:prstGeom prst="rect">
            <a:avLst/>
          </a:prstGeom>
          <a:noFill/>
          <a:ln>
            <a:noFill/>
          </a:ln>
        </p:spPr>
        <p:txBody>
          <a:bodyPr spcFirstLastPara="1" wrap="square" lIns="0" tIns="91425" rIns="0" bIns="91425" anchor="ctr" anchorCtr="0">
            <a:noAutofit/>
          </a:bodyPr>
          <a:lstStyle>
            <a:lvl1pPr marL="457200" lvl="0" indent="-342900" algn="l" rtl="0">
              <a:spcBef>
                <a:spcPts val="0"/>
              </a:spcBef>
              <a:spcAft>
                <a:spcPts val="0"/>
              </a:spcAft>
              <a:buSzPts val="1800"/>
              <a:buChar char="•"/>
              <a:defRPr/>
            </a:lvl1pPr>
            <a:lvl2pPr marL="914400" lvl="1" indent="-337185" algn="l" rtl="0">
              <a:spcBef>
                <a:spcPts val="600"/>
              </a:spcBef>
              <a:spcAft>
                <a:spcPts val="0"/>
              </a:spcAft>
              <a:buSzPts val="1710"/>
              <a:buChar char="•"/>
              <a:defRPr/>
            </a:lvl2pPr>
            <a:lvl3pPr marL="1371600" lvl="2" indent="-331469" algn="l" rtl="0">
              <a:spcBef>
                <a:spcPts val="600"/>
              </a:spcBef>
              <a:spcAft>
                <a:spcPts val="0"/>
              </a:spcAft>
              <a:buSzPts val="1620"/>
              <a:buChar char="•"/>
              <a:defRPr/>
            </a:lvl3pPr>
            <a:lvl4pPr marL="1828800" lvl="3" indent="-325755" algn="l" rtl="0">
              <a:spcBef>
                <a:spcPts val="600"/>
              </a:spcBef>
              <a:spcAft>
                <a:spcPts val="0"/>
              </a:spcAft>
              <a:buSzPts val="1530"/>
              <a:buChar char="•"/>
              <a:defRPr/>
            </a:lvl4pPr>
            <a:lvl5pPr marL="2286000" lvl="4" indent="-320039" algn="l" rtl="0">
              <a:spcBef>
                <a:spcPts val="600"/>
              </a:spcBef>
              <a:spcAft>
                <a:spcPts val="0"/>
              </a:spcAft>
              <a:buSzPts val="1440"/>
              <a:buChar char="•"/>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p44"/>
          <p:cNvSpPr txBox="1">
            <a:spLocks noGrp="1"/>
          </p:cNvSpPr>
          <p:nvPr>
            <p:ph type="body" idx="3"/>
          </p:nvPr>
        </p:nvSpPr>
        <p:spPr>
          <a:xfrm>
            <a:off x="666750" y="4459128"/>
            <a:ext cx="6648600" cy="215400"/>
          </a:xfrm>
          <a:prstGeom prst="rect">
            <a:avLst/>
          </a:prstGeom>
          <a:noFill/>
          <a:ln>
            <a:noFill/>
          </a:ln>
        </p:spPr>
        <p:txBody>
          <a:bodyPr spcFirstLastPara="1" wrap="square" lIns="182875" tIns="0" rIns="182875" bIns="0" anchor="ctr" anchorCtr="0">
            <a:noAutofit/>
          </a:bodyPr>
          <a:lstStyle>
            <a:lvl1pPr marL="457200" lvl="0" indent="-317500" algn="l" rtl="0">
              <a:spcBef>
                <a:spcPts val="0"/>
              </a:spcBef>
              <a:spcAft>
                <a:spcPts val="0"/>
              </a:spcAft>
              <a:buSzPts val="1400"/>
              <a:buChar char="•"/>
              <a:defRPr sz="1400">
                <a:solidFill>
                  <a:schemeClr val="accent1"/>
                </a:solidFill>
              </a:defRPr>
            </a:lvl1pPr>
            <a:lvl2pPr marL="914400" lvl="1" indent="-337185" algn="l" rtl="0">
              <a:spcBef>
                <a:spcPts val="600"/>
              </a:spcBef>
              <a:spcAft>
                <a:spcPts val="0"/>
              </a:spcAft>
              <a:buSzPts val="1710"/>
              <a:buChar char="•"/>
              <a:defRPr/>
            </a:lvl2pPr>
            <a:lvl3pPr marL="1371600" lvl="2" indent="-331469" algn="l" rtl="0">
              <a:spcBef>
                <a:spcPts val="600"/>
              </a:spcBef>
              <a:spcAft>
                <a:spcPts val="0"/>
              </a:spcAft>
              <a:buSzPts val="1620"/>
              <a:buChar char="•"/>
              <a:defRPr/>
            </a:lvl3pPr>
            <a:lvl4pPr marL="1828800" lvl="3" indent="-325755" algn="l" rtl="0">
              <a:spcBef>
                <a:spcPts val="600"/>
              </a:spcBef>
              <a:spcAft>
                <a:spcPts val="0"/>
              </a:spcAft>
              <a:buSzPts val="1530"/>
              <a:buChar char="•"/>
              <a:defRPr/>
            </a:lvl4pPr>
            <a:lvl5pPr marL="2286000" lvl="4" indent="-320039" algn="l" rtl="0">
              <a:spcBef>
                <a:spcPts val="600"/>
              </a:spcBef>
              <a:spcAft>
                <a:spcPts val="0"/>
              </a:spcAft>
              <a:buSzPts val="1440"/>
              <a:buChar char="•"/>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Slide w/ Text">
  <p:cSld name="Main Slide w/ Text">
    <p:spTree>
      <p:nvGrpSpPr>
        <p:cNvPr id="1" name="Shape 235"/>
        <p:cNvGrpSpPr/>
        <p:nvPr/>
      </p:nvGrpSpPr>
      <p:grpSpPr>
        <a:xfrm>
          <a:off x="0" y="0"/>
          <a:ext cx="0" cy="0"/>
          <a:chOff x="0" y="0"/>
          <a:chExt cx="0" cy="0"/>
        </a:xfrm>
      </p:grpSpPr>
      <p:sp>
        <p:nvSpPr>
          <p:cNvPr id="236" name="Google Shape;236;p45"/>
          <p:cNvSpPr txBox="1">
            <a:spLocks noGrp="1"/>
          </p:cNvSpPr>
          <p:nvPr>
            <p:ph type="body" idx="1"/>
          </p:nvPr>
        </p:nvSpPr>
        <p:spPr>
          <a:xfrm>
            <a:off x="544200" y="953681"/>
            <a:ext cx="8055600" cy="3362700"/>
          </a:xfrm>
          <a:prstGeom prst="rect">
            <a:avLst/>
          </a:prstGeom>
          <a:blipFill rotWithShape="1">
            <a:blip r:embed="rId2">
              <a:alphaModFix/>
            </a:blip>
            <a:stretch>
              <a:fillRect/>
            </a:stretch>
          </a:blipFill>
          <a:ln>
            <a:noFill/>
          </a:ln>
        </p:spPr>
        <p:txBody>
          <a:bodyPr spcFirstLastPara="1" wrap="square" lIns="91425" tIns="91425" rIns="91425" bIns="91425" anchor="t" anchorCtr="0">
            <a:noAutofit/>
          </a:bodyPr>
          <a:lstStyle>
            <a:lvl1pPr marL="457200" marR="0" lvl="0" indent="-508000" algn="l" rtl="0">
              <a:spcBef>
                <a:spcPts val="1000"/>
              </a:spcBef>
              <a:spcAft>
                <a:spcPts val="0"/>
              </a:spcAft>
              <a:buClr>
                <a:srgbClr val="434343"/>
              </a:buClr>
              <a:buSzPts val="4400"/>
              <a:buFont typeface="Roboto"/>
              <a:buChar char="•"/>
              <a:defRPr sz="4400" b="0" i="0" u="none" strike="noStrike" cap="none">
                <a:solidFill>
                  <a:srgbClr val="434343"/>
                </a:solidFill>
                <a:latin typeface="Roboto"/>
                <a:ea typeface="Roboto"/>
                <a:cs typeface="Roboto"/>
                <a:sym typeface="Roboto"/>
              </a:defRPr>
            </a:lvl1pPr>
            <a:lvl2pPr marL="914400" marR="0" lvl="1" indent="-381000" algn="l" rtl="0">
              <a:spcBef>
                <a:spcPts val="500"/>
              </a:spcBef>
              <a:spcAft>
                <a:spcPts val="0"/>
              </a:spcAft>
              <a:buClr>
                <a:srgbClr val="434343"/>
              </a:buClr>
              <a:buSzPts val="2400"/>
              <a:buFont typeface="Roboto"/>
              <a:buChar char="⎻"/>
              <a:defRPr sz="2400" b="0" i="0" u="none" strike="noStrike" cap="none">
                <a:solidFill>
                  <a:srgbClr val="434343"/>
                </a:solidFill>
                <a:latin typeface="Roboto"/>
                <a:ea typeface="Roboto"/>
                <a:cs typeface="Roboto"/>
                <a:sym typeface="Roboto"/>
              </a:defRPr>
            </a:lvl2pPr>
            <a:lvl3pPr marL="1371600" marR="0" lvl="2" indent="-355600" algn="l" rtl="0">
              <a:spcBef>
                <a:spcPts val="500"/>
              </a:spcBef>
              <a:spcAft>
                <a:spcPts val="0"/>
              </a:spcAft>
              <a:buClr>
                <a:srgbClr val="434343"/>
              </a:buClr>
              <a:buSzPts val="2000"/>
              <a:buFont typeface="Roboto"/>
              <a:buChar char="•"/>
              <a:defRPr sz="2400" b="0" i="0" u="none" strike="noStrike" cap="none">
                <a:solidFill>
                  <a:srgbClr val="434343"/>
                </a:solidFill>
                <a:latin typeface="Roboto"/>
                <a:ea typeface="Roboto"/>
                <a:cs typeface="Roboto"/>
                <a:sym typeface="Roboto"/>
              </a:defRPr>
            </a:lvl3pPr>
            <a:lvl4pPr marL="1828800" marR="0" lvl="3" indent="-342900" algn="l" rtl="0">
              <a:spcBef>
                <a:spcPts val="500"/>
              </a:spcBef>
              <a:spcAft>
                <a:spcPts val="0"/>
              </a:spcAft>
              <a:buClr>
                <a:srgbClr val="434343"/>
              </a:buClr>
              <a:buSzPts val="1800"/>
              <a:buFont typeface="Roboto"/>
              <a:buChar char="•"/>
              <a:defRPr sz="2400" b="0" i="0" u="none" strike="noStrike" cap="none">
                <a:solidFill>
                  <a:srgbClr val="434343"/>
                </a:solidFill>
                <a:latin typeface="Roboto"/>
                <a:ea typeface="Roboto"/>
                <a:cs typeface="Roboto"/>
                <a:sym typeface="Roboto"/>
              </a:defRPr>
            </a:lvl4pPr>
            <a:lvl5pPr marL="2286000" marR="0" lvl="4" indent="-342900" algn="l" rtl="0">
              <a:spcBef>
                <a:spcPts val="500"/>
              </a:spcBef>
              <a:spcAft>
                <a:spcPts val="0"/>
              </a:spcAft>
              <a:buClr>
                <a:srgbClr val="434343"/>
              </a:buClr>
              <a:buSzPts val="1800"/>
              <a:buFont typeface="Roboto"/>
              <a:buChar char="•"/>
              <a:defRPr sz="2400" b="0" i="0" u="none" strike="noStrike" cap="none">
                <a:solidFill>
                  <a:srgbClr val="434343"/>
                </a:solidFill>
                <a:latin typeface="Roboto"/>
                <a:ea typeface="Roboto"/>
                <a:cs typeface="Roboto"/>
                <a:sym typeface="Roboto"/>
              </a:defRPr>
            </a:lvl5pPr>
            <a:lvl6pPr marL="2743200" marR="0" lvl="5" indent="-342900" algn="l" rtl="0">
              <a:spcBef>
                <a:spcPts val="500"/>
              </a:spcBef>
              <a:spcAft>
                <a:spcPts val="0"/>
              </a:spcAft>
              <a:buClr>
                <a:srgbClr val="434343"/>
              </a:buClr>
              <a:buSzPts val="1800"/>
              <a:buFont typeface="Roboto"/>
              <a:buChar char="•"/>
              <a:defRPr sz="2000" b="0" i="0" u="none" strike="noStrike" cap="none">
                <a:solidFill>
                  <a:srgbClr val="434343"/>
                </a:solidFill>
                <a:latin typeface="Roboto"/>
                <a:ea typeface="Roboto"/>
                <a:cs typeface="Roboto"/>
                <a:sym typeface="Roboto"/>
              </a:defRPr>
            </a:lvl6pPr>
            <a:lvl7pPr marL="3200400" marR="0" lvl="6" indent="-342900" algn="l" rtl="0">
              <a:spcBef>
                <a:spcPts val="500"/>
              </a:spcBef>
              <a:spcAft>
                <a:spcPts val="0"/>
              </a:spcAft>
              <a:buClr>
                <a:srgbClr val="434343"/>
              </a:buClr>
              <a:buSzPts val="1800"/>
              <a:buFont typeface="Roboto"/>
              <a:buChar char="•"/>
              <a:defRPr sz="2000" b="0" i="0" u="none" strike="noStrike" cap="none">
                <a:solidFill>
                  <a:srgbClr val="434343"/>
                </a:solidFill>
                <a:latin typeface="Roboto"/>
                <a:ea typeface="Roboto"/>
                <a:cs typeface="Roboto"/>
                <a:sym typeface="Roboto"/>
              </a:defRPr>
            </a:lvl7pPr>
            <a:lvl8pPr marL="3657600" marR="0" lvl="7" indent="-342900" algn="l" rtl="0">
              <a:spcBef>
                <a:spcPts val="500"/>
              </a:spcBef>
              <a:spcAft>
                <a:spcPts val="0"/>
              </a:spcAft>
              <a:buClr>
                <a:srgbClr val="434343"/>
              </a:buClr>
              <a:buSzPts val="1800"/>
              <a:buFont typeface="Roboto"/>
              <a:buChar char="•"/>
              <a:defRPr sz="2000" b="0" i="0" u="none" strike="noStrike" cap="none">
                <a:solidFill>
                  <a:srgbClr val="434343"/>
                </a:solidFill>
                <a:latin typeface="Roboto"/>
                <a:ea typeface="Roboto"/>
                <a:cs typeface="Roboto"/>
                <a:sym typeface="Roboto"/>
              </a:defRPr>
            </a:lvl8pPr>
            <a:lvl9pPr marL="4114800" marR="0" lvl="8" indent="-342900" algn="l" rtl="0">
              <a:spcBef>
                <a:spcPts val="500"/>
              </a:spcBef>
              <a:spcAft>
                <a:spcPts val="0"/>
              </a:spcAft>
              <a:buClr>
                <a:srgbClr val="434343"/>
              </a:buClr>
              <a:buSzPts val="1800"/>
              <a:buFont typeface="Roboto"/>
              <a:buChar char="•"/>
              <a:defRPr sz="2000" b="0" i="0" u="none" strike="noStrike" cap="none">
                <a:solidFill>
                  <a:srgbClr val="434343"/>
                </a:solidFill>
                <a:latin typeface="Roboto"/>
                <a:ea typeface="Roboto"/>
                <a:cs typeface="Roboto"/>
                <a:sym typeface="Roboto"/>
              </a:defRPr>
            </a:lvl9pPr>
          </a:lstStyle>
          <a:p>
            <a:endParaRPr/>
          </a:p>
        </p:txBody>
      </p:sp>
      <p:sp>
        <p:nvSpPr>
          <p:cNvPr id="237" name="Google Shape;237;p45"/>
          <p:cNvSpPr txBox="1">
            <a:spLocks noGrp="1"/>
          </p:cNvSpPr>
          <p:nvPr>
            <p:ph type="title"/>
          </p:nvPr>
        </p:nvSpPr>
        <p:spPr>
          <a:xfrm>
            <a:off x="107050" y="50979"/>
            <a:ext cx="8803500" cy="675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66666"/>
              </a:buClr>
              <a:buSzPts val="4000"/>
              <a:buFont typeface="Roboto"/>
              <a:buNone/>
              <a:defRPr sz="4000" b="0" i="0" u="none" strike="noStrike" cap="non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a:endParaRPr/>
          </a:p>
        </p:txBody>
      </p:sp>
      <p:sp>
        <p:nvSpPr>
          <p:cNvPr id="238" name="Google Shape;238;p45"/>
          <p:cNvSpPr txBox="1">
            <a:spLocks noGrp="1"/>
          </p:cNvSpPr>
          <p:nvPr>
            <p:ph type="sldNum" idx="12"/>
          </p:nvPr>
        </p:nvSpPr>
        <p:spPr>
          <a:xfrm>
            <a:off x="8595309" y="4766895"/>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marL="0" marR="0" lvl="1"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marL="0" marR="0" lvl="2"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marL="0" marR="0" lvl="3"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marL="0" marR="0" lvl="4"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marL="0" marR="0" lvl="5"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marL="0" marR="0" lvl="6"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marL="0" marR="0" lvl="7"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marL="0" marR="0" lvl="8" indent="0" algn="r" rtl="0">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Icon section">
  <p:cSld name="Icon section">
    <p:spTree>
      <p:nvGrpSpPr>
        <p:cNvPr id="1" name="Shape 239"/>
        <p:cNvGrpSpPr/>
        <p:nvPr/>
      </p:nvGrpSpPr>
      <p:grpSpPr>
        <a:xfrm>
          <a:off x="0" y="0"/>
          <a:ext cx="0" cy="0"/>
          <a:chOff x="0" y="0"/>
          <a:chExt cx="0" cy="0"/>
        </a:xfrm>
      </p:grpSpPr>
      <p:sp>
        <p:nvSpPr>
          <p:cNvPr id="240" name="Google Shape;240;p46"/>
          <p:cNvSpPr/>
          <p:nvPr/>
        </p:nvSpPr>
        <p:spPr>
          <a:xfrm>
            <a:off x="-76200" y="-114300"/>
            <a:ext cx="2971800" cy="537210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241" name="Google Shape;241;p46"/>
          <p:cNvSpPr txBox="1">
            <a:spLocks noGrp="1"/>
          </p:cNvSpPr>
          <p:nvPr>
            <p:ph type="title"/>
          </p:nvPr>
        </p:nvSpPr>
        <p:spPr>
          <a:xfrm>
            <a:off x="2971799" y="590550"/>
            <a:ext cx="5181600" cy="584700"/>
          </a:xfrm>
          <a:prstGeom prst="rect">
            <a:avLst/>
          </a:prstGeom>
          <a:noFill/>
          <a:ln>
            <a:noFill/>
          </a:ln>
        </p:spPr>
        <p:txBody>
          <a:bodyPr spcFirstLastPara="1" wrap="square" lIns="365750" tIns="91425" rIns="91425" bIns="0" anchor="b"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 name="Google Shape;242;p4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46"/>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4" name="Google Shape;244;p4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46"/>
          <p:cNvSpPr>
            <a:spLocks noGrp="1"/>
          </p:cNvSpPr>
          <p:nvPr>
            <p:ph type="pic" idx="2"/>
          </p:nvPr>
        </p:nvSpPr>
        <p:spPr>
          <a:xfrm>
            <a:off x="666749" y="1428750"/>
            <a:ext cx="2152500" cy="2057400"/>
          </a:xfrm>
          <a:prstGeom prst="rect">
            <a:avLst/>
          </a:prstGeom>
          <a:noFill/>
          <a:ln>
            <a:noFill/>
          </a:ln>
        </p:spPr>
        <p:txBody>
          <a:bodyPr spcFirstLastPara="1" wrap="square" lIns="365750" tIns="91425" rIns="365750" bIns="91425" anchor="ctr" anchorCtr="0">
            <a:noAutofit/>
          </a:bodyPr>
          <a:lstStyle>
            <a:lvl1pPr marR="0" lvl="0" algn="l"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28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16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4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192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46" name="Google Shape;246;p46"/>
          <p:cNvSpPr txBox="1">
            <a:spLocks noGrp="1"/>
          </p:cNvSpPr>
          <p:nvPr>
            <p:ph type="body" idx="1"/>
          </p:nvPr>
        </p:nvSpPr>
        <p:spPr>
          <a:xfrm>
            <a:off x="2971800" y="2262113"/>
            <a:ext cx="5181600" cy="1000200"/>
          </a:xfrm>
          <a:prstGeom prst="rect">
            <a:avLst/>
          </a:prstGeom>
          <a:blipFill rotWithShape="1">
            <a:blip r:embed="rId2">
              <a:alphaModFix/>
            </a:blip>
            <a:stretch>
              <a:fillRect/>
            </a:stretch>
          </a:blipFill>
          <a:ln>
            <a:noFill/>
          </a:ln>
        </p:spPr>
        <p:txBody>
          <a:bodyPr spcFirstLastPara="1" wrap="square" lIns="365750" tIns="91425" rIns="365750" bIns="91425" anchor="ctr" anchorCtr="0">
            <a:noAutofit/>
          </a:bodyPr>
          <a:lstStyle>
            <a:lvl1pPr marL="457200" lvl="0" indent="-342900" algn="l" rtl="0">
              <a:spcBef>
                <a:spcPts val="0"/>
              </a:spcBef>
              <a:spcAft>
                <a:spcPts val="0"/>
              </a:spcAft>
              <a:buSzPts val="1800"/>
              <a:buChar char="•"/>
              <a:defRPr/>
            </a:lvl1pPr>
            <a:lvl2pPr marL="914400" lvl="1" indent="-337185" algn="l" rtl="0">
              <a:spcBef>
                <a:spcPts val="600"/>
              </a:spcBef>
              <a:spcAft>
                <a:spcPts val="0"/>
              </a:spcAft>
              <a:buSzPts val="1710"/>
              <a:buChar char="•"/>
              <a:defRPr/>
            </a:lvl2pPr>
            <a:lvl3pPr marL="1371600" lvl="2" indent="-331469" algn="l" rtl="0">
              <a:spcBef>
                <a:spcPts val="600"/>
              </a:spcBef>
              <a:spcAft>
                <a:spcPts val="0"/>
              </a:spcAft>
              <a:buSzPts val="1620"/>
              <a:buChar char="•"/>
              <a:defRPr/>
            </a:lvl3pPr>
            <a:lvl4pPr marL="1828800" lvl="3" indent="-325755" algn="l" rtl="0">
              <a:spcBef>
                <a:spcPts val="600"/>
              </a:spcBef>
              <a:spcAft>
                <a:spcPts val="0"/>
              </a:spcAft>
              <a:buSzPts val="1530"/>
              <a:buChar char="•"/>
              <a:defRPr/>
            </a:lvl4pPr>
            <a:lvl5pPr marL="2286000" lvl="4" indent="-320039" algn="l" rtl="0">
              <a:spcBef>
                <a:spcPts val="600"/>
              </a:spcBef>
              <a:spcAft>
                <a:spcPts val="0"/>
              </a:spcAft>
              <a:buSzPts val="1440"/>
              <a:buChar char="•"/>
              <a:defRPr/>
            </a:lvl5pPr>
            <a:lvl6pPr marL="2743200" lvl="5" indent="-342900" algn="l" rtl="0">
              <a:spcBef>
                <a:spcPts val="6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7" name="Google Shape;247;p46"/>
          <p:cNvSpPr txBox="1"/>
          <p:nvPr/>
        </p:nvSpPr>
        <p:spPr>
          <a:xfrm>
            <a:off x="210364" y="4886295"/>
            <a:ext cx="4361700" cy="200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700">
                <a:solidFill>
                  <a:schemeClr val="dk2"/>
                </a:solidFill>
                <a:latin typeface="Arial Narrow"/>
                <a:ea typeface="Arial Narrow"/>
                <a:cs typeface="Arial Narrow"/>
                <a:sym typeface="Arial Narrow"/>
              </a:rPr>
              <a:t>KANSAS STATE DEPARTMENT OF EDUCATION </a:t>
            </a:r>
            <a:r>
              <a:rPr lang="en" sz="700" i="1">
                <a:solidFill>
                  <a:schemeClr val="dk2"/>
                </a:solidFill>
                <a:latin typeface="Arial Narrow"/>
                <a:ea typeface="Arial Narrow"/>
                <a:cs typeface="Arial Narrow"/>
                <a:sym typeface="Arial Narrow"/>
              </a:rPr>
              <a:t>| www.ksde.org</a:t>
            </a:r>
            <a:endParaRPr sz="700" i="1">
              <a:solidFill>
                <a:schemeClr val="dk2"/>
              </a:solidFill>
              <a:latin typeface="Arial Narrow"/>
              <a:ea typeface="Arial Narrow"/>
              <a:cs typeface="Arial Narrow"/>
              <a:sym typeface="Arial Narrow"/>
            </a:endParaRPr>
          </a:p>
        </p:txBody>
      </p:sp>
      <p:pic>
        <p:nvPicPr>
          <p:cNvPr id="248" name="Google Shape;248;p46"/>
          <p:cNvPicPr preferRelativeResize="0"/>
          <p:nvPr/>
        </p:nvPicPr>
        <p:blipFill rotWithShape="1">
          <a:blip r:embed="rId3">
            <a:alphaModFix/>
          </a:blip>
          <a:srcRect/>
          <a:stretch/>
        </p:blipFill>
        <p:spPr>
          <a:xfrm>
            <a:off x="7369707" y="4095750"/>
            <a:ext cx="1545693" cy="9144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mart Art Slide">
  <p:cSld name="Smart Art Slide">
    <p:spTree>
      <p:nvGrpSpPr>
        <p:cNvPr id="1" name="Shape 249"/>
        <p:cNvGrpSpPr/>
        <p:nvPr/>
      </p:nvGrpSpPr>
      <p:grpSpPr>
        <a:xfrm>
          <a:off x="0" y="0"/>
          <a:ext cx="0" cy="0"/>
          <a:chOff x="0" y="0"/>
          <a:chExt cx="0" cy="0"/>
        </a:xfrm>
      </p:grpSpPr>
      <p:sp>
        <p:nvSpPr>
          <p:cNvPr id="250" name="Google Shape;250;p47"/>
          <p:cNvSpPr txBox="1">
            <a:spLocks noGrp="1"/>
          </p:cNvSpPr>
          <p:nvPr>
            <p:ph type="title"/>
          </p:nvPr>
        </p:nvSpPr>
        <p:spPr>
          <a:xfrm>
            <a:off x="525462" y="216539"/>
            <a:ext cx="8093100" cy="492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dk1"/>
              </a:buClr>
              <a:buSzPts val="3200"/>
              <a:buFont typeface="Arial Narrow"/>
              <a:buNone/>
              <a:defRPr sz="3200" b="0" i="0" u="none" strike="noStrike" cap="non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251" name="Google Shape;251;p4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100"/>
              <a:buNone/>
              <a:defRPr sz="12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52" name="Google Shape;252;p4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100"/>
              <a:buNone/>
              <a:defRPr sz="1200">
                <a:solidFill>
                  <a:srgbClr val="898B94"/>
                </a:solidFill>
                <a:latin typeface="Arial Narrow"/>
                <a:ea typeface="Arial Narrow"/>
                <a:cs typeface="Arial Narrow"/>
                <a:sym typeface="Arial Narrow"/>
              </a:defRPr>
            </a:lvl1pPr>
            <a:lvl2pPr marR="0" lvl="1"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1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53" name="Google Shape;253;p4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marL="0" marR="0" lvl="1"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marL="0" marR="0" lvl="2"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marL="0" marR="0" lvl="3"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marL="0" marR="0" lvl="4"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marL="0" marR="0" lvl="5"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marL="0" marR="0" lvl="6"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marL="0" marR="0" lvl="7"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marL="0" marR="0" lvl="8" indent="0" algn="r" rtl="0">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47"/>
          <p:cNvSpPr>
            <a:spLocks noGrp="1"/>
          </p:cNvSpPr>
          <p:nvPr>
            <p:ph type="dgm" idx="2"/>
          </p:nvPr>
        </p:nvSpPr>
        <p:spPr>
          <a:xfrm>
            <a:off x="525463" y="804672"/>
            <a:ext cx="8093100" cy="3255300"/>
          </a:xfrm>
          <a:prstGeom prst="rect">
            <a:avLst/>
          </a:prstGeom>
          <a:noFill/>
          <a:ln>
            <a:noFill/>
          </a:ln>
        </p:spPr>
        <p:txBody>
          <a:bodyPr spcFirstLastPara="1" wrap="square" lIns="182875" tIns="91425" rIns="182875" bIns="91425" anchor="ctr" anchorCtr="0">
            <a:noAutofit/>
          </a:bodyPr>
          <a:lstStyle>
            <a:lvl1pPr marR="0" lvl="0" algn="l" rtl="0">
              <a:spcBef>
                <a:spcPts val="0"/>
              </a:spcBef>
              <a:spcAft>
                <a:spcPts val="0"/>
              </a:spcAft>
              <a:buClr>
                <a:schemeClr val="dk2"/>
              </a:buClr>
              <a:buSzPts val="2400"/>
              <a:buFont typeface="Arial"/>
              <a:buNone/>
              <a:defRPr sz="2400" b="0" i="0" u="none" strike="noStrike" cap="none">
                <a:solidFill>
                  <a:schemeClr val="dk1"/>
                </a:solidFill>
                <a:latin typeface="Arial Narrow"/>
                <a:ea typeface="Arial Narrow"/>
                <a:cs typeface="Arial Narrow"/>
                <a:sym typeface="Arial Narrow"/>
              </a:defRPr>
            </a:lvl1pPr>
            <a:lvl2pPr marR="0" lvl="1" algn="l" rtl="0">
              <a:spcBef>
                <a:spcPts val="600"/>
              </a:spcBef>
              <a:spcAft>
                <a:spcPts val="0"/>
              </a:spcAft>
              <a:buClr>
                <a:schemeClr val="dk2"/>
              </a:buClr>
              <a:buSzPts val="2280"/>
              <a:buFont typeface="Arial"/>
              <a:buChar char="•"/>
              <a:defRPr sz="2400" b="0" i="0" u="none" strike="noStrike" cap="none">
                <a:solidFill>
                  <a:schemeClr val="dk1"/>
                </a:solidFill>
                <a:latin typeface="Arial Narrow"/>
                <a:ea typeface="Arial Narrow"/>
                <a:cs typeface="Arial Narrow"/>
                <a:sym typeface="Arial Narrow"/>
              </a:defRPr>
            </a:lvl2pPr>
            <a:lvl3pPr marR="0" lvl="2" algn="l" rtl="0">
              <a:spcBef>
                <a:spcPts val="600"/>
              </a:spcBef>
              <a:spcAft>
                <a:spcPts val="0"/>
              </a:spcAft>
              <a:buClr>
                <a:schemeClr val="dk2"/>
              </a:buClr>
              <a:buSzPts val="2160"/>
              <a:buFont typeface="Arial"/>
              <a:buChar char="•"/>
              <a:defRPr sz="2400" b="0" i="0" u="none" strike="noStrike" cap="none">
                <a:solidFill>
                  <a:schemeClr val="dk1"/>
                </a:solidFill>
                <a:latin typeface="Arial Narrow"/>
                <a:ea typeface="Arial Narrow"/>
                <a:cs typeface="Arial Narrow"/>
                <a:sym typeface="Arial Narrow"/>
              </a:defRPr>
            </a:lvl3pPr>
            <a:lvl4pPr marR="0" lvl="3" algn="l" rtl="0">
              <a:spcBef>
                <a:spcPts val="600"/>
              </a:spcBef>
              <a:spcAft>
                <a:spcPts val="0"/>
              </a:spcAft>
              <a:buClr>
                <a:schemeClr val="dk2"/>
              </a:buClr>
              <a:buSzPts val="2040"/>
              <a:buFont typeface="Arial"/>
              <a:buChar char="•"/>
              <a:defRPr sz="2400" b="0" i="0" u="none" strike="noStrike" cap="none">
                <a:solidFill>
                  <a:schemeClr val="dk1"/>
                </a:solidFill>
                <a:latin typeface="Arial Narrow"/>
                <a:ea typeface="Arial Narrow"/>
                <a:cs typeface="Arial Narrow"/>
                <a:sym typeface="Arial Narrow"/>
              </a:defRPr>
            </a:lvl4pPr>
            <a:lvl5pPr marR="0" lvl="4" algn="l" rtl="0">
              <a:spcBef>
                <a:spcPts val="600"/>
              </a:spcBef>
              <a:spcAft>
                <a:spcPts val="0"/>
              </a:spcAft>
              <a:buClr>
                <a:schemeClr val="dk2"/>
              </a:buClr>
              <a:buSzPts val="1920"/>
              <a:buFont typeface="Arial"/>
              <a:buChar char="•"/>
              <a:defRPr sz="2400" b="0" i="0" u="none" strike="noStrike" cap="none">
                <a:solidFill>
                  <a:schemeClr val="dk1"/>
                </a:solidFill>
                <a:latin typeface="Arial Narrow"/>
                <a:ea typeface="Arial Narrow"/>
                <a:cs typeface="Arial Narrow"/>
                <a:sym typeface="Arial Narrow"/>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1.png"/><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35">
            <a:alphaModFix/>
          </a:blip>
          <a:srcRect/>
          <a:stretch/>
        </p:blipFill>
        <p:spPr>
          <a:xfrm>
            <a:off x="0" y="1285"/>
            <a:ext cx="9144000" cy="5140929"/>
          </a:xfrm>
          <a:prstGeom prst="rect">
            <a:avLst/>
          </a:prstGeom>
          <a:noFill/>
          <a:ln>
            <a:noFill/>
          </a:ln>
        </p:spPr>
      </p:pic>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B94"/>
                </a:solidFill>
                <a:latin typeface="Open Sans Light"/>
                <a:ea typeface="Open Sans Light"/>
                <a:cs typeface="Open Sans Light"/>
                <a:sym typeface="Open Sans Light"/>
              </a:defRPr>
            </a:lvl1pPr>
            <a:lvl2pPr marR="0" lvl="1"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100"/>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B94"/>
                </a:solidFill>
                <a:latin typeface="Open Sans Light"/>
                <a:ea typeface="Open Sans Light"/>
                <a:cs typeface="Open Sans Light"/>
                <a:sym typeface="Open Sans Light"/>
              </a:defRPr>
            </a:lvl1pPr>
            <a:lvl2pPr marL="0" marR="0" lvl="1" indent="0" algn="r" rtl="0">
              <a:spcBef>
                <a:spcPts val="0"/>
              </a:spcBef>
              <a:buNone/>
              <a:defRPr sz="900" b="0" i="0" u="none" strike="noStrike" cap="none">
                <a:solidFill>
                  <a:srgbClr val="888B94"/>
                </a:solidFill>
                <a:latin typeface="Open Sans Light"/>
                <a:ea typeface="Open Sans Light"/>
                <a:cs typeface="Open Sans Light"/>
                <a:sym typeface="Open Sans Light"/>
              </a:defRPr>
            </a:lvl2pPr>
            <a:lvl3pPr marL="0" marR="0" lvl="2" indent="0" algn="r" rtl="0">
              <a:spcBef>
                <a:spcPts val="0"/>
              </a:spcBef>
              <a:buNone/>
              <a:defRPr sz="900" b="0" i="0" u="none" strike="noStrike" cap="none">
                <a:solidFill>
                  <a:srgbClr val="888B94"/>
                </a:solidFill>
                <a:latin typeface="Open Sans Light"/>
                <a:ea typeface="Open Sans Light"/>
                <a:cs typeface="Open Sans Light"/>
                <a:sym typeface="Open Sans Light"/>
              </a:defRPr>
            </a:lvl3pPr>
            <a:lvl4pPr marL="0" marR="0" lvl="3" indent="0" algn="r" rtl="0">
              <a:spcBef>
                <a:spcPts val="0"/>
              </a:spcBef>
              <a:buNone/>
              <a:defRPr sz="900" b="0" i="0" u="none" strike="noStrike" cap="none">
                <a:solidFill>
                  <a:srgbClr val="888B94"/>
                </a:solidFill>
                <a:latin typeface="Open Sans Light"/>
                <a:ea typeface="Open Sans Light"/>
                <a:cs typeface="Open Sans Light"/>
                <a:sym typeface="Open Sans Light"/>
              </a:defRPr>
            </a:lvl4pPr>
            <a:lvl5pPr marL="0" marR="0" lvl="4" indent="0" algn="r" rtl="0">
              <a:spcBef>
                <a:spcPts val="0"/>
              </a:spcBef>
              <a:buNone/>
              <a:defRPr sz="900" b="0" i="0" u="none" strike="noStrike" cap="none">
                <a:solidFill>
                  <a:srgbClr val="888B94"/>
                </a:solidFill>
                <a:latin typeface="Open Sans Light"/>
                <a:ea typeface="Open Sans Light"/>
                <a:cs typeface="Open Sans Light"/>
                <a:sym typeface="Open Sans Light"/>
              </a:defRPr>
            </a:lvl5pPr>
            <a:lvl6pPr marL="0" marR="0" lvl="5" indent="0" algn="r" rtl="0">
              <a:spcBef>
                <a:spcPts val="0"/>
              </a:spcBef>
              <a:buNone/>
              <a:defRPr sz="900" b="0" i="0" u="none" strike="noStrike" cap="none">
                <a:solidFill>
                  <a:srgbClr val="888B94"/>
                </a:solidFill>
                <a:latin typeface="Open Sans Light"/>
                <a:ea typeface="Open Sans Light"/>
                <a:cs typeface="Open Sans Light"/>
                <a:sym typeface="Open Sans Light"/>
              </a:defRPr>
            </a:lvl6pPr>
            <a:lvl7pPr marL="0" marR="0" lvl="6" indent="0" algn="r" rtl="0">
              <a:spcBef>
                <a:spcPts val="0"/>
              </a:spcBef>
              <a:buNone/>
              <a:defRPr sz="900" b="0" i="0" u="none" strike="noStrike" cap="none">
                <a:solidFill>
                  <a:srgbClr val="888B94"/>
                </a:solidFill>
                <a:latin typeface="Open Sans Light"/>
                <a:ea typeface="Open Sans Light"/>
                <a:cs typeface="Open Sans Light"/>
                <a:sym typeface="Open Sans Light"/>
              </a:defRPr>
            </a:lvl7pPr>
            <a:lvl8pPr marL="0" marR="0" lvl="7" indent="0" algn="r" rtl="0">
              <a:spcBef>
                <a:spcPts val="0"/>
              </a:spcBef>
              <a:buNone/>
              <a:defRPr sz="900" b="0" i="0" u="none" strike="noStrike" cap="none">
                <a:solidFill>
                  <a:srgbClr val="888B94"/>
                </a:solidFill>
                <a:latin typeface="Open Sans Light"/>
                <a:ea typeface="Open Sans Light"/>
                <a:cs typeface="Open Sans Light"/>
                <a:sym typeface="Open Sans Light"/>
              </a:defRPr>
            </a:lvl8pPr>
            <a:lvl9pPr marL="0" marR="0" lvl="8" indent="0" algn="r" rtl="0">
              <a:spcBef>
                <a:spcPts val="0"/>
              </a:spcBef>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Open Sans SemiBold"/>
              <a:buNone/>
              <a:defRPr sz="3300" b="0" i="0" u="none" strike="noStrike" cap="non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2" name="Google Shape;62;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accent2"/>
              </a:buClr>
              <a:buSzPts val="2100"/>
              <a:buFont typeface="Arial"/>
              <a:buChar char="•"/>
              <a:defRPr sz="21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pd-jRvnuf-Y"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hyperlink" Target="https://www.ksde.org/LinkClick.aspx?fileticket=9W-j1mTSpkQ%3d&amp;tabid=1509&amp;portalid=0&amp;mid=6016"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www.ksde.org/Portals/0/Communications/KC_School_Redesign/Fact%20Sheet%20KCSRP%20How%20do%20Leadership%20Roles%20of%20Redesign%20Fit%20Together.pdf?ver=2020-09-30-132651-717"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www.ascd.org/publications/educational-leadership/jul19/vol76/num09/What-Drives-Collective-Efficacy%C2%A2.aspx"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ksde.org/LinkClick.aspx?fileticket=Kx1difCttqA%3d&amp;tabid=1509&amp;portalid=0&amp;mid=6011" TargetMode="External"/><Relationship Id="rId7" Type="http://schemas.openxmlformats.org/officeDocument/2006/relationships/hyperlink" Target="https://compcenternetwork.org/sites/default/files/Returning%20to%20School%20Toolkit%20for%20Principals.pdf" TargetMode="Externa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hyperlink" Target="https://www.crs.org/sites/default/files/crs-files/communication-toolbox-template-develop-a-communication-plan.pdf" TargetMode="External"/><Relationship Id="rId5" Type="http://schemas.openxmlformats.org/officeDocument/2006/relationships/hyperlink" Target="https://www.ksde.org/Portals/0/Communications/KC_School_Redesign/8%20Steps%20for%20an%20Effective%20Communication%20Plan.docx?ver=2022-05-31-111529-447" TargetMode="External"/><Relationship Id="rId4" Type="http://schemas.openxmlformats.org/officeDocument/2006/relationships/hyperlink" Target="https://www.ksde.org/LinkClick.aspx?fileticket=JujSz5uiqCY%3d&amp;tabid=1509&amp;portalid=0&amp;mid=6011"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hyperlink" Target="https://datacentral.ksde.org/acct_rpt.aspx"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ksde.org/LinkClick.aspx?fileticket=7EuD7o2KkXw%3d&amp;tabid=1509&amp;portalid=0&amp;mid=601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ksde.org/LinkClick.aspx?fileticket=gzhS_Mav4Ac%3d&amp;tabid=1509&amp;portalid=0&amp;mid=6016" TargetMode="External"/><Relationship Id="rId2" Type="http://schemas.openxmlformats.org/officeDocument/2006/relationships/notesSlide" Target="../notesSlides/notesSlide46.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hyperlink" Target="https://www.ksde.org/LinkClick.aspx?fileticket=7EuD7o2KkXw%3d&amp;tabid=1509&amp;portalid=0&amp;mid=601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ile/d/1R8Eyb_hNlTgYF8OKKc_KEXa7P6-te5BZ/view?usp=sharing" TargetMode="External"/><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hyperlink" Target="https://www.ksde.org/LinkClick.aspx?fileticket=Pg3lNxkdxt0%3d&amp;tabid=1509&amp;portalid=0&amp;mid=6016" TargetMode="External"/><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hyperlink" Target="https://www.ksde.org/LinkClick.aspx?fileticket=Kx1difCttqA%3d&amp;tabid=1509&amp;portalid=0&amp;mid=6011" TargetMode="External"/><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s://www.ksde.org/LinkClick.aspx?fileticket=6DoTYcxvQ_M%3d&amp;tabid=1509&amp;portalid=0&amp;mid=6012" TargetMode="External"/><Relationship Id="rId2" Type="http://schemas.openxmlformats.org/officeDocument/2006/relationships/notesSlide" Target="../notesSlides/notesSlide56.xml"/><Relationship Id="rId1" Type="http://schemas.openxmlformats.org/officeDocument/2006/relationships/slideLayout" Target="../slideLayouts/slideLayout27.xml"/><Relationship Id="rId5" Type="http://schemas.openxmlformats.org/officeDocument/2006/relationships/hyperlink" Target="https://www.ksde.org/LinkClick.aspx?fileticket=9ofde6Jiq9Q%3d&amp;tabid=1509&amp;portalid=0&amp;mid=6022" TargetMode="External"/><Relationship Id="rId4" Type="http://schemas.openxmlformats.org/officeDocument/2006/relationships/hyperlink" Target="https://www.ksde.org/LinkClick.aspx?fileticket=vnD9-j4k9No%3d&amp;tabid=1207&amp;portalid=0&amp;mid=363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8"/>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Building </a:t>
            </a:r>
            <a:r>
              <a:rPr lang="en" dirty="0"/>
              <a:t>the Launchpad</a:t>
            </a:r>
            <a:endParaRPr dirty="0"/>
          </a:p>
        </p:txBody>
      </p:sp>
      <p:sp>
        <p:nvSpPr>
          <p:cNvPr id="260" name="Google Shape;260;p48"/>
          <p:cNvSpPr txBox="1">
            <a:spLocks noGrp="1"/>
          </p:cNvSpPr>
          <p:nvPr>
            <p:ph type="body" idx="1"/>
          </p:nvPr>
        </p:nvSpPr>
        <p:spPr>
          <a:xfrm>
            <a:off x="1420092" y="2434701"/>
            <a:ext cx="6255300" cy="11253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Meeting 1</a:t>
            </a:r>
            <a:endParaRPr/>
          </a:p>
          <a:p>
            <a:pPr marL="0" lvl="0" indent="0" algn="l" rtl="0">
              <a:spcBef>
                <a:spcPts val="800"/>
              </a:spcBef>
              <a:spcAft>
                <a:spcPts val="0"/>
              </a:spcAft>
              <a:buNone/>
            </a:pPr>
            <a:r>
              <a:rPr lang="en"/>
              <a:t>August/September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57"/>
          <p:cNvGraphicFramePr/>
          <p:nvPr/>
        </p:nvGraphicFramePr>
        <p:xfrm>
          <a:off x="952500" y="5846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solidFill>
                      <a:schemeClr val="accent1"/>
                    </a:solidFill>
                  </a:tcPr>
                </a:tc>
                <a:extLst>
                  <a:ext uri="{0D108BD9-81ED-4DB2-BD59-A6C34878D82A}">
                    <a16:rowId xmlns:a16="http://schemas.microsoft.com/office/drawing/2014/main" val="10000"/>
                  </a:ext>
                </a:extLst>
              </a:tr>
              <a:tr h="744450">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8"/>
          <p:cNvSpPr txBox="1"/>
          <p:nvPr/>
        </p:nvSpPr>
        <p:spPr>
          <a:xfrm>
            <a:off x="4551480" y="924256"/>
            <a:ext cx="4054200" cy="3032100"/>
          </a:xfrm>
          <a:prstGeom prst="rect">
            <a:avLst/>
          </a:prstGeom>
          <a:solidFill>
            <a:srgbClr val="96C9E6"/>
          </a:solid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latin typeface="Roboto"/>
              <a:ea typeface="Roboto"/>
              <a:cs typeface="Roboto"/>
              <a:sym typeface="Roboto"/>
            </a:endParaRPr>
          </a:p>
          <a:p>
            <a:pPr marL="0" lvl="0" indent="0" algn="ctr" rtl="0">
              <a:spcBef>
                <a:spcPts val="0"/>
              </a:spcBef>
              <a:spcAft>
                <a:spcPts val="0"/>
              </a:spcAft>
              <a:buNone/>
            </a:pPr>
            <a:endParaRPr sz="3600" b="1">
              <a:solidFill>
                <a:srgbClr val="FFFFFF"/>
              </a:solidFill>
              <a:latin typeface="Roboto"/>
              <a:ea typeface="Roboto"/>
              <a:cs typeface="Roboto"/>
              <a:sym typeface="Roboto"/>
            </a:endParaRPr>
          </a:p>
          <a:p>
            <a:pPr marL="0" lvl="0" indent="0" algn="ctr" rtl="0">
              <a:spcBef>
                <a:spcPts val="0"/>
              </a:spcBef>
              <a:spcAft>
                <a:spcPts val="0"/>
              </a:spcAft>
              <a:buNone/>
            </a:pPr>
            <a:r>
              <a:rPr lang="en" sz="3000" b="1">
                <a:solidFill>
                  <a:srgbClr val="FFFFFF"/>
                </a:solidFill>
                <a:latin typeface="Roboto"/>
                <a:ea typeface="Roboto"/>
                <a:cs typeface="Roboto"/>
                <a:sym typeface="Roboto"/>
              </a:rPr>
              <a:t>Kansas leads the world in the success of each student.</a:t>
            </a:r>
            <a:endParaRPr sz="3000" b="1">
              <a:solidFill>
                <a:srgbClr val="FFFFFF"/>
              </a:solidFill>
              <a:latin typeface="Roboto"/>
              <a:ea typeface="Roboto"/>
              <a:cs typeface="Roboto"/>
              <a:sym typeface="Roboto"/>
            </a:endParaRPr>
          </a:p>
          <a:p>
            <a:pPr marL="0" lvl="0" indent="0" algn="ctr" rtl="0">
              <a:spcBef>
                <a:spcPts val="0"/>
              </a:spcBef>
              <a:spcAft>
                <a:spcPts val="0"/>
              </a:spcAft>
              <a:buNone/>
            </a:pPr>
            <a:endParaRPr sz="3000" b="1">
              <a:solidFill>
                <a:srgbClr val="FFFFFF"/>
              </a:solidFill>
              <a:latin typeface="Roboto"/>
              <a:ea typeface="Roboto"/>
              <a:cs typeface="Roboto"/>
              <a:sym typeface="Roboto"/>
            </a:endParaRPr>
          </a:p>
          <a:p>
            <a:pPr marL="0" lvl="0" indent="0" algn="ctr" rtl="0">
              <a:spcBef>
                <a:spcPts val="0"/>
              </a:spcBef>
              <a:spcAft>
                <a:spcPts val="0"/>
              </a:spcAft>
              <a:buNone/>
            </a:pPr>
            <a:endParaRPr sz="3000" b="1">
              <a:solidFill>
                <a:srgbClr val="FFFFFF"/>
              </a:solidFill>
              <a:latin typeface="Roboto"/>
              <a:ea typeface="Roboto"/>
              <a:cs typeface="Roboto"/>
              <a:sym typeface="Roboto"/>
            </a:endParaRPr>
          </a:p>
          <a:p>
            <a:pPr marL="0" lvl="0" indent="0" algn="ctr" rtl="0">
              <a:spcBef>
                <a:spcPts val="0"/>
              </a:spcBef>
              <a:spcAft>
                <a:spcPts val="0"/>
              </a:spcAft>
              <a:buNone/>
            </a:pPr>
            <a:endParaRPr sz="3600" b="1">
              <a:solidFill>
                <a:srgbClr val="FFFFFF"/>
              </a:solidFill>
              <a:latin typeface="Roboto"/>
              <a:ea typeface="Roboto"/>
              <a:cs typeface="Roboto"/>
              <a:sym typeface="Roboto"/>
            </a:endParaRPr>
          </a:p>
          <a:p>
            <a:pPr marL="0" lvl="0" indent="0" algn="ctr" rtl="0">
              <a:spcBef>
                <a:spcPts val="0"/>
              </a:spcBef>
              <a:spcAft>
                <a:spcPts val="0"/>
              </a:spcAft>
              <a:buNone/>
            </a:pPr>
            <a:endParaRPr sz="3600" b="1">
              <a:solidFill>
                <a:srgbClr val="FFFFFF"/>
              </a:solidFill>
              <a:latin typeface="Roboto"/>
              <a:ea typeface="Roboto"/>
              <a:cs typeface="Roboto"/>
              <a:sym typeface="Roboto"/>
            </a:endParaRPr>
          </a:p>
        </p:txBody>
      </p:sp>
      <p:sp>
        <p:nvSpPr>
          <p:cNvPr id="358" name="Google Shape;358;p58"/>
          <p:cNvSpPr txBox="1">
            <a:spLocks noGrp="1"/>
          </p:cNvSpPr>
          <p:nvPr>
            <p:ph type="title"/>
          </p:nvPr>
        </p:nvSpPr>
        <p:spPr>
          <a:xfrm>
            <a:off x="192024" y="57150"/>
            <a:ext cx="7589400" cy="677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Kansas Vision for Redesign</a:t>
            </a:r>
            <a:endParaRPr/>
          </a:p>
        </p:txBody>
      </p:sp>
      <p:pic>
        <p:nvPicPr>
          <p:cNvPr id="359" name="Google Shape;359;p58"/>
          <p:cNvPicPr preferRelativeResize="0"/>
          <p:nvPr/>
        </p:nvPicPr>
        <p:blipFill>
          <a:blip r:embed="rId3">
            <a:alphaModFix/>
          </a:blip>
          <a:stretch>
            <a:fillRect/>
          </a:stretch>
        </p:blipFill>
        <p:spPr>
          <a:xfrm>
            <a:off x="4329413" y="2540822"/>
            <a:ext cx="1525775" cy="1525775"/>
          </a:xfrm>
          <a:prstGeom prst="rect">
            <a:avLst/>
          </a:prstGeom>
          <a:noFill/>
          <a:ln>
            <a:noFill/>
          </a:ln>
          <a:effectLst>
            <a:outerShdw blurRad="57150" dist="19050" dir="5400000" algn="bl" rotWithShape="0">
              <a:srgbClr val="000000">
                <a:alpha val="37000"/>
              </a:srgbClr>
            </a:outerShdw>
          </a:effectLst>
        </p:spPr>
      </p:pic>
      <p:pic>
        <p:nvPicPr>
          <p:cNvPr id="360" name="Google Shape;360;p58"/>
          <p:cNvPicPr preferRelativeResize="0"/>
          <p:nvPr/>
        </p:nvPicPr>
        <p:blipFill>
          <a:blip r:embed="rId4">
            <a:alphaModFix/>
          </a:blip>
          <a:stretch>
            <a:fillRect/>
          </a:stretch>
        </p:blipFill>
        <p:spPr>
          <a:xfrm>
            <a:off x="512475" y="909550"/>
            <a:ext cx="3966525" cy="3061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9"/>
          <p:cNvPicPr preferRelativeResize="0"/>
          <p:nvPr/>
        </p:nvPicPr>
        <p:blipFill rotWithShape="1">
          <a:blip r:embed="rId3">
            <a:alphaModFix/>
          </a:blip>
          <a:srcRect t="3110" b="51997"/>
          <a:stretch/>
        </p:blipFill>
        <p:spPr>
          <a:xfrm>
            <a:off x="-42947" y="0"/>
            <a:ext cx="9527268" cy="5143500"/>
          </a:xfrm>
          <a:prstGeom prst="rect">
            <a:avLst/>
          </a:prstGeom>
          <a:noFill/>
          <a:ln>
            <a:noFill/>
          </a:ln>
        </p:spPr>
      </p:pic>
      <p:sp>
        <p:nvSpPr>
          <p:cNvPr id="366" name="Google Shape;366;p59"/>
          <p:cNvSpPr txBox="1"/>
          <p:nvPr/>
        </p:nvSpPr>
        <p:spPr>
          <a:xfrm>
            <a:off x="1447163" y="4594275"/>
            <a:ext cx="6547200" cy="601500"/>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0"/>
          <p:cNvSpPr txBox="1">
            <a:spLocks noGrp="1"/>
          </p:cNvSpPr>
          <p:nvPr>
            <p:ph type="title" idx="4294967295"/>
          </p:nvPr>
        </p:nvSpPr>
        <p:spPr>
          <a:xfrm>
            <a:off x="228600" y="228601"/>
            <a:ext cx="8877300" cy="898800"/>
          </a:xfrm>
          <a:prstGeom prst="rect">
            <a:avLst/>
          </a:prstGeom>
          <a:noFill/>
          <a:ln>
            <a:noFill/>
          </a:ln>
        </p:spPr>
        <p:txBody>
          <a:bodyPr spcFirstLastPara="1" wrap="square" lIns="205725" tIns="0" rIns="205725" bIns="0" anchor="ctr" anchorCtr="0">
            <a:noAutofit/>
          </a:bodyPr>
          <a:lstStyle/>
          <a:p>
            <a:pPr marL="0" lvl="0" indent="0" algn="ctr" rtl="0">
              <a:lnSpc>
                <a:spcPct val="100000"/>
              </a:lnSpc>
              <a:spcBef>
                <a:spcPts val="0"/>
              </a:spcBef>
              <a:spcAft>
                <a:spcPts val="0"/>
              </a:spcAft>
              <a:buClr>
                <a:schemeClr val="lt1"/>
              </a:buClr>
              <a:buSzPts val="3200"/>
              <a:buFont typeface="Arial"/>
              <a:buNone/>
            </a:pPr>
            <a:r>
              <a:rPr lang="en" sz="3000"/>
              <a:t>Creating a Vision for Kansas -- State Outcomes</a:t>
            </a:r>
            <a:endParaRPr sz="3000"/>
          </a:p>
        </p:txBody>
      </p:sp>
      <p:pic>
        <p:nvPicPr>
          <p:cNvPr id="373" name="Google Shape;373;p60"/>
          <p:cNvPicPr preferRelativeResize="0">
            <a:picLocks noGrp="1"/>
          </p:cNvPicPr>
          <p:nvPr>
            <p:ph type="body" idx="4294967295"/>
          </p:nvPr>
        </p:nvPicPr>
        <p:blipFill rotWithShape="1">
          <a:blip r:embed="rId3">
            <a:alphaModFix/>
          </a:blip>
          <a:srcRect/>
          <a:stretch/>
        </p:blipFill>
        <p:spPr>
          <a:xfrm>
            <a:off x="930825" y="1189050"/>
            <a:ext cx="7510800" cy="332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1"/>
          <p:cNvSpPr txBox="1">
            <a:spLocks noGrp="1"/>
          </p:cNvSpPr>
          <p:nvPr>
            <p:ph type="title"/>
          </p:nvPr>
        </p:nvSpPr>
        <p:spPr>
          <a:xfrm>
            <a:off x="628650" y="452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Why Redesign? </a:t>
            </a:r>
            <a:endParaRPr/>
          </a:p>
        </p:txBody>
      </p:sp>
      <p:pic>
        <p:nvPicPr>
          <p:cNvPr id="380" name="Google Shape;380;p61" descr="Kansas Commissioner of Education Dr. Randy Watson and Deputy Commissioner Dr. Brad Neuenswander discuss why schools and districts should apply for the Kansans Can School Redesign Project: Apollo III." title="Redesign Why: Apollo III">
            <a:hlinkClick r:id="rId3"/>
          </p:cNvPr>
          <p:cNvPicPr preferRelativeResize="0"/>
          <p:nvPr/>
        </p:nvPicPr>
        <p:blipFill>
          <a:blip r:embed="rId4">
            <a:alphaModFix/>
          </a:blip>
          <a:stretch>
            <a:fillRect/>
          </a:stretch>
        </p:blipFill>
        <p:spPr>
          <a:xfrm>
            <a:off x="2286000" y="1109894"/>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2"/>
          <p:cNvSpPr txBox="1">
            <a:spLocks noGrp="1"/>
          </p:cNvSpPr>
          <p:nvPr>
            <p:ph type="title"/>
          </p:nvPr>
        </p:nvSpPr>
        <p:spPr>
          <a:xfrm>
            <a:off x="107050" y="50979"/>
            <a:ext cx="8803500" cy="6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rPr>
              <a:t>Why Redesign? </a:t>
            </a:r>
            <a:endParaRPr>
              <a:solidFill>
                <a:schemeClr val="accent2"/>
              </a:solidFill>
            </a:endParaRPr>
          </a:p>
        </p:txBody>
      </p:sp>
      <p:sp>
        <p:nvSpPr>
          <p:cNvPr id="387" name="Google Shape;387;p62"/>
          <p:cNvSpPr txBox="1">
            <a:spLocks noGrp="1"/>
          </p:cNvSpPr>
          <p:nvPr>
            <p:ph type="body" idx="1"/>
          </p:nvPr>
        </p:nvSpPr>
        <p:spPr>
          <a:xfrm>
            <a:off x="630475" y="1487075"/>
            <a:ext cx="7969200" cy="675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400"/>
              <a:buNone/>
            </a:pPr>
            <a:r>
              <a:rPr lang="en" sz="2400">
                <a:solidFill>
                  <a:schemeClr val="accent2"/>
                </a:solidFill>
              </a:rPr>
              <a:t>It’s what Kansans told us they wanted in their schools</a:t>
            </a:r>
            <a:endParaRPr sz="1100">
              <a:solidFill>
                <a:schemeClr val="accent2"/>
              </a:solidFill>
            </a:endParaRPr>
          </a:p>
          <a:p>
            <a:pPr marL="0" lvl="0" indent="0" algn="l" rtl="0">
              <a:lnSpc>
                <a:spcPct val="90000"/>
              </a:lnSpc>
              <a:spcBef>
                <a:spcPts val="800"/>
              </a:spcBef>
              <a:spcAft>
                <a:spcPts val="0"/>
              </a:spcAft>
              <a:buSzPts val="2100"/>
              <a:buNone/>
            </a:pPr>
            <a:endParaRPr sz="1100">
              <a:solidFill>
                <a:schemeClr val="accent2"/>
              </a:solidFill>
            </a:endParaRPr>
          </a:p>
          <a:p>
            <a:pPr marL="0" lvl="0" indent="0" algn="l" rtl="0">
              <a:lnSpc>
                <a:spcPct val="90000"/>
              </a:lnSpc>
              <a:spcBef>
                <a:spcPts val="800"/>
              </a:spcBef>
              <a:spcAft>
                <a:spcPts val="0"/>
              </a:spcAft>
              <a:buSzPts val="2100"/>
              <a:buNone/>
            </a:pPr>
            <a:endParaRPr sz="1100">
              <a:solidFill>
                <a:schemeClr val="accent2"/>
              </a:solidFill>
            </a:endParaRPr>
          </a:p>
        </p:txBody>
      </p:sp>
      <p:sp>
        <p:nvSpPr>
          <p:cNvPr id="388" name="Google Shape;388;p62"/>
          <p:cNvSpPr txBox="1"/>
          <p:nvPr/>
        </p:nvSpPr>
        <p:spPr>
          <a:xfrm>
            <a:off x="557530" y="3220719"/>
            <a:ext cx="7182900" cy="7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1F3864"/>
              </a:buClr>
              <a:buSzPts val="2400"/>
              <a:buFont typeface="Arial"/>
              <a:buNone/>
            </a:pPr>
            <a:r>
              <a:rPr lang="en" sz="2400" b="0" i="0" u="none" strike="noStrike" cap="none">
                <a:solidFill>
                  <a:srgbClr val="1F3864"/>
                </a:solidFill>
                <a:latin typeface="Arial"/>
                <a:ea typeface="Arial"/>
                <a:cs typeface="Arial"/>
                <a:sym typeface="Arial"/>
              </a:rPr>
              <a:t>It’s what our K-12 student outcomes were telling us</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100"/>
              <a:buFont typeface="Calibri"/>
              <a:buNone/>
            </a:pPr>
            <a:endParaRPr sz="2100" b="0" i="0" u="none" strike="noStrike" cap="none">
              <a:solidFill>
                <a:schemeClr val="dk1"/>
              </a:solidFill>
              <a:latin typeface="Arial"/>
              <a:ea typeface="Arial"/>
              <a:cs typeface="Arial"/>
              <a:sym typeface="Arial"/>
            </a:endParaRPr>
          </a:p>
        </p:txBody>
      </p:sp>
      <p:sp>
        <p:nvSpPr>
          <p:cNvPr id="389" name="Google Shape;389;p62"/>
          <p:cNvSpPr txBox="1"/>
          <p:nvPr/>
        </p:nvSpPr>
        <p:spPr>
          <a:xfrm>
            <a:off x="630465" y="2295978"/>
            <a:ext cx="76563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284B"/>
              </a:buClr>
              <a:buSzPts val="2400"/>
              <a:buFont typeface="Arial"/>
              <a:buNone/>
            </a:pPr>
            <a:r>
              <a:rPr lang="en" sz="2400" b="0" i="0" u="none" strike="noStrike" cap="none">
                <a:solidFill>
                  <a:srgbClr val="11284B"/>
                </a:solidFill>
                <a:latin typeface="Arial"/>
                <a:ea typeface="Arial"/>
                <a:cs typeface="Arial"/>
                <a:sym typeface="Arial"/>
              </a:rPr>
              <a:t>It’s what the Kansas job market trends were telling us</a:t>
            </a:r>
            <a:r>
              <a:rPr lang="en" sz="2100" b="0" i="0" u="none" strike="noStrike" cap="none">
                <a:solidFill>
                  <a:schemeClr val="dk1"/>
                </a:solidFill>
                <a:latin typeface="Arial"/>
                <a:ea typeface="Arial"/>
                <a:cs typeface="Arial"/>
                <a:sym typeface="Arial"/>
              </a:rPr>
              <a:t>​</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title"/>
          </p:nvPr>
        </p:nvSpPr>
        <p:spPr>
          <a:xfrm>
            <a:off x="609600" y="-10358"/>
            <a:ext cx="7845600" cy="677100"/>
          </a:xfrm>
          <a:prstGeom prst="rect">
            <a:avLst/>
          </a:prstGeom>
        </p:spPr>
        <p:txBody>
          <a:bodyPr spcFirstLastPara="1" wrap="square" lIns="365750" tIns="91425" rIns="91425" bIns="0" anchor="b" anchorCtr="0">
            <a:noAutofit/>
          </a:bodyPr>
          <a:lstStyle/>
          <a:p>
            <a:pPr marL="0" lvl="0" indent="0" algn="l" rtl="0">
              <a:spcBef>
                <a:spcPts val="0"/>
              </a:spcBef>
              <a:spcAft>
                <a:spcPts val="0"/>
              </a:spcAft>
              <a:buNone/>
            </a:pPr>
            <a:r>
              <a:rPr lang="en"/>
              <a:t>Kansans said, and are still staying...</a:t>
            </a:r>
            <a:endParaRPr/>
          </a:p>
        </p:txBody>
      </p:sp>
      <p:pic>
        <p:nvPicPr>
          <p:cNvPr id="396" name="Google Shape;396;p63"/>
          <p:cNvPicPr preferRelativeResize="0"/>
          <p:nvPr/>
        </p:nvPicPr>
        <p:blipFill rotWithShape="1">
          <a:blip r:embed="rId3">
            <a:alphaModFix/>
          </a:blip>
          <a:srcRect b="3855"/>
          <a:stretch/>
        </p:blipFill>
        <p:spPr>
          <a:xfrm>
            <a:off x="786650" y="784125"/>
            <a:ext cx="7394424" cy="335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4"/>
          <p:cNvSpPr txBox="1">
            <a:spLocks noGrp="1"/>
          </p:cNvSpPr>
          <p:nvPr>
            <p:ph type="title"/>
          </p:nvPr>
        </p:nvSpPr>
        <p:spPr>
          <a:xfrm>
            <a:off x="609600" y="446842"/>
            <a:ext cx="7845600" cy="677100"/>
          </a:xfrm>
          <a:prstGeom prst="rect">
            <a:avLst/>
          </a:prstGeom>
        </p:spPr>
        <p:txBody>
          <a:bodyPr spcFirstLastPara="1" wrap="square" lIns="365750" tIns="91425" rIns="91425" bIns="0" anchor="b" anchorCtr="0">
            <a:noAutofit/>
          </a:bodyPr>
          <a:lstStyle/>
          <a:p>
            <a:pPr marL="0" lvl="0" indent="0" algn="l" rtl="0">
              <a:spcBef>
                <a:spcPts val="0"/>
              </a:spcBef>
              <a:spcAft>
                <a:spcPts val="0"/>
              </a:spcAft>
              <a:buNone/>
            </a:pPr>
            <a:r>
              <a:rPr lang="en"/>
              <a:t>Percentage of jobs in Kansas that require a credential in addition to a diploma</a:t>
            </a:r>
            <a:endParaRPr/>
          </a:p>
        </p:txBody>
      </p:sp>
      <p:sp>
        <p:nvSpPr>
          <p:cNvPr id="403" name="Google Shape;403;p64"/>
          <p:cNvSpPr txBox="1"/>
          <p:nvPr/>
        </p:nvSpPr>
        <p:spPr>
          <a:xfrm>
            <a:off x="738081" y="3898544"/>
            <a:ext cx="7844100" cy="4944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800" b="1" i="1" u="none" strike="noStrike" cap="none">
                <a:solidFill>
                  <a:schemeClr val="dk1"/>
                </a:solidFill>
                <a:latin typeface="Calibri"/>
                <a:ea typeface="Calibri"/>
                <a:cs typeface="Calibri"/>
                <a:sym typeface="Calibri"/>
              </a:rPr>
              <a:t>Data Compiled by the Georgetown Center on Education &amp; the Workforce</a:t>
            </a:r>
            <a:endParaRPr sz="1800" b="1" i="1" u="none" strike="noStrike" cap="none">
              <a:solidFill>
                <a:schemeClr val="dk1"/>
              </a:solidFill>
              <a:latin typeface="Calibri"/>
              <a:ea typeface="Calibri"/>
              <a:cs typeface="Calibri"/>
              <a:sym typeface="Calibri"/>
            </a:endParaRPr>
          </a:p>
        </p:txBody>
      </p:sp>
      <p:sp>
        <p:nvSpPr>
          <p:cNvPr id="404" name="Google Shape;404;p64"/>
          <p:cNvSpPr txBox="1"/>
          <p:nvPr/>
        </p:nvSpPr>
        <p:spPr>
          <a:xfrm>
            <a:off x="3053031" y="1839556"/>
            <a:ext cx="3038100" cy="9888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980000"/>
              </a:buClr>
              <a:buSzPts val="2300"/>
              <a:buFont typeface="Calibri"/>
              <a:buNone/>
            </a:pPr>
            <a:r>
              <a:rPr lang="en" sz="7200" b="1" i="0" u="none" strike="noStrike" cap="none">
                <a:solidFill>
                  <a:srgbClr val="980000"/>
                </a:solidFill>
                <a:latin typeface="Arial Black"/>
                <a:ea typeface="Arial Black"/>
                <a:cs typeface="Arial Black"/>
                <a:sym typeface="Arial Black"/>
              </a:rPr>
              <a:t>71%</a:t>
            </a:r>
            <a:endParaRPr sz="7200" b="1" i="0" u="none" strike="noStrike" cap="none">
              <a:solidFill>
                <a:srgbClr val="980000"/>
              </a:solidFill>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5"/>
          <p:cNvSpPr txBox="1">
            <a:spLocks noGrp="1"/>
          </p:cNvSpPr>
          <p:nvPr>
            <p:ph type="title"/>
          </p:nvPr>
        </p:nvSpPr>
        <p:spPr>
          <a:xfrm>
            <a:off x="609600" y="446842"/>
            <a:ext cx="7845600" cy="677100"/>
          </a:xfrm>
          <a:prstGeom prst="rect">
            <a:avLst/>
          </a:prstGeom>
        </p:spPr>
        <p:txBody>
          <a:bodyPr spcFirstLastPara="1" wrap="square" lIns="365750" tIns="91425" rIns="91425" bIns="0" anchor="b" anchorCtr="0">
            <a:noAutofit/>
          </a:bodyPr>
          <a:lstStyle/>
          <a:p>
            <a:pPr marL="0" lvl="0" indent="0" algn="l" rtl="0">
              <a:spcBef>
                <a:spcPts val="0"/>
              </a:spcBef>
              <a:spcAft>
                <a:spcPts val="0"/>
              </a:spcAft>
              <a:buNone/>
            </a:pPr>
            <a:r>
              <a:rPr lang="en"/>
              <a:t>Starting with a class of 100 HS Freshman, in Kansas, on average…</a:t>
            </a:r>
            <a:endParaRPr/>
          </a:p>
        </p:txBody>
      </p:sp>
      <p:sp>
        <p:nvSpPr>
          <p:cNvPr id="411" name="Google Shape;411;p65"/>
          <p:cNvSpPr txBox="1"/>
          <p:nvPr/>
        </p:nvSpPr>
        <p:spPr>
          <a:xfrm>
            <a:off x="0" y="2571756"/>
            <a:ext cx="8480400" cy="954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 sz="5800" b="1">
                <a:solidFill>
                  <a:srgbClr val="980000"/>
                </a:solidFill>
              </a:rPr>
              <a:t>54% </a:t>
            </a:r>
            <a:r>
              <a:rPr lang="en" sz="1000" b="0" i="0" u="none" strike="noStrike" cap="none">
                <a:solidFill>
                  <a:schemeClr val="dk1"/>
                </a:solidFill>
                <a:latin typeface="Arial"/>
                <a:ea typeface="Arial"/>
                <a:cs typeface="Arial"/>
                <a:sym typeface="Arial"/>
              </a:rPr>
              <a:t> </a:t>
            </a:r>
            <a:r>
              <a:rPr lang="en" sz="1800" b="0" i="0" u="none" strike="noStrike" cap="none">
                <a:solidFill>
                  <a:schemeClr val="dk1"/>
                </a:solidFill>
                <a:latin typeface="Arial"/>
                <a:ea typeface="Arial"/>
                <a:cs typeface="Arial"/>
                <a:sym typeface="Arial"/>
              </a:rPr>
              <a:t>will, two years after graduation, have earned a certificate or an associate’s or have completed 2 years of college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 sz="1800">
                <a:solidFill>
                  <a:schemeClr val="dk1"/>
                </a:solidFill>
              </a:rPr>
              <a:t>Putting our Effectiveness Rating for 2019 at</a:t>
            </a:r>
            <a:r>
              <a:rPr lang="en" sz="2400">
                <a:solidFill>
                  <a:schemeClr val="dk1"/>
                </a:solidFill>
              </a:rPr>
              <a:t> </a:t>
            </a:r>
            <a:r>
              <a:rPr lang="en" sz="5800" b="1">
                <a:solidFill>
                  <a:srgbClr val="980000"/>
                </a:solidFill>
              </a:rPr>
              <a:t>48%</a:t>
            </a:r>
            <a:endParaRPr sz="5800" b="1">
              <a:solidFill>
                <a:srgbClr val="980000"/>
              </a:solidFill>
            </a:endParaRPr>
          </a:p>
        </p:txBody>
      </p:sp>
      <p:sp>
        <p:nvSpPr>
          <p:cNvPr id="412" name="Google Shape;412;p65"/>
          <p:cNvSpPr txBox="1"/>
          <p:nvPr/>
        </p:nvSpPr>
        <p:spPr>
          <a:xfrm>
            <a:off x="480750" y="1416475"/>
            <a:ext cx="8182500" cy="409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5800" b="1">
                <a:solidFill>
                  <a:srgbClr val="980000"/>
                </a:solidFill>
                <a:latin typeface="Arial Narrow"/>
                <a:ea typeface="Arial Narrow"/>
                <a:cs typeface="Arial Narrow"/>
                <a:sym typeface="Arial Narrow"/>
              </a:rPr>
              <a:t>88.3% </a:t>
            </a:r>
            <a:r>
              <a:rPr lang="en" sz="1800">
                <a:solidFill>
                  <a:schemeClr val="dk1"/>
                </a:solidFill>
                <a:latin typeface="Arial Narrow"/>
                <a:ea typeface="Arial Narrow"/>
                <a:cs typeface="Arial Narrow"/>
                <a:sym typeface="Arial Narrow"/>
              </a:rPr>
              <a:t>will graduate (2020, 5 year cohort) </a:t>
            </a:r>
            <a:endParaRPr sz="1800">
              <a:solidFill>
                <a:schemeClr val="dk1"/>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txBox="1">
            <a:spLocks noGrp="1"/>
          </p:cNvSpPr>
          <p:nvPr>
            <p:ph type="title" idx="4294967295"/>
          </p:nvPr>
        </p:nvSpPr>
        <p:spPr>
          <a:xfrm>
            <a:off x="561975" y="333932"/>
            <a:ext cx="8020200" cy="584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418" name="Google Shape;418;p66"/>
          <p:cNvSpPr txBox="1"/>
          <p:nvPr/>
        </p:nvSpPr>
        <p:spPr>
          <a:xfrm>
            <a:off x="304800" y="1154850"/>
            <a:ext cx="4262400" cy="3443400"/>
          </a:xfrm>
          <a:prstGeom prst="rect">
            <a:avLst/>
          </a:prstGeom>
          <a:solidFill>
            <a:srgbClr val="96C9E6"/>
          </a:solid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Roboto"/>
                <a:ea typeface="Roboto"/>
                <a:cs typeface="Roboto"/>
                <a:sym typeface="Roboto"/>
              </a:rPr>
              <a:t>Kansas leads the world in the success of each student</a:t>
            </a:r>
            <a:endParaRPr sz="3600" b="1">
              <a:solidFill>
                <a:srgbClr val="FFFFFF"/>
              </a:solidFill>
              <a:latin typeface="Roboto"/>
              <a:ea typeface="Roboto"/>
              <a:cs typeface="Roboto"/>
              <a:sym typeface="Roboto"/>
            </a:endParaRPr>
          </a:p>
          <a:p>
            <a:pPr marL="0" lvl="0" indent="0" algn="ctr" rtl="0">
              <a:spcBef>
                <a:spcPts val="0"/>
              </a:spcBef>
              <a:spcAft>
                <a:spcPts val="0"/>
              </a:spcAft>
              <a:buNone/>
            </a:pPr>
            <a:endParaRPr sz="3600" b="1">
              <a:solidFill>
                <a:srgbClr val="FFFFFF"/>
              </a:solidFill>
              <a:latin typeface="Roboto"/>
              <a:ea typeface="Roboto"/>
              <a:cs typeface="Roboto"/>
              <a:sym typeface="Roboto"/>
            </a:endParaRPr>
          </a:p>
          <a:p>
            <a:pPr marL="0" lvl="0" indent="0" algn="ctr" rtl="0">
              <a:spcBef>
                <a:spcPts val="0"/>
              </a:spcBef>
              <a:spcAft>
                <a:spcPts val="0"/>
              </a:spcAft>
              <a:buNone/>
            </a:pPr>
            <a:endParaRPr sz="3600" b="1">
              <a:solidFill>
                <a:srgbClr val="FFFFFF"/>
              </a:solidFill>
              <a:latin typeface="Roboto"/>
              <a:ea typeface="Roboto"/>
              <a:cs typeface="Roboto"/>
              <a:sym typeface="Roboto"/>
            </a:endParaRPr>
          </a:p>
        </p:txBody>
      </p:sp>
      <p:pic>
        <p:nvPicPr>
          <p:cNvPr id="419" name="Google Shape;419;p66"/>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420" name="Google Shape;420;p66"/>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421" name="Google Shape;421;p66"/>
          <p:cNvSpPr txBox="1"/>
          <p:nvPr/>
        </p:nvSpPr>
        <p:spPr>
          <a:xfrm>
            <a:off x="4870875" y="1247850"/>
            <a:ext cx="3816000" cy="16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15284B"/>
                </a:solidFill>
                <a:latin typeface="Roboto"/>
                <a:ea typeface="Roboto"/>
                <a:cs typeface="Roboto"/>
                <a:sym typeface="Roboto"/>
              </a:rPr>
              <a:t>It’s what Kansans said they wanted. It’s what the job trends and our current K-12 outcomes are telling us.</a:t>
            </a:r>
            <a:endParaRPr sz="3000" b="1">
              <a:solidFill>
                <a:srgbClr val="15284B"/>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628650" y="452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Agenda</a:t>
            </a:r>
            <a:endParaRPr/>
          </a:p>
        </p:txBody>
      </p:sp>
      <p:sp>
        <p:nvSpPr>
          <p:cNvPr id="266" name="Google Shape;266;p49"/>
          <p:cNvSpPr txBox="1">
            <a:spLocks noGrp="1"/>
          </p:cNvSpPr>
          <p:nvPr>
            <p:ph type="body" idx="1"/>
          </p:nvPr>
        </p:nvSpPr>
        <p:spPr>
          <a:xfrm>
            <a:off x="628650" y="988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600"/>
              <a:t>9:00-9:30		Welcome, Meet Schools, Meet Coaches</a:t>
            </a:r>
            <a:endParaRPr sz="1600"/>
          </a:p>
          <a:p>
            <a:pPr marL="0" lvl="0" indent="0" algn="l" rtl="0">
              <a:spcBef>
                <a:spcPts val="800"/>
              </a:spcBef>
              <a:spcAft>
                <a:spcPts val="0"/>
              </a:spcAft>
              <a:buNone/>
            </a:pPr>
            <a:r>
              <a:rPr lang="en" sz="1600"/>
              <a:t>9:30-9:45		Introduce Timeline, Phase Objectives, Meeting Objectives</a:t>
            </a:r>
            <a:endParaRPr sz="1600"/>
          </a:p>
          <a:p>
            <a:pPr marL="0" lvl="0" indent="0" algn="l" rtl="0">
              <a:spcBef>
                <a:spcPts val="800"/>
              </a:spcBef>
              <a:spcAft>
                <a:spcPts val="0"/>
              </a:spcAft>
              <a:buNone/>
            </a:pPr>
            <a:r>
              <a:rPr lang="en" sz="1600"/>
              <a:t>9:45-10:00	State Why for Redesign </a:t>
            </a:r>
            <a:endParaRPr sz="1600"/>
          </a:p>
          <a:p>
            <a:pPr marL="0" lvl="0" indent="0" algn="l" rtl="0">
              <a:spcBef>
                <a:spcPts val="800"/>
              </a:spcBef>
              <a:spcAft>
                <a:spcPts val="0"/>
              </a:spcAft>
              <a:buNone/>
            </a:pPr>
            <a:r>
              <a:rPr lang="en" sz="1600"/>
              <a:t>10:00-10:20	Share Your Why</a:t>
            </a:r>
            <a:endParaRPr sz="1600"/>
          </a:p>
          <a:p>
            <a:pPr marL="0" lvl="0" indent="0" algn="l" rtl="0">
              <a:spcBef>
                <a:spcPts val="800"/>
              </a:spcBef>
              <a:spcAft>
                <a:spcPts val="0"/>
              </a:spcAft>
              <a:buNone/>
            </a:pPr>
            <a:r>
              <a:rPr lang="en" sz="1600"/>
              <a:t>10:20-10:30	Break</a:t>
            </a:r>
            <a:endParaRPr sz="1600"/>
          </a:p>
          <a:p>
            <a:pPr marL="0" lvl="0" indent="0" algn="l" rtl="0">
              <a:spcBef>
                <a:spcPts val="800"/>
              </a:spcBef>
              <a:spcAft>
                <a:spcPts val="0"/>
              </a:spcAft>
              <a:buNone/>
            </a:pPr>
            <a:r>
              <a:rPr lang="en" sz="1600"/>
              <a:t>10:30-10:50	Introduce Redesign Principles, Process, and Conditions</a:t>
            </a:r>
            <a:endParaRPr sz="1600"/>
          </a:p>
          <a:p>
            <a:pPr marL="0" lvl="0" indent="0" algn="l" rtl="0">
              <a:spcBef>
                <a:spcPts val="800"/>
              </a:spcBef>
              <a:spcAft>
                <a:spcPts val="0"/>
              </a:spcAft>
              <a:buNone/>
            </a:pPr>
            <a:r>
              <a:rPr lang="en" sz="1600"/>
              <a:t>10:50-12:00	Rotations: Communication, Leadership, and Stakeholder Engagement</a:t>
            </a:r>
            <a:endParaRPr sz="1600"/>
          </a:p>
          <a:p>
            <a:pPr marL="0" lvl="0" indent="0" algn="l" rtl="0">
              <a:spcBef>
                <a:spcPts val="800"/>
              </a:spcBef>
              <a:spcAft>
                <a:spcPts val="0"/>
              </a:spcAft>
              <a:buNone/>
            </a:pPr>
            <a:r>
              <a:rPr lang="en" sz="1600"/>
              <a:t>12:00-12:30	Lunch</a:t>
            </a:r>
            <a:endParaRPr sz="1600"/>
          </a:p>
          <a:p>
            <a:pPr marL="0" lvl="0" indent="0" algn="l" rtl="0">
              <a:spcBef>
                <a:spcPts val="800"/>
              </a:spcBef>
              <a:spcAft>
                <a:spcPts val="0"/>
              </a:spcAft>
              <a:buNone/>
            </a:pPr>
            <a:r>
              <a:rPr lang="en" sz="1600"/>
              <a:t>12:30-2:00	Data Rotations &amp; Community Values (15 minutes with a break built in) </a:t>
            </a:r>
            <a:endParaRPr sz="1600"/>
          </a:p>
          <a:p>
            <a:pPr marL="0" lvl="0" indent="0" algn="l" rtl="0">
              <a:spcBef>
                <a:spcPts val="800"/>
              </a:spcBef>
              <a:spcAft>
                <a:spcPts val="0"/>
              </a:spcAft>
              <a:buNone/>
            </a:pPr>
            <a:r>
              <a:rPr lang="en" sz="1600"/>
              <a:t>2:00-2:45		Planning Time</a:t>
            </a:r>
            <a:endParaRPr sz="1600"/>
          </a:p>
          <a:p>
            <a:pPr marL="0" lvl="0" indent="0" algn="l" rtl="0">
              <a:spcBef>
                <a:spcPts val="800"/>
              </a:spcBef>
              <a:spcAft>
                <a:spcPts val="0"/>
              </a:spcAft>
              <a:buNone/>
            </a:pPr>
            <a:r>
              <a:rPr lang="en" sz="1600"/>
              <a:t>2:45-3:00		Closing</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7"/>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Revisit &amp; Share Your ‘Why’</a:t>
            </a:r>
            <a:endParaRPr/>
          </a:p>
        </p:txBody>
      </p:sp>
      <p:sp>
        <p:nvSpPr>
          <p:cNvPr id="427" name="Google Shape;427;p67"/>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u="sng">
                <a:solidFill>
                  <a:schemeClr val="accent1"/>
                </a:solidFill>
                <a:hlinkClick r:id="rId3">
                  <a:extLst>
                    <a:ext uri="{A12FA001-AC4F-418D-AE19-62706E023703}">
                      <ahyp:hlinkClr xmlns:ahyp="http://schemas.microsoft.com/office/drawing/2018/hyperlinkcolor" val="tx"/>
                    </a:ext>
                  </a:extLst>
                </a:hlinkClick>
              </a:rPr>
              <a:t>Optional Documentation Sheet</a:t>
            </a:r>
            <a:endParaRPr>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8"/>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BREAK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Google Shape;437;p69"/>
          <p:cNvGraphicFramePr/>
          <p:nvPr/>
        </p:nvGraphicFramePr>
        <p:xfrm>
          <a:off x="952500" y="6608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solidFill>
                      <a:schemeClr val="accent1"/>
                    </a:solidFill>
                  </a:tcPr>
                </a:tc>
                <a:extLst>
                  <a:ext uri="{0D108BD9-81ED-4DB2-BD59-A6C34878D82A}">
                    <a16:rowId xmlns:a16="http://schemas.microsoft.com/office/drawing/2014/main" val="10000"/>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a:spLocks noGrp="1"/>
          </p:cNvSpPr>
          <p:nvPr>
            <p:ph type="title" idx="4294967295"/>
          </p:nvPr>
        </p:nvSpPr>
        <p:spPr>
          <a:xfrm>
            <a:off x="971540" y="150095"/>
            <a:ext cx="7200900" cy="675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3200"/>
              <a:buFont typeface="Roboto"/>
              <a:buNone/>
            </a:pPr>
            <a:r>
              <a:rPr lang="en" sz="3200" i="0" u="none" strike="noStrike" cap="none">
                <a:solidFill>
                  <a:schemeClr val="dk2"/>
                </a:solidFill>
                <a:latin typeface="Arial Black"/>
                <a:ea typeface="Arial Black"/>
                <a:cs typeface="Arial Black"/>
                <a:sym typeface="Arial Black"/>
              </a:rPr>
              <a:t>Kans</a:t>
            </a:r>
            <a:r>
              <a:rPr lang="en" sz="3200">
                <a:solidFill>
                  <a:schemeClr val="dk2"/>
                </a:solidFill>
                <a:latin typeface="Arial Black"/>
                <a:ea typeface="Arial Black"/>
                <a:cs typeface="Arial Black"/>
                <a:sym typeface="Arial Black"/>
              </a:rPr>
              <a:t>ans Can School</a:t>
            </a:r>
            <a:r>
              <a:rPr lang="en" sz="3200" i="0" u="none" strike="noStrike" cap="none">
                <a:solidFill>
                  <a:schemeClr val="dk2"/>
                </a:solidFill>
                <a:latin typeface="Arial Black"/>
                <a:ea typeface="Arial Black"/>
                <a:cs typeface="Arial Black"/>
                <a:sym typeface="Arial Black"/>
              </a:rPr>
              <a:t> Redesign Principles</a:t>
            </a:r>
            <a:endParaRPr sz="3200" i="0" u="none" strike="noStrike" cap="none">
              <a:solidFill>
                <a:schemeClr val="dk2"/>
              </a:solidFill>
              <a:latin typeface="Arial Black"/>
              <a:ea typeface="Arial Black"/>
              <a:cs typeface="Arial Black"/>
              <a:sym typeface="Arial Black"/>
            </a:endParaRPr>
          </a:p>
        </p:txBody>
      </p:sp>
      <p:graphicFrame>
        <p:nvGraphicFramePr>
          <p:cNvPr id="443" name="Google Shape;443;p70"/>
          <p:cNvGraphicFramePr/>
          <p:nvPr/>
        </p:nvGraphicFramePr>
        <p:xfrm>
          <a:off x="616714" y="1036240"/>
          <a:ext cx="3000000" cy="3000000"/>
        </p:xfrm>
        <a:graphic>
          <a:graphicData uri="http://schemas.openxmlformats.org/drawingml/2006/table">
            <a:tbl>
              <a:tblPr>
                <a:noFill/>
                <a:tableStyleId>{D3A1AE67-5322-4B2B-A2D2-937BD50F44C1}</a:tableStyleId>
              </a:tblPr>
              <a:tblGrid>
                <a:gridCol w="3929750">
                  <a:extLst>
                    <a:ext uri="{9D8B030D-6E8A-4147-A177-3AD203B41FA5}">
                      <a16:colId xmlns:a16="http://schemas.microsoft.com/office/drawing/2014/main" val="20000"/>
                    </a:ext>
                  </a:extLst>
                </a:gridCol>
                <a:gridCol w="3929750">
                  <a:extLst>
                    <a:ext uri="{9D8B030D-6E8A-4147-A177-3AD203B41FA5}">
                      <a16:colId xmlns:a16="http://schemas.microsoft.com/office/drawing/2014/main" val="20001"/>
                    </a:ext>
                  </a:extLst>
                </a:gridCol>
              </a:tblGrid>
              <a:tr h="794925">
                <a:tc>
                  <a:txBody>
                    <a:bodyPr/>
                    <a:lstStyle/>
                    <a:p>
                      <a:pPr marL="0" marR="0" lvl="0" indent="0" algn="ctr" rtl="0">
                        <a:spcBef>
                          <a:spcPts val="0"/>
                        </a:spcBef>
                        <a:spcAft>
                          <a:spcPts val="0"/>
                        </a:spcAft>
                        <a:buClr>
                          <a:srgbClr val="FFFFFF"/>
                        </a:buClr>
                        <a:buSzPts val="1800"/>
                        <a:buFont typeface="Calibri"/>
                        <a:buNone/>
                      </a:pPr>
                      <a:r>
                        <a:rPr lang="en" sz="1800" b="1" u="none" strike="noStrike" cap="none">
                          <a:solidFill>
                            <a:srgbClr val="FFFFFF"/>
                          </a:solidFill>
                        </a:rPr>
                        <a:t>Student Success Skills</a:t>
                      </a:r>
                      <a:endParaRPr sz="1800" b="1" u="none" strike="noStrike" cap="none">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Clr>
                          <a:srgbClr val="FFFFFF"/>
                        </a:buClr>
                        <a:buSzPts val="1800"/>
                        <a:buFont typeface="Arial"/>
                        <a:buNone/>
                      </a:pPr>
                      <a:r>
                        <a:rPr lang="en" sz="1800" b="1" u="none" strike="noStrike" cap="none">
                          <a:solidFill>
                            <a:srgbClr val="FFFFFF"/>
                          </a:solidFill>
                        </a:rPr>
                        <a:t>Family, Business, and </a:t>
                      </a:r>
                      <a:endParaRPr sz="1100"/>
                    </a:p>
                    <a:p>
                      <a:pPr marL="0" marR="0" lvl="0" indent="0" algn="ctr" rtl="0">
                        <a:spcBef>
                          <a:spcPts val="0"/>
                        </a:spcBef>
                        <a:spcAft>
                          <a:spcPts val="0"/>
                        </a:spcAft>
                        <a:buClr>
                          <a:schemeClr val="dk1"/>
                        </a:buClr>
                        <a:buSzPts val="800"/>
                        <a:buFont typeface="Arial"/>
                        <a:buNone/>
                      </a:pPr>
                      <a:r>
                        <a:rPr lang="en" sz="1800" b="1" u="none" strike="noStrike" cap="none">
                          <a:solidFill>
                            <a:srgbClr val="FFFFFF"/>
                          </a:solidFill>
                        </a:rPr>
                        <a:t>Community Partnerships</a:t>
                      </a:r>
                      <a:endParaRPr sz="1800" b="1" u="none" strike="noStrike" cap="none">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A400"/>
                    </a:solidFill>
                  </a:tcPr>
                </a:tc>
                <a:extLst>
                  <a:ext uri="{0D108BD9-81ED-4DB2-BD59-A6C34878D82A}">
                    <a16:rowId xmlns:a16="http://schemas.microsoft.com/office/drawing/2014/main" val="10000"/>
                  </a:ext>
                </a:extLst>
              </a:tr>
              <a:tr h="669275">
                <a:tc>
                  <a:txBody>
                    <a:bodyPr/>
                    <a:lstStyle/>
                    <a:p>
                      <a:pPr marL="0" marR="0" lvl="0" indent="0" algn="ctr" rtl="0">
                        <a:spcBef>
                          <a:spcPts val="0"/>
                        </a:spcBef>
                        <a:spcAft>
                          <a:spcPts val="0"/>
                        </a:spcAft>
                        <a:buClr>
                          <a:schemeClr val="dk1"/>
                        </a:buClr>
                        <a:buSzPts val="800"/>
                        <a:buFont typeface="Arial"/>
                        <a:buNone/>
                      </a:pPr>
                      <a:r>
                        <a:rPr lang="en" sz="1400" u="none" strike="noStrike" cap="none">
                          <a:solidFill>
                            <a:schemeClr val="dk2"/>
                          </a:solidFill>
                        </a:rPr>
                        <a:t>There is an integrated approach to develop student social-emotional learning.</a:t>
                      </a:r>
                      <a:endParaRPr sz="1400" u="none" strike="noStrike" cap="none">
                        <a:solidFill>
                          <a:schemeClr val="dk2"/>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1800"/>
                        <a:buFont typeface="Calibri"/>
                        <a:buNone/>
                      </a:pPr>
                      <a:r>
                        <a:rPr lang="en" u="none" strike="noStrike" cap="none">
                          <a:solidFill>
                            <a:schemeClr val="dk2"/>
                          </a:solidFill>
                        </a:rPr>
                        <a:t>Partnerships are based on mutually beneficial relationships and collaboration.</a:t>
                      </a:r>
                      <a:endParaRPr u="none" strike="noStrike" cap="none">
                        <a:solidFill>
                          <a:schemeClr val="dk2"/>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563525">
                <a:tc>
                  <a:txBody>
                    <a:bodyPr/>
                    <a:lstStyle/>
                    <a:p>
                      <a:pPr marL="0" marR="0" lvl="0" indent="0" algn="ctr" rtl="0">
                        <a:spcBef>
                          <a:spcPts val="0"/>
                        </a:spcBef>
                        <a:spcAft>
                          <a:spcPts val="0"/>
                        </a:spcAft>
                        <a:buClr>
                          <a:srgbClr val="FFFFFF"/>
                        </a:buClr>
                        <a:buSzPts val="1800"/>
                        <a:buFont typeface="Calibri"/>
                        <a:buNone/>
                      </a:pPr>
                      <a:r>
                        <a:rPr lang="en" sz="1800" b="1" u="none" strike="noStrike" cap="none">
                          <a:solidFill>
                            <a:srgbClr val="FFFFFF"/>
                          </a:solidFill>
                        </a:rPr>
                        <a:t>Personaliz</a:t>
                      </a:r>
                      <a:r>
                        <a:rPr lang="en" sz="1800" b="1">
                          <a:solidFill>
                            <a:srgbClr val="FFFFFF"/>
                          </a:solidFill>
                        </a:rPr>
                        <a:t>ing</a:t>
                      </a:r>
                      <a:r>
                        <a:rPr lang="en" sz="1800" b="1" u="none" strike="noStrike" cap="none">
                          <a:solidFill>
                            <a:srgbClr val="FFFFFF"/>
                          </a:solidFill>
                        </a:rPr>
                        <a:t> Learning</a:t>
                      </a:r>
                      <a:endParaRPr sz="1800" b="1" u="none" strike="noStrike" cap="none">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D50032"/>
                    </a:solidFill>
                  </a:tcPr>
                </a:tc>
                <a:tc>
                  <a:txBody>
                    <a:bodyPr/>
                    <a:lstStyle/>
                    <a:p>
                      <a:pPr marL="0" marR="0" lvl="0" indent="0" algn="ctr" rtl="0">
                        <a:spcBef>
                          <a:spcPts val="0"/>
                        </a:spcBef>
                        <a:spcAft>
                          <a:spcPts val="0"/>
                        </a:spcAft>
                        <a:buClr>
                          <a:srgbClr val="FFFFFF"/>
                        </a:buClr>
                        <a:buSzPts val="1800"/>
                        <a:buFont typeface="Calibri"/>
                        <a:buNone/>
                      </a:pPr>
                      <a:r>
                        <a:rPr lang="en" sz="1800" b="1" u="none" strike="noStrike" cap="none">
                          <a:solidFill>
                            <a:srgbClr val="FFFFFF"/>
                          </a:solidFill>
                        </a:rPr>
                        <a:t>Real World Application</a:t>
                      </a:r>
                      <a:endParaRPr sz="1800" b="1" u="none" strike="noStrike" cap="none">
                        <a:solidFill>
                          <a:srgbClr val="FFFFFF"/>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5587"/>
                    </a:solidFill>
                  </a:tcPr>
                </a:tc>
                <a:extLst>
                  <a:ext uri="{0D108BD9-81ED-4DB2-BD59-A6C34878D82A}">
                    <a16:rowId xmlns:a16="http://schemas.microsoft.com/office/drawing/2014/main" val="10002"/>
                  </a:ext>
                </a:extLst>
              </a:tr>
              <a:tr h="1390875">
                <a:tc>
                  <a:txBody>
                    <a:bodyPr/>
                    <a:lstStyle/>
                    <a:p>
                      <a:pPr marL="0" marR="0" lvl="0" indent="0" algn="ctr" rtl="0">
                        <a:spcBef>
                          <a:spcPts val="0"/>
                        </a:spcBef>
                        <a:spcAft>
                          <a:spcPts val="0"/>
                        </a:spcAft>
                        <a:buClr>
                          <a:schemeClr val="dk1"/>
                        </a:buClr>
                        <a:buSzPts val="1100"/>
                        <a:buFont typeface="Arial"/>
                        <a:buNone/>
                      </a:pPr>
                      <a:r>
                        <a:rPr lang="en">
                          <a:solidFill>
                            <a:schemeClr val="dk2"/>
                          </a:solidFill>
                        </a:rPr>
                        <a:t>Personalized learning places the whole child at the center of instruction. It is informed by strong educator/student/family/community relationships to provide equity and choice in time, place, path, pace and demonstration of learning.</a:t>
                      </a:r>
                      <a:endParaRPr>
                        <a:solidFill>
                          <a:schemeClr val="dk2"/>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marR="0" lvl="0" indent="0" algn="ctr" rtl="0">
                        <a:spcBef>
                          <a:spcPts val="0"/>
                        </a:spcBef>
                        <a:spcAft>
                          <a:spcPts val="0"/>
                        </a:spcAft>
                        <a:buClr>
                          <a:schemeClr val="dk2"/>
                        </a:buClr>
                        <a:buSzPts val="1400"/>
                        <a:buFont typeface="Calibri"/>
                        <a:buNone/>
                      </a:pPr>
                      <a:r>
                        <a:rPr lang="en" sz="1400" u="none" strike="noStrike" cap="none">
                          <a:solidFill>
                            <a:schemeClr val="dk2"/>
                          </a:solidFill>
                        </a:rPr>
                        <a:t>Project-based learning, internships, and civic engagement makes learning relevant.</a:t>
                      </a:r>
                      <a:endParaRPr sz="1400" u="none" strike="noStrike" cap="none">
                        <a:solidFill>
                          <a:schemeClr val="dk2"/>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44" name="Google Shape;444;p70"/>
          <p:cNvPicPr preferRelativeResize="0"/>
          <p:nvPr/>
        </p:nvPicPr>
        <p:blipFill>
          <a:blip r:embed="rId3">
            <a:alphaModFix/>
          </a:blip>
          <a:stretch>
            <a:fillRect/>
          </a:stretch>
        </p:blipFill>
        <p:spPr>
          <a:xfrm>
            <a:off x="4280800" y="2243675"/>
            <a:ext cx="531350" cy="531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1"/>
          <p:cNvSpPr txBox="1">
            <a:spLocks noGrp="1"/>
          </p:cNvSpPr>
          <p:nvPr>
            <p:ph type="ctrTitle" idx="4294967295"/>
          </p:nvPr>
        </p:nvSpPr>
        <p:spPr>
          <a:xfrm>
            <a:off x="72322" y="147448"/>
            <a:ext cx="8862600" cy="85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1284B"/>
              </a:buClr>
              <a:buSzPts val="3200"/>
              <a:buFont typeface="Arial"/>
              <a:buNone/>
            </a:pPr>
            <a:r>
              <a:rPr lang="en" sz="1800" i="0" u="none" strike="noStrike" cap="none"/>
              <a:t>   </a:t>
            </a:r>
            <a:r>
              <a:rPr lang="en" sz="3200" i="0" u="none" strike="noStrike" cap="none"/>
              <a:t> BLENDING DESIGN THINKING &amp; 4DX</a:t>
            </a:r>
            <a:endParaRPr sz="3200" i="0" u="none" strike="noStrike" cap="none"/>
          </a:p>
        </p:txBody>
      </p:sp>
      <p:grpSp>
        <p:nvGrpSpPr>
          <p:cNvPr id="450" name="Google Shape;450;p71"/>
          <p:cNvGrpSpPr/>
          <p:nvPr/>
        </p:nvGrpSpPr>
        <p:grpSpPr>
          <a:xfrm>
            <a:off x="3954846" y="2196154"/>
            <a:ext cx="1096756" cy="751177"/>
            <a:chOff x="-554192" y="2924016"/>
            <a:chExt cx="1146394" cy="885300"/>
          </a:xfrm>
        </p:grpSpPr>
        <p:sp>
          <p:nvSpPr>
            <p:cNvPr id="451" name="Google Shape;451;p71"/>
            <p:cNvSpPr/>
            <p:nvPr/>
          </p:nvSpPr>
          <p:spPr>
            <a:xfrm rot="10800000" flipH="1">
              <a:off x="-554192" y="2929259"/>
              <a:ext cx="453000" cy="874800"/>
            </a:xfrm>
            <a:prstGeom prst="curvedRightArrow">
              <a:avLst>
                <a:gd name="adj1" fmla="val 25000"/>
                <a:gd name="adj2" fmla="val 50000"/>
                <a:gd name="adj3" fmla="val 25000"/>
              </a:avLst>
            </a:prstGeom>
            <a:solidFill>
              <a:srgbClr val="E7E6E6"/>
            </a:solidFill>
            <a:ln w="9525" cap="flat" cmpd="sng">
              <a:solidFill>
                <a:srgbClr val="8082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sp>
          <p:nvSpPr>
            <p:cNvPr id="452" name="Google Shape;452;p71"/>
            <p:cNvSpPr/>
            <p:nvPr/>
          </p:nvSpPr>
          <p:spPr>
            <a:xfrm flipH="1">
              <a:off x="90902" y="2924016"/>
              <a:ext cx="501300" cy="885300"/>
            </a:xfrm>
            <a:prstGeom prst="curvedRightArrow">
              <a:avLst>
                <a:gd name="adj1" fmla="val 25000"/>
                <a:gd name="adj2" fmla="val 50000"/>
                <a:gd name="adj3" fmla="val 25000"/>
              </a:avLst>
            </a:prstGeom>
            <a:solidFill>
              <a:srgbClr val="E7E6E6"/>
            </a:solidFill>
            <a:ln w="9525" cap="flat" cmpd="sng">
              <a:solidFill>
                <a:srgbClr val="8082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Arial"/>
                <a:ea typeface="Arial"/>
                <a:cs typeface="Arial"/>
                <a:sym typeface="Arial"/>
              </a:endParaRPr>
            </a:p>
          </p:txBody>
        </p:sp>
      </p:grpSp>
      <p:sp>
        <p:nvSpPr>
          <p:cNvPr id="453" name="Google Shape;453;p71"/>
          <p:cNvSpPr/>
          <p:nvPr/>
        </p:nvSpPr>
        <p:spPr>
          <a:xfrm>
            <a:off x="2279950" y="1535791"/>
            <a:ext cx="1578000" cy="1382100"/>
          </a:xfrm>
          <a:prstGeom prst="hexagon">
            <a:avLst>
              <a:gd name="adj" fmla="val 25000"/>
              <a:gd name="vf" fmla="val 115470"/>
            </a:avLst>
          </a:prstGeom>
          <a:solidFill>
            <a:schemeClr val="accent4"/>
          </a:solidFill>
          <a:ln w="38100" cap="flat" cmpd="sng">
            <a:solidFill>
              <a:srgbClr val="96C9E6">
                <a:alpha val="0"/>
              </a:srgbClr>
            </a:solidFill>
            <a:prstDash val="solid"/>
            <a:round/>
            <a:headEnd type="none" w="sm" len="sm"/>
            <a:tailEnd type="none" w="sm" len="sm"/>
          </a:ln>
        </p:spPr>
        <p:txBody>
          <a:bodyPr spcFirstLastPara="1" wrap="square" lIns="91425" tIns="45675" rIns="91425" bIns="45675" anchor="ctr" anchorCtr="0">
            <a:noAutofit/>
          </a:bodyPr>
          <a:lstStyle/>
          <a:p>
            <a:pPr marL="0" lvl="0" indent="0" algn="ctr" rtl="0">
              <a:spcBef>
                <a:spcPts val="0"/>
              </a:spcBef>
              <a:spcAft>
                <a:spcPts val="0"/>
              </a:spcAft>
              <a:buClr>
                <a:srgbClr val="000000"/>
              </a:buClr>
              <a:buSzPts val="1300"/>
              <a:buFont typeface="Arial"/>
              <a:buNone/>
            </a:pPr>
            <a:r>
              <a:rPr lang="en" sz="1200" b="1">
                <a:solidFill>
                  <a:schemeClr val="lt1"/>
                </a:solidFill>
                <a:latin typeface="Roboto"/>
                <a:ea typeface="Roboto"/>
                <a:cs typeface="Roboto"/>
                <a:sym typeface="Roboto"/>
              </a:rPr>
              <a:t>TEST</a:t>
            </a:r>
            <a:endParaRPr sz="1200" b="1">
              <a:solidFill>
                <a:schemeClr val="lt1"/>
              </a:solidFill>
              <a:latin typeface="Roboto"/>
              <a:ea typeface="Roboto"/>
              <a:cs typeface="Roboto"/>
              <a:sym typeface="Roboto"/>
            </a:endParaRPr>
          </a:p>
          <a:p>
            <a:pPr marL="0" lvl="0" indent="0" algn="ctr" rtl="0">
              <a:spcBef>
                <a:spcPts val="0"/>
              </a:spcBef>
              <a:spcAft>
                <a:spcPts val="0"/>
              </a:spcAft>
              <a:buClr>
                <a:srgbClr val="000000"/>
              </a:buClr>
              <a:buSzPts val="1300"/>
              <a:buFont typeface="Arial"/>
              <a:buNone/>
            </a:pPr>
            <a:r>
              <a:rPr lang="en" sz="1200" i="1">
                <a:solidFill>
                  <a:schemeClr val="lt1"/>
                </a:solidFill>
                <a:latin typeface="Roboto"/>
                <a:ea typeface="Roboto"/>
                <a:cs typeface="Roboto"/>
                <a:sym typeface="Roboto"/>
              </a:rPr>
              <a:t>models and strategies with students</a:t>
            </a:r>
            <a:endParaRPr sz="1200" i="1">
              <a:solidFill>
                <a:srgbClr val="FFFFFF"/>
              </a:solidFill>
              <a:latin typeface="Roboto"/>
              <a:ea typeface="Roboto"/>
              <a:cs typeface="Roboto"/>
              <a:sym typeface="Roboto"/>
            </a:endParaRPr>
          </a:p>
        </p:txBody>
      </p:sp>
      <p:sp>
        <p:nvSpPr>
          <p:cNvPr id="454" name="Google Shape;454;p71"/>
          <p:cNvSpPr/>
          <p:nvPr/>
        </p:nvSpPr>
        <p:spPr>
          <a:xfrm>
            <a:off x="3716750" y="719175"/>
            <a:ext cx="1578000" cy="1382100"/>
          </a:xfrm>
          <a:prstGeom prst="hexagon">
            <a:avLst>
              <a:gd name="adj" fmla="val 25000"/>
              <a:gd name="vf" fmla="val 115470"/>
            </a:avLst>
          </a:prstGeom>
          <a:solidFill>
            <a:schemeClr val="accent3"/>
          </a:solidFill>
          <a:ln w="38100" cap="flat" cmpd="sng">
            <a:solidFill>
              <a:srgbClr val="B6D7A8">
                <a:alpha val="0"/>
              </a:srgbClr>
            </a:solidFill>
            <a:prstDash val="solid"/>
            <a:round/>
            <a:headEnd type="none" w="sm" len="sm"/>
            <a:tailEnd type="none" w="sm" len="sm"/>
          </a:ln>
        </p:spPr>
        <p:txBody>
          <a:bodyPr spcFirstLastPara="1" wrap="square" lIns="91425" tIns="45675" rIns="91425" bIns="45675" anchor="ctr" anchorCtr="0">
            <a:noAutofit/>
          </a:bodyPr>
          <a:lstStyle/>
          <a:p>
            <a:pPr marL="0" lvl="0" indent="0" algn="ctr" rtl="0">
              <a:spcBef>
                <a:spcPts val="0"/>
              </a:spcBef>
              <a:spcAft>
                <a:spcPts val="0"/>
              </a:spcAft>
              <a:buClr>
                <a:srgbClr val="000000"/>
              </a:buClr>
              <a:buSzPts val="1300"/>
              <a:buFont typeface="Arial"/>
              <a:buNone/>
            </a:pPr>
            <a:r>
              <a:rPr lang="en" sz="1200" b="1">
                <a:solidFill>
                  <a:schemeClr val="lt1"/>
                </a:solidFill>
                <a:latin typeface="Roboto"/>
                <a:ea typeface="Roboto"/>
                <a:cs typeface="Roboto"/>
                <a:sym typeface="Roboto"/>
              </a:rPr>
              <a:t>EMPATHIZE</a:t>
            </a:r>
            <a:endParaRPr sz="1200" b="1">
              <a:solidFill>
                <a:schemeClr val="lt1"/>
              </a:solidFill>
              <a:latin typeface="Roboto"/>
              <a:ea typeface="Roboto"/>
              <a:cs typeface="Roboto"/>
              <a:sym typeface="Roboto"/>
            </a:endParaRPr>
          </a:p>
          <a:p>
            <a:pPr marL="0" lvl="0" indent="0" algn="ctr" rtl="0">
              <a:spcBef>
                <a:spcPts val="0"/>
              </a:spcBef>
              <a:spcAft>
                <a:spcPts val="0"/>
              </a:spcAft>
              <a:buClr>
                <a:srgbClr val="000000"/>
              </a:buClr>
              <a:buSzPts val="1300"/>
              <a:buFont typeface="Arial"/>
              <a:buNone/>
            </a:pPr>
            <a:r>
              <a:rPr lang="en" sz="1200" i="1">
                <a:solidFill>
                  <a:schemeClr val="lt1"/>
                </a:solidFill>
                <a:latin typeface="Roboto"/>
                <a:ea typeface="Roboto"/>
                <a:cs typeface="Roboto"/>
                <a:sym typeface="Roboto"/>
              </a:rPr>
              <a:t>with our students and staff</a:t>
            </a:r>
            <a:endParaRPr sz="1200" b="0" i="0" u="none" strike="noStrike" cap="none">
              <a:solidFill>
                <a:srgbClr val="FFFFFF"/>
              </a:solidFill>
              <a:latin typeface="Roboto"/>
              <a:ea typeface="Roboto"/>
              <a:cs typeface="Roboto"/>
              <a:sym typeface="Roboto"/>
            </a:endParaRPr>
          </a:p>
        </p:txBody>
      </p:sp>
      <p:sp>
        <p:nvSpPr>
          <p:cNvPr id="455" name="Google Shape;455;p71"/>
          <p:cNvSpPr/>
          <p:nvPr/>
        </p:nvSpPr>
        <p:spPr>
          <a:xfrm>
            <a:off x="5094606" y="1535799"/>
            <a:ext cx="1578000" cy="1382100"/>
          </a:xfrm>
          <a:prstGeom prst="hexagon">
            <a:avLst>
              <a:gd name="adj" fmla="val 25000"/>
              <a:gd name="vf" fmla="val 115470"/>
            </a:avLst>
          </a:prstGeom>
          <a:solidFill>
            <a:schemeClr val="accent1"/>
          </a:solidFill>
          <a:ln w="38100" cap="flat" cmpd="sng">
            <a:solidFill>
              <a:schemeClr val="accent2">
                <a:alpha val="0"/>
              </a:schemeClr>
            </a:solidFill>
            <a:prstDash val="solid"/>
            <a:round/>
            <a:headEnd type="none" w="sm" len="sm"/>
            <a:tailEnd type="none" w="sm" len="sm"/>
          </a:ln>
        </p:spPr>
        <p:txBody>
          <a:bodyPr spcFirstLastPara="1" wrap="square" lIns="91425" tIns="45675" rIns="91425" bIns="45675" anchor="ctr" anchorCtr="0">
            <a:noAutofit/>
          </a:bodyPr>
          <a:lstStyle/>
          <a:p>
            <a:pPr marL="0" lvl="0" indent="0" algn="ctr" rtl="0">
              <a:spcBef>
                <a:spcPts val="0"/>
              </a:spcBef>
              <a:spcAft>
                <a:spcPts val="0"/>
              </a:spcAft>
              <a:buClr>
                <a:srgbClr val="000000"/>
              </a:buClr>
              <a:buSzPts val="1300"/>
              <a:buFont typeface="Arial"/>
              <a:buNone/>
            </a:pPr>
            <a:r>
              <a:rPr lang="en" sz="1200" b="1">
                <a:solidFill>
                  <a:schemeClr val="lt1"/>
                </a:solidFill>
                <a:latin typeface="Roboto"/>
                <a:ea typeface="Roboto"/>
                <a:cs typeface="Roboto"/>
                <a:sym typeface="Roboto"/>
              </a:rPr>
              <a:t>DEFINE </a:t>
            </a:r>
            <a:endParaRPr sz="1200" b="1">
              <a:solidFill>
                <a:schemeClr val="lt1"/>
              </a:solidFill>
              <a:latin typeface="Roboto"/>
              <a:ea typeface="Roboto"/>
              <a:cs typeface="Roboto"/>
              <a:sym typeface="Roboto"/>
            </a:endParaRPr>
          </a:p>
          <a:p>
            <a:pPr marL="0" lvl="0" indent="0" algn="ctr" rtl="0">
              <a:spcBef>
                <a:spcPts val="0"/>
              </a:spcBef>
              <a:spcAft>
                <a:spcPts val="0"/>
              </a:spcAft>
              <a:buClr>
                <a:srgbClr val="000000"/>
              </a:buClr>
              <a:buSzPts val="1300"/>
              <a:buFont typeface="Arial"/>
              <a:buNone/>
            </a:pPr>
            <a:r>
              <a:rPr lang="en" sz="1200" i="1">
                <a:solidFill>
                  <a:schemeClr val="lt1"/>
                </a:solidFill>
                <a:latin typeface="Roboto"/>
                <a:ea typeface="Roboto"/>
                <a:cs typeface="Roboto"/>
                <a:sym typeface="Roboto"/>
              </a:rPr>
              <a:t>their needs</a:t>
            </a:r>
            <a:endParaRPr sz="1200" b="0" i="0" u="none" strike="noStrike" cap="none">
              <a:solidFill>
                <a:srgbClr val="FFFFFF"/>
              </a:solidFill>
              <a:latin typeface="Roboto"/>
              <a:ea typeface="Roboto"/>
              <a:cs typeface="Roboto"/>
              <a:sym typeface="Roboto"/>
            </a:endParaRPr>
          </a:p>
        </p:txBody>
      </p:sp>
      <p:sp>
        <p:nvSpPr>
          <p:cNvPr id="456" name="Google Shape;456;p71"/>
          <p:cNvSpPr/>
          <p:nvPr/>
        </p:nvSpPr>
        <p:spPr>
          <a:xfrm>
            <a:off x="4634579" y="2972848"/>
            <a:ext cx="1578000" cy="1382100"/>
          </a:xfrm>
          <a:prstGeom prst="hexagon">
            <a:avLst>
              <a:gd name="adj" fmla="val 25000"/>
              <a:gd name="vf" fmla="val 115470"/>
            </a:avLst>
          </a:prstGeom>
          <a:solidFill>
            <a:schemeClr val="accent2"/>
          </a:solidFill>
          <a:ln w="38100" cap="flat" cmpd="sng">
            <a:solidFill>
              <a:srgbClr val="F2A32C">
                <a:alpha val="0"/>
              </a:srgbClr>
            </a:solidFill>
            <a:prstDash val="solid"/>
            <a:round/>
            <a:headEnd type="none" w="sm" len="sm"/>
            <a:tailEnd type="none" w="sm" len="sm"/>
          </a:ln>
        </p:spPr>
        <p:txBody>
          <a:bodyPr spcFirstLastPara="1" wrap="square" lIns="91425" tIns="45675" rIns="91425" bIns="45675" anchor="ctr" anchorCtr="0">
            <a:noAutofit/>
          </a:bodyPr>
          <a:lstStyle/>
          <a:p>
            <a:pPr marL="0" lvl="0" indent="0" algn="ctr" rtl="0">
              <a:spcBef>
                <a:spcPts val="0"/>
              </a:spcBef>
              <a:spcAft>
                <a:spcPts val="0"/>
              </a:spcAft>
              <a:buClr>
                <a:srgbClr val="000000"/>
              </a:buClr>
              <a:buSzPts val="1300"/>
              <a:buFont typeface="Arial"/>
              <a:buNone/>
            </a:pPr>
            <a:r>
              <a:rPr lang="en" sz="1200" b="1">
                <a:solidFill>
                  <a:schemeClr val="lt1"/>
                </a:solidFill>
                <a:latin typeface="Roboto"/>
                <a:ea typeface="Roboto"/>
                <a:cs typeface="Roboto"/>
                <a:sym typeface="Roboto"/>
              </a:rPr>
              <a:t>IDEATE</a:t>
            </a:r>
            <a:endParaRPr sz="1200" b="1">
              <a:solidFill>
                <a:schemeClr val="lt1"/>
              </a:solidFill>
              <a:latin typeface="Roboto"/>
              <a:ea typeface="Roboto"/>
              <a:cs typeface="Roboto"/>
              <a:sym typeface="Roboto"/>
            </a:endParaRPr>
          </a:p>
          <a:p>
            <a:pPr marL="0" lvl="0" indent="0" algn="ctr" rtl="0">
              <a:spcBef>
                <a:spcPts val="0"/>
              </a:spcBef>
              <a:spcAft>
                <a:spcPts val="0"/>
              </a:spcAft>
              <a:buClr>
                <a:srgbClr val="000000"/>
              </a:buClr>
              <a:buSzPts val="1300"/>
              <a:buFont typeface="Arial"/>
              <a:buNone/>
            </a:pPr>
            <a:r>
              <a:rPr lang="en" sz="1200" i="1">
                <a:solidFill>
                  <a:schemeClr val="lt1"/>
                </a:solidFill>
                <a:latin typeface="Roboto"/>
                <a:ea typeface="Roboto"/>
                <a:cs typeface="Roboto"/>
                <a:sym typeface="Roboto"/>
              </a:rPr>
              <a:t>solutions to these needs</a:t>
            </a:r>
            <a:endParaRPr sz="1200" b="0" i="0" u="none" strike="noStrike" cap="none">
              <a:solidFill>
                <a:srgbClr val="FFFFFF"/>
              </a:solidFill>
              <a:latin typeface="Roboto"/>
              <a:ea typeface="Roboto"/>
              <a:cs typeface="Roboto"/>
              <a:sym typeface="Roboto"/>
            </a:endParaRPr>
          </a:p>
        </p:txBody>
      </p:sp>
      <p:sp>
        <p:nvSpPr>
          <p:cNvPr id="457" name="Google Shape;457;p71"/>
          <p:cNvSpPr/>
          <p:nvPr/>
        </p:nvSpPr>
        <p:spPr>
          <a:xfrm>
            <a:off x="2794350" y="2972850"/>
            <a:ext cx="1578000" cy="1382100"/>
          </a:xfrm>
          <a:prstGeom prst="hexagon">
            <a:avLst>
              <a:gd name="adj" fmla="val 25000"/>
              <a:gd name="vf" fmla="val 115470"/>
            </a:avLst>
          </a:prstGeom>
          <a:solidFill>
            <a:schemeClr val="accent5"/>
          </a:solidFill>
          <a:ln w="38100" cap="flat" cmpd="sng">
            <a:solidFill>
              <a:srgbClr val="A5C751">
                <a:alpha val="0"/>
              </a:srgbClr>
            </a:solidFill>
            <a:prstDash val="solid"/>
            <a:round/>
            <a:headEnd type="none" w="sm" len="sm"/>
            <a:tailEnd type="none" w="sm" len="sm"/>
          </a:ln>
        </p:spPr>
        <p:txBody>
          <a:bodyPr spcFirstLastPara="1" wrap="square" lIns="91425" tIns="45675" rIns="91425" bIns="45675" anchor="ctr" anchorCtr="0">
            <a:noAutofit/>
          </a:bodyPr>
          <a:lstStyle/>
          <a:p>
            <a:pPr marL="0" lvl="0" indent="0" algn="ctr" rtl="0">
              <a:spcBef>
                <a:spcPts val="0"/>
              </a:spcBef>
              <a:spcAft>
                <a:spcPts val="0"/>
              </a:spcAft>
              <a:buClr>
                <a:srgbClr val="000000"/>
              </a:buClr>
              <a:buSzPts val="1300"/>
              <a:buFont typeface="Arial"/>
              <a:buNone/>
            </a:pPr>
            <a:r>
              <a:rPr lang="en" sz="1200" b="1">
                <a:solidFill>
                  <a:schemeClr val="lt1"/>
                </a:solidFill>
                <a:latin typeface="Roboto"/>
                <a:ea typeface="Roboto"/>
                <a:cs typeface="Roboto"/>
                <a:sym typeface="Roboto"/>
              </a:rPr>
              <a:t>PROTOTYPE</a:t>
            </a:r>
            <a:endParaRPr sz="1200" b="1">
              <a:solidFill>
                <a:schemeClr val="lt1"/>
              </a:solidFill>
              <a:latin typeface="Roboto"/>
              <a:ea typeface="Roboto"/>
              <a:cs typeface="Roboto"/>
              <a:sym typeface="Roboto"/>
            </a:endParaRPr>
          </a:p>
          <a:p>
            <a:pPr marL="0" lvl="0" indent="0" algn="ctr" rtl="0">
              <a:spcBef>
                <a:spcPts val="0"/>
              </a:spcBef>
              <a:spcAft>
                <a:spcPts val="0"/>
              </a:spcAft>
              <a:buClr>
                <a:schemeClr val="dk1"/>
              </a:buClr>
              <a:buSzPts val="1300"/>
              <a:buFont typeface="Arial"/>
              <a:buNone/>
            </a:pPr>
            <a:r>
              <a:rPr lang="en" sz="1200" i="1">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458" name="Google Shape;458;p71"/>
          <p:cNvSpPr txBox="1"/>
          <p:nvPr/>
        </p:nvSpPr>
        <p:spPr>
          <a:xfrm>
            <a:off x="4115450" y="2467038"/>
            <a:ext cx="785400" cy="20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975" b="0" i="0" u="none" strike="noStrike" cap="none">
                <a:solidFill>
                  <a:srgbClr val="000000"/>
                </a:solidFill>
                <a:latin typeface="Roboto"/>
                <a:ea typeface="Roboto"/>
                <a:cs typeface="Roboto"/>
                <a:sym typeface="Roboto"/>
              </a:rPr>
              <a:t>Iterations</a:t>
            </a:r>
            <a:endParaRPr sz="975" b="0" i="0" u="none" strike="noStrike" cap="none">
              <a:solidFill>
                <a:srgbClr val="000000"/>
              </a:solidFill>
              <a:latin typeface="Roboto"/>
              <a:ea typeface="Roboto"/>
              <a:cs typeface="Roboto"/>
              <a:sym typeface="Roboto"/>
            </a:endParaRPr>
          </a:p>
        </p:txBody>
      </p:sp>
      <p:sp>
        <p:nvSpPr>
          <p:cNvPr id="459" name="Google Shape;459;p71"/>
          <p:cNvSpPr txBox="1"/>
          <p:nvPr/>
        </p:nvSpPr>
        <p:spPr>
          <a:xfrm>
            <a:off x="6825375" y="3114050"/>
            <a:ext cx="2034600" cy="578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a:solidFill>
                  <a:schemeClr val="lt1"/>
                </a:solidFill>
                <a:latin typeface="Roboto"/>
                <a:ea typeface="Roboto"/>
                <a:cs typeface="Roboto"/>
                <a:sym typeface="Roboto"/>
              </a:rPr>
              <a:t>Focus on the Wildly Important (Goal Areas &amp; Lag Measures)</a:t>
            </a:r>
            <a:endParaRPr sz="1100" b="0" i="0" u="none" strike="noStrike" cap="none">
              <a:solidFill>
                <a:schemeClr val="lt1"/>
              </a:solidFill>
              <a:latin typeface="Roboto"/>
              <a:ea typeface="Roboto"/>
              <a:cs typeface="Roboto"/>
              <a:sym typeface="Roboto"/>
            </a:endParaRPr>
          </a:p>
        </p:txBody>
      </p:sp>
      <p:sp>
        <p:nvSpPr>
          <p:cNvPr id="460" name="Google Shape;460;p71"/>
          <p:cNvSpPr txBox="1"/>
          <p:nvPr/>
        </p:nvSpPr>
        <p:spPr>
          <a:xfrm>
            <a:off x="3719150" y="4651350"/>
            <a:ext cx="1578000" cy="42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a:solidFill>
                  <a:schemeClr val="lt1"/>
                </a:solidFill>
                <a:latin typeface="Roboto"/>
                <a:ea typeface="Roboto"/>
                <a:cs typeface="Roboto"/>
                <a:sym typeface="Roboto"/>
              </a:rPr>
              <a:t>Act on Lead Measures (Strategies)</a:t>
            </a:r>
            <a:endParaRPr sz="1100" b="0" i="0" u="none" strike="noStrike" cap="none">
              <a:solidFill>
                <a:schemeClr val="lt1"/>
              </a:solidFill>
              <a:latin typeface="Roboto"/>
              <a:ea typeface="Roboto"/>
              <a:cs typeface="Roboto"/>
              <a:sym typeface="Roboto"/>
            </a:endParaRPr>
          </a:p>
        </p:txBody>
      </p:sp>
      <p:sp>
        <p:nvSpPr>
          <p:cNvPr id="461" name="Google Shape;461;p71"/>
          <p:cNvSpPr txBox="1"/>
          <p:nvPr/>
        </p:nvSpPr>
        <p:spPr>
          <a:xfrm>
            <a:off x="224725" y="3602025"/>
            <a:ext cx="1361700" cy="42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a:solidFill>
                  <a:schemeClr val="lt1"/>
                </a:solidFill>
                <a:latin typeface="Roboto"/>
                <a:ea typeface="Roboto"/>
                <a:cs typeface="Roboto"/>
                <a:sym typeface="Roboto"/>
              </a:rPr>
              <a:t>Keep a Compelling Scoreboard</a:t>
            </a:r>
            <a:endParaRPr sz="1100" b="0" i="0" u="none" strike="noStrike" cap="none">
              <a:solidFill>
                <a:schemeClr val="lt1"/>
              </a:solidFill>
              <a:latin typeface="Roboto"/>
              <a:ea typeface="Roboto"/>
              <a:cs typeface="Roboto"/>
              <a:sym typeface="Roboto"/>
            </a:endParaRPr>
          </a:p>
        </p:txBody>
      </p:sp>
      <p:sp>
        <p:nvSpPr>
          <p:cNvPr id="462" name="Google Shape;462;p71"/>
          <p:cNvSpPr txBox="1"/>
          <p:nvPr/>
        </p:nvSpPr>
        <p:spPr>
          <a:xfrm>
            <a:off x="217650" y="2322200"/>
            <a:ext cx="1361700" cy="42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100" b="0" i="0" u="none" strike="noStrike" cap="none">
                <a:solidFill>
                  <a:schemeClr val="lt1"/>
                </a:solidFill>
                <a:latin typeface="Roboto"/>
                <a:ea typeface="Roboto"/>
                <a:cs typeface="Roboto"/>
                <a:sym typeface="Roboto"/>
              </a:rPr>
              <a:t>Create a Cadence of Accountability</a:t>
            </a:r>
            <a:endParaRPr sz="1100" b="0" i="0" u="none" strike="noStrike" cap="none">
              <a:solidFill>
                <a:schemeClr val="lt1"/>
              </a:solidFill>
              <a:latin typeface="Roboto"/>
              <a:ea typeface="Roboto"/>
              <a:cs typeface="Roboto"/>
              <a:sym typeface="Roboto"/>
            </a:endParaRPr>
          </a:p>
        </p:txBody>
      </p:sp>
      <p:sp>
        <p:nvSpPr>
          <p:cNvPr id="463" name="Google Shape;463;p71"/>
          <p:cNvSpPr/>
          <p:nvPr/>
        </p:nvSpPr>
        <p:spPr>
          <a:xfrm rot="2101231">
            <a:off x="6611175" y="2450226"/>
            <a:ext cx="1186158" cy="355629"/>
          </a:xfrm>
          <a:prstGeom prst="lef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71"/>
          <p:cNvSpPr/>
          <p:nvPr/>
        </p:nvSpPr>
        <p:spPr>
          <a:xfrm rot="5400000">
            <a:off x="5184285" y="4500300"/>
            <a:ext cx="614400" cy="323700"/>
          </a:xfrm>
          <a:prstGeom prst="lef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71"/>
          <p:cNvSpPr/>
          <p:nvPr/>
        </p:nvSpPr>
        <p:spPr>
          <a:xfrm rot="7957208">
            <a:off x="1513269" y="3020759"/>
            <a:ext cx="1164761" cy="331849"/>
          </a:xfrm>
          <a:prstGeom prst="leftArrow">
            <a:avLst>
              <a:gd name="adj1" fmla="val 50000"/>
              <a:gd name="adj2" fmla="val 46858"/>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chemeClr val="lt1"/>
              </a:solidFill>
              <a:latin typeface="Arial"/>
              <a:ea typeface="Arial"/>
              <a:cs typeface="Arial"/>
              <a:sym typeface="Arial"/>
            </a:endParaRPr>
          </a:p>
        </p:txBody>
      </p:sp>
      <p:sp>
        <p:nvSpPr>
          <p:cNvPr id="466" name="Google Shape;466;p71"/>
          <p:cNvSpPr/>
          <p:nvPr/>
        </p:nvSpPr>
        <p:spPr>
          <a:xfrm rot="10800000">
            <a:off x="1630450" y="2330098"/>
            <a:ext cx="724800" cy="315600"/>
          </a:xfrm>
          <a:prstGeom prst="lef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300" b="0" i="0" u="none" strike="noStrike" cap="none">
              <a:solidFill>
                <a:schemeClr val="lt1"/>
              </a:solidFill>
              <a:latin typeface="Arial"/>
              <a:ea typeface="Arial"/>
              <a:cs typeface="Arial"/>
              <a:sym typeface="Arial"/>
            </a:endParaRPr>
          </a:p>
        </p:txBody>
      </p:sp>
      <p:sp>
        <p:nvSpPr>
          <p:cNvPr id="467" name="Google Shape;467;p71"/>
          <p:cNvSpPr txBox="1"/>
          <p:nvPr/>
        </p:nvSpPr>
        <p:spPr>
          <a:xfrm>
            <a:off x="1365675" y="4638100"/>
            <a:ext cx="2241000" cy="49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marL="0" lvl="0" indent="0" algn="l" rtl="0">
              <a:spcBef>
                <a:spcPts val="1200"/>
              </a:spcBef>
              <a:spcAft>
                <a:spcPts val="0"/>
              </a:spcAft>
              <a:buNone/>
            </a:pPr>
            <a:endParaRPr>
              <a:latin typeface="Open Sans Light"/>
              <a:ea typeface="Open Sans Light"/>
              <a:cs typeface="Open Sans Light"/>
              <a:sym typeface="Open Sans Light"/>
            </a:endParaRPr>
          </a:p>
        </p:txBody>
      </p:sp>
      <p:sp>
        <p:nvSpPr>
          <p:cNvPr id="468" name="Google Shape;468;p71"/>
          <p:cNvSpPr/>
          <p:nvPr/>
        </p:nvSpPr>
        <p:spPr>
          <a:xfrm rot="5400000">
            <a:off x="3203085" y="4500300"/>
            <a:ext cx="614400" cy="323700"/>
          </a:xfrm>
          <a:prstGeom prst="left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ppt_w</p:attrName>
                                        </p:attrNameLst>
                                      </p:cBhvr>
                                      <p:tavLst>
                                        <p:tav tm="0">
                                          <p:val>
                                            <p:strVal val="0"/>
                                          </p:val>
                                        </p:tav>
                                        <p:tav tm="100000">
                                          <p:val>
                                            <p:strVal val="#ppt_w"/>
                                          </p:val>
                                        </p:tav>
                                      </p:tavLst>
                                    </p:anim>
                                    <p:anim calcmode="lin" valueType="num">
                                      <p:cBhvr additive="base">
                                        <p:cTn id="8" dur="500"/>
                                        <p:tgtEl>
                                          <p:spTgt spid="459"/>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63"/>
                                        </p:tgtEl>
                                        <p:attrNameLst>
                                          <p:attrName>style.visibility</p:attrName>
                                        </p:attrNameLst>
                                      </p:cBhvr>
                                      <p:to>
                                        <p:strVal val="visible"/>
                                      </p:to>
                                    </p:set>
                                    <p:animEffect transition="in" filter="fade">
                                      <p:cBhvr>
                                        <p:cTn id="11" dur="500"/>
                                        <p:tgtEl>
                                          <p:spTgt spid="46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60"/>
                                        </p:tgtEl>
                                        <p:attrNameLst>
                                          <p:attrName>style.visibility</p:attrName>
                                        </p:attrNameLst>
                                      </p:cBhvr>
                                      <p:to>
                                        <p:strVal val="visible"/>
                                      </p:to>
                                    </p:set>
                                    <p:anim calcmode="lin" valueType="num">
                                      <p:cBhvr additive="base">
                                        <p:cTn id="16" dur="500"/>
                                        <p:tgtEl>
                                          <p:spTgt spid="460"/>
                                        </p:tgtEl>
                                        <p:attrNameLst>
                                          <p:attrName>ppt_w</p:attrName>
                                        </p:attrNameLst>
                                      </p:cBhvr>
                                      <p:tavLst>
                                        <p:tav tm="0">
                                          <p:val>
                                            <p:strVal val="0"/>
                                          </p:val>
                                        </p:tav>
                                        <p:tav tm="100000">
                                          <p:val>
                                            <p:strVal val="#ppt_w"/>
                                          </p:val>
                                        </p:tav>
                                      </p:tavLst>
                                    </p:anim>
                                    <p:anim calcmode="lin" valueType="num">
                                      <p:cBhvr additive="base">
                                        <p:cTn id="17" dur="500"/>
                                        <p:tgtEl>
                                          <p:spTgt spid="460"/>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464"/>
                                        </p:tgtEl>
                                        <p:attrNameLst>
                                          <p:attrName>style.visibility</p:attrName>
                                        </p:attrNameLst>
                                      </p:cBhvr>
                                      <p:to>
                                        <p:strVal val="visible"/>
                                      </p:to>
                                    </p:set>
                                    <p:animEffect transition="in" filter="fade">
                                      <p:cBhvr>
                                        <p:cTn id="20" dur="500"/>
                                        <p:tgtEl>
                                          <p:spTgt spid="464"/>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61"/>
                                        </p:tgtEl>
                                        <p:attrNameLst>
                                          <p:attrName>style.visibility</p:attrName>
                                        </p:attrNameLst>
                                      </p:cBhvr>
                                      <p:to>
                                        <p:strVal val="visible"/>
                                      </p:to>
                                    </p:set>
                                    <p:anim calcmode="lin" valueType="num">
                                      <p:cBhvr additive="base">
                                        <p:cTn id="25" dur="500"/>
                                        <p:tgtEl>
                                          <p:spTgt spid="461"/>
                                        </p:tgtEl>
                                        <p:attrNameLst>
                                          <p:attrName>ppt_w</p:attrName>
                                        </p:attrNameLst>
                                      </p:cBhvr>
                                      <p:tavLst>
                                        <p:tav tm="0">
                                          <p:val>
                                            <p:strVal val="0"/>
                                          </p:val>
                                        </p:tav>
                                        <p:tav tm="100000">
                                          <p:val>
                                            <p:strVal val="#ppt_w"/>
                                          </p:val>
                                        </p:tav>
                                      </p:tavLst>
                                    </p:anim>
                                    <p:anim calcmode="lin" valueType="num">
                                      <p:cBhvr additive="base">
                                        <p:cTn id="26" dur="500"/>
                                        <p:tgtEl>
                                          <p:spTgt spid="461"/>
                                        </p:tgtEl>
                                        <p:attrNameLst>
                                          <p:attrName>ppt_h</p:attrName>
                                        </p:attrNameLst>
                                      </p:cBhvr>
                                      <p:tavLst>
                                        <p:tav tm="0">
                                          <p:val>
                                            <p:strVal val="0"/>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465"/>
                                        </p:tgtEl>
                                        <p:attrNameLst>
                                          <p:attrName>style.visibility</p:attrName>
                                        </p:attrNameLst>
                                      </p:cBhvr>
                                      <p:to>
                                        <p:strVal val="visible"/>
                                      </p:to>
                                    </p:set>
                                    <p:animEffect transition="in" filter="fade">
                                      <p:cBhvr>
                                        <p:cTn id="29" dur="500"/>
                                        <p:tgtEl>
                                          <p:spTgt spid="46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462"/>
                                        </p:tgtEl>
                                        <p:attrNameLst>
                                          <p:attrName>style.visibility</p:attrName>
                                        </p:attrNameLst>
                                      </p:cBhvr>
                                      <p:to>
                                        <p:strVal val="visible"/>
                                      </p:to>
                                    </p:set>
                                    <p:anim calcmode="lin" valueType="num">
                                      <p:cBhvr additive="base">
                                        <p:cTn id="34" dur="500"/>
                                        <p:tgtEl>
                                          <p:spTgt spid="462"/>
                                        </p:tgtEl>
                                        <p:attrNameLst>
                                          <p:attrName>ppt_w</p:attrName>
                                        </p:attrNameLst>
                                      </p:cBhvr>
                                      <p:tavLst>
                                        <p:tav tm="0">
                                          <p:val>
                                            <p:strVal val="0"/>
                                          </p:val>
                                        </p:tav>
                                        <p:tav tm="100000">
                                          <p:val>
                                            <p:strVal val="#ppt_w"/>
                                          </p:val>
                                        </p:tav>
                                      </p:tavLst>
                                    </p:anim>
                                    <p:anim calcmode="lin" valueType="num">
                                      <p:cBhvr additive="base">
                                        <p:cTn id="35" dur="500"/>
                                        <p:tgtEl>
                                          <p:spTgt spid="462"/>
                                        </p:tgtEl>
                                        <p:attrNameLst>
                                          <p:attrName>ppt_h</p:attrName>
                                        </p:attrNameLst>
                                      </p:cBhvr>
                                      <p:tavLst>
                                        <p:tav tm="0">
                                          <p:val>
                                            <p:strVal val="0"/>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466"/>
                                        </p:tgtEl>
                                        <p:attrNameLst>
                                          <p:attrName>style.visibility</p:attrName>
                                        </p:attrNameLst>
                                      </p:cBhvr>
                                      <p:to>
                                        <p:strVal val="visible"/>
                                      </p:to>
                                    </p:set>
                                    <p:animEffect transition="in" filter="fade">
                                      <p:cBhvr>
                                        <p:cTn id="38"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p:nvPr/>
        </p:nvSpPr>
        <p:spPr>
          <a:xfrm>
            <a:off x="2211602" y="641123"/>
            <a:ext cx="4665600" cy="4231800"/>
          </a:xfrm>
          <a:prstGeom prst="ellipse">
            <a:avLst/>
          </a:pr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Sh</a:t>
            </a:r>
            <a:endParaRPr/>
          </a:p>
        </p:txBody>
      </p:sp>
      <p:grpSp>
        <p:nvGrpSpPr>
          <p:cNvPr id="474" name="Google Shape;474;p72"/>
          <p:cNvGrpSpPr/>
          <p:nvPr/>
        </p:nvGrpSpPr>
        <p:grpSpPr>
          <a:xfrm>
            <a:off x="3101195" y="84235"/>
            <a:ext cx="2886195" cy="2617828"/>
            <a:chOff x="3611776" y="414352"/>
            <a:chExt cx="2166000" cy="2166000"/>
          </a:xfrm>
        </p:grpSpPr>
        <p:sp>
          <p:nvSpPr>
            <p:cNvPr id="475" name="Google Shape;475;p72"/>
            <p:cNvSpPr/>
            <p:nvPr/>
          </p:nvSpPr>
          <p:spPr>
            <a:xfrm>
              <a:off x="3611776" y="414352"/>
              <a:ext cx="2166000" cy="2166000"/>
            </a:xfrm>
            <a:prstGeom prst="ellipse">
              <a:avLst/>
            </a:prstGeom>
            <a:solidFill>
              <a:srgbClr val="00B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Light"/>
                <a:ea typeface="Open Sans Light"/>
                <a:cs typeface="Open Sans Light"/>
                <a:sym typeface="Open Sans Light"/>
              </a:endParaRPr>
            </a:p>
          </p:txBody>
        </p:sp>
        <p:sp>
          <p:nvSpPr>
            <p:cNvPr id="476" name="Google Shape;476;p72"/>
            <p:cNvSpPr txBox="1"/>
            <p:nvPr/>
          </p:nvSpPr>
          <p:spPr>
            <a:xfrm>
              <a:off x="3967546" y="1027503"/>
              <a:ext cx="1496100" cy="702900"/>
            </a:xfrm>
            <a:prstGeom prst="rect">
              <a:avLst/>
            </a:prstGeom>
            <a:solidFill>
              <a:srgbClr val="00B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u="sng">
                  <a:solidFill>
                    <a:srgbClr val="FFFFFF"/>
                  </a:solidFill>
                  <a:latin typeface="Open Sans"/>
                  <a:ea typeface="Open Sans"/>
                  <a:cs typeface="Open Sans"/>
                  <a:sym typeface="Open Sans"/>
                </a:rPr>
                <a:t>Principals</a:t>
              </a:r>
              <a:endParaRPr sz="1100" b="1" u="sng">
                <a:solidFill>
                  <a:srgbClr val="FFFFFF"/>
                </a:solidFill>
                <a:latin typeface="Open Sans"/>
                <a:ea typeface="Open Sans"/>
                <a:cs typeface="Open Sans"/>
                <a:sym typeface="Open Sans"/>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477" name="Google Shape;477;p72"/>
          <p:cNvGrpSpPr/>
          <p:nvPr/>
        </p:nvGrpSpPr>
        <p:grpSpPr>
          <a:xfrm>
            <a:off x="4443913" y="2192768"/>
            <a:ext cx="2886195" cy="2617828"/>
            <a:chOff x="4562258" y="2095912"/>
            <a:chExt cx="2166000" cy="2166000"/>
          </a:xfrm>
        </p:grpSpPr>
        <p:sp>
          <p:nvSpPr>
            <p:cNvPr id="478" name="Google Shape;478;p72"/>
            <p:cNvSpPr/>
            <p:nvPr/>
          </p:nvSpPr>
          <p:spPr>
            <a:xfrm>
              <a:off x="4562258" y="2095912"/>
              <a:ext cx="2166000" cy="2166000"/>
            </a:xfrm>
            <a:prstGeom prst="ellipse">
              <a:avLst/>
            </a:prstGeom>
            <a:solidFill>
              <a:srgbClr val="D50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Light"/>
                <a:ea typeface="Open Sans Light"/>
                <a:cs typeface="Open Sans Light"/>
                <a:sym typeface="Open Sans Light"/>
              </a:endParaRPr>
            </a:p>
          </p:txBody>
        </p:sp>
        <p:sp>
          <p:nvSpPr>
            <p:cNvPr id="479" name="Google Shape;479;p72"/>
            <p:cNvSpPr txBox="1"/>
            <p:nvPr/>
          </p:nvSpPr>
          <p:spPr>
            <a:xfrm>
              <a:off x="5137032" y="2834728"/>
              <a:ext cx="1496100" cy="702900"/>
            </a:xfrm>
            <a:prstGeom prst="rect">
              <a:avLst/>
            </a:prstGeom>
            <a:solidFill>
              <a:srgbClr val="D500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u="sng">
                  <a:solidFill>
                    <a:srgbClr val="FFFFFF"/>
                  </a:solidFill>
                  <a:latin typeface="Open Sans"/>
                  <a:ea typeface="Open Sans"/>
                  <a:cs typeface="Open Sans"/>
                  <a:sym typeface="Open Sans"/>
                </a:rPr>
                <a:t>Additional Stakeholders</a:t>
              </a:r>
              <a:endParaRPr sz="1100" b="1" u="sng">
                <a:solidFill>
                  <a:srgbClr val="FFFFFF"/>
                </a:solidFill>
                <a:latin typeface="Open Sans"/>
                <a:ea typeface="Open Sans"/>
                <a:cs typeface="Open Sans"/>
                <a:sym typeface="Open Sans"/>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480" name="Google Shape;480;p72"/>
          <p:cNvGrpSpPr/>
          <p:nvPr/>
        </p:nvGrpSpPr>
        <p:grpSpPr>
          <a:xfrm>
            <a:off x="1813886" y="2192769"/>
            <a:ext cx="2886195" cy="2617828"/>
            <a:chOff x="2702876" y="2032864"/>
            <a:chExt cx="2166000" cy="2166000"/>
          </a:xfrm>
        </p:grpSpPr>
        <p:sp>
          <p:nvSpPr>
            <p:cNvPr id="481" name="Google Shape;481;p72"/>
            <p:cNvSpPr/>
            <p:nvPr/>
          </p:nvSpPr>
          <p:spPr>
            <a:xfrm>
              <a:off x="2702876" y="2032864"/>
              <a:ext cx="2166000" cy="2166000"/>
            </a:xfrm>
            <a:prstGeom prst="ellipse">
              <a:avLst/>
            </a:prstGeom>
            <a:solidFill>
              <a:srgbClr val="005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Light"/>
                <a:ea typeface="Open Sans Light"/>
                <a:cs typeface="Open Sans Light"/>
                <a:sym typeface="Open Sans Light"/>
              </a:endParaRPr>
            </a:p>
          </p:txBody>
        </p:sp>
        <p:sp>
          <p:nvSpPr>
            <p:cNvPr id="482" name="Google Shape;482;p72"/>
            <p:cNvSpPr txBox="1"/>
            <p:nvPr/>
          </p:nvSpPr>
          <p:spPr>
            <a:xfrm>
              <a:off x="2868527" y="2764420"/>
              <a:ext cx="1496100" cy="702900"/>
            </a:xfrm>
            <a:prstGeom prst="rect">
              <a:avLst/>
            </a:prstGeom>
            <a:solidFill>
              <a:srgbClr val="005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u="sng">
                  <a:solidFill>
                    <a:srgbClr val="FFFFFF"/>
                  </a:solidFill>
                  <a:latin typeface="Open Sans"/>
                  <a:ea typeface="Open Sans"/>
                  <a:cs typeface="Open Sans"/>
                  <a:sym typeface="Open Sans"/>
                </a:rPr>
                <a:t>Teachers</a:t>
              </a:r>
              <a:endParaRPr sz="1100" b="1" u="sng">
                <a:solidFill>
                  <a:srgbClr val="FFFFFF"/>
                </a:solidFill>
                <a:latin typeface="Open Sans"/>
                <a:ea typeface="Open Sans"/>
                <a:cs typeface="Open Sans"/>
                <a:sym typeface="Open Sans"/>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marL="457200" lvl="0" indent="-298450" algn="l" rtl="0">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483" name="Google Shape;483;p72"/>
          <p:cNvSpPr/>
          <p:nvPr/>
        </p:nvSpPr>
        <p:spPr>
          <a:xfrm>
            <a:off x="3731486" y="2011868"/>
            <a:ext cx="1633500" cy="1481400"/>
          </a:xfrm>
          <a:prstGeom prst="ellipse">
            <a:avLst/>
          </a:prstGeom>
          <a:solidFill>
            <a:srgbClr val="122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marL="0" lvl="0" indent="0" algn="l" rtl="0">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marL="0" lvl="0" indent="0" algn="l" rtl="0">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marL="0" lvl="0" indent="0" algn="l" rtl="0">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484" name="Google Shape;484;p72"/>
          <p:cNvSpPr txBox="1"/>
          <p:nvPr/>
        </p:nvSpPr>
        <p:spPr>
          <a:xfrm rot="-3608781">
            <a:off x="2119860" y="1515860"/>
            <a:ext cx="1234867" cy="58498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Open Sans"/>
                <a:ea typeface="Open Sans"/>
                <a:cs typeface="Open Sans"/>
                <a:sym typeface="Open Sans"/>
              </a:rPr>
              <a:t>Shared Leadership</a:t>
            </a:r>
            <a:endParaRPr sz="1300" b="1">
              <a:latin typeface="Open Sans"/>
              <a:ea typeface="Open Sans"/>
              <a:cs typeface="Open Sans"/>
              <a:sym typeface="Open Sans"/>
            </a:endParaRPr>
          </a:p>
        </p:txBody>
      </p:sp>
      <p:sp>
        <p:nvSpPr>
          <p:cNvPr id="485" name="Google Shape;485;p72"/>
          <p:cNvSpPr txBox="1"/>
          <p:nvPr/>
        </p:nvSpPr>
        <p:spPr>
          <a:xfrm rot="3205510">
            <a:off x="5748636" y="1526788"/>
            <a:ext cx="1234996" cy="58500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Open Sans"/>
                <a:ea typeface="Open Sans"/>
                <a:cs typeface="Open Sans"/>
                <a:sym typeface="Open Sans"/>
              </a:rPr>
              <a:t>Shared Leadership</a:t>
            </a:r>
            <a:endParaRPr sz="1300" b="1">
              <a:latin typeface="Open Sans"/>
              <a:ea typeface="Open Sans"/>
              <a:cs typeface="Open Sans"/>
              <a:sym typeface="Open Sans"/>
            </a:endParaRPr>
          </a:p>
        </p:txBody>
      </p:sp>
      <p:sp>
        <p:nvSpPr>
          <p:cNvPr id="486" name="Google Shape;486;p72"/>
          <p:cNvSpPr txBox="1"/>
          <p:nvPr/>
        </p:nvSpPr>
        <p:spPr>
          <a:xfrm rot="-835">
            <a:off x="3926910" y="4337834"/>
            <a:ext cx="1234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Open Sans"/>
                <a:ea typeface="Open Sans"/>
                <a:cs typeface="Open Sans"/>
                <a:sym typeface="Open Sans"/>
              </a:rPr>
              <a:t>Shared Leadership</a:t>
            </a:r>
            <a:endParaRPr sz="1300" b="1">
              <a:latin typeface="Open Sans"/>
              <a:ea typeface="Open Sans"/>
              <a:cs typeface="Open Sans"/>
              <a:sym typeface="Open Sans"/>
            </a:endParaRPr>
          </a:p>
        </p:txBody>
      </p:sp>
      <p:sp>
        <p:nvSpPr>
          <p:cNvPr id="487" name="Google Shape;487;p72"/>
          <p:cNvSpPr txBox="1"/>
          <p:nvPr/>
        </p:nvSpPr>
        <p:spPr>
          <a:xfrm>
            <a:off x="273500" y="158800"/>
            <a:ext cx="16335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Conditions for a Learning Culture</a:t>
            </a:r>
            <a:endParaRPr sz="2400"/>
          </a:p>
        </p:txBody>
      </p:sp>
      <p:pic>
        <p:nvPicPr>
          <p:cNvPr id="488" name="Google Shape;488;p72" descr="Kansas State Department of Education &gt; Home"/>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title"/>
          </p:nvPr>
        </p:nvSpPr>
        <p:spPr>
          <a:xfrm>
            <a:off x="311700" y="-12175"/>
            <a:ext cx="8520600" cy="358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1400"/>
              <a:t>Launch Readiness Rubric</a:t>
            </a:r>
            <a:endParaRPr sz="1400"/>
          </a:p>
        </p:txBody>
      </p:sp>
      <p:graphicFrame>
        <p:nvGraphicFramePr>
          <p:cNvPr id="494" name="Google Shape;494;p73"/>
          <p:cNvGraphicFramePr/>
          <p:nvPr/>
        </p:nvGraphicFramePr>
        <p:xfrm>
          <a:off x="349125" y="1524000"/>
          <a:ext cx="3000000" cy="3000000"/>
        </p:xfrm>
        <a:graphic>
          <a:graphicData uri="http://schemas.openxmlformats.org/drawingml/2006/table">
            <a:tbl>
              <a:tblPr>
                <a:noFill/>
                <a:tableStyleId>{82E5D163-3D04-4980-9DB1-2A2327C1EA7E}</a:tableStyleId>
              </a:tblPr>
              <a:tblGrid>
                <a:gridCol w="744675">
                  <a:extLst>
                    <a:ext uri="{9D8B030D-6E8A-4147-A177-3AD203B41FA5}">
                      <a16:colId xmlns:a16="http://schemas.microsoft.com/office/drawing/2014/main" val="20000"/>
                    </a:ext>
                  </a:extLst>
                </a:gridCol>
                <a:gridCol w="741225">
                  <a:extLst>
                    <a:ext uri="{9D8B030D-6E8A-4147-A177-3AD203B41FA5}">
                      <a16:colId xmlns:a16="http://schemas.microsoft.com/office/drawing/2014/main" val="20001"/>
                    </a:ext>
                  </a:extLst>
                </a:gridCol>
                <a:gridCol w="2174900">
                  <a:extLst>
                    <a:ext uri="{9D8B030D-6E8A-4147-A177-3AD203B41FA5}">
                      <a16:colId xmlns:a16="http://schemas.microsoft.com/office/drawing/2014/main" val="20002"/>
                    </a:ext>
                  </a:extLst>
                </a:gridCol>
                <a:gridCol w="2320625">
                  <a:extLst>
                    <a:ext uri="{9D8B030D-6E8A-4147-A177-3AD203B41FA5}">
                      <a16:colId xmlns:a16="http://schemas.microsoft.com/office/drawing/2014/main" val="20003"/>
                    </a:ext>
                  </a:extLst>
                </a:gridCol>
                <a:gridCol w="2501750">
                  <a:extLst>
                    <a:ext uri="{9D8B030D-6E8A-4147-A177-3AD203B41FA5}">
                      <a16:colId xmlns:a16="http://schemas.microsoft.com/office/drawing/2014/main" val="20004"/>
                    </a:ext>
                  </a:extLst>
                </a:gridCol>
              </a:tblGrid>
              <a:tr h="279400">
                <a:tc gridSpan="2">
                  <a:txBody>
                    <a:bodyPr/>
                    <a:lstStyle/>
                    <a:p>
                      <a:pPr marL="0" lvl="0" indent="0" algn="ctr" rtl="0">
                        <a:spcBef>
                          <a:spcPts val="0"/>
                        </a:spcBef>
                        <a:spcAft>
                          <a:spcPts val="0"/>
                        </a:spcAft>
                        <a:buNone/>
                      </a:pPr>
                      <a:r>
                        <a:rPr lang="en" sz="900" b="1"/>
                        <a:t>Category</a:t>
                      </a:r>
                      <a:endParaRPr sz="900" b="1"/>
                    </a:p>
                  </a:txBody>
                  <a:tcPr marL="63500" marR="63500" marT="63500" marB="63500"/>
                </a:tc>
                <a:tc hMerge="1">
                  <a:txBody>
                    <a:bodyPr/>
                    <a:lstStyle/>
                    <a:p>
                      <a:endParaRPr lang="en-US"/>
                    </a:p>
                  </a:txBody>
                  <a:tcPr/>
                </a:tc>
                <a:tc>
                  <a:txBody>
                    <a:bodyPr/>
                    <a:lstStyle/>
                    <a:p>
                      <a:pPr marL="0" lvl="0" indent="0" algn="ctr" rtl="0">
                        <a:spcBef>
                          <a:spcPts val="0"/>
                        </a:spcBef>
                        <a:spcAft>
                          <a:spcPts val="0"/>
                        </a:spcAft>
                        <a:buNone/>
                      </a:pPr>
                      <a:r>
                        <a:rPr lang="en" sz="1000" b="1">
                          <a:solidFill>
                            <a:schemeClr val="lt1"/>
                          </a:solidFill>
                        </a:rPr>
                        <a:t>Low</a:t>
                      </a:r>
                      <a:endParaRPr sz="1000" b="1">
                        <a:solidFill>
                          <a:schemeClr val="lt1"/>
                        </a:solidFill>
                      </a:endParaRPr>
                    </a:p>
                  </a:txBody>
                  <a:tcPr marL="63500" marR="63500" marT="63500" marB="63500">
                    <a:solidFill>
                      <a:srgbClr val="D50032"/>
                    </a:solidFill>
                  </a:tcPr>
                </a:tc>
                <a:tc>
                  <a:txBody>
                    <a:bodyPr/>
                    <a:lstStyle/>
                    <a:p>
                      <a:pPr marL="0" lvl="0" indent="0" algn="ctr" rtl="0">
                        <a:spcBef>
                          <a:spcPts val="0"/>
                        </a:spcBef>
                        <a:spcAft>
                          <a:spcPts val="0"/>
                        </a:spcAft>
                        <a:buNone/>
                      </a:pPr>
                      <a:r>
                        <a:rPr lang="en" sz="1000" b="1">
                          <a:solidFill>
                            <a:schemeClr val="lt1"/>
                          </a:solidFill>
                        </a:rPr>
                        <a:t>Medium</a:t>
                      </a:r>
                      <a:endParaRPr sz="1000" b="1">
                        <a:solidFill>
                          <a:schemeClr val="lt1"/>
                        </a:solidFill>
                      </a:endParaRPr>
                    </a:p>
                  </a:txBody>
                  <a:tcPr marL="63500" marR="63500" marT="63500" marB="63500">
                    <a:solidFill>
                      <a:srgbClr val="FFA400"/>
                    </a:solidFill>
                  </a:tcPr>
                </a:tc>
                <a:tc>
                  <a:txBody>
                    <a:bodyPr/>
                    <a:lstStyle/>
                    <a:p>
                      <a:pPr marL="0" lvl="0" indent="0" algn="ctr" rtl="0">
                        <a:spcBef>
                          <a:spcPts val="0"/>
                        </a:spcBef>
                        <a:spcAft>
                          <a:spcPts val="0"/>
                        </a:spcAft>
                        <a:buNone/>
                      </a:pPr>
                      <a:r>
                        <a:rPr lang="en" sz="1000" b="1">
                          <a:solidFill>
                            <a:schemeClr val="lt1"/>
                          </a:solidFill>
                        </a:rPr>
                        <a:t>High</a:t>
                      </a:r>
                      <a:endParaRPr sz="1000" b="1">
                        <a:solidFill>
                          <a:schemeClr val="lt1"/>
                        </a:solidFill>
                      </a:endParaRPr>
                    </a:p>
                  </a:txBody>
                  <a:tcPr marL="63500" marR="63500" marT="63500" marB="63500">
                    <a:solidFill>
                      <a:srgbClr val="00B796"/>
                    </a:solidFill>
                  </a:tcPr>
                </a:tc>
                <a:extLst>
                  <a:ext uri="{0D108BD9-81ED-4DB2-BD59-A6C34878D82A}">
                    <a16:rowId xmlns:a16="http://schemas.microsoft.com/office/drawing/2014/main" val="10000"/>
                  </a:ext>
                </a:extLst>
              </a:tr>
              <a:tr h="279400">
                <a:tc gridSpan="2">
                  <a:txBody>
                    <a:bodyPr/>
                    <a:lstStyle/>
                    <a:p>
                      <a:pPr marL="0" lvl="0" indent="0" algn="l" rtl="0">
                        <a:spcBef>
                          <a:spcPts val="0"/>
                        </a:spcBef>
                        <a:spcAft>
                          <a:spcPts val="0"/>
                        </a:spcAft>
                        <a:buNone/>
                      </a:pPr>
                      <a:r>
                        <a:rPr lang="en" sz="700"/>
                        <a:t>Strategy Selection, Prototyping, and Testing</a:t>
                      </a:r>
                      <a:endParaRPr sz="700"/>
                    </a:p>
                  </a:txBody>
                  <a:tcPr marL="63500" marR="63500" marT="63500" marB="63500"/>
                </a:tc>
                <a:tc hMerge="1">
                  <a:txBody>
                    <a:bodyPr/>
                    <a:lstStyle/>
                    <a:p>
                      <a:endParaRPr lang="en-US"/>
                    </a:p>
                  </a:txBody>
                  <a:tcPr/>
                </a:tc>
                <a:tc>
                  <a:txBody>
                    <a:bodyPr/>
                    <a:lstStyle/>
                    <a:p>
                      <a:pPr marL="0" lvl="0" indent="0" algn="l" rtl="0">
                        <a:spcBef>
                          <a:spcPts val="0"/>
                        </a:spcBef>
                        <a:spcAft>
                          <a:spcPts val="0"/>
                        </a:spcAft>
                        <a:buNone/>
                      </a:pPr>
                      <a:r>
                        <a:rPr lang="en" sz="700">
                          <a:solidFill>
                            <a:schemeClr val="dk1"/>
                          </a:solidFill>
                        </a:rPr>
                        <a:t>Strategies are missing multiple components: </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Some strategies were... </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All strategies were... </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marL="457200" lvl="0" indent="-273050" algn="l" rtl="0">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L="63500" marR="63500" marT="63500" marB="63500"/>
                </a:tc>
                <a:extLst>
                  <a:ext uri="{0D108BD9-81ED-4DB2-BD59-A6C34878D82A}">
                    <a16:rowId xmlns:a16="http://schemas.microsoft.com/office/drawing/2014/main" val="10001"/>
                  </a:ext>
                </a:extLst>
              </a:tr>
              <a:tr h="279400">
                <a:tc rowSpan="3">
                  <a:txBody>
                    <a:bodyPr/>
                    <a:lstStyle/>
                    <a:p>
                      <a:pPr marL="0" lvl="0" indent="0" algn="l" rtl="0">
                        <a:spcBef>
                          <a:spcPts val="0"/>
                        </a:spcBef>
                        <a:spcAft>
                          <a:spcPts val="0"/>
                        </a:spcAft>
                        <a:buNone/>
                      </a:pPr>
                      <a:endParaRPr sz="700"/>
                    </a:p>
                    <a:p>
                      <a:pPr marL="0" lvl="0" indent="0" algn="l" rtl="0">
                        <a:spcBef>
                          <a:spcPts val="0"/>
                        </a:spcBef>
                        <a:spcAft>
                          <a:spcPts val="0"/>
                        </a:spcAft>
                        <a:buNone/>
                      </a:pPr>
                      <a:endParaRPr sz="700"/>
                    </a:p>
                    <a:p>
                      <a:pPr marL="0" lvl="0" indent="0" algn="l" rtl="0">
                        <a:spcBef>
                          <a:spcPts val="0"/>
                        </a:spcBef>
                        <a:spcAft>
                          <a:spcPts val="0"/>
                        </a:spcAft>
                        <a:buNone/>
                      </a:pPr>
                      <a:r>
                        <a:rPr lang="en" sz="700"/>
                        <a:t>Process for Continuous Improvement</a:t>
                      </a:r>
                      <a:endParaRPr sz="700"/>
                    </a:p>
                  </a:txBody>
                  <a:tcPr marL="63500" marR="63500" marT="63500" marB="63500"/>
                </a:tc>
                <a:tc>
                  <a:txBody>
                    <a:bodyPr/>
                    <a:lstStyle/>
                    <a:p>
                      <a:pPr marL="0" lvl="0" indent="0" algn="l" rtl="0">
                        <a:spcBef>
                          <a:spcPts val="0"/>
                        </a:spcBef>
                        <a:spcAft>
                          <a:spcPts val="0"/>
                        </a:spcAft>
                        <a:buNone/>
                      </a:pPr>
                      <a:r>
                        <a:rPr lang="en" sz="700"/>
                        <a:t>Plan to Scale</a:t>
                      </a:r>
                      <a:endParaRPr sz="700"/>
                    </a:p>
                  </a:txBody>
                  <a:tcPr marL="63500" marR="63500" marT="63500" marB="63500"/>
                </a:tc>
                <a:tc>
                  <a:txBody>
                    <a:bodyPr/>
                    <a:lstStyle/>
                    <a:p>
                      <a:pPr marL="0" lvl="0" indent="0" algn="l" rtl="0">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L="63500" marR="63500" marT="63500" marB="63500"/>
                </a:tc>
                <a:extLst>
                  <a:ext uri="{0D108BD9-81ED-4DB2-BD59-A6C34878D82A}">
                    <a16:rowId xmlns:a16="http://schemas.microsoft.com/office/drawing/2014/main" val="10002"/>
                  </a:ext>
                </a:extLst>
              </a:tr>
              <a:tr h="279400">
                <a:tc vMerge="1">
                  <a:txBody>
                    <a:bodyPr/>
                    <a:lstStyle/>
                    <a:p>
                      <a:endParaRPr lang="en-US"/>
                    </a:p>
                  </a:txBody>
                  <a:tcPr/>
                </a:tc>
                <a:tc>
                  <a:txBody>
                    <a:bodyPr/>
                    <a:lstStyle/>
                    <a:p>
                      <a:pPr marL="0" lvl="0" indent="0" algn="l" rtl="0">
                        <a:spcBef>
                          <a:spcPts val="0"/>
                        </a:spcBef>
                        <a:spcAft>
                          <a:spcPts val="0"/>
                        </a:spcAft>
                        <a:buNone/>
                      </a:pPr>
                      <a:r>
                        <a:rPr lang="en" sz="700"/>
                        <a:t>Sustainability &amp; Growth</a:t>
                      </a:r>
                      <a:endParaRPr sz="700"/>
                    </a:p>
                  </a:txBody>
                  <a:tcPr marL="63500" marR="63500" marT="63500" marB="63500"/>
                </a:tc>
                <a:tc>
                  <a:txBody>
                    <a:bodyPr/>
                    <a:lstStyle/>
                    <a:p>
                      <a:pPr marL="0" lvl="0" indent="0" algn="l" rtl="0">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L="63500" marR="63500" marT="63500" marB="63500"/>
                </a:tc>
                <a:extLst>
                  <a:ext uri="{0D108BD9-81ED-4DB2-BD59-A6C34878D82A}">
                    <a16:rowId xmlns:a16="http://schemas.microsoft.com/office/drawing/2014/main" val="10003"/>
                  </a:ext>
                </a:extLst>
              </a:tr>
              <a:tr h="279400">
                <a:tc vMerge="1">
                  <a:txBody>
                    <a:bodyPr/>
                    <a:lstStyle/>
                    <a:p>
                      <a:endParaRPr lang="en-US"/>
                    </a:p>
                  </a:txBody>
                  <a:tcPr/>
                </a:tc>
                <a:tc>
                  <a:txBody>
                    <a:bodyPr/>
                    <a:lstStyle/>
                    <a:p>
                      <a:pPr marL="0" lvl="0" indent="0" algn="l" rtl="0">
                        <a:spcBef>
                          <a:spcPts val="0"/>
                        </a:spcBef>
                        <a:spcAft>
                          <a:spcPts val="0"/>
                        </a:spcAft>
                        <a:buNone/>
                      </a:pPr>
                      <a:r>
                        <a:rPr lang="en" sz="700"/>
                        <a:t>Process for Ongoing Improvement </a:t>
                      </a:r>
                      <a:endParaRPr sz="700"/>
                    </a:p>
                  </a:txBody>
                  <a:tcPr marL="63500" marR="63500" marT="63500" marB="63500"/>
                </a:tc>
                <a:tc>
                  <a:txBody>
                    <a:bodyPr/>
                    <a:lstStyle/>
                    <a:p>
                      <a:pPr marL="0" lvl="0" indent="0" algn="l" rtl="0">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L="63500" marR="63500" marT="63500" marB="63500"/>
                </a:tc>
                <a:extLst>
                  <a:ext uri="{0D108BD9-81ED-4DB2-BD59-A6C34878D82A}">
                    <a16:rowId xmlns:a16="http://schemas.microsoft.com/office/drawing/2014/main" val="10004"/>
                  </a:ext>
                </a:extLst>
              </a:tr>
              <a:tr h="279400">
                <a:tc gridSpan="2">
                  <a:txBody>
                    <a:bodyPr/>
                    <a:lstStyle/>
                    <a:p>
                      <a:pPr marL="0" lvl="0" indent="0" algn="l" rtl="0">
                        <a:spcBef>
                          <a:spcPts val="0"/>
                        </a:spcBef>
                        <a:spcAft>
                          <a:spcPts val="0"/>
                        </a:spcAft>
                        <a:buNone/>
                      </a:pPr>
                      <a:r>
                        <a:rPr lang="en" sz="700"/>
                        <a:t>Internal &amp; External Stakeholder Engagement and Communication</a:t>
                      </a:r>
                      <a:endParaRPr sz="700"/>
                    </a:p>
                  </a:txBody>
                  <a:tcPr marL="63500" marR="63500" marT="63500" marB="63500"/>
                </a:tc>
                <a:tc hMerge="1">
                  <a:txBody>
                    <a:bodyPr/>
                    <a:lstStyle/>
                    <a:p>
                      <a:endParaRPr lang="en-US"/>
                    </a:p>
                  </a:txBody>
                  <a:tcPr/>
                </a:tc>
                <a:tc>
                  <a:txBody>
                    <a:bodyPr/>
                    <a:lstStyle/>
                    <a:p>
                      <a:pPr marL="0" lvl="0" indent="0" algn="l" rtl="0">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L="63500" marR="63500" marT="63500" marB="63500"/>
                </a:tc>
                <a:tc>
                  <a:txBody>
                    <a:bodyPr/>
                    <a:lstStyle/>
                    <a:p>
                      <a:pPr marL="0" lvl="0" indent="0" algn="l" rtl="0">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L="63500" marR="63500" marT="63500" marB="63500"/>
                </a:tc>
                <a:extLst>
                  <a:ext uri="{0D108BD9-81ED-4DB2-BD59-A6C34878D82A}">
                    <a16:rowId xmlns:a16="http://schemas.microsoft.com/office/drawing/2014/main" val="10005"/>
                  </a:ext>
                </a:extLst>
              </a:tr>
            </a:tbl>
          </a:graphicData>
        </a:graphic>
      </p:graphicFrame>
      <p:sp>
        <p:nvSpPr>
          <p:cNvPr id="495" name="Google Shape;495;p73"/>
          <p:cNvSpPr txBox="1"/>
          <p:nvPr/>
        </p:nvSpPr>
        <p:spPr>
          <a:xfrm>
            <a:off x="452925" y="304800"/>
            <a:ext cx="8220000" cy="111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marL="457200" lvl="0" indent="-285750" algn="l" rtl="0">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0" name="Google Shape;500;p74"/>
          <p:cNvGraphicFramePr/>
          <p:nvPr/>
        </p:nvGraphicFramePr>
        <p:xfrm>
          <a:off x="952500" y="5846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tc>
                <a:extLst>
                  <a:ext uri="{0D108BD9-81ED-4DB2-BD59-A6C34878D82A}">
                    <a16:rowId xmlns:a16="http://schemas.microsoft.com/office/drawing/2014/main" val="10000"/>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5"/>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Leadership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6"/>
          <p:cNvSpPr txBox="1">
            <a:spLocks noGrp="1"/>
          </p:cNvSpPr>
          <p:nvPr>
            <p:ph type="title"/>
          </p:nvPr>
        </p:nvSpPr>
        <p:spPr>
          <a:xfrm>
            <a:off x="609600" y="65842"/>
            <a:ext cx="7845600" cy="677100"/>
          </a:xfrm>
          <a:prstGeom prst="rect">
            <a:avLst/>
          </a:prstGeom>
        </p:spPr>
        <p:txBody>
          <a:bodyPr spcFirstLastPara="1" wrap="square" lIns="365750" tIns="91425" rIns="91425" bIns="0" anchor="b" anchorCtr="0">
            <a:noAutofit/>
          </a:bodyPr>
          <a:lstStyle/>
          <a:p>
            <a:pPr marL="0" lvl="0" indent="0" algn="ctr" rtl="0">
              <a:spcBef>
                <a:spcPts val="0"/>
              </a:spcBef>
              <a:spcAft>
                <a:spcPts val="0"/>
              </a:spcAft>
              <a:buNone/>
            </a:pPr>
            <a:r>
              <a:rPr lang="en" u="sng">
                <a:solidFill>
                  <a:schemeClr val="accent1"/>
                </a:solidFill>
                <a:latin typeface="Open Sans SemiBold"/>
                <a:ea typeface="Open Sans SemiBold"/>
                <a:cs typeface="Open Sans SemiBold"/>
                <a:sym typeface="Open Sans SemiBold"/>
                <a:hlinkClick r:id="rId3">
                  <a:extLst>
                    <a:ext uri="{A12FA001-AC4F-418D-AE19-62706E023703}">
                      <ahyp:hlinkClr xmlns:ahyp="http://schemas.microsoft.com/office/drawing/2018/hyperlinkcolor" val="tx"/>
                    </a:ext>
                  </a:extLst>
                </a:hlinkClick>
              </a:rPr>
              <a:t>Leadership Competencies</a:t>
            </a:r>
            <a:endParaRPr>
              <a:solidFill>
                <a:schemeClr val="accent1"/>
              </a:solidFill>
              <a:latin typeface="Open Sans SemiBold"/>
              <a:ea typeface="Open Sans SemiBold"/>
              <a:cs typeface="Open Sans SemiBold"/>
              <a:sym typeface="Open Sans SemiBold"/>
            </a:endParaRPr>
          </a:p>
        </p:txBody>
      </p:sp>
      <p:pic>
        <p:nvPicPr>
          <p:cNvPr id="511" name="Google Shape;511;p76"/>
          <p:cNvPicPr preferRelativeResize="0"/>
          <p:nvPr/>
        </p:nvPicPr>
        <p:blipFill>
          <a:blip r:embed="rId4">
            <a:alphaModFix/>
          </a:blip>
          <a:stretch>
            <a:fillRect/>
          </a:stretch>
        </p:blipFill>
        <p:spPr>
          <a:xfrm>
            <a:off x="1302950" y="984151"/>
            <a:ext cx="6538100" cy="361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0"/>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Links </a:t>
            </a:r>
            <a:endParaRPr/>
          </a:p>
          <a:p>
            <a:pPr marL="457200" lvl="0" indent="-457200" algn="l" rtl="0">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7"/>
          <p:cNvSpPr txBox="1">
            <a:spLocks noGrp="1"/>
          </p:cNvSpPr>
          <p:nvPr>
            <p:ph type="title"/>
          </p:nvPr>
        </p:nvSpPr>
        <p:spPr>
          <a:xfrm>
            <a:off x="629841" y="273844"/>
            <a:ext cx="7886700" cy="86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Leadership Focus- Principal</a:t>
            </a:r>
            <a:endParaRPr/>
          </a:p>
        </p:txBody>
      </p:sp>
      <p:sp>
        <p:nvSpPr>
          <p:cNvPr id="517" name="Google Shape;517;p77"/>
          <p:cNvSpPr txBox="1">
            <a:spLocks noGrp="1"/>
          </p:cNvSpPr>
          <p:nvPr>
            <p:ph type="body" idx="1"/>
          </p:nvPr>
        </p:nvSpPr>
        <p:spPr>
          <a:xfrm>
            <a:off x="629841" y="1260871"/>
            <a:ext cx="3868500" cy="685800"/>
          </a:xfrm>
          <a:prstGeom prst="rect">
            <a:avLst/>
          </a:prstGeom>
        </p:spPr>
        <p:txBody>
          <a:bodyPr spcFirstLastPara="1" wrap="square" lIns="68575" tIns="34275" rIns="68575" bIns="34275" anchor="b" anchorCtr="0">
            <a:noAutofit/>
          </a:bodyPr>
          <a:lstStyle/>
          <a:p>
            <a:pPr marL="0" lvl="0" indent="0" algn="l" rtl="0">
              <a:spcBef>
                <a:spcPts val="800"/>
              </a:spcBef>
              <a:spcAft>
                <a:spcPts val="0"/>
              </a:spcAft>
              <a:buNone/>
            </a:pPr>
            <a:r>
              <a:rPr lang="en" sz="2000">
                <a:latin typeface="Open Sans"/>
                <a:ea typeface="Open Sans"/>
                <a:cs typeface="Open Sans"/>
                <a:sym typeface="Open Sans"/>
              </a:rPr>
              <a:t>Give staff responsibility to lead activities/projects </a:t>
            </a:r>
            <a:endParaRPr/>
          </a:p>
        </p:txBody>
      </p:sp>
      <p:sp>
        <p:nvSpPr>
          <p:cNvPr id="518" name="Google Shape;518;p77"/>
          <p:cNvSpPr txBox="1">
            <a:spLocks noGrp="1"/>
          </p:cNvSpPr>
          <p:nvPr>
            <p:ph type="body" idx="2"/>
          </p:nvPr>
        </p:nvSpPr>
        <p:spPr>
          <a:xfrm>
            <a:off x="629841" y="2003821"/>
            <a:ext cx="3868500" cy="22356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Co-create an agenda with the School Redesign Team and have members take the lead.</a:t>
            </a:r>
            <a:endParaRPr/>
          </a:p>
          <a:p>
            <a:pPr marL="457200" lvl="0" indent="-342900" algn="l" rtl="0">
              <a:spcBef>
                <a:spcPts val="0"/>
              </a:spcBef>
              <a:spcAft>
                <a:spcPts val="0"/>
              </a:spcAft>
              <a:buSzPts val="1800"/>
              <a:buChar char="●"/>
            </a:pPr>
            <a:r>
              <a:rPr lang="en"/>
              <a:t>Coach teacher leaders through the challenges of leading their colleagues.</a:t>
            </a:r>
            <a:endParaRPr/>
          </a:p>
          <a:p>
            <a:pPr marL="914400" lvl="1" indent="-323850" algn="l" rtl="0">
              <a:spcBef>
                <a:spcPts val="0"/>
              </a:spcBef>
              <a:spcAft>
                <a:spcPts val="0"/>
              </a:spcAft>
              <a:buSzPts val="1500"/>
              <a:buChar char="○"/>
            </a:pPr>
            <a:r>
              <a:rPr lang="en"/>
              <a:t>Plan, Review, and Reflect with teachers on their leadership within activities/projects. </a:t>
            </a:r>
            <a:endParaRPr/>
          </a:p>
        </p:txBody>
      </p:sp>
      <p:sp>
        <p:nvSpPr>
          <p:cNvPr id="519" name="Google Shape;519;p77"/>
          <p:cNvSpPr txBox="1">
            <a:spLocks noGrp="1"/>
          </p:cNvSpPr>
          <p:nvPr>
            <p:ph type="body" idx="3"/>
          </p:nvPr>
        </p:nvSpPr>
        <p:spPr>
          <a:xfrm>
            <a:off x="4629150" y="1260871"/>
            <a:ext cx="3887400" cy="685800"/>
          </a:xfrm>
          <a:prstGeom prst="rect">
            <a:avLst/>
          </a:prstGeom>
        </p:spPr>
        <p:txBody>
          <a:bodyPr spcFirstLastPara="1" wrap="square" lIns="68575" tIns="34275" rIns="68575" bIns="34275" anchor="b" anchorCtr="0">
            <a:noAutofit/>
          </a:bodyPr>
          <a:lstStyle/>
          <a:p>
            <a:pPr marL="0" lvl="0" indent="0" algn="l" rtl="0">
              <a:spcBef>
                <a:spcPts val="800"/>
              </a:spcBef>
              <a:spcAft>
                <a:spcPts val="0"/>
              </a:spcAft>
              <a:buNone/>
            </a:pPr>
            <a:r>
              <a:rPr lang="en" sz="2000">
                <a:latin typeface="Open Sans"/>
                <a:ea typeface="Open Sans"/>
                <a:cs typeface="Open Sans"/>
                <a:sym typeface="Open Sans"/>
              </a:rPr>
              <a:t>Facilitate or create the conditions for group learning</a:t>
            </a:r>
            <a:endParaRPr/>
          </a:p>
        </p:txBody>
      </p:sp>
      <p:sp>
        <p:nvSpPr>
          <p:cNvPr id="520" name="Google Shape;520;p77"/>
          <p:cNvSpPr txBox="1">
            <a:spLocks noGrp="1"/>
          </p:cNvSpPr>
          <p:nvPr>
            <p:ph type="body" idx="4"/>
          </p:nvPr>
        </p:nvSpPr>
        <p:spPr>
          <a:xfrm>
            <a:off x="4629150" y="2003821"/>
            <a:ext cx="3887400" cy="22356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Anticipate and address barriers to group learning. </a:t>
            </a:r>
            <a:endParaRPr/>
          </a:p>
          <a:p>
            <a:pPr marL="457200" lvl="0" indent="-342900" algn="l" rtl="0">
              <a:spcBef>
                <a:spcPts val="0"/>
              </a:spcBef>
              <a:spcAft>
                <a:spcPts val="0"/>
              </a:spcAft>
              <a:buSzPts val="1800"/>
              <a:buChar char="●"/>
            </a:pPr>
            <a:r>
              <a:rPr lang="en"/>
              <a:t>Intervene skillfully when the conversation ‘heats up’. </a:t>
            </a:r>
            <a:endParaRPr/>
          </a:p>
          <a:p>
            <a:pPr marL="457200" lvl="0" indent="-342900" algn="l" rtl="0">
              <a:spcBef>
                <a:spcPts val="0"/>
              </a:spcBef>
              <a:spcAft>
                <a:spcPts val="0"/>
              </a:spcAft>
              <a:buSzPts val="1800"/>
              <a:buChar char="●"/>
            </a:pPr>
            <a:r>
              <a:rPr lang="en"/>
              <a:t>Create time and space in the weekly schedule for teachers to learn together about Redesign.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8"/>
          <p:cNvSpPr txBox="1">
            <a:spLocks noGrp="1"/>
          </p:cNvSpPr>
          <p:nvPr>
            <p:ph type="title"/>
          </p:nvPr>
        </p:nvSpPr>
        <p:spPr>
          <a:xfrm>
            <a:off x="629841" y="273844"/>
            <a:ext cx="7886700" cy="86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Leadership Focus- Teachers</a:t>
            </a:r>
            <a:endParaRPr/>
          </a:p>
        </p:txBody>
      </p:sp>
      <p:sp>
        <p:nvSpPr>
          <p:cNvPr id="526" name="Google Shape;526;p78"/>
          <p:cNvSpPr txBox="1">
            <a:spLocks noGrp="1"/>
          </p:cNvSpPr>
          <p:nvPr>
            <p:ph type="body" idx="1"/>
          </p:nvPr>
        </p:nvSpPr>
        <p:spPr>
          <a:xfrm>
            <a:off x="629848" y="1337075"/>
            <a:ext cx="3098400" cy="742800"/>
          </a:xfrm>
          <a:prstGeom prst="rect">
            <a:avLst/>
          </a:prstGeom>
        </p:spPr>
        <p:txBody>
          <a:bodyPr spcFirstLastPara="1" wrap="square" lIns="68575" tIns="34275" rIns="68575" bIns="34275" anchor="b" anchorCtr="0">
            <a:noAutofit/>
          </a:bodyPr>
          <a:lstStyle/>
          <a:p>
            <a:pPr marL="0" lvl="0" indent="0" algn="l" rtl="0">
              <a:spcBef>
                <a:spcPts val="800"/>
              </a:spcBef>
              <a:spcAft>
                <a:spcPts val="0"/>
              </a:spcAft>
              <a:buNone/>
            </a:pPr>
            <a:r>
              <a:rPr lang="en"/>
              <a:t>Understand adult learning</a:t>
            </a:r>
            <a:endParaRPr/>
          </a:p>
        </p:txBody>
      </p:sp>
      <p:sp>
        <p:nvSpPr>
          <p:cNvPr id="527" name="Google Shape;527;p78"/>
          <p:cNvSpPr txBox="1">
            <a:spLocks noGrp="1"/>
          </p:cNvSpPr>
          <p:nvPr>
            <p:ph type="body" idx="2"/>
          </p:nvPr>
        </p:nvSpPr>
        <p:spPr>
          <a:xfrm>
            <a:off x="629848" y="2141616"/>
            <a:ext cx="3098400" cy="24210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Set clear goals</a:t>
            </a:r>
            <a:endParaRPr/>
          </a:p>
          <a:p>
            <a:pPr marL="457200" lvl="0" indent="-342900" algn="l" rtl="0">
              <a:spcBef>
                <a:spcPts val="0"/>
              </a:spcBef>
              <a:spcAft>
                <a:spcPts val="0"/>
              </a:spcAft>
              <a:buSzPts val="1800"/>
              <a:buChar char="●"/>
            </a:pPr>
            <a:r>
              <a:rPr lang="en"/>
              <a:t>Revisit your ‘Why’</a:t>
            </a:r>
            <a:endParaRPr/>
          </a:p>
          <a:p>
            <a:pPr marL="457200" lvl="0" indent="-342900" algn="l" rtl="0">
              <a:spcBef>
                <a:spcPts val="0"/>
              </a:spcBef>
              <a:spcAft>
                <a:spcPts val="0"/>
              </a:spcAft>
              <a:buSzPts val="1800"/>
              <a:buChar char="●"/>
            </a:pPr>
            <a:r>
              <a:rPr lang="en"/>
              <a:t>Review information regularly</a:t>
            </a:r>
            <a:endParaRPr/>
          </a:p>
          <a:p>
            <a:pPr marL="457200" lvl="0" indent="-342900" algn="l" rtl="0">
              <a:spcBef>
                <a:spcPts val="0"/>
              </a:spcBef>
              <a:spcAft>
                <a:spcPts val="0"/>
              </a:spcAft>
              <a:buSzPts val="1800"/>
              <a:buChar char="●"/>
            </a:pPr>
            <a:r>
              <a:rPr lang="en"/>
              <a:t>Utilize training experiences to facilitate interactive learning </a:t>
            </a:r>
            <a:endParaRPr/>
          </a:p>
        </p:txBody>
      </p:sp>
      <p:sp>
        <p:nvSpPr>
          <p:cNvPr id="528" name="Google Shape;528;p78"/>
          <p:cNvSpPr txBox="1">
            <a:spLocks noGrp="1"/>
          </p:cNvSpPr>
          <p:nvPr>
            <p:ph type="body" idx="3"/>
          </p:nvPr>
        </p:nvSpPr>
        <p:spPr>
          <a:xfrm>
            <a:off x="4208325" y="1413275"/>
            <a:ext cx="4308300" cy="685800"/>
          </a:xfrm>
          <a:prstGeom prst="rect">
            <a:avLst/>
          </a:prstGeom>
        </p:spPr>
        <p:txBody>
          <a:bodyPr spcFirstLastPara="1" wrap="square" lIns="68575" tIns="34275" rIns="68575" bIns="34275" anchor="b" anchorCtr="0">
            <a:noAutofit/>
          </a:bodyPr>
          <a:lstStyle/>
          <a:p>
            <a:pPr marL="0" lvl="0" indent="0" algn="l" rtl="0">
              <a:spcBef>
                <a:spcPts val="800"/>
              </a:spcBef>
              <a:spcAft>
                <a:spcPts val="0"/>
              </a:spcAft>
              <a:buNone/>
            </a:pPr>
            <a:r>
              <a:rPr lang="en"/>
              <a:t>Create an environment of Inquiry, Innovation, and Exploration</a:t>
            </a:r>
            <a:endParaRPr/>
          </a:p>
        </p:txBody>
      </p:sp>
      <p:sp>
        <p:nvSpPr>
          <p:cNvPr id="529" name="Google Shape;529;p78"/>
          <p:cNvSpPr txBox="1">
            <a:spLocks noGrp="1"/>
          </p:cNvSpPr>
          <p:nvPr>
            <p:ph type="body" idx="4"/>
          </p:nvPr>
        </p:nvSpPr>
        <p:spPr>
          <a:xfrm>
            <a:off x="4208325" y="2156224"/>
            <a:ext cx="4308300" cy="22356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Encourage experimentation and innovation</a:t>
            </a:r>
            <a:endParaRPr/>
          </a:p>
          <a:p>
            <a:pPr marL="457200" lvl="0" indent="-342900" algn="l" rtl="0">
              <a:spcBef>
                <a:spcPts val="0"/>
              </a:spcBef>
              <a:spcAft>
                <a:spcPts val="0"/>
              </a:spcAft>
              <a:buSzPts val="1800"/>
              <a:buChar char="●"/>
            </a:pPr>
            <a:r>
              <a:rPr lang="en"/>
              <a:t>Encourage staff to take initiative</a:t>
            </a:r>
            <a:endParaRPr/>
          </a:p>
          <a:p>
            <a:pPr marL="457200" lvl="0" indent="-342900" algn="l" rtl="0">
              <a:spcBef>
                <a:spcPts val="0"/>
              </a:spcBef>
              <a:spcAft>
                <a:spcPts val="0"/>
              </a:spcAft>
              <a:buSzPts val="1800"/>
              <a:buChar char="●"/>
            </a:pPr>
            <a:r>
              <a:rPr lang="en"/>
              <a:t>Provide time for problem solving before taking action </a:t>
            </a:r>
            <a:endParaRPr/>
          </a:p>
          <a:p>
            <a:pPr marL="457200" lvl="0" indent="-342900" algn="l" rtl="0">
              <a:spcBef>
                <a:spcPts val="0"/>
              </a:spcBef>
              <a:spcAft>
                <a:spcPts val="0"/>
              </a:spcAft>
              <a:buSzPts val="1800"/>
              <a:buChar char="●"/>
            </a:pPr>
            <a:r>
              <a:rPr lang="en"/>
              <a:t>Engage in inquiry </a:t>
            </a:r>
            <a:endParaRPr/>
          </a:p>
          <a:p>
            <a:pPr marL="457200" lvl="0" indent="-342900" algn="l" rtl="0">
              <a:spcBef>
                <a:spcPts val="0"/>
              </a:spcBef>
              <a:spcAft>
                <a:spcPts val="0"/>
              </a:spcAft>
              <a:buSzPts val="1800"/>
              <a:buChar char="●"/>
            </a:pPr>
            <a:r>
              <a:rPr lang="en"/>
              <a:t>Be open to doing things differently </a:t>
            </a:r>
            <a:endParaRPr/>
          </a:p>
          <a:p>
            <a:pPr marL="457200" lvl="0" indent="-342900" algn="l" rtl="0">
              <a:spcBef>
                <a:spcPts val="0"/>
              </a:spcBef>
              <a:spcAft>
                <a:spcPts val="0"/>
              </a:spcAft>
              <a:buSzPts val="1800"/>
              <a:buChar char="●"/>
            </a:pPr>
            <a:r>
              <a:rPr lang="en"/>
              <a:t>Openly discuss failures as an opportunity for growth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Grow Collective Efficacy</a:t>
            </a:r>
            <a:endParaRPr/>
          </a:p>
        </p:txBody>
      </p:sp>
      <p:sp>
        <p:nvSpPr>
          <p:cNvPr id="535" name="Google Shape;535;p79"/>
          <p:cNvSpPr txBox="1">
            <a:spLocks noGrp="1"/>
          </p:cNvSpPr>
          <p:nvPr>
            <p:ph type="body" idx="1"/>
          </p:nvPr>
        </p:nvSpPr>
        <p:spPr>
          <a:xfrm>
            <a:off x="628650" y="1369224"/>
            <a:ext cx="7886700" cy="2936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How are you intentionally developing the four ways teachers gain power and confidence to make a difference?</a:t>
            </a:r>
            <a:endParaRPr/>
          </a:p>
          <a:p>
            <a:pPr marL="457200" lvl="0" indent="-317500" algn="l" rtl="0">
              <a:spcBef>
                <a:spcPts val="800"/>
              </a:spcBef>
              <a:spcAft>
                <a:spcPts val="0"/>
              </a:spcAft>
              <a:buClr>
                <a:schemeClr val="accent1"/>
              </a:buClr>
              <a:buSzPts val="1400"/>
              <a:buFont typeface="Open Sans Light"/>
              <a:buAutoNum type="arabicPeriod"/>
            </a:pPr>
            <a:r>
              <a:rPr lang="en" b="1">
                <a:latin typeface="Open Sans"/>
                <a:ea typeface="Open Sans"/>
                <a:cs typeface="Open Sans"/>
                <a:sym typeface="Open Sans"/>
              </a:rPr>
              <a:t>Learning together</a:t>
            </a:r>
            <a:r>
              <a:rPr lang="en"/>
              <a:t> - Interdependence</a:t>
            </a:r>
            <a:endParaRPr/>
          </a:p>
          <a:p>
            <a:pPr marL="457200" lvl="0" indent="-317500" algn="l" rtl="0">
              <a:spcBef>
                <a:spcPts val="0"/>
              </a:spcBef>
              <a:spcAft>
                <a:spcPts val="0"/>
              </a:spcAft>
              <a:buClr>
                <a:schemeClr val="accent1"/>
              </a:buClr>
              <a:buSzPts val="1400"/>
              <a:buFont typeface="Open Sans Light"/>
              <a:buAutoNum type="arabicPeriod"/>
            </a:pPr>
            <a:r>
              <a:rPr lang="en" b="1">
                <a:latin typeface="Open Sans"/>
                <a:ea typeface="Open Sans"/>
                <a:cs typeface="Open Sans"/>
                <a:sym typeface="Open Sans"/>
              </a:rPr>
              <a:t>Cause-and effect relationships</a:t>
            </a:r>
            <a:r>
              <a:rPr lang="en"/>
              <a:t> - Deep reflection on what causes results and improving those causes (strategies)</a:t>
            </a:r>
            <a:endParaRPr/>
          </a:p>
          <a:p>
            <a:pPr marL="457200" lvl="0" indent="-317500" algn="l" rtl="0">
              <a:spcBef>
                <a:spcPts val="0"/>
              </a:spcBef>
              <a:spcAft>
                <a:spcPts val="0"/>
              </a:spcAft>
              <a:buClr>
                <a:schemeClr val="accent1"/>
              </a:buClr>
              <a:buSzPts val="1400"/>
              <a:buFont typeface="Open Sans Light"/>
              <a:buAutoNum type="arabicPeriod"/>
            </a:pPr>
            <a:r>
              <a:rPr lang="en" b="1">
                <a:latin typeface="Open Sans"/>
                <a:ea typeface="Open Sans"/>
                <a:cs typeface="Open Sans"/>
                <a:sym typeface="Open Sans"/>
              </a:rPr>
              <a:t>Goal-directed behavior</a:t>
            </a:r>
            <a:r>
              <a:rPr lang="en"/>
              <a:t> - Focus on mastery of teaching skills to improve their practice</a:t>
            </a:r>
            <a:endParaRPr/>
          </a:p>
          <a:p>
            <a:pPr marL="457200" lvl="0" indent="-317500" algn="l" rtl="0">
              <a:spcBef>
                <a:spcPts val="0"/>
              </a:spcBef>
              <a:spcAft>
                <a:spcPts val="0"/>
              </a:spcAft>
              <a:buClr>
                <a:schemeClr val="accent1"/>
              </a:buClr>
              <a:buSzPts val="1400"/>
              <a:buFont typeface="Open Sans Light"/>
              <a:buAutoNum type="arabicPeriod"/>
            </a:pPr>
            <a:r>
              <a:rPr lang="en" b="1">
                <a:latin typeface="Open Sans"/>
                <a:ea typeface="Open Sans"/>
                <a:cs typeface="Open Sans"/>
                <a:sym typeface="Open Sans"/>
              </a:rPr>
              <a:t>Purposeful practice with feedback</a:t>
            </a:r>
            <a:r>
              <a:rPr lang="en"/>
              <a:t> from a variety of sources (peer, credible expert, instructional coach - even students)</a:t>
            </a:r>
            <a:endParaRPr/>
          </a:p>
        </p:txBody>
      </p:sp>
      <p:sp>
        <p:nvSpPr>
          <p:cNvPr id="536" name="Google Shape;536;p79"/>
          <p:cNvSpPr txBox="1"/>
          <p:nvPr/>
        </p:nvSpPr>
        <p:spPr>
          <a:xfrm>
            <a:off x="661675" y="4420050"/>
            <a:ext cx="2364300" cy="2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accent1"/>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Donahoo and Katz July 2019</a:t>
            </a:r>
            <a:endParaRPr sz="1000">
              <a:solidFill>
                <a:schemeClr val="accent1"/>
              </a:solidFill>
              <a:latin typeface="Open Sans Light"/>
              <a:ea typeface="Open Sans Light"/>
              <a:cs typeface="Open Sans Light"/>
              <a:sym typeface="Open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0"/>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Communication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1"/>
          <p:cNvSpPr txBox="1">
            <a:spLocks noGrp="1"/>
          </p:cNvSpPr>
          <p:nvPr>
            <p:ph type="title"/>
          </p:nvPr>
        </p:nvSpPr>
        <p:spPr>
          <a:xfrm>
            <a:off x="718687" y="127209"/>
            <a:ext cx="8093100" cy="554100"/>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Clr>
                <a:schemeClr val="dk1"/>
              </a:buClr>
              <a:buSzPts val="3600"/>
              <a:buFont typeface="Arial Narrow"/>
              <a:buNone/>
            </a:pPr>
            <a:r>
              <a:rPr lang="en" sz="3600" i="0" u="none" strike="noStrike" cap="none">
                <a:solidFill>
                  <a:schemeClr val="dk1"/>
                </a:solidFill>
                <a:latin typeface="Open Sans SemiBold"/>
                <a:ea typeface="Open Sans SemiBold"/>
                <a:cs typeface="Open Sans SemiBold"/>
                <a:sym typeface="Open Sans SemiBold"/>
              </a:rPr>
              <a:t>TURNKEY PROCESS</a:t>
            </a:r>
            <a:endParaRPr sz="3600" i="0" u="none" strike="noStrike" cap="none">
              <a:solidFill>
                <a:schemeClr val="dk1"/>
              </a:solidFill>
              <a:latin typeface="Open Sans SemiBold"/>
              <a:ea typeface="Open Sans SemiBold"/>
              <a:cs typeface="Open Sans SemiBold"/>
              <a:sym typeface="Open Sans SemiBold"/>
            </a:endParaRPr>
          </a:p>
        </p:txBody>
      </p:sp>
      <p:grpSp>
        <p:nvGrpSpPr>
          <p:cNvPr id="547" name="Google Shape;547;p81"/>
          <p:cNvGrpSpPr/>
          <p:nvPr/>
        </p:nvGrpSpPr>
        <p:grpSpPr>
          <a:xfrm>
            <a:off x="804462" y="508377"/>
            <a:ext cx="7382700" cy="3922015"/>
            <a:chOff x="-29362" y="110374"/>
            <a:chExt cx="7222363" cy="4230412"/>
          </a:xfrm>
        </p:grpSpPr>
        <p:sp>
          <p:nvSpPr>
            <p:cNvPr id="548" name="Google Shape;548;p81"/>
            <p:cNvSpPr/>
            <p:nvPr/>
          </p:nvSpPr>
          <p:spPr>
            <a:xfrm>
              <a:off x="256029" y="110374"/>
              <a:ext cx="2244900" cy="124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1"/>
            <p:cNvSpPr/>
            <p:nvPr/>
          </p:nvSpPr>
          <p:spPr>
            <a:xfrm>
              <a:off x="2790754" y="570073"/>
              <a:ext cx="878700" cy="4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1"/>
            <p:cNvSpPr/>
            <p:nvPr/>
          </p:nvSpPr>
          <p:spPr>
            <a:xfrm>
              <a:off x="2882326" y="494058"/>
              <a:ext cx="1574700" cy="1575000"/>
            </a:xfrm>
            <a:custGeom>
              <a:avLst/>
              <a:gdLst/>
              <a:ahLst/>
              <a:cxnLst/>
              <a:rect l="l" t="t" r="r" b="b"/>
              <a:pathLst>
                <a:path w="120000" h="120000" extrusionOk="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1"/>
            <p:cNvSpPr/>
            <p:nvPr/>
          </p:nvSpPr>
          <p:spPr>
            <a:xfrm>
              <a:off x="4450456" y="1207456"/>
              <a:ext cx="2708100" cy="97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1"/>
            <p:cNvSpPr txBox="1"/>
            <p:nvPr/>
          </p:nvSpPr>
          <p:spPr>
            <a:xfrm>
              <a:off x="4450456" y="796497"/>
              <a:ext cx="2708100" cy="978000"/>
            </a:xfrm>
            <a:prstGeom prst="rect">
              <a:avLst/>
            </a:prstGeom>
            <a:noFill/>
            <a:ln>
              <a:noFill/>
            </a:ln>
          </p:spPr>
          <p:txBody>
            <a:bodyPr spcFirstLastPara="1" wrap="square" lIns="8875"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Narrow"/>
                <a:buChar char="•"/>
              </a:pPr>
              <a:r>
                <a:rPr lang="en" sz="1400" b="1" i="0" u="none" strike="noStrike" cap="none">
                  <a:solidFill>
                    <a:schemeClr val="dk1"/>
                  </a:solidFill>
                  <a:latin typeface="Arial Narrow"/>
                  <a:ea typeface="Arial Narrow"/>
                  <a:cs typeface="Arial Narrow"/>
                  <a:sym typeface="Arial Narrow"/>
                </a:rPr>
                <a:t>Regional Training Team </a:t>
              </a:r>
              <a:r>
                <a:rPr lang="en" sz="1400" b="0" i="0" u="none" strike="noStrike" cap="none">
                  <a:solidFill>
                    <a:schemeClr val="dk1"/>
                  </a:solidFill>
                  <a:latin typeface="Arial Narrow"/>
                  <a:ea typeface="Arial Narrow"/>
                  <a:cs typeface="Arial Narrow"/>
                  <a:sym typeface="Arial Narrow"/>
                </a:rPr>
                <a:t>will experience workshop + modify turnkey materials to train the School </a:t>
              </a:r>
              <a:r>
                <a:rPr lang="en">
                  <a:solidFill>
                    <a:schemeClr val="dk1"/>
                  </a:solidFill>
                  <a:latin typeface="Arial Narrow"/>
                  <a:ea typeface="Arial Narrow"/>
                  <a:cs typeface="Arial Narrow"/>
                  <a:sym typeface="Arial Narrow"/>
                </a:rPr>
                <a:t>R</a:t>
              </a:r>
              <a:r>
                <a:rPr lang="en" sz="1400" b="0" i="0" u="none" strike="noStrike" cap="none">
                  <a:solidFill>
                    <a:schemeClr val="dk1"/>
                  </a:solidFill>
                  <a:latin typeface="Arial Narrow"/>
                  <a:ea typeface="Arial Narrow"/>
                  <a:cs typeface="Arial Narrow"/>
                  <a:sym typeface="Arial Narrow"/>
                </a:rPr>
                <a:t>edesign Teams in their service centers</a:t>
              </a:r>
              <a:endParaRPr sz="1400" b="0" i="0" u="none" strike="noStrike" cap="none">
                <a:solidFill>
                  <a:schemeClr val="dk1"/>
                </a:solidFill>
                <a:latin typeface="Arial Narrow"/>
                <a:ea typeface="Arial Narrow"/>
                <a:cs typeface="Arial Narrow"/>
                <a:sym typeface="Arial Narrow"/>
              </a:endParaRPr>
            </a:p>
          </p:txBody>
        </p:sp>
        <p:sp>
          <p:nvSpPr>
            <p:cNvPr id="553" name="Google Shape;553;p81"/>
            <p:cNvSpPr/>
            <p:nvPr/>
          </p:nvSpPr>
          <p:spPr>
            <a:xfrm>
              <a:off x="3230005" y="1476761"/>
              <a:ext cx="878700" cy="4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1"/>
            <p:cNvSpPr txBox="1"/>
            <p:nvPr/>
          </p:nvSpPr>
          <p:spPr>
            <a:xfrm>
              <a:off x="3230005" y="1065802"/>
              <a:ext cx="878700" cy="43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555" name="Google Shape;555;p81"/>
            <p:cNvSpPr/>
            <p:nvPr/>
          </p:nvSpPr>
          <p:spPr>
            <a:xfrm>
              <a:off x="2295758" y="1648992"/>
              <a:ext cx="1574700" cy="1575000"/>
            </a:xfrm>
            <a:custGeom>
              <a:avLst/>
              <a:gdLst/>
              <a:ahLst/>
              <a:cxnLst/>
              <a:rect l="l" t="t" r="r" b="b"/>
              <a:pathLst>
                <a:path w="120000" h="120000" extrusionOk="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1"/>
            <p:cNvSpPr/>
            <p:nvPr/>
          </p:nvSpPr>
          <p:spPr>
            <a:xfrm>
              <a:off x="119728" y="2185207"/>
              <a:ext cx="2411700" cy="116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1"/>
            <p:cNvSpPr txBox="1"/>
            <p:nvPr/>
          </p:nvSpPr>
          <p:spPr>
            <a:xfrm>
              <a:off x="-29362" y="1774248"/>
              <a:ext cx="2411700" cy="1164600"/>
            </a:xfrm>
            <a:prstGeom prst="rect">
              <a:avLst/>
            </a:prstGeom>
            <a:noFill/>
            <a:ln>
              <a:noFill/>
            </a:ln>
          </p:spPr>
          <p:txBody>
            <a:bodyPr spcFirstLastPara="1" wrap="square" lIns="8875"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Narrow"/>
                <a:buChar char="•"/>
              </a:pPr>
              <a:r>
                <a:rPr lang="en" sz="1400" b="1" i="0" u="none" strike="noStrike" cap="none">
                  <a:solidFill>
                    <a:schemeClr val="dk1"/>
                  </a:solidFill>
                  <a:latin typeface="Arial Narrow"/>
                  <a:ea typeface="Arial Narrow"/>
                  <a:cs typeface="Arial Narrow"/>
                  <a:sym typeface="Arial Narrow"/>
                </a:rPr>
                <a:t>School Redesign Team </a:t>
              </a:r>
              <a:r>
                <a:rPr lang="en" sz="1400" b="0" i="0" u="none" strike="noStrike" cap="non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sz="1400" b="0" i="0" u="none" strike="noStrike" cap="none">
                <a:solidFill>
                  <a:schemeClr val="dk1"/>
                </a:solidFill>
                <a:latin typeface="Arial Narrow"/>
                <a:ea typeface="Arial Narrow"/>
                <a:cs typeface="Arial Narrow"/>
                <a:sym typeface="Arial Narrow"/>
              </a:endParaRPr>
            </a:p>
          </p:txBody>
        </p:sp>
        <p:sp>
          <p:nvSpPr>
            <p:cNvPr id="558" name="Google Shape;558;p81"/>
            <p:cNvSpPr/>
            <p:nvPr/>
          </p:nvSpPr>
          <p:spPr>
            <a:xfrm>
              <a:off x="2790754" y="2383449"/>
              <a:ext cx="878700" cy="4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1"/>
            <p:cNvSpPr txBox="1"/>
            <p:nvPr/>
          </p:nvSpPr>
          <p:spPr>
            <a:xfrm>
              <a:off x="2641664" y="2219065"/>
              <a:ext cx="878700" cy="439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560" name="Google Shape;560;p81"/>
            <p:cNvSpPr/>
            <p:nvPr/>
          </p:nvSpPr>
          <p:spPr>
            <a:xfrm>
              <a:off x="2994281" y="2987186"/>
              <a:ext cx="1353000" cy="1353600"/>
            </a:xfrm>
            <a:prstGeom prst="blockArc">
              <a:avLst>
                <a:gd name="adj1" fmla="val 13500000"/>
                <a:gd name="adj2" fmla="val 10800000"/>
                <a:gd name="adj3" fmla="val 1274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1"/>
            <p:cNvSpPr/>
            <p:nvPr/>
          </p:nvSpPr>
          <p:spPr>
            <a:xfrm>
              <a:off x="4434501" y="2825496"/>
              <a:ext cx="2758500" cy="13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1"/>
            <p:cNvSpPr txBox="1"/>
            <p:nvPr/>
          </p:nvSpPr>
          <p:spPr>
            <a:xfrm>
              <a:off x="4434501" y="2989880"/>
              <a:ext cx="2758500" cy="1313700"/>
            </a:xfrm>
            <a:prstGeom prst="rect">
              <a:avLst/>
            </a:prstGeom>
            <a:noFill/>
            <a:ln>
              <a:noFill/>
            </a:ln>
          </p:spPr>
          <p:txBody>
            <a:bodyPr spcFirstLastPara="1" wrap="square" lIns="8875"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Narrow"/>
                <a:buChar char="•"/>
              </a:pPr>
              <a:r>
                <a:rPr lang="en" sz="1400" b="1" i="0" u="none" strike="noStrike" cap="none">
                  <a:solidFill>
                    <a:schemeClr val="dk1"/>
                  </a:solidFill>
                  <a:latin typeface="Arial Narrow"/>
                  <a:ea typeface="Arial Narrow"/>
                  <a:cs typeface="Arial Narrow"/>
                  <a:sym typeface="Arial Narrow"/>
                </a:rPr>
                <a:t>School teams</a:t>
              </a:r>
              <a:r>
                <a:rPr lang="en" sz="1400" b="0" i="0" u="none" strike="noStrike" cap="non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sz="1400" b="0" i="0" u="none" strike="noStrike" cap="none">
                <a:solidFill>
                  <a:schemeClr val="dk1"/>
                </a:solidFill>
                <a:latin typeface="Arial Narrow"/>
                <a:ea typeface="Arial Narrow"/>
                <a:cs typeface="Arial Narrow"/>
                <a:sym typeface="Arial Narrow"/>
              </a:endParaRPr>
            </a:p>
            <a:p>
              <a:pPr marL="114300" marR="0" lvl="1" indent="-25400" algn="l" rtl="0">
                <a:lnSpc>
                  <a:spcPct val="90000"/>
                </a:lnSpc>
                <a:spcBef>
                  <a:spcPts val="210"/>
                </a:spcBef>
                <a:spcAft>
                  <a:spcPts val="0"/>
                </a:spcAft>
                <a:buClr>
                  <a:schemeClr val="dk1"/>
                </a:buClr>
                <a:buSzPts val="1400"/>
                <a:buFont typeface="Arial Narrow"/>
                <a:buNone/>
              </a:pPr>
              <a:endParaRPr sz="1400" b="0" i="0" u="none" strike="noStrike" cap="none">
                <a:solidFill>
                  <a:schemeClr val="dk1"/>
                </a:solidFill>
                <a:latin typeface="Arial Narrow"/>
                <a:ea typeface="Arial Narrow"/>
                <a:cs typeface="Arial Narrow"/>
                <a:sym typeface="Arial Narrow"/>
              </a:endParaRPr>
            </a:p>
          </p:txBody>
        </p:sp>
        <p:sp>
          <p:nvSpPr>
            <p:cNvPr id="563" name="Google Shape;563;p81"/>
            <p:cNvSpPr/>
            <p:nvPr/>
          </p:nvSpPr>
          <p:spPr>
            <a:xfrm>
              <a:off x="3127247" y="3290137"/>
              <a:ext cx="1084200" cy="4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1"/>
            <p:cNvSpPr txBox="1"/>
            <p:nvPr/>
          </p:nvSpPr>
          <p:spPr>
            <a:xfrm>
              <a:off x="3127247" y="3454521"/>
              <a:ext cx="1084200" cy="4395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2"/>
          <p:cNvSpPr/>
          <p:nvPr/>
        </p:nvSpPr>
        <p:spPr>
          <a:xfrm>
            <a:off x="3297500" y="7085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82"/>
          <p:cNvGrpSpPr/>
          <p:nvPr/>
        </p:nvGrpSpPr>
        <p:grpSpPr>
          <a:xfrm>
            <a:off x="635917" y="857925"/>
            <a:ext cx="2976551" cy="669600"/>
            <a:chOff x="635917" y="1315125"/>
            <a:chExt cx="2976551" cy="669600"/>
          </a:xfrm>
        </p:grpSpPr>
        <p:cxnSp>
          <p:nvCxnSpPr>
            <p:cNvPr id="571" name="Google Shape;571;p82"/>
            <p:cNvCxnSpPr/>
            <p:nvPr/>
          </p:nvCxnSpPr>
          <p:spPr>
            <a:xfrm>
              <a:off x="3178969" y="1638300"/>
              <a:ext cx="433500" cy="252300"/>
            </a:xfrm>
            <a:prstGeom prst="straightConnector1">
              <a:avLst/>
            </a:prstGeom>
            <a:noFill/>
            <a:ln w="19050" cap="flat" cmpd="sng">
              <a:solidFill>
                <a:schemeClr val="accent3"/>
              </a:solidFill>
              <a:prstDash val="solid"/>
              <a:round/>
              <a:headEnd type="oval" w="med" len="med"/>
              <a:tailEnd type="none" w="sm" len="sm"/>
            </a:ln>
          </p:spPr>
        </p:cxnSp>
        <p:sp>
          <p:nvSpPr>
            <p:cNvPr id="572" name="Google Shape;572;p82"/>
            <p:cNvSpPr txBox="1"/>
            <p:nvPr/>
          </p:nvSpPr>
          <p:spPr>
            <a:xfrm>
              <a:off x="635917" y="1315125"/>
              <a:ext cx="2540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marL="0" lvl="0" indent="0" algn="r" rtl="0">
                <a:lnSpc>
                  <a:spcPct val="115000"/>
                </a:lnSpc>
                <a:spcBef>
                  <a:spcPts val="0"/>
                </a:spcBef>
                <a:spcAft>
                  <a:spcPts val="0"/>
                </a:spcAft>
                <a:buNone/>
              </a:pPr>
              <a:endParaRPr sz="1100">
                <a:latin typeface="Roboto"/>
                <a:ea typeface="Roboto"/>
                <a:cs typeface="Roboto"/>
                <a:sym typeface="Roboto"/>
              </a:endParaRPr>
            </a:p>
            <a:p>
              <a:pPr marL="0" lvl="0" indent="0" algn="r" rtl="0">
                <a:lnSpc>
                  <a:spcPct val="115000"/>
                </a:lnSpc>
                <a:spcBef>
                  <a:spcPts val="0"/>
                </a:spcBef>
                <a:spcAft>
                  <a:spcPts val="0"/>
                </a:spcAft>
                <a:buNone/>
              </a:pPr>
              <a:r>
                <a:rPr lang="en" sz="1300" b="1">
                  <a:latin typeface="Roboto"/>
                  <a:ea typeface="Roboto"/>
                  <a:cs typeface="Roboto"/>
                  <a:sym typeface="Roboto"/>
                </a:rPr>
                <a:t>Determine what is the essential learning for all.</a:t>
              </a:r>
              <a:endParaRPr sz="1300" b="1">
                <a:latin typeface="Roboto"/>
                <a:ea typeface="Roboto"/>
                <a:cs typeface="Roboto"/>
                <a:sym typeface="Roboto"/>
              </a:endParaRPr>
            </a:p>
          </p:txBody>
        </p:sp>
      </p:grpSp>
      <p:grpSp>
        <p:nvGrpSpPr>
          <p:cNvPr id="573" name="Google Shape;573;p82"/>
          <p:cNvGrpSpPr/>
          <p:nvPr/>
        </p:nvGrpSpPr>
        <p:grpSpPr>
          <a:xfrm>
            <a:off x="5517319" y="857925"/>
            <a:ext cx="2984906" cy="669600"/>
            <a:chOff x="5517319" y="1315125"/>
            <a:chExt cx="2984906" cy="669600"/>
          </a:xfrm>
        </p:grpSpPr>
        <p:cxnSp>
          <p:nvCxnSpPr>
            <p:cNvPr id="574" name="Google Shape;574;p82"/>
            <p:cNvCxnSpPr/>
            <p:nvPr/>
          </p:nvCxnSpPr>
          <p:spPr>
            <a:xfrm flipH="1">
              <a:off x="5517319" y="1638300"/>
              <a:ext cx="433500" cy="252300"/>
            </a:xfrm>
            <a:prstGeom prst="straightConnector1">
              <a:avLst/>
            </a:prstGeom>
            <a:noFill/>
            <a:ln w="19050" cap="flat" cmpd="sng">
              <a:solidFill>
                <a:schemeClr val="accent5"/>
              </a:solidFill>
              <a:prstDash val="solid"/>
              <a:round/>
              <a:headEnd type="oval" w="med" len="med"/>
              <a:tailEnd type="none" w="sm" len="sm"/>
            </a:ln>
          </p:spPr>
        </p:cxnSp>
        <p:sp>
          <p:nvSpPr>
            <p:cNvPr id="575" name="Google Shape;575;p82"/>
            <p:cNvSpPr txBox="1"/>
            <p:nvPr/>
          </p:nvSpPr>
          <p:spPr>
            <a:xfrm>
              <a:off x="5962125" y="1315125"/>
              <a:ext cx="25401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a:p>
              <a:pPr marL="0" lvl="0" indent="0" algn="l" rtl="0">
                <a:lnSpc>
                  <a:spcPct val="115000"/>
                </a:lnSpc>
                <a:spcBef>
                  <a:spcPts val="0"/>
                </a:spcBef>
                <a:spcAft>
                  <a:spcPts val="0"/>
                </a:spcAft>
                <a:buNone/>
              </a:pPr>
              <a:r>
                <a:rPr lang="en" sz="1300" b="1">
                  <a:latin typeface="Roboto"/>
                  <a:ea typeface="Roboto"/>
                  <a:cs typeface="Roboto"/>
                  <a:sym typeface="Roboto"/>
                </a:rPr>
                <a:t>Establish a clear purpose for the learning.</a:t>
              </a:r>
              <a:endParaRPr sz="1300" b="1">
                <a:latin typeface="Roboto"/>
                <a:ea typeface="Roboto"/>
                <a:cs typeface="Roboto"/>
                <a:sym typeface="Roboto"/>
              </a:endParaRPr>
            </a:p>
          </p:txBody>
        </p:sp>
      </p:grpSp>
      <p:grpSp>
        <p:nvGrpSpPr>
          <p:cNvPr id="576" name="Google Shape;576;p82"/>
          <p:cNvGrpSpPr/>
          <p:nvPr/>
        </p:nvGrpSpPr>
        <p:grpSpPr>
          <a:xfrm>
            <a:off x="3056025" y="3077940"/>
            <a:ext cx="2955600" cy="1143785"/>
            <a:chOff x="3056025" y="3535140"/>
            <a:chExt cx="2955600" cy="1143785"/>
          </a:xfrm>
        </p:grpSpPr>
        <p:cxnSp>
          <p:nvCxnSpPr>
            <p:cNvPr id="577" name="Google Shape;577;p82"/>
            <p:cNvCxnSpPr/>
            <p:nvPr/>
          </p:nvCxnSpPr>
          <p:spPr>
            <a:xfrm rot="10800000">
              <a:off x="4556399" y="3535140"/>
              <a:ext cx="0" cy="460500"/>
            </a:xfrm>
            <a:prstGeom prst="straightConnector1">
              <a:avLst/>
            </a:prstGeom>
            <a:noFill/>
            <a:ln w="19050" cap="flat" cmpd="sng">
              <a:solidFill>
                <a:schemeClr val="accent4"/>
              </a:solidFill>
              <a:prstDash val="solid"/>
              <a:round/>
              <a:headEnd type="oval" w="med" len="med"/>
              <a:tailEnd type="none" w="sm" len="sm"/>
            </a:ln>
          </p:spPr>
        </p:cxnSp>
        <p:sp>
          <p:nvSpPr>
            <p:cNvPr id="578" name="Google Shape;578;p82"/>
            <p:cNvSpPr txBox="1"/>
            <p:nvPr/>
          </p:nvSpPr>
          <p:spPr>
            <a:xfrm>
              <a:off x="3056025" y="4009325"/>
              <a:ext cx="29556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marL="0" lvl="0" indent="0" algn="ctr" rtl="0">
                <a:lnSpc>
                  <a:spcPct val="115000"/>
                </a:lnSpc>
                <a:spcBef>
                  <a:spcPts val="0"/>
                </a:spcBef>
                <a:spcAft>
                  <a:spcPts val="0"/>
                </a:spcAft>
                <a:buNone/>
              </a:pPr>
              <a:endParaRPr sz="1100">
                <a:latin typeface="Roboto"/>
                <a:ea typeface="Roboto"/>
                <a:cs typeface="Roboto"/>
                <a:sym typeface="Roboto"/>
              </a:endParaRPr>
            </a:p>
            <a:p>
              <a:pPr marL="0" lvl="0" indent="0" algn="ctr" rtl="0">
                <a:lnSpc>
                  <a:spcPct val="115000"/>
                </a:lnSpc>
                <a:spcBef>
                  <a:spcPts val="0"/>
                </a:spcBef>
                <a:spcAft>
                  <a:spcPts val="0"/>
                </a:spcAft>
                <a:buNone/>
              </a:pPr>
              <a:r>
                <a:rPr lang="en" sz="1300" b="1">
                  <a:latin typeface="Roboto"/>
                  <a:ea typeface="Roboto"/>
                  <a:cs typeface="Roboto"/>
                  <a:sym typeface="Roboto"/>
                </a:rPr>
                <a:t>Determine the best time, place, and delivery model for the learning.</a:t>
              </a:r>
              <a:endParaRPr sz="1300" b="1">
                <a:latin typeface="Roboto"/>
                <a:ea typeface="Roboto"/>
                <a:cs typeface="Roboto"/>
                <a:sym typeface="Roboto"/>
              </a:endParaRPr>
            </a:p>
          </p:txBody>
        </p:sp>
      </p:grpSp>
      <p:sp>
        <p:nvSpPr>
          <p:cNvPr id="579" name="Google Shape;579;p82"/>
          <p:cNvSpPr txBox="1"/>
          <p:nvPr/>
        </p:nvSpPr>
        <p:spPr>
          <a:xfrm>
            <a:off x="3688875" y="1600050"/>
            <a:ext cx="1797600" cy="803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a:latin typeface="Roboto"/>
                <a:ea typeface="Roboto"/>
                <a:cs typeface="Roboto"/>
                <a:sym typeface="Roboto"/>
              </a:rPr>
              <a:t>Turnkey Considerations</a:t>
            </a:r>
            <a:endParaRPr sz="1800"/>
          </a:p>
        </p:txBody>
      </p:sp>
      <p:sp>
        <p:nvSpPr>
          <p:cNvPr id="580" name="Google Shape;580;p82"/>
          <p:cNvSpPr/>
          <p:nvPr/>
        </p:nvSpPr>
        <p:spPr>
          <a:xfrm rot="1800047">
            <a:off x="3219843" y="629234"/>
            <a:ext cx="2690936" cy="2690936"/>
          </a:xfrm>
          <a:prstGeom prst="blockArc">
            <a:avLst>
              <a:gd name="adj1" fmla="val 14414370"/>
              <a:gd name="adj2" fmla="val 694"/>
              <a:gd name="adj3" fmla="val 9562"/>
            </a:avLst>
          </a:prstGeom>
          <a:solidFill>
            <a:schemeClr val="accent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81" name="Google Shape;581;p82"/>
          <p:cNvSpPr/>
          <p:nvPr/>
        </p:nvSpPr>
        <p:spPr>
          <a:xfrm rot="-1800047" flipH="1">
            <a:off x="3221956" y="629234"/>
            <a:ext cx="2690936" cy="2690936"/>
          </a:xfrm>
          <a:prstGeom prst="blockArc">
            <a:avLst>
              <a:gd name="adj1" fmla="val 14348563"/>
              <a:gd name="adj2" fmla="val 21472873"/>
              <a:gd name="adj3" fmla="val 9381"/>
            </a:avLst>
          </a:prstGeom>
          <a:solidFill>
            <a:schemeClr val="accent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82" name="Google Shape;582;p82"/>
          <p:cNvSpPr/>
          <p:nvPr/>
        </p:nvSpPr>
        <p:spPr>
          <a:xfrm rot="-8100000">
            <a:off x="4382715" y="570193"/>
            <a:ext cx="363170" cy="36317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83" name="Google Shape;583;p82"/>
          <p:cNvSpPr/>
          <p:nvPr/>
        </p:nvSpPr>
        <p:spPr>
          <a:xfrm rot="-9000757" flipH="1">
            <a:off x="3220953" y="627608"/>
            <a:ext cx="2690226" cy="2690226"/>
          </a:xfrm>
          <a:prstGeom prst="blockArc">
            <a:avLst>
              <a:gd name="adj1" fmla="val 14316164"/>
              <a:gd name="adj2" fmla="val 21502663"/>
              <a:gd name="adj3" fmla="val 9415"/>
            </a:avLst>
          </a:prstGeom>
          <a:solidFill>
            <a:schemeClr val="accent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2"/>
          <p:cNvSpPr/>
          <p:nvPr/>
        </p:nvSpPr>
        <p:spPr>
          <a:xfrm rot="-1027861">
            <a:off x="5485874" y="2392632"/>
            <a:ext cx="312672" cy="312672"/>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85" name="Google Shape;585;p82"/>
          <p:cNvSpPr/>
          <p:nvPr/>
        </p:nvSpPr>
        <p:spPr>
          <a:xfrm rot="6359841">
            <a:off x="3315801" y="2390562"/>
            <a:ext cx="363580" cy="36358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3"/>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Stakeholder Engagement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4"/>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Who are your stakeholders?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85"/>
          <p:cNvPicPr preferRelativeResize="0"/>
          <p:nvPr/>
        </p:nvPicPr>
        <p:blipFill>
          <a:blip r:embed="rId3">
            <a:alphaModFix/>
          </a:blip>
          <a:stretch>
            <a:fillRect/>
          </a:stretch>
        </p:blipFill>
        <p:spPr>
          <a:xfrm>
            <a:off x="725325" y="409900"/>
            <a:ext cx="7604925" cy="37401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86"/>
          <p:cNvPicPr preferRelativeResize="0"/>
          <p:nvPr/>
        </p:nvPicPr>
        <p:blipFill>
          <a:blip r:embed="rId3">
            <a:alphaModFix/>
          </a:blip>
          <a:stretch>
            <a:fillRect/>
          </a:stretch>
        </p:blipFill>
        <p:spPr>
          <a:xfrm>
            <a:off x="765900" y="456850"/>
            <a:ext cx="7612199" cy="367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1"/>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Meet Your Schools</a:t>
            </a:r>
            <a:endParaRPr/>
          </a:p>
        </p:txBody>
      </p:sp>
      <p:sp>
        <p:nvSpPr>
          <p:cNvPr id="278" name="Google Shape;278;p51"/>
          <p:cNvSpPr txBox="1">
            <a:spLocks noGrp="1"/>
          </p:cNvSpPr>
          <p:nvPr>
            <p:ph type="body" idx="1"/>
          </p:nvPr>
        </p:nvSpPr>
        <p:spPr>
          <a:xfrm>
            <a:off x="1420092" y="2434701"/>
            <a:ext cx="6255300" cy="11253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Add slides featuring schools in your region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87"/>
          <p:cNvPicPr preferRelativeResize="0"/>
          <p:nvPr/>
        </p:nvPicPr>
        <p:blipFill>
          <a:blip r:embed="rId3">
            <a:alphaModFix/>
          </a:blip>
          <a:stretch>
            <a:fillRect/>
          </a:stretch>
        </p:blipFill>
        <p:spPr>
          <a:xfrm>
            <a:off x="1097850" y="377700"/>
            <a:ext cx="6948300" cy="3725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88"/>
          <p:cNvPicPr preferRelativeResize="0"/>
          <p:nvPr/>
        </p:nvPicPr>
        <p:blipFill>
          <a:blip r:embed="rId3">
            <a:alphaModFix/>
          </a:blip>
          <a:stretch>
            <a:fillRect/>
          </a:stretch>
        </p:blipFill>
        <p:spPr>
          <a:xfrm>
            <a:off x="1172975" y="178150"/>
            <a:ext cx="6378351" cy="4097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9"/>
          <p:cNvSpPr txBox="1">
            <a:spLocks noGrp="1"/>
          </p:cNvSpPr>
          <p:nvPr>
            <p:ph type="title"/>
          </p:nvPr>
        </p:nvSpPr>
        <p:spPr>
          <a:xfrm>
            <a:off x="629841" y="342900"/>
            <a:ext cx="2949000" cy="1200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Communication Plan</a:t>
            </a:r>
            <a:endParaRPr/>
          </a:p>
        </p:txBody>
      </p:sp>
      <p:sp>
        <p:nvSpPr>
          <p:cNvPr id="621" name="Google Shape;621;p89"/>
          <p:cNvSpPr txBox="1">
            <a:spLocks noGrp="1"/>
          </p:cNvSpPr>
          <p:nvPr>
            <p:ph type="body" idx="1"/>
          </p:nvPr>
        </p:nvSpPr>
        <p:spPr>
          <a:xfrm>
            <a:off x="629841" y="1543050"/>
            <a:ext cx="2949000" cy="2858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Begin working on and/or updating your Communication Plan. </a:t>
            </a:r>
            <a:endParaRPr/>
          </a:p>
          <a:p>
            <a:pPr marL="0" lvl="0" indent="0" algn="l" rtl="0">
              <a:spcBef>
                <a:spcPts val="800"/>
              </a:spcBef>
              <a:spcAft>
                <a:spcPts val="0"/>
              </a:spcAft>
              <a:buNone/>
            </a:pPr>
            <a:r>
              <a:rPr lang="en" u="sng">
                <a:solidFill>
                  <a:schemeClr val="accent1"/>
                </a:solidFill>
                <a:hlinkClick r:id="rId3">
                  <a:extLst>
                    <a:ext uri="{A12FA001-AC4F-418D-AE19-62706E023703}">
                      <ahyp:hlinkClr xmlns:ahyp="http://schemas.microsoft.com/office/drawing/2018/hyperlinkcolor" val="tx"/>
                    </a:ext>
                  </a:extLst>
                </a:hlinkClick>
              </a:rPr>
              <a:t>PDF </a:t>
            </a:r>
            <a:r>
              <a:rPr lang="en"/>
              <a:t>Version/ </a:t>
            </a:r>
            <a:r>
              <a:rPr lang="en" u="sng">
                <a:solidFill>
                  <a:schemeClr val="accent1"/>
                </a:solidFill>
                <a:hlinkClick r:id="rId4">
                  <a:extLst>
                    <a:ext uri="{A12FA001-AC4F-418D-AE19-62706E023703}">
                      <ahyp:hlinkClr xmlns:ahyp="http://schemas.microsoft.com/office/drawing/2018/hyperlinkcolor" val="tx"/>
                    </a:ext>
                  </a:extLst>
                </a:hlinkClick>
              </a:rPr>
              <a:t>Word </a:t>
            </a:r>
            <a:r>
              <a:rPr lang="en"/>
              <a:t>Version</a:t>
            </a:r>
            <a:endParaRPr/>
          </a:p>
          <a:p>
            <a:pPr marL="0" lvl="0" indent="0" algn="l" rtl="0">
              <a:spcBef>
                <a:spcPts val="800"/>
              </a:spcBef>
              <a:spcAft>
                <a:spcPts val="0"/>
              </a:spcAft>
              <a:buNone/>
            </a:pPr>
            <a:endParaRPr/>
          </a:p>
          <a:p>
            <a:pPr marL="0" lvl="0" indent="0" algn="l" rtl="0">
              <a:spcBef>
                <a:spcPts val="800"/>
              </a:spcBef>
              <a:spcAft>
                <a:spcPts val="0"/>
              </a:spcAft>
              <a:buNone/>
            </a:pPr>
            <a:r>
              <a:rPr lang="en"/>
              <a:t>Other Communication Materials: </a:t>
            </a:r>
            <a:endParaRPr/>
          </a:p>
          <a:p>
            <a:pPr marL="457200" lvl="0" indent="-304800" algn="l" rtl="0">
              <a:spcBef>
                <a:spcPts val="800"/>
              </a:spcBef>
              <a:spcAft>
                <a:spcPts val="0"/>
              </a:spcAft>
              <a:buSzPts val="1200"/>
              <a:buChar char="●"/>
            </a:pPr>
            <a:r>
              <a:rPr lang="en" u="sng">
                <a:solidFill>
                  <a:schemeClr val="accent1"/>
                </a:solidFill>
                <a:hlinkClick r:id="rId5">
                  <a:extLst>
                    <a:ext uri="{A12FA001-AC4F-418D-AE19-62706E023703}">
                      <ahyp:hlinkClr xmlns:ahyp="http://schemas.microsoft.com/office/drawing/2018/hyperlinkcolor" val="tx"/>
                    </a:ext>
                  </a:extLst>
                </a:hlinkClick>
              </a:rPr>
              <a:t>8 Steps to Effective Communication</a:t>
            </a:r>
            <a:endParaRPr>
              <a:solidFill>
                <a:schemeClr val="accent1"/>
              </a:solidFill>
            </a:endParaRPr>
          </a:p>
          <a:p>
            <a:pPr marL="457200" lvl="0" indent="-304800" algn="l" rtl="0">
              <a:spcBef>
                <a:spcPts val="0"/>
              </a:spcBef>
              <a:spcAft>
                <a:spcPts val="0"/>
              </a:spcAft>
              <a:buSzPts val="1200"/>
              <a:buChar char="●"/>
            </a:pPr>
            <a:r>
              <a:rPr lang="en" u="sng">
                <a:solidFill>
                  <a:schemeClr val="accent1"/>
                </a:solidFill>
                <a:hlinkClick r:id="rId6">
                  <a:extLst>
                    <a:ext uri="{A12FA001-AC4F-418D-AE19-62706E023703}">
                      <ahyp:hlinkClr xmlns:ahyp="http://schemas.microsoft.com/office/drawing/2018/hyperlinkcolor" val="tx"/>
                    </a:ext>
                  </a:extLst>
                </a:hlinkClick>
              </a:rPr>
              <a:t>Creating a Robust Communication Plan (9 Steps) </a:t>
            </a:r>
            <a:endParaRPr>
              <a:solidFill>
                <a:schemeClr val="accent1"/>
              </a:solidFill>
            </a:endParaRPr>
          </a:p>
          <a:p>
            <a:pPr marL="457200" lvl="0" indent="-304800" algn="l" rtl="0">
              <a:spcBef>
                <a:spcPts val="0"/>
              </a:spcBef>
              <a:spcAft>
                <a:spcPts val="0"/>
              </a:spcAft>
              <a:buSzPts val="1200"/>
              <a:buChar char="●"/>
            </a:pPr>
            <a:r>
              <a:rPr lang="en" u="sng">
                <a:solidFill>
                  <a:schemeClr val="accent1"/>
                </a:solidFill>
                <a:hlinkClick r:id="rId7">
                  <a:extLst>
                    <a:ext uri="{A12FA001-AC4F-418D-AE19-62706E023703}">
                      <ahyp:hlinkClr xmlns:ahyp="http://schemas.microsoft.com/office/drawing/2018/hyperlinkcolor" val="tx"/>
                    </a:ext>
                  </a:extLst>
                </a:hlinkClick>
              </a:rPr>
              <a:t>Developing a Message Map (pages 81-89)</a:t>
            </a:r>
            <a:endParaRPr>
              <a:solidFill>
                <a:schemeClr val="accent1"/>
              </a:solidFill>
            </a:endParaRPr>
          </a:p>
        </p:txBody>
      </p:sp>
      <p:pic>
        <p:nvPicPr>
          <p:cNvPr id="622" name="Google Shape;622;p89"/>
          <p:cNvPicPr preferRelativeResize="0"/>
          <p:nvPr/>
        </p:nvPicPr>
        <p:blipFill rotWithShape="1">
          <a:blip r:embed="rId8">
            <a:alphaModFix/>
          </a:blip>
          <a:srcRect l="23994" t="4999" r="23989" b="13976"/>
          <a:stretch/>
        </p:blipFill>
        <p:spPr>
          <a:xfrm>
            <a:off x="4694450" y="994024"/>
            <a:ext cx="4081901" cy="3122749"/>
          </a:xfrm>
          <a:prstGeom prst="rect">
            <a:avLst/>
          </a:prstGeom>
          <a:noFill/>
          <a:ln w="9525" cap="flat" cmpd="sng">
            <a:solidFill>
              <a:schemeClr val="accent2"/>
            </a:solidFill>
            <a:prstDash val="solid"/>
            <a:round/>
            <a:headEnd type="none" w="sm" len="sm"/>
            <a:tailEnd type="none" w="sm" len="sm"/>
          </a:ln>
          <a:effectLst>
            <a:outerShdw blurRad="57150" dist="304800" dir="9000000" algn="bl" rotWithShape="0">
              <a:schemeClr val="accent2">
                <a:alpha val="50000"/>
              </a:scheme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90"/>
          <p:cNvSpPr txBox="1">
            <a:spLocks noGrp="1"/>
          </p:cNvSpPr>
          <p:nvPr>
            <p:ph type="title"/>
          </p:nvPr>
        </p:nvSpPr>
        <p:spPr>
          <a:xfrm>
            <a:off x="628650" y="207466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LUNCH</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aphicFrame>
        <p:nvGraphicFramePr>
          <p:cNvPr id="632" name="Google Shape;632;p91"/>
          <p:cNvGraphicFramePr/>
          <p:nvPr/>
        </p:nvGraphicFramePr>
        <p:xfrm>
          <a:off x="952500" y="6608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tc>
                <a:extLst>
                  <a:ext uri="{0D108BD9-81ED-4DB2-BD59-A6C34878D82A}">
                    <a16:rowId xmlns:a16="http://schemas.microsoft.com/office/drawing/2014/main" val="10000"/>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2"/>
          <p:cNvSpPr txBox="1">
            <a:spLocks noGrp="1"/>
          </p:cNvSpPr>
          <p:nvPr>
            <p:ph type="title"/>
          </p:nvPr>
        </p:nvSpPr>
        <p:spPr>
          <a:xfrm>
            <a:off x="629841" y="342900"/>
            <a:ext cx="2949000" cy="1200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Data Dive- Building &amp; System Report Card</a:t>
            </a:r>
            <a:endParaRPr/>
          </a:p>
        </p:txBody>
      </p:sp>
      <p:sp>
        <p:nvSpPr>
          <p:cNvPr id="638" name="Google Shape;638;p92"/>
          <p:cNvSpPr txBox="1">
            <a:spLocks noGrp="1"/>
          </p:cNvSpPr>
          <p:nvPr>
            <p:ph type="body" idx="1"/>
          </p:nvPr>
        </p:nvSpPr>
        <p:spPr>
          <a:xfrm>
            <a:off x="629841" y="1543050"/>
            <a:ext cx="2949000" cy="28587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AutoNum type="arabicPeriod"/>
            </a:pPr>
            <a:r>
              <a:rPr lang="en" sz="1800"/>
              <a:t>Open your system and building accountability report. </a:t>
            </a:r>
            <a:endParaRPr sz="1800"/>
          </a:p>
          <a:p>
            <a:pPr marL="914400" lvl="1" indent="-336550" algn="l" rtl="0">
              <a:spcBef>
                <a:spcPts val="0"/>
              </a:spcBef>
              <a:spcAft>
                <a:spcPts val="0"/>
              </a:spcAft>
              <a:buClr>
                <a:schemeClr val="accent2"/>
              </a:buClr>
              <a:buSzPts val="1700"/>
              <a:buAutoNum type="alphaLcPeriod"/>
            </a:pPr>
            <a:r>
              <a:rPr lang="en" sz="1700" u="sng">
                <a:solidFill>
                  <a:schemeClr val="accent1"/>
                </a:solidFill>
                <a:hlinkClick r:id="rId3">
                  <a:extLst>
                    <a:ext uri="{A12FA001-AC4F-418D-AE19-62706E023703}">
                      <ahyp:hlinkClr xmlns:ahyp="http://schemas.microsoft.com/office/drawing/2018/hyperlinkcolor" val="tx"/>
                    </a:ext>
                  </a:extLst>
                </a:hlinkClick>
              </a:rPr>
              <a:t>https://datacentral.ksde.org/acct_rpt.aspx</a:t>
            </a:r>
            <a:r>
              <a:rPr lang="en" sz="1700">
                <a:solidFill>
                  <a:schemeClr val="accent1"/>
                </a:solidFill>
              </a:rPr>
              <a:t> </a:t>
            </a:r>
            <a:endParaRPr sz="1700">
              <a:solidFill>
                <a:schemeClr val="accent1"/>
              </a:solidFill>
            </a:endParaRPr>
          </a:p>
          <a:p>
            <a:pPr marL="457200" lvl="0" indent="-342900" algn="l" rtl="0">
              <a:spcBef>
                <a:spcPts val="0"/>
              </a:spcBef>
              <a:spcAft>
                <a:spcPts val="0"/>
              </a:spcAft>
              <a:buSzPts val="1800"/>
              <a:buAutoNum type="arabicPeriod"/>
            </a:pPr>
            <a:r>
              <a:rPr lang="en" sz="1800"/>
              <a:t>With your team, complete the </a:t>
            </a:r>
            <a:r>
              <a:rPr lang="en" sz="1800" u="sng">
                <a:solidFill>
                  <a:schemeClr val="accent1"/>
                </a:solidFill>
                <a:hlinkClick r:id="rId4">
                  <a:extLst>
                    <a:ext uri="{A12FA001-AC4F-418D-AE19-62706E023703}">
                      <ahyp:hlinkClr xmlns:ahyp="http://schemas.microsoft.com/office/drawing/2018/hyperlinkcolor" val="tx"/>
                    </a:ext>
                  </a:extLst>
                </a:hlinkClick>
              </a:rPr>
              <a:t>15 minute Data Dive</a:t>
            </a:r>
            <a:r>
              <a:rPr lang="en" sz="1800"/>
              <a:t> using your Accountability Reports. </a:t>
            </a:r>
            <a:endParaRPr sz="1800"/>
          </a:p>
        </p:txBody>
      </p:sp>
      <p:pic>
        <p:nvPicPr>
          <p:cNvPr id="639" name="Google Shape;639;p92"/>
          <p:cNvPicPr preferRelativeResize="0"/>
          <p:nvPr/>
        </p:nvPicPr>
        <p:blipFill rotWithShape="1">
          <a:blip r:embed="rId5">
            <a:alphaModFix/>
          </a:blip>
          <a:srcRect l="7166" b="19237"/>
          <a:stretch/>
        </p:blipFill>
        <p:spPr>
          <a:xfrm>
            <a:off x="4385675" y="152400"/>
            <a:ext cx="4275677" cy="1966376"/>
          </a:xfrm>
          <a:prstGeom prst="rect">
            <a:avLst/>
          </a:prstGeom>
          <a:noFill/>
          <a:ln>
            <a:noFill/>
          </a:ln>
        </p:spPr>
      </p:pic>
      <p:pic>
        <p:nvPicPr>
          <p:cNvPr id="640" name="Google Shape;640;p92"/>
          <p:cNvPicPr preferRelativeResize="0"/>
          <p:nvPr/>
        </p:nvPicPr>
        <p:blipFill rotWithShape="1">
          <a:blip r:embed="rId6">
            <a:alphaModFix/>
          </a:blip>
          <a:srcRect l="29016" t="13200" r="34099" b="14508"/>
          <a:stretch/>
        </p:blipFill>
        <p:spPr>
          <a:xfrm>
            <a:off x="5536425" y="2053000"/>
            <a:ext cx="1879301" cy="2467300"/>
          </a:xfrm>
          <a:prstGeom prst="rect">
            <a:avLst/>
          </a:prstGeom>
          <a:noFill/>
          <a:ln w="9525" cap="flat" cmpd="sng">
            <a:solidFill>
              <a:schemeClr val="accent2"/>
            </a:solidFill>
            <a:prstDash val="solid"/>
            <a:round/>
            <a:headEnd type="none" w="sm" len="sm"/>
            <a:tailEnd type="none" w="sm" len="sm"/>
          </a:ln>
          <a:effectLst>
            <a:outerShdw blurRad="57150" dist="209550" dir="9000000" algn="bl" rotWithShape="0">
              <a:schemeClr val="accent2">
                <a:alpha val="50000"/>
              </a:scheme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3"/>
          <p:cNvSpPr txBox="1">
            <a:spLocks noGrp="1"/>
          </p:cNvSpPr>
          <p:nvPr>
            <p:ph type="title"/>
          </p:nvPr>
        </p:nvSpPr>
        <p:spPr>
          <a:xfrm>
            <a:off x="629841" y="38100"/>
            <a:ext cx="2949000" cy="1200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Culture Survey</a:t>
            </a:r>
            <a:endParaRPr/>
          </a:p>
        </p:txBody>
      </p:sp>
      <p:sp>
        <p:nvSpPr>
          <p:cNvPr id="646" name="Google Shape;646;p93"/>
          <p:cNvSpPr txBox="1">
            <a:spLocks noGrp="1"/>
          </p:cNvSpPr>
          <p:nvPr>
            <p:ph type="body" idx="1"/>
          </p:nvPr>
        </p:nvSpPr>
        <p:spPr>
          <a:xfrm>
            <a:off x="629841" y="1238250"/>
            <a:ext cx="2949000" cy="2858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500"/>
              <a:t>Use the Redesign School Culture Survey completed during the application period (spring 2021) to do a needs assessment.</a:t>
            </a:r>
            <a:endParaRPr sz="1500"/>
          </a:p>
          <a:p>
            <a:pPr marL="0" lvl="0" indent="0" algn="l" rtl="0">
              <a:spcBef>
                <a:spcPts val="800"/>
              </a:spcBef>
              <a:spcAft>
                <a:spcPts val="0"/>
              </a:spcAft>
              <a:buNone/>
            </a:pPr>
            <a:endParaRPr sz="1500"/>
          </a:p>
          <a:p>
            <a:pPr marL="457200" lvl="0" indent="-323850" algn="l" rtl="0">
              <a:spcBef>
                <a:spcPts val="800"/>
              </a:spcBef>
              <a:spcAft>
                <a:spcPts val="0"/>
              </a:spcAft>
              <a:buSzPts val="1500"/>
              <a:buAutoNum type="arabicPeriod"/>
            </a:pPr>
            <a:r>
              <a:rPr lang="en" sz="1500"/>
              <a:t>Obtain your school’s copy of the Building Culture Survey. You can view the questions </a:t>
            </a:r>
            <a:r>
              <a:rPr lang="en" sz="1500" u="sng">
                <a:solidFill>
                  <a:schemeClr val="accent1"/>
                </a:solidFill>
                <a:hlinkClick r:id="rId3">
                  <a:extLst>
                    <a:ext uri="{A12FA001-AC4F-418D-AE19-62706E023703}">
                      <ahyp:hlinkClr xmlns:ahyp="http://schemas.microsoft.com/office/drawing/2018/hyperlinkcolor" val="tx"/>
                    </a:ext>
                  </a:extLst>
                </a:hlinkClick>
              </a:rPr>
              <a:t>here</a:t>
            </a:r>
            <a:r>
              <a:rPr lang="en" sz="1500"/>
              <a:t>. </a:t>
            </a:r>
            <a:endParaRPr sz="1500"/>
          </a:p>
          <a:p>
            <a:pPr marL="457200" lvl="0" indent="-323850" algn="l" rtl="0">
              <a:spcBef>
                <a:spcPts val="0"/>
              </a:spcBef>
              <a:spcAft>
                <a:spcPts val="0"/>
              </a:spcAft>
              <a:buSzPts val="1500"/>
              <a:buAutoNum type="arabicPeriod"/>
            </a:pPr>
            <a:r>
              <a:rPr lang="en" sz="1500"/>
              <a:t>With your team, complete the </a:t>
            </a:r>
            <a:r>
              <a:rPr lang="en" sz="1500" u="sng">
                <a:solidFill>
                  <a:schemeClr val="accent1"/>
                </a:solidFill>
                <a:hlinkClick r:id="rId4">
                  <a:extLst>
                    <a:ext uri="{A12FA001-AC4F-418D-AE19-62706E023703}">
                      <ahyp:hlinkClr xmlns:ahyp="http://schemas.microsoft.com/office/drawing/2018/hyperlinkcolor" val="tx"/>
                    </a:ext>
                  </a:extLst>
                </a:hlinkClick>
              </a:rPr>
              <a:t>15 minute Data Dive</a:t>
            </a:r>
            <a:r>
              <a:rPr lang="en" sz="1500"/>
              <a:t> using your Accountability Reports.</a:t>
            </a:r>
            <a:endParaRPr sz="1500"/>
          </a:p>
          <a:p>
            <a:pPr marL="0" lvl="0" indent="0" algn="l" rtl="0">
              <a:spcBef>
                <a:spcPts val="800"/>
              </a:spcBef>
              <a:spcAft>
                <a:spcPts val="0"/>
              </a:spcAft>
              <a:buNone/>
            </a:pPr>
            <a:endParaRPr/>
          </a:p>
        </p:txBody>
      </p:sp>
      <p:pic>
        <p:nvPicPr>
          <p:cNvPr id="647" name="Google Shape;647;p93"/>
          <p:cNvPicPr preferRelativeResize="0"/>
          <p:nvPr/>
        </p:nvPicPr>
        <p:blipFill rotWithShape="1">
          <a:blip r:embed="rId5">
            <a:alphaModFix/>
          </a:blip>
          <a:srcRect l="29016" t="13200" r="34099" b="14508"/>
          <a:stretch/>
        </p:blipFill>
        <p:spPr>
          <a:xfrm>
            <a:off x="5486875" y="849950"/>
            <a:ext cx="2622926" cy="3443599"/>
          </a:xfrm>
          <a:prstGeom prst="rect">
            <a:avLst/>
          </a:prstGeom>
          <a:noFill/>
          <a:ln w="9525" cap="flat" cmpd="sng">
            <a:solidFill>
              <a:schemeClr val="accent2"/>
            </a:solidFill>
            <a:prstDash val="solid"/>
            <a:round/>
            <a:headEnd type="none" w="sm" len="sm"/>
            <a:tailEnd type="none" w="sm" len="sm"/>
          </a:ln>
          <a:effectLst>
            <a:outerShdw blurRad="57150" dist="209550" dir="9000000" algn="bl" rotWithShape="0">
              <a:schemeClr val="accent2">
                <a:alpha val="50000"/>
              </a:scheme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4"/>
          <p:cNvSpPr txBox="1">
            <a:spLocks noGrp="1"/>
          </p:cNvSpPr>
          <p:nvPr>
            <p:ph type="title"/>
          </p:nvPr>
        </p:nvSpPr>
        <p:spPr>
          <a:xfrm>
            <a:off x="629841" y="342900"/>
            <a:ext cx="2949000" cy="1200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Readiness Assessment</a:t>
            </a:r>
            <a:endParaRPr/>
          </a:p>
        </p:txBody>
      </p:sp>
      <p:sp>
        <p:nvSpPr>
          <p:cNvPr id="653" name="Google Shape;653;p94"/>
          <p:cNvSpPr txBox="1">
            <a:spLocks noGrp="1"/>
          </p:cNvSpPr>
          <p:nvPr>
            <p:ph type="body" idx="1"/>
          </p:nvPr>
        </p:nvSpPr>
        <p:spPr>
          <a:xfrm>
            <a:off x="629841" y="1543050"/>
            <a:ext cx="2949000" cy="2858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a:t>Work through the Organizational Change </a:t>
            </a:r>
            <a:r>
              <a:rPr lang="en" sz="1400" u="sng">
                <a:solidFill>
                  <a:schemeClr val="accent1"/>
                </a:solidFill>
                <a:hlinkClick r:id="rId3">
                  <a:extLst>
                    <a:ext uri="{A12FA001-AC4F-418D-AE19-62706E023703}">
                      <ahyp:hlinkClr xmlns:ahyp="http://schemas.microsoft.com/office/drawing/2018/hyperlinkcolor" val="tx"/>
                    </a:ext>
                  </a:extLst>
                </a:hlinkClick>
              </a:rPr>
              <a:t>Readiness Assessment</a:t>
            </a:r>
            <a:endParaRPr sz="1400">
              <a:solidFill>
                <a:schemeClr val="accent1"/>
              </a:solidFill>
            </a:endParaRPr>
          </a:p>
          <a:p>
            <a:pPr marL="457200" lvl="0" indent="-317500" algn="l" rtl="0">
              <a:spcBef>
                <a:spcPts val="800"/>
              </a:spcBef>
              <a:spcAft>
                <a:spcPts val="0"/>
              </a:spcAft>
              <a:buSzPts val="1400"/>
              <a:buAutoNum type="arabicPeriod"/>
            </a:pPr>
            <a:r>
              <a:rPr lang="en" sz="1400"/>
              <a:t>Read the chapter on change readiness. </a:t>
            </a:r>
            <a:endParaRPr sz="1400"/>
          </a:p>
          <a:p>
            <a:pPr marL="457200" lvl="0" indent="-317500" algn="l" rtl="0">
              <a:spcBef>
                <a:spcPts val="0"/>
              </a:spcBef>
              <a:spcAft>
                <a:spcPts val="0"/>
              </a:spcAft>
              <a:buSzPts val="1400"/>
              <a:buAutoNum type="arabicPeriod"/>
            </a:pPr>
            <a:r>
              <a:rPr lang="en" sz="1400"/>
              <a:t>Consider a change that you have experienced in education. </a:t>
            </a:r>
            <a:endParaRPr sz="1400"/>
          </a:p>
          <a:p>
            <a:pPr marL="914400" lvl="1" indent="-311150" algn="l" rtl="0">
              <a:spcBef>
                <a:spcPts val="0"/>
              </a:spcBef>
              <a:spcAft>
                <a:spcPts val="0"/>
              </a:spcAft>
              <a:buSzPts val="1300"/>
              <a:buAutoNum type="alphaLcPeriod"/>
            </a:pPr>
            <a:r>
              <a:rPr lang="en" sz="1300"/>
              <a:t>How did it go? </a:t>
            </a:r>
            <a:endParaRPr sz="1300"/>
          </a:p>
          <a:p>
            <a:pPr marL="914400" lvl="1" indent="-311150" algn="l" rtl="0">
              <a:spcBef>
                <a:spcPts val="0"/>
              </a:spcBef>
              <a:spcAft>
                <a:spcPts val="0"/>
              </a:spcAft>
              <a:buSzPts val="1300"/>
              <a:buAutoNum type="alphaLcPeriod"/>
            </a:pPr>
            <a:r>
              <a:rPr lang="en" sz="1300"/>
              <a:t>Why did it succeed/fail?</a:t>
            </a:r>
            <a:endParaRPr sz="1300"/>
          </a:p>
          <a:p>
            <a:pPr marL="457200" lvl="0" indent="-317500" algn="l" rtl="0">
              <a:spcBef>
                <a:spcPts val="0"/>
              </a:spcBef>
              <a:spcAft>
                <a:spcPts val="0"/>
              </a:spcAft>
              <a:buSzPts val="1400"/>
              <a:buAutoNum type="arabicPeriod"/>
            </a:pPr>
            <a:r>
              <a:rPr lang="en" sz="1400"/>
              <a:t>Discuss- What will you need to do, remember, etc. to ensure the changes made through redesign are supported and successful? </a:t>
            </a:r>
            <a:endParaRPr sz="1400"/>
          </a:p>
        </p:txBody>
      </p:sp>
      <p:pic>
        <p:nvPicPr>
          <p:cNvPr id="654" name="Google Shape;654;p94"/>
          <p:cNvPicPr preferRelativeResize="0"/>
          <p:nvPr/>
        </p:nvPicPr>
        <p:blipFill>
          <a:blip r:embed="rId4">
            <a:alphaModFix/>
          </a:blip>
          <a:stretch>
            <a:fillRect/>
          </a:stretch>
        </p:blipFill>
        <p:spPr>
          <a:xfrm>
            <a:off x="4360375" y="895700"/>
            <a:ext cx="4193201" cy="31481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aphicFrame>
        <p:nvGraphicFramePr>
          <p:cNvPr id="659" name="Google Shape;659;p95"/>
          <p:cNvGraphicFramePr/>
          <p:nvPr/>
        </p:nvGraphicFramePr>
        <p:xfrm>
          <a:off x="952500" y="6608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tc>
                <a:extLst>
                  <a:ext uri="{0D108BD9-81ED-4DB2-BD59-A6C34878D82A}">
                    <a16:rowId xmlns:a16="http://schemas.microsoft.com/office/drawing/2014/main" val="10000"/>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6"/>
          <p:cNvSpPr txBox="1">
            <a:spLocks noGrp="1"/>
          </p:cNvSpPr>
          <p:nvPr>
            <p:ph type="body" idx="1"/>
          </p:nvPr>
        </p:nvSpPr>
        <p:spPr>
          <a:xfrm>
            <a:off x="628650" y="1094185"/>
            <a:ext cx="7795200" cy="2113200"/>
          </a:xfrm>
          <a:prstGeom prst="rect">
            <a:avLst/>
          </a:prstGeom>
        </p:spPr>
        <p:txBody>
          <a:bodyPr spcFirstLastPara="1" wrap="square" lIns="1234425" tIns="685800" rIns="1234425" bIns="685800" anchor="t" anchorCtr="0">
            <a:noAutofit/>
          </a:bodyPr>
          <a:lstStyle/>
          <a:p>
            <a:pPr marL="0" lvl="0" indent="0" algn="l" rtl="0">
              <a:spcBef>
                <a:spcPts val="800"/>
              </a:spcBef>
              <a:spcAft>
                <a:spcPts val="0"/>
              </a:spcAft>
              <a:buNone/>
            </a:pPr>
            <a:r>
              <a:rPr lang="en"/>
              <a:t>In order to know where you are going, you have to first establish your values and beliefs. All decisions should be based on who you are as a school and school community.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2"/>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Meet Your Leaders</a:t>
            </a:r>
            <a:endParaRPr/>
          </a:p>
        </p:txBody>
      </p:sp>
      <p:sp>
        <p:nvSpPr>
          <p:cNvPr id="285" name="Google Shape;285;p52"/>
          <p:cNvSpPr txBox="1">
            <a:spLocks noGrp="1"/>
          </p:cNvSpPr>
          <p:nvPr>
            <p:ph type="body" idx="1"/>
          </p:nvPr>
        </p:nvSpPr>
        <p:spPr>
          <a:xfrm>
            <a:off x="1420092" y="2434701"/>
            <a:ext cx="6255300" cy="11253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Add slides for each Training Team Member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7"/>
          <p:cNvSpPr txBox="1">
            <a:spLocks noGrp="1"/>
          </p:cNvSpPr>
          <p:nvPr>
            <p:ph type="body" idx="1"/>
          </p:nvPr>
        </p:nvSpPr>
        <p:spPr>
          <a:xfrm>
            <a:off x="628650" y="1094185"/>
            <a:ext cx="7795200" cy="2113200"/>
          </a:xfrm>
          <a:prstGeom prst="rect">
            <a:avLst/>
          </a:prstGeom>
        </p:spPr>
        <p:txBody>
          <a:bodyPr spcFirstLastPara="1" wrap="square" lIns="1234425" tIns="685800" rIns="1234425" bIns="685800" anchor="t" anchorCtr="0">
            <a:noAutofit/>
          </a:bodyPr>
          <a:lstStyle/>
          <a:p>
            <a:pPr marL="0" lvl="0" indent="0" algn="l" rtl="0">
              <a:spcBef>
                <a:spcPts val="800"/>
              </a:spcBef>
              <a:spcAft>
                <a:spcPts val="0"/>
              </a:spcAft>
              <a:buNone/>
            </a:pPr>
            <a:r>
              <a:rPr lang="en">
                <a:solidFill>
                  <a:srgbClr val="3C4043"/>
                </a:solidFill>
                <a:highlight>
                  <a:srgbClr val="FFFFFF"/>
                </a:highlight>
              </a:rPr>
              <a:t>In this meeting, we are establishing core values and beliefs. In the next meeting, you will use these values and your newfound community insights to create a shared vision.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8"/>
          <p:cNvSpPr txBox="1">
            <a:spLocks noGrp="1"/>
          </p:cNvSpPr>
          <p:nvPr>
            <p:ph type="title"/>
          </p:nvPr>
        </p:nvSpPr>
        <p:spPr>
          <a:xfrm>
            <a:off x="76200" y="158175"/>
            <a:ext cx="7845600" cy="584700"/>
          </a:xfrm>
          <a:prstGeom prst="rect">
            <a:avLst/>
          </a:prstGeom>
        </p:spPr>
        <p:txBody>
          <a:bodyPr spcFirstLastPara="1" wrap="square" lIns="365750" tIns="91425" rIns="91425" bIns="0" anchor="b" anchorCtr="0">
            <a:noAutofit/>
          </a:bodyPr>
          <a:lstStyle/>
          <a:p>
            <a:pPr marL="0" lvl="0" indent="0" algn="ctr" rtl="0">
              <a:lnSpc>
                <a:spcPct val="90000"/>
              </a:lnSpc>
              <a:spcBef>
                <a:spcPts val="0"/>
              </a:spcBef>
              <a:spcAft>
                <a:spcPts val="0"/>
              </a:spcAft>
              <a:buNone/>
            </a:pPr>
            <a:r>
              <a:rPr lang="en" sz="3600">
                <a:solidFill>
                  <a:srgbClr val="12284C"/>
                </a:solidFill>
                <a:latin typeface="Arial"/>
                <a:ea typeface="Arial"/>
                <a:cs typeface="Arial"/>
                <a:sym typeface="Arial"/>
              </a:rPr>
              <a:t>Analyzing </a:t>
            </a:r>
            <a:r>
              <a:rPr lang="en" sz="3600" u="sng">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Community Values</a:t>
            </a:r>
            <a:endParaRPr sz="3600">
              <a:solidFill>
                <a:schemeClr val="accent1"/>
              </a:solidFill>
              <a:latin typeface="Arial"/>
              <a:ea typeface="Arial"/>
              <a:cs typeface="Arial"/>
              <a:sym typeface="Arial"/>
            </a:endParaRPr>
          </a:p>
        </p:txBody>
      </p:sp>
      <p:sp>
        <p:nvSpPr>
          <p:cNvPr id="675" name="Google Shape;675;p98"/>
          <p:cNvSpPr>
            <a:spLocks noGrp="1"/>
          </p:cNvSpPr>
          <p:nvPr>
            <p:ph type="dt" idx="10"/>
          </p:nvPr>
        </p:nvSpPr>
        <p:spPr>
          <a:xfrm>
            <a:off x="530550" y="1123875"/>
            <a:ext cx="8149500" cy="3653700"/>
          </a:xfrm>
          <a:prstGeom prst="rect">
            <a:avLst/>
          </a:prstGeom>
        </p:spPr>
        <p:txBody>
          <a:bodyPr spcFirstLastPara="1" wrap="square" lIns="91425" tIns="45700" rIns="91425" bIns="45700" anchor="ctr" anchorCtr="0">
            <a:noAutofit/>
          </a:bodyPr>
          <a:lstStyle/>
          <a:p>
            <a:pPr marL="457200" lvl="0" indent="-317500" algn="l" rtl="0">
              <a:spcBef>
                <a:spcPts val="0"/>
              </a:spcBef>
              <a:spcAft>
                <a:spcPts val="0"/>
              </a:spcAft>
              <a:buClr>
                <a:srgbClr val="12284C"/>
              </a:buClr>
              <a:buSzPts val="1400"/>
              <a:buFont typeface="Open Sans"/>
              <a:buChar char="●"/>
            </a:pPr>
            <a:r>
              <a:rPr lang="en" sz="1400" b="1" u="sng">
                <a:solidFill>
                  <a:srgbClr val="000000"/>
                </a:solidFill>
                <a:latin typeface="Open Sans"/>
                <a:ea typeface="Open Sans"/>
                <a:cs typeface="Open Sans"/>
                <a:sym typeface="Open Sans"/>
              </a:rPr>
              <a:t>Step 1</a:t>
            </a:r>
            <a:r>
              <a:rPr lang="en" sz="1400">
                <a:solidFill>
                  <a:srgbClr val="000000"/>
                </a:solidFill>
                <a:latin typeface="Open Sans"/>
                <a:ea typeface="Open Sans"/>
                <a:cs typeface="Open Sans"/>
                <a:sym typeface="Open Sans"/>
              </a:rPr>
              <a:t>- Pick 5-7 cards that represent your school community: What do they believe/value? How do they act? </a:t>
            </a:r>
            <a:endParaRPr sz="1400">
              <a:solidFill>
                <a:srgbClr val="000000"/>
              </a:solidFill>
              <a:latin typeface="Open Sans"/>
              <a:ea typeface="Open Sans"/>
              <a:cs typeface="Open Sans"/>
              <a:sym typeface="Open Sans"/>
            </a:endParaRPr>
          </a:p>
          <a:p>
            <a:pPr marL="914400" lvl="1" indent="-228600" algn="l" rtl="0">
              <a:spcBef>
                <a:spcPts val="0"/>
              </a:spcBef>
              <a:spcAft>
                <a:spcPts val="0"/>
              </a:spcAft>
              <a:buClr>
                <a:schemeClr val="accent3"/>
              </a:buClr>
              <a:buSzPts val="1400"/>
              <a:buFont typeface="Open Sans"/>
              <a:buNone/>
            </a:pPr>
            <a:r>
              <a:rPr lang="en" sz="1400">
                <a:solidFill>
                  <a:srgbClr val="000000"/>
                </a:solidFill>
                <a:latin typeface="Open Sans"/>
                <a:ea typeface="Open Sans"/>
                <a:cs typeface="Open Sans"/>
                <a:sym typeface="Open Sans"/>
              </a:rPr>
              <a:t>The pictures on the cards can mean whatever the team wants (open to group interpretation) </a:t>
            </a:r>
            <a:endParaRPr sz="1400">
              <a:solidFill>
                <a:srgbClr val="000000"/>
              </a:solidFill>
              <a:latin typeface="Open Sans"/>
              <a:ea typeface="Open Sans"/>
              <a:cs typeface="Open Sans"/>
              <a:sym typeface="Open Sans"/>
            </a:endParaRPr>
          </a:p>
          <a:p>
            <a:pPr marL="1371600" lvl="2" indent="-228600" algn="l" rtl="0">
              <a:spcBef>
                <a:spcPts val="0"/>
              </a:spcBef>
              <a:spcAft>
                <a:spcPts val="0"/>
              </a:spcAft>
              <a:buClr>
                <a:srgbClr val="26A3E5"/>
              </a:buClr>
              <a:buSzPts val="1400"/>
              <a:buFont typeface="Open Sans"/>
              <a:buNone/>
            </a:pPr>
            <a:r>
              <a:rPr lang="en" sz="1400">
                <a:solidFill>
                  <a:srgbClr val="000000"/>
                </a:solidFill>
                <a:latin typeface="Open Sans"/>
                <a:ea typeface="Open Sans"/>
                <a:cs typeface="Open Sans"/>
                <a:sym typeface="Open Sans"/>
              </a:rPr>
              <a:t>On a post-it, under the picture, write the value (word/phrase) that picture represents to your group</a:t>
            </a:r>
            <a:endParaRPr sz="1400">
              <a:solidFill>
                <a:srgbClr val="000000"/>
              </a:solidFill>
              <a:latin typeface="Open Sans"/>
              <a:ea typeface="Open Sans"/>
              <a:cs typeface="Open Sans"/>
              <a:sym typeface="Open Sans"/>
            </a:endParaRPr>
          </a:p>
          <a:p>
            <a:pPr marL="914400" lvl="1" indent="-228600" algn="l" rtl="0">
              <a:spcBef>
                <a:spcPts val="0"/>
              </a:spcBef>
              <a:spcAft>
                <a:spcPts val="0"/>
              </a:spcAft>
              <a:buClr>
                <a:schemeClr val="accent3"/>
              </a:buClr>
              <a:buSzPts val="1400"/>
              <a:buFont typeface="Open Sans"/>
              <a:buNone/>
            </a:pPr>
            <a:r>
              <a:rPr lang="en" sz="1400">
                <a:solidFill>
                  <a:srgbClr val="000000"/>
                </a:solidFill>
                <a:latin typeface="Open Sans"/>
                <a:ea typeface="Open Sans"/>
                <a:cs typeface="Open Sans"/>
                <a:sym typeface="Open Sans"/>
              </a:rPr>
              <a:t>After each table picks their 5-7, go around and view the other teams’ choices. </a:t>
            </a:r>
            <a:endParaRPr sz="1400">
              <a:solidFill>
                <a:srgbClr val="000000"/>
              </a:solidFill>
              <a:latin typeface="Open Sans"/>
              <a:ea typeface="Open Sans"/>
              <a:cs typeface="Open Sans"/>
              <a:sym typeface="Open Sans"/>
            </a:endParaRPr>
          </a:p>
          <a:p>
            <a:pPr marL="1371600" lvl="2" indent="-228600" algn="l" rtl="0">
              <a:spcBef>
                <a:spcPts val="0"/>
              </a:spcBef>
              <a:spcAft>
                <a:spcPts val="0"/>
              </a:spcAft>
              <a:buClr>
                <a:srgbClr val="26A3E5"/>
              </a:buClr>
              <a:buSzPts val="1400"/>
              <a:buFont typeface="Open Sans"/>
              <a:buNone/>
            </a:pPr>
            <a:r>
              <a:rPr lang="en" sz="1400">
                <a:solidFill>
                  <a:srgbClr val="000000"/>
                </a:solidFill>
                <a:latin typeface="Open Sans"/>
                <a:ea typeface="Open Sans"/>
                <a:cs typeface="Open Sans"/>
                <a:sym typeface="Open Sans"/>
              </a:rPr>
              <a:t>Goal was to find similarities/differences. </a:t>
            </a:r>
            <a:endParaRPr sz="1400">
              <a:solidFill>
                <a:srgbClr val="000000"/>
              </a:solidFill>
              <a:latin typeface="Open Sans"/>
              <a:ea typeface="Open Sans"/>
              <a:cs typeface="Open Sans"/>
              <a:sym typeface="Open Sans"/>
            </a:endParaRPr>
          </a:p>
          <a:p>
            <a:pPr marL="1371600" lvl="2" indent="-228600" algn="l" rtl="0">
              <a:spcBef>
                <a:spcPts val="0"/>
              </a:spcBef>
              <a:spcAft>
                <a:spcPts val="0"/>
              </a:spcAft>
              <a:buClr>
                <a:srgbClr val="26A3E5"/>
              </a:buClr>
              <a:buSzPts val="1400"/>
              <a:buFont typeface="Open Sans"/>
              <a:buNone/>
            </a:pPr>
            <a:r>
              <a:rPr lang="en" sz="1400">
                <a:solidFill>
                  <a:srgbClr val="000000"/>
                </a:solidFill>
                <a:latin typeface="Open Sans"/>
                <a:ea typeface="Open Sans"/>
                <a:cs typeface="Open Sans"/>
                <a:sym typeface="Open Sans"/>
              </a:rPr>
              <a:t>All schools in the room were from the same district. </a:t>
            </a:r>
            <a:endParaRPr sz="1400">
              <a:solidFill>
                <a:srgbClr val="000000"/>
              </a:solidFill>
              <a:latin typeface="Open Sans"/>
              <a:ea typeface="Open Sans"/>
              <a:cs typeface="Open Sans"/>
              <a:sym typeface="Open Sans"/>
            </a:endParaRPr>
          </a:p>
          <a:p>
            <a:pPr marL="914400" lvl="1" indent="-228600" algn="l" rtl="0">
              <a:spcBef>
                <a:spcPts val="0"/>
              </a:spcBef>
              <a:spcAft>
                <a:spcPts val="0"/>
              </a:spcAft>
              <a:buClr>
                <a:schemeClr val="accent3"/>
              </a:buClr>
              <a:buSzPts val="1400"/>
              <a:buFont typeface="Open Sans"/>
              <a:buNone/>
            </a:pPr>
            <a:r>
              <a:rPr lang="en" sz="1400">
                <a:solidFill>
                  <a:srgbClr val="000000"/>
                </a:solidFill>
                <a:latin typeface="Open Sans"/>
                <a:ea typeface="Open Sans"/>
                <a:cs typeface="Open Sans"/>
                <a:sym typeface="Open Sans"/>
              </a:rPr>
              <a:t>Discussion</a:t>
            </a:r>
            <a:endParaRPr sz="1400">
              <a:solidFill>
                <a:srgbClr val="000000"/>
              </a:solidFill>
              <a:latin typeface="Open Sans"/>
              <a:ea typeface="Open Sans"/>
              <a:cs typeface="Open Sans"/>
              <a:sym typeface="Open Sans"/>
            </a:endParaRPr>
          </a:p>
          <a:p>
            <a:pPr marL="457200" lvl="0" indent="-317500" algn="l" rtl="0">
              <a:spcBef>
                <a:spcPts val="0"/>
              </a:spcBef>
              <a:spcAft>
                <a:spcPts val="0"/>
              </a:spcAft>
              <a:buClr>
                <a:srgbClr val="12284C"/>
              </a:buClr>
              <a:buSzPts val="1400"/>
              <a:buFont typeface="Open Sans"/>
              <a:buChar char="●"/>
            </a:pPr>
            <a:r>
              <a:rPr lang="en" sz="1400" b="1" u="sng">
                <a:solidFill>
                  <a:srgbClr val="000000"/>
                </a:solidFill>
                <a:latin typeface="Open Sans"/>
                <a:ea typeface="Open Sans"/>
                <a:cs typeface="Open Sans"/>
                <a:sym typeface="Open Sans"/>
              </a:rPr>
              <a:t>Step 2</a:t>
            </a:r>
            <a:r>
              <a:rPr lang="en" sz="1400">
                <a:solidFill>
                  <a:srgbClr val="000000"/>
                </a:solidFill>
                <a:latin typeface="Open Sans"/>
                <a:ea typeface="Open Sans"/>
                <a:cs typeface="Open Sans"/>
                <a:sym typeface="Open Sans"/>
              </a:rPr>
              <a:t>- Choose 2-3 that you want to be most mindful of as you redesign. </a:t>
            </a:r>
            <a:endParaRPr sz="1400">
              <a:solidFill>
                <a:srgbClr val="000000"/>
              </a:solidFill>
              <a:latin typeface="Open Sans"/>
              <a:ea typeface="Open Sans"/>
              <a:cs typeface="Open Sans"/>
              <a:sym typeface="Open Sans"/>
            </a:endParaRPr>
          </a:p>
          <a:p>
            <a:pPr marL="914400" lvl="1" indent="-228600" algn="l" rtl="0">
              <a:spcBef>
                <a:spcPts val="0"/>
              </a:spcBef>
              <a:spcAft>
                <a:spcPts val="0"/>
              </a:spcAft>
              <a:buClr>
                <a:schemeClr val="accent3"/>
              </a:buClr>
              <a:buSzPts val="1400"/>
              <a:buFont typeface="Open Sans"/>
              <a:buNone/>
            </a:pPr>
            <a:r>
              <a:rPr lang="en" sz="1400">
                <a:solidFill>
                  <a:srgbClr val="000000"/>
                </a:solidFill>
                <a:latin typeface="Open Sans"/>
                <a:ea typeface="Open Sans"/>
                <a:cs typeface="Open Sans"/>
                <a:sym typeface="Open Sans"/>
              </a:rPr>
              <a:t>What are the 2-3 your community values the most? </a:t>
            </a:r>
            <a:endParaRPr sz="1400">
              <a:solidFill>
                <a:srgbClr val="000000"/>
              </a:solidFill>
              <a:latin typeface="Open Sans"/>
              <a:ea typeface="Open Sans"/>
              <a:cs typeface="Open Sans"/>
              <a:sym typeface="Open Sans"/>
            </a:endParaRPr>
          </a:p>
          <a:p>
            <a:pPr marL="457200" lvl="0" indent="-317500" algn="l" rtl="0">
              <a:spcBef>
                <a:spcPts val="0"/>
              </a:spcBef>
              <a:spcAft>
                <a:spcPts val="0"/>
              </a:spcAft>
              <a:buClr>
                <a:srgbClr val="12284C"/>
              </a:buClr>
              <a:buSzPts val="1400"/>
              <a:buFont typeface="Open Sans"/>
              <a:buChar char="●"/>
            </a:pPr>
            <a:r>
              <a:rPr lang="en" sz="1400" b="1" u="sng">
                <a:solidFill>
                  <a:srgbClr val="000000"/>
                </a:solidFill>
                <a:latin typeface="Open Sans"/>
                <a:ea typeface="Open Sans"/>
                <a:cs typeface="Open Sans"/>
                <a:sym typeface="Open Sans"/>
              </a:rPr>
              <a:t>Step 3</a:t>
            </a:r>
            <a:r>
              <a:rPr lang="en" sz="1400">
                <a:solidFill>
                  <a:srgbClr val="000000"/>
                </a:solidFill>
                <a:latin typeface="Open Sans"/>
                <a:ea typeface="Open Sans"/>
                <a:cs typeface="Open Sans"/>
                <a:sym typeface="Open Sans"/>
              </a:rPr>
              <a:t>- Write a value statement about your community using the two words/phrases you isolated as being the most important. </a:t>
            </a:r>
            <a:endParaRPr sz="1400">
              <a:solidFill>
                <a:srgbClr val="000000"/>
              </a:solidFill>
              <a:latin typeface="Open Sans"/>
              <a:ea typeface="Open Sans"/>
              <a:cs typeface="Open Sans"/>
              <a:sym typeface="Open Sans"/>
            </a:endParaRPr>
          </a:p>
          <a:p>
            <a:pPr marL="914400" lvl="1" indent="-228600" algn="l" rtl="0">
              <a:spcBef>
                <a:spcPts val="0"/>
              </a:spcBef>
              <a:spcAft>
                <a:spcPts val="0"/>
              </a:spcAft>
              <a:buClr>
                <a:schemeClr val="accent3"/>
              </a:buClr>
              <a:buSzPts val="1400"/>
              <a:buFont typeface="Open Sans"/>
              <a:buNone/>
            </a:pPr>
            <a:r>
              <a:rPr lang="en" sz="1400">
                <a:solidFill>
                  <a:srgbClr val="000000"/>
                </a:solidFill>
                <a:latin typeface="Open Sans"/>
                <a:ea typeface="Open Sans"/>
                <a:cs typeface="Open Sans"/>
                <a:sym typeface="Open Sans"/>
              </a:rPr>
              <a:t>This will be your community ‘why’. </a:t>
            </a:r>
            <a:endParaRPr sz="1400">
              <a:solidFill>
                <a:srgbClr val="000000"/>
              </a:solidFill>
              <a:latin typeface="Open Sans"/>
              <a:ea typeface="Open Sans"/>
              <a:cs typeface="Open Sans"/>
              <a:sym typeface="Open Sans"/>
            </a:endParaRPr>
          </a:p>
          <a:p>
            <a:pPr marL="1371600" lvl="2" indent="-228600" algn="l" rtl="0">
              <a:spcBef>
                <a:spcPts val="0"/>
              </a:spcBef>
              <a:spcAft>
                <a:spcPts val="0"/>
              </a:spcAft>
              <a:buClr>
                <a:srgbClr val="26A3E5"/>
              </a:buClr>
              <a:buSzPts val="1400"/>
              <a:buFont typeface="Open Sans"/>
              <a:buNone/>
            </a:pPr>
            <a:r>
              <a:rPr lang="en" sz="1400">
                <a:solidFill>
                  <a:srgbClr val="000000"/>
                </a:solidFill>
                <a:latin typeface="Open Sans"/>
                <a:ea typeface="Open Sans"/>
                <a:cs typeface="Open Sans"/>
                <a:sym typeface="Open Sans"/>
              </a:rPr>
              <a:t>What drives your community? What is the purpose of your patrons? What is their motivation?</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9"/>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Think: How will you engage your stakeholders in determining your values?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graphicFrame>
        <p:nvGraphicFramePr>
          <p:cNvPr id="685" name="Google Shape;685;p100"/>
          <p:cNvGraphicFramePr/>
          <p:nvPr/>
        </p:nvGraphicFramePr>
        <p:xfrm>
          <a:off x="952500" y="660860"/>
          <a:ext cx="3000000" cy="3000000"/>
        </p:xfrm>
        <a:graphic>
          <a:graphicData uri="http://schemas.openxmlformats.org/drawingml/2006/table">
            <a:tbl>
              <a:tblPr>
                <a:noFill/>
                <a:tableStyleId>{E824108F-9EF5-421F-940A-8756FB6BD5D2}</a:tableStyleId>
              </a:tblPr>
              <a:tblGrid>
                <a:gridCol w="7239000">
                  <a:extLst>
                    <a:ext uri="{9D8B030D-6E8A-4147-A177-3AD203B41FA5}">
                      <a16:colId xmlns:a16="http://schemas.microsoft.com/office/drawing/2014/main" val="20000"/>
                    </a:ext>
                  </a:extLst>
                </a:gridCol>
              </a:tblGrid>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Why Redesign? What’s Redesign?</a:t>
                      </a:r>
                      <a:endParaRPr sz="2400">
                        <a:latin typeface="Open Sans Light"/>
                        <a:ea typeface="Open Sans Light"/>
                        <a:cs typeface="Open Sans Light"/>
                        <a:sym typeface="Open Sans Light"/>
                      </a:endParaRPr>
                    </a:p>
                  </a:txBody>
                  <a:tcPr marL="91425" marR="91425" marT="91425" marB="91425"/>
                </a:tc>
                <a:extLst>
                  <a:ext uri="{0D108BD9-81ED-4DB2-BD59-A6C34878D82A}">
                    <a16:rowId xmlns:a16="http://schemas.microsoft.com/office/drawing/2014/main" val="10000"/>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How will you build a purposeful community? </a:t>
                      </a:r>
                      <a:endParaRPr sz="2400">
                        <a:latin typeface="Open Sans Light"/>
                        <a:ea typeface="Open Sans Light"/>
                        <a:cs typeface="Open Sans Light"/>
                        <a:sym typeface="Open Sans 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currently?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Where are we going?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01825">
                <a:tc>
                  <a:txBody>
                    <a:bodyPr/>
                    <a:lstStyle/>
                    <a:p>
                      <a:pPr marL="0" lvl="0" indent="0" algn="ctr" rtl="0">
                        <a:spcBef>
                          <a:spcPts val="0"/>
                        </a:spcBef>
                        <a:spcAft>
                          <a:spcPts val="0"/>
                        </a:spcAft>
                        <a:buNone/>
                      </a:pPr>
                      <a:r>
                        <a:rPr lang="en" sz="2400">
                          <a:latin typeface="Open Sans Light"/>
                          <a:ea typeface="Open Sans Light"/>
                          <a:cs typeface="Open Sans Light"/>
                          <a:sym typeface="Open Sans Light"/>
                        </a:rPr>
                        <a:t>Turnkey Planning &amp; Closing </a:t>
                      </a:r>
                      <a:endParaRPr sz="2400">
                        <a:latin typeface="Open Sans Light"/>
                        <a:ea typeface="Open Sans Light"/>
                        <a:cs typeface="Open Sans Light"/>
                        <a:sym typeface="Open Sans 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01"/>
          <p:cNvSpPr txBox="1">
            <a:spLocks noGrp="1"/>
          </p:cNvSpPr>
          <p:nvPr>
            <p:ph type="title"/>
          </p:nvPr>
        </p:nvSpPr>
        <p:spPr>
          <a:xfrm>
            <a:off x="19050" y="1976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Turnkey &amp; School Planning Time</a:t>
            </a:r>
            <a:endParaRPr/>
          </a:p>
        </p:txBody>
      </p:sp>
      <p:sp>
        <p:nvSpPr>
          <p:cNvPr id="691" name="Google Shape;691;p101"/>
          <p:cNvSpPr txBox="1">
            <a:spLocks noGrp="1"/>
          </p:cNvSpPr>
          <p:nvPr>
            <p:ph type="body" idx="1"/>
          </p:nvPr>
        </p:nvSpPr>
        <p:spPr>
          <a:xfrm>
            <a:off x="628650" y="1140619"/>
            <a:ext cx="7886700" cy="3263400"/>
          </a:xfrm>
          <a:prstGeom prst="rect">
            <a:avLst/>
          </a:prstGeom>
        </p:spPr>
        <p:txBody>
          <a:bodyPr spcFirstLastPara="1" wrap="square" lIns="68575" tIns="34275" rIns="68575" bIns="34275" anchor="t" anchorCtr="0">
            <a:noAutofit/>
          </a:bodyPr>
          <a:lstStyle/>
          <a:p>
            <a:pPr marL="457200" lvl="0" indent="-311150" algn="l" rtl="0">
              <a:spcBef>
                <a:spcPts val="800"/>
              </a:spcBef>
              <a:spcAft>
                <a:spcPts val="0"/>
              </a:spcAft>
              <a:buSzPts val="1300"/>
              <a:buChar char="➢"/>
            </a:pPr>
            <a:r>
              <a:rPr lang="en" sz="2000"/>
              <a:t>Look at data with all school staff</a:t>
            </a:r>
            <a:endParaRPr sz="2000"/>
          </a:p>
          <a:p>
            <a:pPr marL="914400" lvl="1" indent="-311150" algn="l" rtl="0">
              <a:spcBef>
                <a:spcPts val="0"/>
              </a:spcBef>
              <a:spcAft>
                <a:spcPts val="0"/>
              </a:spcAft>
              <a:buSzPts val="1300"/>
              <a:buChar char="■"/>
            </a:pPr>
            <a:r>
              <a:rPr lang="en" sz="1700"/>
              <a:t>Report card data</a:t>
            </a:r>
            <a:endParaRPr sz="1700"/>
          </a:p>
          <a:p>
            <a:pPr marL="914400" lvl="1" indent="-311150" algn="l" rtl="0">
              <a:spcBef>
                <a:spcPts val="0"/>
              </a:spcBef>
              <a:spcAft>
                <a:spcPts val="0"/>
              </a:spcAft>
              <a:buSzPts val="1300"/>
              <a:buChar char="■"/>
            </a:pPr>
            <a:r>
              <a:rPr lang="en" sz="1700"/>
              <a:t>Culture Survey data</a:t>
            </a:r>
            <a:endParaRPr sz="1700"/>
          </a:p>
          <a:p>
            <a:pPr marL="914400" lvl="1" indent="-311150" algn="l" rtl="0">
              <a:spcBef>
                <a:spcPts val="0"/>
              </a:spcBef>
              <a:spcAft>
                <a:spcPts val="0"/>
              </a:spcAft>
              <a:buSzPts val="1300"/>
              <a:buChar char="■"/>
            </a:pPr>
            <a:r>
              <a:rPr lang="en" sz="1700" i="1"/>
              <a:t>Organizational Readiness </a:t>
            </a:r>
            <a:endParaRPr sz="1700" i="1"/>
          </a:p>
          <a:p>
            <a:pPr marL="914400" lvl="1" indent="-311150" algn="l" rtl="0">
              <a:spcBef>
                <a:spcPts val="0"/>
              </a:spcBef>
              <a:spcAft>
                <a:spcPts val="0"/>
              </a:spcAft>
              <a:buClr>
                <a:schemeClr val="accent5"/>
              </a:buClr>
              <a:buSzPts val="1300"/>
              <a:buChar char="■"/>
            </a:pPr>
            <a:r>
              <a:rPr lang="en" sz="1700">
                <a:solidFill>
                  <a:schemeClr val="accent5"/>
                </a:solidFill>
              </a:rPr>
              <a:t>Bring LOCAL Data to the next meeting</a:t>
            </a:r>
            <a:endParaRPr sz="1700">
              <a:solidFill>
                <a:schemeClr val="accent5"/>
              </a:solidFill>
            </a:endParaRPr>
          </a:p>
          <a:p>
            <a:pPr marL="914400" lvl="0" indent="0" algn="l" rtl="0">
              <a:spcBef>
                <a:spcPts val="800"/>
              </a:spcBef>
              <a:spcAft>
                <a:spcPts val="0"/>
              </a:spcAft>
              <a:buNone/>
            </a:pPr>
            <a:endParaRPr sz="2000"/>
          </a:p>
          <a:p>
            <a:pPr marL="457200" lvl="0" indent="-311150" algn="l" rtl="0">
              <a:spcBef>
                <a:spcPts val="800"/>
              </a:spcBef>
              <a:spcAft>
                <a:spcPts val="0"/>
              </a:spcAft>
              <a:buSzPts val="1300"/>
              <a:buChar char="➢"/>
            </a:pPr>
            <a:r>
              <a:rPr lang="en" sz="2000"/>
              <a:t>Identify Core Values and Beliefs</a:t>
            </a:r>
            <a:endParaRPr sz="2000"/>
          </a:p>
          <a:p>
            <a:pPr marL="914400" lvl="1" indent="-311150" algn="l" rtl="0">
              <a:spcBef>
                <a:spcPts val="0"/>
              </a:spcBef>
              <a:spcAft>
                <a:spcPts val="0"/>
              </a:spcAft>
              <a:buSzPts val="1300"/>
              <a:buChar char="■"/>
            </a:pPr>
            <a:r>
              <a:rPr lang="en" sz="1700"/>
              <a:t>Staff</a:t>
            </a:r>
            <a:endParaRPr sz="1700"/>
          </a:p>
          <a:p>
            <a:pPr marL="914400" lvl="1" indent="-311150" algn="l" rtl="0">
              <a:spcBef>
                <a:spcPts val="0"/>
              </a:spcBef>
              <a:spcAft>
                <a:spcPts val="0"/>
              </a:spcAft>
              <a:buSzPts val="1300"/>
              <a:buChar char="■"/>
            </a:pPr>
            <a:r>
              <a:rPr lang="en" sz="1700"/>
              <a:t>Community</a:t>
            </a:r>
            <a:endParaRPr sz="1700"/>
          </a:p>
          <a:p>
            <a:pPr marL="914400" lvl="0" indent="0" algn="l" rtl="0">
              <a:spcBef>
                <a:spcPts val="800"/>
              </a:spcBef>
              <a:spcAft>
                <a:spcPts val="0"/>
              </a:spcAft>
              <a:buNone/>
            </a:pPr>
            <a:endParaRPr sz="2000"/>
          </a:p>
          <a:p>
            <a:pPr marL="457200" lvl="0" indent="-311150" algn="l" rtl="0">
              <a:spcBef>
                <a:spcPts val="800"/>
              </a:spcBef>
              <a:spcAft>
                <a:spcPts val="0"/>
              </a:spcAft>
              <a:buSzPts val="1300"/>
              <a:buChar char="➢"/>
            </a:pPr>
            <a:r>
              <a:rPr lang="en" sz="2000"/>
              <a:t>Feedback &amp; Communication </a:t>
            </a:r>
            <a:endParaRPr sz="2000"/>
          </a:p>
          <a:p>
            <a:pPr marL="914400" lvl="1" indent="-311150" algn="l" rtl="0">
              <a:spcBef>
                <a:spcPts val="0"/>
              </a:spcBef>
              <a:spcAft>
                <a:spcPts val="0"/>
              </a:spcAft>
              <a:buSzPts val="1300"/>
              <a:buChar char="■"/>
            </a:pPr>
            <a:r>
              <a:rPr lang="en" sz="1700" u="sng">
                <a:solidFill>
                  <a:schemeClr val="accent1"/>
                </a:solidFill>
                <a:hlinkClick r:id="rId3">
                  <a:extLst>
                    <a:ext uri="{A12FA001-AC4F-418D-AE19-62706E023703}">
                      <ahyp:hlinkClr xmlns:ahyp="http://schemas.microsoft.com/office/drawing/2018/hyperlinkcolor" val="tx"/>
                    </a:ext>
                  </a:extLst>
                </a:hlinkClick>
              </a:rPr>
              <a:t>Communication Plan</a:t>
            </a:r>
            <a:r>
              <a:rPr lang="en" sz="1700" u="sng">
                <a:solidFill>
                  <a:schemeClr val="hlink"/>
                </a:solidFill>
                <a:hlinkClick r:id="rId3"/>
              </a:rPr>
              <a:t> </a:t>
            </a:r>
            <a:endParaRPr sz="1700"/>
          </a:p>
        </p:txBody>
      </p:sp>
      <p:sp>
        <p:nvSpPr>
          <p:cNvPr id="692" name="Google Shape;692;p101"/>
          <p:cNvSpPr/>
          <p:nvPr/>
        </p:nvSpPr>
        <p:spPr>
          <a:xfrm>
            <a:off x="6195127" y="1719120"/>
            <a:ext cx="2289300" cy="23367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1"/>
          <p:cNvSpPr txBox="1"/>
          <p:nvPr/>
        </p:nvSpPr>
        <p:spPr>
          <a:xfrm>
            <a:off x="6547863" y="2539236"/>
            <a:ext cx="1620000" cy="739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latin typeface="Roboto"/>
                <a:ea typeface="Roboto"/>
                <a:cs typeface="Roboto"/>
                <a:sym typeface="Roboto"/>
              </a:rPr>
              <a:t>Turnkey Considerations</a:t>
            </a:r>
            <a:endParaRPr sz="1600"/>
          </a:p>
        </p:txBody>
      </p:sp>
      <p:sp>
        <p:nvSpPr>
          <p:cNvPr id="694" name="Google Shape;694;p101"/>
          <p:cNvSpPr/>
          <p:nvPr/>
        </p:nvSpPr>
        <p:spPr>
          <a:xfrm rot="1830764">
            <a:off x="6118835" y="1652430"/>
            <a:ext cx="2437911" cy="2462981"/>
          </a:xfrm>
          <a:prstGeom prst="blockArc">
            <a:avLst>
              <a:gd name="adj1" fmla="val 14414370"/>
              <a:gd name="adj2" fmla="val 694"/>
              <a:gd name="adj3" fmla="val 9562"/>
            </a:avLst>
          </a:prstGeom>
          <a:solidFill>
            <a:schemeClr val="accent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95" name="Google Shape;695;p101"/>
          <p:cNvSpPr/>
          <p:nvPr/>
        </p:nvSpPr>
        <p:spPr>
          <a:xfrm rot="-1830764" flipH="1">
            <a:off x="6120704" y="1652430"/>
            <a:ext cx="2437911" cy="2462981"/>
          </a:xfrm>
          <a:prstGeom prst="blockArc">
            <a:avLst>
              <a:gd name="adj1" fmla="val 14348563"/>
              <a:gd name="adj2" fmla="val 21472873"/>
              <a:gd name="adj3" fmla="val 9381"/>
            </a:avLst>
          </a:prstGeom>
          <a:solidFill>
            <a:schemeClr val="accent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96" name="Google Shape;696;p101"/>
          <p:cNvSpPr/>
          <p:nvPr/>
        </p:nvSpPr>
        <p:spPr>
          <a:xfrm rot="-8064697">
            <a:off x="7171602" y="1593770"/>
            <a:ext cx="330519" cy="330519"/>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97" name="Google Shape;697;p101"/>
          <p:cNvSpPr/>
          <p:nvPr/>
        </p:nvSpPr>
        <p:spPr>
          <a:xfrm rot="-8970115" flipH="1">
            <a:off x="6119899" y="1650841"/>
            <a:ext cx="2437195" cy="2462425"/>
          </a:xfrm>
          <a:prstGeom prst="blockArc">
            <a:avLst>
              <a:gd name="adj1" fmla="val 14316164"/>
              <a:gd name="adj2" fmla="val 21502663"/>
              <a:gd name="adj3" fmla="val 9415"/>
            </a:avLst>
          </a:prstGeom>
          <a:solidFill>
            <a:schemeClr val="accent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01"/>
          <p:cNvSpPr/>
          <p:nvPr/>
        </p:nvSpPr>
        <p:spPr>
          <a:xfrm rot="-1046035">
            <a:off x="8167265" y="3268645"/>
            <a:ext cx="282371" cy="28709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99" name="Google Shape;699;p101"/>
          <p:cNvSpPr/>
          <p:nvPr/>
        </p:nvSpPr>
        <p:spPr>
          <a:xfrm rot="6341032">
            <a:off x="6208446" y="3269662"/>
            <a:ext cx="334037" cy="328188"/>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01"/>
          <p:cNvGrpSpPr/>
          <p:nvPr/>
        </p:nvGrpSpPr>
        <p:grpSpPr>
          <a:xfrm>
            <a:off x="5552395" y="1530738"/>
            <a:ext cx="1175799" cy="669600"/>
            <a:chOff x="5552395" y="1987938"/>
            <a:chExt cx="1175799" cy="669600"/>
          </a:xfrm>
        </p:grpSpPr>
        <p:cxnSp>
          <p:nvCxnSpPr>
            <p:cNvPr id="701" name="Google Shape;701;p101"/>
            <p:cNvCxnSpPr/>
            <p:nvPr/>
          </p:nvCxnSpPr>
          <p:spPr>
            <a:xfrm>
              <a:off x="6294694" y="2311113"/>
              <a:ext cx="433500" cy="252300"/>
            </a:xfrm>
            <a:prstGeom prst="straightConnector1">
              <a:avLst/>
            </a:prstGeom>
            <a:noFill/>
            <a:ln w="19050" cap="flat" cmpd="sng">
              <a:solidFill>
                <a:schemeClr val="accent3"/>
              </a:solidFill>
              <a:prstDash val="solid"/>
              <a:round/>
              <a:headEnd type="oval" w="med" len="med"/>
              <a:tailEnd type="none" w="sm" len="sm"/>
            </a:ln>
          </p:spPr>
        </p:cxnSp>
        <p:sp>
          <p:nvSpPr>
            <p:cNvPr id="702" name="Google Shape;702;p101"/>
            <p:cNvSpPr txBox="1"/>
            <p:nvPr/>
          </p:nvSpPr>
          <p:spPr>
            <a:xfrm>
              <a:off x="5552395" y="1987938"/>
              <a:ext cx="7395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300">
                  <a:latin typeface="Roboto"/>
                  <a:ea typeface="Roboto"/>
                  <a:cs typeface="Roboto"/>
                  <a:sym typeface="Roboto"/>
                </a:rPr>
                <a:t>WHAT</a:t>
              </a:r>
              <a:endParaRPr sz="1300" b="1">
                <a:latin typeface="Roboto"/>
                <a:ea typeface="Roboto"/>
                <a:cs typeface="Roboto"/>
                <a:sym typeface="Roboto"/>
              </a:endParaRPr>
            </a:p>
          </p:txBody>
        </p:sp>
      </p:grpSp>
      <p:grpSp>
        <p:nvGrpSpPr>
          <p:cNvPr id="703" name="Google Shape;703;p101"/>
          <p:cNvGrpSpPr/>
          <p:nvPr/>
        </p:nvGrpSpPr>
        <p:grpSpPr>
          <a:xfrm>
            <a:off x="8097901" y="1401725"/>
            <a:ext cx="1030688" cy="669600"/>
            <a:chOff x="5517319" y="1315125"/>
            <a:chExt cx="2984906" cy="669600"/>
          </a:xfrm>
        </p:grpSpPr>
        <p:cxnSp>
          <p:nvCxnSpPr>
            <p:cNvPr id="704" name="Google Shape;704;p101"/>
            <p:cNvCxnSpPr/>
            <p:nvPr/>
          </p:nvCxnSpPr>
          <p:spPr>
            <a:xfrm flipH="1">
              <a:off x="5517319" y="1638300"/>
              <a:ext cx="433500" cy="252300"/>
            </a:xfrm>
            <a:prstGeom prst="straightConnector1">
              <a:avLst/>
            </a:prstGeom>
            <a:noFill/>
            <a:ln w="19050" cap="flat" cmpd="sng">
              <a:solidFill>
                <a:schemeClr val="accent5"/>
              </a:solidFill>
              <a:prstDash val="solid"/>
              <a:round/>
              <a:headEnd type="oval" w="med" len="med"/>
              <a:tailEnd type="none" w="sm" len="sm"/>
            </a:ln>
          </p:spPr>
        </p:cxnSp>
        <p:sp>
          <p:nvSpPr>
            <p:cNvPr id="705" name="Google Shape;705;p101"/>
            <p:cNvSpPr txBox="1"/>
            <p:nvPr/>
          </p:nvSpPr>
          <p:spPr>
            <a:xfrm>
              <a:off x="5962125" y="1315125"/>
              <a:ext cx="25401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latin typeface="Roboto"/>
                  <a:ea typeface="Roboto"/>
                  <a:cs typeface="Roboto"/>
                  <a:sym typeface="Roboto"/>
                </a:rPr>
                <a:t>WHY</a:t>
              </a:r>
              <a:endParaRPr sz="1300" b="1">
                <a:latin typeface="Roboto"/>
                <a:ea typeface="Roboto"/>
                <a:cs typeface="Roboto"/>
                <a:sym typeface="Roboto"/>
              </a:endParaRPr>
            </a:p>
          </p:txBody>
        </p:sp>
      </p:grpSp>
      <p:grpSp>
        <p:nvGrpSpPr>
          <p:cNvPr id="706" name="Google Shape;706;p101"/>
          <p:cNvGrpSpPr/>
          <p:nvPr/>
        </p:nvGrpSpPr>
        <p:grpSpPr>
          <a:xfrm>
            <a:off x="6423725" y="3943521"/>
            <a:ext cx="1773300" cy="1104884"/>
            <a:chOff x="6499925" y="4400721"/>
            <a:chExt cx="1773300" cy="1104884"/>
          </a:xfrm>
        </p:grpSpPr>
        <p:cxnSp>
          <p:nvCxnSpPr>
            <p:cNvPr id="707" name="Google Shape;707;p101"/>
            <p:cNvCxnSpPr/>
            <p:nvPr/>
          </p:nvCxnSpPr>
          <p:spPr>
            <a:xfrm rot="10800000">
              <a:off x="7357866" y="4400721"/>
              <a:ext cx="0" cy="460500"/>
            </a:xfrm>
            <a:prstGeom prst="straightConnector1">
              <a:avLst/>
            </a:prstGeom>
            <a:noFill/>
            <a:ln w="19050" cap="flat" cmpd="sng">
              <a:solidFill>
                <a:schemeClr val="accent4"/>
              </a:solidFill>
              <a:prstDash val="solid"/>
              <a:round/>
              <a:headEnd type="oval" w="med" len="med"/>
              <a:tailEnd type="none" w="sm" len="sm"/>
            </a:ln>
          </p:spPr>
        </p:cxnSp>
        <p:sp>
          <p:nvSpPr>
            <p:cNvPr id="708" name="Google Shape;708;p101"/>
            <p:cNvSpPr txBox="1"/>
            <p:nvPr/>
          </p:nvSpPr>
          <p:spPr>
            <a:xfrm>
              <a:off x="6499925" y="4836005"/>
              <a:ext cx="17733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latin typeface="Roboto"/>
                  <a:ea typeface="Roboto"/>
                  <a:cs typeface="Roboto"/>
                  <a:sym typeface="Roboto"/>
                </a:rPr>
                <a:t>HOW</a:t>
              </a:r>
              <a:endParaRPr sz="1300" b="1">
                <a:latin typeface="Roboto"/>
                <a:ea typeface="Roboto"/>
                <a:cs typeface="Roboto"/>
                <a:sym typeface="Roboto"/>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02"/>
          <p:cNvSpPr txBox="1">
            <a:spLocks noGrp="1"/>
          </p:cNvSpPr>
          <p:nvPr>
            <p:ph type="subTitle" idx="1"/>
          </p:nvPr>
        </p:nvSpPr>
        <p:spPr>
          <a:xfrm>
            <a:off x="1143000" y="3244850"/>
            <a:ext cx="5610000" cy="778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Each school will share out loud. </a:t>
            </a:r>
            <a:endParaRPr/>
          </a:p>
        </p:txBody>
      </p:sp>
      <p:sp>
        <p:nvSpPr>
          <p:cNvPr id="714" name="Google Shape;714;p102"/>
          <p:cNvSpPr txBox="1">
            <a:spLocks noGrp="1"/>
          </p:cNvSpPr>
          <p:nvPr>
            <p:ph type="title"/>
          </p:nvPr>
        </p:nvSpPr>
        <p:spPr>
          <a:xfrm>
            <a:off x="1143000" y="1198418"/>
            <a:ext cx="5610000" cy="2046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Share your commitments between now and the next Regional Training.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Talk about...</a:t>
            </a:r>
            <a:endParaRPr/>
          </a:p>
        </p:txBody>
      </p:sp>
      <p:sp>
        <p:nvSpPr>
          <p:cNvPr id="721" name="Google Shape;721;p103"/>
          <p:cNvSpPr>
            <a:spLocks noGrp="1"/>
          </p:cNvSpPr>
          <p:nvPr>
            <p:ph type="dt" idx="10"/>
          </p:nvPr>
        </p:nvSpPr>
        <p:spPr>
          <a:xfrm>
            <a:off x="542550" y="1286950"/>
            <a:ext cx="7886700" cy="2934000"/>
          </a:xfrm>
          <a:prstGeom prst="rect">
            <a:avLst/>
          </a:prstGeom>
        </p:spPr>
        <p:txBody>
          <a:bodyPr spcFirstLastPara="1" wrap="square" lIns="68575" tIns="34275" rIns="68575" bIns="34275" anchor="ctr" anchorCtr="0">
            <a:noAutofit/>
          </a:bodyPr>
          <a:lstStyle/>
          <a:p>
            <a:pPr marL="457200" lvl="0" indent="-419100" algn="l" rtl="0">
              <a:spcBef>
                <a:spcPts val="0"/>
              </a:spcBef>
              <a:spcAft>
                <a:spcPts val="0"/>
              </a:spcAft>
              <a:buClr>
                <a:schemeClr val="accent2"/>
              </a:buClr>
              <a:buSzPts val="3000"/>
              <a:buChar char="●"/>
            </a:pPr>
            <a:r>
              <a:rPr lang="en" sz="3000" u="sng">
                <a:solidFill>
                  <a:schemeClr val="accent1"/>
                </a:solidFill>
                <a:hlinkClick r:id="rId3">
                  <a:extLst>
                    <a:ext uri="{A12FA001-AC4F-418D-AE19-62706E023703}">
                      <ahyp:hlinkClr xmlns:ahyp="http://schemas.microsoft.com/office/drawing/2018/hyperlinkcolor" val="tx"/>
                    </a:ext>
                  </a:extLst>
                </a:hlinkClick>
              </a:rPr>
              <a:t>Redesign Workbook</a:t>
            </a:r>
            <a:endParaRPr sz="3000">
              <a:solidFill>
                <a:schemeClr val="accent1"/>
              </a:solidFill>
            </a:endParaRPr>
          </a:p>
          <a:p>
            <a:pPr marL="457200" lvl="0" indent="-419100" algn="l" rtl="0">
              <a:spcBef>
                <a:spcPts val="0"/>
              </a:spcBef>
              <a:spcAft>
                <a:spcPts val="0"/>
              </a:spcAft>
              <a:buClr>
                <a:schemeClr val="accent2"/>
              </a:buClr>
              <a:buSzPts val="3000"/>
              <a:buChar char="●"/>
            </a:pPr>
            <a:r>
              <a:rPr lang="en" sz="3000" u="sng">
                <a:solidFill>
                  <a:schemeClr val="accent1"/>
                </a:solidFill>
                <a:hlinkClick r:id="rId4">
                  <a:extLst>
                    <a:ext uri="{A12FA001-AC4F-418D-AE19-62706E023703}">
                      <ahyp:hlinkClr xmlns:ahyp="http://schemas.microsoft.com/office/drawing/2018/hyperlinkcolor" val="tx"/>
                    </a:ext>
                  </a:extLst>
                </a:hlinkClick>
              </a:rPr>
              <a:t>Launch Readiness Rubric</a:t>
            </a:r>
            <a:endParaRPr sz="3000">
              <a:solidFill>
                <a:schemeClr val="accent1"/>
              </a:solidFill>
            </a:endParaRPr>
          </a:p>
          <a:p>
            <a:pPr marL="457200" lvl="0" indent="-419100" algn="l" rtl="0">
              <a:spcBef>
                <a:spcPts val="0"/>
              </a:spcBef>
              <a:spcAft>
                <a:spcPts val="0"/>
              </a:spcAft>
              <a:buClr>
                <a:schemeClr val="accent2"/>
              </a:buClr>
              <a:buSzPts val="3000"/>
              <a:buChar char="●"/>
            </a:pPr>
            <a:r>
              <a:rPr lang="en" sz="3000" u="sng">
                <a:solidFill>
                  <a:schemeClr val="accent1"/>
                </a:solidFill>
                <a:hlinkClick r:id="rId5">
                  <a:extLst>
                    <a:ext uri="{A12FA001-AC4F-418D-AE19-62706E023703}">
                      <ahyp:hlinkClr xmlns:ahyp="http://schemas.microsoft.com/office/drawing/2018/hyperlinkcolor" val="tx"/>
                    </a:ext>
                  </a:extLst>
                </a:hlinkClick>
              </a:rPr>
              <a:t>Evidence Collection Planner</a:t>
            </a:r>
            <a:endParaRPr sz="3000">
              <a:solidFill>
                <a:schemeClr val="accen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Upcoming Meeting Dates &amp; Reminders</a:t>
            </a:r>
            <a:endParaRPr/>
          </a:p>
        </p:txBody>
      </p:sp>
      <p:sp>
        <p:nvSpPr>
          <p:cNvPr id="727" name="Google Shape;727;p10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5"/>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SURVEY</a:t>
            </a:r>
            <a:endParaRPr>
              <a:solidFill>
                <a:schemeClr val="accent1"/>
              </a:solidFill>
            </a:endParaRPr>
          </a:p>
        </p:txBody>
      </p:sp>
      <p:sp>
        <p:nvSpPr>
          <p:cNvPr id="734" name="Google Shape;734;p105"/>
          <p:cNvSpPr txBox="1">
            <a:spLocks noGrp="1"/>
          </p:cNvSpPr>
          <p:nvPr>
            <p:ph type="body" idx="1"/>
          </p:nvPr>
        </p:nvSpPr>
        <p:spPr>
          <a:xfrm>
            <a:off x="1420092" y="2434701"/>
            <a:ext cx="6255300" cy="11253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Please take the survey at the end of each regional training. Your feedback is incredibly valuable.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6"/>
          <p:cNvSpPr txBox="1">
            <a:spLocks noGrp="1"/>
          </p:cNvSpPr>
          <p:nvPr>
            <p:ph type="title"/>
          </p:nvPr>
        </p:nvSpPr>
        <p:spPr>
          <a:xfrm>
            <a:off x="2971799" y="285750"/>
            <a:ext cx="5181600" cy="584700"/>
          </a:xfrm>
          <a:prstGeom prst="rect">
            <a:avLst/>
          </a:prstGeom>
        </p:spPr>
        <p:txBody>
          <a:bodyPr spcFirstLastPara="1" wrap="square" lIns="365750" tIns="91425" rIns="91425" bIns="0" anchor="b" anchorCtr="0">
            <a:noAutofit/>
          </a:bodyPr>
          <a:lstStyle/>
          <a:p>
            <a:pPr marL="0" lvl="0" indent="0" algn="l" rtl="0">
              <a:spcBef>
                <a:spcPts val="0"/>
              </a:spcBef>
              <a:spcAft>
                <a:spcPts val="0"/>
              </a:spcAft>
              <a:buNone/>
            </a:pPr>
            <a:r>
              <a:rPr lang="en"/>
              <a:t>Follow us on Twitter</a:t>
            </a:r>
            <a:endParaRPr/>
          </a:p>
        </p:txBody>
      </p:sp>
      <p:sp>
        <p:nvSpPr>
          <p:cNvPr id="741" name="Google Shape;741;p106"/>
          <p:cNvSpPr>
            <a:spLocks noGrp="1"/>
          </p:cNvSpPr>
          <p:nvPr>
            <p:ph type="pic" idx="2"/>
          </p:nvPr>
        </p:nvSpPr>
        <p:spPr>
          <a:xfrm>
            <a:off x="0" y="1885950"/>
            <a:ext cx="3015000" cy="2057400"/>
          </a:xfrm>
          <a:prstGeom prst="rect">
            <a:avLst/>
          </a:prstGeom>
        </p:spPr>
        <p:txBody>
          <a:bodyPr spcFirstLastPara="1" wrap="square" lIns="365750" tIns="91425" rIns="365750" bIns="91425" anchor="ctr" anchorCtr="0">
            <a:noAutofit/>
          </a:bodyPr>
          <a:lstStyle/>
          <a:p>
            <a:pPr marL="0" lvl="0" indent="0" algn="l" rtl="0">
              <a:spcBef>
                <a:spcPts val="0"/>
              </a:spcBef>
              <a:spcAft>
                <a:spcPts val="0"/>
              </a:spcAft>
              <a:buNone/>
            </a:pPr>
            <a:r>
              <a:rPr lang="en" b="1">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marL="0" lvl="0" indent="0" algn="l" rtl="0">
              <a:spcBef>
                <a:spcPts val="0"/>
              </a:spcBef>
              <a:spcAft>
                <a:spcPts val="0"/>
              </a:spcAft>
              <a:buNone/>
            </a:pPr>
            <a:endParaRPr b="1">
              <a:solidFill>
                <a:srgbClr val="15284B"/>
              </a:solidFill>
              <a:latin typeface="Roboto"/>
              <a:ea typeface="Roboto"/>
              <a:cs typeface="Roboto"/>
              <a:sym typeface="Roboto"/>
            </a:endParaRPr>
          </a:p>
          <a:p>
            <a:pPr marL="0" lvl="0" indent="0" algn="l" rtl="0">
              <a:spcBef>
                <a:spcPts val="0"/>
              </a:spcBef>
              <a:spcAft>
                <a:spcPts val="0"/>
              </a:spcAft>
              <a:buNone/>
            </a:pPr>
            <a:r>
              <a:rPr lang="en" b="1">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marL="0" lvl="0" indent="0" algn="l" rtl="0">
              <a:spcBef>
                <a:spcPts val="0"/>
              </a:spcBef>
              <a:spcAft>
                <a:spcPts val="600"/>
              </a:spcAft>
              <a:buNone/>
            </a:pPr>
            <a:endParaRPr>
              <a:solidFill>
                <a:srgbClr val="15284B"/>
              </a:solidFill>
            </a:endParaRPr>
          </a:p>
        </p:txBody>
      </p:sp>
      <p:pic>
        <p:nvPicPr>
          <p:cNvPr id="742" name="Google Shape;742;p106"/>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3"/>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Building the Launchpad</a:t>
            </a:r>
            <a:endParaRPr/>
          </a:p>
          <a:p>
            <a:pPr marL="0" lvl="0" indent="0" algn="l" rtl="0">
              <a:spcBef>
                <a:spcPts val="0"/>
              </a:spcBef>
              <a:spcAft>
                <a:spcPts val="0"/>
              </a:spcAft>
              <a:buNone/>
            </a:pPr>
            <a:r>
              <a:rPr lang="en"/>
              <a:t>Day 1</a:t>
            </a:r>
            <a:endParaRPr/>
          </a:p>
        </p:txBody>
      </p:sp>
      <p:sp>
        <p:nvSpPr>
          <p:cNvPr id="292" name="Google Shape;292;p53"/>
          <p:cNvSpPr txBox="1">
            <a:spLocks noGrp="1"/>
          </p:cNvSpPr>
          <p:nvPr>
            <p:ph type="body" idx="1"/>
          </p:nvPr>
        </p:nvSpPr>
        <p:spPr>
          <a:xfrm>
            <a:off x="1420092" y="2434701"/>
            <a:ext cx="6255300" cy="11253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Meeting Content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54"/>
          <p:cNvPicPr preferRelativeResize="0"/>
          <p:nvPr/>
        </p:nvPicPr>
        <p:blipFill rotWithShape="1">
          <a:blip r:embed="rId3">
            <a:alphaModFix/>
          </a:blip>
          <a:srcRect l="14351" t="7404" r="15335" b="1296"/>
          <a:stretch/>
        </p:blipFill>
        <p:spPr>
          <a:xfrm>
            <a:off x="760525" y="0"/>
            <a:ext cx="7622938" cy="4855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14924" y="3924300"/>
            <a:ext cx="7589400" cy="677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5000" b="1">
                <a:solidFill>
                  <a:srgbClr val="FFA300"/>
                </a:solidFill>
              </a:rPr>
              <a:t>Objectives</a:t>
            </a:r>
            <a:endParaRPr sz="5000" b="1">
              <a:solidFill>
                <a:srgbClr val="FFA300"/>
              </a:solidFill>
            </a:endParaRPr>
          </a:p>
        </p:txBody>
      </p:sp>
      <p:grpSp>
        <p:nvGrpSpPr>
          <p:cNvPr id="304" name="Google Shape;304;p55"/>
          <p:cNvGrpSpPr/>
          <p:nvPr/>
        </p:nvGrpSpPr>
        <p:grpSpPr>
          <a:xfrm>
            <a:off x="-4" y="3108859"/>
            <a:ext cx="9143704" cy="748841"/>
            <a:chOff x="1593000" y="2322568"/>
            <a:chExt cx="5957975" cy="643500"/>
          </a:xfrm>
        </p:grpSpPr>
        <p:sp>
          <p:nvSpPr>
            <p:cNvPr id="305" name="Google Shape;305;p5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5"/>
            <p:cNvSpPr/>
            <p:nvPr/>
          </p:nvSpPr>
          <p:spPr>
            <a:xfrm flipH="1">
              <a:off x="2283025" y="2322575"/>
              <a:ext cx="18444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5"/>
            <p:cNvSpPr/>
            <p:nvPr/>
          </p:nvSpPr>
          <p:spPr>
            <a:xfrm rot="-5400000">
              <a:off x="3501574" y="1934671"/>
              <a:ext cx="643356" cy="1419149"/>
            </a:xfrm>
            <a:prstGeom prst="flowChartOffpageConnector">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5"/>
            <p:cNvSpPr/>
            <p:nvPr/>
          </p:nvSpPr>
          <p:spPr>
            <a:xfrm>
              <a:off x="2342625" y="2399951"/>
              <a:ext cx="1940700" cy="495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Communicate with Stakeholders</a:t>
              </a:r>
              <a:endParaRPr sz="1800">
                <a:solidFill>
                  <a:srgbClr val="FFFFFF"/>
                </a:solidFill>
                <a:latin typeface="Roboto"/>
                <a:ea typeface="Roboto"/>
                <a:cs typeface="Roboto"/>
                <a:sym typeface="Roboto"/>
              </a:endParaRPr>
            </a:p>
          </p:txBody>
        </p:sp>
        <p:sp>
          <p:nvSpPr>
            <p:cNvPr id="309" name="Google Shape;309;p5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5"/>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311" name="Google Shape;311;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Why, Who, How, and When</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Continue developing your plan</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Over communicate</a:t>
              </a:r>
              <a:endParaRPr sz="1100">
                <a:solidFill>
                  <a:srgbClr val="002060"/>
                </a:solidFill>
                <a:latin typeface="Roboto"/>
                <a:ea typeface="Roboto"/>
                <a:cs typeface="Roboto"/>
                <a:sym typeface="Roboto"/>
              </a:endParaRPr>
            </a:p>
          </p:txBody>
        </p:sp>
      </p:grpSp>
      <p:grpSp>
        <p:nvGrpSpPr>
          <p:cNvPr id="312" name="Google Shape;312;p55"/>
          <p:cNvGrpSpPr/>
          <p:nvPr/>
        </p:nvGrpSpPr>
        <p:grpSpPr>
          <a:xfrm>
            <a:off x="-5" y="2118260"/>
            <a:ext cx="9143817" cy="980823"/>
            <a:chOff x="1593000" y="2322568"/>
            <a:chExt cx="5958048" cy="643500"/>
          </a:xfrm>
        </p:grpSpPr>
        <p:sp>
          <p:nvSpPr>
            <p:cNvPr id="313" name="Google Shape;313;p5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5"/>
            <p:cNvSpPr/>
            <p:nvPr/>
          </p:nvSpPr>
          <p:spPr>
            <a:xfrm flipH="1">
              <a:off x="2283025" y="2322575"/>
              <a:ext cx="18444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5"/>
            <p:cNvSpPr/>
            <p:nvPr/>
          </p:nvSpPr>
          <p:spPr>
            <a:xfrm rot="-5400000">
              <a:off x="3501574" y="1934671"/>
              <a:ext cx="643356" cy="1419149"/>
            </a:xfrm>
            <a:prstGeom prst="flowChartOffpageConnector">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5"/>
            <p:cNvSpPr/>
            <p:nvPr/>
          </p:nvSpPr>
          <p:spPr>
            <a:xfrm>
              <a:off x="2342625" y="2399951"/>
              <a:ext cx="1940700" cy="495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Develop an Engagement Plan</a:t>
              </a:r>
              <a:endParaRPr sz="1800">
                <a:solidFill>
                  <a:srgbClr val="FFFFFF"/>
                </a:solidFill>
                <a:latin typeface="Roboto"/>
                <a:ea typeface="Roboto"/>
                <a:cs typeface="Roboto"/>
                <a:sym typeface="Roboto"/>
              </a:endParaRPr>
            </a:p>
          </p:txBody>
        </p:sp>
        <p:sp>
          <p:nvSpPr>
            <p:cNvPr id="317" name="Google Shape;317;p5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5"/>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319" name="Google Shape;319;p55"/>
            <p:cNvSpPr/>
            <p:nvPr/>
          </p:nvSpPr>
          <p:spPr>
            <a:xfrm>
              <a:off x="4387848" y="2323748"/>
              <a:ext cx="3163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What is the ‘turnkey’ process? How will you train the rest of your school? </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How will you continue to inform and engage all stakeholders? </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Who is responsible?</a:t>
              </a:r>
              <a:endParaRPr sz="1100">
                <a:solidFill>
                  <a:srgbClr val="002060"/>
                </a:solidFill>
                <a:latin typeface="Roboto"/>
                <a:ea typeface="Roboto"/>
                <a:cs typeface="Roboto"/>
                <a:sym typeface="Roboto"/>
              </a:endParaRPr>
            </a:p>
          </p:txBody>
        </p:sp>
      </p:grpSp>
      <p:grpSp>
        <p:nvGrpSpPr>
          <p:cNvPr id="320" name="Google Shape;320;p55"/>
          <p:cNvGrpSpPr/>
          <p:nvPr/>
        </p:nvGrpSpPr>
        <p:grpSpPr>
          <a:xfrm>
            <a:off x="-4" y="1356085"/>
            <a:ext cx="9143704" cy="748841"/>
            <a:chOff x="1593000" y="2322568"/>
            <a:chExt cx="5957975" cy="643500"/>
          </a:xfrm>
        </p:grpSpPr>
        <p:sp>
          <p:nvSpPr>
            <p:cNvPr id="321" name="Google Shape;321;p5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5"/>
            <p:cNvSpPr/>
            <p:nvPr/>
          </p:nvSpPr>
          <p:spPr>
            <a:xfrm flipH="1">
              <a:off x="2283025" y="2322575"/>
              <a:ext cx="18444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5"/>
            <p:cNvSpPr/>
            <p:nvPr/>
          </p:nvSpPr>
          <p:spPr>
            <a:xfrm rot="-5400000">
              <a:off x="3501574" y="1934671"/>
              <a:ext cx="643356" cy="1419149"/>
            </a:xfrm>
            <a:prstGeom prst="flowChartOffpageConnector">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5"/>
            <p:cNvSpPr/>
            <p:nvPr/>
          </p:nvSpPr>
          <p:spPr>
            <a:xfrm>
              <a:off x="2342625" y="2399951"/>
              <a:ext cx="1940700" cy="495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Determine Need &amp; Analyze Data</a:t>
              </a:r>
              <a:endParaRPr sz="1800">
                <a:solidFill>
                  <a:srgbClr val="FFFFFF"/>
                </a:solidFill>
                <a:latin typeface="Roboto"/>
                <a:ea typeface="Roboto"/>
                <a:cs typeface="Roboto"/>
                <a:sym typeface="Roboto"/>
              </a:endParaRPr>
            </a:p>
          </p:txBody>
        </p:sp>
        <p:sp>
          <p:nvSpPr>
            <p:cNvPr id="325" name="Google Shape;325;p5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5"/>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327" name="Google Shape;327;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00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Examine current data for strengths, weaknesses, opportunities, and threats </a:t>
              </a:r>
              <a:endParaRPr sz="1100">
                <a:solidFill>
                  <a:srgbClr val="002060"/>
                </a:solidFill>
                <a:latin typeface="Roboto"/>
                <a:ea typeface="Roboto"/>
                <a:cs typeface="Roboto"/>
                <a:sym typeface="Roboto"/>
              </a:endParaRPr>
            </a:p>
          </p:txBody>
        </p:sp>
      </p:grpSp>
      <p:grpSp>
        <p:nvGrpSpPr>
          <p:cNvPr id="328" name="Google Shape;328;p55"/>
          <p:cNvGrpSpPr/>
          <p:nvPr/>
        </p:nvGrpSpPr>
        <p:grpSpPr>
          <a:xfrm>
            <a:off x="-4" y="594000"/>
            <a:ext cx="9143704" cy="748841"/>
            <a:chOff x="1593000" y="2322568"/>
            <a:chExt cx="5957975" cy="643500"/>
          </a:xfrm>
        </p:grpSpPr>
        <p:sp>
          <p:nvSpPr>
            <p:cNvPr id="329" name="Google Shape;329;p5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5"/>
            <p:cNvSpPr/>
            <p:nvPr/>
          </p:nvSpPr>
          <p:spPr>
            <a:xfrm flipH="1">
              <a:off x="2283025" y="2322575"/>
              <a:ext cx="18444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5"/>
            <p:cNvSpPr/>
            <p:nvPr/>
          </p:nvSpPr>
          <p:spPr>
            <a:xfrm rot="-5400000">
              <a:off x="3501574" y="1934671"/>
              <a:ext cx="643356" cy="1419149"/>
            </a:xfrm>
            <a:prstGeom prst="flowChartOffpageConnector">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5"/>
            <p:cNvSpPr/>
            <p:nvPr/>
          </p:nvSpPr>
          <p:spPr>
            <a:xfrm>
              <a:off x="2342625" y="2399951"/>
              <a:ext cx="1940700" cy="495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“Why” and Shared Vision</a:t>
              </a:r>
              <a:endParaRPr sz="1800">
                <a:solidFill>
                  <a:srgbClr val="FFFFFF"/>
                </a:solidFill>
                <a:latin typeface="Roboto"/>
                <a:ea typeface="Roboto"/>
                <a:cs typeface="Roboto"/>
                <a:sym typeface="Roboto"/>
              </a:endParaRPr>
            </a:p>
          </p:txBody>
        </p:sp>
        <p:sp>
          <p:nvSpPr>
            <p:cNvPr id="333" name="Google Shape;333;p5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5"/>
            <p:cNvSpPr/>
            <p:nvPr/>
          </p:nvSpPr>
          <p:spPr>
            <a:xfrm>
              <a:off x="1593000" y="2322575"/>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335" name="Google Shape;335;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Why is Kansas Redesigning?</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Review Personal, School, and Community Why</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a Shared Vision (School + Stakeholders) </a:t>
              </a:r>
              <a:endParaRPr sz="1100">
                <a:solidFill>
                  <a:srgbClr val="002060"/>
                </a:solidFill>
                <a:latin typeface="Roboto"/>
                <a:ea typeface="Roboto"/>
                <a:cs typeface="Roboto"/>
                <a:sym typeface="Roboto"/>
              </a:endParaRPr>
            </a:p>
            <a:p>
              <a:pPr marL="457200" lvl="0" indent="-298450" algn="l" rtl="0">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Determine values and beliefs</a:t>
              </a:r>
              <a:endParaRPr sz="1100">
                <a:solidFill>
                  <a:srgbClr val="002060"/>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555750" y="892600"/>
            <a:ext cx="8032500" cy="584700"/>
          </a:xfrm>
          <a:prstGeom prst="rect">
            <a:avLst/>
          </a:prstGeom>
        </p:spPr>
        <p:txBody>
          <a:bodyPr spcFirstLastPara="1" wrap="square" lIns="365750" tIns="91425" rIns="91425" bIns="0" anchor="b" anchorCtr="0">
            <a:noAutofit/>
          </a:bodyPr>
          <a:lstStyle/>
          <a:p>
            <a:pPr marL="0" lvl="0" indent="0" algn="ctr" rtl="0">
              <a:spcBef>
                <a:spcPts val="0"/>
              </a:spcBef>
              <a:spcAft>
                <a:spcPts val="0"/>
              </a:spcAft>
              <a:buNone/>
            </a:pPr>
            <a:r>
              <a:rPr lang="en" sz="3000"/>
              <a:t>Building the Launchpad</a:t>
            </a:r>
            <a:endParaRPr sz="3000"/>
          </a:p>
        </p:txBody>
      </p:sp>
      <p:sp>
        <p:nvSpPr>
          <p:cNvPr id="342" name="Google Shape;342;p56"/>
          <p:cNvSpPr>
            <a:spLocks noGrp="1"/>
          </p:cNvSpPr>
          <p:nvPr>
            <p:ph type="dgm" idx="2"/>
          </p:nvPr>
        </p:nvSpPr>
        <p:spPr>
          <a:xfrm>
            <a:off x="217050" y="1477300"/>
            <a:ext cx="8709900" cy="3302100"/>
          </a:xfrm>
          <a:prstGeom prst="rect">
            <a:avLst/>
          </a:prstGeom>
        </p:spPr>
        <p:txBody>
          <a:bodyPr spcFirstLastPara="1" wrap="square" lIns="365750" tIns="91425" rIns="365750" bIns="91425" anchor="ctr" anchorCtr="0">
            <a:noAutofit/>
          </a:bodyPr>
          <a:lstStyle/>
          <a:p>
            <a:pPr marL="0" lvl="0" indent="0" algn="ctr" rtl="0">
              <a:spcBef>
                <a:spcPts val="0"/>
              </a:spcBef>
              <a:spcAft>
                <a:spcPts val="0"/>
              </a:spcAft>
              <a:buNone/>
            </a:pPr>
            <a:r>
              <a:rPr lang="en" sz="1600">
                <a:solidFill>
                  <a:schemeClr val="accent2"/>
                </a:solidFill>
                <a:latin typeface="Roboto Light"/>
                <a:ea typeface="Roboto Light"/>
                <a:cs typeface="Roboto Light"/>
                <a:sym typeface="Roboto Light"/>
              </a:rPr>
              <a:t>State Vision for Education </a:t>
            </a:r>
            <a:endParaRPr sz="1600">
              <a:solidFill>
                <a:schemeClr val="accent2"/>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434343"/>
              </a:solidFill>
              <a:latin typeface="Roboto Light"/>
              <a:ea typeface="Roboto Light"/>
              <a:cs typeface="Roboto Light"/>
              <a:sym typeface="Roboto Light"/>
            </a:endParaRPr>
          </a:p>
          <a:p>
            <a:pPr marL="0" lvl="0" indent="0" algn="l" rtl="0">
              <a:spcBef>
                <a:spcPts val="0"/>
              </a:spcBef>
              <a:spcAft>
                <a:spcPts val="0"/>
              </a:spcAft>
              <a:buNone/>
            </a:pPr>
            <a:r>
              <a:rPr lang="en" sz="1600">
                <a:solidFill>
                  <a:schemeClr val="accent5"/>
                </a:solidFill>
                <a:latin typeface="Roboto Light"/>
                <a:ea typeface="Roboto Light"/>
                <a:cs typeface="Roboto Light"/>
                <a:sym typeface="Roboto Light"/>
              </a:rPr>
              <a:t>Establish a Collective Why			Determine Current		Engage Stakeholders </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And Shared Vision for Redesign		&amp; Future State			&amp; Communicate </a:t>
            </a:r>
            <a:endParaRPr sz="1600">
              <a:solidFill>
                <a:schemeClr val="accent5"/>
              </a:solidFill>
              <a:latin typeface="Roboto Light"/>
              <a:ea typeface="Roboto Light"/>
              <a:cs typeface="Roboto Light"/>
              <a:sym typeface="Roboto Light"/>
            </a:endParaRPr>
          </a:p>
          <a:p>
            <a:pPr marL="0" lvl="0" indent="0" algn="l" rtl="0">
              <a:spcBef>
                <a:spcPts val="0"/>
              </a:spcBef>
              <a:spcAft>
                <a:spcPts val="0"/>
              </a:spcAft>
              <a:buNone/>
            </a:pPr>
            <a:endParaRPr sz="1600">
              <a:solidFill>
                <a:schemeClr val="accent5"/>
              </a:solidFill>
              <a:latin typeface="Roboto Light"/>
              <a:ea typeface="Roboto Light"/>
              <a:cs typeface="Roboto Light"/>
              <a:sym typeface="Roboto Light"/>
            </a:endParaRPr>
          </a:p>
          <a:p>
            <a:pPr marL="0" lvl="0" indent="0" algn="l" rtl="0">
              <a:spcBef>
                <a:spcPts val="0"/>
              </a:spcBef>
              <a:spcAft>
                <a:spcPts val="0"/>
              </a:spcAft>
              <a:buNone/>
            </a:pPr>
            <a:r>
              <a:rPr lang="en" sz="1600">
                <a:solidFill>
                  <a:srgbClr val="BF9000"/>
                </a:solidFill>
                <a:latin typeface="Roboto Light"/>
                <a:ea typeface="Roboto Light"/>
                <a:cs typeface="Roboto Light"/>
                <a:sym typeface="Roboto Light"/>
              </a:rPr>
              <a:t>-School Why						-Examine Current 		-Build a Purposeful </a:t>
            </a:r>
            <a:endParaRPr sz="1600">
              <a:solidFill>
                <a:srgbClr val="BF9000"/>
              </a:solidFill>
              <a:latin typeface="Roboto Light"/>
              <a:ea typeface="Roboto Light"/>
              <a:cs typeface="Roboto Light"/>
              <a:sym typeface="Roboto Light"/>
            </a:endParaRPr>
          </a:p>
          <a:p>
            <a:pPr marL="0" lvl="0" indent="0" algn="l" rtl="0">
              <a:spcBef>
                <a:spcPts val="0"/>
              </a:spcBef>
              <a:spcAft>
                <a:spcPts val="0"/>
              </a:spcAft>
              <a:buNone/>
            </a:pPr>
            <a:r>
              <a:rPr lang="en" sz="1600">
                <a:solidFill>
                  <a:srgbClr val="BF9000"/>
                </a:solidFill>
                <a:latin typeface="Roboto Light"/>
                <a:ea typeface="Roboto Light"/>
                <a:cs typeface="Roboto Light"/>
                <a:sym typeface="Roboto Light"/>
              </a:rPr>
              <a:t>-School Vision						 Data				 Community</a:t>
            </a:r>
            <a:endParaRPr sz="1600">
              <a:solidFill>
                <a:srgbClr val="BF9000"/>
              </a:solidFill>
              <a:latin typeface="Roboto Light"/>
              <a:ea typeface="Roboto Light"/>
              <a:cs typeface="Roboto Light"/>
              <a:sym typeface="Roboto Light"/>
            </a:endParaRPr>
          </a:p>
          <a:p>
            <a:pPr marL="0" lvl="0" indent="0" algn="l" rtl="0">
              <a:spcBef>
                <a:spcPts val="0"/>
              </a:spcBef>
              <a:spcAft>
                <a:spcPts val="0"/>
              </a:spcAft>
              <a:buNone/>
            </a:pPr>
            <a:r>
              <a:rPr lang="en" sz="1600">
                <a:solidFill>
                  <a:srgbClr val="BF9000"/>
                </a:solidFill>
                <a:latin typeface="Roboto Light"/>
                <a:ea typeface="Roboto Light"/>
                <a:cs typeface="Roboto Light"/>
                <a:sym typeface="Roboto Light"/>
              </a:rPr>
              <a:t>-School Values						-Examine System		-Mobilize Others</a:t>
            </a:r>
            <a:br>
              <a:rPr lang="en" sz="1600">
                <a:solidFill>
                  <a:srgbClr val="BF9000"/>
                </a:solidFill>
                <a:latin typeface="Roboto Light"/>
                <a:ea typeface="Roboto Light"/>
                <a:cs typeface="Roboto Light"/>
                <a:sym typeface="Roboto Light"/>
              </a:rPr>
            </a:br>
            <a:r>
              <a:rPr lang="en" sz="1600">
                <a:solidFill>
                  <a:srgbClr val="BF9000"/>
                </a:solidFill>
                <a:latin typeface="Roboto Light"/>
                <a:ea typeface="Roboto Light"/>
                <a:cs typeface="Roboto Light"/>
                <a:sym typeface="Roboto Light"/>
              </a:rPr>
              <a:t>								 Data				-Communication Plan</a:t>
            </a:r>
            <a:endParaRPr sz="1600">
              <a:solidFill>
                <a:srgbClr val="BF9000"/>
              </a:solidFill>
              <a:latin typeface="Roboto Light"/>
              <a:ea typeface="Roboto Light"/>
              <a:cs typeface="Roboto Light"/>
              <a:sym typeface="Roboto Light"/>
            </a:endParaRPr>
          </a:p>
          <a:p>
            <a:pPr marL="0" lvl="0" indent="0" algn="l" rtl="0">
              <a:spcBef>
                <a:spcPts val="0"/>
              </a:spcBef>
              <a:spcAft>
                <a:spcPts val="0"/>
              </a:spcAft>
              <a:buNone/>
            </a:pPr>
            <a:r>
              <a:rPr lang="en" sz="1600">
                <a:solidFill>
                  <a:srgbClr val="BF9000"/>
                </a:solidFill>
                <a:latin typeface="Roboto Light"/>
                <a:ea typeface="Roboto Light"/>
                <a:cs typeface="Roboto Light"/>
                <a:sym typeface="Roboto Light"/>
              </a:rPr>
              <a:t>													-Business Plan</a:t>
            </a:r>
            <a:endParaRPr sz="1600">
              <a:solidFill>
                <a:srgbClr val="BF9000"/>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000000"/>
              </a:solidFill>
              <a:latin typeface="Roboto Light"/>
              <a:ea typeface="Roboto Light"/>
              <a:cs typeface="Roboto Light"/>
              <a:sym typeface="Roboto Light"/>
            </a:endParaRPr>
          </a:p>
        </p:txBody>
      </p:sp>
      <p:sp>
        <p:nvSpPr>
          <p:cNvPr id="343" name="Google Shape;343;p56"/>
          <p:cNvSpPr/>
          <p:nvPr/>
        </p:nvSpPr>
        <p:spPr>
          <a:xfrm>
            <a:off x="1061725" y="134329"/>
            <a:ext cx="1617900" cy="531600"/>
          </a:xfrm>
          <a:prstGeom prst="ellipse">
            <a:avLst/>
          </a:prstGeom>
          <a:solidFill>
            <a:srgbClr val="15284B"/>
          </a:solidFill>
          <a:ln w="9525" cap="flat" cmpd="sng">
            <a:solidFill>
              <a:srgbClr val="0B5394"/>
            </a:solidFill>
            <a:prstDash val="solid"/>
            <a:round/>
            <a:headEnd type="none" w="sm" len="sm"/>
            <a:tailEnd type="none" w="sm" len="sm"/>
          </a:ln>
          <a:effectLst>
            <a:outerShdw blurRad="242888" dist="76200" dir="7380000" algn="bl" rotWithShape="0">
              <a:srgbClr val="073763">
                <a:alpha val="52999"/>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344" name="Google Shape;344;p56"/>
          <p:cNvSpPr/>
          <p:nvPr/>
        </p:nvSpPr>
        <p:spPr>
          <a:xfrm>
            <a:off x="2862611" y="134329"/>
            <a:ext cx="1617900" cy="531600"/>
          </a:xfrm>
          <a:prstGeom prst="ellipse">
            <a:avLst/>
          </a:prstGeom>
          <a:solidFill>
            <a:srgbClr val="D50032"/>
          </a:solidFill>
          <a:ln w="9525" cap="flat" cmpd="sng">
            <a:solidFill>
              <a:srgbClr val="A61C00"/>
            </a:solidFill>
            <a:prstDash val="solid"/>
            <a:round/>
            <a:headEnd type="none" w="sm" len="sm"/>
            <a:tailEnd type="none" w="sm" len="sm"/>
          </a:ln>
          <a:effectLst>
            <a:outerShdw blurRad="242888" dist="76200" dir="7380000" algn="bl" rotWithShape="0">
              <a:srgbClr val="A61C00">
                <a:alpha val="52999"/>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45" name="Google Shape;345;p56"/>
          <p:cNvSpPr/>
          <p:nvPr/>
        </p:nvSpPr>
        <p:spPr>
          <a:xfrm>
            <a:off x="4663497" y="118800"/>
            <a:ext cx="1617900" cy="531600"/>
          </a:xfrm>
          <a:prstGeom prst="ellipse">
            <a:avLst/>
          </a:prstGeom>
          <a:solidFill>
            <a:srgbClr val="FFA400"/>
          </a:solidFill>
          <a:ln w="9525" cap="flat" cmpd="sng">
            <a:solidFill>
              <a:srgbClr val="F1C232"/>
            </a:solidFill>
            <a:prstDash val="solid"/>
            <a:round/>
            <a:headEnd type="none" w="sm" len="sm"/>
            <a:tailEnd type="none" w="sm" len="sm"/>
          </a:ln>
          <a:effectLst>
            <a:outerShdw blurRad="242888" dist="76200" dir="7380000" algn="bl" rotWithShape="0">
              <a:srgbClr val="F1C232">
                <a:alpha val="52999"/>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346" name="Google Shape;346;p56"/>
          <p:cNvSpPr/>
          <p:nvPr/>
        </p:nvSpPr>
        <p:spPr>
          <a:xfrm>
            <a:off x="6464382" y="118800"/>
            <a:ext cx="1617900" cy="531600"/>
          </a:xfrm>
          <a:prstGeom prst="ellipse">
            <a:avLst/>
          </a:prstGeom>
          <a:solidFill>
            <a:srgbClr val="00B796"/>
          </a:solidFill>
          <a:ln w="9525" cap="flat" cmpd="sng">
            <a:solidFill>
              <a:srgbClr val="00B796"/>
            </a:solidFill>
            <a:prstDash val="solid"/>
            <a:round/>
            <a:headEnd type="none" w="sm" len="sm"/>
            <a:tailEnd type="none" w="sm" len="sm"/>
          </a:ln>
          <a:effectLst>
            <a:outerShdw blurRad="242888" dist="76200" dir="7380000" algn="bl" rotWithShape="0">
              <a:srgbClr val="38761D">
                <a:alpha val="52999"/>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3430</Words>
  <Application>Microsoft Office PowerPoint</Application>
  <PresentationFormat>On-screen Show (16:9)</PresentationFormat>
  <Paragraphs>406</Paragraphs>
  <Slides>59</Slides>
  <Notes>59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Calibri</vt:lpstr>
      <vt:lpstr>Roboto</vt:lpstr>
      <vt:lpstr>Roboto Thin</vt:lpstr>
      <vt:lpstr>Arial Black</vt:lpstr>
      <vt:lpstr>Open Sans Light</vt:lpstr>
      <vt:lpstr>Open Sans</vt:lpstr>
      <vt:lpstr>Open Sans SemiBold</vt:lpstr>
      <vt:lpstr>Roboto Light</vt:lpstr>
      <vt:lpstr>Arial</vt:lpstr>
      <vt:lpstr>Arial Narrow</vt:lpstr>
      <vt:lpstr>Roboto Medium</vt:lpstr>
      <vt:lpstr>Impact</vt:lpstr>
      <vt:lpstr>Simple Light</vt:lpstr>
      <vt:lpstr>Custom Design</vt:lpstr>
      <vt:lpstr>Building the Launchpad</vt:lpstr>
      <vt:lpstr>Agenda</vt:lpstr>
      <vt:lpstr>Links  Slides - </vt:lpstr>
      <vt:lpstr>Meet Your Schools</vt:lpstr>
      <vt:lpstr>Meet Your Leaders</vt:lpstr>
      <vt:lpstr>Building the Launchpad Day 1</vt:lpstr>
      <vt:lpstr>PowerPoint Presentation</vt:lpstr>
      <vt:lpstr>Objectives</vt:lpstr>
      <vt:lpstr>Building the Launchpad</vt:lpstr>
      <vt:lpstr>PowerPoint Presentation</vt:lpstr>
      <vt:lpstr>Kansas Vision for Redesign</vt:lpstr>
      <vt:lpstr>PowerPoint Presentation</vt:lpstr>
      <vt:lpstr>Creating a Vision for Kansas -- State Outcomes</vt:lpstr>
      <vt:lpstr>Why Redesign? </vt:lpstr>
      <vt:lpstr>Why Redesign? </vt:lpstr>
      <vt:lpstr>Kansans said, and are still staying...</vt:lpstr>
      <vt:lpstr>Percentage of jobs in Kansas that require a credential in addition to a diploma</vt:lpstr>
      <vt:lpstr>Starting with a class of 100 HS Freshman, in Kansas, on average…</vt:lpstr>
      <vt:lpstr>Kansas Vision for Redesign</vt:lpstr>
      <vt:lpstr>Revisit &amp; Share Your ‘Why’</vt:lpstr>
      <vt:lpstr>BREAK</vt:lpstr>
      <vt:lpstr>PowerPoint Presentation</vt:lpstr>
      <vt:lpstr>Kansans Can School Redesign Principles</vt:lpstr>
      <vt:lpstr>    BLENDING DESIGN THINKING &amp; 4DX</vt:lpstr>
      <vt:lpstr>PowerPoint Presentation</vt:lpstr>
      <vt:lpstr>Launch Readiness Rubric</vt:lpstr>
      <vt:lpstr>PowerPoint Presentation</vt:lpstr>
      <vt:lpstr>Leadership</vt:lpstr>
      <vt:lpstr>Leadership Competencies</vt:lpstr>
      <vt:lpstr>Leadership Focus- Principal</vt:lpstr>
      <vt:lpstr>Leadership Focus- Teachers</vt:lpstr>
      <vt:lpstr>Grow Collective Efficacy</vt:lpstr>
      <vt:lpstr>Communication</vt:lpstr>
      <vt:lpstr>TURNKEY PROCESS</vt:lpstr>
      <vt:lpstr>PowerPoint Presentation</vt:lpstr>
      <vt:lpstr>Stakeholder Engagement</vt:lpstr>
      <vt:lpstr>Who are your stakeholders?</vt:lpstr>
      <vt:lpstr>PowerPoint Presentation</vt:lpstr>
      <vt:lpstr>PowerPoint Presentation</vt:lpstr>
      <vt:lpstr>PowerPoint Presentation</vt:lpstr>
      <vt:lpstr>PowerPoint Presentation</vt:lpstr>
      <vt:lpstr>Communication Plan</vt:lpstr>
      <vt:lpstr>LUNCH</vt:lpstr>
      <vt:lpstr>PowerPoint Presentation</vt:lpstr>
      <vt:lpstr>Data Dive- Building &amp; System Report Card</vt:lpstr>
      <vt:lpstr>Culture Survey</vt:lpstr>
      <vt:lpstr>Readiness Assessment</vt:lpstr>
      <vt:lpstr>PowerPoint Presentation</vt:lpstr>
      <vt:lpstr>PowerPoint Presentation</vt:lpstr>
      <vt:lpstr>PowerPoint Presentation</vt:lpstr>
      <vt:lpstr>Analyzing Community Values</vt:lpstr>
      <vt:lpstr>Think: How will you engage your stakeholders in determining your values? </vt:lpstr>
      <vt:lpstr>PowerPoint Presentation</vt:lpstr>
      <vt:lpstr>Turnkey &amp; School Planning Time</vt:lpstr>
      <vt:lpstr>Share your commitments between now and the next Regional Training. </vt:lpstr>
      <vt:lpstr>Talk about...</vt:lpstr>
      <vt:lpstr>Upcoming Meeting Dates &amp; Reminders</vt:lpstr>
      <vt:lpstr>SURVEY</vt:lpstr>
      <vt:lpstr>Follow us on Twitter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Launchpad</dc:title>
  <dc:creator>Sarah D. Perryman</dc:creator>
  <cp:lastModifiedBy>Sarah D. Perryman</cp:lastModifiedBy>
  <cp:revision>1</cp:revision>
  <dcterms:modified xsi:type="dcterms:W3CDTF">2022-06-03T19:01:55Z</dcterms:modified>
</cp:coreProperties>
</file>