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87" r:id="rId3"/>
    <p:sldMasterId id="2147483703" r:id="rId4"/>
    <p:sldMasterId id="2147483721" r:id="rId5"/>
    <p:sldMasterId id="2147483753" r:id="rId6"/>
    <p:sldMasterId id="2147483765" r:id="rId7"/>
    <p:sldMasterId id="2147483788" r:id="rId8"/>
    <p:sldMasterId id="2147483807" r:id="rId9"/>
    <p:sldMasterId id="2147483819" r:id="rId10"/>
  </p:sldMasterIdLst>
  <p:notesMasterIdLst>
    <p:notesMasterId r:id="rId46"/>
  </p:notesMasterIdLst>
  <p:handoutMasterIdLst>
    <p:handoutMasterId r:id="rId47"/>
  </p:handoutMasterIdLst>
  <p:sldIdLst>
    <p:sldId id="457" r:id="rId11"/>
    <p:sldId id="868" r:id="rId12"/>
    <p:sldId id="977" r:id="rId13"/>
    <p:sldId id="984" r:id="rId14"/>
    <p:sldId id="655" r:id="rId15"/>
    <p:sldId id="948" r:id="rId16"/>
    <p:sldId id="919" r:id="rId17"/>
    <p:sldId id="850" r:id="rId18"/>
    <p:sldId id="940" r:id="rId19"/>
    <p:sldId id="927" r:id="rId20"/>
    <p:sldId id="928" r:id="rId21"/>
    <p:sldId id="941" r:id="rId22"/>
    <p:sldId id="931" r:id="rId23"/>
    <p:sldId id="932" r:id="rId24"/>
    <p:sldId id="942" r:id="rId25"/>
    <p:sldId id="970" r:id="rId26"/>
    <p:sldId id="971" r:id="rId27"/>
    <p:sldId id="972" r:id="rId28"/>
    <p:sldId id="973" r:id="rId29"/>
    <p:sldId id="518" r:id="rId30"/>
    <p:sldId id="257" r:id="rId31"/>
    <p:sldId id="987" r:id="rId32"/>
    <p:sldId id="666" r:id="rId33"/>
    <p:sldId id="988" r:id="rId34"/>
    <p:sldId id="985" r:id="rId35"/>
    <p:sldId id="258" r:id="rId36"/>
    <p:sldId id="276" r:id="rId37"/>
    <p:sldId id="277" r:id="rId38"/>
    <p:sldId id="982" r:id="rId39"/>
    <p:sldId id="981" r:id="rId40"/>
    <p:sldId id="976" r:id="rId41"/>
    <p:sldId id="989" r:id="rId42"/>
    <p:sldId id="262" r:id="rId43"/>
    <p:sldId id="949" r:id="rId44"/>
    <p:sldId id="456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7" autoAdjust="0"/>
    <p:restoredTop sz="96437" autoAdjust="0"/>
  </p:normalViewPr>
  <p:slideViewPr>
    <p:cSldViewPr snapToGrid="0" snapToObjects="1">
      <p:cViewPr varScale="1">
        <p:scale>
          <a:sx n="152" d="100"/>
          <a:sy n="152" d="100"/>
        </p:scale>
        <p:origin x="101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A70F9-90F0-42E0-B539-03869552677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C6133A-B273-4C1E-8881-FA7DAFD8757E}">
      <dgm:prSet phldrT="[Text]" custT="1"/>
      <dgm:spPr/>
      <dgm:t>
        <a:bodyPr/>
        <a:lstStyle/>
        <a:p>
          <a:pPr algn="l"/>
          <a:r>
            <a:rPr lang="en-US" sz="2000" dirty="0"/>
            <a:t>Diamond</a:t>
          </a:r>
        </a:p>
      </dgm:t>
    </dgm:pt>
    <dgm:pt modelId="{173E76C0-7C04-4744-A38B-B2E9F139352B}" type="parTrans" cxnId="{F6C63975-8E38-47D5-9C6A-58E530C31A91}">
      <dgm:prSet/>
      <dgm:spPr/>
      <dgm:t>
        <a:bodyPr/>
        <a:lstStyle/>
        <a:p>
          <a:endParaRPr lang="en-US"/>
        </a:p>
      </dgm:t>
    </dgm:pt>
    <dgm:pt modelId="{860E8A2A-6B44-4C3E-9D86-F958A148A321}" type="sibTrans" cxnId="{F6C63975-8E38-47D5-9C6A-58E530C31A91}">
      <dgm:prSet/>
      <dgm:spPr/>
      <dgm:t>
        <a:bodyPr/>
        <a:lstStyle/>
        <a:p>
          <a:endParaRPr lang="en-US"/>
        </a:p>
      </dgm:t>
    </dgm:pt>
    <dgm:pt modelId="{66A7BE02-1BDB-47F1-A783-E9A0C179C992}">
      <dgm:prSet phldrT="[Text]" custT="1"/>
      <dgm:spPr/>
      <dgm:t>
        <a:bodyPr/>
        <a:lstStyle/>
        <a:p>
          <a:pPr algn="l"/>
          <a:r>
            <a:rPr lang="en-US" sz="2000"/>
            <a:t>Gold</a:t>
          </a:r>
          <a:endParaRPr lang="en-US" sz="2000" dirty="0"/>
        </a:p>
      </dgm:t>
    </dgm:pt>
    <dgm:pt modelId="{7BFE9B69-5BD1-4F29-B057-3E067524ABFC}" type="parTrans" cxnId="{19D0DAF5-7DBD-4A6D-8B8F-AE3AF37FA461}">
      <dgm:prSet/>
      <dgm:spPr/>
      <dgm:t>
        <a:bodyPr/>
        <a:lstStyle/>
        <a:p>
          <a:endParaRPr lang="en-US"/>
        </a:p>
      </dgm:t>
    </dgm:pt>
    <dgm:pt modelId="{088B15BB-25BF-42FB-AD2F-C0C04DE4C4B5}" type="sibTrans" cxnId="{19D0DAF5-7DBD-4A6D-8B8F-AE3AF37FA461}">
      <dgm:prSet/>
      <dgm:spPr/>
      <dgm:t>
        <a:bodyPr/>
        <a:lstStyle/>
        <a:p>
          <a:endParaRPr lang="en-US"/>
        </a:p>
      </dgm:t>
    </dgm:pt>
    <dgm:pt modelId="{E77F657E-C423-4272-8B14-E1F5EF203A7C}">
      <dgm:prSet phldrT="[Text]" custT="1"/>
      <dgm:spPr/>
      <dgm:t>
        <a:bodyPr/>
        <a:lstStyle/>
        <a:p>
          <a:pPr algn="l"/>
          <a:r>
            <a:rPr lang="en-US" sz="2000" dirty="0"/>
            <a:t>Silver</a:t>
          </a:r>
        </a:p>
      </dgm:t>
    </dgm:pt>
    <dgm:pt modelId="{DF640B03-7B62-40FE-96D5-D53313E6B9CD}" type="parTrans" cxnId="{33FC4857-BA38-4192-9D8E-20867F96E21C}">
      <dgm:prSet/>
      <dgm:spPr/>
      <dgm:t>
        <a:bodyPr/>
        <a:lstStyle/>
        <a:p>
          <a:endParaRPr lang="en-US"/>
        </a:p>
      </dgm:t>
    </dgm:pt>
    <dgm:pt modelId="{FB17587E-1D04-4EA3-A97D-E807F41FC605}" type="sibTrans" cxnId="{33FC4857-BA38-4192-9D8E-20867F96E21C}">
      <dgm:prSet/>
      <dgm:spPr/>
      <dgm:t>
        <a:bodyPr/>
        <a:lstStyle/>
        <a:p>
          <a:endParaRPr lang="en-US"/>
        </a:p>
      </dgm:t>
    </dgm:pt>
    <dgm:pt modelId="{3AC84EDE-EFCC-4AB0-9DD0-CD8987B2CB29}">
      <dgm:prSet phldrT="[Text]" custT="1"/>
      <dgm:spPr/>
      <dgm:t>
        <a:bodyPr/>
        <a:lstStyle/>
        <a:p>
          <a:pPr algn="l"/>
          <a:r>
            <a:rPr lang="en-US" sz="2000" dirty="0"/>
            <a:t>Bronze</a:t>
          </a:r>
        </a:p>
      </dgm:t>
    </dgm:pt>
    <dgm:pt modelId="{4D500762-5837-46F9-AA24-C30E53CDB652}" type="parTrans" cxnId="{36DE1497-F769-4658-B1EC-B9C5D259DC0A}">
      <dgm:prSet/>
      <dgm:spPr/>
      <dgm:t>
        <a:bodyPr/>
        <a:lstStyle/>
        <a:p>
          <a:endParaRPr lang="en-US"/>
        </a:p>
      </dgm:t>
    </dgm:pt>
    <dgm:pt modelId="{01ED8C0C-E554-443A-895B-4D00BA5FAA3F}" type="sibTrans" cxnId="{36DE1497-F769-4658-B1EC-B9C5D259DC0A}">
      <dgm:prSet/>
      <dgm:spPr/>
      <dgm:t>
        <a:bodyPr/>
        <a:lstStyle/>
        <a:p>
          <a:endParaRPr lang="en-US"/>
        </a:p>
      </dgm:t>
    </dgm:pt>
    <dgm:pt modelId="{908CD6E4-2323-4EE5-831B-06EC9EC4BEA9}">
      <dgm:prSet phldrT="[Text]" custT="1"/>
      <dgm:spPr/>
      <dgm:t>
        <a:bodyPr/>
        <a:lstStyle/>
        <a:p>
          <a:pPr algn="l"/>
          <a:r>
            <a:rPr lang="en-US" sz="2000" dirty="0"/>
            <a:t>Copper</a:t>
          </a:r>
        </a:p>
      </dgm:t>
    </dgm:pt>
    <dgm:pt modelId="{57C25C66-EE20-499E-9F11-B8B2D2E03042}" type="parTrans" cxnId="{B89FAB73-3816-4C58-B184-F1BC1B839AE1}">
      <dgm:prSet/>
      <dgm:spPr/>
      <dgm:t>
        <a:bodyPr/>
        <a:lstStyle/>
        <a:p>
          <a:endParaRPr lang="en-US"/>
        </a:p>
      </dgm:t>
    </dgm:pt>
    <dgm:pt modelId="{70338ECB-4CD8-4064-BE82-AF6C351FA658}" type="sibTrans" cxnId="{B89FAB73-3816-4C58-B184-F1BC1B839AE1}">
      <dgm:prSet/>
      <dgm:spPr/>
      <dgm:t>
        <a:bodyPr/>
        <a:lstStyle/>
        <a:p>
          <a:endParaRPr lang="en-US"/>
        </a:p>
      </dgm:t>
    </dgm:pt>
    <dgm:pt modelId="{73B2DA0C-41D9-4833-927D-AD86E913A4DB}" type="pres">
      <dgm:prSet presAssocID="{7A7A70F9-90F0-42E0-B539-0386955267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22190EC-710F-4A3F-A4D7-636342D2D4B1}" type="pres">
      <dgm:prSet presAssocID="{64C6133A-B273-4C1E-8881-FA7DAFD8757E}" presName="composite" presStyleCnt="0"/>
      <dgm:spPr/>
    </dgm:pt>
    <dgm:pt modelId="{B0B84B30-9784-4559-90D2-A729248C5648}" type="pres">
      <dgm:prSet presAssocID="{64C6133A-B273-4C1E-8881-FA7DAFD8757E}" presName="Accent" presStyleLbl="alignAcc1" presStyleIdx="0" presStyleCnt="5"/>
      <dgm:spPr/>
    </dgm:pt>
    <dgm:pt modelId="{DDBDA3AC-7AA0-455C-967C-67F9D46AD40D}" type="pres">
      <dgm:prSet presAssocID="{64C6133A-B273-4C1E-8881-FA7DAFD8757E}" presName="Image" presStyleLbl="node1" presStyleIdx="0" presStyleCnt="5" custScaleX="119001" custScaleY="113619" custLinFactNeighborX="85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95D7744E-E064-4EF0-9F5D-1B77B7580B61}" type="pres">
      <dgm:prSet presAssocID="{64C6133A-B273-4C1E-8881-FA7DAFD8757E}" presName="Child" presStyleLbl="revTx" presStyleIdx="0" presStyleCnt="5">
        <dgm:presLayoutVars>
          <dgm:bulletEnabled val="1"/>
        </dgm:presLayoutVars>
      </dgm:prSet>
      <dgm:spPr/>
    </dgm:pt>
    <dgm:pt modelId="{62951EBE-E55A-443D-8358-10B114613B86}" type="pres">
      <dgm:prSet presAssocID="{64C6133A-B273-4C1E-8881-FA7DAFD8757E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6F98-A6C2-8F4E-80FF-FD4CAD026834}" type="pres">
      <dgm:prSet presAssocID="{860E8A2A-6B44-4C3E-9D86-F958A148A321}" presName="sibTrans" presStyleCnt="0"/>
      <dgm:spPr/>
    </dgm:pt>
    <dgm:pt modelId="{0E9C9B1B-DBB0-4076-B616-1ABAE1CB48AA}" type="pres">
      <dgm:prSet presAssocID="{66A7BE02-1BDB-47F1-A783-E9A0C179C992}" presName="composite" presStyleCnt="0"/>
      <dgm:spPr/>
    </dgm:pt>
    <dgm:pt modelId="{F3493EF7-7FCB-41B2-90EA-7DCCF3C6C8F3}" type="pres">
      <dgm:prSet presAssocID="{66A7BE02-1BDB-47F1-A783-E9A0C179C992}" presName="Accent" presStyleLbl="alignAcc1" presStyleIdx="1" presStyleCnt="5"/>
      <dgm:spPr/>
    </dgm:pt>
    <dgm:pt modelId="{DFC22833-21ED-4185-A278-4F508ACC7BF3}" type="pres">
      <dgm:prSet presAssocID="{66A7BE02-1BDB-47F1-A783-E9A0C179C992}" presName="Image" presStyleLbl="node1" presStyleIdx="1" presStyleCnt="5" custScaleX="119001" custScaleY="11361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E6A19F68-8E6D-4554-B198-4785AD0066C7}" type="pres">
      <dgm:prSet presAssocID="{66A7BE02-1BDB-47F1-A783-E9A0C179C992}" presName="Child" presStyleLbl="revTx" presStyleIdx="1" presStyleCnt="5">
        <dgm:presLayoutVars>
          <dgm:bulletEnabled val="1"/>
        </dgm:presLayoutVars>
      </dgm:prSet>
      <dgm:spPr/>
    </dgm:pt>
    <dgm:pt modelId="{7EAE9A9F-D871-43A7-9EEA-2D46AC699023}" type="pres">
      <dgm:prSet presAssocID="{66A7BE02-1BDB-47F1-A783-E9A0C179C992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A0A8E-D4EC-4BCB-9452-5CF47AF6621E}" type="pres">
      <dgm:prSet presAssocID="{088B15BB-25BF-42FB-AD2F-C0C04DE4C4B5}" presName="sibTrans" presStyleCnt="0"/>
      <dgm:spPr/>
    </dgm:pt>
    <dgm:pt modelId="{0A2495EA-322D-49F1-9FFB-3A017B541C98}" type="pres">
      <dgm:prSet presAssocID="{E77F657E-C423-4272-8B14-E1F5EF203A7C}" presName="composite" presStyleCnt="0"/>
      <dgm:spPr/>
    </dgm:pt>
    <dgm:pt modelId="{062CEC3D-8569-4C3F-96B1-03AC12A015AD}" type="pres">
      <dgm:prSet presAssocID="{E77F657E-C423-4272-8B14-E1F5EF203A7C}" presName="Accent" presStyleLbl="alignAcc1" presStyleIdx="2" presStyleCnt="5"/>
      <dgm:spPr/>
    </dgm:pt>
    <dgm:pt modelId="{32F4AAA0-513E-4DDB-84A0-6037495706A1}" type="pres">
      <dgm:prSet presAssocID="{E77F657E-C423-4272-8B14-E1F5EF203A7C}" presName="Image" presStyleLbl="node1" presStyleIdx="2" presStyleCnt="5" custScaleX="119001" custScaleY="11361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6C3FA69A-9A5E-4771-860F-85215021AE99}" type="pres">
      <dgm:prSet presAssocID="{E77F657E-C423-4272-8B14-E1F5EF203A7C}" presName="Child" presStyleLbl="revTx" presStyleIdx="2" presStyleCnt="5">
        <dgm:presLayoutVars>
          <dgm:bulletEnabled val="1"/>
        </dgm:presLayoutVars>
      </dgm:prSet>
      <dgm:spPr/>
    </dgm:pt>
    <dgm:pt modelId="{4671AA5C-2787-4EEA-AA70-51095E629DCF}" type="pres">
      <dgm:prSet presAssocID="{E77F657E-C423-4272-8B14-E1F5EF203A7C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D7BCC-2E3D-4266-A7FD-99C373397B7D}" type="pres">
      <dgm:prSet presAssocID="{FB17587E-1D04-4EA3-A97D-E807F41FC605}" presName="sibTrans" presStyleCnt="0"/>
      <dgm:spPr/>
    </dgm:pt>
    <dgm:pt modelId="{FA800299-F02A-4DD5-A3AE-2DA934F3EAD5}" type="pres">
      <dgm:prSet presAssocID="{3AC84EDE-EFCC-4AB0-9DD0-CD8987B2CB29}" presName="composite" presStyleCnt="0"/>
      <dgm:spPr/>
    </dgm:pt>
    <dgm:pt modelId="{0028B9A5-F156-4D91-915B-6FA39DB5C698}" type="pres">
      <dgm:prSet presAssocID="{3AC84EDE-EFCC-4AB0-9DD0-CD8987B2CB29}" presName="Accent" presStyleLbl="alignAcc1" presStyleIdx="3" presStyleCnt="5"/>
      <dgm:spPr/>
    </dgm:pt>
    <dgm:pt modelId="{71906140-71A4-4C86-BC8F-CC7944F15B54}" type="pres">
      <dgm:prSet presAssocID="{3AC84EDE-EFCC-4AB0-9DD0-CD8987B2CB29}" presName="Image" presStyleLbl="node1" presStyleIdx="3" presStyleCnt="5" custScaleX="119001" custScaleY="11361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BF2B2795-EDE3-4805-9333-6C25A4162513}" type="pres">
      <dgm:prSet presAssocID="{3AC84EDE-EFCC-4AB0-9DD0-CD8987B2CB29}" presName="Child" presStyleLbl="revTx" presStyleIdx="3" presStyleCnt="5">
        <dgm:presLayoutVars>
          <dgm:bulletEnabled val="1"/>
        </dgm:presLayoutVars>
      </dgm:prSet>
      <dgm:spPr/>
    </dgm:pt>
    <dgm:pt modelId="{15093577-F8CC-46A4-9911-A7FB32F0D887}" type="pres">
      <dgm:prSet presAssocID="{3AC84EDE-EFCC-4AB0-9DD0-CD8987B2CB29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97BB1-7423-4428-8243-DE7FC06D6CC9}" type="pres">
      <dgm:prSet presAssocID="{01ED8C0C-E554-443A-895B-4D00BA5FAA3F}" presName="sibTrans" presStyleCnt="0"/>
      <dgm:spPr/>
    </dgm:pt>
    <dgm:pt modelId="{8955CBA5-CE73-4C39-ABA2-9C5F5E9E74FF}" type="pres">
      <dgm:prSet presAssocID="{908CD6E4-2323-4EE5-831B-06EC9EC4BEA9}" presName="composite" presStyleCnt="0"/>
      <dgm:spPr/>
    </dgm:pt>
    <dgm:pt modelId="{E1636145-7831-4662-97F5-098F13E46476}" type="pres">
      <dgm:prSet presAssocID="{908CD6E4-2323-4EE5-831B-06EC9EC4BEA9}" presName="Accent" presStyleLbl="alignAcc1" presStyleIdx="4" presStyleCnt="5"/>
      <dgm:spPr/>
    </dgm:pt>
    <dgm:pt modelId="{4177AA47-D819-42CD-B443-05C9409E25D0}" type="pres">
      <dgm:prSet presAssocID="{908CD6E4-2323-4EE5-831B-06EC9EC4BEA9}" presName="Image" presStyleLbl="node1" presStyleIdx="4" presStyleCnt="5" custScaleX="119001" custScaleY="113619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3DF14410-217A-4C65-B5A1-BE7BB0B1F2E8}" type="pres">
      <dgm:prSet presAssocID="{908CD6E4-2323-4EE5-831B-06EC9EC4BEA9}" presName="Child" presStyleLbl="revTx" presStyleIdx="4" presStyleCnt="5">
        <dgm:presLayoutVars>
          <dgm:bulletEnabled val="1"/>
        </dgm:presLayoutVars>
      </dgm:prSet>
      <dgm:spPr/>
    </dgm:pt>
    <dgm:pt modelId="{6F5AAD79-D95F-4E94-953C-865351E32910}" type="pres">
      <dgm:prSet presAssocID="{908CD6E4-2323-4EE5-831B-06EC9EC4BEA9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1497-F769-4658-B1EC-B9C5D259DC0A}" srcId="{7A7A70F9-90F0-42E0-B539-03869552677F}" destId="{3AC84EDE-EFCC-4AB0-9DD0-CD8987B2CB29}" srcOrd="3" destOrd="0" parTransId="{4D500762-5837-46F9-AA24-C30E53CDB652}" sibTransId="{01ED8C0C-E554-443A-895B-4D00BA5FAA3F}"/>
    <dgm:cxn modelId="{28C6A5D3-857E-2D40-B525-EFA9349B4C27}" type="presOf" srcId="{E77F657E-C423-4272-8B14-E1F5EF203A7C}" destId="{4671AA5C-2787-4EEA-AA70-51095E629DCF}" srcOrd="0" destOrd="0" presId="urn:microsoft.com/office/officeart/2008/layout/TitlePictureLineup"/>
    <dgm:cxn modelId="{19D0DAF5-7DBD-4A6D-8B8F-AE3AF37FA461}" srcId="{7A7A70F9-90F0-42E0-B539-03869552677F}" destId="{66A7BE02-1BDB-47F1-A783-E9A0C179C992}" srcOrd="1" destOrd="0" parTransId="{7BFE9B69-5BD1-4F29-B057-3E067524ABFC}" sibTransId="{088B15BB-25BF-42FB-AD2F-C0C04DE4C4B5}"/>
    <dgm:cxn modelId="{B89FAB73-3816-4C58-B184-F1BC1B839AE1}" srcId="{7A7A70F9-90F0-42E0-B539-03869552677F}" destId="{908CD6E4-2323-4EE5-831B-06EC9EC4BEA9}" srcOrd="4" destOrd="0" parTransId="{57C25C66-EE20-499E-9F11-B8B2D2E03042}" sibTransId="{70338ECB-4CD8-4064-BE82-AF6C351FA658}"/>
    <dgm:cxn modelId="{AB8A481F-6A36-194E-8D7F-73D9FD74360C}" type="presOf" srcId="{64C6133A-B273-4C1E-8881-FA7DAFD8757E}" destId="{62951EBE-E55A-443D-8358-10B114613B86}" srcOrd="0" destOrd="0" presId="urn:microsoft.com/office/officeart/2008/layout/TitlePictureLineup"/>
    <dgm:cxn modelId="{438FF4D5-B3F5-5D4D-AFA9-7C8C0CFD53DC}" type="presOf" srcId="{3AC84EDE-EFCC-4AB0-9DD0-CD8987B2CB29}" destId="{15093577-F8CC-46A4-9911-A7FB32F0D887}" srcOrd="0" destOrd="0" presId="urn:microsoft.com/office/officeart/2008/layout/TitlePictureLineup"/>
    <dgm:cxn modelId="{2335A87F-5841-BD4D-9281-3D22E2AFA835}" type="presOf" srcId="{908CD6E4-2323-4EE5-831B-06EC9EC4BEA9}" destId="{6F5AAD79-D95F-4E94-953C-865351E32910}" srcOrd="0" destOrd="0" presId="urn:microsoft.com/office/officeart/2008/layout/TitlePictureLineup"/>
    <dgm:cxn modelId="{33FC4857-BA38-4192-9D8E-20867F96E21C}" srcId="{7A7A70F9-90F0-42E0-B539-03869552677F}" destId="{E77F657E-C423-4272-8B14-E1F5EF203A7C}" srcOrd="2" destOrd="0" parTransId="{DF640B03-7B62-40FE-96D5-D53313E6B9CD}" sibTransId="{FB17587E-1D04-4EA3-A97D-E807F41FC605}"/>
    <dgm:cxn modelId="{5B37C774-747F-49C5-BAEB-A5DE4E10D82A}" type="presOf" srcId="{7A7A70F9-90F0-42E0-B539-03869552677F}" destId="{73B2DA0C-41D9-4833-927D-AD86E913A4DB}" srcOrd="0" destOrd="0" presId="urn:microsoft.com/office/officeart/2008/layout/TitlePictureLineup"/>
    <dgm:cxn modelId="{227F6F65-8CF8-1548-B1CE-BA3E050EFCDB}" type="presOf" srcId="{66A7BE02-1BDB-47F1-A783-E9A0C179C992}" destId="{7EAE9A9F-D871-43A7-9EEA-2D46AC699023}" srcOrd="0" destOrd="0" presId="urn:microsoft.com/office/officeart/2008/layout/TitlePictureLineup"/>
    <dgm:cxn modelId="{F6C63975-8E38-47D5-9C6A-58E530C31A91}" srcId="{7A7A70F9-90F0-42E0-B539-03869552677F}" destId="{64C6133A-B273-4C1E-8881-FA7DAFD8757E}" srcOrd="0" destOrd="0" parTransId="{173E76C0-7C04-4744-A38B-B2E9F139352B}" sibTransId="{860E8A2A-6B44-4C3E-9D86-F958A148A321}"/>
    <dgm:cxn modelId="{FC1B9E82-7749-7F42-9589-BD018C6AE314}" type="presParOf" srcId="{73B2DA0C-41D9-4833-927D-AD86E913A4DB}" destId="{022190EC-710F-4A3F-A4D7-636342D2D4B1}" srcOrd="0" destOrd="0" presId="urn:microsoft.com/office/officeart/2008/layout/TitlePictureLineup"/>
    <dgm:cxn modelId="{02BDE949-CE0C-5B4F-AAC4-165B806BC825}" type="presParOf" srcId="{022190EC-710F-4A3F-A4D7-636342D2D4B1}" destId="{B0B84B30-9784-4559-90D2-A729248C5648}" srcOrd="0" destOrd="0" presId="urn:microsoft.com/office/officeart/2008/layout/TitlePictureLineup"/>
    <dgm:cxn modelId="{5B5334D2-4B26-C24D-BDED-B90FC4E34FD0}" type="presParOf" srcId="{022190EC-710F-4A3F-A4D7-636342D2D4B1}" destId="{DDBDA3AC-7AA0-455C-967C-67F9D46AD40D}" srcOrd="1" destOrd="0" presId="urn:microsoft.com/office/officeart/2008/layout/TitlePictureLineup"/>
    <dgm:cxn modelId="{E8B5293F-7905-1142-922C-2A990FF1CBC3}" type="presParOf" srcId="{022190EC-710F-4A3F-A4D7-636342D2D4B1}" destId="{95D7744E-E064-4EF0-9F5D-1B77B7580B61}" srcOrd="2" destOrd="0" presId="urn:microsoft.com/office/officeart/2008/layout/TitlePictureLineup"/>
    <dgm:cxn modelId="{39154C4D-0C57-8243-8DD9-9A4A494CA7DC}" type="presParOf" srcId="{022190EC-710F-4A3F-A4D7-636342D2D4B1}" destId="{62951EBE-E55A-443D-8358-10B114613B86}" srcOrd="3" destOrd="0" presId="urn:microsoft.com/office/officeart/2008/layout/TitlePictureLineup"/>
    <dgm:cxn modelId="{15ED367C-05F8-D94E-9476-481EC4577994}" type="presParOf" srcId="{73B2DA0C-41D9-4833-927D-AD86E913A4DB}" destId="{6BD26F98-A6C2-8F4E-80FF-FD4CAD026834}" srcOrd="1" destOrd="0" presId="urn:microsoft.com/office/officeart/2008/layout/TitlePictureLineup"/>
    <dgm:cxn modelId="{92F3322B-98CF-234E-9E8B-E0A3DDA334E0}" type="presParOf" srcId="{73B2DA0C-41D9-4833-927D-AD86E913A4DB}" destId="{0E9C9B1B-DBB0-4076-B616-1ABAE1CB48AA}" srcOrd="2" destOrd="0" presId="urn:microsoft.com/office/officeart/2008/layout/TitlePictureLineup"/>
    <dgm:cxn modelId="{26ED0644-C737-4C46-8C83-EDC79EDA5B24}" type="presParOf" srcId="{0E9C9B1B-DBB0-4076-B616-1ABAE1CB48AA}" destId="{F3493EF7-7FCB-41B2-90EA-7DCCF3C6C8F3}" srcOrd="0" destOrd="0" presId="urn:microsoft.com/office/officeart/2008/layout/TitlePictureLineup"/>
    <dgm:cxn modelId="{2E62ED83-EE0C-8C43-BBFA-585797C81C76}" type="presParOf" srcId="{0E9C9B1B-DBB0-4076-B616-1ABAE1CB48AA}" destId="{DFC22833-21ED-4185-A278-4F508ACC7BF3}" srcOrd="1" destOrd="0" presId="urn:microsoft.com/office/officeart/2008/layout/TitlePictureLineup"/>
    <dgm:cxn modelId="{28B089F4-04C1-644E-A4C5-18B5E696BD67}" type="presParOf" srcId="{0E9C9B1B-DBB0-4076-B616-1ABAE1CB48AA}" destId="{E6A19F68-8E6D-4554-B198-4785AD0066C7}" srcOrd="2" destOrd="0" presId="urn:microsoft.com/office/officeart/2008/layout/TitlePictureLineup"/>
    <dgm:cxn modelId="{5B5AFC5F-6186-834D-BD66-F0130DC5475B}" type="presParOf" srcId="{0E9C9B1B-DBB0-4076-B616-1ABAE1CB48AA}" destId="{7EAE9A9F-D871-43A7-9EEA-2D46AC699023}" srcOrd="3" destOrd="0" presId="urn:microsoft.com/office/officeart/2008/layout/TitlePictureLineup"/>
    <dgm:cxn modelId="{CD254EA1-13F0-D145-8D80-9D89C5113A60}" type="presParOf" srcId="{73B2DA0C-41D9-4833-927D-AD86E913A4DB}" destId="{AC5A0A8E-D4EC-4BCB-9452-5CF47AF6621E}" srcOrd="3" destOrd="0" presId="urn:microsoft.com/office/officeart/2008/layout/TitlePictureLineup"/>
    <dgm:cxn modelId="{126D9F06-D36E-9F4F-9D42-D28E4DAD7176}" type="presParOf" srcId="{73B2DA0C-41D9-4833-927D-AD86E913A4DB}" destId="{0A2495EA-322D-49F1-9FFB-3A017B541C98}" srcOrd="4" destOrd="0" presId="urn:microsoft.com/office/officeart/2008/layout/TitlePictureLineup"/>
    <dgm:cxn modelId="{6E1C5777-B7A1-D94B-8B1B-8E67C4DA8D89}" type="presParOf" srcId="{0A2495EA-322D-49F1-9FFB-3A017B541C98}" destId="{062CEC3D-8569-4C3F-96B1-03AC12A015AD}" srcOrd="0" destOrd="0" presId="urn:microsoft.com/office/officeart/2008/layout/TitlePictureLineup"/>
    <dgm:cxn modelId="{641413BC-ACBE-0044-AF2E-F8B0A2005E4D}" type="presParOf" srcId="{0A2495EA-322D-49F1-9FFB-3A017B541C98}" destId="{32F4AAA0-513E-4DDB-84A0-6037495706A1}" srcOrd="1" destOrd="0" presId="urn:microsoft.com/office/officeart/2008/layout/TitlePictureLineup"/>
    <dgm:cxn modelId="{16E95D54-FB12-8F4F-A943-FAD219190242}" type="presParOf" srcId="{0A2495EA-322D-49F1-9FFB-3A017B541C98}" destId="{6C3FA69A-9A5E-4771-860F-85215021AE99}" srcOrd="2" destOrd="0" presId="urn:microsoft.com/office/officeart/2008/layout/TitlePictureLineup"/>
    <dgm:cxn modelId="{6D7564EF-BA26-804F-944E-53FDEAE100AE}" type="presParOf" srcId="{0A2495EA-322D-49F1-9FFB-3A017B541C98}" destId="{4671AA5C-2787-4EEA-AA70-51095E629DCF}" srcOrd="3" destOrd="0" presId="urn:microsoft.com/office/officeart/2008/layout/TitlePictureLineup"/>
    <dgm:cxn modelId="{13D917CC-0BE9-4A46-ADF3-8A9AADB0C6AA}" type="presParOf" srcId="{73B2DA0C-41D9-4833-927D-AD86E913A4DB}" destId="{302D7BCC-2E3D-4266-A7FD-99C373397B7D}" srcOrd="5" destOrd="0" presId="urn:microsoft.com/office/officeart/2008/layout/TitlePictureLineup"/>
    <dgm:cxn modelId="{9EBF01F6-0B3E-F742-B34E-E3DA4B44B5CE}" type="presParOf" srcId="{73B2DA0C-41D9-4833-927D-AD86E913A4DB}" destId="{FA800299-F02A-4DD5-A3AE-2DA934F3EAD5}" srcOrd="6" destOrd="0" presId="urn:microsoft.com/office/officeart/2008/layout/TitlePictureLineup"/>
    <dgm:cxn modelId="{5FD62586-6E43-9543-86EF-D2C95A796C6C}" type="presParOf" srcId="{FA800299-F02A-4DD5-A3AE-2DA934F3EAD5}" destId="{0028B9A5-F156-4D91-915B-6FA39DB5C698}" srcOrd="0" destOrd="0" presId="urn:microsoft.com/office/officeart/2008/layout/TitlePictureLineup"/>
    <dgm:cxn modelId="{3DEE38D2-FE38-BE42-9AD2-A4097B2B1AF8}" type="presParOf" srcId="{FA800299-F02A-4DD5-A3AE-2DA934F3EAD5}" destId="{71906140-71A4-4C86-BC8F-CC7944F15B54}" srcOrd="1" destOrd="0" presId="urn:microsoft.com/office/officeart/2008/layout/TitlePictureLineup"/>
    <dgm:cxn modelId="{1A78F04B-A72B-E044-8AC2-4E41D8B41CCE}" type="presParOf" srcId="{FA800299-F02A-4DD5-A3AE-2DA934F3EAD5}" destId="{BF2B2795-EDE3-4805-9333-6C25A4162513}" srcOrd="2" destOrd="0" presId="urn:microsoft.com/office/officeart/2008/layout/TitlePictureLineup"/>
    <dgm:cxn modelId="{2232EB30-9CF3-1B42-B06F-68CE94F22176}" type="presParOf" srcId="{FA800299-F02A-4DD5-A3AE-2DA934F3EAD5}" destId="{15093577-F8CC-46A4-9911-A7FB32F0D887}" srcOrd="3" destOrd="0" presId="urn:microsoft.com/office/officeart/2008/layout/TitlePictureLineup"/>
    <dgm:cxn modelId="{E9A69A65-0CA5-3B43-A79F-F935BB611F29}" type="presParOf" srcId="{73B2DA0C-41D9-4833-927D-AD86E913A4DB}" destId="{32197BB1-7423-4428-8243-DE7FC06D6CC9}" srcOrd="7" destOrd="0" presId="urn:microsoft.com/office/officeart/2008/layout/TitlePictureLineup"/>
    <dgm:cxn modelId="{243764A9-582D-6445-8D5D-0AE78356CDAB}" type="presParOf" srcId="{73B2DA0C-41D9-4833-927D-AD86E913A4DB}" destId="{8955CBA5-CE73-4C39-ABA2-9C5F5E9E74FF}" srcOrd="8" destOrd="0" presId="urn:microsoft.com/office/officeart/2008/layout/TitlePictureLineup"/>
    <dgm:cxn modelId="{5596A241-AC35-314B-9F9E-2B4470BD7E93}" type="presParOf" srcId="{8955CBA5-CE73-4C39-ABA2-9C5F5E9E74FF}" destId="{E1636145-7831-4662-97F5-098F13E46476}" srcOrd="0" destOrd="0" presId="urn:microsoft.com/office/officeart/2008/layout/TitlePictureLineup"/>
    <dgm:cxn modelId="{24AA7EB7-7257-6B40-99DF-DFCAFF25E67F}" type="presParOf" srcId="{8955CBA5-CE73-4C39-ABA2-9C5F5E9E74FF}" destId="{4177AA47-D819-42CD-B443-05C9409E25D0}" srcOrd="1" destOrd="0" presId="urn:microsoft.com/office/officeart/2008/layout/TitlePictureLineup"/>
    <dgm:cxn modelId="{64BCF503-9218-4844-879A-0E05B4B1F823}" type="presParOf" srcId="{8955CBA5-CE73-4C39-ABA2-9C5F5E9E74FF}" destId="{3DF14410-217A-4C65-B5A1-BE7BB0B1F2E8}" srcOrd="2" destOrd="0" presId="urn:microsoft.com/office/officeart/2008/layout/TitlePictureLineup"/>
    <dgm:cxn modelId="{9BB4A6F2-AB34-9346-AE06-D365D8A3E3D2}" type="presParOf" srcId="{8955CBA5-CE73-4C39-ABA2-9C5F5E9E74FF}" destId="{6F5AAD79-D95F-4E94-953C-865351E3291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5F9F2-919E-483E-9AD0-58B0D7E4078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B95D7-9A53-4A99-998E-F0DAEC1248D1}">
      <dgm:prSet phldrT="[Text]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SOCIAL-EMOTIONAL</a:t>
          </a:r>
        </a:p>
      </dgm:t>
    </dgm:pt>
    <dgm:pt modelId="{DF9D1FAC-9565-43BE-885F-BED6A63DED56}" type="parTrans" cxnId="{F4210593-0F80-4E09-87A8-5C7607D7252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A0B7B86-9222-4BEE-A0EE-DE06ECA26256}" type="sibTrans" cxnId="{F4210593-0F80-4E09-87A8-5C7607D72522}">
      <dgm:prSet/>
      <dgm:spPr/>
      <dgm:t>
        <a:bodyPr/>
        <a:lstStyle/>
        <a:p>
          <a:endParaRPr lang="en-US"/>
        </a:p>
      </dgm:t>
    </dgm:pt>
    <dgm:pt modelId="{6BD6F12B-61A4-4BB9-BBB8-0605C2EB4EC8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1600" b="1" cap="none" spc="50" dirty="0">
            <a:ln w="0"/>
            <a:solidFill>
              <a:srgbClr val="CC9900"/>
            </a:solidFill>
            <a:effectLst>
              <a:innerShdw blurRad="63500" dist="50800" dir="13500000">
                <a:schemeClr val="tx1">
                  <a:alpha val="50000"/>
                </a:schemeClr>
              </a:innerShdw>
            </a:effectLst>
          </a:endParaRPr>
        </a:p>
      </dgm:t>
    </dgm:pt>
    <dgm:pt modelId="{099B1FEB-21F4-4581-B95B-696DE903AC63}" type="parTrans" cxnId="{EA1948C5-1351-4385-A936-8ACC602A19EC}">
      <dgm:prSet/>
      <dgm:spPr/>
      <dgm:t>
        <a:bodyPr/>
        <a:lstStyle/>
        <a:p>
          <a:endParaRPr lang="en-US"/>
        </a:p>
      </dgm:t>
    </dgm:pt>
    <dgm:pt modelId="{CF35A6D0-1F6D-4F01-B1DE-FD86169FD35A}" type="sibTrans" cxnId="{EA1948C5-1351-4385-A936-8ACC602A19EC}">
      <dgm:prSet/>
      <dgm:spPr/>
      <dgm:t>
        <a:bodyPr/>
        <a:lstStyle/>
        <a:p>
          <a:endParaRPr lang="en-US"/>
        </a:p>
      </dgm:t>
    </dgm:pt>
    <dgm:pt modelId="{2FE3A0F3-FBD5-440D-BBA8-891E282A8242}">
      <dgm:prSet phldrT="[Text]"/>
      <dgm:spPr>
        <a:solidFill>
          <a:schemeClr val="accent3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>
              <a:solidFill>
                <a:schemeClr val="accent2"/>
              </a:solidFill>
            </a:rPr>
            <a:t>Gold</a:t>
          </a:r>
        </a:p>
      </dgm:t>
    </dgm:pt>
    <dgm:pt modelId="{639AA8C5-7E9D-4B28-8D80-585524C1B255}" type="sibTrans" cxnId="{A6EF4CE9-284B-4D6F-8535-4841836D30C9}">
      <dgm:prSet/>
      <dgm:spPr/>
      <dgm:t>
        <a:bodyPr/>
        <a:lstStyle/>
        <a:p>
          <a:endParaRPr lang="en-US"/>
        </a:p>
      </dgm:t>
    </dgm:pt>
    <dgm:pt modelId="{EBE08EC1-5068-4C1A-A58F-1789AD3D50C5}" type="parTrans" cxnId="{A6EF4CE9-284B-4D6F-8535-4841836D30C9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166C2DA0-8F89-4457-BC7B-38CBFF17F4FB}">
      <dgm:prSet phldrT="[Text]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KINDERGARTEN READINESS</a:t>
          </a:r>
          <a:endParaRPr lang="en-US" dirty="0"/>
        </a:p>
      </dgm:t>
    </dgm:pt>
    <dgm:pt modelId="{1E25C0B8-67E0-4B9A-A905-C79955B2D748}" type="sibTrans" cxnId="{3A2720D8-A0C6-4496-97ED-65CD0149725B}">
      <dgm:prSet/>
      <dgm:spPr/>
      <dgm:t>
        <a:bodyPr/>
        <a:lstStyle/>
        <a:p>
          <a:endParaRPr lang="en-US"/>
        </a:p>
      </dgm:t>
    </dgm:pt>
    <dgm:pt modelId="{9BEB8224-ED07-41B5-9460-B9D5C4624578}" type="parTrans" cxnId="{3A2720D8-A0C6-4496-97ED-65CD0149725B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81A5F7BD-E6F2-4E3D-9C96-5A6BE9348AC4}">
      <dgm:prSet phldrT="[Text]"/>
      <dgm:spPr>
        <a:solidFill>
          <a:schemeClr val="accent1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>
              <a:solidFill>
                <a:schemeClr val="tx1"/>
              </a:solidFill>
            </a:rPr>
            <a:t>Gold</a:t>
          </a:r>
        </a:p>
      </dgm:t>
    </dgm:pt>
    <dgm:pt modelId="{C41878EC-3FCE-47E1-A9D1-8C98660BBB13}" type="sibTrans" cxnId="{7ADBD6CE-6900-4FEE-A325-D7013F2279C8}">
      <dgm:prSet/>
      <dgm:spPr/>
      <dgm:t>
        <a:bodyPr/>
        <a:lstStyle/>
        <a:p>
          <a:endParaRPr lang="en-US"/>
        </a:p>
      </dgm:t>
    </dgm:pt>
    <dgm:pt modelId="{A736E192-7CD7-4767-A590-E6FC6B9C0ADC}" type="parTrans" cxnId="{7ADBD6CE-6900-4FEE-A325-D7013F2279C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45423EEA-2E61-4648-9455-476BDE13D03A}">
      <dgm:prSet phldrT="[Text]"/>
      <dgm:spPr>
        <a:solidFill>
          <a:schemeClr val="accent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INDIVIDUAL PLANS OF STUDY</a:t>
          </a:r>
        </a:p>
      </dgm:t>
    </dgm:pt>
    <dgm:pt modelId="{875ED863-23BB-4B85-A06D-AC96914AA78A}" type="sibTrans" cxnId="{45500E5A-A205-4BCF-AF35-2524859D0AB6}">
      <dgm:prSet/>
      <dgm:spPr/>
      <dgm:t>
        <a:bodyPr/>
        <a:lstStyle/>
        <a:p>
          <a:endParaRPr lang="en-US"/>
        </a:p>
      </dgm:t>
    </dgm:pt>
    <dgm:pt modelId="{545A4857-585B-4DC3-9262-3A46BE0111B4}" type="parTrans" cxnId="{45500E5A-A205-4BCF-AF35-2524859D0AB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6F256AD-E03D-4417-96D6-5F5BA2C67D91}">
      <dgm:prSet phldrT="[Text]"/>
      <dgm:spPr>
        <a:solidFill>
          <a:schemeClr val="accent5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tx1"/>
              </a:solidFill>
            </a:rPr>
            <a:t>Gold</a:t>
          </a:r>
        </a:p>
      </dgm:t>
    </dgm:pt>
    <dgm:pt modelId="{8EBD8310-B97D-42B1-8608-E35C34D15912}" type="sibTrans" cxnId="{67269602-68FD-4E31-8DF6-1B0B4C408707}">
      <dgm:prSet/>
      <dgm:spPr/>
      <dgm:t>
        <a:bodyPr/>
        <a:lstStyle/>
        <a:p>
          <a:endParaRPr lang="en-US"/>
        </a:p>
      </dgm:t>
    </dgm:pt>
    <dgm:pt modelId="{3482F915-F36F-4BAE-BF81-55134407B9BE}" type="parTrans" cxnId="{67269602-68FD-4E31-8DF6-1B0B4C40870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48E16DF-A019-4925-ABFB-9BBBB61E24AB}">
      <dgm:prSet phldrT="[Text]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PREPARED FOR </a:t>
          </a:r>
          <a:br>
            <a:rPr lang="en-US" b="1" dirty="0"/>
          </a:br>
          <a:r>
            <a:rPr lang="en-US" b="1" dirty="0"/>
            <a:t>HIGH SCHOOL </a:t>
          </a:r>
          <a:br>
            <a:rPr lang="en-US" b="1" dirty="0"/>
          </a:br>
          <a:r>
            <a:rPr lang="en-US" b="1" dirty="0"/>
            <a:t>GRADUATION</a:t>
          </a:r>
          <a:endParaRPr lang="en-US" dirty="0"/>
        </a:p>
      </dgm:t>
    </dgm:pt>
    <dgm:pt modelId="{47D51078-72A0-494C-BFF3-3BCCC1770A74}" type="sibTrans" cxnId="{47E2588C-D862-4BE8-8387-495319AFFAA7}">
      <dgm:prSet/>
      <dgm:spPr/>
      <dgm:t>
        <a:bodyPr/>
        <a:lstStyle/>
        <a:p>
          <a:endParaRPr lang="en-US"/>
        </a:p>
      </dgm:t>
    </dgm:pt>
    <dgm:pt modelId="{D2296402-8182-4D90-8B12-78581C938722}" type="parTrans" cxnId="{47E2588C-D862-4BE8-8387-495319AFFAA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C187E28F-67FA-4944-A333-477CF017A6C7}">
      <dgm:prSet phldrT="[Text]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/>
            <a:t>Gold</a:t>
          </a:r>
          <a:endParaRPr lang="en-US" dirty="0"/>
        </a:p>
      </dgm:t>
    </dgm:pt>
    <dgm:pt modelId="{0DE0588E-A44B-41E0-9935-579618FBC120}" type="sibTrans" cxnId="{844B8B20-454B-40B1-B2CC-466E03179A44}">
      <dgm:prSet/>
      <dgm:spPr/>
      <dgm:t>
        <a:bodyPr/>
        <a:lstStyle/>
        <a:p>
          <a:endParaRPr lang="en-US"/>
        </a:p>
      </dgm:t>
    </dgm:pt>
    <dgm:pt modelId="{C3678E34-BA3B-4C7D-A880-646BFB2320EC}" type="parTrans" cxnId="{844B8B20-454B-40B1-B2CC-466E03179A4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541EE2D7-43DE-4264-BD3C-1119662B0D2D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State Assessments</a:t>
          </a:r>
          <a:br>
            <a:rPr lang="en-US" b="0" dirty="0">
              <a:solidFill>
                <a:schemeClr val="accent2"/>
              </a:solidFill>
            </a:rPr>
          </a:br>
          <a:r>
            <a:rPr lang="en-US" b="0" dirty="0">
              <a:solidFill>
                <a:schemeClr val="accent2"/>
              </a:solidFill>
            </a:rPr>
            <a:t>75% at Levels 3/4</a:t>
          </a:r>
        </a:p>
      </dgm:t>
    </dgm:pt>
    <dgm:pt modelId="{C709A928-C0E3-408A-9932-E6C10811663C}" type="sibTrans" cxnId="{DC758FD2-BC48-4E38-99BE-9ECDEF5E8445}">
      <dgm:prSet/>
      <dgm:spPr/>
      <dgm:t>
        <a:bodyPr/>
        <a:lstStyle/>
        <a:p>
          <a:endParaRPr lang="en-US"/>
        </a:p>
      </dgm:t>
    </dgm:pt>
    <dgm:pt modelId="{F67BEF6E-968F-4DCF-94E7-7D03FAEFBE50}" type="parTrans" cxnId="{DC758FD2-BC48-4E38-99BE-9ECDEF5E8445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C5DDA01-9FA1-40AD-8C13-8B11A24A03A1}">
      <dgm:prSet phldrT="[Text]"/>
      <dgm:spPr>
        <a:solidFill>
          <a:schemeClr val="accent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CIVIC ENGAGEMENT</a:t>
          </a:r>
        </a:p>
      </dgm:t>
    </dgm:pt>
    <dgm:pt modelId="{D02D6527-2A0E-4523-B0C2-06221615B23D}" type="sibTrans" cxnId="{2F998574-3FF7-48D9-9A7C-8D61DCEA472D}">
      <dgm:prSet/>
      <dgm:spPr/>
      <dgm:t>
        <a:bodyPr/>
        <a:lstStyle/>
        <a:p>
          <a:endParaRPr lang="en-US"/>
        </a:p>
      </dgm:t>
    </dgm:pt>
    <dgm:pt modelId="{1E8CA91E-D65B-4999-8C39-B42DD473AB1B}" type="parTrans" cxnId="{2F998574-3FF7-48D9-9A7C-8D61DCEA472D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F0BF06C-5662-4E6F-A67D-CBC52008C9CA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>
              <a:solidFill>
                <a:schemeClr val="accent2"/>
              </a:solidFill>
            </a:rPr>
            <a:t>Gold</a:t>
          </a:r>
          <a:endParaRPr lang="en-US" b="1" dirty="0">
            <a:solidFill>
              <a:schemeClr val="accent2"/>
            </a:solidFill>
          </a:endParaRPr>
        </a:p>
      </dgm:t>
    </dgm:pt>
    <dgm:pt modelId="{2479C79E-0DE4-40E0-BCEE-D1053BD4A21D}" type="sibTrans" cxnId="{1B4448DE-3DF3-4C49-B7D7-471F28FCC5B4}">
      <dgm:prSet/>
      <dgm:spPr/>
      <dgm:t>
        <a:bodyPr/>
        <a:lstStyle/>
        <a:p>
          <a:endParaRPr lang="en-US"/>
        </a:p>
      </dgm:t>
    </dgm:pt>
    <dgm:pt modelId="{6F23A282-8B66-432A-8FDB-38930AE8A4F4}" type="parTrans" cxnId="{1B4448DE-3DF3-4C49-B7D7-471F28FCC5B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83E3244-C966-48A9-9843-5A52D1D4EF44}">
      <dgm:prSet phldrT="[Text]"/>
      <dgm:spPr>
        <a:solidFill>
          <a:schemeClr val="accent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i="0" dirty="0"/>
            <a:t>POSTSECONDARY </a:t>
          </a:r>
          <a:endParaRPr lang="en-US" dirty="0"/>
        </a:p>
      </dgm:t>
    </dgm:pt>
    <dgm:pt modelId="{1965C445-1FA3-4AE9-963E-B6CC465ABECE}" type="sibTrans" cxnId="{15D41275-AB04-48B0-BF49-B1A186CC4F78}">
      <dgm:prSet/>
      <dgm:spPr/>
      <dgm:t>
        <a:bodyPr/>
        <a:lstStyle/>
        <a:p>
          <a:endParaRPr lang="en-US"/>
        </a:p>
      </dgm:t>
    </dgm:pt>
    <dgm:pt modelId="{43FE3CD4-49BD-4B7D-977A-5A74C72C602D}" type="parTrans" cxnId="{15D41275-AB04-48B0-BF49-B1A186CC4F7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ED95820A-7173-467B-A5E7-654A6B865D25}">
      <dgm:prSet phldrT="[Text]"/>
      <dgm:spPr>
        <a:solidFill>
          <a:schemeClr val="accent2">
            <a:lumMod val="75000"/>
            <a:lumOff val="2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/>
            <a:t>Effective Rate 70%+</a:t>
          </a:r>
        </a:p>
      </dgm:t>
    </dgm:pt>
    <dgm:pt modelId="{97FA786E-D33B-4D14-8102-6FD479AEA8FD}" type="sibTrans" cxnId="{674AA361-FFC1-4EE7-A187-06E610050224}">
      <dgm:prSet/>
      <dgm:spPr/>
      <dgm:t>
        <a:bodyPr/>
        <a:lstStyle/>
        <a:p>
          <a:endParaRPr lang="en-US"/>
        </a:p>
      </dgm:t>
    </dgm:pt>
    <dgm:pt modelId="{27C8A340-2916-4FCD-A44D-631044B2651B}" type="parTrans" cxnId="{674AA361-FFC1-4EE7-A187-06E61005022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1EDFAF9-2B1D-4BA0-BD95-6F1043D4B981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ACT</a:t>
          </a:r>
          <a:br>
            <a:rPr lang="en-US" b="0" dirty="0">
              <a:solidFill>
                <a:schemeClr val="accent2"/>
              </a:solidFill>
            </a:rPr>
          </a:br>
          <a:endParaRPr lang="en-US" b="0" dirty="0">
            <a:solidFill>
              <a:schemeClr val="accent2"/>
            </a:solidFill>
          </a:endParaRPr>
        </a:p>
      </dgm:t>
    </dgm:pt>
    <dgm:pt modelId="{B4A6E8B8-34CC-470C-B011-5F7EAA18CF37}" type="parTrans" cxnId="{3A651A04-E381-42F2-9D3B-F7EE13D9851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341DC7F-F04A-4BC1-9868-350C38C22B42}" type="sibTrans" cxnId="{3A651A04-E381-42F2-9D3B-F7EE13D98516}">
      <dgm:prSet/>
      <dgm:spPr/>
      <dgm:t>
        <a:bodyPr/>
        <a:lstStyle/>
        <a:p>
          <a:endParaRPr lang="en-US"/>
        </a:p>
      </dgm:t>
    </dgm:pt>
    <dgm:pt modelId="{A408CF60-F3A4-4CFA-AAF0-05F9749187F6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Employability - WorkKeys</a:t>
          </a:r>
          <a:br>
            <a:rPr lang="en-US" b="0" dirty="0">
              <a:solidFill>
                <a:schemeClr val="accent2"/>
              </a:solidFill>
            </a:rPr>
          </a:br>
          <a:endParaRPr lang="en-US" b="0" dirty="0">
            <a:solidFill>
              <a:schemeClr val="accent2"/>
            </a:solidFill>
          </a:endParaRPr>
        </a:p>
      </dgm:t>
    </dgm:pt>
    <dgm:pt modelId="{CA03A2FC-EC69-43B5-9A9A-D1523ECBE118}" type="parTrans" cxnId="{39CE6B72-598B-4863-AF77-747667054B4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B3902106-D706-4FAD-BBA4-61F1B1E8A809}" type="sibTrans" cxnId="{39CE6B72-598B-4863-AF77-747667054B46}">
      <dgm:prSet/>
      <dgm:spPr/>
      <dgm:t>
        <a:bodyPr/>
        <a:lstStyle/>
        <a:p>
          <a:endParaRPr lang="en-US"/>
        </a:p>
      </dgm:t>
    </dgm:pt>
    <dgm:pt modelId="{28729C4E-DBFD-4AEF-AC2F-FD1E4A01CB1D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Technical Skills</a:t>
          </a:r>
        </a:p>
      </dgm:t>
    </dgm:pt>
    <dgm:pt modelId="{51429360-381E-48D2-8920-F87537ED7299}" type="parTrans" cxnId="{C780C63F-E6CE-4428-A66F-DAF59600A2D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1E8E454-AA83-4348-9217-6266F31F41F2}" type="sibTrans" cxnId="{C780C63F-E6CE-4428-A66F-DAF59600A2D2}">
      <dgm:prSet/>
      <dgm:spPr/>
      <dgm:t>
        <a:bodyPr/>
        <a:lstStyle/>
        <a:p>
          <a:endParaRPr lang="en-US"/>
        </a:p>
      </dgm:t>
    </dgm:pt>
    <dgm:pt modelId="{C3FB0E98-82D1-4125-956F-85514E8C9F77}">
      <dgm:prSet phldrT="[Text]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>
              <a:solidFill>
                <a:schemeClr val="bg1"/>
              </a:solidFill>
            </a:rPr>
            <a:t>GRADUATION RATE</a:t>
          </a:r>
        </a:p>
      </dgm:t>
    </dgm:pt>
    <dgm:pt modelId="{BE652C1B-7F13-42FD-9687-86122C7BDA51}" type="parTrans" cxnId="{C12A8FD3-B0A6-4CDD-8394-65556375AB8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2BF3679B-5781-4E98-A400-B4E81F1A3BB0}" type="sibTrans" cxnId="{C12A8FD3-B0A6-4CDD-8394-65556375AB88}">
      <dgm:prSet/>
      <dgm:spPr/>
      <dgm:t>
        <a:bodyPr/>
        <a:lstStyle/>
        <a:p>
          <a:endParaRPr lang="en-US"/>
        </a:p>
      </dgm:t>
    </dgm:pt>
    <dgm:pt modelId="{9DDDA7CE-D2EC-40BD-8CCA-730E8B1B9D28}">
      <dgm:prSet phldrT="[Text]"/>
      <dgm:spPr>
        <a:solidFill>
          <a:schemeClr val="accent5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tx1"/>
              </a:solidFill>
            </a:rPr>
            <a:t>95%+</a:t>
          </a:r>
        </a:p>
      </dgm:t>
    </dgm:pt>
    <dgm:pt modelId="{9078B4C0-DDAC-40E0-B612-F3D784C57ABE}" type="parTrans" cxnId="{9E1D44EC-1920-411D-AF21-28845147B14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93C13C3F-78E6-465A-834C-24BE949A4EDE}" type="sibTrans" cxnId="{9E1D44EC-1920-411D-AF21-28845147B142}">
      <dgm:prSet/>
      <dgm:spPr/>
      <dgm:t>
        <a:bodyPr/>
        <a:lstStyle/>
        <a:p>
          <a:endParaRPr lang="en-US"/>
        </a:p>
      </dgm:t>
    </dgm:pt>
    <dgm:pt modelId="{996578B1-C51C-47C5-BE25-31997AD1FD87}" type="pres">
      <dgm:prSet presAssocID="{9EF5F9F2-919E-483E-9AD0-58B0D7E4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4041BC-120E-470F-9B13-285598C91C7A}" type="pres">
      <dgm:prSet presAssocID="{6BD6F12B-61A4-4BB9-BBB8-0605C2EB4EC8}" presName="hierRoot1" presStyleCnt="0">
        <dgm:presLayoutVars>
          <dgm:hierBranch val="init"/>
        </dgm:presLayoutVars>
      </dgm:prSet>
      <dgm:spPr/>
    </dgm:pt>
    <dgm:pt modelId="{D4582D7E-B8AA-4044-A04A-DCC37F987C5B}" type="pres">
      <dgm:prSet presAssocID="{6BD6F12B-61A4-4BB9-BBB8-0605C2EB4EC8}" presName="rootComposite1" presStyleCnt="0"/>
      <dgm:spPr/>
    </dgm:pt>
    <dgm:pt modelId="{78D3C569-8D50-4C38-803F-32950D55F956}" type="pres">
      <dgm:prSet presAssocID="{6BD6F12B-61A4-4BB9-BBB8-0605C2EB4EC8}" presName="rootText1" presStyleLbl="node0" presStyleIdx="0" presStyleCnt="1" custScaleX="83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01F4ED-1215-4040-B3A9-BA27135F38EE}" type="pres">
      <dgm:prSet presAssocID="{6BD6F12B-61A4-4BB9-BBB8-0605C2EB4EC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5A3971-6BEE-401B-A146-BA8A07D0FF70}" type="pres">
      <dgm:prSet presAssocID="{6BD6F12B-61A4-4BB9-BBB8-0605C2EB4EC8}" presName="hierChild2" presStyleCnt="0"/>
      <dgm:spPr/>
    </dgm:pt>
    <dgm:pt modelId="{AF182DF7-D512-45D0-B9B7-88AE763E0603}" type="pres">
      <dgm:prSet presAssocID="{DF9D1FAC-9565-43BE-885F-BED6A63DED56}" presName="Name64" presStyleLbl="parChTrans1D2" presStyleIdx="0" presStyleCnt="7"/>
      <dgm:spPr/>
      <dgm:t>
        <a:bodyPr/>
        <a:lstStyle/>
        <a:p>
          <a:endParaRPr lang="en-US"/>
        </a:p>
      </dgm:t>
    </dgm:pt>
    <dgm:pt modelId="{5B27E345-6D21-4339-9C8C-F4F8FF5FEA9D}" type="pres">
      <dgm:prSet presAssocID="{7CAB95D7-9A53-4A99-998E-F0DAEC1248D1}" presName="hierRoot2" presStyleCnt="0">
        <dgm:presLayoutVars>
          <dgm:hierBranch val="init"/>
        </dgm:presLayoutVars>
      </dgm:prSet>
      <dgm:spPr/>
    </dgm:pt>
    <dgm:pt modelId="{2E140EAA-2F40-401F-864F-DFC348D4BD79}" type="pres">
      <dgm:prSet presAssocID="{7CAB95D7-9A53-4A99-998E-F0DAEC1248D1}" presName="rootComposite" presStyleCnt="0"/>
      <dgm:spPr/>
    </dgm:pt>
    <dgm:pt modelId="{5F144CB7-0E7C-4BC2-8862-E2EB1827A925}" type="pres">
      <dgm:prSet presAssocID="{7CAB95D7-9A53-4A99-998E-F0DAEC1248D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71671-D265-4BF4-AB6B-EF48B091ADF4}" type="pres">
      <dgm:prSet presAssocID="{7CAB95D7-9A53-4A99-998E-F0DAEC1248D1}" presName="rootConnector" presStyleLbl="node2" presStyleIdx="0" presStyleCnt="7"/>
      <dgm:spPr/>
      <dgm:t>
        <a:bodyPr/>
        <a:lstStyle/>
        <a:p>
          <a:endParaRPr lang="en-US"/>
        </a:p>
      </dgm:t>
    </dgm:pt>
    <dgm:pt modelId="{1B3554D1-9DCA-4DEB-A3FE-04398273CC67}" type="pres">
      <dgm:prSet presAssocID="{7CAB95D7-9A53-4A99-998E-F0DAEC1248D1}" presName="hierChild4" presStyleCnt="0"/>
      <dgm:spPr/>
    </dgm:pt>
    <dgm:pt modelId="{99A45335-55C1-4DE0-A1F9-52037A992AC0}" type="pres">
      <dgm:prSet presAssocID="{EBE08EC1-5068-4C1A-A58F-1789AD3D50C5}" presName="Name64" presStyleLbl="parChTrans1D3" presStyleIdx="0" presStyleCnt="7"/>
      <dgm:spPr/>
      <dgm:t>
        <a:bodyPr/>
        <a:lstStyle/>
        <a:p>
          <a:endParaRPr lang="en-US"/>
        </a:p>
      </dgm:t>
    </dgm:pt>
    <dgm:pt modelId="{D00C4400-4B5A-4360-8061-C954D9BF0A95}" type="pres">
      <dgm:prSet presAssocID="{2FE3A0F3-FBD5-440D-BBA8-891E282A8242}" presName="hierRoot2" presStyleCnt="0">
        <dgm:presLayoutVars>
          <dgm:hierBranch val="init"/>
        </dgm:presLayoutVars>
      </dgm:prSet>
      <dgm:spPr/>
    </dgm:pt>
    <dgm:pt modelId="{9A26CEB3-B7B4-477D-8E54-B497E9D242DE}" type="pres">
      <dgm:prSet presAssocID="{2FE3A0F3-FBD5-440D-BBA8-891E282A8242}" presName="rootComposite" presStyleCnt="0"/>
      <dgm:spPr/>
    </dgm:pt>
    <dgm:pt modelId="{8AF8D837-ED52-49FD-A6F9-5F7278B6A76D}" type="pres">
      <dgm:prSet presAssocID="{2FE3A0F3-FBD5-440D-BBA8-891E282A8242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69E5C-CC61-408E-8244-3BA9493AA5F0}" type="pres">
      <dgm:prSet presAssocID="{2FE3A0F3-FBD5-440D-BBA8-891E282A8242}" presName="rootConnector" presStyleLbl="node3" presStyleIdx="0" presStyleCnt="7"/>
      <dgm:spPr/>
      <dgm:t>
        <a:bodyPr/>
        <a:lstStyle/>
        <a:p>
          <a:endParaRPr lang="en-US"/>
        </a:p>
      </dgm:t>
    </dgm:pt>
    <dgm:pt modelId="{7E5DC098-369A-4069-BE52-0A8694F6AB5C}" type="pres">
      <dgm:prSet presAssocID="{2FE3A0F3-FBD5-440D-BBA8-891E282A8242}" presName="hierChild4" presStyleCnt="0"/>
      <dgm:spPr/>
    </dgm:pt>
    <dgm:pt modelId="{C73B75C0-926B-4B20-881D-3A20A0E42C5B}" type="pres">
      <dgm:prSet presAssocID="{2FE3A0F3-FBD5-440D-BBA8-891E282A8242}" presName="hierChild5" presStyleCnt="0"/>
      <dgm:spPr/>
    </dgm:pt>
    <dgm:pt modelId="{2B07F9CB-1309-4471-803E-84B8FB9518D6}" type="pres">
      <dgm:prSet presAssocID="{7CAB95D7-9A53-4A99-998E-F0DAEC1248D1}" presName="hierChild5" presStyleCnt="0"/>
      <dgm:spPr/>
    </dgm:pt>
    <dgm:pt modelId="{18F6EBB5-6082-40C6-97E1-5FAD3D20BC68}" type="pres">
      <dgm:prSet presAssocID="{9BEB8224-ED07-41B5-9460-B9D5C4624578}" presName="Name64" presStyleLbl="parChTrans1D2" presStyleIdx="1" presStyleCnt="7"/>
      <dgm:spPr/>
      <dgm:t>
        <a:bodyPr/>
        <a:lstStyle/>
        <a:p>
          <a:endParaRPr lang="en-US"/>
        </a:p>
      </dgm:t>
    </dgm:pt>
    <dgm:pt modelId="{5AB1F3D7-0D24-428B-A66E-669ED2EEEA23}" type="pres">
      <dgm:prSet presAssocID="{166C2DA0-8F89-4457-BC7B-38CBFF17F4FB}" presName="hierRoot2" presStyleCnt="0">
        <dgm:presLayoutVars>
          <dgm:hierBranch val="init"/>
        </dgm:presLayoutVars>
      </dgm:prSet>
      <dgm:spPr/>
    </dgm:pt>
    <dgm:pt modelId="{0AA6C607-1583-4E1F-8EFC-82197725C1E3}" type="pres">
      <dgm:prSet presAssocID="{166C2DA0-8F89-4457-BC7B-38CBFF17F4FB}" presName="rootComposite" presStyleCnt="0"/>
      <dgm:spPr/>
    </dgm:pt>
    <dgm:pt modelId="{B143EE1C-1E75-414B-8F71-479DFCFFE28B}" type="pres">
      <dgm:prSet presAssocID="{166C2DA0-8F89-4457-BC7B-38CBFF17F4F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A8D4F-EB45-4DF1-8513-3AE2828B6E57}" type="pres">
      <dgm:prSet presAssocID="{166C2DA0-8F89-4457-BC7B-38CBFF17F4FB}" presName="rootConnector" presStyleLbl="node2" presStyleIdx="1" presStyleCnt="7"/>
      <dgm:spPr/>
      <dgm:t>
        <a:bodyPr/>
        <a:lstStyle/>
        <a:p>
          <a:endParaRPr lang="en-US"/>
        </a:p>
      </dgm:t>
    </dgm:pt>
    <dgm:pt modelId="{ECA6657D-A87D-4718-A384-149C0B0CC21E}" type="pres">
      <dgm:prSet presAssocID="{166C2DA0-8F89-4457-BC7B-38CBFF17F4FB}" presName="hierChild4" presStyleCnt="0"/>
      <dgm:spPr/>
    </dgm:pt>
    <dgm:pt modelId="{15D2F858-F08E-41B8-B874-BBF0FEA54426}" type="pres">
      <dgm:prSet presAssocID="{A736E192-7CD7-4767-A590-E6FC6B9C0ADC}" presName="Name64" presStyleLbl="parChTrans1D3" presStyleIdx="1" presStyleCnt="7"/>
      <dgm:spPr/>
      <dgm:t>
        <a:bodyPr/>
        <a:lstStyle/>
        <a:p>
          <a:endParaRPr lang="en-US"/>
        </a:p>
      </dgm:t>
    </dgm:pt>
    <dgm:pt modelId="{55A01225-EE10-4823-8688-A4FE301861FD}" type="pres">
      <dgm:prSet presAssocID="{81A5F7BD-E6F2-4E3D-9C96-5A6BE9348AC4}" presName="hierRoot2" presStyleCnt="0">
        <dgm:presLayoutVars>
          <dgm:hierBranch val="init"/>
        </dgm:presLayoutVars>
      </dgm:prSet>
      <dgm:spPr/>
    </dgm:pt>
    <dgm:pt modelId="{6AC9999B-7C71-4474-A369-699D800D251D}" type="pres">
      <dgm:prSet presAssocID="{81A5F7BD-E6F2-4E3D-9C96-5A6BE9348AC4}" presName="rootComposite" presStyleCnt="0"/>
      <dgm:spPr/>
    </dgm:pt>
    <dgm:pt modelId="{9DC0116E-D304-46D5-BD69-AEF3DB2B4FBF}" type="pres">
      <dgm:prSet presAssocID="{81A5F7BD-E6F2-4E3D-9C96-5A6BE9348AC4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3EDE3-61C4-462A-9DF8-3EFD8D2A18E1}" type="pres">
      <dgm:prSet presAssocID="{81A5F7BD-E6F2-4E3D-9C96-5A6BE9348AC4}" presName="rootConnector" presStyleLbl="node3" presStyleIdx="1" presStyleCnt="7"/>
      <dgm:spPr/>
      <dgm:t>
        <a:bodyPr/>
        <a:lstStyle/>
        <a:p>
          <a:endParaRPr lang="en-US"/>
        </a:p>
      </dgm:t>
    </dgm:pt>
    <dgm:pt modelId="{471528A7-C800-4B77-AF65-B88EB8F29A74}" type="pres">
      <dgm:prSet presAssocID="{81A5F7BD-E6F2-4E3D-9C96-5A6BE9348AC4}" presName="hierChild4" presStyleCnt="0"/>
      <dgm:spPr/>
    </dgm:pt>
    <dgm:pt modelId="{1AD68094-FC23-4DC8-822A-E9CB2C0C1CC2}" type="pres">
      <dgm:prSet presAssocID="{81A5F7BD-E6F2-4E3D-9C96-5A6BE9348AC4}" presName="hierChild5" presStyleCnt="0"/>
      <dgm:spPr/>
    </dgm:pt>
    <dgm:pt modelId="{5592E63F-EC9D-4CB3-AA94-231EBCBA44DC}" type="pres">
      <dgm:prSet presAssocID="{166C2DA0-8F89-4457-BC7B-38CBFF17F4FB}" presName="hierChild5" presStyleCnt="0"/>
      <dgm:spPr/>
    </dgm:pt>
    <dgm:pt modelId="{C719B944-E9AF-42B6-86C5-8F92780E86CE}" type="pres">
      <dgm:prSet presAssocID="{545A4857-585B-4DC3-9262-3A46BE0111B4}" presName="Name64" presStyleLbl="parChTrans1D2" presStyleIdx="2" presStyleCnt="7"/>
      <dgm:spPr/>
      <dgm:t>
        <a:bodyPr/>
        <a:lstStyle/>
        <a:p>
          <a:endParaRPr lang="en-US"/>
        </a:p>
      </dgm:t>
    </dgm:pt>
    <dgm:pt modelId="{085FD88E-C3CA-4BD7-AC4B-AB46CDE082B5}" type="pres">
      <dgm:prSet presAssocID="{45423EEA-2E61-4648-9455-476BDE13D03A}" presName="hierRoot2" presStyleCnt="0">
        <dgm:presLayoutVars>
          <dgm:hierBranch val="init"/>
        </dgm:presLayoutVars>
      </dgm:prSet>
      <dgm:spPr/>
    </dgm:pt>
    <dgm:pt modelId="{BF1B4E69-F7F7-4171-8789-0820AF661102}" type="pres">
      <dgm:prSet presAssocID="{45423EEA-2E61-4648-9455-476BDE13D03A}" presName="rootComposite" presStyleCnt="0"/>
      <dgm:spPr/>
    </dgm:pt>
    <dgm:pt modelId="{97718D7D-35C5-4F02-A544-A35EA42BE3EA}" type="pres">
      <dgm:prSet presAssocID="{45423EEA-2E61-4648-9455-476BDE13D03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8EB5-5AD8-4214-81E0-711617AE9071}" type="pres">
      <dgm:prSet presAssocID="{45423EEA-2E61-4648-9455-476BDE13D03A}" presName="rootConnector" presStyleLbl="node2" presStyleIdx="2" presStyleCnt="7"/>
      <dgm:spPr/>
      <dgm:t>
        <a:bodyPr/>
        <a:lstStyle/>
        <a:p>
          <a:endParaRPr lang="en-US"/>
        </a:p>
      </dgm:t>
    </dgm:pt>
    <dgm:pt modelId="{61964F52-B448-47A0-86F1-E1B4F00487E1}" type="pres">
      <dgm:prSet presAssocID="{45423EEA-2E61-4648-9455-476BDE13D03A}" presName="hierChild4" presStyleCnt="0"/>
      <dgm:spPr/>
    </dgm:pt>
    <dgm:pt modelId="{28DA2B3B-CA04-4E92-82C7-602606D51500}" type="pres">
      <dgm:prSet presAssocID="{3482F915-F36F-4BAE-BF81-55134407B9BE}" presName="Name64" presStyleLbl="parChTrans1D3" presStyleIdx="2" presStyleCnt="7"/>
      <dgm:spPr/>
      <dgm:t>
        <a:bodyPr/>
        <a:lstStyle/>
        <a:p>
          <a:endParaRPr lang="en-US"/>
        </a:p>
      </dgm:t>
    </dgm:pt>
    <dgm:pt modelId="{87D99697-A2C0-44E3-B55A-3735F74EF6EF}" type="pres">
      <dgm:prSet presAssocID="{F6F256AD-E03D-4417-96D6-5F5BA2C67D91}" presName="hierRoot2" presStyleCnt="0">
        <dgm:presLayoutVars>
          <dgm:hierBranch val="init"/>
        </dgm:presLayoutVars>
      </dgm:prSet>
      <dgm:spPr/>
    </dgm:pt>
    <dgm:pt modelId="{F42688F4-82B7-4941-98E5-45B17F80A598}" type="pres">
      <dgm:prSet presAssocID="{F6F256AD-E03D-4417-96D6-5F5BA2C67D91}" presName="rootComposite" presStyleCnt="0"/>
      <dgm:spPr/>
    </dgm:pt>
    <dgm:pt modelId="{CE44F219-4BCB-41BF-B882-CC8ECBF932CE}" type="pres">
      <dgm:prSet presAssocID="{F6F256AD-E03D-4417-96D6-5F5BA2C67D91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C7669-2357-42DB-BFA0-9CA58AEF24EA}" type="pres">
      <dgm:prSet presAssocID="{F6F256AD-E03D-4417-96D6-5F5BA2C67D91}" presName="rootConnector" presStyleLbl="node3" presStyleIdx="2" presStyleCnt="7"/>
      <dgm:spPr/>
      <dgm:t>
        <a:bodyPr/>
        <a:lstStyle/>
        <a:p>
          <a:endParaRPr lang="en-US"/>
        </a:p>
      </dgm:t>
    </dgm:pt>
    <dgm:pt modelId="{FAA78C5C-A70E-4A25-8D0D-049E061B571E}" type="pres">
      <dgm:prSet presAssocID="{F6F256AD-E03D-4417-96D6-5F5BA2C67D91}" presName="hierChild4" presStyleCnt="0"/>
      <dgm:spPr/>
    </dgm:pt>
    <dgm:pt modelId="{7C5425D5-6793-4544-ABE0-15B50F64C2E0}" type="pres">
      <dgm:prSet presAssocID="{F6F256AD-E03D-4417-96D6-5F5BA2C67D91}" presName="hierChild5" presStyleCnt="0"/>
      <dgm:spPr/>
    </dgm:pt>
    <dgm:pt modelId="{E03B10AF-F363-4D24-8FD3-15FF369866E2}" type="pres">
      <dgm:prSet presAssocID="{45423EEA-2E61-4648-9455-476BDE13D03A}" presName="hierChild5" presStyleCnt="0"/>
      <dgm:spPr/>
    </dgm:pt>
    <dgm:pt modelId="{C65D8507-05A8-4FB9-BF71-10810BF06894}" type="pres">
      <dgm:prSet presAssocID="{D2296402-8182-4D90-8B12-78581C938722}" presName="Name64" presStyleLbl="parChTrans1D2" presStyleIdx="3" presStyleCnt="7"/>
      <dgm:spPr/>
      <dgm:t>
        <a:bodyPr/>
        <a:lstStyle/>
        <a:p>
          <a:endParaRPr lang="en-US"/>
        </a:p>
      </dgm:t>
    </dgm:pt>
    <dgm:pt modelId="{B4F8A213-F03D-448D-B85C-EAA75A92FAD9}" type="pres">
      <dgm:prSet presAssocID="{348E16DF-A019-4925-ABFB-9BBBB61E24AB}" presName="hierRoot2" presStyleCnt="0">
        <dgm:presLayoutVars>
          <dgm:hierBranch val="init"/>
        </dgm:presLayoutVars>
      </dgm:prSet>
      <dgm:spPr/>
    </dgm:pt>
    <dgm:pt modelId="{9EF6D1BF-CD67-451B-AEA3-D69A08D18900}" type="pres">
      <dgm:prSet presAssocID="{348E16DF-A019-4925-ABFB-9BBBB61E24AB}" presName="rootComposite" presStyleCnt="0"/>
      <dgm:spPr/>
    </dgm:pt>
    <dgm:pt modelId="{7591CF43-CADE-4A8C-BB02-A91386425E81}" type="pres">
      <dgm:prSet presAssocID="{348E16DF-A019-4925-ABFB-9BBBB61E24A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94FE0-73F0-4BE0-803F-E1A56F2DDEF5}" type="pres">
      <dgm:prSet presAssocID="{348E16DF-A019-4925-ABFB-9BBBB61E24AB}" presName="rootConnector" presStyleLbl="node2" presStyleIdx="3" presStyleCnt="7"/>
      <dgm:spPr/>
      <dgm:t>
        <a:bodyPr/>
        <a:lstStyle/>
        <a:p>
          <a:endParaRPr lang="en-US"/>
        </a:p>
      </dgm:t>
    </dgm:pt>
    <dgm:pt modelId="{4A9547FA-6055-46EB-AB4D-31870CBA8F8E}" type="pres">
      <dgm:prSet presAssocID="{348E16DF-A019-4925-ABFB-9BBBB61E24AB}" presName="hierChild4" presStyleCnt="0"/>
      <dgm:spPr/>
    </dgm:pt>
    <dgm:pt modelId="{94C83EEE-D2D0-4073-A472-979269F61235}" type="pres">
      <dgm:prSet presAssocID="{C3678E34-BA3B-4C7D-A880-646BFB2320EC}" presName="Name64" presStyleLbl="parChTrans1D3" presStyleIdx="3" presStyleCnt="7"/>
      <dgm:spPr/>
      <dgm:t>
        <a:bodyPr/>
        <a:lstStyle/>
        <a:p>
          <a:endParaRPr lang="en-US"/>
        </a:p>
      </dgm:t>
    </dgm:pt>
    <dgm:pt modelId="{98C53433-512A-408C-98E1-A1830C0490EC}" type="pres">
      <dgm:prSet presAssocID="{C187E28F-67FA-4944-A333-477CF017A6C7}" presName="hierRoot2" presStyleCnt="0">
        <dgm:presLayoutVars>
          <dgm:hierBranch val="init"/>
        </dgm:presLayoutVars>
      </dgm:prSet>
      <dgm:spPr/>
    </dgm:pt>
    <dgm:pt modelId="{3DB8B76D-3E1B-4B75-B6A3-5DA90745D735}" type="pres">
      <dgm:prSet presAssocID="{C187E28F-67FA-4944-A333-477CF017A6C7}" presName="rootComposite" presStyleCnt="0"/>
      <dgm:spPr/>
    </dgm:pt>
    <dgm:pt modelId="{F103C768-6D81-4EA4-B09E-415DB9186419}" type="pres">
      <dgm:prSet presAssocID="{C187E28F-67FA-4944-A333-477CF017A6C7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84A17-0C47-4DBC-9AA8-E1CEC59375AB}" type="pres">
      <dgm:prSet presAssocID="{C187E28F-67FA-4944-A333-477CF017A6C7}" presName="rootConnector" presStyleLbl="node3" presStyleIdx="3" presStyleCnt="7"/>
      <dgm:spPr/>
      <dgm:t>
        <a:bodyPr/>
        <a:lstStyle/>
        <a:p>
          <a:endParaRPr lang="en-US"/>
        </a:p>
      </dgm:t>
    </dgm:pt>
    <dgm:pt modelId="{2A6EAF06-7459-424D-BE6D-0DAC182D3DD2}" type="pres">
      <dgm:prSet presAssocID="{C187E28F-67FA-4944-A333-477CF017A6C7}" presName="hierChild4" presStyleCnt="0"/>
      <dgm:spPr/>
    </dgm:pt>
    <dgm:pt modelId="{06E4CF0D-C6BF-460C-ADB1-4CBE23C27B70}" type="pres">
      <dgm:prSet presAssocID="{F67BEF6E-968F-4DCF-94E7-7D03FAEFBE50}" presName="Name64" presStyleLbl="parChTrans1D4" presStyleIdx="0" presStyleCnt="4"/>
      <dgm:spPr/>
      <dgm:t>
        <a:bodyPr/>
        <a:lstStyle/>
        <a:p>
          <a:endParaRPr lang="en-US"/>
        </a:p>
      </dgm:t>
    </dgm:pt>
    <dgm:pt modelId="{F2E2138C-E4C7-4247-92C0-24E10C9360F5}" type="pres">
      <dgm:prSet presAssocID="{541EE2D7-43DE-4264-BD3C-1119662B0D2D}" presName="hierRoot2" presStyleCnt="0">
        <dgm:presLayoutVars>
          <dgm:hierBranch val="init"/>
        </dgm:presLayoutVars>
      </dgm:prSet>
      <dgm:spPr/>
    </dgm:pt>
    <dgm:pt modelId="{A45AB0BE-AB5C-4397-AE1F-DC5440489146}" type="pres">
      <dgm:prSet presAssocID="{541EE2D7-43DE-4264-BD3C-1119662B0D2D}" presName="rootComposite" presStyleCnt="0"/>
      <dgm:spPr/>
    </dgm:pt>
    <dgm:pt modelId="{E87D371B-AB2F-41A9-B93D-F60DBE8AD9EE}" type="pres">
      <dgm:prSet presAssocID="{541EE2D7-43DE-4264-BD3C-1119662B0D2D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F2CFA-5258-4099-9CEB-41AA884D5EA2}" type="pres">
      <dgm:prSet presAssocID="{541EE2D7-43DE-4264-BD3C-1119662B0D2D}" presName="rootConnector" presStyleLbl="node4" presStyleIdx="0" presStyleCnt="4"/>
      <dgm:spPr/>
      <dgm:t>
        <a:bodyPr/>
        <a:lstStyle/>
        <a:p>
          <a:endParaRPr lang="en-US"/>
        </a:p>
      </dgm:t>
    </dgm:pt>
    <dgm:pt modelId="{9695F657-5160-4896-8D05-C58D70711768}" type="pres">
      <dgm:prSet presAssocID="{541EE2D7-43DE-4264-BD3C-1119662B0D2D}" presName="hierChild4" presStyleCnt="0"/>
      <dgm:spPr/>
    </dgm:pt>
    <dgm:pt modelId="{F34B651E-FDCC-4784-B4F6-DA02867CE5B7}" type="pres">
      <dgm:prSet presAssocID="{541EE2D7-43DE-4264-BD3C-1119662B0D2D}" presName="hierChild5" presStyleCnt="0"/>
      <dgm:spPr/>
    </dgm:pt>
    <dgm:pt modelId="{B44DF870-EBFD-461D-BE54-55EE9C39A5AC}" type="pres">
      <dgm:prSet presAssocID="{B4A6E8B8-34CC-470C-B011-5F7EAA18CF37}" presName="Name64" presStyleLbl="parChTrans1D4" presStyleIdx="1" presStyleCnt="4"/>
      <dgm:spPr/>
      <dgm:t>
        <a:bodyPr/>
        <a:lstStyle/>
        <a:p>
          <a:endParaRPr lang="en-US"/>
        </a:p>
      </dgm:t>
    </dgm:pt>
    <dgm:pt modelId="{C5DE12FB-6FC0-4C60-A3B7-15268050EE96}" type="pres">
      <dgm:prSet presAssocID="{01EDFAF9-2B1D-4BA0-BD95-6F1043D4B981}" presName="hierRoot2" presStyleCnt="0">
        <dgm:presLayoutVars>
          <dgm:hierBranch val="init"/>
        </dgm:presLayoutVars>
      </dgm:prSet>
      <dgm:spPr/>
    </dgm:pt>
    <dgm:pt modelId="{4042F869-DB3D-40A8-8EEC-DAA0D22C55A1}" type="pres">
      <dgm:prSet presAssocID="{01EDFAF9-2B1D-4BA0-BD95-6F1043D4B981}" presName="rootComposite" presStyleCnt="0"/>
      <dgm:spPr/>
    </dgm:pt>
    <dgm:pt modelId="{79F54981-AF16-4E50-A15C-AD527B132AEA}" type="pres">
      <dgm:prSet presAssocID="{01EDFAF9-2B1D-4BA0-BD95-6F1043D4B98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DC92A-2552-48CB-AEBF-A83C1F1859FE}" type="pres">
      <dgm:prSet presAssocID="{01EDFAF9-2B1D-4BA0-BD95-6F1043D4B981}" presName="rootConnector" presStyleLbl="node4" presStyleIdx="1" presStyleCnt="4"/>
      <dgm:spPr/>
      <dgm:t>
        <a:bodyPr/>
        <a:lstStyle/>
        <a:p>
          <a:endParaRPr lang="en-US"/>
        </a:p>
      </dgm:t>
    </dgm:pt>
    <dgm:pt modelId="{E6283D67-F99B-4A37-AF0E-A92666D8B3A1}" type="pres">
      <dgm:prSet presAssocID="{01EDFAF9-2B1D-4BA0-BD95-6F1043D4B981}" presName="hierChild4" presStyleCnt="0"/>
      <dgm:spPr/>
    </dgm:pt>
    <dgm:pt modelId="{4FA24729-7542-402F-A1E4-1F25763CA9B0}" type="pres">
      <dgm:prSet presAssocID="{01EDFAF9-2B1D-4BA0-BD95-6F1043D4B981}" presName="hierChild5" presStyleCnt="0"/>
      <dgm:spPr/>
    </dgm:pt>
    <dgm:pt modelId="{0F84804A-4798-42AD-9F51-5EA67B1D776E}" type="pres">
      <dgm:prSet presAssocID="{CA03A2FC-EC69-43B5-9A9A-D1523ECBE118}" presName="Name64" presStyleLbl="parChTrans1D4" presStyleIdx="2" presStyleCnt="4"/>
      <dgm:spPr/>
      <dgm:t>
        <a:bodyPr/>
        <a:lstStyle/>
        <a:p>
          <a:endParaRPr lang="en-US"/>
        </a:p>
      </dgm:t>
    </dgm:pt>
    <dgm:pt modelId="{D3863F32-C5C3-4DC5-87CA-3136BB8BBF1F}" type="pres">
      <dgm:prSet presAssocID="{A408CF60-F3A4-4CFA-AAF0-05F9749187F6}" presName="hierRoot2" presStyleCnt="0">
        <dgm:presLayoutVars>
          <dgm:hierBranch val="init"/>
        </dgm:presLayoutVars>
      </dgm:prSet>
      <dgm:spPr/>
    </dgm:pt>
    <dgm:pt modelId="{396D6AE8-10A7-4604-92A0-183737862714}" type="pres">
      <dgm:prSet presAssocID="{A408CF60-F3A4-4CFA-AAF0-05F9749187F6}" presName="rootComposite" presStyleCnt="0"/>
      <dgm:spPr/>
    </dgm:pt>
    <dgm:pt modelId="{ED6235E5-4BC8-4ABD-8CEC-31C39037D331}" type="pres">
      <dgm:prSet presAssocID="{A408CF60-F3A4-4CFA-AAF0-05F9749187F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77458-20C9-44F8-9114-B63BDC3F98D7}" type="pres">
      <dgm:prSet presAssocID="{A408CF60-F3A4-4CFA-AAF0-05F9749187F6}" presName="rootConnector" presStyleLbl="node4" presStyleIdx="2" presStyleCnt="4"/>
      <dgm:spPr/>
      <dgm:t>
        <a:bodyPr/>
        <a:lstStyle/>
        <a:p>
          <a:endParaRPr lang="en-US"/>
        </a:p>
      </dgm:t>
    </dgm:pt>
    <dgm:pt modelId="{C5BCF09F-01A4-4D73-B996-F658CC7D3FC2}" type="pres">
      <dgm:prSet presAssocID="{A408CF60-F3A4-4CFA-AAF0-05F9749187F6}" presName="hierChild4" presStyleCnt="0"/>
      <dgm:spPr/>
    </dgm:pt>
    <dgm:pt modelId="{5B742190-3454-4069-BF81-C7D983B4D42C}" type="pres">
      <dgm:prSet presAssocID="{A408CF60-F3A4-4CFA-AAF0-05F9749187F6}" presName="hierChild5" presStyleCnt="0"/>
      <dgm:spPr/>
    </dgm:pt>
    <dgm:pt modelId="{5BF69A06-5053-4418-A212-BAECB40BE5DE}" type="pres">
      <dgm:prSet presAssocID="{51429360-381E-48D2-8920-F87537ED7299}" presName="Name64" presStyleLbl="parChTrans1D4" presStyleIdx="3" presStyleCnt="4"/>
      <dgm:spPr/>
      <dgm:t>
        <a:bodyPr/>
        <a:lstStyle/>
        <a:p>
          <a:endParaRPr lang="en-US"/>
        </a:p>
      </dgm:t>
    </dgm:pt>
    <dgm:pt modelId="{643D920A-DF9E-4943-89B9-5B74543A90CA}" type="pres">
      <dgm:prSet presAssocID="{28729C4E-DBFD-4AEF-AC2F-FD1E4A01CB1D}" presName="hierRoot2" presStyleCnt="0">
        <dgm:presLayoutVars>
          <dgm:hierBranch val="init"/>
        </dgm:presLayoutVars>
      </dgm:prSet>
      <dgm:spPr/>
    </dgm:pt>
    <dgm:pt modelId="{53A4D21E-3BA4-4602-B190-938E385E796A}" type="pres">
      <dgm:prSet presAssocID="{28729C4E-DBFD-4AEF-AC2F-FD1E4A01CB1D}" presName="rootComposite" presStyleCnt="0"/>
      <dgm:spPr/>
    </dgm:pt>
    <dgm:pt modelId="{3C1D0310-13C9-404C-8E05-7AE40CBF8B4E}" type="pres">
      <dgm:prSet presAssocID="{28729C4E-DBFD-4AEF-AC2F-FD1E4A01CB1D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C2BE2-43A2-482D-8A76-EB165B4DB3F7}" type="pres">
      <dgm:prSet presAssocID="{28729C4E-DBFD-4AEF-AC2F-FD1E4A01CB1D}" presName="rootConnector" presStyleLbl="node4" presStyleIdx="3" presStyleCnt="4"/>
      <dgm:spPr/>
      <dgm:t>
        <a:bodyPr/>
        <a:lstStyle/>
        <a:p>
          <a:endParaRPr lang="en-US"/>
        </a:p>
      </dgm:t>
    </dgm:pt>
    <dgm:pt modelId="{3A386063-3B7F-41D5-9241-29904DF10D0F}" type="pres">
      <dgm:prSet presAssocID="{28729C4E-DBFD-4AEF-AC2F-FD1E4A01CB1D}" presName="hierChild4" presStyleCnt="0"/>
      <dgm:spPr/>
    </dgm:pt>
    <dgm:pt modelId="{ECB3F665-D790-4138-B410-2266D6E349A2}" type="pres">
      <dgm:prSet presAssocID="{28729C4E-DBFD-4AEF-AC2F-FD1E4A01CB1D}" presName="hierChild5" presStyleCnt="0"/>
      <dgm:spPr/>
    </dgm:pt>
    <dgm:pt modelId="{2D9D0CE9-FA58-4CA1-A2A3-261B5C925A39}" type="pres">
      <dgm:prSet presAssocID="{C187E28F-67FA-4944-A333-477CF017A6C7}" presName="hierChild5" presStyleCnt="0"/>
      <dgm:spPr/>
    </dgm:pt>
    <dgm:pt modelId="{B4215FCA-867D-46FE-B85A-482520571157}" type="pres">
      <dgm:prSet presAssocID="{348E16DF-A019-4925-ABFB-9BBBB61E24AB}" presName="hierChild5" presStyleCnt="0"/>
      <dgm:spPr/>
    </dgm:pt>
    <dgm:pt modelId="{AA7E7E4A-4738-42B8-BBBC-C1EDBA002970}" type="pres">
      <dgm:prSet presAssocID="{1E8CA91E-D65B-4999-8C39-B42DD473AB1B}" presName="Name64" presStyleLbl="parChTrans1D2" presStyleIdx="4" presStyleCnt="7"/>
      <dgm:spPr/>
      <dgm:t>
        <a:bodyPr/>
        <a:lstStyle/>
        <a:p>
          <a:endParaRPr lang="en-US"/>
        </a:p>
      </dgm:t>
    </dgm:pt>
    <dgm:pt modelId="{3E4CA503-DEAE-4C29-86C6-95DBD11B96CB}" type="pres">
      <dgm:prSet presAssocID="{AC5DDA01-9FA1-40AD-8C13-8B11A24A03A1}" presName="hierRoot2" presStyleCnt="0">
        <dgm:presLayoutVars>
          <dgm:hierBranch val="init"/>
        </dgm:presLayoutVars>
      </dgm:prSet>
      <dgm:spPr/>
    </dgm:pt>
    <dgm:pt modelId="{922F5254-7E26-4B36-B1CA-2BAADD6E761E}" type="pres">
      <dgm:prSet presAssocID="{AC5DDA01-9FA1-40AD-8C13-8B11A24A03A1}" presName="rootComposite" presStyleCnt="0"/>
      <dgm:spPr/>
    </dgm:pt>
    <dgm:pt modelId="{2A6970BE-19C5-44CD-9C2C-DB40DB11790B}" type="pres">
      <dgm:prSet presAssocID="{AC5DDA01-9FA1-40AD-8C13-8B11A24A03A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0C7-1627-4606-B975-4FD37DEC1467}" type="pres">
      <dgm:prSet presAssocID="{AC5DDA01-9FA1-40AD-8C13-8B11A24A03A1}" presName="rootConnector" presStyleLbl="node2" presStyleIdx="4" presStyleCnt="7"/>
      <dgm:spPr/>
      <dgm:t>
        <a:bodyPr/>
        <a:lstStyle/>
        <a:p>
          <a:endParaRPr lang="en-US"/>
        </a:p>
      </dgm:t>
    </dgm:pt>
    <dgm:pt modelId="{1C8EB2CF-22B8-489B-8854-B942F02BAA8D}" type="pres">
      <dgm:prSet presAssocID="{AC5DDA01-9FA1-40AD-8C13-8B11A24A03A1}" presName="hierChild4" presStyleCnt="0"/>
      <dgm:spPr/>
    </dgm:pt>
    <dgm:pt modelId="{C97EAC7B-920D-4FC7-A6CB-FB3CB12C6D6B}" type="pres">
      <dgm:prSet presAssocID="{6F23A282-8B66-432A-8FDB-38930AE8A4F4}" presName="Name64" presStyleLbl="parChTrans1D3" presStyleIdx="4" presStyleCnt="7"/>
      <dgm:spPr/>
      <dgm:t>
        <a:bodyPr/>
        <a:lstStyle/>
        <a:p>
          <a:endParaRPr lang="en-US"/>
        </a:p>
      </dgm:t>
    </dgm:pt>
    <dgm:pt modelId="{44B0A51B-64DB-4A16-897E-ABF070E47F30}" type="pres">
      <dgm:prSet presAssocID="{0F0BF06C-5662-4E6F-A67D-CBC52008C9CA}" presName="hierRoot2" presStyleCnt="0">
        <dgm:presLayoutVars>
          <dgm:hierBranch val="init"/>
        </dgm:presLayoutVars>
      </dgm:prSet>
      <dgm:spPr/>
    </dgm:pt>
    <dgm:pt modelId="{A8CFAF58-8B34-48C0-9D8F-B6D1FC13C542}" type="pres">
      <dgm:prSet presAssocID="{0F0BF06C-5662-4E6F-A67D-CBC52008C9CA}" presName="rootComposite" presStyleCnt="0"/>
      <dgm:spPr/>
    </dgm:pt>
    <dgm:pt modelId="{AE849878-1885-4A34-9552-DAAA002FA0B7}" type="pres">
      <dgm:prSet presAssocID="{0F0BF06C-5662-4E6F-A67D-CBC52008C9CA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F6B36-4713-4E85-8B16-5D043E9C3B5B}" type="pres">
      <dgm:prSet presAssocID="{0F0BF06C-5662-4E6F-A67D-CBC52008C9CA}" presName="rootConnector" presStyleLbl="node3" presStyleIdx="4" presStyleCnt="7"/>
      <dgm:spPr/>
      <dgm:t>
        <a:bodyPr/>
        <a:lstStyle/>
        <a:p>
          <a:endParaRPr lang="en-US"/>
        </a:p>
      </dgm:t>
    </dgm:pt>
    <dgm:pt modelId="{B52C1853-FB97-4867-B728-62547FB8A423}" type="pres">
      <dgm:prSet presAssocID="{0F0BF06C-5662-4E6F-A67D-CBC52008C9CA}" presName="hierChild4" presStyleCnt="0"/>
      <dgm:spPr/>
    </dgm:pt>
    <dgm:pt modelId="{5CD77797-A1CB-4952-8D5B-BB93F1B86D07}" type="pres">
      <dgm:prSet presAssocID="{0F0BF06C-5662-4E6F-A67D-CBC52008C9CA}" presName="hierChild5" presStyleCnt="0"/>
      <dgm:spPr/>
    </dgm:pt>
    <dgm:pt modelId="{7468D847-2A39-4E46-8FB2-9405C2152F0F}" type="pres">
      <dgm:prSet presAssocID="{AC5DDA01-9FA1-40AD-8C13-8B11A24A03A1}" presName="hierChild5" presStyleCnt="0"/>
      <dgm:spPr/>
    </dgm:pt>
    <dgm:pt modelId="{2690B475-DA7E-465A-A5C4-DF727E628C82}" type="pres">
      <dgm:prSet presAssocID="{BE652C1B-7F13-42FD-9687-86122C7BDA51}" presName="Name64" presStyleLbl="parChTrans1D2" presStyleIdx="5" presStyleCnt="7"/>
      <dgm:spPr/>
      <dgm:t>
        <a:bodyPr/>
        <a:lstStyle/>
        <a:p>
          <a:endParaRPr lang="en-US"/>
        </a:p>
      </dgm:t>
    </dgm:pt>
    <dgm:pt modelId="{F862F840-D342-47EE-A0E2-436118E624C9}" type="pres">
      <dgm:prSet presAssocID="{C3FB0E98-82D1-4125-956F-85514E8C9F77}" presName="hierRoot2" presStyleCnt="0">
        <dgm:presLayoutVars>
          <dgm:hierBranch val="init"/>
        </dgm:presLayoutVars>
      </dgm:prSet>
      <dgm:spPr/>
    </dgm:pt>
    <dgm:pt modelId="{D4AA4760-D12D-4D90-80EE-2F5DDC6CC776}" type="pres">
      <dgm:prSet presAssocID="{C3FB0E98-82D1-4125-956F-85514E8C9F77}" presName="rootComposite" presStyleCnt="0"/>
      <dgm:spPr/>
    </dgm:pt>
    <dgm:pt modelId="{835D6D80-B65B-4ADE-9646-F0DDFDC52F2E}" type="pres">
      <dgm:prSet presAssocID="{C3FB0E98-82D1-4125-956F-85514E8C9F7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4F880-2ECB-45C0-972A-F70EE9B4FEFC}" type="pres">
      <dgm:prSet presAssocID="{C3FB0E98-82D1-4125-956F-85514E8C9F77}" presName="rootConnector" presStyleLbl="node2" presStyleIdx="5" presStyleCnt="7"/>
      <dgm:spPr/>
      <dgm:t>
        <a:bodyPr/>
        <a:lstStyle/>
        <a:p>
          <a:endParaRPr lang="en-US"/>
        </a:p>
      </dgm:t>
    </dgm:pt>
    <dgm:pt modelId="{479C8382-6C92-4D9D-BFFB-AF73AA3BCF54}" type="pres">
      <dgm:prSet presAssocID="{C3FB0E98-82D1-4125-956F-85514E8C9F77}" presName="hierChild4" presStyleCnt="0"/>
      <dgm:spPr/>
    </dgm:pt>
    <dgm:pt modelId="{C5D93B1E-88AC-4541-AE19-E11F7CBE7564}" type="pres">
      <dgm:prSet presAssocID="{9078B4C0-DDAC-40E0-B612-F3D784C57ABE}" presName="Name64" presStyleLbl="parChTrans1D3" presStyleIdx="5" presStyleCnt="7"/>
      <dgm:spPr/>
      <dgm:t>
        <a:bodyPr/>
        <a:lstStyle/>
        <a:p>
          <a:endParaRPr lang="en-US"/>
        </a:p>
      </dgm:t>
    </dgm:pt>
    <dgm:pt modelId="{EF2BDBFD-83A1-4E32-9F0A-1D606C7532C8}" type="pres">
      <dgm:prSet presAssocID="{9DDDA7CE-D2EC-40BD-8CCA-730E8B1B9D28}" presName="hierRoot2" presStyleCnt="0">
        <dgm:presLayoutVars>
          <dgm:hierBranch val="init"/>
        </dgm:presLayoutVars>
      </dgm:prSet>
      <dgm:spPr/>
    </dgm:pt>
    <dgm:pt modelId="{DA5903F0-77D9-4DB5-9C0B-447C0D41FAAD}" type="pres">
      <dgm:prSet presAssocID="{9DDDA7CE-D2EC-40BD-8CCA-730E8B1B9D28}" presName="rootComposite" presStyleCnt="0"/>
      <dgm:spPr/>
    </dgm:pt>
    <dgm:pt modelId="{4AC0B6AA-776E-405C-BC8B-B3C2DB0A21E2}" type="pres">
      <dgm:prSet presAssocID="{9DDDA7CE-D2EC-40BD-8CCA-730E8B1B9D28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C47E9-1C9F-4963-B578-D76984FC79FB}" type="pres">
      <dgm:prSet presAssocID="{9DDDA7CE-D2EC-40BD-8CCA-730E8B1B9D28}" presName="rootConnector" presStyleLbl="node3" presStyleIdx="5" presStyleCnt="7"/>
      <dgm:spPr/>
      <dgm:t>
        <a:bodyPr/>
        <a:lstStyle/>
        <a:p>
          <a:endParaRPr lang="en-US"/>
        </a:p>
      </dgm:t>
    </dgm:pt>
    <dgm:pt modelId="{182AD26F-2821-43B8-AD77-0202B5EF230E}" type="pres">
      <dgm:prSet presAssocID="{9DDDA7CE-D2EC-40BD-8CCA-730E8B1B9D28}" presName="hierChild4" presStyleCnt="0"/>
      <dgm:spPr/>
    </dgm:pt>
    <dgm:pt modelId="{5C81694D-5AEE-4119-B705-6992BCF42106}" type="pres">
      <dgm:prSet presAssocID="{9DDDA7CE-D2EC-40BD-8CCA-730E8B1B9D28}" presName="hierChild5" presStyleCnt="0"/>
      <dgm:spPr/>
    </dgm:pt>
    <dgm:pt modelId="{F955F104-9D1E-4D18-93CC-42CF7669BCFD}" type="pres">
      <dgm:prSet presAssocID="{C3FB0E98-82D1-4125-956F-85514E8C9F77}" presName="hierChild5" presStyleCnt="0"/>
      <dgm:spPr/>
    </dgm:pt>
    <dgm:pt modelId="{A25961B8-CEEE-4660-9024-4AB757B676DD}" type="pres">
      <dgm:prSet presAssocID="{43FE3CD4-49BD-4B7D-977A-5A74C72C602D}" presName="Name64" presStyleLbl="parChTrans1D2" presStyleIdx="6" presStyleCnt="7"/>
      <dgm:spPr/>
      <dgm:t>
        <a:bodyPr/>
        <a:lstStyle/>
        <a:p>
          <a:endParaRPr lang="en-US"/>
        </a:p>
      </dgm:t>
    </dgm:pt>
    <dgm:pt modelId="{7535FEBD-1305-43E8-94B3-F5CEA9FF3D3D}" type="pres">
      <dgm:prSet presAssocID="{A83E3244-C966-48A9-9843-5A52D1D4EF44}" presName="hierRoot2" presStyleCnt="0">
        <dgm:presLayoutVars>
          <dgm:hierBranch val="init"/>
        </dgm:presLayoutVars>
      </dgm:prSet>
      <dgm:spPr/>
    </dgm:pt>
    <dgm:pt modelId="{62AA0AC5-DB01-4B4B-8837-4DABE742CDE4}" type="pres">
      <dgm:prSet presAssocID="{A83E3244-C966-48A9-9843-5A52D1D4EF44}" presName="rootComposite" presStyleCnt="0"/>
      <dgm:spPr/>
    </dgm:pt>
    <dgm:pt modelId="{046EA9C5-9488-49BA-A293-4F692DECB20F}" type="pres">
      <dgm:prSet presAssocID="{A83E3244-C966-48A9-9843-5A52D1D4EF44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0C835-62B5-412D-AA19-61597090A593}" type="pres">
      <dgm:prSet presAssocID="{A83E3244-C966-48A9-9843-5A52D1D4EF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3FD759C6-280A-48D3-B4C9-94CDD69176A9}" type="pres">
      <dgm:prSet presAssocID="{A83E3244-C966-48A9-9843-5A52D1D4EF44}" presName="hierChild4" presStyleCnt="0"/>
      <dgm:spPr/>
    </dgm:pt>
    <dgm:pt modelId="{CADF4B52-7B3E-4C34-B3DA-12D7481DD4B9}" type="pres">
      <dgm:prSet presAssocID="{27C8A340-2916-4FCD-A44D-631044B2651B}" presName="Name64" presStyleLbl="parChTrans1D3" presStyleIdx="6" presStyleCnt="7"/>
      <dgm:spPr/>
      <dgm:t>
        <a:bodyPr/>
        <a:lstStyle/>
        <a:p>
          <a:endParaRPr lang="en-US"/>
        </a:p>
      </dgm:t>
    </dgm:pt>
    <dgm:pt modelId="{BFBB8273-BF68-47F9-912F-DBFCAD1A361D}" type="pres">
      <dgm:prSet presAssocID="{ED95820A-7173-467B-A5E7-654A6B865D25}" presName="hierRoot2" presStyleCnt="0">
        <dgm:presLayoutVars>
          <dgm:hierBranch val="init"/>
        </dgm:presLayoutVars>
      </dgm:prSet>
      <dgm:spPr/>
    </dgm:pt>
    <dgm:pt modelId="{F6870FEF-9F86-4007-BEA3-45DB8C965AF6}" type="pres">
      <dgm:prSet presAssocID="{ED95820A-7173-467B-A5E7-654A6B865D25}" presName="rootComposite" presStyleCnt="0"/>
      <dgm:spPr/>
    </dgm:pt>
    <dgm:pt modelId="{B2B3B6BF-F6A3-4B63-8F09-7BB4B2D9F8F8}" type="pres">
      <dgm:prSet presAssocID="{ED95820A-7173-467B-A5E7-654A6B865D25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860C3-0D19-44B3-AD2B-49B79B42DC5C}" type="pres">
      <dgm:prSet presAssocID="{ED95820A-7173-467B-A5E7-654A6B865D25}" presName="rootConnector" presStyleLbl="node3" presStyleIdx="6" presStyleCnt="7"/>
      <dgm:spPr/>
      <dgm:t>
        <a:bodyPr/>
        <a:lstStyle/>
        <a:p>
          <a:endParaRPr lang="en-US"/>
        </a:p>
      </dgm:t>
    </dgm:pt>
    <dgm:pt modelId="{3231FDB0-3C54-4970-9730-C47282958ECD}" type="pres">
      <dgm:prSet presAssocID="{ED95820A-7173-467B-A5E7-654A6B865D25}" presName="hierChild4" presStyleCnt="0"/>
      <dgm:spPr/>
    </dgm:pt>
    <dgm:pt modelId="{FB69BE73-F171-4D93-B7A0-182AB8E66D6D}" type="pres">
      <dgm:prSet presAssocID="{ED95820A-7173-467B-A5E7-654A6B865D25}" presName="hierChild5" presStyleCnt="0"/>
      <dgm:spPr/>
    </dgm:pt>
    <dgm:pt modelId="{5182D1C1-4C42-49BF-B6BF-31B7E28AD344}" type="pres">
      <dgm:prSet presAssocID="{A83E3244-C966-48A9-9843-5A52D1D4EF44}" presName="hierChild5" presStyleCnt="0"/>
      <dgm:spPr/>
    </dgm:pt>
    <dgm:pt modelId="{74C96C56-5F34-4CE6-A7AD-D8EF6696112E}" type="pres">
      <dgm:prSet presAssocID="{6BD6F12B-61A4-4BB9-BBB8-0605C2EB4EC8}" presName="hierChild3" presStyleCnt="0"/>
      <dgm:spPr/>
    </dgm:pt>
  </dgm:ptLst>
  <dgm:cxnLst>
    <dgm:cxn modelId="{5703D6F1-B85A-4B5D-ADD5-DA050C01154B}" type="presOf" srcId="{27C8A340-2916-4FCD-A44D-631044B2651B}" destId="{CADF4B52-7B3E-4C34-B3DA-12D7481DD4B9}" srcOrd="0" destOrd="0" presId="urn:microsoft.com/office/officeart/2009/3/layout/HorizontalOrganizationChart"/>
    <dgm:cxn modelId="{9ECFC609-A0CB-496B-8915-DBBBEAD558B9}" type="presOf" srcId="{9078B4C0-DDAC-40E0-B612-F3D784C57ABE}" destId="{C5D93B1E-88AC-4541-AE19-E11F7CBE7564}" srcOrd="0" destOrd="0" presId="urn:microsoft.com/office/officeart/2009/3/layout/HorizontalOrganizationChart"/>
    <dgm:cxn modelId="{DC1F5602-CCB3-48AA-ABF9-F2C512A84CD9}" type="presOf" srcId="{0F0BF06C-5662-4E6F-A67D-CBC52008C9CA}" destId="{AE849878-1885-4A34-9552-DAAA002FA0B7}" srcOrd="0" destOrd="0" presId="urn:microsoft.com/office/officeart/2009/3/layout/HorizontalOrganizationChart"/>
    <dgm:cxn modelId="{306BEBE4-7210-40B2-A039-3932A7E75407}" type="presOf" srcId="{1E8CA91E-D65B-4999-8C39-B42DD473AB1B}" destId="{AA7E7E4A-4738-42B8-BBBC-C1EDBA002970}" srcOrd="0" destOrd="0" presId="urn:microsoft.com/office/officeart/2009/3/layout/HorizontalOrganizationChart"/>
    <dgm:cxn modelId="{4C78B9F0-57AA-4339-855F-FDF2903CF3A9}" type="presOf" srcId="{A83E3244-C966-48A9-9843-5A52D1D4EF44}" destId="{F2A0C835-62B5-412D-AA19-61597090A593}" srcOrd="1" destOrd="0" presId="urn:microsoft.com/office/officeart/2009/3/layout/HorizontalOrganizationChart"/>
    <dgm:cxn modelId="{8A364FF9-8DAC-4025-8DFD-E93FDAAAC814}" type="presOf" srcId="{0F0BF06C-5662-4E6F-A67D-CBC52008C9CA}" destId="{AA3F6B36-4713-4E85-8B16-5D043E9C3B5B}" srcOrd="1" destOrd="0" presId="urn:microsoft.com/office/officeart/2009/3/layout/HorizontalOrganizationChart"/>
    <dgm:cxn modelId="{D68D604F-CD45-4104-BD73-7BD9056BA9E7}" type="presOf" srcId="{28729C4E-DBFD-4AEF-AC2F-FD1E4A01CB1D}" destId="{50AC2BE2-43A2-482D-8A76-EB165B4DB3F7}" srcOrd="1" destOrd="0" presId="urn:microsoft.com/office/officeart/2009/3/layout/HorizontalOrganizationChart"/>
    <dgm:cxn modelId="{3E26DFC4-CC47-42D4-BBE4-CFB9175CF4B1}" type="presOf" srcId="{01EDFAF9-2B1D-4BA0-BD95-6F1043D4B981}" destId="{79F54981-AF16-4E50-A15C-AD527B132AEA}" srcOrd="0" destOrd="0" presId="urn:microsoft.com/office/officeart/2009/3/layout/HorizontalOrganizationChart"/>
    <dgm:cxn modelId="{87F956C7-03B0-48AF-A9DD-BB57DEEC5854}" type="presOf" srcId="{166C2DA0-8F89-4457-BC7B-38CBFF17F4FB}" destId="{CEBA8D4F-EB45-4DF1-8513-3AE2828B6E57}" srcOrd="1" destOrd="0" presId="urn:microsoft.com/office/officeart/2009/3/layout/HorizontalOrganizationChart"/>
    <dgm:cxn modelId="{64A49406-9EFC-4C1F-803C-C6A94674A1CA}" type="presOf" srcId="{6F23A282-8B66-432A-8FDB-38930AE8A4F4}" destId="{C97EAC7B-920D-4FC7-A6CB-FB3CB12C6D6B}" srcOrd="0" destOrd="0" presId="urn:microsoft.com/office/officeart/2009/3/layout/HorizontalOrganizationChart"/>
    <dgm:cxn modelId="{4ABD1E65-9AE8-47A1-8595-B8D763BBDE08}" type="presOf" srcId="{45423EEA-2E61-4648-9455-476BDE13D03A}" destId="{A03E8EB5-5AD8-4214-81E0-711617AE9071}" srcOrd="1" destOrd="0" presId="urn:microsoft.com/office/officeart/2009/3/layout/HorizontalOrganizationChart"/>
    <dgm:cxn modelId="{4709F991-4283-4062-9D45-E87F858DB778}" type="presOf" srcId="{6BD6F12B-61A4-4BB9-BBB8-0605C2EB4EC8}" destId="{F401F4ED-1215-4040-B3A9-BA27135F38EE}" srcOrd="1" destOrd="0" presId="urn:microsoft.com/office/officeart/2009/3/layout/HorizontalOrganizationChart"/>
    <dgm:cxn modelId="{674AA361-FFC1-4EE7-A187-06E610050224}" srcId="{A83E3244-C966-48A9-9843-5A52D1D4EF44}" destId="{ED95820A-7173-467B-A5E7-654A6B865D25}" srcOrd="0" destOrd="0" parTransId="{27C8A340-2916-4FCD-A44D-631044B2651B}" sibTransId="{97FA786E-D33B-4D14-8102-6FD479AEA8FD}"/>
    <dgm:cxn modelId="{B3A844FC-7746-46F9-B67D-5992C927D989}" type="presOf" srcId="{F67BEF6E-968F-4DCF-94E7-7D03FAEFBE50}" destId="{06E4CF0D-C6BF-460C-ADB1-4CBE23C27B70}" srcOrd="0" destOrd="0" presId="urn:microsoft.com/office/officeart/2009/3/layout/HorizontalOrganizationChart"/>
    <dgm:cxn modelId="{74217539-8C81-400F-9EB9-5C82B3C905DA}" type="presOf" srcId="{9DDDA7CE-D2EC-40BD-8CCA-730E8B1B9D28}" destId="{828C47E9-1C9F-4963-B578-D76984FC79FB}" srcOrd="1" destOrd="0" presId="urn:microsoft.com/office/officeart/2009/3/layout/HorizontalOrganizationChart"/>
    <dgm:cxn modelId="{AE000C99-FB75-468C-B42D-2A89FAAEE208}" type="presOf" srcId="{7CAB95D7-9A53-4A99-998E-F0DAEC1248D1}" destId="{66B71671-D265-4BF4-AB6B-EF48B091ADF4}" srcOrd="1" destOrd="0" presId="urn:microsoft.com/office/officeart/2009/3/layout/HorizontalOrganizationChart"/>
    <dgm:cxn modelId="{8E93497B-D6A8-4BD3-8C12-A581DE5A6B06}" type="presOf" srcId="{43FE3CD4-49BD-4B7D-977A-5A74C72C602D}" destId="{A25961B8-CEEE-4660-9024-4AB757B676DD}" srcOrd="0" destOrd="0" presId="urn:microsoft.com/office/officeart/2009/3/layout/HorizontalOrganizationChart"/>
    <dgm:cxn modelId="{32848446-80F4-4231-B055-A3EF414BBB68}" type="presOf" srcId="{AC5DDA01-9FA1-40AD-8C13-8B11A24A03A1}" destId="{2A6970BE-19C5-44CD-9C2C-DB40DB11790B}" srcOrd="0" destOrd="0" presId="urn:microsoft.com/office/officeart/2009/3/layout/HorizontalOrganizationChart"/>
    <dgm:cxn modelId="{13DE2411-2D2C-4745-B9CD-1912D2F5895C}" type="presOf" srcId="{C187E28F-67FA-4944-A333-477CF017A6C7}" destId="{F103C768-6D81-4EA4-B09E-415DB9186419}" srcOrd="0" destOrd="0" presId="urn:microsoft.com/office/officeart/2009/3/layout/HorizontalOrganizationChart"/>
    <dgm:cxn modelId="{35362CDF-D859-4C23-895F-A536DC0540E2}" type="presOf" srcId="{166C2DA0-8F89-4457-BC7B-38CBFF17F4FB}" destId="{B143EE1C-1E75-414B-8F71-479DFCFFE28B}" srcOrd="0" destOrd="0" presId="urn:microsoft.com/office/officeart/2009/3/layout/HorizontalOrganizationChart"/>
    <dgm:cxn modelId="{45C6ED38-85C1-4B1D-8ECD-1C4716625905}" type="presOf" srcId="{DF9D1FAC-9565-43BE-885F-BED6A63DED56}" destId="{AF182DF7-D512-45D0-B9B7-88AE763E0603}" srcOrd="0" destOrd="0" presId="urn:microsoft.com/office/officeart/2009/3/layout/HorizontalOrganizationChart"/>
    <dgm:cxn modelId="{C780C63F-E6CE-4428-A66F-DAF59600A2D2}" srcId="{C187E28F-67FA-4944-A333-477CF017A6C7}" destId="{28729C4E-DBFD-4AEF-AC2F-FD1E4A01CB1D}" srcOrd="3" destOrd="0" parTransId="{51429360-381E-48D2-8920-F87537ED7299}" sibTransId="{F1E8E454-AA83-4348-9217-6266F31F41F2}"/>
    <dgm:cxn modelId="{9E1D44EC-1920-411D-AF21-28845147B142}" srcId="{C3FB0E98-82D1-4125-956F-85514E8C9F77}" destId="{9DDDA7CE-D2EC-40BD-8CCA-730E8B1B9D28}" srcOrd="0" destOrd="0" parTransId="{9078B4C0-DDAC-40E0-B612-F3D784C57ABE}" sibTransId="{93C13C3F-78E6-465A-834C-24BE949A4EDE}"/>
    <dgm:cxn modelId="{C1762F69-CC74-4320-B45D-90DD2AB77E3D}" type="presOf" srcId="{541EE2D7-43DE-4264-BD3C-1119662B0D2D}" destId="{4DDF2CFA-5258-4099-9CEB-41AA884D5EA2}" srcOrd="1" destOrd="0" presId="urn:microsoft.com/office/officeart/2009/3/layout/HorizontalOrganizationChart"/>
    <dgm:cxn modelId="{3A651A04-E381-42F2-9D3B-F7EE13D98516}" srcId="{C187E28F-67FA-4944-A333-477CF017A6C7}" destId="{01EDFAF9-2B1D-4BA0-BD95-6F1043D4B981}" srcOrd="1" destOrd="0" parTransId="{B4A6E8B8-34CC-470C-B011-5F7EAA18CF37}" sibTransId="{A341DC7F-F04A-4BC1-9868-350C38C22B42}"/>
    <dgm:cxn modelId="{543D0243-AE5C-4A96-9766-86D0F61BB387}" type="presOf" srcId="{C3FB0E98-82D1-4125-956F-85514E8C9F77}" destId="{835D6D80-B65B-4ADE-9646-F0DDFDC52F2E}" srcOrd="0" destOrd="0" presId="urn:microsoft.com/office/officeart/2009/3/layout/HorizontalOrganizationChart"/>
    <dgm:cxn modelId="{AD90F7AC-528E-4F7E-9AE5-03B4AA38FD65}" type="presOf" srcId="{2FE3A0F3-FBD5-440D-BBA8-891E282A8242}" destId="{B8269E5C-CC61-408E-8244-3BA9493AA5F0}" srcOrd="1" destOrd="0" presId="urn:microsoft.com/office/officeart/2009/3/layout/HorizontalOrganizationChart"/>
    <dgm:cxn modelId="{47E2588C-D862-4BE8-8387-495319AFFAA7}" srcId="{6BD6F12B-61A4-4BB9-BBB8-0605C2EB4EC8}" destId="{348E16DF-A019-4925-ABFB-9BBBB61E24AB}" srcOrd="3" destOrd="0" parTransId="{D2296402-8182-4D90-8B12-78581C938722}" sibTransId="{47D51078-72A0-494C-BFF3-3BCCC1770A74}"/>
    <dgm:cxn modelId="{ADC07EFB-83B8-4DE0-94E0-A338626B87BD}" type="presOf" srcId="{EBE08EC1-5068-4C1A-A58F-1789AD3D50C5}" destId="{99A45335-55C1-4DE0-A1F9-52037A992AC0}" srcOrd="0" destOrd="0" presId="urn:microsoft.com/office/officeart/2009/3/layout/HorizontalOrganizationChart"/>
    <dgm:cxn modelId="{68C66D1F-AC5B-4885-8771-00ADA301933A}" type="presOf" srcId="{C3678E34-BA3B-4C7D-A880-646BFB2320EC}" destId="{94C83EEE-D2D0-4073-A472-979269F61235}" srcOrd="0" destOrd="0" presId="urn:microsoft.com/office/officeart/2009/3/layout/HorizontalOrganizationChart"/>
    <dgm:cxn modelId="{36880377-4D0D-45AE-B99E-DAF154955FB6}" type="presOf" srcId="{545A4857-585B-4DC3-9262-3A46BE0111B4}" destId="{C719B944-E9AF-42B6-86C5-8F92780E86CE}" srcOrd="0" destOrd="0" presId="urn:microsoft.com/office/officeart/2009/3/layout/HorizontalOrganizationChart"/>
    <dgm:cxn modelId="{3C54C978-BC55-4679-9AD7-C5067DC680CC}" type="presOf" srcId="{A408CF60-F3A4-4CFA-AAF0-05F9749187F6}" destId="{E3977458-20C9-44F8-9114-B63BDC3F98D7}" srcOrd="1" destOrd="0" presId="urn:microsoft.com/office/officeart/2009/3/layout/HorizontalOrganizationChart"/>
    <dgm:cxn modelId="{2F998574-3FF7-48D9-9A7C-8D61DCEA472D}" srcId="{6BD6F12B-61A4-4BB9-BBB8-0605C2EB4EC8}" destId="{AC5DDA01-9FA1-40AD-8C13-8B11A24A03A1}" srcOrd="4" destOrd="0" parTransId="{1E8CA91E-D65B-4999-8C39-B42DD473AB1B}" sibTransId="{D02D6527-2A0E-4523-B0C2-06221615B23D}"/>
    <dgm:cxn modelId="{A6EF4CE9-284B-4D6F-8535-4841836D30C9}" srcId="{7CAB95D7-9A53-4A99-998E-F0DAEC1248D1}" destId="{2FE3A0F3-FBD5-440D-BBA8-891E282A8242}" srcOrd="0" destOrd="0" parTransId="{EBE08EC1-5068-4C1A-A58F-1789AD3D50C5}" sibTransId="{639AA8C5-7E9D-4B28-8D80-585524C1B255}"/>
    <dgm:cxn modelId="{5E3B5756-944A-4815-AEE2-CD0A814F8706}" type="presOf" srcId="{CA03A2FC-EC69-43B5-9A9A-D1523ECBE118}" destId="{0F84804A-4798-42AD-9F51-5EA67B1D776E}" srcOrd="0" destOrd="0" presId="urn:microsoft.com/office/officeart/2009/3/layout/HorizontalOrganizationChart"/>
    <dgm:cxn modelId="{164046F2-5F5E-4A70-8DD5-99980F8A781F}" type="presOf" srcId="{51429360-381E-48D2-8920-F87537ED7299}" destId="{5BF69A06-5053-4418-A212-BAECB40BE5DE}" srcOrd="0" destOrd="0" presId="urn:microsoft.com/office/officeart/2009/3/layout/HorizontalOrganizationChart"/>
    <dgm:cxn modelId="{DBEE9181-A548-4FB5-B7A0-2D68E65DBEC3}" type="presOf" srcId="{9BEB8224-ED07-41B5-9460-B9D5C4624578}" destId="{18F6EBB5-6082-40C6-97E1-5FAD3D20BC68}" srcOrd="0" destOrd="0" presId="urn:microsoft.com/office/officeart/2009/3/layout/HorizontalOrganizationChart"/>
    <dgm:cxn modelId="{1B4448DE-3DF3-4C49-B7D7-471F28FCC5B4}" srcId="{AC5DDA01-9FA1-40AD-8C13-8B11A24A03A1}" destId="{0F0BF06C-5662-4E6F-A67D-CBC52008C9CA}" srcOrd="0" destOrd="0" parTransId="{6F23A282-8B66-432A-8FDB-38930AE8A4F4}" sibTransId="{2479C79E-0DE4-40E0-BCEE-D1053BD4A21D}"/>
    <dgm:cxn modelId="{B2A88D54-9146-4341-AA64-B4CFF2BB107E}" type="presOf" srcId="{B4A6E8B8-34CC-470C-B011-5F7EAA18CF37}" destId="{B44DF870-EBFD-461D-BE54-55EE9C39A5AC}" srcOrd="0" destOrd="0" presId="urn:microsoft.com/office/officeart/2009/3/layout/HorizontalOrganizationChart"/>
    <dgm:cxn modelId="{CA3B49B2-AEA4-4454-BC42-BD9648F7C465}" type="presOf" srcId="{01EDFAF9-2B1D-4BA0-BD95-6F1043D4B981}" destId="{CDEDC92A-2552-48CB-AEBF-A83C1F1859FE}" srcOrd="1" destOrd="0" presId="urn:microsoft.com/office/officeart/2009/3/layout/HorizontalOrganizationChart"/>
    <dgm:cxn modelId="{24E8EC6E-3A7D-44FD-BB82-95BCAD17034E}" type="presOf" srcId="{A408CF60-F3A4-4CFA-AAF0-05F9749187F6}" destId="{ED6235E5-4BC8-4ABD-8CEC-31C39037D331}" srcOrd="0" destOrd="0" presId="urn:microsoft.com/office/officeart/2009/3/layout/HorizontalOrganizationChart"/>
    <dgm:cxn modelId="{F9F32F9E-F9A9-4CC6-8539-607A0E743339}" type="presOf" srcId="{45423EEA-2E61-4648-9455-476BDE13D03A}" destId="{97718D7D-35C5-4F02-A544-A35EA42BE3EA}" srcOrd="0" destOrd="0" presId="urn:microsoft.com/office/officeart/2009/3/layout/HorizontalOrganizationChart"/>
    <dgm:cxn modelId="{0718622E-090D-4D19-BCA2-D3335018B8F0}" type="presOf" srcId="{A736E192-7CD7-4767-A590-E6FC6B9C0ADC}" destId="{15D2F858-F08E-41B8-B874-BBF0FEA54426}" srcOrd="0" destOrd="0" presId="urn:microsoft.com/office/officeart/2009/3/layout/HorizontalOrganizationChart"/>
    <dgm:cxn modelId="{97FFE332-5362-430B-97F0-11FCC4B7606C}" type="presOf" srcId="{81A5F7BD-E6F2-4E3D-9C96-5A6BE9348AC4}" destId="{9DC0116E-D304-46D5-BD69-AEF3DB2B4FBF}" srcOrd="0" destOrd="0" presId="urn:microsoft.com/office/officeart/2009/3/layout/HorizontalOrganizationChart"/>
    <dgm:cxn modelId="{B2E26A2A-1B67-44C2-97D4-65462E33C0B0}" type="presOf" srcId="{81A5F7BD-E6F2-4E3D-9C96-5A6BE9348AC4}" destId="{8633EDE3-61C4-462A-9DF8-3EFD8D2A18E1}" srcOrd="1" destOrd="0" presId="urn:microsoft.com/office/officeart/2009/3/layout/HorizontalOrganizationChart"/>
    <dgm:cxn modelId="{F5EB33C9-A2C0-40ED-B986-D30D8581B1CA}" type="presOf" srcId="{348E16DF-A019-4925-ABFB-9BBBB61E24AB}" destId="{8A594FE0-73F0-4BE0-803F-E1A56F2DDEF5}" srcOrd="1" destOrd="0" presId="urn:microsoft.com/office/officeart/2009/3/layout/HorizontalOrganizationChart"/>
    <dgm:cxn modelId="{23A064E9-0FBA-4691-A5B5-3BABB142F31A}" type="presOf" srcId="{C3FB0E98-82D1-4125-956F-85514E8C9F77}" destId="{C8C4F880-2ECB-45C0-972A-F70EE9B4FEFC}" srcOrd="1" destOrd="0" presId="urn:microsoft.com/office/officeart/2009/3/layout/HorizontalOrganizationChart"/>
    <dgm:cxn modelId="{D3BB7C97-3FD9-4F43-B248-7451653182AD}" type="presOf" srcId="{3482F915-F36F-4BAE-BF81-55134407B9BE}" destId="{28DA2B3B-CA04-4E92-82C7-602606D51500}" srcOrd="0" destOrd="0" presId="urn:microsoft.com/office/officeart/2009/3/layout/HorizontalOrganizationChart"/>
    <dgm:cxn modelId="{58698747-6E85-4048-8E09-0CC1F8EAEFD0}" type="presOf" srcId="{A83E3244-C966-48A9-9843-5A52D1D4EF44}" destId="{046EA9C5-9488-49BA-A293-4F692DECB20F}" srcOrd="0" destOrd="0" presId="urn:microsoft.com/office/officeart/2009/3/layout/HorizontalOrganizationChart"/>
    <dgm:cxn modelId="{5BA58E66-352B-42F4-A594-35FA7CE5BF5B}" type="presOf" srcId="{D2296402-8182-4D90-8B12-78581C938722}" destId="{C65D8507-05A8-4FB9-BF71-10810BF06894}" srcOrd="0" destOrd="0" presId="urn:microsoft.com/office/officeart/2009/3/layout/HorizontalOrganizationChart"/>
    <dgm:cxn modelId="{15D41275-AB04-48B0-BF49-B1A186CC4F78}" srcId="{6BD6F12B-61A4-4BB9-BBB8-0605C2EB4EC8}" destId="{A83E3244-C966-48A9-9843-5A52D1D4EF44}" srcOrd="6" destOrd="0" parTransId="{43FE3CD4-49BD-4B7D-977A-5A74C72C602D}" sibTransId="{1965C445-1FA3-4AE9-963E-B6CC465ABECE}"/>
    <dgm:cxn modelId="{45500E5A-A205-4BCF-AF35-2524859D0AB6}" srcId="{6BD6F12B-61A4-4BB9-BBB8-0605C2EB4EC8}" destId="{45423EEA-2E61-4648-9455-476BDE13D03A}" srcOrd="2" destOrd="0" parTransId="{545A4857-585B-4DC3-9262-3A46BE0111B4}" sibTransId="{875ED863-23BB-4B85-A06D-AC96914AA78A}"/>
    <dgm:cxn modelId="{65F84D4A-1762-471A-A936-C5EC6C32BECC}" type="presOf" srcId="{348E16DF-A019-4925-ABFB-9BBBB61E24AB}" destId="{7591CF43-CADE-4A8C-BB02-A91386425E81}" srcOrd="0" destOrd="0" presId="urn:microsoft.com/office/officeart/2009/3/layout/HorizontalOrganizationChart"/>
    <dgm:cxn modelId="{68658EE2-8E59-43F4-87D0-AEB2A83E5935}" type="presOf" srcId="{9EF5F9F2-919E-483E-9AD0-58B0D7E40784}" destId="{996578B1-C51C-47C5-BE25-31997AD1FD87}" srcOrd="0" destOrd="0" presId="urn:microsoft.com/office/officeart/2009/3/layout/HorizontalOrganizationChart"/>
    <dgm:cxn modelId="{3A2720D8-A0C6-4496-97ED-65CD0149725B}" srcId="{6BD6F12B-61A4-4BB9-BBB8-0605C2EB4EC8}" destId="{166C2DA0-8F89-4457-BC7B-38CBFF17F4FB}" srcOrd="1" destOrd="0" parTransId="{9BEB8224-ED07-41B5-9460-B9D5C4624578}" sibTransId="{1E25C0B8-67E0-4B9A-A905-C79955B2D748}"/>
    <dgm:cxn modelId="{C68E253D-F417-4F7A-9BCC-431795886545}" type="presOf" srcId="{9DDDA7CE-D2EC-40BD-8CCA-730E8B1B9D28}" destId="{4AC0B6AA-776E-405C-BC8B-B3C2DB0A21E2}" srcOrd="0" destOrd="0" presId="urn:microsoft.com/office/officeart/2009/3/layout/HorizontalOrganizationChart"/>
    <dgm:cxn modelId="{E58F1266-4171-46BD-9DCA-E6DA1BD58952}" type="presOf" srcId="{6BD6F12B-61A4-4BB9-BBB8-0605C2EB4EC8}" destId="{78D3C569-8D50-4C38-803F-32950D55F956}" srcOrd="0" destOrd="0" presId="urn:microsoft.com/office/officeart/2009/3/layout/HorizontalOrganizationChart"/>
    <dgm:cxn modelId="{7C64C068-EA3A-4BFB-817E-1223B18D13BC}" type="presOf" srcId="{541EE2D7-43DE-4264-BD3C-1119662B0D2D}" destId="{E87D371B-AB2F-41A9-B93D-F60DBE8AD9EE}" srcOrd="0" destOrd="0" presId="urn:microsoft.com/office/officeart/2009/3/layout/HorizontalOrganizationChart"/>
    <dgm:cxn modelId="{F4210593-0F80-4E09-87A8-5C7607D72522}" srcId="{6BD6F12B-61A4-4BB9-BBB8-0605C2EB4EC8}" destId="{7CAB95D7-9A53-4A99-998E-F0DAEC1248D1}" srcOrd="0" destOrd="0" parTransId="{DF9D1FAC-9565-43BE-885F-BED6A63DED56}" sibTransId="{3A0B7B86-9222-4BEE-A0EE-DE06ECA26256}"/>
    <dgm:cxn modelId="{43839F44-E7B8-456C-ADC6-30C0D155BE4A}" type="presOf" srcId="{ED95820A-7173-467B-A5E7-654A6B865D25}" destId="{336860C3-0D19-44B3-AD2B-49B79B42DC5C}" srcOrd="1" destOrd="0" presId="urn:microsoft.com/office/officeart/2009/3/layout/HorizontalOrganizationChart"/>
    <dgm:cxn modelId="{C12A8FD3-B0A6-4CDD-8394-65556375AB88}" srcId="{6BD6F12B-61A4-4BB9-BBB8-0605C2EB4EC8}" destId="{C3FB0E98-82D1-4125-956F-85514E8C9F77}" srcOrd="5" destOrd="0" parTransId="{BE652C1B-7F13-42FD-9687-86122C7BDA51}" sibTransId="{2BF3679B-5781-4E98-A400-B4E81F1A3BB0}"/>
    <dgm:cxn modelId="{844B8B20-454B-40B1-B2CC-466E03179A44}" srcId="{348E16DF-A019-4925-ABFB-9BBBB61E24AB}" destId="{C187E28F-67FA-4944-A333-477CF017A6C7}" srcOrd="0" destOrd="0" parTransId="{C3678E34-BA3B-4C7D-A880-646BFB2320EC}" sibTransId="{0DE0588E-A44B-41E0-9935-579618FBC120}"/>
    <dgm:cxn modelId="{7ADBD6CE-6900-4FEE-A325-D7013F2279C8}" srcId="{166C2DA0-8F89-4457-BC7B-38CBFF17F4FB}" destId="{81A5F7BD-E6F2-4E3D-9C96-5A6BE9348AC4}" srcOrd="0" destOrd="0" parTransId="{A736E192-7CD7-4767-A590-E6FC6B9C0ADC}" sibTransId="{C41878EC-3FCE-47E1-A9D1-8C98660BBB13}"/>
    <dgm:cxn modelId="{DC758FD2-BC48-4E38-99BE-9ECDEF5E8445}" srcId="{C187E28F-67FA-4944-A333-477CF017A6C7}" destId="{541EE2D7-43DE-4264-BD3C-1119662B0D2D}" srcOrd="0" destOrd="0" parTransId="{F67BEF6E-968F-4DCF-94E7-7D03FAEFBE50}" sibTransId="{C709A928-C0E3-408A-9932-E6C10811663C}"/>
    <dgm:cxn modelId="{F44899DD-4A4E-4447-8C36-9F54F2EFD1EE}" type="presOf" srcId="{2FE3A0F3-FBD5-440D-BBA8-891E282A8242}" destId="{8AF8D837-ED52-49FD-A6F9-5F7278B6A76D}" srcOrd="0" destOrd="0" presId="urn:microsoft.com/office/officeart/2009/3/layout/HorizontalOrganizationChart"/>
    <dgm:cxn modelId="{60EE96FC-2C70-46C4-BDD1-BE91A97BB432}" type="presOf" srcId="{28729C4E-DBFD-4AEF-AC2F-FD1E4A01CB1D}" destId="{3C1D0310-13C9-404C-8E05-7AE40CBF8B4E}" srcOrd="0" destOrd="0" presId="urn:microsoft.com/office/officeart/2009/3/layout/HorizontalOrganizationChart"/>
    <dgm:cxn modelId="{39CE6B72-598B-4863-AF77-747667054B46}" srcId="{C187E28F-67FA-4944-A333-477CF017A6C7}" destId="{A408CF60-F3A4-4CFA-AAF0-05F9749187F6}" srcOrd="2" destOrd="0" parTransId="{CA03A2FC-EC69-43B5-9A9A-D1523ECBE118}" sibTransId="{B3902106-D706-4FAD-BBA4-61F1B1E8A809}"/>
    <dgm:cxn modelId="{1003E3B6-1FFF-4656-9959-5F500988BEA5}" type="presOf" srcId="{AC5DDA01-9FA1-40AD-8C13-8B11A24A03A1}" destId="{174110C7-1627-4606-B975-4FD37DEC1467}" srcOrd="1" destOrd="0" presId="urn:microsoft.com/office/officeart/2009/3/layout/HorizontalOrganizationChart"/>
    <dgm:cxn modelId="{3CB5C44B-9DA5-4BC7-A6ED-772F5008B5CF}" type="presOf" srcId="{BE652C1B-7F13-42FD-9687-86122C7BDA51}" destId="{2690B475-DA7E-465A-A5C4-DF727E628C82}" srcOrd="0" destOrd="0" presId="urn:microsoft.com/office/officeart/2009/3/layout/HorizontalOrganizationChart"/>
    <dgm:cxn modelId="{EA1948C5-1351-4385-A936-8ACC602A19EC}" srcId="{9EF5F9F2-919E-483E-9AD0-58B0D7E40784}" destId="{6BD6F12B-61A4-4BB9-BBB8-0605C2EB4EC8}" srcOrd="0" destOrd="0" parTransId="{099B1FEB-21F4-4581-B95B-696DE903AC63}" sibTransId="{CF35A6D0-1F6D-4F01-B1DE-FD86169FD35A}"/>
    <dgm:cxn modelId="{DA75F93C-613D-4BE1-8DBC-1EF2C4E09AAF}" type="presOf" srcId="{F6F256AD-E03D-4417-96D6-5F5BA2C67D91}" destId="{AA7C7669-2357-42DB-BFA0-9CA58AEF24EA}" srcOrd="1" destOrd="0" presId="urn:microsoft.com/office/officeart/2009/3/layout/HorizontalOrganizationChart"/>
    <dgm:cxn modelId="{8F32A2F5-3427-4568-B3B7-8F865FB6C3CC}" type="presOf" srcId="{C187E28F-67FA-4944-A333-477CF017A6C7}" destId="{D8584A17-0C47-4DBC-9AA8-E1CEC59375AB}" srcOrd="1" destOrd="0" presId="urn:microsoft.com/office/officeart/2009/3/layout/HorizontalOrganizationChart"/>
    <dgm:cxn modelId="{B0ED6EE4-E790-4954-9476-72ABCC055705}" type="presOf" srcId="{F6F256AD-E03D-4417-96D6-5F5BA2C67D91}" destId="{CE44F219-4BCB-41BF-B882-CC8ECBF932CE}" srcOrd="0" destOrd="0" presId="urn:microsoft.com/office/officeart/2009/3/layout/HorizontalOrganizationChart"/>
    <dgm:cxn modelId="{ED391DDA-84EA-48F2-98B3-5E3B25A55974}" type="presOf" srcId="{7CAB95D7-9A53-4A99-998E-F0DAEC1248D1}" destId="{5F144CB7-0E7C-4BC2-8862-E2EB1827A925}" srcOrd="0" destOrd="0" presId="urn:microsoft.com/office/officeart/2009/3/layout/HorizontalOrganizationChart"/>
    <dgm:cxn modelId="{67269602-68FD-4E31-8DF6-1B0B4C408707}" srcId="{45423EEA-2E61-4648-9455-476BDE13D03A}" destId="{F6F256AD-E03D-4417-96D6-5F5BA2C67D91}" srcOrd="0" destOrd="0" parTransId="{3482F915-F36F-4BAE-BF81-55134407B9BE}" sibTransId="{8EBD8310-B97D-42B1-8608-E35C34D15912}"/>
    <dgm:cxn modelId="{CA7D72C8-0276-42B5-B338-6F1D658F1EBD}" type="presOf" srcId="{ED95820A-7173-467B-A5E7-654A6B865D25}" destId="{B2B3B6BF-F6A3-4B63-8F09-7BB4B2D9F8F8}" srcOrd="0" destOrd="0" presId="urn:microsoft.com/office/officeart/2009/3/layout/HorizontalOrganizationChart"/>
    <dgm:cxn modelId="{4DA05676-EADF-4EA7-A294-D31F2239A792}" type="presParOf" srcId="{996578B1-C51C-47C5-BE25-31997AD1FD87}" destId="{4C4041BC-120E-470F-9B13-285598C91C7A}" srcOrd="0" destOrd="0" presId="urn:microsoft.com/office/officeart/2009/3/layout/HorizontalOrganizationChart"/>
    <dgm:cxn modelId="{69C85CEE-74D7-4DD2-A9EA-E48B152C4C6F}" type="presParOf" srcId="{4C4041BC-120E-470F-9B13-285598C91C7A}" destId="{D4582D7E-B8AA-4044-A04A-DCC37F987C5B}" srcOrd="0" destOrd="0" presId="urn:microsoft.com/office/officeart/2009/3/layout/HorizontalOrganizationChart"/>
    <dgm:cxn modelId="{11C71D6D-80C7-4AA8-9F67-02833B453E0D}" type="presParOf" srcId="{D4582D7E-B8AA-4044-A04A-DCC37F987C5B}" destId="{78D3C569-8D50-4C38-803F-32950D55F956}" srcOrd="0" destOrd="0" presId="urn:microsoft.com/office/officeart/2009/3/layout/HorizontalOrganizationChart"/>
    <dgm:cxn modelId="{EE0D040B-83CF-40C7-A620-89B09989CB22}" type="presParOf" srcId="{D4582D7E-B8AA-4044-A04A-DCC37F987C5B}" destId="{F401F4ED-1215-4040-B3A9-BA27135F38EE}" srcOrd="1" destOrd="0" presId="urn:microsoft.com/office/officeart/2009/3/layout/HorizontalOrganizationChart"/>
    <dgm:cxn modelId="{690A8FDC-9362-4F9B-873F-78A0E0D722EF}" type="presParOf" srcId="{4C4041BC-120E-470F-9B13-285598C91C7A}" destId="{335A3971-6BEE-401B-A146-BA8A07D0FF70}" srcOrd="1" destOrd="0" presId="urn:microsoft.com/office/officeart/2009/3/layout/HorizontalOrganizationChart"/>
    <dgm:cxn modelId="{8BEA6F96-3813-4AA8-A8C5-580DC771F906}" type="presParOf" srcId="{335A3971-6BEE-401B-A146-BA8A07D0FF70}" destId="{AF182DF7-D512-45D0-B9B7-88AE763E0603}" srcOrd="0" destOrd="0" presId="urn:microsoft.com/office/officeart/2009/3/layout/HorizontalOrganizationChart"/>
    <dgm:cxn modelId="{7560D704-2520-4287-8970-29D816B13120}" type="presParOf" srcId="{335A3971-6BEE-401B-A146-BA8A07D0FF70}" destId="{5B27E345-6D21-4339-9C8C-F4F8FF5FEA9D}" srcOrd="1" destOrd="0" presId="urn:microsoft.com/office/officeart/2009/3/layout/HorizontalOrganizationChart"/>
    <dgm:cxn modelId="{33DB7AB9-49D9-48AB-AA87-279227D87DB5}" type="presParOf" srcId="{5B27E345-6D21-4339-9C8C-F4F8FF5FEA9D}" destId="{2E140EAA-2F40-401F-864F-DFC348D4BD79}" srcOrd="0" destOrd="0" presId="urn:microsoft.com/office/officeart/2009/3/layout/HorizontalOrganizationChart"/>
    <dgm:cxn modelId="{C249BF72-ECFE-4D2B-8CE2-A1E135C8C999}" type="presParOf" srcId="{2E140EAA-2F40-401F-864F-DFC348D4BD79}" destId="{5F144CB7-0E7C-4BC2-8862-E2EB1827A925}" srcOrd="0" destOrd="0" presId="urn:microsoft.com/office/officeart/2009/3/layout/HorizontalOrganizationChart"/>
    <dgm:cxn modelId="{5CF54E74-E471-47B3-B33F-CB2D99B59767}" type="presParOf" srcId="{2E140EAA-2F40-401F-864F-DFC348D4BD79}" destId="{66B71671-D265-4BF4-AB6B-EF48B091ADF4}" srcOrd="1" destOrd="0" presId="urn:microsoft.com/office/officeart/2009/3/layout/HorizontalOrganizationChart"/>
    <dgm:cxn modelId="{AC6A07D1-59A9-4F04-ABE5-13DFA9E076E4}" type="presParOf" srcId="{5B27E345-6D21-4339-9C8C-F4F8FF5FEA9D}" destId="{1B3554D1-9DCA-4DEB-A3FE-04398273CC67}" srcOrd="1" destOrd="0" presId="urn:microsoft.com/office/officeart/2009/3/layout/HorizontalOrganizationChart"/>
    <dgm:cxn modelId="{B1443193-3253-4483-9F59-1F0292D31A69}" type="presParOf" srcId="{1B3554D1-9DCA-4DEB-A3FE-04398273CC67}" destId="{99A45335-55C1-4DE0-A1F9-52037A992AC0}" srcOrd="0" destOrd="0" presId="urn:microsoft.com/office/officeart/2009/3/layout/HorizontalOrganizationChart"/>
    <dgm:cxn modelId="{E0F5D606-B302-456E-A535-5F74086F259A}" type="presParOf" srcId="{1B3554D1-9DCA-4DEB-A3FE-04398273CC67}" destId="{D00C4400-4B5A-4360-8061-C954D9BF0A95}" srcOrd="1" destOrd="0" presId="urn:microsoft.com/office/officeart/2009/3/layout/HorizontalOrganizationChart"/>
    <dgm:cxn modelId="{B70B7978-CA24-435E-9504-B6203B48A0A2}" type="presParOf" srcId="{D00C4400-4B5A-4360-8061-C954D9BF0A95}" destId="{9A26CEB3-B7B4-477D-8E54-B497E9D242DE}" srcOrd="0" destOrd="0" presId="urn:microsoft.com/office/officeart/2009/3/layout/HorizontalOrganizationChart"/>
    <dgm:cxn modelId="{4CE651DD-D4A9-4519-9674-38CB3E03BC0A}" type="presParOf" srcId="{9A26CEB3-B7B4-477D-8E54-B497E9D242DE}" destId="{8AF8D837-ED52-49FD-A6F9-5F7278B6A76D}" srcOrd="0" destOrd="0" presId="urn:microsoft.com/office/officeart/2009/3/layout/HorizontalOrganizationChart"/>
    <dgm:cxn modelId="{2A0DC42B-7AAA-45FB-B51E-F77B2CF3A4FC}" type="presParOf" srcId="{9A26CEB3-B7B4-477D-8E54-B497E9D242DE}" destId="{B8269E5C-CC61-408E-8244-3BA9493AA5F0}" srcOrd="1" destOrd="0" presId="urn:microsoft.com/office/officeart/2009/3/layout/HorizontalOrganizationChart"/>
    <dgm:cxn modelId="{2AD6F402-EDDF-4E35-91BA-D2346F90F122}" type="presParOf" srcId="{D00C4400-4B5A-4360-8061-C954D9BF0A95}" destId="{7E5DC098-369A-4069-BE52-0A8694F6AB5C}" srcOrd="1" destOrd="0" presId="urn:microsoft.com/office/officeart/2009/3/layout/HorizontalOrganizationChart"/>
    <dgm:cxn modelId="{AFEA0B6D-C5CA-4173-B2DC-1408DD09C48E}" type="presParOf" srcId="{D00C4400-4B5A-4360-8061-C954D9BF0A95}" destId="{C73B75C0-926B-4B20-881D-3A20A0E42C5B}" srcOrd="2" destOrd="0" presId="urn:microsoft.com/office/officeart/2009/3/layout/HorizontalOrganizationChart"/>
    <dgm:cxn modelId="{9DF83345-E43A-4C43-8838-C6C51F48A228}" type="presParOf" srcId="{5B27E345-6D21-4339-9C8C-F4F8FF5FEA9D}" destId="{2B07F9CB-1309-4471-803E-84B8FB9518D6}" srcOrd="2" destOrd="0" presId="urn:microsoft.com/office/officeart/2009/3/layout/HorizontalOrganizationChart"/>
    <dgm:cxn modelId="{CE29B73C-0795-4D29-A2AA-C83EB8108166}" type="presParOf" srcId="{335A3971-6BEE-401B-A146-BA8A07D0FF70}" destId="{18F6EBB5-6082-40C6-97E1-5FAD3D20BC68}" srcOrd="2" destOrd="0" presId="urn:microsoft.com/office/officeart/2009/3/layout/HorizontalOrganizationChart"/>
    <dgm:cxn modelId="{DA073879-906C-4957-91E2-48DFCB9C1FD1}" type="presParOf" srcId="{335A3971-6BEE-401B-A146-BA8A07D0FF70}" destId="{5AB1F3D7-0D24-428B-A66E-669ED2EEEA23}" srcOrd="3" destOrd="0" presId="urn:microsoft.com/office/officeart/2009/3/layout/HorizontalOrganizationChart"/>
    <dgm:cxn modelId="{73F668E1-CD55-45E9-B6AB-C13E650C63C2}" type="presParOf" srcId="{5AB1F3D7-0D24-428B-A66E-669ED2EEEA23}" destId="{0AA6C607-1583-4E1F-8EFC-82197725C1E3}" srcOrd="0" destOrd="0" presId="urn:microsoft.com/office/officeart/2009/3/layout/HorizontalOrganizationChart"/>
    <dgm:cxn modelId="{F5469183-F067-412A-B1AD-D6F46F6E564C}" type="presParOf" srcId="{0AA6C607-1583-4E1F-8EFC-82197725C1E3}" destId="{B143EE1C-1E75-414B-8F71-479DFCFFE28B}" srcOrd="0" destOrd="0" presId="urn:microsoft.com/office/officeart/2009/3/layout/HorizontalOrganizationChart"/>
    <dgm:cxn modelId="{AD648AF3-15D3-42EE-BC44-8D2C722BF186}" type="presParOf" srcId="{0AA6C607-1583-4E1F-8EFC-82197725C1E3}" destId="{CEBA8D4F-EB45-4DF1-8513-3AE2828B6E57}" srcOrd="1" destOrd="0" presId="urn:microsoft.com/office/officeart/2009/3/layout/HorizontalOrganizationChart"/>
    <dgm:cxn modelId="{C4077E51-0172-47AD-9EEE-6345BFFE206B}" type="presParOf" srcId="{5AB1F3D7-0D24-428B-A66E-669ED2EEEA23}" destId="{ECA6657D-A87D-4718-A384-149C0B0CC21E}" srcOrd="1" destOrd="0" presId="urn:microsoft.com/office/officeart/2009/3/layout/HorizontalOrganizationChart"/>
    <dgm:cxn modelId="{CC24E470-3384-4056-953E-67FC37F7ED3C}" type="presParOf" srcId="{ECA6657D-A87D-4718-A384-149C0B0CC21E}" destId="{15D2F858-F08E-41B8-B874-BBF0FEA54426}" srcOrd="0" destOrd="0" presId="urn:microsoft.com/office/officeart/2009/3/layout/HorizontalOrganizationChart"/>
    <dgm:cxn modelId="{C4EAB81E-C756-4826-83EA-BCEE0BFF4238}" type="presParOf" srcId="{ECA6657D-A87D-4718-A384-149C0B0CC21E}" destId="{55A01225-EE10-4823-8688-A4FE301861FD}" srcOrd="1" destOrd="0" presId="urn:microsoft.com/office/officeart/2009/3/layout/HorizontalOrganizationChart"/>
    <dgm:cxn modelId="{9D59C231-EB1C-4D3A-A7E1-7FA7C2ABF8EF}" type="presParOf" srcId="{55A01225-EE10-4823-8688-A4FE301861FD}" destId="{6AC9999B-7C71-4474-A369-699D800D251D}" srcOrd="0" destOrd="0" presId="urn:microsoft.com/office/officeart/2009/3/layout/HorizontalOrganizationChart"/>
    <dgm:cxn modelId="{D0B306D9-027B-4611-936F-55270D61570A}" type="presParOf" srcId="{6AC9999B-7C71-4474-A369-699D800D251D}" destId="{9DC0116E-D304-46D5-BD69-AEF3DB2B4FBF}" srcOrd="0" destOrd="0" presId="urn:microsoft.com/office/officeart/2009/3/layout/HorizontalOrganizationChart"/>
    <dgm:cxn modelId="{707C6A65-DCCC-4D53-B293-DCB9CC83097C}" type="presParOf" srcId="{6AC9999B-7C71-4474-A369-699D800D251D}" destId="{8633EDE3-61C4-462A-9DF8-3EFD8D2A18E1}" srcOrd="1" destOrd="0" presId="urn:microsoft.com/office/officeart/2009/3/layout/HorizontalOrganizationChart"/>
    <dgm:cxn modelId="{33CB4340-673E-446F-B687-5589FEF9118A}" type="presParOf" srcId="{55A01225-EE10-4823-8688-A4FE301861FD}" destId="{471528A7-C800-4B77-AF65-B88EB8F29A74}" srcOrd="1" destOrd="0" presId="urn:microsoft.com/office/officeart/2009/3/layout/HorizontalOrganizationChart"/>
    <dgm:cxn modelId="{6F2DA5EA-F0C0-43D1-B120-CDFE34DF0A05}" type="presParOf" srcId="{55A01225-EE10-4823-8688-A4FE301861FD}" destId="{1AD68094-FC23-4DC8-822A-E9CB2C0C1CC2}" srcOrd="2" destOrd="0" presId="urn:microsoft.com/office/officeart/2009/3/layout/HorizontalOrganizationChart"/>
    <dgm:cxn modelId="{8F9C19A3-6F3C-49FA-A3CF-8AC6293E2E94}" type="presParOf" srcId="{5AB1F3D7-0D24-428B-A66E-669ED2EEEA23}" destId="{5592E63F-EC9D-4CB3-AA94-231EBCBA44DC}" srcOrd="2" destOrd="0" presId="urn:microsoft.com/office/officeart/2009/3/layout/HorizontalOrganizationChart"/>
    <dgm:cxn modelId="{F30E245A-6868-4115-B057-ABAA29A55AE5}" type="presParOf" srcId="{335A3971-6BEE-401B-A146-BA8A07D0FF70}" destId="{C719B944-E9AF-42B6-86C5-8F92780E86CE}" srcOrd="4" destOrd="0" presId="urn:microsoft.com/office/officeart/2009/3/layout/HorizontalOrganizationChart"/>
    <dgm:cxn modelId="{E09D6FB7-792A-4B0F-9ED8-DCF45303BCDB}" type="presParOf" srcId="{335A3971-6BEE-401B-A146-BA8A07D0FF70}" destId="{085FD88E-C3CA-4BD7-AC4B-AB46CDE082B5}" srcOrd="5" destOrd="0" presId="urn:microsoft.com/office/officeart/2009/3/layout/HorizontalOrganizationChart"/>
    <dgm:cxn modelId="{640DAC72-2006-426D-8337-0E703043D84C}" type="presParOf" srcId="{085FD88E-C3CA-4BD7-AC4B-AB46CDE082B5}" destId="{BF1B4E69-F7F7-4171-8789-0820AF661102}" srcOrd="0" destOrd="0" presId="urn:microsoft.com/office/officeart/2009/3/layout/HorizontalOrganizationChart"/>
    <dgm:cxn modelId="{0D47A356-D50E-4852-AA48-72E791C1B768}" type="presParOf" srcId="{BF1B4E69-F7F7-4171-8789-0820AF661102}" destId="{97718D7D-35C5-4F02-A544-A35EA42BE3EA}" srcOrd="0" destOrd="0" presId="urn:microsoft.com/office/officeart/2009/3/layout/HorizontalOrganizationChart"/>
    <dgm:cxn modelId="{0C02D761-9AC7-4D91-A6C7-404AA6C6BA8E}" type="presParOf" srcId="{BF1B4E69-F7F7-4171-8789-0820AF661102}" destId="{A03E8EB5-5AD8-4214-81E0-711617AE9071}" srcOrd="1" destOrd="0" presId="urn:microsoft.com/office/officeart/2009/3/layout/HorizontalOrganizationChart"/>
    <dgm:cxn modelId="{B4AB94E6-C0EB-480C-A4AC-A2FC4CAD8B60}" type="presParOf" srcId="{085FD88E-C3CA-4BD7-AC4B-AB46CDE082B5}" destId="{61964F52-B448-47A0-86F1-E1B4F00487E1}" srcOrd="1" destOrd="0" presId="urn:microsoft.com/office/officeart/2009/3/layout/HorizontalOrganizationChart"/>
    <dgm:cxn modelId="{4445C5EF-C19B-4390-A673-052DD3D23898}" type="presParOf" srcId="{61964F52-B448-47A0-86F1-E1B4F00487E1}" destId="{28DA2B3B-CA04-4E92-82C7-602606D51500}" srcOrd="0" destOrd="0" presId="urn:microsoft.com/office/officeart/2009/3/layout/HorizontalOrganizationChart"/>
    <dgm:cxn modelId="{6C726984-3845-4E64-A4AA-70964017B5E2}" type="presParOf" srcId="{61964F52-B448-47A0-86F1-E1B4F00487E1}" destId="{87D99697-A2C0-44E3-B55A-3735F74EF6EF}" srcOrd="1" destOrd="0" presId="urn:microsoft.com/office/officeart/2009/3/layout/HorizontalOrganizationChart"/>
    <dgm:cxn modelId="{BA090EB3-8139-46FB-8960-0F75E3CF9EB4}" type="presParOf" srcId="{87D99697-A2C0-44E3-B55A-3735F74EF6EF}" destId="{F42688F4-82B7-4941-98E5-45B17F80A598}" srcOrd="0" destOrd="0" presId="urn:microsoft.com/office/officeart/2009/3/layout/HorizontalOrganizationChart"/>
    <dgm:cxn modelId="{1104104E-4959-40AE-9BCA-B936FF2F69B3}" type="presParOf" srcId="{F42688F4-82B7-4941-98E5-45B17F80A598}" destId="{CE44F219-4BCB-41BF-B882-CC8ECBF932CE}" srcOrd="0" destOrd="0" presId="urn:microsoft.com/office/officeart/2009/3/layout/HorizontalOrganizationChart"/>
    <dgm:cxn modelId="{EF6F0D13-0A8A-437D-9F21-DF7FAE268111}" type="presParOf" srcId="{F42688F4-82B7-4941-98E5-45B17F80A598}" destId="{AA7C7669-2357-42DB-BFA0-9CA58AEF24EA}" srcOrd="1" destOrd="0" presId="urn:microsoft.com/office/officeart/2009/3/layout/HorizontalOrganizationChart"/>
    <dgm:cxn modelId="{18A59FD3-5198-40A5-90CA-20BB8D4850C0}" type="presParOf" srcId="{87D99697-A2C0-44E3-B55A-3735F74EF6EF}" destId="{FAA78C5C-A70E-4A25-8D0D-049E061B571E}" srcOrd="1" destOrd="0" presId="urn:microsoft.com/office/officeart/2009/3/layout/HorizontalOrganizationChart"/>
    <dgm:cxn modelId="{7FC7E107-C413-47E0-87A8-9B2AC707EFB1}" type="presParOf" srcId="{87D99697-A2C0-44E3-B55A-3735F74EF6EF}" destId="{7C5425D5-6793-4544-ABE0-15B50F64C2E0}" srcOrd="2" destOrd="0" presId="urn:microsoft.com/office/officeart/2009/3/layout/HorizontalOrganizationChart"/>
    <dgm:cxn modelId="{0D4D8DA2-6D6C-4734-8C47-342FDFC700BF}" type="presParOf" srcId="{085FD88E-C3CA-4BD7-AC4B-AB46CDE082B5}" destId="{E03B10AF-F363-4D24-8FD3-15FF369866E2}" srcOrd="2" destOrd="0" presId="urn:microsoft.com/office/officeart/2009/3/layout/HorizontalOrganizationChart"/>
    <dgm:cxn modelId="{2EFC9BB6-571A-43EC-AB71-141581FAF86F}" type="presParOf" srcId="{335A3971-6BEE-401B-A146-BA8A07D0FF70}" destId="{C65D8507-05A8-4FB9-BF71-10810BF06894}" srcOrd="6" destOrd="0" presId="urn:microsoft.com/office/officeart/2009/3/layout/HorizontalOrganizationChart"/>
    <dgm:cxn modelId="{1C391B2F-FCEA-4C68-9E78-45F445C9A1FB}" type="presParOf" srcId="{335A3971-6BEE-401B-A146-BA8A07D0FF70}" destId="{B4F8A213-F03D-448D-B85C-EAA75A92FAD9}" srcOrd="7" destOrd="0" presId="urn:microsoft.com/office/officeart/2009/3/layout/HorizontalOrganizationChart"/>
    <dgm:cxn modelId="{6994FA86-B075-4C80-8CFA-76BE0687177D}" type="presParOf" srcId="{B4F8A213-F03D-448D-B85C-EAA75A92FAD9}" destId="{9EF6D1BF-CD67-451B-AEA3-D69A08D18900}" srcOrd="0" destOrd="0" presId="urn:microsoft.com/office/officeart/2009/3/layout/HorizontalOrganizationChart"/>
    <dgm:cxn modelId="{6CE06F61-A77B-4A42-B2F1-88BBC0A6AEB9}" type="presParOf" srcId="{9EF6D1BF-CD67-451B-AEA3-D69A08D18900}" destId="{7591CF43-CADE-4A8C-BB02-A91386425E81}" srcOrd="0" destOrd="0" presId="urn:microsoft.com/office/officeart/2009/3/layout/HorizontalOrganizationChart"/>
    <dgm:cxn modelId="{9803CDD1-6551-405B-8FAC-DBC23555FB6A}" type="presParOf" srcId="{9EF6D1BF-CD67-451B-AEA3-D69A08D18900}" destId="{8A594FE0-73F0-4BE0-803F-E1A56F2DDEF5}" srcOrd="1" destOrd="0" presId="urn:microsoft.com/office/officeart/2009/3/layout/HorizontalOrganizationChart"/>
    <dgm:cxn modelId="{985A108D-E407-412A-B300-7CE6505C0456}" type="presParOf" srcId="{B4F8A213-F03D-448D-B85C-EAA75A92FAD9}" destId="{4A9547FA-6055-46EB-AB4D-31870CBA8F8E}" srcOrd="1" destOrd="0" presId="urn:microsoft.com/office/officeart/2009/3/layout/HorizontalOrganizationChart"/>
    <dgm:cxn modelId="{8D836793-F5CE-4458-BAC7-36FCD5464417}" type="presParOf" srcId="{4A9547FA-6055-46EB-AB4D-31870CBA8F8E}" destId="{94C83EEE-D2D0-4073-A472-979269F61235}" srcOrd="0" destOrd="0" presId="urn:microsoft.com/office/officeart/2009/3/layout/HorizontalOrganizationChart"/>
    <dgm:cxn modelId="{DEF517EA-74EE-4B8C-BC72-30E358C09C33}" type="presParOf" srcId="{4A9547FA-6055-46EB-AB4D-31870CBA8F8E}" destId="{98C53433-512A-408C-98E1-A1830C0490EC}" srcOrd="1" destOrd="0" presId="urn:microsoft.com/office/officeart/2009/3/layout/HorizontalOrganizationChart"/>
    <dgm:cxn modelId="{15739103-9BF3-4723-81C9-9B6C57E5611C}" type="presParOf" srcId="{98C53433-512A-408C-98E1-A1830C0490EC}" destId="{3DB8B76D-3E1B-4B75-B6A3-5DA90745D735}" srcOrd="0" destOrd="0" presId="urn:microsoft.com/office/officeart/2009/3/layout/HorizontalOrganizationChart"/>
    <dgm:cxn modelId="{248A0998-52E6-4D35-84CC-CCF6F64EEC74}" type="presParOf" srcId="{3DB8B76D-3E1B-4B75-B6A3-5DA90745D735}" destId="{F103C768-6D81-4EA4-B09E-415DB9186419}" srcOrd="0" destOrd="0" presId="urn:microsoft.com/office/officeart/2009/3/layout/HorizontalOrganizationChart"/>
    <dgm:cxn modelId="{80A8EFC0-2504-4E9E-B6D6-8D12E34E19E2}" type="presParOf" srcId="{3DB8B76D-3E1B-4B75-B6A3-5DA90745D735}" destId="{D8584A17-0C47-4DBC-9AA8-E1CEC59375AB}" srcOrd="1" destOrd="0" presId="urn:microsoft.com/office/officeart/2009/3/layout/HorizontalOrganizationChart"/>
    <dgm:cxn modelId="{ADF72F00-B080-4A97-B8D3-9348B84E3796}" type="presParOf" srcId="{98C53433-512A-408C-98E1-A1830C0490EC}" destId="{2A6EAF06-7459-424D-BE6D-0DAC182D3DD2}" srcOrd="1" destOrd="0" presId="urn:microsoft.com/office/officeart/2009/3/layout/HorizontalOrganizationChart"/>
    <dgm:cxn modelId="{DBDECFBD-3D59-4D2A-B9E8-5863ADAB358C}" type="presParOf" srcId="{2A6EAF06-7459-424D-BE6D-0DAC182D3DD2}" destId="{06E4CF0D-C6BF-460C-ADB1-4CBE23C27B70}" srcOrd="0" destOrd="0" presId="urn:microsoft.com/office/officeart/2009/3/layout/HorizontalOrganizationChart"/>
    <dgm:cxn modelId="{E659FD97-A5BA-443B-9670-55C6BEDCD290}" type="presParOf" srcId="{2A6EAF06-7459-424D-BE6D-0DAC182D3DD2}" destId="{F2E2138C-E4C7-4247-92C0-24E10C9360F5}" srcOrd="1" destOrd="0" presId="urn:microsoft.com/office/officeart/2009/3/layout/HorizontalOrganizationChart"/>
    <dgm:cxn modelId="{E0A60E26-AB6C-4668-A601-1E596A9F66AE}" type="presParOf" srcId="{F2E2138C-E4C7-4247-92C0-24E10C9360F5}" destId="{A45AB0BE-AB5C-4397-AE1F-DC5440489146}" srcOrd="0" destOrd="0" presId="urn:microsoft.com/office/officeart/2009/3/layout/HorizontalOrganizationChart"/>
    <dgm:cxn modelId="{43E56C0F-372A-4C33-B041-CAA0C94786E3}" type="presParOf" srcId="{A45AB0BE-AB5C-4397-AE1F-DC5440489146}" destId="{E87D371B-AB2F-41A9-B93D-F60DBE8AD9EE}" srcOrd="0" destOrd="0" presId="urn:microsoft.com/office/officeart/2009/3/layout/HorizontalOrganizationChart"/>
    <dgm:cxn modelId="{79D27488-A80A-4C3F-A4EA-E72BC89F3579}" type="presParOf" srcId="{A45AB0BE-AB5C-4397-AE1F-DC5440489146}" destId="{4DDF2CFA-5258-4099-9CEB-41AA884D5EA2}" srcOrd="1" destOrd="0" presId="urn:microsoft.com/office/officeart/2009/3/layout/HorizontalOrganizationChart"/>
    <dgm:cxn modelId="{C4E24756-1210-4D54-8F28-0E2A1C6CDE4D}" type="presParOf" srcId="{F2E2138C-E4C7-4247-92C0-24E10C9360F5}" destId="{9695F657-5160-4896-8D05-C58D70711768}" srcOrd="1" destOrd="0" presId="urn:microsoft.com/office/officeart/2009/3/layout/HorizontalOrganizationChart"/>
    <dgm:cxn modelId="{EDF1EE4D-E85A-47E4-95C3-62199C1D81FD}" type="presParOf" srcId="{F2E2138C-E4C7-4247-92C0-24E10C9360F5}" destId="{F34B651E-FDCC-4784-B4F6-DA02867CE5B7}" srcOrd="2" destOrd="0" presId="urn:microsoft.com/office/officeart/2009/3/layout/HorizontalOrganizationChart"/>
    <dgm:cxn modelId="{B500C77D-09FC-4B07-9C82-8CF3211F9E1F}" type="presParOf" srcId="{2A6EAF06-7459-424D-BE6D-0DAC182D3DD2}" destId="{B44DF870-EBFD-461D-BE54-55EE9C39A5AC}" srcOrd="2" destOrd="0" presId="urn:microsoft.com/office/officeart/2009/3/layout/HorizontalOrganizationChart"/>
    <dgm:cxn modelId="{49617EF3-E6BB-4322-813E-8B5CE96EFFAE}" type="presParOf" srcId="{2A6EAF06-7459-424D-BE6D-0DAC182D3DD2}" destId="{C5DE12FB-6FC0-4C60-A3B7-15268050EE96}" srcOrd="3" destOrd="0" presId="urn:microsoft.com/office/officeart/2009/3/layout/HorizontalOrganizationChart"/>
    <dgm:cxn modelId="{92C156B0-9F26-436E-9C2A-5DCB3EBE0AEA}" type="presParOf" srcId="{C5DE12FB-6FC0-4C60-A3B7-15268050EE96}" destId="{4042F869-DB3D-40A8-8EEC-DAA0D22C55A1}" srcOrd="0" destOrd="0" presId="urn:microsoft.com/office/officeart/2009/3/layout/HorizontalOrganizationChart"/>
    <dgm:cxn modelId="{134CA118-C547-4345-B2FB-EC601779E495}" type="presParOf" srcId="{4042F869-DB3D-40A8-8EEC-DAA0D22C55A1}" destId="{79F54981-AF16-4E50-A15C-AD527B132AEA}" srcOrd="0" destOrd="0" presId="urn:microsoft.com/office/officeart/2009/3/layout/HorizontalOrganizationChart"/>
    <dgm:cxn modelId="{2F42C7AE-ACB2-46D8-B8B1-CB387C8AE652}" type="presParOf" srcId="{4042F869-DB3D-40A8-8EEC-DAA0D22C55A1}" destId="{CDEDC92A-2552-48CB-AEBF-A83C1F1859FE}" srcOrd="1" destOrd="0" presId="urn:microsoft.com/office/officeart/2009/3/layout/HorizontalOrganizationChart"/>
    <dgm:cxn modelId="{9FB484E1-A336-47C1-9D2E-BAB2C4EFD7FC}" type="presParOf" srcId="{C5DE12FB-6FC0-4C60-A3B7-15268050EE96}" destId="{E6283D67-F99B-4A37-AF0E-A92666D8B3A1}" srcOrd="1" destOrd="0" presId="urn:microsoft.com/office/officeart/2009/3/layout/HorizontalOrganizationChart"/>
    <dgm:cxn modelId="{FFF31A4E-F55B-45AE-958D-DD31F4A292C4}" type="presParOf" srcId="{C5DE12FB-6FC0-4C60-A3B7-15268050EE96}" destId="{4FA24729-7542-402F-A1E4-1F25763CA9B0}" srcOrd="2" destOrd="0" presId="urn:microsoft.com/office/officeart/2009/3/layout/HorizontalOrganizationChart"/>
    <dgm:cxn modelId="{35E3AA71-C001-4B2F-BFEB-CB3A1799E0E7}" type="presParOf" srcId="{2A6EAF06-7459-424D-BE6D-0DAC182D3DD2}" destId="{0F84804A-4798-42AD-9F51-5EA67B1D776E}" srcOrd="4" destOrd="0" presId="urn:microsoft.com/office/officeart/2009/3/layout/HorizontalOrganizationChart"/>
    <dgm:cxn modelId="{8C191A0A-5FC4-4AC3-BB6D-1FE5EF6D4145}" type="presParOf" srcId="{2A6EAF06-7459-424D-BE6D-0DAC182D3DD2}" destId="{D3863F32-C5C3-4DC5-87CA-3136BB8BBF1F}" srcOrd="5" destOrd="0" presId="urn:microsoft.com/office/officeart/2009/3/layout/HorizontalOrganizationChart"/>
    <dgm:cxn modelId="{2CABFE36-7A07-41EB-989C-978A4F45EC8E}" type="presParOf" srcId="{D3863F32-C5C3-4DC5-87CA-3136BB8BBF1F}" destId="{396D6AE8-10A7-4604-92A0-183737862714}" srcOrd="0" destOrd="0" presId="urn:microsoft.com/office/officeart/2009/3/layout/HorizontalOrganizationChart"/>
    <dgm:cxn modelId="{3A375A21-EFE4-4D42-8FE9-AD16EB59A772}" type="presParOf" srcId="{396D6AE8-10A7-4604-92A0-183737862714}" destId="{ED6235E5-4BC8-4ABD-8CEC-31C39037D331}" srcOrd="0" destOrd="0" presId="urn:microsoft.com/office/officeart/2009/3/layout/HorizontalOrganizationChart"/>
    <dgm:cxn modelId="{06003083-D14E-47E9-9967-57974AE3D4CD}" type="presParOf" srcId="{396D6AE8-10A7-4604-92A0-183737862714}" destId="{E3977458-20C9-44F8-9114-B63BDC3F98D7}" srcOrd="1" destOrd="0" presId="urn:microsoft.com/office/officeart/2009/3/layout/HorizontalOrganizationChart"/>
    <dgm:cxn modelId="{B47C7A45-5133-4C59-A30F-BBA5B35C5655}" type="presParOf" srcId="{D3863F32-C5C3-4DC5-87CA-3136BB8BBF1F}" destId="{C5BCF09F-01A4-4D73-B996-F658CC7D3FC2}" srcOrd="1" destOrd="0" presId="urn:microsoft.com/office/officeart/2009/3/layout/HorizontalOrganizationChart"/>
    <dgm:cxn modelId="{14DD4384-CCAF-42E4-B61E-17AED1A7E1D2}" type="presParOf" srcId="{D3863F32-C5C3-4DC5-87CA-3136BB8BBF1F}" destId="{5B742190-3454-4069-BF81-C7D983B4D42C}" srcOrd="2" destOrd="0" presId="urn:microsoft.com/office/officeart/2009/3/layout/HorizontalOrganizationChart"/>
    <dgm:cxn modelId="{FC51360A-58EE-4AC6-84CB-4477FDEBC341}" type="presParOf" srcId="{2A6EAF06-7459-424D-BE6D-0DAC182D3DD2}" destId="{5BF69A06-5053-4418-A212-BAECB40BE5DE}" srcOrd="6" destOrd="0" presId="urn:microsoft.com/office/officeart/2009/3/layout/HorizontalOrganizationChart"/>
    <dgm:cxn modelId="{2F55213F-10A2-4191-8529-5DE0F83217B5}" type="presParOf" srcId="{2A6EAF06-7459-424D-BE6D-0DAC182D3DD2}" destId="{643D920A-DF9E-4943-89B9-5B74543A90CA}" srcOrd="7" destOrd="0" presId="urn:microsoft.com/office/officeart/2009/3/layout/HorizontalOrganizationChart"/>
    <dgm:cxn modelId="{1D1F51F8-308C-4430-BFCF-93E17DD8C325}" type="presParOf" srcId="{643D920A-DF9E-4943-89B9-5B74543A90CA}" destId="{53A4D21E-3BA4-4602-B190-938E385E796A}" srcOrd="0" destOrd="0" presId="urn:microsoft.com/office/officeart/2009/3/layout/HorizontalOrganizationChart"/>
    <dgm:cxn modelId="{B7A514DE-2DE3-4D08-AE8A-D48808529B4B}" type="presParOf" srcId="{53A4D21E-3BA4-4602-B190-938E385E796A}" destId="{3C1D0310-13C9-404C-8E05-7AE40CBF8B4E}" srcOrd="0" destOrd="0" presId="urn:microsoft.com/office/officeart/2009/3/layout/HorizontalOrganizationChart"/>
    <dgm:cxn modelId="{21DBD0F6-7811-477F-A07E-FBBF6F924BF1}" type="presParOf" srcId="{53A4D21E-3BA4-4602-B190-938E385E796A}" destId="{50AC2BE2-43A2-482D-8A76-EB165B4DB3F7}" srcOrd="1" destOrd="0" presId="urn:microsoft.com/office/officeart/2009/3/layout/HorizontalOrganizationChart"/>
    <dgm:cxn modelId="{96665981-5AE0-4DBE-AF09-9847CF1C7FAE}" type="presParOf" srcId="{643D920A-DF9E-4943-89B9-5B74543A90CA}" destId="{3A386063-3B7F-41D5-9241-29904DF10D0F}" srcOrd="1" destOrd="0" presId="urn:microsoft.com/office/officeart/2009/3/layout/HorizontalOrganizationChart"/>
    <dgm:cxn modelId="{8931CEDB-C0FA-4042-9FC7-B5FDB527DD06}" type="presParOf" srcId="{643D920A-DF9E-4943-89B9-5B74543A90CA}" destId="{ECB3F665-D790-4138-B410-2266D6E349A2}" srcOrd="2" destOrd="0" presId="urn:microsoft.com/office/officeart/2009/3/layout/HorizontalOrganizationChart"/>
    <dgm:cxn modelId="{673953A8-16FE-4613-829B-007CB9700CEF}" type="presParOf" srcId="{98C53433-512A-408C-98E1-A1830C0490EC}" destId="{2D9D0CE9-FA58-4CA1-A2A3-261B5C925A39}" srcOrd="2" destOrd="0" presId="urn:microsoft.com/office/officeart/2009/3/layout/HorizontalOrganizationChart"/>
    <dgm:cxn modelId="{5E92F728-B6F9-4DFB-BD06-99132AFD9820}" type="presParOf" srcId="{B4F8A213-F03D-448D-B85C-EAA75A92FAD9}" destId="{B4215FCA-867D-46FE-B85A-482520571157}" srcOrd="2" destOrd="0" presId="urn:microsoft.com/office/officeart/2009/3/layout/HorizontalOrganizationChart"/>
    <dgm:cxn modelId="{F988CCA6-D1FD-459A-BA2E-A40FEFAEF704}" type="presParOf" srcId="{335A3971-6BEE-401B-A146-BA8A07D0FF70}" destId="{AA7E7E4A-4738-42B8-BBBC-C1EDBA002970}" srcOrd="8" destOrd="0" presId="urn:microsoft.com/office/officeart/2009/3/layout/HorizontalOrganizationChart"/>
    <dgm:cxn modelId="{18764A22-C600-48DE-A9E9-A09D1A2B51AA}" type="presParOf" srcId="{335A3971-6BEE-401B-A146-BA8A07D0FF70}" destId="{3E4CA503-DEAE-4C29-86C6-95DBD11B96CB}" srcOrd="9" destOrd="0" presId="urn:microsoft.com/office/officeart/2009/3/layout/HorizontalOrganizationChart"/>
    <dgm:cxn modelId="{1223797E-9869-4D69-869E-3000EDAB9372}" type="presParOf" srcId="{3E4CA503-DEAE-4C29-86C6-95DBD11B96CB}" destId="{922F5254-7E26-4B36-B1CA-2BAADD6E761E}" srcOrd="0" destOrd="0" presId="urn:microsoft.com/office/officeart/2009/3/layout/HorizontalOrganizationChart"/>
    <dgm:cxn modelId="{C3718203-BF4C-4C18-BF2C-50A4759DD52C}" type="presParOf" srcId="{922F5254-7E26-4B36-B1CA-2BAADD6E761E}" destId="{2A6970BE-19C5-44CD-9C2C-DB40DB11790B}" srcOrd="0" destOrd="0" presId="urn:microsoft.com/office/officeart/2009/3/layout/HorizontalOrganizationChart"/>
    <dgm:cxn modelId="{09BE050E-AEDD-40DA-BC79-FD6D640905B9}" type="presParOf" srcId="{922F5254-7E26-4B36-B1CA-2BAADD6E761E}" destId="{174110C7-1627-4606-B975-4FD37DEC1467}" srcOrd="1" destOrd="0" presId="urn:microsoft.com/office/officeart/2009/3/layout/HorizontalOrganizationChart"/>
    <dgm:cxn modelId="{45E9B57C-C65C-4DA6-8634-E737DBFE3F2A}" type="presParOf" srcId="{3E4CA503-DEAE-4C29-86C6-95DBD11B96CB}" destId="{1C8EB2CF-22B8-489B-8854-B942F02BAA8D}" srcOrd="1" destOrd="0" presId="urn:microsoft.com/office/officeart/2009/3/layout/HorizontalOrganizationChart"/>
    <dgm:cxn modelId="{B3E15F49-203D-4746-A0A1-AC71EADDFDF9}" type="presParOf" srcId="{1C8EB2CF-22B8-489B-8854-B942F02BAA8D}" destId="{C97EAC7B-920D-4FC7-A6CB-FB3CB12C6D6B}" srcOrd="0" destOrd="0" presId="urn:microsoft.com/office/officeart/2009/3/layout/HorizontalOrganizationChart"/>
    <dgm:cxn modelId="{2C14DBB5-46CF-4721-ACDD-6478C0FA606C}" type="presParOf" srcId="{1C8EB2CF-22B8-489B-8854-B942F02BAA8D}" destId="{44B0A51B-64DB-4A16-897E-ABF070E47F30}" srcOrd="1" destOrd="0" presId="urn:microsoft.com/office/officeart/2009/3/layout/HorizontalOrganizationChart"/>
    <dgm:cxn modelId="{C2048FE6-EEA8-4AD7-9D28-7599DF16D914}" type="presParOf" srcId="{44B0A51B-64DB-4A16-897E-ABF070E47F30}" destId="{A8CFAF58-8B34-48C0-9D8F-B6D1FC13C542}" srcOrd="0" destOrd="0" presId="urn:microsoft.com/office/officeart/2009/3/layout/HorizontalOrganizationChart"/>
    <dgm:cxn modelId="{22896383-A92E-4EBB-A7EC-49E53637AF6F}" type="presParOf" srcId="{A8CFAF58-8B34-48C0-9D8F-B6D1FC13C542}" destId="{AE849878-1885-4A34-9552-DAAA002FA0B7}" srcOrd="0" destOrd="0" presId="urn:microsoft.com/office/officeart/2009/3/layout/HorizontalOrganizationChart"/>
    <dgm:cxn modelId="{6E2883C3-FB01-4F02-86E8-164BB3D5CB0D}" type="presParOf" srcId="{A8CFAF58-8B34-48C0-9D8F-B6D1FC13C542}" destId="{AA3F6B36-4713-4E85-8B16-5D043E9C3B5B}" srcOrd="1" destOrd="0" presId="urn:microsoft.com/office/officeart/2009/3/layout/HorizontalOrganizationChart"/>
    <dgm:cxn modelId="{1AB9BB1E-8544-474D-B454-0343657A4272}" type="presParOf" srcId="{44B0A51B-64DB-4A16-897E-ABF070E47F30}" destId="{B52C1853-FB97-4867-B728-62547FB8A423}" srcOrd="1" destOrd="0" presId="urn:microsoft.com/office/officeart/2009/3/layout/HorizontalOrganizationChart"/>
    <dgm:cxn modelId="{B6CE2762-57F7-4A4E-BE35-6B7B572B2869}" type="presParOf" srcId="{44B0A51B-64DB-4A16-897E-ABF070E47F30}" destId="{5CD77797-A1CB-4952-8D5B-BB93F1B86D07}" srcOrd="2" destOrd="0" presId="urn:microsoft.com/office/officeart/2009/3/layout/HorizontalOrganizationChart"/>
    <dgm:cxn modelId="{DA4B4972-48CF-4605-B6E2-355C253467A8}" type="presParOf" srcId="{3E4CA503-DEAE-4C29-86C6-95DBD11B96CB}" destId="{7468D847-2A39-4E46-8FB2-9405C2152F0F}" srcOrd="2" destOrd="0" presId="urn:microsoft.com/office/officeart/2009/3/layout/HorizontalOrganizationChart"/>
    <dgm:cxn modelId="{DE5E6C1D-872E-4BCF-996F-66783BCDA060}" type="presParOf" srcId="{335A3971-6BEE-401B-A146-BA8A07D0FF70}" destId="{2690B475-DA7E-465A-A5C4-DF727E628C82}" srcOrd="10" destOrd="0" presId="urn:microsoft.com/office/officeart/2009/3/layout/HorizontalOrganizationChart"/>
    <dgm:cxn modelId="{61C6218F-D3D8-45A7-BA63-59C43D4AB864}" type="presParOf" srcId="{335A3971-6BEE-401B-A146-BA8A07D0FF70}" destId="{F862F840-D342-47EE-A0E2-436118E624C9}" srcOrd="11" destOrd="0" presId="urn:microsoft.com/office/officeart/2009/3/layout/HorizontalOrganizationChart"/>
    <dgm:cxn modelId="{43BB7E63-782C-4E38-9D42-E2D924663683}" type="presParOf" srcId="{F862F840-D342-47EE-A0E2-436118E624C9}" destId="{D4AA4760-D12D-4D90-80EE-2F5DDC6CC776}" srcOrd="0" destOrd="0" presId="urn:microsoft.com/office/officeart/2009/3/layout/HorizontalOrganizationChart"/>
    <dgm:cxn modelId="{DF555C77-9D56-4BC4-82E7-6783BC1E7F51}" type="presParOf" srcId="{D4AA4760-D12D-4D90-80EE-2F5DDC6CC776}" destId="{835D6D80-B65B-4ADE-9646-F0DDFDC52F2E}" srcOrd="0" destOrd="0" presId="urn:microsoft.com/office/officeart/2009/3/layout/HorizontalOrganizationChart"/>
    <dgm:cxn modelId="{70D84B0F-481E-44A1-B5AB-602B69896219}" type="presParOf" srcId="{D4AA4760-D12D-4D90-80EE-2F5DDC6CC776}" destId="{C8C4F880-2ECB-45C0-972A-F70EE9B4FEFC}" srcOrd="1" destOrd="0" presId="urn:microsoft.com/office/officeart/2009/3/layout/HorizontalOrganizationChart"/>
    <dgm:cxn modelId="{D84A8BA1-0C7B-45D5-B8AB-F411B920993E}" type="presParOf" srcId="{F862F840-D342-47EE-A0E2-436118E624C9}" destId="{479C8382-6C92-4D9D-BFFB-AF73AA3BCF54}" srcOrd="1" destOrd="0" presId="urn:microsoft.com/office/officeart/2009/3/layout/HorizontalOrganizationChart"/>
    <dgm:cxn modelId="{C6795F69-8824-4839-9620-86ED5D334378}" type="presParOf" srcId="{479C8382-6C92-4D9D-BFFB-AF73AA3BCF54}" destId="{C5D93B1E-88AC-4541-AE19-E11F7CBE7564}" srcOrd="0" destOrd="0" presId="urn:microsoft.com/office/officeart/2009/3/layout/HorizontalOrganizationChart"/>
    <dgm:cxn modelId="{4801C03E-D2D2-4B39-B9D7-C16868A911BC}" type="presParOf" srcId="{479C8382-6C92-4D9D-BFFB-AF73AA3BCF54}" destId="{EF2BDBFD-83A1-4E32-9F0A-1D606C7532C8}" srcOrd="1" destOrd="0" presId="urn:microsoft.com/office/officeart/2009/3/layout/HorizontalOrganizationChart"/>
    <dgm:cxn modelId="{26A2B086-49E2-4C83-B5D3-EAEFD405148D}" type="presParOf" srcId="{EF2BDBFD-83A1-4E32-9F0A-1D606C7532C8}" destId="{DA5903F0-77D9-4DB5-9C0B-447C0D41FAAD}" srcOrd="0" destOrd="0" presId="urn:microsoft.com/office/officeart/2009/3/layout/HorizontalOrganizationChart"/>
    <dgm:cxn modelId="{D210AC16-E042-498C-A27D-2D2173ED185E}" type="presParOf" srcId="{DA5903F0-77D9-4DB5-9C0B-447C0D41FAAD}" destId="{4AC0B6AA-776E-405C-BC8B-B3C2DB0A21E2}" srcOrd="0" destOrd="0" presId="urn:microsoft.com/office/officeart/2009/3/layout/HorizontalOrganizationChart"/>
    <dgm:cxn modelId="{BF4ACF32-811A-4217-B112-8D2AA561E439}" type="presParOf" srcId="{DA5903F0-77D9-4DB5-9C0B-447C0D41FAAD}" destId="{828C47E9-1C9F-4963-B578-D76984FC79FB}" srcOrd="1" destOrd="0" presId="urn:microsoft.com/office/officeart/2009/3/layout/HorizontalOrganizationChart"/>
    <dgm:cxn modelId="{1DF8D306-4077-40A3-A2C2-FE66F4F31D24}" type="presParOf" srcId="{EF2BDBFD-83A1-4E32-9F0A-1D606C7532C8}" destId="{182AD26F-2821-43B8-AD77-0202B5EF230E}" srcOrd="1" destOrd="0" presId="urn:microsoft.com/office/officeart/2009/3/layout/HorizontalOrganizationChart"/>
    <dgm:cxn modelId="{74B444C7-4CAD-4867-A999-2BB2932D0F54}" type="presParOf" srcId="{EF2BDBFD-83A1-4E32-9F0A-1D606C7532C8}" destId="{5C81694D-5AEE-4119-B705-6992BCF42106}" srcOrd="2" destOrd="0" presId="urn:microsoft.com/office/officeart/2009/3/layout/HorizontalOrganizationChart"/>
    <dgm:cxn modelId="{3AA00875-B33D-461C-8C52-874C3660AD00}" type="presParOf" srcId="{F862F840-D342-47EE-A0E2-436118E624C9}" destId="{F955F104-9D1E-4D18-93CC-42CF7669BCFD}" srcOrd="2" destOrd="0" presId="urn:microsoft.com/office/officeart/2009/3/layout/HorizontalOrganizationChart"/>
    <dgm:cxn modelId="{02AC5BE3-86F5-4475-AC6D-9D894FAAEF5B}" type="presParOf" srcId="{335A3971-6BEE-401B-A146-BA8A07D0FF70}" destId="{A25961B8-CEEE-4660-9024-4AB757B676DD}" srcOrd="12" destOrd="0" presId="urn:microsoft.com/office/officeart/2009/3/layout/HorizontalOrganizationChart"/>
    <dgm:cxn modelId="{7D8C2127-060B-442D-BE94-83827F70E481}" type="presParOf" srcId="{335A3971-6BEE-401B-A146-BA8A07D0FF70}" destId="{7535FEBD-1305-43E8-94B3-F5CEA9FF3D3D}" srcOrd="13" destOrd="0" presId="urn:microsoft.com/office/officeart/2009/3/layout/HorizontalOrganizationChart"/>
    <dgm:cxn modelId="{36FC132F-DDC5-49B8-86C6-CD536218CDA0}" type="presParOf" srcId="{7535FEBD-1305-43E8-94B3-F5CEA9FF3D3D}" destId="{62AA0AC5-DB01-4B4B-8837-4DABE742CDE4}" srcOrd="0" destOrd="0" presId="urn:microsoft.com/office/officeart/2009/3/layout/HorizontalOrganizationChart"/>
    <dgm:cxn modelId="{D41A83DE-F9DB-4AD3-AA14-24963CC6BB86}" type="presParOf" srcId="{62AA0AC5-DB01-4B4B-8837-4DABE742CDE4}" destId="{046EA9C5-9488-49BA-A293-4F692DECB20F}" srcOrd="0" destOrd="0" presId="urn:microsoft.com/office/officeart/2009/3/layout/HorizontalOrganizationChart"/>
    <dgm:cxn modelId="{44C10BAF-9E22-4C9C-8790-75E66785792C}" type="presParOf" srcId="{62AA0AC5-DB01-4B4B-8837-4DABE742CDE4}" destId="{F2A0C835-62B5-412D-AA19-61597090A593}" srcOrd="1" destOrd="0" presId="urn:microsoft.com/office/officeart/2009/3/layout/HorizontalOrganizationChart"/>
    <dgm:cxn modelId="{4364CC27-5795-496A-B6A4-257041C99B8E}" type="presParOf" srcId="{7535FEBD-1305-43E8-94B3-F5CEA9FF3D3D}" destId="{3FD759C6-280A-48D3-B4C9-94CDD69176A9}" srcOrd="1" destOrd="0" presId="urn:microsoft.com/office/officeart/2009/3/layout/HorizontalOrganizationChart"/>
    <dgm:cxn modelId="{0E4A8E02-2026-4525-A226-AE9461807772}" type="presParOf" srcId="{3FD759C6-280A-48D3-B4C9-94CDD69176A9}" destId="{CADF4B52-7B3E-4C34-B3DA-12D7481DD4B9}" srcOrd="0" destOrd="0" presId="urn:microsoft.com/office/officeart/2009/3/layout/HorizontalOrganizationChart"/>
    <dgm:cxn modelId="{E4DD2D45-52C6-46C5-B623-0F3D898AAD83}" type="presParOf" srcId="{3FD759C6-280A-48D3-B4C9-94CDD69176A9}" destId="{BFBB8273-BF68-47F9-912F-DBFCAD1A361D}" srcOrd="1" destOrd="0" presId="urn:microsoft.com/office/officeart/2009/3/layout/HorizontalOrganizationChart"/>
    <dgm:cxn modelId="{D59FAE85-F5C2-47E7-B3A7-A07A10524351}" type="presParOf" srcId="{BFBB8273-BF68-47F9-912F-DBFCAD1A361D}" destId="{F6870FEF-9F86-4007-BEA3-45DB8C965AF6}" srcOrd="0" destOrd="0" presId="urn:microsoft.com/office/officeart/2009/3/layout/HorizontalOrganizationChart"/>
    <dgm:cxn modelId="{8F786B01-15A1-4D9C-9439-CCB815EE9903}" type="presParOf" srcId="{F6870FEF-9F86-4007-BEA3-45DB8C965AF6}" destId="{B2B3B6BF-F6A3-4B63-8F09-7BB4B2D9F8F8}" srcOrd="0" destOrd="0" presId="urn:microsoft.com/office/officeart/2009/3/layout/HorizontalOrganizationChart"/>
    <dgm:cxn modelId="{9BA790DD-FA8A-4144-A0A0-2F4799CFCC74}" type="presParOf" srcId="{F6870FEF-9F86-4007-BEA3-45DB8C965AF6}" destId="{336860C3-0D19-44B3-AD2B-49B79B42DC5C}" srcOrd="1" destOrd="0" presId="urn:microsoft.com/office/officeart/2009/3/layout/HorizontalOrganizationChart"/>
    <dgm:cxn modelId="{3218FA3C-61DC-4702-9384-7700470515C9}" type="presParOf" srcId="{BFBB8273-BF68-47F9-912F-DBFCAD1A361D}" destId="{3231FDB0-3C54-4970-9730-C47282958ECD}" srcOrd="1" destOrd="0" presId="urn:microsoft.com/office/officeart/2009/3/layout/HorizontalOrganizationChart"/>
    <dgm:cxn modelId="{0DA3F2D4-05DD-417F-84D6-B2E0B5C736FA}" type="presParOf" srcId="{BFBB8273-BF68-47F9-912F-DBFCAD1A361D}" destId="{FB69BE73-F171-4D93-B7A0-182AB8E66D6D}" srcOrd="2" destOrd="0" presId="urn:microsoft.com/office/officeart/2009/3/layout/HorizontalOrganizationChart"/>
    <dgm:cxn modelId="{3B43972C-36C0-42DD-B9F1-283EE54DC413}" type="presParOf" srcId="{7535FEBD-1305-43E8-94B3-F5CEA9FF3D3D}" destId="{5182D1C1-4C42-49BF-B6BF-31B7E28AD344}" srcOrd="2" destOrd="0" presId="urn:microsoft.com/office/officeart/2009/3/layout/HorizontalOrganizationChart"/>
    <dgm:cxn modelId="{90078257-4597-4C13-9F72-24B41FFA045C}" type="presParOf" srcId="{4C4041BC-120E-470F-9B13-285598C91C7A}" destId="{74C96C56-5F34-4CE6-A7AD-D8EF6696112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5F9F2-919E-483E-9AD0-58B0D7E4078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B95D7-9A53-4A99-998E-F0DAEC1248D1}">
      <dgm:prSet phldrT="[Text]"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SOCIAL-EMOTIONAL</a:t>
          </a:r>
        </a:p>
      </dgm:t>
    </dgm:pt>
    <dgm:pt modelId="{DF9D1FAC-9565-43BE-885F-BED6A63DED56}" type="parTrans" cxnId="{F4210593-0F80-4E09-87A8-5C7607D7252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A0B7B86-9222-4BEE-A0EE-DE06ECA26256}" type="sibTrans" cxnId="{F4210593-0F80-4E09-87A8-5C7607D72522}">
      <dgm:prSet/>
      <dgm:spPr/>
      <dgm:t>
        <a:bodyPr/>
        <a:lstStyle/>
        <a:p>
          <a:endParaRPr lang="en-US"/>
        </a:p>
      </dgm:t>
    </dgm:pt>
    <dgm:pt modelId="{166C2DA0-8F89-4457-BC7B-38CBFF17F4FB}">
      <dgm:prSet phldrT="[Text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KINDERGARTEN READINESS</a:t>
          </a:r>
          <a:endParaRPr lang="en-US" sz="1400" dirty="0"/>
        </a:p>
      </dgm:t>
    </dgm:pt>
    <dgm:pt modelId="{1E25C0B8-67E0-4B9A-A905-C79955B2D748}" type="sibTrans" cxnId="{3A2720D8-A0C6-4496-97ED-65CD0149725B}">
      <dgm:prSet/>
      <dgm:spPr/>
      <dgm:t>
        <a:bodyPr/>
        <a:lstStyle/>
        <a:p>
          <a:endParaRPr lang="en-US"/>
        </a:p>
      </dgm:t>
    </dgm:pt>
    <dgm:pt modelId="{9BEB8224-ED07-41B5-9460-B9D5C4624578}" type="parTrans" cxnId="{3A2720D8-A0C6-4496-97ED-65CD0149725B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45423EEA-2E61-4648-9455-476BDE13D03A}">
      <dgm:prSet phldrT="[Text]" custT="1"/>
      <dgm:spPr>
        <a:solidFill>
          <a:schemeClr val="accent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INDIVIDUAL PLANS OF STUDY</a:t>
          </a:r>
        </a:p>
      </dgm:t>
    </dgm:pt>
    <dgm:pt modelId="{875ED863-23BB-4B85-A06D-AC96914AA78A}" type="sibTrans" cxnId="{45500E5A-A205-4BCF-AF35-2524859D0AB6}">
      <dgm:prSet/>
      <dgm:spPr/>
      <dgm:t>
        <a:bodyPr/>
        <a:lstStyle/>
        <a:p>
          <a:endParaRPr lang="en-US"/>
        </a:p>
      </dgm:t>
    </dgm:pt>
    <dgm:pt modelId="{545A4857-585B-4DC3-9262-3A46BE0111B4}" type="parTrans" cxnId="{45500E5A-A205-4BCF-AF35-2524859D0AB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6F256AD-E03D-4417-96D6-5F5BA2C67D91}">
      <dgm:prSet phldrT="[Text]" custT="1"/>
      <dgm:spPr>
        <a:solidFill>
          <a:srgbClr val="941651"/>
        </a:solidFill>
        <a:ln w="28575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91440"/>
        <a:lstStyle/>
        <a:p>
          <a:pPr algn="r"/>
          <a:r>
            <a:rPr lang="en-US" sz="1600" b="1" dirty="0">
              <a:solidFill>
                <a:schemeClr val="bg1"/>
              </a:solidFill>
            </a:rPr>
            <a:t>Not recognized</a:t>
          </a:r>
        </a:p>
      </dgm:t>
    </dgm:pt>
    <dgm:pt modelId="{8EBD8310-B97D-42B1-8608-E35C34D15912}" type="sibTrans" cxnId="{67269602-68FD-4E31-8DF6-1B0B4C408707}">
      <dgm:prSet/>
      <dgm:spPr/>
      <dgm:t>
        <a:bodyPr/>
        <a:lstStyle/>
        <a:p>
          <a:endParaRPr lang="en-US"/>
        </a:p>
      </dgm:t>
    </dgm:pt>
    <dgm:pt modelId="{3482F915-F36F-4BAE-BF81-55134407B9BE}" type="parTrans" cxnId="{67269602-68FD-4E31-8DF6-1B0B4C40870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48E16DF-A019-4925-ABFB-9BBBB61E24AB}">
      <dgm:prSet phldrT="[Text]" custT="1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300" b="1" dirty="0"/>
            <a:t>PREPARED FOR </a:t>
          </a:r>
          <a:br>
            <a:rPr lang="en-US" sz="1300" b="1" dirty="0"/>
          </a:br>
          <a:r>
            <a:rPr lang="en-US" sz="1300" b="1" dirty="0"/>
            <a:t>HIGH SCHOOL </a:t>
          </a:r>
          <a:br>
            <a:rPr lang="en-US" sz="1300" b="1" dirty="0"/>
          </a:br>
          <a:r>
            <a:rPr lang="en-US" sz="1300" b="1" dirty="0"/>
            <a:t>GRADUATION</a:t>
          </a:r>
          <a:endParaRPr lang="en-US" sz="1300" dirty="0"/>
        </a:p>
      </dgm:t>
    </dgm:pt>
    <dgm:pt modelId="{47D51078-72A0-494C-BFF3-3BCCC1770A74}" type="sibTrans" cxnId="{47E2588C-D862-4BE8-8387-495319AFFAA7}">
      <dgm:prSet/>
      <dgm:spPr/>
      <dgm:t>
        <a:bodyPr/>
        <a:lstStyle/>
        <a:p>
          <a:endParaRPr lang="en-US"/>
        </a:p>
      </dgm:t>
    </dgm:pt>
    <dgm:pt modelId="{D2296402-8182-4D90-8B12-78581C938722}" type="parTrans" cxnId="{47E2588C-D862-4BE8-8387-495319AFFAA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C187E28F-67FA-4944-A333-477CF017A6C7}">
      <dgm:prSet phldrT="[Text]" custT="1"/>
      <dgm:spPr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200" dirty="0"/>
        </a:p>
      </dgm:t>
    </dgm:pt>
    <dgm:pt modelId="{0DE0588E-A44B-41E0-9935-579618FBC120}" type="sibTrans" cxnId="{844B8B20-454B-40B1-B2CC-466E03179A44}">
      <dgm:prSet/>
      <dgm:spPr/>
      <dgm:t>
        <a:bodyPr/>
        <a:lstStyle/>
        <a:p>
          <a:endParaRPr lang="en-US"/>
        </a:p>
      </dgm:t>
    </dgm:pt>
    <dgm:pt modelId="{C3678E34-BA3B-4C7D-A880-646BFB2320EC}" type="parTrans" cxnId="{844B8B20-454B-40B1-B2CC-466E03179A4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541EE2D7-43DE-4264-BD3C-1119662B0D2D}">
      <dgm:prSet phldrT="[Text]" custT="1"/>
      <dgm:spPr>
        <a:gradFill rotWithShape="0">
          <a:gsLst>
            <a:gs pos="0">
              <a:srgbClr val="B6653A"/>
            </a:gs>
            <a:gs pos="76000">
              <a:srgbClr val="612C19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274320"/>
        <a:lstStyle/>
        <a:p>
          <a:pPr algn="r"/>
          <a:r>
            <a:rPr 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000" b="0" dirty="0">
            <a:solidFill>
              <a:schemeClr val="accent2"/>
            </a:solidFill>
          </a:endParaRPr>
        </a:p>
      </dgm:t>
    </dgm:pt>
    <dgm:pt modelId="{C709A928-C0E3-408A-9932-E6C10811663C}" type="sibTrans" cxnId="{DC758FD2-BC48-4E38-99BE-9ECDEF5E8445}">
      <dgm:prSet/>
      <dgm:spPr/>
      <dgm:t>
        <a:bodyPr/>
        <a:lstStyle/>
        <a:p>
          <a:endParaRPr lang="en-US"/>
        </a:p>
      </dgm:t>
    </dgm:pt>
    <dgm:pt modelId="{F67BEF6E-968F-4DCF-94E7-7D03FAEFBE50}" type="parTrans" cxnId="{DC758FD2-BC48-4E38-99BE-9ECDEF5E8445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C5DDA01-9FA1-40AD-8C13-8B11A24A03A1}">
      <dgm:prSet phldrT="[Text]" custT="1"/>
      <dgm:spPr>
        <a:solidFill>
          <a:schemeClr val="accent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CIVIC ENGAGEMENT</a:t>
          </a:r>
        </a:p>
      </dgm:t>
    </dgm:pt>
    <dgm:pt modelId="{D02D6527-2A0E-4523-B0C2-06221615B23D}" type="sibTrans" cxnId="{2F998574-3FF7-48D9-9A7C-8D61DCEA472D}">
      <dgm:prSet/>
      <dgm:spPr/>
      <dgm:t>
        <a:bodyPr/>
        <a:lstStyle/>
        <a:p>
          <a:endParaRPr lang="en-US"/>
        </a:p>
      </dgm:t>
    </dgm:pt>
    <dgm:pt modelId="{1E8CA91E-D65B-4999-8C39-B42DD473AB1B}" type="parTrans" cxnId="{2F998574-3FF7-48D9-9A7C-8D61DCEA472D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F0BF06C-5662-4E6F-A67D-CBC52008C9CA}">
      <dgm:prSet phldrT="[Text]" custT="1"/>
      <dgm:spPr>
        <a:solidFill>
          <a:srgbClr val="941651"/>
        </a:soli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1600" b="1" dirty="0">
              <a:solidFill>
                <a:schemeClr val="bg1"/>
              </a:solidFill>
            </a:rPr>
            <a:t>Not recognized</a:t>
          </a:r>
        </a:p>
      </dgm:t>
    </dgm:pt>
    <dgm:pt modelId="{2479C79E-0DE4-40E0-BCEE-D1053BD4A21D}" type="sibTrans" cxnId="{1B4448DE-3DF3-4C49-B7D7-471F28FCC5B4}">
      <dgm:prSet/>
      <dgm:spPr/>
      <dgm:t>
        <a:bodyPr/>
        <a:lstStyle/>
        <a:p>
          <a:endParaRPr lang="en-US"/>
        </a:p>
      </dgm:t>
    </dgm:pt>
    <dgm:pt modelId="{6F23A282-8B66-432A-8FDB-38930AE8A4F4}" type="parTrans" cxnId="{1B4448DE-3DF3-4C49-B7D7-471F28FCC5B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83E3244-C966-48A9-9843-5A52D1D4EF44}">
      <dgm:prSet phldrT="[Text]" custT="1"/>
      <dgm:spPr>
        <a:solidFill>
          <a:schemeClr val="accent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i="0" dirty="0"/>
            <a:t>POSTSECONDARY</a:t>
          </a:r>
        </a:p>
        <a:p>
          <a:pPr algn="l"/>
          <a:r>
            <a:rPr lang="en-US" sz="1400" b="1" i="0" dirty="0"/>
            <a:t>EFFECTIVENESS</a:t>
          </a:r>
          <a:r>
            <a:rPr lang="en-US" sz="1100" b="1" i="0" dirty="0"/>
            <a:t> </a:t>
          </a:r>
          <a:endParaRPr lang="en-US" sz="1100" dirty="0"/>
        </a:p>
      </dgm:t>
    </dgm:pt>
    <dgm:pt modelId="{1965C445-1FA3-4AE9-963E-B6CC465ABECE}" type="sibTrans" cxnId="{15D41275-AB04-48B0-BF49-B1A186CC4F78}">
      <dgm:prSet/>
      <dgm:spPr/>
      <dgm:t>
        <a:bodyPr/>
        <a:lstStyle/>
        <a:p>
          <a:endParaRPr lang="en-US"/>
        </a:p>
      </dgm:t>
    </dgm:pt>
    <dgm:pt modelId="{43FE3CD4-49BD-4B7D-977A-5A74C72C602D}" type="parTrans" cxnId="{15D41275-AB04-48B0-BF49-B1A186CC4F7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1EDFAF9-2B1D-4BA0-BD95-6F1043D4B981}">
      <dgm:prSet phldrT="[Text]" custT="1"/>
      <dgm:spPr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BRONZE</a:t>
          </a:r>
          <a:endParaRPr lang="en-US" sz="2000" b="0" dirty="0">
            <a:solidFill>
              <a:schemeClr val="accent2"/>
            </a:solidFill>
          </a:endParaRPr>
        </a:p>
      </dgm:t>
    </dgm:pt>
    <dgm:pt modelId="{B4A6E8B8-34CC-470C-B011-5F7EAA18CF37}" type="parTrans" cxnId="{3A651A04-E381-42F2-9D3B-F7EE13D9851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341DC7F-F04A-4BC1-9868-350C38C22B42}" type="sibTrans" cxnId="{3A651A04-E381-42F2-9D3B-F7EE13D98516}">
      <dgm:prSet/>
      <dgm:spPr/>
      <dgm:t>
        <a:bodyPr/>
        <a:lstStyle/>
        <a:p>
          <a:endParaRPr lang="en-US"/>
        </a:p>
      </dgm:t>
    </dgm:pt>
    <dgm:pt modelId="{28729C4E-DBFD-4AEF-AC2F-FD1E4A01CB1D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dirty="0">
            <a:solidFill>
              <a:schemeClr val="accent2"/>
            </a:solidFill>
          </a:endParaRPr>
        </a:p>
      </dgm:t>
    </dgm:pt>
    <dgm:pt modelId="{51429360-381E-48D2-8920-F87537ED7299}" type="parTrans" cxnId="{C780C63F-E6CE-4428-A66F-DAF59600A2D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1E8E454-AA83-4348-9217-6266F31F41F2}" type="sibTrans" cxnId="{C780C63F-E6CE-4428-A66F-DAF59600A2D2}">
      <dgm:prSet/>
      <dgm:spPr/>
      <dgm:t>
        <a:bodyPr/>
        <a:lstStyle/>
        <a:p>
          <a:endParaRPr lang="en-US"/>
        </a:p>
      </dgm:t>
    </dgm:pt>
    <dgm:pt modelId="{C3FB0E98-82D1-4125-956F-85514E8C9F77}">
      <dgm:prSet phldrT="[Text]"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>
              <a:solidFill>
                <a:schemeClr val="bg1"/>
              </a:solidFill>
            </a:rPr>
            <a:t>GRADUATION RATE</a:t>
          </a:r>
        </a:p>
      </dgm:t>
    </dgm:pt>
    <dgm:pt modelId="{BE652C1B-7F13-42FD-9687-86122C7BDA51}" type="parTrans" cxnId="{C12A8FD3-B0A6-4CDD-8394-65556375AB8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2BF3679B-5781-4E98-A400-B4E81F1A3BB0}" type="sibTrans" cxnId="{C12A8FD3-B0A6-4CDD-8394-65556375AB88}">
      <dgm:prSet/>
      <dgm:spPr/>
      <dgm:t>
        <a:bodyPr/>
        <a:lstStyle/>
        <a:p>
          <a:endParaRPr lang="en-US"/>
        </a:p>
      </dgm:t>
    </dgm:pt>
    <dgm:pt modelId="{9DDDA7CE-D2EC-40BD-8CCA-730E8B1B9D28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b="0" dirty="0">
            <a:solidFill>
              <a:schemeClr val="tx1"/>
            </a:solidFill>
          </a:endParaRPr>
        </a:p>
      </dgm:t>
    </dgm:pt>
    <dgm:pt modelId="{9078B4C0-DDAC-40E0-B612-F3D784C57ABE}" type="parTrans" cxnId="{9E1D44EC-1920-411D-AF21-28845147B14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93C13C3F-78E6-465A-834C-24BE949A4EDE}" type="sibTrans" cxnId="{9E1D44EC-1920-411D-AF21-28845147B142}">
      <dgm:prSet/>
      <dgm:spPr/>
      <dgm:t>
        <a:bodyPr/>
        <a:lstStyle/>
        <a:p>
          <a:endParaRPr lang="en-US"/>
        </a:p>
      </dgm:t>
    </dgm:pt>
    <dgm:pt modelId="{6BD6F12B-61A4-4BB9-BBB8-0605C2EB4EC8}">
      <dgm:prSet phldrT="[Text]" custT="1"/>
      <dgm:spPr>
        <a:solidFill>
          <a:srgbClr val="941651"/>
        </a:soli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 rIns="182880"/>
        <a:lstStyle/>
        <a:p>
          <a:pPr algn="ctr"/>
          <a:r>
            <a:rPr lang="en-US" sz="2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Sample District</a:t>
          </a:r>
        </a:p>
      </dgm:t>
    </dgm:pt>
    <dgm:pt modelId="{CF35A6D0-1F6D-4F01-B1DE-FD86169FD35A}" type="sibTrans" cxnId="{EA1948C5-1351-4385-A936-8ACC602A19EC}">
      <dgm:prSet/>
      <dgm:spPr/>
      <dgm:t>
        <a:bodyPr/>
        <a:lstStyle/>
        <a:p>
          <a:endParaRPr lang="en-US"/>
        </a:p>
      </dgm:t>
    </dgm:pt>
    <dgm:pt modelId="{099B1FEB-21F4-4581-B95B-696DE903AC63}" type="parTrans" cxnId="{EA1948C5-1351-4385-A936-8ACC602A19EC}">
      <dgm:prSet/>
      <dgm:spPr/>
      <dgm:t>
        <a:bodyPr/>
        <a:lstStyle/>
        <a:p>
          <a:endParaRPr lang="en-US"/>
        </a:p>
      </dgm:t>
    </dgm:pt>
    <dgm:pt modelId="{473FC219-EDEC-EE46-9135-55DA1128307E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b="1" dirty="0">
            <a:solidFill>
              <a:schemeClr val="tx2"/>
            </a:solidFill>
          </a:endParaRPr>
        </a:p>
      </dgm:t>
    </dgm:pt>
    <dgm:pt modelId="{9BECFD50-2A72-8645-8424-70F47E8D99A5}" type="parTrans" cxnId="{F1C9BCBD-15B5-B94C-91F4-1657442A23CC}">
      <dgm:prSet/>
      <dgm:spPr/>
      <dgm:t>
        <a:bodyPr/>
        <a:lstStyle/>
        <a:p>
          <a:endParaRPr lang="en-US"/>
        </a:p>
      </dgm:t>
    </dgm:pt>
    <dgm:pt modelId="{CCBEAE46-BEE3-2946-B58C-6482229ABF4E}" type="sibTrans" cxnId="{F1C9BCBD-15B5-B94C-91F4-1657442A23CC}">
      <dgm:prSet/>
      <dgm:spPr/>
      <dgm:t>
        <a:bodyPr/>
        <a:lstStyle/>
        <a:p>
          <a:endParaRPr lang="en-US"/>
        </a:p>
      </dgm:t>
    </dgm:pt>
    <dgm:pt modelId="{425EC235-BDE6-F444-86F5-77C46F872FC3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dirty="0"/>
        </a:p>
      </dgm:t>
    </dgm:pt>
    <dgm:pt modelId="{FD662029-4BBA-B54E-B50D-1C14C8C6678F}" type="parTrans" cxnId="{0F11E3E5-25BA-2C4A-A65A-9CA5B65A7A39}">
      <dgm:prSet/>
      <dgm:spPr/>
      <dgm:t>
        <a:bodyPr/>
        <a:lstStyle/>
        <a:p>
          <a:endParaRPr lang="en-US"/>
        </a:p>
      </dgm:t>
    </dgm:pt>
    <dgm:pt modelId="{64F4729F-2141-E245-A502-B8D234ECC126}" type="sibTrans" cxnId="{0F11E3E5-25BA-2C4A-A65A-9CA5B65A7A39}">
      <dgm:prSet/>
      <dgm:spPr/>
      <dgm:t>
        <a:bodyPr/>
        <a:lstStyle/>
        <a:p>
          <a:endParaRPr lang="en-US"/>
        </a:p>
      </dgm:t>
    </dgm:pt>
    <dgm:pt modelId="{44307387-6E42-DE4E-A2E8-3383D4FA71DB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dirty="0"/>
        </a:p>
      </dgm:t>
    </dgm:pt>
    <dgm:pt modelId="{BFEE29F1-C5EE-2641-9162-FFB8EB1699CF}" type="parTrans" cxnId="{2546B2C0-1E9D-7445-8CF1-11CCEB99A72B}">
      <dgm:prSet/>
      <dgm:spPr/>
      <dgm:t>
        <a:bodyPr/>
        <a:lstStyle/>
        <a:p>
          <a:endParaRPr lang="en-US"/>
        </a:p>
      </dgm:t>
    </dgm:pt>
    <dgm:pt modelId="{FCF3AABF-903E-4E42-9135-400150A395C7}" type="sibTrans" cxnId="{2546B2C0-1E9D-7445-8CF1-11CCEB99A72B}">
      <dgm:prSet/>
      <dgm:spPr/>
      <dgm:t>
        <a:bodyPr/>
        <a:lstStyle/>
        <a:p>
          <a:endParaRPr lang="en-US"/>
        </a:p>
      </dgm:t>
    </dgm:pt>
    <dgm:pt modelId="{7DB433E8-9C4E-3146-852C-A0AAAF2D7396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dirty="0">
            <a:solidFill>
              <a:schemeClr val="accent2"/>
            </a:solidFill>
          </a:endParaRPr>
        </a:p>
      </dgm:t>
    </dgm:pt>
    <dgm:pt modelId="{23567E22-D7D3-9C4D-A955-5D48473682F2}" type="parTrans" cxnId="{1582CF44-239B-184F-9511-73DBD9C8D843}">
      <dgm:prSet/>
      <dgm:spPr/>
      <dgm:t>
        <a:bodyPr/>
        <a:lstStyle/>
        <a:p>
          <a:endParaRPr lang="en-US"/>
        </a:p>
      </dgm:t>
    </dgm:pt>
    <dgm:pt modelId="{4F84A17C-E803-2740-A27D-746BF61DF1E2}" type="sibTrans" cxnId="{1582CF44-239B-184F-9511-73DBD9C8D843}">
      <dgm:prSet/>
      <dgm:spPr/>
      <dgm:t>
        <a:bodyPr/>
        <a:lstStyle/>
        <a:p>
          <a:endParaRPr lang="en-US"/>
        </a:p>
      </dgm:t>
    </dgm:pt>
    <dgm:pt modelId="{996578B1-C51C-47C5-BE25-31997AD1FD87}" type="pres">
      <dgm:prSet presAssocID="{9EF5F9F2-919E-483E-9AD0-58B0D7E4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4041BC-120E-470F-9B13-285598C91C7A}" type="pres">
      <dgm:prSet presAssocID="{6BD6F12B-61A4-4BB9-BBB8-0605C2EB4EC8}" presName="hierRoot1" presStyleCnt="0">
        <dgm:presLayoutVars>
          <dgm:hierBranch val="init"/>
        </dgm:presLayoutVars>
      </dgm:prSet>
      <dgm:spPr/>
    </dgm:pt>
    <dgm:pt modelId="{D4582D7E-B8AA-4044-A04A-DCC37F987C5B}" type="pres">
      <dgm:prSet presAssocID="{6BD6F12B-61A4-4BB9-BBB8-0605C2EB4EC8}" presName="rootComposite1" presStyleCnt="0"/>
      <dgm:spPr/>
    </dgm:pt>
    <dgm:pt modelId="{78D3C569-8D50-4C38-803F-32950D55F956}" type="pres">
      <dgm:prSet presAssocID="{6BD6F12B-61A4-4BB9-BBB8-0605C2EB4EC8}" presName="rootText1" presStyleLbl="node0" presStyleIdx="0" presStyleCnt="1" custScaleX="105350" custScaleY="126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01F4ED-1215-4040-B3A9-BA27135F38EE}" type="pres">
      <dgm:prSet presAssocID="{6BD6F12B-61A4-4BB9-BBB8-0605C2EB4EC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5A3971-6BEE-401B-A146-BA8A07D0FF70}" type="pres">
      <dgm:prSet presAssocID="{6BD6F12B-61A4-4BB9-BBB8-0605C2EB4EC8}" presName="hierChild2" presStyleCnt="0"/>
      <dgm:spPr/>
    </dgm:pt>
    <dgm:pt modelId="{AF182DF7-D512-45D0-B9B7-88AE763E0603}" type="pres">
      <dgm:prSet presAssocID="{DF9D1FAC-9565-43BE-885F-BED6A63DED56}" presName="Name64" presStyleLbl="parChTrans1D2" presStyleIdx="0" presStyleCnt="7"/>
      <dgm:spPr/>
      <dgm:t>
        <a:bodyPr/>
        <a:lstStyle/>
        <a:p>
          <a:endParaRPr lang="en-US"/>
        </a:p>
      </dgm:t>
    </dgm:pt>
    <dgm:pt modelId="{5B27E345-6D21-4339-9C8C-F4F8FF5FEA9D}" type="pres">
      <dgm:prSet presAssocID="{7CAB95D7-9A53-4A99-998E-F0DAEC1248D1}" presName="hierRoot2" presStyleCnt="0">
        <dgm:presLayoutVars>
          <dgm:hierBranch val="init"/>
        </dgm:presLayoutVars>
      </dgm:prSet>
      <dgm:spPr/>
    </dgm:pt>
    <dgm:pt modelId="{2E140EAA-2F40-401F-864F-DFC348D4BD79}" type="pres">
      <dgm:prSet presAssocID="{7CAB95D7-9A53-4A99-998E-F0DAEC1248D1}" presName="rootComposite" presStyleCnt="0"/>
      <dgm:spPr/>
    </dgm:pt>
    <dgm:pt modelId="{5F144CB7-0E7C-4BC2-8862-E2EB1827A925}" type="pres">
      <dgm:prSet presAssocID="{7CAB95D7-9A53-4A99-998E-F0DAEC1248D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71671-D265-4BF4-AB6B-EF48B091ADF4}" type="pres">
      <dgm:prSet presAssocID="{7CAB95D7-9A53-4A99-998E-F0DAEC1248D1}" presName="rootConnector" presStyleLbl="node2" presStyleIdx="0" presStyleCnt="7"/>
      <dgm:spPr/>
      <dgm:t>
        <a:bodyPr/>
        <a:lstStyle/>
        <a:p>
          <a:endParaRPr lang="en-US"/>
        </a:p>
      </dgm:t>
    </dgm:pt>
    <dgm:pt modelId="{1B3554D1-9DCA-4DEB-A3FE-04398273CC67}" type="pres">
      <dgm:prSet presAssocID="{7CAB95D7-9A53-4A99-998E-F0DAEC1248D1}" presName="hierChild4" presStyleCnt="0"/>
      <dgm:spPr/>
    </dgm:pt>
    <dgm:pt modelId="{9056D534-D139-0447-8611-40836CC95A75}" type="pres">
      <dgm:prSet presAssocID="{9BECFD50-2A72-8645-8424-70F47E8D99A5}" presName="Name64" presStyleLbl="parChTrans1D3" presStyleIdx="0" presStyleCnt="7"/>
      <dgm:spPr/>
      <dgm:t>
        <a:bodyPr/>
        <a:lstStyle/>
        <a:p>
          <a:endParaRPr lang="en-US"/>
        </a:p>
      </dgm:t>
    </dgm:pt>
    <dgm:pt modelId="{38D08D0C-EB02-9541-AC0F-655ECCF62181}" type="pres">
      <dgm:prSet presAssocID="{473FC219-EDEC-EE46-9135-55DA1128307E}" presName="hierRoot2" presStyleCnt="0">
        <dgm:presLayoutVars>
          <dgm:hierBranch val="init"/>
        </dgm:presLayoutVars>
      </dgm:prSet>
      <dgm:spPr/>
    </dgm:pt>
    <dgm:pt modelId="{F50FF181-C912-B844-846A-248E55EDC110}" type="pres">
      <dgm:prSet presAssocID="{473FC219-EDEC-EE46-9135-55DA1128307E}" presName="rootComposite" presStyleCnt="0"/>
      <dgm:spPr/>
    </dgm:pt>
    <dgm:pt modelId="{888D2E75-E3BE-3F44-A092-7F8F3B1A37F7}" type="pres">
      <dgm:prSet presAssocID="{473FC219-EDEC-EE46-9135-55DA1128307E}" presName="rootText" presStyleLbl="node3" presStyleIdx="0" presStyleCnt="7" custScaleX="100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52B55-D10D-CE4C-9F3C-A85C4500E41B}" type="pres">
      <dgm:prSet presAssocID="{473FC219-EDEC-EE46-9135-55DA1128307E}" presName="rootConnector" presStyleLbl="node3" presStyleIdx="0" presStyleCnt="7"/>
      <dgm:spPr/>
      <dgm:t>
        <a:bodyPr/>
        <a:lstStyle/>
        <a:p>
          <a:endParaRPr lang="en-US"/>
        </a:p>
      </dgm:t>
    </dgm:pt>
    <dgm:pt modelId="{0935BB76-0242-A440-BF4A-7DE2992900F1}" type="pres">
      <dgm:prSet presAssocID="{473FC219-EDEC-EE46-9135-55DA1128307E}" presName="hierChild4" presStyleCnt="0"/>
      <dgm:spPr/>
    </dgm:pt>
    <dgm:pt modelId="{43125B6B-D05B-154F-A4AC-25C4EC3F518B}" type="pres">
      <dgm:prSet presAssocID="{473FC219-EDEC-EE46-9135-55DA1128307E}" presName="hierChild5" presStyleCnt="0"/>
      <dgm:spPr/>
    </dgm:pt>
    <dgm:pt modelId="{2B07F9CB-1309-4471-803E-84B8FB9518D6}" type="pres">
      <dgm:prSet presAssocID="{7CAB95D7-9A53-4A99-998E-F0DAEC1248D1}" presName="hierChild5" presStyleCnt="0"/>
      <dgm:spPr/>
    </dgm:pt>
    <dgm:pt modelId="{18F6EBB5-6082-40C6-97E1-5FAD3D20BC68}" type="pres">
      <dgm:prSet presAssocID="{9BEB8224-ED07-41B5-9460-B9D5C4624578}" presName="Name64" presStyleLbl="parChTrans1D2" presStyleIdx="1" presStyleCnt="7"/>
      <dgm:spPr/>
      <dgm:t>
        <a:bodyPr/>
        <a:lstStyle/>
        <a:p>
          <a:endParaRPr lang="en-US"/>
        </a:p>
      </dgm:t>
    </dgm:pt>
    <dgm:pt modelId="{5AB1F3D7-0D24-428B-A66E-669ED2EEEA23}" type="pres">
      <dgm:prSet presAssocID="{166C2DA0-8F89-4457-BC7B-38CBFF17F4FB}" presName="hierRoot2" presStyleCnt="0">
        <dgm:presLayoutVars>
          <dgm:hierBranch val="init"/>
        </dgm:presLayoutVars>
      </dgm:prSet>
      <dgm:spPr/>
    </dgm:pt>
    <dgm:pt modelId="{0AA6C607-1583-4E1F-8EFC-82197725C1E3}" type="pres">
      <dgm:prSet presAssocID="{166C2DA0-8F89-4457-BC7B-38CBFF17F4FB}" presName="rootComposite" presStyleCnt="0"/>
      <dgm:spPr/>
    </dgm:pt>
    <dgm:pt modelId="{B143EE1C-1E75-414B-8F71-479DFCFFE28B}" type="pres">
      <dgm:prSet presAssocID="{166C2DA0-8F89-4457-BC7B-38CBFF17F4F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A8D4F-EB45-4DF1-8513-3AE2828B6E57}" type="pres">
      <dgm:prSet presAssocID="{166C2DA0-8F89-4457-BC7B-38CBFF17F4FB}" presName="rootConnector" presStyleLbl="node2" presStyleIdx="1" presStyleCnt="7"/>
      <dgm:spPr/>
      <dgm:t>
        <a:bodyPr/>
        <a:lstStyle/>
        <a:p>
          <a:endParaRPr lang="en-US"/>
        </a:p>
      </dgm:t>
    </dgm:pt>
    <dgm:pt modelId="{ECA6657D-A87D-4718-A384-149C0B0CC21E}" type="pres">
      <dgm:prSet presAssocID="{166C2DA0-8F89-4457-BC7B-38CBFF17F4FB}" presName="hierChild4" presStyleCnt="0"/>
      <dgm:spPr/>
    </dgm:pt>
    <dgm:pt modelId="{B16A9751-C866-5D47-B042-19F87766F2D3}" type="pres">
      <dgm:prSet presAssocID="{FD662029-4BBA-B54E-B50D-1C14C8C6678F}" presName="Name64" presStyleLbl="parChTrans1D3" presStyleIdx="1" presStyleCnt="7"/>
      <dgm:spPr/>
      <dgm:t>
        <a:bodyPr/>
        <a:lstStyle/>
        <a:p>
          <a:endParaRPr lang="en-US"/>
        </a:p>
      </dgm:t>
    </dgm:pt>
    <dgm:pt modelId="{99AB9E74-B81E-AB4F-9E2A-FE955B2AE058}" type="pres">
      <dgm:prSet presAssocID="{425EC235-BDE6-F444-86F5-77C46F872FC3}" presName="hierRoot2" presStyleCnt="0">
        <dgm:presLayoutVars>
          <dgm:hierBranch val="init"/>
        </dgm:presLayoutVars>
      </dgm:prSet>
      <dgm:spPr/>
    </dgm:pt>
    <dgm:pt modelId="{3AB9DB95-9A92-8D40-AA4C-3A1BAB2E74F8}" type="pres">
      <dgm:prSet presAssocID="{425EC235-BDE6-F444-86F5-77C46F872FC3}" presName="rootComposite" presStyleCnt="0"/>
      <dgm:spPr/>
    </dgm:pt>
    <dgm:pt modelId="{4A138403-0DF5-E94F-AF87-27E4EC0EB13E}" type="pres">
      <dgm:prSet presAssocID="{425EC235-BDE6-F444-86F5-77C46F872FC3}" presName="rootText" presStyleLbl="node3" presStyleIdx="1" presStyleCnt="7" custScaleX="99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1C8C4-C916-E54C-97C4-F8F5B044BD6B}" type="pres">
      <dgm:prSet presAssocID="{425EC235-BDE6-F444-86F5-77C46F872FC3}" presName="rootConnector" presStyleLbl="node3" presStyleIdx="1" presStyleCnt="7"/>
      <dgm:spPr/>
      <dgm:t>
        <a:bodyPr/>
        <a:lstStyle/>
        <a:p>
          <a:endParaRPr lang="en-US"/>
        </a:p>
      </dgm:t>
    </dgm:pt>
    <dgm:pt modelId="{4BBAF3B5-1688-A746-81C7-B4A33691C13E}" type="pres">
      <dgm:prSet presAssocID="{425EC235-BDE6-F444-86F5-77C46F872FC3}" presName="hierChild4" presStyleCnt="0"/>
      <dgm:spPr/>
    </dgm:pt>
    <dgm:pt modelId="{17F988E3-8329-D448-A323-C3CC46C27BCF}" type="pres">
      <dgm:prSet presAssocID="{425EC235-BDE6-F444-86F5-77C46F872FC3}" presName="hierChild5" presStyleCnt="0"/>
      <dgm:spPr/>
    </dgm:pt>
    <dgm:pt modelId="{5592E63F-EC9D-4CB3-AA94-231EBCBA44DC}" type="pres">
      <dgm:prSet presAssocID="{166C2DA0-8F89-4457-BC7B-38CBFF17F4FB}" presName="hierChild5" presStyleCnt="0"/>
      <dgm:spPr/>
    </dgm:pt>
    <dgm:pt modelId="{C719B944-E9AF-42B6-86C5-8F92780E86CE}" type="pres">
      <dgm:prSet presAssocID="{545A4857-585B-4DC3-9262-3A46BE0111B4}" presName="Name64" presStyleLbl="parChTrans1D2" presStyleIdx="2" presStyleCnt="7"/>
      <dgm:spPr/>
      <dgm:t>
        <a:bodyPr/>
        <a:lstStyle/>
        <a:p>
          <a:endParaRPr lang="en-US"/>
        </a:p>
      </dgm:t>
    </dgm:pt>
    <dgm:pt modelId="{085FD88E-C3CA-4BD7-AC4B-AB46CDE082B5}" type="pres">
      <dgm:prSet presAssocID="{45423EEA-2E61-4648-9455-476BDE13D03A}" presName="hierRoot2" presStyleCnt="0">
        <dgm:presLayoutVars>
          <dgm:hierBranch val="init"/>
        </dgm:presLayoutVars>
      </dgm:prSet>
      <dgm:spPr/>
    </dgm:pt>
    <dgm:pt modelId="{BF1B4E69-F7F7-4171-8789-0820AF661102}" type="pres">
      <dgm:prSet presAssocID="{45423EEA-2E61-4648-9455-476BDE13D03A}" presName="rootComposite" presStyleCnt="0"/>
      <dgm:spPr/>
    </dgm:pt>
    <dgm:pt modelId="{97718D7D-35C5-4F02-A544-A35EA42BE3EA}" type="pres">
      <dgm:prSet presAssocID="{45423EEA-2E61-4648-9455-476BDE13D03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8EB5-5AD8-4214-81E0-711617AE9071}" type="pres">
      <dgm:prSet presAssocID="{45423EEA-2E61-4648-9455-476BDE13D03A}" presName="rootConnector" presStyleLbl="node2" presStyleIdx="2" presStyleCnt="7"/>
      <dgm:spPr/>
      <dgm:t>
        <a:bodyPr/>
        <a:lstStyle/>
        <a:p>
          <a:endParaRPr lang="en-US"/>
        </a:p>
      </dgm:t>
    </dgm:pt>
    <dgm:pt modelId="{61964F52-B448-47A0-86F1-E1B4F00487E1}" type="pres">
      <dgm:prSet presAssocID="{45423EEA-2E61-4648-9455-476BDE13D03A}" presName="hierChild4" presStyleCnt="0"/>
      <dgm:spPr/>
    </dgm:pt>
    <dgm:pt modelId="{28DA2B3B-CA04-4E92-82C7-602606D51500}" type="pres">
      <dgm:prSet presAssocID="{3482F915-F36F-4BAE-BF81-55134407B9BE}" presName="Name64" presStyleLbl="parChTrans1D3" presStyleIdx="2" presStyleCnt="7"/>
      <dgm:spPr/>
      <dgm:t>
        <a:bodyPr/>
        <a:lstStyle/>
        <a:p>
          <a:endParaRPr lang="en-US"/>
        </a:p>
      </dgm:t>
    </dgm:pt>
    <dgm:pt modelId="{87D99697-A2C0-44E3-B55A-3735F74EF6EF}" type="pres">
      <dgm:prSet presAssocID="{F6F256AD-E03D-4417-96D6-5F5BA2C67D91}" presName="hierRoot2" presStyleCnt="0">
        <dgm:presLayoutVars>
          <dgm:hierBranch val="init"/>
        </dgm:presLayoutVars>
      </dgm:prSet>
      <dgm:spPr/>
    </dgm:pt>
    <dgm:pt modelId="{F42688F4-82B7-4941-98E5-45B17F80A598}" type="pres">
      <dgm:prSet presAssocID="{F6F256AD-E03D-4417-96D6-5F5BA2C67D91}" presName="rootComposite" presStyleCnt="0"/>
      <dgm:spPr/>
    </dgm:pt>
    <dgm:pt modelId="{CE44F219-4BCB-41BF-B882-CC8ECBF932CE}" type="pres">
      <dgm:prSet presAssocID="{F6F256AD-E03D-4417-96D6-5F5BA2C67D91}" presName="rootText" presStyleLbl="node3" presStyleIdx="2" presStyleCnt="7" custScaleX="100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C7669-2357-42DB-BFA0-9CA58AEF24EA}" type="pres">
      <dgm:prSet presAssocID="{F6F256AD-E03D-4417-96D6-5F5BA2C67D91}" presName="rootConnector" presStyleLbl="node3" presStyleIdx="2" presStyleCnt="7"/>
      <dgm:spPr/>
      <dgm:t>
        <a:bodyPr/>
        <a:lstStyle/>
        <a:p>
          <a:endParaRPr lang="en-US"/>
        </a:p>
      </dgm:t>
    </dgm:pt>
    <dgm:pt modelId="{FAA78C5C-A70E-4A25-8D0D-049E061B571E}" type="pres">
      <dgm:prSet presAssocID="{F6F256AD-E03D-4417-96D6-5F5BA2C67D91}" presName="hierChild4" presStyleCnt="0"/>
      <dgm:spPr/>
    </dgm:pt>
    <dgm:pt modelId="{7C5425D5-6793-4544-ABE0-15B50F64C2E0}" type="pres">
      <dgm:prSet presAssocID="{F6F256AD-E03D-4417-96D6-5F5BA2C67D91}" presName="hierChild5" presStyleCnt="0"/>
      <dgm:spPr/>
    </dgm:pt>
    <dgm:pt modelId="{E03B10AF-F363-4D24-8FD3-15FF369866E2}" type="pres">
      <dgm:prSet presAssocID="{45423EEA-2E61-4648-9455-476BDE13D03A}" presName="hierChild5" presStyleCnt="0"/>
      <dgm:spPr/>
    </dgm:pt>
    <dgm:pt modelId="{C65D8507-05A8-4FB9-BF71-10810BF06894}" type="pres">
      <dgm:prSet presAssocID="{D2296402-8182-4D90-8B12-78581C938722}" presName="Name64" presStyleLbl="parChTrans1D2" presStyleIdx="3" presStyleCnt="7"/>
      <dgm:spPr/>
      <dgm:t>
        <a:bodyPr/>
        <a:lstStyle/>
        <a:p>
          <a:endParaRPr lang="en-US"/>
        </a:p>
      </dgm:t>
    </dgm:pt>
    <dgm:pt modelId="{B4F8A213-F03D-448D-B85C-EAA75A92FAD9}" type="pres">
      <dgm:prSet presAssocID="{348E16DF-A019-4925-ABFB-9BBBB61E24AB}" presName="hierRoot2" presStyleCnt="0">
        <dgm:presLayoutVars>
          <dgm:hierBranch val="init"/>
        </dgm:presLayoutVars>
      </dgm:prSet>
      <dgm:spPr/>
    </dgm:pt>
    <dgm:pt modelId="{9EF6D1BF-CD67-451B-AEA3-D69A08D18900}" type="pres">
      <dgm:prSet presAssocID="{348E16DF-A019-4925-ABFB-9BBBB61E24AB}" presName="rootComposite" presStyleCnt="0"/>
      <dgm:spPr/>
    </dgm:pt>
    <dgm:pt modelId="{7591CF43-CADE-4A8C-BB02-A91386425E81}" type="pres">
      <dgm:prSet presAssocID="{348E16DF-A019-4925-ABFB-9BBBB61E24A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94FE0-73F0-4BE0-803F-E1A56F2DDEF5}" type="pres">
      <dgm:prSet presAssocID="{348E16DF-A019-4925-ABFB-9BBBB61E24AB}" presName="rootConnector" presStyleLbl="node2" presStyleIdx="3" presStyleCnt="7"/>
      <dgm:spPr/>
      <dgm:t>
        <a:bodyPr/>
        <a:lstStyle/>
        <a:p>
          <a:endParaRPr lang="en-US"/>
        </a:p>
      </dgm:t>
    </dgm:pt>
    <dgm:pt modelId="{4A9547FA-6055-46EB-AB4D-31870CBA8F8E}" type="pres">
      <dgm:prSet presAssocID="{348E16DF-A019-4925-ABFB-9BBBB61E24AB}" presName="hierChild4" presStyleCnt="0"/>
      <dgm:spPr/>
    </dgm:pt>
    <dgm:pt modelId="{94C83EEE-D2D0-4073-A472-979269F61235}" type="pres">
      <dgm:prSet presAssocID="{C3678E34-BA3B-4C7D-A880-646BFB2320EC}" presName="Name64" presStyleLbl="parChTrans1D3" presStyleIdx="3" presStyleCnt="7"/>
      <dgm:spPr/>
      <dgm:t>
        <a:bodyPr/>
        <a:lstStyle/>
        <a:p>
          <a:endParaRPr lang="en-US"/>
        </a:p>
      </dgm:t>
    </dgm:pt>
    <dgm:pt modelId="{98C53433-512A-408C-98E1-A1830C0490EC}" type="pres">
      <dgm:prSet presAssocID="{C187E28F-67FA-4944-A333-477CF017A6C7}" presName="hierRoot2" presStyleCnt="0">
        <dgm:presLayoutVars>
          <dgm:hierBranch val="init"/>
        </dgm:presLayoutVars>
      </dgm:prSet>
      <dgm:spPr/>
    </dgm:pt>
    <dgm:pt modelId="{3DB8B76D-3E1B-4B75-B6A3-5DA90745D735}" type="pres">
      <dgm:prSet presAssocID="{C187E28F-67FA-4944-A333-477CF017A6C7}" presName="rootComposite" presStyleCnt="0"/>
      <dgm:spPr/>
    </dgm:pt>
    <dgm:pt modelId="{F103C768-6D81-4EA4-B09E-415DB9186419}" type="pres">
      <dgm:prSet presAssocID="{C187E28F-67FA-4944-A333-477CF017A6C7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84A17-0C47-4DBC-9AA8-E1CEC59375AB}" type="pres">
      <dgm:prSet presAssocID="{C187E28F-67FA-4944-A333-477CF017A6C7}" presName="rootConnector" presStyleLbl="node3" presStyleIdx="3" presStyleCnt="7"/>
      <dgm:spPr/>
      <dgm:t>
        <a:bodyPr/>
        <a:lstStyle/>
        <a:p>
          <a:endParaRPr lang="en-US"/>
        </a:p>
      </dgm:t>
    </dgm:pt>
    <dgm:pt modelId="{2A6EAF06-7459-424D-BE6D-0DAC182D3DD2}" type="pres">
      <dgm:prSet presAssocID="{C187E28F-67FA-4944-A333-477CF017A6C7}" presName="hierChild4" presStyleCnt="0"/>
      <dgm:spPr/>
    </dgm:pt>
    <dgm:pt modelId="{06E4CF0D-C6BF-460C-ADB1-4CBE23C27B70}" type="pres">
      <dgm:prSet presAssocID="{F67BEF6E-968F-4DCF-94E7-7D03FAEFBE50}" presName="Name64" presStyleLbl="parChTrans1D4" presStyleIdx="0" presStyleCnt="4"/>
      <dgm:spPr/>
      <dgm:t>
        <a:bodyPr/>
        <a:lstStyle/>
        <a:p>
          <a:endParaRPr lang="en-US"/>
        </a:p>
      </dgm:t>
    </dgm:pt>
    <dgm:pt modelId="{F2E2138C-E4C7-4247-92C0-24E10C9360F5}" type="pres">
      <dgm:prSet presAssocID="{541EE2D7-43DE-4264-BD3C-1119662B0D2D}" presName="hierRoot2" presStyleCnt="0">
        <dgm:presLayoutVars>
          <dgm:hierBranch val="init"/>
        </dgm:presLayoutVars>
      </dgm:prSet>
      <dgm:spPr/>
    </dgm:pt>
    <dgm:pt modelId="{A45AB0BE-AB5C-4397-AE1F-DC5440489146}" type="pres">
      <dgm:prSet presAssocID="{541EE2D7-43DE-4264-BD3C-1119662B0D2D}" presName="rootComposite" presStyleCnt="0"/>
      <dgm:spPr/>
    </dgm:pt>
    <dgm:pt modelId="{E87D371B-AB2F-41A9-B93D-F60DBE8AD9EE}" type="pres">
      <dgm:prSet presAssocID="{541EE2D7-43DE-4264-BD3C-1119662B0D2D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F2CFA-5258-4099-9CEB-41AA884D5EA2}" type="pres">
      <dgm:prSet presAssocID="{541EE2D7-43DE-4264-BD3C-1119662B0D2D}" presName="rootConnector" presStyleLbl="node4" presStyleIdx="0" presStyleCnt="4"/>
      <dgm:spPr/>
      <dgm:t>
        <a:bodyPr/>
        <a:lstStyle/>
        <a:p>
          <a:endParaRPr lang="en-US"/>
        </a:p>
      </dgm:t>
    </dgm:pt>
    <dgm:pt modelId="{9695F657-5160-4896-8D05-C58D70711768}" type="pres">
      <dgm:prSet presAssocID="{541EE2D7-43DE-4264-BD3C-1119662B0D2D}" presName="hierChild4" presStyleCnt="0"/>
      <dgm:spPr/>
    </dgm:pt>
    <dgm:pt modelId="{F34B651E-FDCC-4784-B4F6-DA02867CE5B7}" type="pres">
      <dgm:prSet presAssocID="{541EE2D7-43DE-4264-BD3C-1119662B0D2D}" presName="hierChild5" presStyleCnt="0"/>
      <dgm:spPr/>
    </dgm:pt>
    <dgm:pt modelId="{B44DF870-EBFD-461D-BE54-55EE9C39A5AC}" type="pres">
      <dgm:prSet presAssocID="{B4A6E8B8-34CC-470C-B011-5F7EAA18CF37}" presName="Name64" presStyleLbl="parChTrans1D4" presStyleIdx="1" presStyleCnt="4"/>
      <dgm:spPr/>
      <dgm:t>
        <a:bodyPr/>
        <a:lstStyle/>
        <a:p>
          <a:endParaRPr lang="en-US"/>
        </a:p>
      </dgm:t>
    </dgm:pt>
    <dgm:pt modelId="{C5DE12FB-6FC0-4C60-A3B7-15268050EE96}" type="pres">
      <dgm:prSet presAssocID="{01EDFAF9-2B1D-4BA0-BD95-6F1043D4B981}" presName="hierRoot2" presStyleCnt="0">
        <dgm:presLayoutVars>
          <dgm:hierBranch val="init"/>
        </dgm:presLayoutVars>
      </dgm:prSet>
      <dgm:spPr/>
    </dgm:pt>
    <dgm:pt modelId="{4042F869-DB3D-40A8-8EEC-DAA0D22C55A1}" type="pres">
      <dgm:prSet presAssocID="{01EDFAF9-2B1D-4BA0-BD95-6F1043D4B981}" presName="rootComposite" presStyleCnt="0"/>
      <dgm:spPr/>
    </dgm:pt>
    <dgm:pt modelId="{79F54981-AF16-4E50-A15C-AD527B132AEA}" type="pres">
      <dgm:prSet presAssocID="{01EDFAF9-2B1D-4BA0-BD95-6F1043D4B98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DC92A-2552-48CB-AEBF-A83C1F1859FE}" type="pres">
      <dgm:prSet presAssocID="{01EDFAF9-2B1D-4BA0-BD95-6F1043D4B981}" presName="rootConnector" presStyleLbl="node4" presStyleIdx="1" presStyleCnt="4"/>
      <dgm:spPr/>
      <dgm:t>
        <a:bodyPr/>
        <a:lstStyle/>
        <a:p>
          <a:endParaRPr lang="en-US"/>
        </a:p>
      </dgm:t>
    </dgm:pt>
    <dgm:pt modelId="{E6283D67-F99B-4A37-AF0E-A92666D8B3A1}" type="pres">
      <dgm:prSet presAssocID="{01EDFAF9-2B1D-4BA0-BD95-6F1043D4B981}" presName="hierChild4" presStyleCnt="0"/>
      <dgm:spPr/>
    </dgm:pt>
    <dgm:pt modelId="{4FA24729-7542-402F-A1E4-1F25763CA9B0}" type="pres">
      <dgm:prSet presAssocID="{01EDFAF9-2B1D-4BA0-BD95-6F1043D4B981}" presName="hierChild5" presStyleCnt="0"/>
      <dgm:spPr/>
    </dgm:pt>
    <dgm:pt modelId="{E1B0237F-461E-5146-ACBD-1A1E55D0524E}" type="pres">
      <dgm:prSet presAssocID="{23567E22-D7D3-9C4D-A955-5D48473682F2}" presName="Name64" presStyleLbl="parChTrans1D4" presStyleIdx="2" presStyleCnt="4"/>
      <dgm:spPr/>
      <dgm:t>
        <a:bodyPr/>
        <a:lstStyle/>
        <a:p>
          <a:endParaRPr lang="en-US"/>
        </a:p>
      </dgm:t>
    </dgm:pt>
    <dgm:pt modelId="{EBB6E1C3-E767-674E-A9FF-35B811F6F312}" type="pres">
      <dgm:prSet presAssocID="{7DB433E8-9C4E-3146-852C-A0AAAF2D7396}" presName="hierRoot2" presStyleCnt="0">
        <dgm:presLayoutVars>
          <dgm:hierBranch val="init"/>
        </dgm:presLayoutVars>
      </dgm:prSet>
      <dgm:spPr/>
    </dgm:pt>
    <dgm:pt modelId="{AB0F54A2-49C4-F645-A2DB-7A62CE41874A}" type="pres">
      <dgm:prSet presAssocID="{7DB433E8-9C4E-3146-852C-A0AAAF2D7396}" presName="rootComposite" presStyleCnt="0"/>
      <dgm:spPr/>
    </dgm:pt>
    <dgm:pt modelId="{96420662-D449-5A49-8AB6-C53C901C18B0}" type="pres">
      <dgm:prSet presAssocID="{7DB433E8-9C4E-3146-852C-A0AAAF2D7396}" presName="rootText" presStyleLbl="node4" presStyleIdx="2" presStyleCnt="4" custScaleX="98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ECC06-67B3-564E-9A02-F5900054E58C}" type="pres">
      <dgm:prSet presAssocID="{7DB433E8-9C4E-3146-852C-A0AAAF2D7396}" presName="rootConnector" presStyleLbl="node4" presStyleIdx="2" presStyleCnt="4"/>
      <dgm:spPr/>
      <dgm:t>
        <a:bodyPr/>
        <a:lstStyle/>
        <a:p>
          <a:endParaRPr lang="en-US"/>
        </a:p>
      </dgm:t>
    </dgm:pt>
    <dgm:pt modelId="{47F4886E-05DA-0645-8C8F-11134DC49259}" type="pres">
      <dgm:prSet presAssocID="{7DB433E8-9C4E-3146-852C-A0AAAF2D7396}" presName="hierChild4" presStyleCnt="0"/>
      <dgm:spPr/>
    </dgm:pt>
    <dgm:pt modelId="{D9ABEC9D-6074-C44D-A1FF-6854B643F350}" type="pres">
      <dgm:prSet presAssocID="{7DB433E8-9C4E-3146-852C-A0AAAF2D7396}" presName="hierChild5" presStyleCnt="0"/>
      <dgm:spPr/>
    </dgm:pt>
    <dgm:pt modelId="{5BF69A06-5053-4418-A212-BAECB40BE5DE}" type="pres">
      <dgm:prSet presAssocID="{51429360-381E-48D2-8920-F87537ED7299}" presName="Name64" presStyleLbl="parChTrans1D4" presStyleIdx="3" presStyleCnt="4"/>
      <dgm:spPr/>
      <dgm:t>
        <a:bodyPr/>
        <a:lstStyle/>
        <a:p>
          <a:endParaRPr lang="en-US"/>
        </a:p>
      </dgm:t>
    </dgm:pt>
    <dgm:pt modelId="{643D920A-DF9E-4943-89B9-5B74543A90CA}" type="pres">
      <dgm:prSet presAssocID="{28729C4E-DBFD-4AEF-AC2F-FD1E4A01CB1D}" presName="hierRoot2" presStyleCnt="0">
        <dgm:presLayoutVars>
          <dgm:hierBranch val="init"/>
        </dgm:presLayoutVars>
      </dgm:prSet>
      <dgm:spPr/>
    </dgm:pt>
    <dgm:pt modelId="{53A4D21E-3BA4-4602-B190-938E385E796A}" type="pres">
      <dgm:prSet presAssocID="{28729C4E-DBFD-4AEF-AC2F-FD1E4A01CB1D}" presName="rootComposite" presStyleCnt="0"/>
      <dgm:spPr/>
    </dgm:pt>
    <dgm:pt modelId="{3C1D0310-13C9-404C-8E05-7AE40CBF8B4E}" type="pres">
      <dgm:prSet presAssocID="{28729C4E-DBFD-4AEF-AC2F-FD1E4A01CB1D}" presName="rootText" presStyleLbl="node4" presStyleIdx="3" presStyleCnt="4" custScaleX="96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C2BE2-43A2-482D-8A76-EB165B4DB3F7}" type="pres">
      <dgm:prSet presAssocID="{28729C4E-DBFD-4AEF-AC2F-FD1E4A01CB1D}" presName="rootConnector" presStyleLbl="node4" presStyleIdx="3" presStyleCnt="4"/>
      <dgm:spPr/>
      <dgm:t>
        <a:bodyPr/>
        <a:lstStyle/>
        <a:p>
          <a:endParaRPr lang="en-US"/>
        </a:p>
      </dgm:t>
    </dgm:pt>
    <dgm:pt modelId="{3A386063-3B7F-41D5-9241-29904DF10D0F}" type="pres">
      <dgm:prSet presAssocID="{28729C4E-DBFD-4AEF-AC2F-FD1E4A01CB1D}" presName="hierChild4" presStyleCnt="0"/>
      <dgm:spPr/>
    </dgm:pt>
    <dgm:pt modelId="{ECB3F665-D790-4138-B410-2266D6E349A2}" type="pres">
      <dgm:prSet presAssocID="{28729C4E-DBFD-4AEF-AC2F-FD1E4A01CB1D}" presName="hierChild5" presStyleCnt="0"/>
      <dgm:spPr/>
    </dgm:pt>
    <dgm:pt modelId="{2D9D0CE9-FA58-4CA1-A2A3-261B5C925A39}" type="pres">
      <dgm:prSet presAssocID="{C187E28F-67FA-4944-A333-477CF017A6C7}" presName="hierChild5" presStyleCnt="0"/>
      <dgm:spPr/>
    </dgm:pt>
    <dgm:pt modelId="{B4215FCA-867D-46FE-B85A-482520571157}" type="pres">
      <dgm:prSet presAssocID="{348E16DF-A019-4925-ABFB-9BBBB61E24AB}" presName="hierChild5" presStyleCnt="0"/>
      <dgm:spPr/>
    </dgm:pt>
    <dgm:pt modelId="{AA7E7E4A-4738-42B8-BBBC-C1EDBA002970}" type="pres">
      <dgm:prSet presAssocID="{1E8CA91E-D65B-4999-8C39-B42DD473AB1B}" presName="Name64" presStyleLbl="parChTrans1D2" presStyleIdx="4" presStyleCnt="7"/>
      <dgm:spPr/>
      <dgm:t>
        <a:bodyPr/>
        <a:lstStyle/>
        <a:p>
          <a:endParaRPr lang="en-US"/>
        </a:p>
      </dgm:t>
    </dgm:pt>
    <dgm:pt modelId="{3E4CA503-DEAE-4C29-86C6-95DBD11B96CB}" type="pres">
      <dgm:prSet presAssocID="{AC5DDA01-9FA1-40AD-8C13-8B11A24A03A1}" presName="hierRoot2" presStyleCnt="0">
        <dgm:presLayoutVars>
          <dgm:hierBranch val="init"/>
        </dgm:presLayoutVars>
      </dgm:prSet>
      <dgm:spPr/>
    </dgm:pt>
    <dgm:pt modelId="{922F5254-7E26-4B36-B1CA-2BAADD6E761E}" type="pres">
      <dgm:prSet presAssocID="{AC5DDA01-9FA1-40AD-8C13-8B11A24A03A1}" presName="rootComposite" presStyleCnt="0"/>
      <dgm:spPr/>
    </dgm:pt>
    <dgm:pt modelId="{2A6970BE-19C5-44CD-9C2C-DB40DB11790B}" type="pres">
      <dgm:prSet presAssocID="{AC5DDA01-9FA1-40AD-8C13-8B11A24A03A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0C7-1627-4606-B975-4FD37DEC1467}" type="pres">
      <dgm:prSet presAssocID="{AC5DDA01-9FA1-40AD-8C13-8B11A24A03A1}" presName="rootConnector" presStyleLbl="node2" presStyleIdx="4" presStyleCnt="7"/>
      <dgm:spPr/>
      <dgm:t>
        <a:bodyPr/>
        <a:lstStyle/>
        <a:p>
          <a:endParaRPr lang="en-US"/>
        </a:p>
      </dgm:t>
    </dgm:pt>
    <dgm:pt modelId="{1C8EB2CF-22B8-489B-8854-B942F02BAA8D}" type="pres">
      <dgm:prSet presAssocID="{AC5DDA01-9FA1-40AD-8C13-8B11A24A03A1}" presName="hierChild4" presStyleCnt="0"/>
      <dgm:spPr/>
    </dgm:pt>
    <dgm:pt modelId="{C97EAC7B-920D-4FC7-A6CB-FB3CB12C6D6B}" type="pres">
      <dgm:prSet presAssocID="{6F23A282-8B66-432A-8FDB-38930AE8A4F4}" presName="Name64" presStyleLbl="parChTrans1D3" presStyleIdx="4" presStyleCnt="7"/>
      <dgm:spPr/>
      <dgm:t>
        <a:bodyPr/>
        <a:lstStyle/>
        <a:p>
          <a:endParaRPr lang="en-US"/>
        </a:p>
      </dgm:t>
    </dgm:pt>
    <dgm:pt modelId="{44B0A51B-64DB-4A16-897E-ABF070E47F30}" type="pres">
      <dgm:prSet presAssocID="{0F0BF06C-5662-4E6F-A67D-CBC52008C9CA}" presName="hierRoot2" presStyleCnt="0">
        <dgm:presLayoutVars>
          <dgm:hierBranch val="init"/>
        </dgm:presLayoutVars>
      </dgm:prSet>
      <dgm:spPr/>
    </dgm:pt>
    <dgm:pt modelId="{A8CFAF58-8B34-48C0-9D8F-B6D1FC13C542}" type="pres">
      <dgm:prSet presAssocID="{0F0BF06C-5662-4E6F-A67D-CBC52008C9CA}" presName="rootComposite" presStyleCnt="0"/>
      <dgm:spPr/>
    </dgm:pt>
    <dgm:pt modelId="{AE849878-1885-4A34-9552-DAAA002FA0B7}" type="pres">
      <dgm:prSet presAssocID="{0F0BF06C-5662-4E6F-A67D-CBC52008C9CA}" presName="rootText" presStyleLbl="node3" presStyleIdx="4" presStyleCnt="7" custScaleX="102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F6B36-4713-4E85-8B16-5D043E9C3B5B}" type="pres">
      <dgm:prSet presAssocID="{0F0BF06C-5662-4E6F-A67D-CBC52008C9CA}" presName="rootConnector" presStyleLbl="node3" presStyleIdx="4" presStyleCnt="7"/>
      <dgm:spPr/>
      <dgm:t>
        <a:bodyPr/>
        <a:lstStyle/>
        <a:p>
          <a:endParaRPr lang="en-US"/>
        </a:p>
      </dgm:t>
    </dgm:pt>
    <dgm:pt modelId="{B52C1853-FB97-4867-B728-62547FB8A423}" type="pres">
      <dgm:prSet presAssocID="{0F0BF06C-5662-4E6F-A67D-CBC52008C9CA}" presName="hierChild4" presStyleCnt="0"/>
      <dgm:spPr/>
    </dgm:pt>
    <dgm:pt modelId="{5CD77797-A1CB-4952-8D5B-BB93F1B86D07}" type="pres">
      <dgm:prSet presAssocID="{0F0BF06C-5662-4E6F-A67D-CBC52008C9CA}" presName="hierChild5" presStyleCnt="0"/>
      <dgm:spPr/>
    </dgm:pt>
    <dgm:pt modelId="{7468D847-2A39-4E46-8FB2-9405C2152F0F}" type="pres">
      <dgm:prSet presAssocID="{AC5DDA01-9FA1-40AD-8C13-8B11A24A03A1}" presName="hierChild5" presStyleCnt="0"/>
      <dgm:spPr/>
    </dgm:pt>
    <dgm:pt modelId="{2690B475-DA7E-465A-A5C4-DF727E628C82}" type="pres">
      <dgm:prSet presAssocID="{BE652C1B-7F13-42FD-9687-86122C7BDA51}" presName="Name64" presStyleLbl="parChTrans1D2" presStyleIdx="5" presStyleCnt="7"/>
      <dgm:spPr/>
      <dgm:t>
        <a:bodyPr/>
        <a:lstStyle/>
        <a:p>
          <a:endParaRPr lang="en-US"/>
        </a:p>
      </dgm:t>
    </dgm:pt>
    <dgm:pt modelId="{F862F840-D342-47EE-A0E2-436118E624C9}" type="pres">
      <dgm:prSet presAssocID="{C3FB0E98-82D1-4125-956F-85514E8C9F77}" presName="hierRoot2" presStyleCnt="0">
        <dgm:presLayoutVars>
          <dgm:hierBranch val="init"/>
        </dgm:presLayoutVars>
      </dgm:prSet>
      <dgm:spPr/>
    </dgm:pt>
    <dgm:pt modelId="{D4AA4760-D12D-4D90-80EE-2F5DDC6CC776}" type="pres">
      <dgm:prSet presAssocID="{C3FB0E98-82D1-4125-956F-85514E8C9F77}" presName="rootComposite" presStyleCnt="0"/>
      <dgm:spPr/>
    </dgm:pt>
    <dgm:pt modelId="{835D6D80-B65B-4ADE-9646-F0DDFDC52F2E}" type="pres">
      <dgm:prSet presAssocID="{C3FB0E98-82D1-4125-956F-85514E8C9F7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4F880-2ECB-45C0-972A-F70EE9B4FEFC}" type="pres">
      <dgm:prSet presAssocID="{C3FB0E98-82D1-4125-956F-85514E8C9F77}" presName="rootConnector" presStyleLbl="node2" presStyleIdx="5" presStyleCnt="7"/>
      <dgm:spPr/>
      <dgm:t>
        <a:bodyPr/>
        <a:lstStyle/>
        <a:p>
          <a:endParaRPr lang="en-US"/>
        </a:p>
      </dgm:t>
    </dgm:pt>
    <dgm:pt modelId="{479C8382-6C92-4D9D-BFFB-AF73AA3BCF54}" type="pres">
      <dgm:prSet presAssocID="{C3FB0E98-82D1-4125-956F-85514E8C9F77}" presName="hierChild4" presStyleCnt="0"/>
      <dgm:spPr/>
    </dgm:pt>
    <dgm:pt modelId="{C5D93B1E-88AC-4541-AE19-E11F7CBE7564}" type="pres">
      <dgm:prSet presAssocID="{9078B4C0-DDAC-40E0-B612-F3D784C57ABE}" presName="Name64" presStyleLbl="parChTrans1D3" presStyleIdx="5" presStyleCnt="7"/>
      <dgm:spPr/>
      <dgm:t>
        <a:bodyPr/>
        <a:lstStyle/>
        <a:p>
          <a:endParaRPr lang="en-US"/>
        </a:p>
      </dgm:t>
    </dgm:pt>
    <dgm:pt modelId="{EF2BDBFD-83A1-4E32-9F0A-1D606C7532C8}" type="pres">
      <dgm:prSet presAssocID="{9DDDA7CE-D2EC-40BD-8CCA-730E8B1B9D28}" presName="hierRoot2" presStyleCnt="0">
        <dgm:presLayoutVars>
          <dgm:hierBranch val="init"/>
        </dgm:presLayoutVars>
      </dgm:prSet>
      <dgm:spPr/>
    </dgm:pt>
    <dgm:pt modelId="{DA5903F0-77D9-4DB5-9C0B-447C0D41FAAD}" type="pres">
      <dgm:prSet presAssocID="{9DDDA7CE-D2EC-40BD-8CCA-730E8B1B9D28}" presName="rootComposite" presStyleCnt="0"/>
      <dgm:spPr/>
    </dgm:pt>
    <dgm:pt modelId="{4AC0B6AA-776E-405C-BC8B-B3C2DB0A21E2}" type="pres">
      <dgm:prSet presAssocID="{9DDDA7CE-D2EC-40BD-8CCA-730E8B1B9D28}" presName="rootText" presStyleLbl="node3" presStyleIdx="5" presStyleCnt="7" custScaleX="102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C47E9-1C9F-4963-B578-D76984FC79FB}" type="pres">
      <dgm:prSet presAssocID="{9DDDA7CE-D2EC-40BD-8CCA-730E8B1B9D28}" presName="rootConnector" presStyleLbl="node3" presStyleIdx="5" presStyleCnt="7"/>
      <dgm:spPr/>
      <dgm:t>
        <a:bodyPr/>
        <a:lstStyle/>
        <a:p>
          <a:endParaRPr lang="en-US"/>
        </a:p>
      </dgm:t>
    </dgm:pt>
    <dgm:pt modelId="{182AD26F-2821-43B8-AD77-0202B5EF230E}" type="pres">
      <dgm:prSet presAssocID="{9DDDA7CE-D2EC-40BD-8CCA-730E8B1B9D28}" presName="hierChild4" presStyleCnt="0"/>
      <dgm:spPr/>
    </dgm:pt>
    <dgm:pt modelId="{5C81694D-5AEE-4119-B705-6992BCF42106}" type="pres">
      <dgm:prSet presAssocID="{9DDDA7CE-D2EC-40BD-8CCA-730E8B1B9D28}" presName="hierChild5" presStyleCnt="0"/>
      <dgm:spPr/>
    </dgm:pt>
    <dgm:pt modelId="{F955F104-9D1E-4D18-93CC-42CF7669BCFD}" type="pres">
      <dgm:prSet presAssocID="{C3FB0E98-82D1-4125-956F-85514E8C9F77}" presName="hierChild5" presStyleCnt="0"/>
      <dgm:spPr/>
    </dgm:pt>
    <dgm:pt modelId="{A25961B8-CEEE-4660-9024-4AB757B676DD}" type="pres">
      <dgm:prSet presAssocID="{43FE3CD4-49BD-4B7D-977A-5A74C72C602D}" presName="Name64" presStyleLbl="parChTrans1D2" presStyleIdx="6" presStyleCnt="7"/>
      <dgm:spPr/>
      <dgm:t>
        <a:bodyPr/>
        <a:lstStyle/>
        <a:p>
          <a:endParaRPr lang="en-US"/>
        </a:p>
      </dgm:t>
    </dgm:pt>
    <dgm:pt modelId="{7535FEBD-1305-43E8-94B3-F5CEA9FF3D3D}" type="pres">
      <dgm:prSet presAssocID="{A83E3244-C966-48A9-9843-5A52D1D4EF44}" presName="hierRoot2" presStyleCnt="0">
        <dgm:presLayoutVars>
          <dgm:hierBranch val="init"/>
        </dgm:presLayoutVars>
      </dgm:prSet>
      <dgm:spPr/>
    </dgm:pt>
    <dgm:pt modelId="{62AA0AC5-DB01-4B4B-8837-4DABE742CDE4}" type="pres">
      <dgm:prSet presAssocID="{A83E3244-C966-48A9-9843-5A52D1D4EF44}" presName="rootComposite" presStyleCnt="0"/>
      <dgm:spPr/>
    </dgm:pt>
    <dgm:pt modelId="{046EA9C5-9488-49BA-A293-4F692DECB20F}" type="pres">
      <dgm:prSet presAssocID="{A83E3244-C966-48A9-9843-5A52D1D4EF44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0C835-62B5-412D-AA19-61597090A593}" type="pres">
      <dgm:prSet presAssocID="{A83E3244-C966-48A9-9843-5A52D1D4EF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3FD759C6-280A-48D3-B4C9-94CDD69176A9}" type="pres">
      <dgm:prSet presAssocID="{A83E3244-C966-48A9-9843-5A52D1D4EF44}" presName="hierChild4" presStyleCnt="0"/>
      <dgm:spPr/>
    </dgm:pt>
    <dgm:pt modelId="{FD46AEC6-FE3D-9A48-8EBB-5A30A5F0BE7A}" type="pres">
      <dgm:prSet presAssocID="{BFEE29F1-C5EE-2641-9162-FFB8EB1699CF}" presName="Name64" presStyleLbl="parChTrans1D3" presStyleIdx="6" presStyleCnt="7"/>
      <dgm:spPr/>
      <dgm:t>
        <a:bodyPr/>
        <a:lstStyle/>
        <a:p>
          <a:endParaRPr lang="en-US"/>
        </a:p>
      </dgm:t>
    </dgm:pt>
    <dgm:pt modelId="{9E1AF76B-8AB2-0C49-9E2D-02C03F35AE49}" type="pres">
      <dgm:prSet presAssocID="{44307387-6E42-DE4E-A2E8-3383D4FA71DB}" presName="hierRoot2" presStyleCnt="0">
        <dgm:presLayoutVars>
          <dgm:hierBranch val="init"/>
        </dgm:presLayoutVars>
      </dgm:prSet>
      <dgm:spPr/>
    </dgm:pt>
    <dgm:pt modelId="{4668B978-5D8A-6E42-8348-234ABBFFA5D0}" type="pres">
      <dgm:prSet presAssocID="{44307387-6E42-DE4E-A2E8-3383D4FA71DB}" presName="rootComposite" presStyleCnt="0"/>
      <dgm:spPr/>
    </dgm:pt>
    <dgm:pt modelId="{736D50C1-BD11-0940-8AE6-F9077211AABF}" type="pres">
      <dgm:prSet presAssocID="{44307387-6E42-DE4E-A2E8-3383D4FA71DB}" presName="rootText" presStyleLbl="node3" presStyleIdx="6" presStyleCnt="7" custScaleX="102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482F3-3935-DC4F-B692-0ECFA4A8B50B}" type="pres">
      <dgm:prSet presAssocID="{44307387-6E42-DE4E-A2E8-3383D4FA71DB}" presName="rootConnector" presStyleLbl="node3" presStyleIdx="6" presStyleCnt="7"/>
      <dgm:spPr/>
      <dgm:t>
        <a:bodyPr/>
        <a:lstStyle/>
        <a:p>
          <a:endParaRPr lang="en-US"/>
        </a:p>
      </dgm:t>
    </dgm:pt>
    <dgm:pt modelId="{1CB3865B-31A4-F64C-AA57-DEFE3A1867C9}" type="pres">
      <dgm:prSet presAssocID="{44307387-6E42-DE4E-A2E8-3383D4FA71DB}" presName="hierChild4" presStyleCnt="0"/>
      <dgm:spPr/>
    </dgm:pt>
    <dgm:pt modelId="{B5AC9C3B-0454-0B4D-95BF-F167C20A64A5}" type="pres">
      <dgm:prSet presAssocID="{44307387-6E42-DE4E-A2E8-3383D4FA71DB}" presName="hierChild5" presStyleCnt="0"/>
      <dgm:spPr/>
    </dgm:pt>
    <dgm:pt modelId="{5182D1C1-4C42-49BF-B6BF-31B7E28AD344}" type="pres">
      <dgm:prSet presAssocID="{A83E3244-C966-48A9-9843-5A52D1D4EF44}" presName="hierChild5" presStyleCnt="0"/>
      <dgm:spPr/>
    </dgm:pt>
    <dgm:pt modelId="{74C96C56-5F34-4CE6-A7AD-D8EF6696112E}" type="pres">
      <dgm:prSet presAssocID="{6BD6F12B-61A4-4BB9-BBB8-0605C2EB4EC8}" presName="hierChild3" presStyleCnt="0"/>
      <dgm:spPr/>
    </dgm:pt>
  </dgm:ptLst>
  <dgm:cxnLst>
    <dgm:cxn modelId="{9ECFC609-A0CB-496B-8915-DBBBEAD558B9}" type="presOf" srcId="{9078B4C0-DDAC-40E0-B612-F3D784C57ABE}" destId="{C5D93B1E-88AC-4541-AE19-E11F7CBE7564}" srcOrd="0" destOrd="0" presId="urn:microsoft.com/office/officeart/2009/3/layout/HorizontalOrganizationChart"/>
    <dgm:cxn modelId="{DC1F5602-CCB3-48AA-ABF9-F2C512A84CD9}" type="presOf" srcId="{0F0BF06C-5662-4E6F-A67D-CBC52008C9CA}" destId="{AE849878-1885-4A34-9552-DAAA002FA0B7}" srcOrd="0" destOrd="0" presId="urn:microsoft.com/office/officeart/2009/3/layout/HorizontalOrganizationChart"/>
    <dgm:cxn modelId="{306BEBE4-7210-40B2-A039-3932A7E75407}" type="presOf" srcId="{1E8CA91E-D65B-4999-8C39-B42DD473AB1B}" destId="{AA7E7E4A-4738-42B8-BBBC-C1EDBA002970}" srcOrd="0" destOrd="0" presId="urn:microsoft.com/office/officeart/2009/3/layout/HorizontalOrganizationChart"/>
    <dgm:cxn modelId="{4C78B9F0-57AA-4339-855F-FDF2903CF3A9}" type="presOf" srcId="{A83E3244-C966-48A9-9843-5A52D1D4EF44}" destId="{F2A0C835-62B5-412D-AA19-61597090A593}" srcOrd="1" destOrd="0" presId="urn:microsoft.com/office/officeart/2009/3/layout/HorizontalOrganizationChart"/>
    <dgm:cxn modelId="{8A364FF9-8DAC-4025-8DFD-E93FDAAAC814}" type="presOf" srcId="{0F0BF06C-5662-4E6F-A67D-CBC52008C9CA}" destId="{AA3F6B36-4713-4E85-8B16-5D043E9C3B5B}" srcOrd="1" destOrd="0" presId="urn:microsoft.com/office/officeart/2009/3/layout/HorizontalOrganizationChart"/>
    <dgm:cxn modelId="{D68D604F-CD45-4104-BD73-7BD9056BA9E7}" type="presOf" srcId="{28729C4E-DBFD-4AEF-AC2F-FD1E4A01CB1D}" destId="{50AC2BE2-43A2-482D-8A76-EB165B4DB3F7}" srcOrd="1" destOrd="0" presId="urn:microsoft.com/office/officeart/2009/3/layout/HorizontalOrganizationChart"/>
    <dgm:cxn modelId="{259E4ECF-B2D2-B649-8C70-B3F94394AF73}" type="presOf" srcId="{473FC219-EDEC-EE46-9135-55DA1128307E}" destId="{888D2E75-E3BE-3F44-A092-7F8F3B1A37F7}" srcOrd="0" destOrd="0" presId="urn:microsoft.com/office/officeart/2009/3/layout/HorizontalOrganizationChart"/>
    <dgm:cxn modelId="{3E26DFC4-CC47-42D4-BBE4-CFB9175CF4B1}" type="presOf" srcId="{01EDFAF9-2B1D-4BA0-BD95-6F1043D4B981}" destId="{79F54981-AF16-4E50-A15C-AD527B132AEA}" srcOrd="0" destOrd="0" presId="urn:microsoft.com/office/officeart/2009/3/layout/HorizontalOrganizationChart"/>
    <dgm:cxn modelId="{87F956C7-03B0-48AF-A9DD-BB57DEEC5854}" type="presOf" srcId="{166C2DA0-8F89-4457-BC7B-38CBFF17F4FB}" destId="{CEBA8D4F-EB45-4DF1-8513-3AE2828B6E57}" srcOrd="1" destOrd="0" presId="urn:microsoft.com/office/officeart/2009/3/layout/HorizontalOrganizationChart"/>
    <dgm:cxn modelId="{64A49406-9EFC-4C1F-803C-C6A94674A1CA}" type="presOf" srcId="{6F23A282-8B66-432A-8FDB-38930AE8A4F4}" destId="{C97EAC7B-920D-4FC7-A6CB-FB3CB12C6D6B}" srcOrd="0" destOrd="0" presId="urn:microsoft.com/office/officeart/2009/3/layout/HorizontalOrganizationChart"/>
    <dgm:cxn modelId="{4ABD1E65-9AE8-47A1-8595-B8D763BBDE08}" type="presOf" srcId="{45423EEA-2E61-4648-9455-476BDE13D03A}" destId="{A03E8EB5-5AD8-4214-81E0-711617AE9071}" srcOrd="1" destOrd="0" presId="urn:microsoft.com/office/officeart/2009/3/layout/HorizontalOrganizationChart"/>
    <dgm:cxn modelId="{4709F991-4283-4062-9D45-E87F858DB778}" type="presOf" srcId="{6BD6F12B-61A4-4BB9-BBB8-0605C2EB4EC8}" destId="{F401F4ED-1215-4040-B3A9-BA27135F38EE}" srcOrd="1" destOrd="0" presId="urn:microsoft.com/office/officeart/2009/3/layout/HorizontalOrganizationChart"/>
    <dgm:cxn modelId="{F1C9BCBD-15B5-B94C-91F4-1657442A23CC}" srcId="{7CAB95D7-9A53-4A99-998E-F0DAEC1248D1}" destId="{473FC219-EDEC-EE46-9135-55DA1128307E}" srcOrd="0" destOrd="0" parTransId="{9BECFD50-2A72-8645-8424-70F47E8D99A5}" sibTransId="{CCBEAE46-BEE3-2946-B58C-6482229ABF4E}"/>
    <dgm:cxn modelId="{B3A844FC-7746-46F9-B67D-5992C927D989}" type="presOf" srcId="{F67BEF6E-968F-4DCF-94E7-7D03FAEFBE50}" destId="{06E4CF0D-C6BF-460C-ADB1-4CBE23C27B70}" srcOrd="0" destOrd="0" presId="urn:microsoft.com/office/officeart/2009/3/layout/HorizontalOrganizationChart"/>
    <dgm:cxn modelId="{74217539-8C81-400F-9EB9-5C82B3C905DA}" type="presOf" srcId="{9DDDA7CE-D2EC-40BD-8CCA-730E8B1B9D28}" destId="{828C47E9-1C9F-4963-B578-D76984FC79FB}" srcOrd="1" destOrd="0" presId="urn:microsoft.com/office/officeart/2009/3/layout/HorizontalOrganizationChart"/>
    <dgm:cxn modelId="{EB47AE37-5A9A-B444-AFF9-134BF7D63690}" type="presOf" srcId="{425EC235-BDE6-F444-86F5-77C46F872FC3}" destId="{4A138403-0DF5-E94F-AF87-27E4EC0EB13E}" srcOrd="0" destOrd="0" presId="urn:microsoft.com/office/officeart/2009/3/layout/HorizontalOrganizationChart"/>
    <dgm:cxn modelId="{F423A46E-BF1A-E548-93B3-31AB44C66D91}" type="presOf" srcId="{473FC219-EDEC-EE46-9135-55DA1128307E}" destId="{52652B55-D10D-CE4C-9F3C-A85C4500E41B}" srcOrd="1" destOrd="0" presId="urn:microsoft.com/office/officeart/2009/3/layout/HorizontalOrganizationChart"/>
    <dgm:cxn modelId="{AE000C99-FB75-468C-B42D-2A89FAAEE208}" type="presOf" srcId="{7CAB95D7-9A53-4A99-998E-F0DAEC1248D1}" destId="{66B71671-D265-4BF4-AB6B-EF48B091ADF4}" srcOrd="1" destOrd="0" presId="urn:microsoft.com/office/officeart/2009/3/layout/HorizontalOrganizationChart"/>
    <dgm:cxn modelId="{8E93497B-D6A8-4BD3-8C12-A581DE5A6B06}" type="presOf" srcId="{43FE3CD4-49BD-4B7D-977A-5A74C72C602D}" destId="{A25961B8-CEEE-4660-9024-4AB757B676DD}" srcOrd="0" destOrd="0" presId="urn:microsoft.com/office/officeart/2009/3/layout/HorizontalOrganizationChart"/>
    <dgm:cxn modelId="{32848446-80F4-4231-B055-A3EF414BBB68}" type="presOf" srcId="{AC5DDA01-9FA1-40AD-8C13-8B11A24A03A1}" destId="{2A6970BE-19C5-44CD-9C2C-DB40DB11790B}" srcOrd="0" destOrd="0" presId="urn:microsoft.com/office/officeart/2009/3/layout/HorizontalOrganizationChart"/>
    <dgm:cxn modelId="{13DE2411-2D2C-4745-B9CD-1912D2F5895C}" type="presOf" srcId="{C187E28F-67FA-4944-A333-477CF017A6C7}" destId="{F103C768-6D81-4EA4-B09E-415DB9186419}" srcOrd="0" destOrd="0" presId="urn:microsoft.com/office/officeart/2009/3/layout/HorizontalOrganizationChart"/>
    <dgm:cxn modelId="{35362CDF-D859-4C23-895F-A536DC0540E2}" type="presOf" srcId="{166C2DA0-8F89-4457-BC7B-38CBFF17F4FB}" destId="{B143EE1C-1E75-414B-8F71-479DFCFFE28B}" srcOrd="0" destOrd="0" presId="urn:microsoft.com/office/officeart/2009/3/layout/HorizontalOrganizationChart"/>
    <dgm:cxn modelId="{45C6ED38-85C1-4B1D-8ECD-1C4716625905}" type="presOf" srcId="{DF9D1FAC-9565-43BE-885F-BED6A63DED56}" destId="{AF182DF7-D512-45D0-B9B7-88AE763E0603}" srcOrd="0" destOrd="0" presId="urn:microsoft.com/office/officeart/2009/3/layout/HorizontalOrganizationChart"/>
    <dgm:cxn modelId="{C780C63F-E6CE-4428-A66F-DAF59600A2D2}" srcId="{C187E28F-67FA-4944-A333-477CF017A6C7}" destId="{28729C4E-DBFD-4AEF-AC2F-FD1E4A01CB1D}" srcOrd="3" destOrd="0" parTransId="{51429360-381E-48D2-8920-F87537ED7299}" sibTransId="{F1E8E454-AA83-4348-9217-6266F31F41F2}"/>
    <dgm:cxn modelId="{9E1D44EC-1920-411D-AF21-28845147B142}" srcId="{C3FB0E98-82D1-4125-956F-85514E8C9F77}" destId="{9DDDA7CE-D2EC-40BD-8CCA-730E8B1B9D28}" srcOrd="0" destOrd="0" parTransId="{9078B4C0-DDAC-40E0-B612-F3D784C57ABE}" sibTransId="{93C13C3F-78E6-465A-834C-24BE949A4EDE}"/>
    <dgm:cxn modelId="{8D8CE487-82B8-4C47-82D2-A2FB80E07016}" type="presOf" srcId="{9BECFD50-2A72-8645-8424-70F47E8D99A5}" destId="{9056D534-D139-0447-8611-40836CC95A75}" srcOrd="0" destOrd="0" presId="urn:microsoft.com/office/officeart/2009/3/layout/HorizontalOrganizationChart"/>
    <dgm:cxn modelId="{C1762F69-CC74-4320-B45D-90DD2AB77E3D}" type="presOf" srcId="{541EE2D7-43DE-4264-BD3C-1119662B0D2D}" destId="{4DDF2CFA-5258-4099-9CEB-41AA884D5EA2}" srcOrd="1" destOrd="0" presId="urn:microsoft.com/office/officeart/2009/3/layout/HorizontalOrganizationChart"/>
    <dgm:cxn modelId="{3A651A04-E381-42F2-9D3B-F7EE13D98516}" srcId="{C187E28F-67FA-4944-A333-477CF017A6C7}" destId="{01EDFAF9-2B1D-4BA0-BD95-6F1043D4B981}" srcOrd="1" destOrd="0" parTransId="{B4A6E8B8-34CC-470C-B011-5F7EAA18CF37}" sibTransId="{A341DC7F-F04A-4BC1-9868-350C38C22B42}"/>
    <dgm:cxn modelId="{543D0243-AE5C-4A96-9766-86D0F61BB387}" type="presOf" srcId="{C3FB0E98-82D1-4125-956F-85514E8C9F77}" destId="{835D6D80-B65B-4ADE-9646-F0DDFDC52F2E}" srcOrd="0" destOrd="0" presId="urn:microsoft.com/office/officeart/2009/3/layout/HorizontalOrganizationChart"/>
    <dgm:cxn modelId="{47E2588C-D862-4BE8-8387-495319AFFAA7}" srcId="{6BD6F12B-61A4-4BB9-BBB8-0605C2EB4EC8}" destId="{348E16DF-A019-4925-ABFB-9BBBB61E24AB}" srcOrd="3" destOrd="0" parTransId="{D2296402-8182-4D90-8B12-78581C938722}" sibTransId="{47D51078-72A0-494C-BFF3-3BCCC1770A74}"/>
    <dgm:cxn modelId="{68C66D1F-AC5B-4885-8771-00ADA301933A}" type="presOf" srcId="{C3678E34-BA3B-4C7D-A880-646BFB2320EC}" destId="{94C83EEE-D2D0-4073-A472-979269F61235}" srcOrd="0" destOrd="0" presId="urn:microsoft.com/office/officeart/2009/3/layout/HorizontalOrganizationChart"/>
    <dgm:cxn modelId="{D19F6DE8-70D7-5148-BF66-7B3EAB0B16A2}" type="presOf" srcId="{FD662029-4BBA-B54E-B50D-1C14C8C6678F}" destId="{B16A9751-C866-5D47-B042-19F87766F2D3}" srcOrd="0" destOrd="0" presId="urn:microsoft.com/office/officeart/2009/3/layout/HorizontalOrganizationChart"/>
    <dgm:cxn modelId="{36880377-4D0D-45AE-B99E-DAF154955FB6}" type="presOf" srcId="{545A4857-585B-4DC3-9262-3A46BE0111B4}" destId="{C719B944-E9AF-42B6-86C5-8F92780E86CE}" srcOrd="0" destOrd="0" presId="urn:microsoft.com/office/officeart/2009/3/layout/HorizontalOrganizationChart"/>
    <dgm:cxn modelId="{1582CF44-239B-184F-9511-73DBD9C8D843}" srcId="{C187E28F-67FA-4944-A333-477CF017A6C7}" destId="{7DB433E8-9C4E-3146-852C-A0AAAF2D7396}" srcOrd="2" destOrd="0" parTransId="{23567E22-D7D3-9C4D-A955-5D48473682F2}" sibTransId="{4F84A17C-E803-2740-A27D-746BF61DF1E2}"/>
    <dgm:cxn modelId="{2F998574-3FF7-48D9-9A7C-8D61DCEA472D}" srcId="{6BD6F12B-61A4-4BB9-BBB8-0605C2EB4EC8}" destId="{AC5DDA01-9FA1-40AD-8C13-8B11A24A03A1}" srcOrd="4" destOrd="0" parTransId="{1E8CA91E-D65B-4999-8C39-B42DD473AB1B}" sibTransId="{D02D6527-2A0E-4523-B0C2-06221615B23D}"/>
    <dgm:cxn modelId="{3E9A9AE6-47D8-1F43-8984-EADBFE4F6454}" type="presOf" srcId="{425EC235-BDE6-F444-86F5-77C46F872FC3}" destId="{A531C8C4-C916-E54C-97C4-F8F5B044BD6B}" srcOrd="1" destOrd="0" presId="urn:microsoft.com/office/officeart/2009/3/layout/HorizontalOrganizationChart"/>
    <dgm:cxn modelId="{164046F2-5F5E-4A70-8DD5-99980F8A781F}" type="presOf" srcId="{51429360-381E-48D2-8920-F87537ED7299}" destId="{5BF69A06-5053-4418-A212-BAECB40BE5DE}" srcOrd="0" destOrd="0" presId="urn:microsoft.com/office/officeart/2009/3/layout/HorizontalOrganizationChart"/>
    <dgm:cxn modelId="{26E3583D-B8D1-5F41-B01C-30CA9F98145B}" type="presOf" srcId="{7DB433E8-9C4E-3146-852C-A0AAAF2D7396}" destId="{6BAECC06-67B3-564E-9A02-F5900054E58C}" srcOrd="1" destOrd="0" presId="urn:microsoft.com/office/officeart/2009/3/layout/HorizontalOrganizationChart"/>
    <dgm:cxn modelId="{DBEE9181-A548-4FB5-B7A0-2D68E65DBEC3}" type="presOf" srcId="{9BEB8224-ED07-41B5-9460-B9D5C4624578}" destId="{18F6EBB5-6082-40C6-97E1-5FAD3D20BC68}" srcOrd="0" destOrd="0" presId="urn:microsoft.com/office/officeart/2009/3/layout/HorizontalOrganizationChart"/>
    <dgm:cxn modelId="{BAEF17F4-E10A-FC4B-AA80-831B76514B34}" type="presOf" srcId="{7DB433E8-9C4E-3146-852C-A0AAAF2D7396}" destId="{96420662-D449-5A49-8AB6-C53C901C18B0}" srcOrd="0" destOrd="0" presId="urn:microsoft.com/office/officeart/2009/3/layout/HorizontalOrganizationChart"/>
    <dgm:cxn modelId="{1B4448DE-3DF3-4C49-B7D7-471F28FCC5B4}" srcId="{AC5DDA01-9FA1-40AD-8C13-8B11A24A03A1}" destId="{0F0BF06C-5662-4E6F-A67D-CBC52008C9CA}" srcOrd="0" destOrd="0" parTransId="{6F23A282-8B66-432A-8FDB-38930AE8A4F4}" sibTransId="{2479C79E-0DE4-40E0-BCEE-D1053BD4A21D}"/>
    <dgm:cxn modelId="{0B7460C7-80DF-2544-ADE2-28CB39DA4B2B}" type="presOf" srcId="{44307387-6E42-DE4E-A2E8-3383D4FA71DB}" destId="{37F482F3-3935-DC4F-B692-0ECFA4A8B50B}" srcOrd="1" destOrd="0" presId="urn:microsoft.com/office/officeart/2009/3/layout/HorizontalOrganizationChart"/>
    <dgm:cxn modelId="{B2A88D54-9146-4341-AA64-B4CFF2BB107E}" type="presOf" srcId="{B4A6E8B8-34CC-470C-B011-5F7EAA18CF37}" destId="{B44DF870-EBFD-461D-BE54-55EE9C39A5AC}" srcOrd="0" destOrd="0" presId="urn:microsoft.com/office/officeart/2009/3/layout/HorizontalOrganizationChart"/>
    <dgm:cxn modelId="{F2A395B9-E945-3A44-A9B7-D3E51FEF6450}" type="presOf" srcId="{44307387-6E42-DE4E-A2E8-3383D4FA71DB}" destId="{736D50C1-BD11-0940-8AE6-F9077211AABF}" srcOrd="0" destOrd="0" presId="urn:microsoft.com/office/officeart/2009/3/layout/HorizontalOrganizationChart"/>
    <dgm:cxn modelId="{CA3B49B2-AEA4-4454-BC42-BD9648F7C465}" type="presOf" srcId="{01EDFAF9-2B1D-4BA0-BD95-6F1043D4B981}" destId="{CDEDC92A-2552-48CB-AEBF-A83C1F1859FE}" srcOrd="1" destOrd="0" presId="urn:microsoft.com/office/officeart/2009/3/layout/HorizontalOrganizationChart"/>
    <dgm:cxn modelId="{F9F32F9E-F9A9-4CC6-8539-607A0E743339}" type="presOf" srcId="{45423EEA-2E61-4648-9455-476BDE13D03A}" destId="{97718D7D-35C5-4F02-A544-A35EA42BE3EA}" srcOrd="0" destOrd="0" presId="urn:microsoft.com/office/officeart/2009/3/layout/HorizontalOrganizationChart"/>
    <dgm:cxn modelId="{69A329C5-5D4D-6F4E-932F-C46C14CF4137}" type="presOf" srcId="{BFEE29F1-C5EE-2641-9162-FFB8EB1699CF}" destId="{FD46AEC6-FE3D-9A48-8EBB-5A30A5F0BE7A}" srcOrd="0" destOrd="0" presId="urn:microsoft.com/office/officeart/2009/3/layout/HorizontalOrganizationChart"/>
    <dgm:cxn modelId="{F5EB33C9-A2C0-40ED-B986-D30D8581B1CA}" type="presOf" srcId="{348E16DF-A019-4925-ABFB-9BBBB61E24AB}" destId="{8A594FE0-73F0-4BE0-803F-E1A56F2DDEF5}" srcOrd="1" destOrd="0" presId="urn:microsoft.com/office/officeart/2009/3/layout/HorizontalOrganizationChart"/>
    <dgm:cxn modelId="{23A064E9-0FBA-4691-A5B5-3BABB142F31A}" type="presOf" srcId="{C3FB0E98-82D1-4125-956F-85514E8C9F77}" destId="{C8C4F880-2ECB-45C0-972A-F70EE9B4FEFC}" srcOrd="1" destOrd="0" presId="urn:microsoft.com/office/officeart/2009/3/layout/HorizontalOrganizationChart"/>
    <dgm:cxn modelId="{D3BB7C97-3FD9-4F43-B248-7451653182AD}" type="presOf" srcId="{3482F915-F36F-4BAE-BF81-55134407B9BE}" destId="{28DA2B3B-CA04-4E92-82C7-602606D51500}" srcOrd="0" destOrd="0" presId="urn:microsoft.com/office/officeart/2009/3/layout/HorizontalOrganizationChart"/>
    <dgm:cxn modelId="{58698747-6E85-4048-8E09-0CC1F8EAEFD0}" type="presOf" srcId="{A83E3244-C966-48A9-9843-5A52D1D4EF44}" destId="{046EA9C5-9488-49BA-A293-4F692DECB20F}" srcOrd="0" destOrd="0" presId="urn:microsoft.com/office/officeart/2009/3/layout/HorizontalOrganizationChart"/>
    <dgm:cxn modelId="{5BA58E66-352B-42F4-A594-35FA7CE5BF5B}" type="presOf" srcId="{D2296402-8182-4D90-8B12-78581C938722}" destId="{C65D8507-05A8-4FB9-BF71-10810BF06894}" srcOrd="0" destOrd="0" presId="urn:microsoft.com/office/officeart/2009/3/layout/HorizontalOrganizationChart"/>
    <dgm:cxn modelId="{15D41275-AB04-48B0-BF49-B1A186CC4F78}" srcId="{6BD6F12B-61A4-4BB9-BBB8-0605C2EB4EC8}" destId="{A83E3244-C966-48A9-9843-5A52D1D4EF44}" srcOrd="6" destOrd="0" parTransId="{43FE3CD4-49BD-4B7D-977A-5A74C72C602D}" sibTransId="{1965C445-1FA3-4AE9-963E-B6CC465ABECE}"/>
    <dgm:cxn modelId="{45500E5A-A205-4BCF-AF35-2524859D0AB6}" srcId="{6BD6F12B-61A4-4BB9-BBB8-0605C2EB4EC8}" destId="{45423EEA-2E61-4648-9455-476BDE13D03A}" srcOrd="2" destOrd="0" parTransId="{545A4857-585B-4DC3-9262-3A46BE0111B4}" sibTransId="{875ED863-23BB-4B85-A06D-AC96914AA78A}"/>
    <dgm:cxn modelId="{65F84D4A-1762-471A-A936-C5EC6C32BECC}" type="presOf" srcId="{348E16DF-A019-4925-ABFB-9BBBB61E24AB}" destId="{7591CF43-CADE-4A8C-BB02-A91386425E81}" srcOrd="0" destOrd="0" presId="urn:microsoft.com/office/officeart/2009/3/layout/HorizontalOrganizationChart"/>
    <dgm:cxn modelId="{68658EE2-8E59-43F4-87D0-AEB2A83E5935}" type="presOf" srcId="{9EF5F9F2-919E-483E-9AD0-58B0D7E40784}" destId="{996578B1-C51C-47C5-BE25-31997AD1FD87}" srcOrd="0" destOrd="0" presId="urn:microsoft.com/office/officeart/2009/3/layout/HorizontalOrganizationChart"/>
    <dgm:cxn modelId="{3A2720D8-A0C6-4496-97ED-65CD0149725B}" srcId="{6BD6F12B-61A4-4BB9-BBB8-0605C2EB4EC8}" destId="{166C2DA0-8F89-4457-BC7B-38CBFF17F4FB}" srcOrd="1" destOrd="0" parTransId="{9BEB8224-ED07-41B5-9460-B9D5C4624578}" sibTransId="{1E25C0B8-67E0-4B9A-A905-C79955B2D748}"/>
    <dgm:cxn modelId="{C68E253D-F417-4F7A-9BCC-431795886545}" type="presOf" srcId="{9DDDA7CE-D2EC-40BD-8CCA-730E8B1B9D28}" destId="{4AC0B6AA-776E-405C-BC8B-B3C2DB0A21E2}" srcOrd="0" destOrd="0" presId="urn:microsoft.com/office/officeart/2009/3/layout/HorizontalOrganizationChart"/>
    <dgm:cxn modelId="{1FF66EA9-2200-9546-859E-EB728CC96EC8}" type="presOf" srcId="{23567E22-D7D3-9C4D-A955-5D48473682F2}" destId="{E1B0237F-461E-5146-ACBD-1A1E55D0524E}" srcOrd="0" destOrd="0" presId="urn:microsoft.com/office/officeart/2009/3/layout/HorizontalOrganizationChart"/>
    <dgm:cxn modelId="{E58F1266-4171-46BD-9DCA-E6DA1BD58952}" type="presOf" srcId="{6BD6F12B-61A4-4BB9-BBB8-0605C2EB4EC8}" destId="{78D3C569-8D50-4C38-803F-32950D55F956}" srcOrd="0" destOrd="0" presId="urn:microsoft.com/office/officeart/2009/3/layout/HorizontalOrganizationChart"/>
    <dgm:cxn modelId="{0F11E3E5-25BA-2C4A-A65A-9CA5B65A7A39}" srcId="{166C2DA0-8F89-4457-BC7B-38CBFF17F4FB}" destId="{425EC235-BDE6-F444-86F5-77C46F872FC3}" srcOrd="0" destOrd="0" parTransId="{FD662029-4BBA-B54E-B50D-1C14C8C6678F}" sibTransId="{64F4729F-2141-E245-A502-B8D234ECC126}"/>
    <dgm:cxn modelId="{7C64C068-EA3A-4BFB-817E-1223B18D13BC}" type="presOf" srcId="{541EE2D7-43DE-4264-BD3C-1119662B0D2D}" destId="{E87D371B-AB2F-41A9-B93D-F60DBE8AD9EE}" srcOrd="0" destOrd="0" presId="urn:microsoft.com/office/officeart/2009/3/layout/HorizontalOrganizationChart"/>
    <dgm:cxn modelId="{F4210593-0F80-4E09-87A8-5C7607D72522}" srcId="{6BD6F12B-61A4-4BB9-BBB8-0605C2EB4EC8}" destId="{7CAB95D7-9A53-4A99-998E-F0DAEC1248D1}" srcOrd="0" destOrd="0" parTransId="{DF9D1FAC-9565-43BE-885F-BED6A63DED56}" sibTransId="{3A0B7B86-9222-4BEE-A0EE-DE06ECA26256}"/>
    <dgm:cxn modelId="{C12A8FD3-B0A6-4CDD-8394-65556375AB88}" srcId="{6BD6F12B-61A4-4BB9-BBB8-0605C2EB4EC8}" destId="{C3FB0E98-82D1-4125-956F-85514E8C9F77}" srcOrd="5" destOrd="0" parTransId="{BE652C1B-7F13-42FD-9687-86122C7BDA51}" sibTransId="{2BF3679B-5781-4E98-A400-B4E81F1A3BB0}"/>
    <dgm:cxn modelId="{844B8B20-454B-40B1-B2CC-466E03179A44}" srcId="{348E16DF-A019-4925-ABFB-9BBBB61E24AB}" destId="{C187E28F-67FA-4944-A333-477CF017A6C7}" srcOrd="0" destOrd="0" parTransId="{C3678E34-BA3B-4C7D-A880-646BFB2320EC}" sibTransId="{0DE0588E-A44B-41E0-9935-579618FBC120}"/>
    <dgm:cxn modelId="{DC758FD2-BC48-4E38-99BE-9ECDEF5E8445}" srcId="{C187E28F-67FA-4944-A333-477CF017A6C7}" destId="{541EE2D7-43DE-4264-BD3C-1119662B0D2D}" srcOrd="0" destOrd="0" parTransId="{F67BEF6E-968F-4DCF-94E7-7D03FAEFBE50}" sibTransId="{C709A928-C0E3-408A-9932-E6C10811663C}"/>
    <dgm:cxn modelId="{2546B2C0-1E9D-7445-8CF1-11CCEB99A72B}" srcId="{A83E3244-C966-48A9-9843-5A52D1D4EF44}" destId="{44307387-6E42-DE4E-A2E8-3383D4FA71DB}" srcOrd="0" destOrd="0" parTransId="{BFEE29F1-C5EE-2641-9162-FFB8EB1699CF}" sibTransId="{FCF3AABF-903E-4E42-9135-400150A395C7}"/>
    <dgm:cxn modelId="{60EE96FC-2C70-46C4-BDD1-BE91A97BB432}" type="presOf" srcId="{28729C4E-DBFD-4AEF-AC2F-FD1E4A01CB1D}" destId="{3C1D0310-13C9-404C-8E05-7AE40CBF8B4E}" srcOrd="0" destOrd="0" presId="urn:microsoft.com/office/officeart/2009/3/layout/HorizontalOrganizationChart"/>
    <dgm:cxn modelId="{1003E3B6-1FFF-4656-9959-5F500988BEA5}" type="presOf" srcId="{AC5DDA01-9FA1-40AD-8C13-8B11A24A03A1}" destId="{174110C7-1627-4606-B975-4FD37DEC1467}" srcOrd="1" destOrd="0" presId="urn:microsoft.com/office/officeart/2009/3/layout/HorizontalOrganizationChart"/>
    <dgm:cxn modelId="{3CB5C44B-9DA5-4BC7-A6ED-772F5008B5CF}" type="presOf" srcId="{BE652C1B-7F13-42FD-9687-86122C7BDA51}" destId="{2690B475-DA7E-465A-A5C4-DF727E628C82}" srcOrd="0" destOrd="0" presId="urn:microsoft.com/office/officeart/2009/3/layout/HorizontalOrganizationChart"/>
    <dgm:cxn modelId="{EA1948C5-1351-4385-A936-8ACC602A19EC}" srcId="{9EF5F9F2-919E-483E-9AD0-58B0D7E40784}" destId="{6BD6F12B-61A4-4BB9-BBB8-0605C2EB4EC8}" srcOrd="0" destOrd="0" parTransId="{099B1FEB-21F4-4581-B95B-696DE903AC63}" sibTransId="{CF35A6D0-1F6D-4F01-B1DE-FD86169FD35A}"/>
    <dgm:cxn modelId="{DA75F93C-613D-4BE1-8DBC-1EF2C4E09AAF}" type="presOf" srcId="{F6F256AD-E03D-4417-96D6-5F5BA2C67D91}" destId="{AA7C7669-2357-42DB-BFA0-9CA58AEF24EA}" srcOrd="1" destOrd="0" presId="urn:microsoft.com/office/officeart/2009/3/layout/HorizontalOrganizationChart"/>
    <dgm:cxn modelId="{8F32A2F5-3427-4568-B3B7-8F865FB6C3CC}" type="presOf" srcId="{C187E28F-67FA-4944-A333-477CF017A6C7}" destId="{D8584A17-0C47-4DBC-9AA8-E1CEC59375AB}" srcOrd="1" destOrd="0" presId="urn:microsoft.com/office/officeart/2009/3/layout/HorizontalOrganizationChart"/>
    <dgm:cxn modelId="{B0ED6EE4-E790-4954-9476-72ABCC055705}" type="presOf" srcId="{F6F256AD-E03D-4417-96D6-5F5BA2C67D91}" destId="{CE44F219-4BCB-41BF-B882-CC8ECBF932CE}" srcOrd="0" destOrd="0" presId="urn:microsoft.com/office/officeart/2009/3/layout/HorizontalOrganizationChart"/>
    <dgm:cxn modelId="{ED391DDA-84EA-48F2-98B3-5E3B25A55974}" type="presOf" srcId="{7CAB95D7-9A53-4A99-998E-F0DAEC1248D1}" destId="{5F144CB7-0E7C-4BC2-8862-E2EB1827A925}" srcOrd="0" destOrd="0" presId="urn:microsoft.com/office/officeart/2009/3/layout/HorizontalOrganizationChart"/>
    <dgm:cxn modelId="{67269602-68FD-4E31-8DF6-1B0B4C408707}" srcId="{45423EEA-2E61-4648-9455-476BDE13D03A}" destId="{F6F256AD-E03D-4417-96D6-5F5BA2C67D91}" srcOrd="0" destOrd="0" parTransId="{3482F915-F36F-4BAE-BF81-55134407B9BE}" sibTransId="{8EBD8310-B97D-42B1-8608-E35C34D15912}"/>
    <dgm:cxn modelId="{4DA05676-EADF-4EA7-A294-D31F2239A792}" type="presParOf" srcId="{996578B1-C51C-47C5-BE25-31997AD1FD87}" destId="{4C4041BC-120E-470F-9B13-285598C91C7A}" srcOrd="0" destOrd="0" presId="urn:microsoft.com/office/officeart/2009/3/layout/HorizontalOrganizationChart"/>
    <dgm:cxn modelId="{69C85CEE-74D7-4DD2-A9EA-E48B152C4C6F}" type="presParOf" srcId="{4C4041BC-120E-470F-9B13-285598C91C7A}" destId="{D4582D7E-B8AA-4044-A04A-DCC37F987C5B}" srcOrd="0" destOrd="0" presId="urn:microsoft.com/office/officeart/2009/3/layout/HorizontalOrganizationChart"/>
    <dgm:cxn modelId="{11C71D6D-80C7-4AA8-9F67-02833B453E0D}" type="presParOf" srcId="{D4582D7E-B8AA-4044-A04A-DCC37F987C5B}" destId="{78D3C569-8D50-4C38-803F-32950D55F956}" srcOrd="0" destOrd="0" presId="urn:microsoft.com/office/officeart/2009/3/layout/HorizontalOrganizationChart"/>
    <dgm:cxn modelId="{EE0D040B-83CF-40C7-A620-89B09989CB22}" type="presParOf" srcId="{D4582D7E-B8AA-4044-A04A-DCC37F987C5B}" destId="{F401F4ED-1215-4040-B3A9-BA27135F38EE}" srcOrd="1" destOrd="0" presId="urn:microsoft.com/office/officeart/2009/3/layout/HorizontalOrganizationChart"/>
    <dgm:cxn modelId="{690A8FDC-9362-4F9B-873F-78A0E0D722EF}" type="presParOf" srcId="{4C4041BC-120E-470F-9B13-285598C91C7A}" destId="{335A3971-6BEE-401B-A146-BA8A07D0FF70}" srcOrd="1" destOrd="0" presId="urn:microsoft.com/office/officeart/2009/3/layout/HorizontalOrganizationChart"/>
    <dgm:cxn modelId="{8BEA6F96-3813-4AA8-A8C5-580DC771F906}" type="presParOf" srcId="{335A3971-6BEE-401B-A146-BA8A07D0FF70}" destId="{AF182DF7-D512-45D0-B9B7-88AE763E0603}" srcOrd="0" destOrd="0" presId="urn:microsoft.com/office/officeart/2009/3/layout/HorizontalOrganizationChart"/>
    <dgm:cxn modelId="{7560D704-2520-4287-8970-29D816B13120}" type="presParOf" srcId="{335A3971-6BEE-401B-A146-BA8A07D0FF70}" destId="{5B27E345-6D21-4339-9C8C-F4F8FF5FEA9D}" srcOrd="1" destOrd="0" presId="urn:microsoft.com/office/officeart/2009/3/layout/HorizontalOrganizationChart"/>
    <dgm:cxn modelId="{33DB7AB9-49D9-48AB-AA87-279227D87DB5}" type="presParOf" srcId="{5B27E345-6D21-4339-9C8C-F4F8FF5FEA9D}" destId="{2E140EAA-2F40-401F-864F-DFC348D4BD79}" srcOrd="0" destOrd="0" presId="urn:microsoft.com/office/officeart/2009/3/layout/HorizontalOrganizationChart"/>
    <dgm:cxn modelId="{C249BF72-ECFE-4D2B-8CE2-A1E135C8C999}" type="presParOf" srcId="{2E140EAA-2F40-401F-864F-DFC348D4BD79}" destId="{5F144CB7-0E7C-4BC2-8862-E2EB1827A925}" srcOrd="0" destOrd="0" presId="urn:microsoft.com/office/officeart/2009/3/layout/HorizontalOrganizationChart"/>
    <dgm:cxn modelId="{5CF54E74-E471-47B3-B33F-CB2D99B59767}" type="presParOf" srcId="{2E140EAA-2F40-401F-864F-DFC348D4BD79}" destId="{66B71671-D265-4BF4-AB6B-EF48B091ADF4}" srcOrd="1" destOrd="0" presId="urn:microsoft.com/office/officeart/2009/3/layout/HorizontalOrganizationChart"/>
    <dgm:cxn modelId="{AC6A07D1-59A9-4F04-ABE5-13DFA9E076E4}" type="presParOf" srcId="{5B27E345-6D21-4339-9C8C-F4F8FF5FEA9D}" destId="{1B3554D1-9DCA-4DEB-A3FE-04398273CC67}" srcOrd="1" destOrd="0" presId="urn:microsoft.com/office/officeart/2009/3/layout/HorizontalOrganizationChart"/>
    <dgm:cxn modelId="{6579A87D-9697-8A49-AE2F-E44DC500BA36}" type="presParOf" srcId="{1B3554D1-9DCA-4DEB-A3FE-04398273CC67}" destId="{9056D534-D139-0447-8611-40836CC95A75}" srcOrd="0" destOrd="0" presId="urn:microsoft.com/office/officeart/2009/3/layout/HorizontalOrganizationChart"/>
    <dgm:cxn modelId="{645D15DC-5817-E449-850F-530AA4529D90}" type="presParOf" srcId="{1B3554D1-9DCA-4DEB-A3FE-04398273CC67}" destId="{38D08D0C-EB02-9541-AC0F-655ECCF62181}" srcOrd="1" destOrd="0" presId="urn:microsoft.com/office/officeart/2009/3/layout/HorizontalOrganizationChart"/>
    <dgm:cxn modelId="{4CF75927-B83B-4042-B99E-1924E517B751}" type="presParOf" srcId="{38D08D0C-EB02-9541-AC0F-655ECCF62181}" destId="{F50FF181-C912-B844-846A-248E55EDC110}" srcOrd="0" destOrd="0" presId="urn:microsoft.com/office/officeart/2009/3/layout/HorizontalOrganizationChart"/>
    <dgm:cxn modelId="{A5AC5945-1761-CA4D-836D-41D26B413F7F}" type="presParOf" srcId="{F50FF181-C912-B844-846A-248E55EDC110}" destId="{888D2E75-E3BE-3F44-A092-7F8F3B1A37F7}" srcOrd="0" destOrd="0" presId="urn:microsoft.com/office/officeart/2009/3/layout/HorizontalOrganizationChart"/>
    <dgm:cxn modelId="{7BE6F179-AC9B-7E4A-AF73-963712971355}" type="presParOf" srcId="{F50FF181-C912-B844-846A-248E55EDC110}" destId="{52652B55-D10D-CE4C-9F3C-A85C4500E41B}" srcOrd="1" destOrd="0" presId="urn:microsoft.com/office/officeart/2009/3/layout/HorizontalOrganizationChart"/>
    <dgm:cxn modelId="{B1B191AB-AD60-AA43-AB92-D506102A0B3F}" type="presParOf" srcId="{38D08D0C-EB02-9541-AC0F-655ECCF62181}" destId="{0935BB76-0242-A440-BF4A-7DE2992900F1}" srcOrd="1" destOrd="0" presId="urn:microsoft.com/office/officeart/2009/3/layout/HorizontalOrganizationChart"/>
    <dgm:cxn modelId="{8506EDDC-960C-0142-83F5-7752D0B0CC51}" type="presParOf" srcId="{38D08D0C-EB02-9541-AC0F-655ECCF62181}" destId="{43125B6B-D05B-154F-A4AC-25C4EC3F518B}" srcOrd="2" destOrd="0" presId="urn:microsoft.com/office/officeart/2009/3/layout/HorizontalOrganizationChart"/>
    <dgm:cxn modelId="{9DF83345-E43A-4C43-8838-C6C51F48A228}" type="presParOf" srcId="{5B27E345-6D21-4339-9C8C-F4F8FF5FEA9D}" destId="{2B07F9CB-1309-4471-803E-84B8FB9518D6}" srcOrd="2" destOrd="0" presId="urn:microsoft.com/office/officeart/2009/3/layout/HorizontalOrganizationChart"/>
    <dgm:cxn modelId="{CE29B73C-0795-4D29-A2AA-C83EB8108166}" type="presParOf" srcId="{335A3971-6BEE-401B-A146-BA8A07D0FF70}" destId="{18F6EBB5-6082-40C6-97E1-5FAD3D20BC68}" srcOrd="2" destOrd="0" presId="urn:microsoft.com/office/officeart/2009/3/layout/HorizontalOrganizationChart"/>
    <dgm:cxn modelId="{DA073879-906C-4957-91E2-48DFCB9C1FD1}" type="presParOf" srcId="{335A3971-6BEE-401B-A146-BA8A07D0FF70}" destId="{5AB1F3D7-0D24-428B-A66E-669ED2EEEA23}" srcOrd="3" destOrd="0" presId="urn:microsoft.com/office/officeart/2009/3/layout/HorizontalOrganizationChart"/>
    <dgm:cxn modelId="{73F668E1-CD55-45E9-B6AB-C13E650C63C2}" type="presParOf" srcId="{5AB1F3D7-0D24-428B-A66E-669ED2EEEA23}" destId="{0AA6C607-1583-4E1F-8EFC-82197725C1E3}" srcOrd="0" destOrd="0" presId="urn:microsoft.com/office/officeart/2009/3/layout/HorizontalOrganizationChart"/>
    <dgm:cxn modelId="{F5469183-F067-412A-B1AD-D6F46F6E564C}" type="presParOf" srcId="{0AA6C607-1583-4E1F-8EFC-82197725C1E3}" destId="{B143EE1C-1E75-414B-8F71-479DFCFFE28B}" srcOrd="0" destOrd="0" presId="urn:microsoft.com/office/officeart/2009/3/layout/HorizontalOrganizationChart"/>
    <dgm:cxn modelId="{AD648AF3-15D3-42EE-BC44-8D2C722BF186}" type="presParOf" srcId="{0AA6C607-1583-4E1F-8EFC-82197725C1E3}" destId="{CEBA8D4F-EB45-4DF1-8513-3AE2828B6E57}" srcOrd="1" destOrd="0" presId="urn:microsoft.com/office/officeart/2009/3/layout/HorizontalOrganizationChart"/>
    <dgm:cxn modelId="{C4077E51-0172-47AD-9EEE-6345BFFE206B}" type="presParOf" srcId="{5AB1F3D7-0D24-428B-A66E-669ED2EEEA23}" destId="{ECA6657D-A87D-4718-A384-149C0B0CC21E}" srcOrd="1" destOrd="0" presId="urn:microsoft.com/office/officeart/2009/3/layout/HorizontalOrganizationChart"/>
    <dgm:cxn modelId="{F94D5CA7-1595-9E4D-953C-9001D6F92E57}" type="presParOf" srcId="{ECA6657D-A87D-4718-A384-149C0B0CC21E}" destId="{B16A9751-C866-5D47-B042-19F87766F2D3}" srcOrd="0" destOrd="0" presId="urn:microsoft.com/office/officeart/2009/3/layout/HorizontalOrganizationChart"/>
    <dgm:cxn modelId="{C72797E9-7B3D-D54D-8BF9-74B674EDBF85}" type="presParOf" srcId="{ECA6657D-A87D-4718-A384-149C0B0CC21E}" destId="{99AB9E74-B81E-AB4F-9E2A-FE955B2AE058}" srcOrd="1" destOrd="0" presId="urn:microsoft.com/office/officeart/2009/3/layout/HorizontalOrganizationChart"/>
    <dgm:cxn modelId="{C19F8B69-C783-7044-B32E-EFB8CA84737B}" type="presParOf" srcId="{99AB9E74-B81E-AB4F-9E2A-FE955B2AE058}" destId="{3AB9DB95-9A92-8D40-AA4C-3A1BAB2E74F8}" srcOrd="0" destOrd="0" presId="urn:microsoft.com/office/officeart/2009/3/layout/HorizontalOrganizationChart"/>
    <dgm:cxn modelId="{C4EDEB00-C4FE-E045-8995-D648FA2304A5}" type="presParOf" srcId="{3AB9DB95-9A92-8D40-AA4C-3A1BAB2E74F8}" destId="{4A138403-0DF5-E94F-AF87-27E4EC0EB13E}" srcOrd="0" destOrd="0" presId="urn:microsoft.com/office/officeart/2009/3/layout/HorizontalOrganizationChart"/>
    <dgm:cxn modelId="{3852B948-8953-C149-BF8C-7B9542D725B1}" type="presParOf" srcId="{3AB9DB95-9A92-8D40-AA4C-3A1BAB2E74F8}" destId="{A531C8C4-C916-E54C-97C4-F8F5B044BD6B}" srcOrd="1" destOrd="0" presId="urn:microsoft.com/office/officeart/2009/3/layout/HorizontalOrganizationChart"/>
    <dgm:cxn modelId="{F5736909-176C-5B41-8E4E-1379705A59F7}" type="presParOf" srcId="{99AB9E74-B81E-AB4F-9E2A-FE955B2AE058}" destId="{4BBAF3B5-1688-A746-81C7-B4A33691C13E}" srcOrd="1" destOrd="0" presId="urn:microsoft.com/office/officeart/2009/3/layout/HorizontalOrganizationChart"/>
    <dgm:cxn modelId="{37C98DE5-CE93-A944-9AA2-2CCEBDB024ED}" type="presParOf" srcId="{99AB9E74-B81E-AB4F-9E2A-FE955B2AE058}" destId="{17F988E3-8329-D448-A323-C3CC46C27BCF}" srcOrd="2" destOrd="0" presId="urn:microsoft.com/office/officeart/2009/3/layout/HorizontalOrganizationChart"/>
    <dgm:cxn modelId="{8F9C19A3-6F3C-49FA-A3CF-8AC6293E2E94}" type="presParOf" srcId="{5AB1F3D7-0D24-428B-A66E-669ED2EEEA23}" destId="{5592E63F-EC9D-4CB3-AA94-231EBCBA44DC}" srcOrd="2" destOrd="0" presId="urn:microsoft.com/office/officeart/2009/3/layout/HorizontalOrganizationChart"/>
    <dgm:cxn modelId="{F30E245A-6868-4115-B057-ABAA29A55AE5}" type="presParOf" srcId="{335A3971-6BEE-401B-A146-BA8A07D0FF70}" destId="{C719B944-E9AF-42B6-86C5-8F92780E86CE}" srcOrd="4" destOrd="0" presId="urn:microsoft.com/office/officeart/2009/3/layout/HorizontalOrganizationChart"/>
    <dgm:cxn modelId="{E09D6FB7-792A-4B0F-9ED8-DCF45303BCDB}" type="presParOf" srcId="{335A3971-6BEE-401B-A146-BA8A07D0FF70}" destId="{085FD88E-C3CA-4BD7-AC4B-AB46CDE082B5}" srcOrd="5" destOrd="0" presId="urn:microsoft.com/office/officeart/2009/3/layout/HorizontalOrganizationChart"/>
    <dgm:cxn modelId="{640DAC72-2006-426D-8337-0E703043D84C}" type="presParOf" srcId="{085FD88E-C3CA-4BD7-AC4B-AB46CDE082B5}" destId="{BF1B4E69-F7F7-4171-8789-0820AF661102}" srcOrd="0" destOrd="0" presId="urn:microsoft.com/office/officeart/2009/3/layout/HorizontalOrganizationChart"/>
    <dgm:cxn modelId="{0D47A356-D50E-4852-AA48-72E791C1B768}" type="presParOf" srcId="{BF1B4E69-F7F7-4171-8789-0820AF661102}" destId="{97718D7D-35C5-4F02-A544-A35EA42BE3EA}" srcOrd="0" destOrd="0" presId="urn:microsoft.com/office/officeart/2009/3/layout/HorizontalOrganizationChart"/>
    <dgm:cxn modelId="{0C02D761-9AC7-4D91-A6C7-404AA6C6BA8E}" type="presParOf" srcId="{BF1B4E69-F7F7-4171-8789-0820AF661102}" destId="{A03E8EB5-5AD8-4214-81E0-711617AE9071}" srcOrd="1" destOrd="0" presId="urn:microsoft.com/office/officeart/2009/3/layout/HorizontalOrganizationChart"/>
    <dgm:cxn modelId="{B4AB94E6-C0EB-480C-A4AC-A2FC4CAD8B60}" type="presParOf" srcId="{085FD88E-C3CA-4BD7-AC4B-AB46CDE082B5}" destId="{61964F52-B448-47A0-86F1-E1B4F00487E1}" srcOrd="1" destOrd="0" presId="urn:microsoft.com/office/officeart/2009/3/layout/HorizontalOrganizationChart"/>
    <dgm:cxn modelId="{4445C5EF-C19B-4390-A673-052DD3D23898}" type="presParOf" srcId="{61964F52-B448-47A0-86F1-E1B4F00487E1}" destId="{28DA2B3B-CA04-4E92-82C7-602606D51500}" srcOrd="0" destOrd="0" presId="urn:microsoft.com/office/officeart/2009/3/layout/HorizontalOrganizationChart"/>
    <dgm:cxn modelId="{6C726984-3845-4E64-A4AA-70964017B5E2}" type="presParOf" srcId="{61964F52-B448-47A0-86F1-E1B4F00487E1}" destId="{87D99697-A2C0-44E3-B55A-3735F74EF6EF}" srcOrd="1" destOrd="0" presId="urn:microsoft.com/office/officeart/2009/3/layout/HorizontalOrganizationChart"/>
    <dgm:cxn modelId="{BA090EB3-8139-46FB-8960-0F75E3CF9EB4}" type="presParOf" srcId="{87D99697-A2C0-44E3-B55A-3735F74EF6EF}" destId="{F42688F4-82B7-4941-98E5-45B17F80A598}" srcOrd="0" destOrd="0" presId="urn:microsoft.com/office/officeart/2009/3/layout/HorizontalOrganizationChart"/>
    <dgm:cxn modelId="{1104104E-4959-40AE-9BCA-B936FF2F69B3}" type="presParOf" srcId="{F42688F4-82B7-4941-98E5-45B17F80A598}" destId="{CE44F219-4BCB-41BF-B882-CC8ECBF932CE}" srcOrd="0" destOrd="0" presId="urn:microsoft.com/office/officeart/2009/3/layout/HorizontalOrganizationChart"/>
    <dgm:cxn modelId="{EF6F0D13-0A8A-437D-9F21-DF7FAE268111}" type="presParOf" srcId="{F42688F4-82B7-4941-98E5-45B17F80A598}" destId="{AA7C7669-2357-42DB-BFA0-9CA58AEF24EA}" srcOrd="1" destOrd="0" presId="urn:microsoft.com/office/officeart/2009/3/layout/HorizontalOrganizationChart"/>
    <dgm:cxn modelId="{18A59FD3-5198-40A5-90CA-20BB8D4850C0}" type="presParOf" srcId="{87D99697-A2C0-44E3-B55A-3735F74EF6EF}" destId="{FAA78C5C-A70E-4A25-8D0D-049E061B571E}" srcOrd="1" destOrd="0" presId="urn:microsoft.com/office/officeart/2009/3/layout/HorizontalOrganizationChart"/>
    <dgm:cxn modelId="{7FC7E107-C413-47E0-87A8-9B2AC707EFB1}" type="presParOf" srcId="{87D99697-A2C0-44E3-B55A-3735F74EF6EF}" destId="{7C5425D5-6793-4544-ABE0-15B50F64C2E0}" srcOrd="2" destOrd="0" presId="urn:microsoft.com/office/officeart/2009/3/layout/HorizontalOrganizationChart"/>
    <dgm:cxn modelId="{0D4D8DA2-6D6C-4734-8C47-342FDFC700BF}" type="presParOf" srcId="{085FD88E-C3CA-4BD7-AC4B-AB46CDE082B5}" destId="{E03B10AF-F363-4D24-8FD3-15FF369866E2}" srcOrd="2" destOrd="0" presId="urn:microsoft.com/office/officeart/2009/3/layout/HorizontalOrganizationChart"/>
    <dgm:cxn modelId="{2EFC9BB6-571A-43EC-AB71-141581FAF86F}" type="presParOf" srcId="{335A3971-6BEE-401B-A146-BA8A07D0FF70}" destId="{C65D8507-05A8-4FB9-BF71-10810BF06894}" srcOrd="6" destOrd="0" presId="urn:microsoft.com/office/officeart/2009/3/layout/HorizontalOrganizationChart"/>
    <dgm:cxn modelId="{1C391B2F-FCEA-4C68-9E78-45F445C9A1FB}" type="presParOf" srcId="{335A3971-6BEE-401B-A146-BA8A07D0FF70}" destId="{B4F8A213-F03D-448D-B85C-EAA75A92FAD9}" srcOrd="7" destOrd="0" presId="urn:microsoft.com/office/officeart/2009/3/layout/HorizontalOrganizationChart"/>
    <dgm:cxn modelId="{6994FA86-B075-4C80-8CFA-76BE0687177D}" type="presParOf" srcId="{B4F8A213-F03D-448D-B85C-EAA75A92FAD9}" destId="{9EF6D1BF-CD67-451B-AEA3-D69A08D18900}" srcOrd="0" destOrd="0" presId="urn:microsoft.com/office/officeart/2009/3/layout/HorizontalOrganizationChart"/>
    <dgm:cxn modelId="{6CE06F61-A77B-4A42-B2F1-88BBC0A6AEB9}" type="presParOf" srcId="{9EF6D1BF-CD67-451B-AEA3-D69A08D18900}" destId="{7591CF43-CADE-4A8C-BB02-A91386425E81}" srcOrd="0" destOrd="0" presId="urn:microsoft.com/office/officeart/2009/3/layout/HorizontalOrganizationChart"/>
    <dgm:cxn modelId="{9803CDD1-6551-405B-8FAC-DBC23555FB6A}" type="presParOf" srcId="{9EF6D1BF-CD67-451B-AEA3-D69A08D18900}" destId="{8A594FE0-73F0-4BE0-803F-E1A56F2DDEF5}" srcOrd="1" destOrd="0" presId="urn:microsoft.com/office/officeart/2009/3/layout/HorizontalOrganizationChart"/>
    <dgm:cxn modelId="{985A108D-E407-412A-B300-7CE6505C0456}" type="presParOf" srcId="{B4F8A213-F03D-448D-B85C-EAA75A92FAD9}" destId="{4A9547FA-6055-46EB-AB4D-31870CBA8F8E}" srcOrd="1" destOrd="0" presId="urn:microsoft.com/office/officeart/2009/3/layout/HorizontalOrganizationChart"/>
    <dgm:cxn modelId="{8D836793-F5CE-4458-BAC7-36FCD5464417}" type="presParOf" srcId="{4A9547FA-6055-46EB-AB4D-31870CBA8F8E}" destId="{94C83EEE-D2D0-4073-A472-979269F61235}" srcOrd="0" destOrd="0" presId="urn:microsoft.com/office/officeart/2009/3/layout/HorizontalOrganizationChart"/>
    <dgm:cxn modelId="{DEF517EA-74EE-4B8C-BC72-30E358C09C33}" type="presParOf" srcId="{4A9547FA-6055-46EB-AB4D-31870CBA8F8E}" destId="{98C53433-512A-408C-98E1-A1830C0490EC}" srcOrd="1" destOrd="0" presId="urn:microsoft.com/office/officeart/2009/3/layout/HorizontalOrganizationChart"/>
    <dgm:cxn modelId="{15739103-9BF3-4723-81C9-9B6C57E5611C}" type="presParOf" srcId="{98C53433-512A-408C-98E1-A1830C0490EC}" destId="{3DB8B76D-3E1B-4B75-B6A3-5DA90745D735}" srcOrd="0" destOrd="0" presId="urn:microsoft.com/office/officeart/2009/3/layout/HorizontalOrganizationChart"/>
    <dgm:cxn modelId="{248A0998-52E6-4D35-84CC-CCF6F64EEC74}" type="presParOf" srcId="{3DB8B76D-3E1B-4B75-B6A3-5DA90745D735}" destId="{F103C768-6D81-4EA4-B09E-415DB9186419}" srcOrd="0" destOrd="0" presId="urn:microsoft.com/office/officeart/2009/3/layout/HorizontalOrganizationChart"/>
    <dgm:cxn modelId="{80A8EFC0-2504-4E9E-B6D6-8D12E34E19E2}" type="presParOf" srcId="{3DB8B76D-3E1B-4B75-B6A3-5DA90745D735}" destId="{D8584A17-0C47-4DBC-9AA8-E1CEC59375AB}" srcOrd="1" destOrd="0" presId="urn:microsoft.com/office/officeart/2009/3/layout/HorizontalOrganizationChart"/>
    <dgm:cxn modelId="{ADF72F00-B080-4A97-B8D3-9348B84E3796}" type="presParOf" srcId="{98C53433-512A-408C-98E1-A1830C0490EC}" destId="{2A6EAF06-7459-424D-BE6D-0DAC182D3DD2}" srcOrd="1" destOrd="0" presId="urn:microsoft.com/office/officeart/2009/3/layout/HorizontalOrganizationChart"/>
    <dgm:cxn modelId="{DBDECFBD-3D59-4D2A-B9E8-5863ADAB358C}" type="presParOf" srcId="{2A6EAF06-7459-424D-BE6D-0DAC182D3DD2}" destId="{06E4CF0D-C6BF-460C-ADB1-4CBE23C27B70}" srcOrd="0" destOrd="0" presId="urn:microsoft.com/office/officeart/2009/3/layout/HorizontalOrganizationChart"/>
    <dgm:cxn modelId="{E659FD97-A5BA-443B-9670-55C6BEDCD290}" type="presParOf" srcId="{2A6EAF06-7459-424D-BE6D-0DAC182D3DD2}" destId="{F2E2138C-E4C7-4247-92C0-24E10C9360F5}" srcOrd="1" destOrd="0" presId="urn:microsoft.com/office/officeart/2009/3/layout/HorizontalOrganizationChart"/>
    <dgm:cxn modelId="{E0A60E26-AB6C-4668-A601-1E596A9F66AE}" type="presParOf" srcId="{F2E2138C-E4C7-4247-92C0-24E10C9360F5}" destId="{A45AB0BE-AB5C-4397-AE1F-DC5440489146}" srcOrd="0" destOrd="0" presId="urn:microsoft.com/office/officeart/2009/3/layout/HorizontalOrganizationChart"/>
    <dgm:cxn modelId="{43E56C0F-372A-4C33-B041-CAA0C94786E3}" type="presParOf" srcId="{A45AB0BE-AB5C-4397-AE1F-DC5440489146}" destId="{E87D371B-AB2F-41A9-B93D-F60DBE8AD9EE}" srcOrd="0" destOrd="0" presId="urn:microsoft.com/office/officeart/2009/3/layout/HorizontalOrganizationChart"/>
    <dgm:cxn modelId="{79D27488-A80A-4C3F-A4EA-E72BC89F3579}" type="presParOf" srcId="{A45AB0BE-AB5C-4397-AE1F-DC5440489146}" destId="{4DDF2CFA-5258-4099-9CEB-41AA884D5EA2}" srcOrd="1" destOrd="0" presId="urn:microsoft.com/office/officeart/2009/3/layout/HorizontalOrganizationChart"/>
    <dgm:cxn modelId="{C4E24756-1210-4D54-8F28-0E2A1C6CDE4D}" type="presParOf" srcId="{F2E2138C-E4C7-4247-92C0-24E10C9360F5}" destId="{9695F657-5160-4896-8D05-C58D70711768}" srcOrd="1" destOrd="0" presId="urn:microsoft.com/office/officeart/2009/3/layout/HorizontalOrganizationChart"/>
    <dgm:cxn modelId="{EDF1EE4D-E85A-47E4-95C3-62199C1D81FD}" type="presParOf" srcId="{F2E2138C-E4C7-4247-92C0-24E10C9360F5}" destId="{F34B651E-FDCC-4784-B4F6-DA02867CE5B7}" srcOrd="2" destOrd="0" presId="urn:microsoft.com/office/officeart/2009/3/layout/HorizontalOrganizationChart"/>
    <dgm:cxn modelId="{B500C77D-09FC-4B07-9C82-8CF3211F9E1F}" type="presParOf" srcId="{2A6EAF06-7459-424D-BE6D-0DAC182D3DD2}" destId="{B44DF870-EBFD-461D-BE54-55EE9C39A5AC}" srcOrd="2" destOrd="0" presId="urn:microsoft.com/office/officeart/2009/3/layout/HorizontalOrganizationChart"/>
    <dgm:cxn modelId="{49617EF3-E6BB-4322-813E-8B5CE96EFFAE}" type="presParOf" srcId="{2A6EAF06-7459-424D-BE6D-0DAC182D3DD2}" destId="{C5DE12FB-6FC0-4C60-A3B7-15268050EE96}" srcOrd="3" destOrd="0" presId="urn:microsoft.com/office/officeart/2009/3/layout/HorizontalOrganizationChart"/>
    <dgm:cxn modelId="{92C156B0-9F26-436E-9C2A-5DCB3EBE0AEA}" type="presParOf" srcId="{C5DE12FB-6FC0-4C60-A3B7-15268050EE96}" destId="{4042F869-DB3D-40A8-8EEC-DAA0D22C55A1}" srcOrd="0" destOrd="0" presId="urn:microsoft.com/office/officeart/2009/3/layout/HorizontalOrganizationChart"/>
    <dgm:cxn modelId="{134CA118-C547-4345-B2FB-EC601779E495}" type="presParOf" srcId="{4042F869-DB3D-40A8-8EEC-DAA0D22C55A1}" destId="{79F54981-AF16-4E50-A15C-AD527B132AEA}" srcOrd="0" destOrd="0" presId="urn:microsoft.com/office/officeart/2009/3/layout/HorizontalOrganizationChart"/>
    <dgm:cxn modelId="{2F42C7AE-ACB2-46D8-B8B1-CB387C8AE652}" type="presParOf" srcId="{4042F869-DB3D-40A8-8EEC-DAA0D22C55A1}" destId="{CDEDC92A-2552-48CB-AEBF-A83C1F1859FE}" srcOrd="1" destOrd="0" presId="urn:microsoft.com/office/officeart/2009/3/layout/HorizontalOrganizationChart"/>
    <dgm:cxn modelId="{9FB484E1-A336-47C1-9D2E-BAB2C4EFD7FC}" type="presParOf" srcId="{C5DE12FB-6FC0-4C60-A3B7-15268050EE96}" destId="{E6283D67-F99B-4A37-AF0E-A92666D8B3A1}" srcOrd="1" destOrd="0" presId="urn:microsoft.com/office/officeart/2009/3/layout/HorizontalOrganizationChart"/>
    <dgm:cxn modelId="{FFF31A4E-F55B-45AE-958D-DD31F4A292C4}" type="presParOf" srcId="{C5DE12FB-6FC0-4C60-A3B7-15268050EE96}" destId="{4FA24729-7542-402F-A1E4-1F25763CA9B0}" srcOrd="2" destOrd="0" presId="urn:microsoft.com/office/officeart/2009/3/layout/HorizontalOrganizationChart"/>
    <dgm:cxn modelId="{EF3208A2-BB2D-D242-920E-3CFF59156B3F}" type="presParOf" srcId="{2A6EAF06-7459-424D-BE6D-0DAC182D3DD2}" destId="{E1B0237F-461E-5146-ACBD-1A1E55D0524E}" srcOrd="4" destOrd="0" presId="urn:microsoft.com/office/officeart/2009/3/layout/HorizontalOrganizationChart"/>
    <dgm:cxn modelId="{62388B70-36C4-5040-82B5-737EE7D31230}" type="presParOf" srcId="{2A6EAF06-7459-424D-BE6D-0DAC182D3DD2}" destId="{EBB6E1C3-E767-674E-A9FF-35B811F6F312}" srcOrd="5" destOrd="0" presId="urn:microsoft.com/office/officeart/2009/3/layout/HorizontalOrganizationChart"/>
    <dgm:cxn modelId="{686E56A9-CEBF-DE40-9C15-63DB83EF1312}" type="presParOf" srcId="{EBB6E1C3-E767-674E-A9FF-35B811F6F312}" destId="{AB0F54A2-49C4-F645-A2DB-7A62CE41874A}" srcOrd="0" destOrd="0" presId="urn:microsoft.com/office/officeart/2009/3/layout/HorizontalOrganizationChart"/>
    <dgm:cxn modelId="{7DA9D77E-7438-9447-AB50-0F195CD6ED7E}" type="presParOf" srcId="{AB0F54A2-49C4-F645-A2DB-7A62CE41874A}" destId="{96420662-D449-5A49-8AB6-C53C901C18B0}" srcOrd="0" destOrd="0" presId="urn:microsoft.com/office/officeart/2009/3/layout/HorizontalOrganizationChart"/>
    <dgm:cxn modelId="{C78B3210-A95D-8443-9AFF-4444FF6867E9}" type="presParOf" srcId="{AB0F54A2-49C4-F645-A2DB-7A62CE41874A}" destId="{6BAECC06-67B3-564E-9A02-F5900054E58C}" srcOrd="1" destOrd="0" presId="urn:microsoft.com/office/officeart/2009/3/layout/HorizontalOrganizationChart"/>
    <dgm:cxn modelId="{A0624400-6E67-7F42-A9F4-246BD52E7968}" type="presParOf" srcId="{EBB6E1C3-E767-674E-A9FF-35B811F6F312}" destId="{47F4886E-05DA-0645-8C8F-11134DC49259}" srcOrd="1" destOrd="0" presId="urn:microsoft.com/office/officeart/2009/3/layout/HorizontalOrganizationChart"/>
    <dgm:cxn modelId="{307781A5-D8AA-F945-A53D-0F778201AA0E}" type="presParOf" srcId="{EBB6E1C3-E767-674E-A9FF-35B811F6F312}" destId="{D9ABEC9D-6074-C44D-A1FF-6854B643F350}" srcOrd="2" destOrd="0" presId="urn:microsoft.com/office/officeart/2009/3/layout/HorizontalOrganizationChart"/>
    <dgm:cxn modelId="{FC51360A-58EE-4AC6-84CB-4477FDEBC341}" type="presParOf" srcId="{2A6EAF06-7459-424D-BE6D-0DAC182D3DD2}" destId="{5BF69A06-5053-4418-A212-BAECB40BE5DE}" srcOrd="6" destOrd="0" presId="urn:microsoft.com/office/officeart/2009/3/layout/HorizontalOrganizationChart"/>
    <dgm:cxn modelId="{2F55213F-10A2-4191-8529-5DE0F83217B5}" type="presParOf" srcId="{2A6EAF06-7459-424D-BE6D-0DAC182D3DD2}" destId="{643D920A-DF9E-4943-89B9-5B74543A90CA}" srcOrd="7" destOrd="0" presId="urn:microsoft.com/office/officeart/2009/3/layout/HorizontalOrganizationChart"/>
    <dgm:cxn modelId="{1D1F51F8-308C-4430-BFCF-93E17DD8C325}" type="presParOf" srcId="{643D920A-DF9E-4943-89B9-5B74543A90CA}" destId="{53A4D21E-3BA4-4602-B190-938E385E796A}" srcOrd="0" destOrd="0" presId="urn:microsoft.com/office/officeart/2009/3/layout/HorizontalOrganizationChart"/>
    <dgm:cxn modelId="{B7A514DE-2DE3-4D08-AE8A-D48808529B4B}" type="presParOf" srcId="{53A4D21E-3BA4-4602-B190-938E385E796A}" destId="{3C1D0310-13C9-404C-8E05-7AE40CBF8B4E}" srcOrd="0" destOrd="0" presId="urn:microsoft.com/office/officeart/2009/3/layout/HorizontalOrganizationChart"/>
    <dgm:cxn modelId="{21DBD0F6-7811-477F-A07E-FBBF6F924BF1}" type="presParOf" srcId="{53A4D21E-3BA4-4602-B190-938E385E796A}" destId="{50AC2BE2-43A2-482D-8A76-EB165B4DB3F7}" srcOrd="1" destOrd="0" presId="urn:microsoft.com/office/officeart/2009/3/layout/HorizontalOrganizationChart"/>
    <dgm:cxn modelId="{96665981-5AE0-4DBE-AF09-9847CF1C7FAE}" type="presParOf" srcId="{643D920A-DF9E-4943-89B9-5B74543A90CA}" destId="{3A386063-3B7F-41D5-9241-29904DF10D0F}" srcOrd="1" destOrd="0" presId="urn:microsoft.com/office/officeart/2009/3/layout/HorizontalOrganizationChart"/>
    <dgm:cxn modelId="{8931CEDB-C0FA-4042-9FC7-B5FDB527DD06}" type="presParOf" srcId="{643D920A-DF9E-4943-89B9-5B74543A90CA}" destId="{ECB3F665-D790-4138-B410-2266D6E349A2}" srcOrd="2" destOrd="0" presId="urn:microsoft.com/office/officeart/2009/3/layout/HorizontalOrganizationChart"/>
    <dgm:cxn modelId="{673953A8-16FE-4613-829B-007CB9700CEF}" type="presParOf" srcId="{98C53433-512A-408C-98E1-A1830C0490EC}" destId="{2D9D0CE9-FA58-4CA1-A2A3-261B5C925A39}" srcOrd="2" destOrd="0" presId="urn:microsoft.com/office/officeart/2009/3/layout/HorizontalOrganizationChart"/>
    <dgm:cxn modelId="{5E92F728-B6F9-4DFB-BD06-99132AFD9820}" type="presParOf" srcId="{B4F8A213-F03D-448D-B85C-EAA75A92FAD9}" destId="{B4215FCA-867D-46FE-B85A-482520571157}" srcOrd="2" destOrd="0" presId="urn:microsoft.com/office/officeart/2009/3/layout/HorizontalOrganizationChart"/>
    <dgm:cxn modelId="{F988CCA6-D1FD-459A-BA2E-A40FEFAEF704}" type="presParOf" srcId="{335A3971-6BEE-401B-A146-BA8A07D0FF70}" destId="{AA7E7E4A-4738-42B8-BBBC-C1EDBA002970}" srcOrd="8" destOrd="0" presId="urn:microsoft.com/office/officeart/2009/3/layout/HorizontalOrganizationChart"/>
    <dgm:cxn modelId="{18764A22-C600-48DE-A9E9-A09D1A2B51AA}" type="presParOf" srcId="{335A3971-6BEE-401B-A146-BA8A07D0FF70}" destId="{3E4CA503-DEAE-4C29-86C6-95DBD11B96CB}" srcOrd="9" destOrd="0" presId="urn:microsoft.com/office/officeart/2009/3/layout/HorizontalOrganizationChart"/>
    <dgm:cxn modelId="{1223797E-9869-4D69-869E-3000EDAB9372}" type="presParOf" srcId="{3E4CA503-DEAE-4C29-86C6-95DBD11B96CB}" destId="{922F5254-7E26-4B36-B1CA-2BAADD6E761E}" srcOrd="0" destOrd="0" presId="urn:microsoft.com/office/officeart/2009/3/layout/HorizontalOrganizationChart"/>
    <dgm:cxn modelId="{C3718203-BF4C-4C18-BF2C-50A4759DD52C}" type="presParOf" srcId="{922F5254-7E26-4B36-B1CA-2BAADD6E761E}" destId="{2A6970BE-19C5-44CD-9C2C-DB40DB11790B}" srcOrd="0" destOrd="0" presId="urn:microsoft.com/office/officeart/2009/3/layout/HorizontalOrganizationChart"/>
    <dgm:cxn modelId="{09BE050E-AEDD-40DA-BC79-FD6D640905B9}" type="presParOf" srcId="{922F5254-7E26-4B36-B1CA-2BAADD6E761E}" destId="{174110C7-1627-4606-B975-4FD37DEC1467}" srcOrd="1" destOrd="0" presId="urn:microsoft.com/office/officeart/2009/3/layout/HorizontalOrganizationChart"/>
    <dgm:cxn modelId="{45E9B57C-C65C-4DA6-8634-E737DBFE3F2A}" type="presParOf" srcId="{3E4CA503-DEAE-4C29-86C6-95DBD11B96CB}" destId="{1C8EB2CF-22B8-489B-8854-B942F02BAA8D}" srcOrd="1" destOrd="0" presId="urn:microsoft.com/office/officeart/2009/3/layout/HorizontalOrganizationChart"/>
    <dgm:cxn modelId="{B3E15F49-203D-4746-A0A1-AC71EADDFDF9}" type="presParOf" srcId="{1C8EB2CF-22B8-489B-8854-B942F02BAA8D}" destId="{C97EAC7B-920D-4FC7-A6CB-FB3CB12C6D6B}" srcOrd="0" destOrd="0" presId="urn:microsoft.com/office/officeart/2009/3/layout/HorizontalOrganizationChart"/>
    <dgm:cxn modelId="{2C14DBB5-46CF-4721-ACDD-6478C0FA606C}" type="presParOf" srcId="{1C8EB2CF-22B8-489B-8854-B942F02BAA8D}" destId="{44B0A51B-64DB-4A16-897E-ABF070E47F30}" srcOrd="1" destOrd="0" presId="urn:microsoft.com/office/officeart/2009/3/layout/HorizontalOrganizationChart"/>
    <dgm:cxn modelId="{C2048FE6-EEA8-4AD7-9D28-7599DF16D914}" type="presParOf" srcId="{44B0A51B-64DB-4A16-897E-ABF070E47F30}" destId="{A8CFAF58-8B34-48C0-9D8F-B6D1FC13C542}" srcOrd="0" destOrd="0" presId="urn:microsoft.com/office/officeart/2009/3/layout/HorizontalOrganizationChart"/>
    <dgm:cxn modelId="{22896383-A92E-4EBB-A7EC-49E53637AF6F}" type="presParOf" srcId="{A8CFAF58-8B34-48C0-9D8F-B6D1FC13C542}" destId="{AE849878-1885-4A34-9552-DAAA002FA0B7}" srcOrd="0" destOrd="0" presId="urn:microsoft.com/office/officeart/2009/3/layout/HorizontalOrganizationChart"/>
    <dgm:cxn modelId="{6E2883C3-FB01-4F02-86E8-164BB3D5CB0D}" type="presParOf" srcId="{A8CFAF58-8B34-48C0-9D8F-B6D1FC13C542}" destId="{AA3F6B36-4713-4E85-8B16-5D043E9C3B5B}" srcOrd="1" destOrd="0" presId="urn:microsoft.com/office/officeart/2009/3/layout/HorizontalOrganizationChart"/>
    <dgm:cxn modelId="{1AB9BB1E-8544-474D-B454-0343657A4272}" type="presParOf" srcId="{44B0A51B-64DB-4A16-897E-ABF070E47F30}" destId="{B52C1853-FB97-4867-B728-62547FB8A423}" srcOrd="1" destOrd="0" presId="urn:microsoft.com/office/officeart/2009/3/layout/HorizontalOrganizationChart"/>
    <dgm:cxn modelId="{B6CE2762-57F7-4A4E-BE35-6B7B572B2869}" type="presParOf" srcId="{44B0A51B-64DB-4A16-897E-ABF070E47F30}" destId="{5CD77797-A1CB-4952-8D5B-BB93F1B86D07}" srcOrd="2" destOrd="0" presId="urn:microsoft.com/office/officeart/2009/3/layout/HorizontalOrganizationChart"/>
    <dgm:cxn modelId="{DA4B4972-48CF-4605-B6E2-355C253467A8}" type="presParOf" srcId="{3E4CA503-DEAE-4C29-86C6-95DBD11B96CB}" destId="{7468D847-2A39-4E46-8FB2-9405C2152F0F}" srcOrd="2" destOrd="0" presId="urn:microsoft.com/office/officeart/2009/3/layout/HorizontalOrganizationChart"/>
    <dgm:cxn modelId="{DE5E6C1D-872E-4BCF-996F-66783BCDA060}" type="presParOf" srcId="{335A3971-6BEE-401B-A146-BA8A07D0FF70}" destId="{2690B475-DA7E-465A-A5C4-DF727E628C82}" srcOrd="10" destOrd="0" presId="urn:microsoft.com/office/officeart/2009/3/layout/HorizontalOrganizationChart"/>
    <dgm:cxn modelId="{61C6218F-D3D8-45A7-BA63-59C43D4AB864}" type="presParOf" srcId="{335A3971-6BEE-401B-A146-BA8A07D0FF70}" destId="{F862F840-D342-47EE-A0E2-436118E624C9}" srcOrd="11" destOrd="0" presId="urn:microsoft.com/office/officeart/2009/3/layout/HorizontalOrganizationChart"/>
    <dgm:cxn modelId="{43BB7E63-782C-4E38-9D42-E2D924663683}" type="presParOf" srcId="{F862F840-D342-47EE-A0E2-436118E624C9}" destId="{D4AA4760-D12D-4D90-80EE-2F5DDC6CC776}" srcOrd="0" destOrd="0" presId="urn:microsoft.com/office/officeart/2009/3/layout/HorizontalOrganizationChart"/>
    <dgm:cxn modelId="{DF555C77-9D56-4BC4-82E7-6783BC1E7F51}" type="presParOf" srcId="{D4AA4760-D12D-4D90-80EE-2F5DDC6CC776}" destId="{835D6D80-B65B-4ADE-9646-F0DDFDC52F2E}" srcOrd="0" destOrd="0" presId="urn:microsoft.com/office/officeart/2009/3/layout/HorizontalOrganizationChart"/>
    <dgm:cxn modelId="{70D84B0F-481E-44A1-B5AB-602B69896219}" type="presParOf" srcId="{D4AA4760-D12D-4D90-80EE-2F5DDC6CC776}" destId="{C8C4F880-2ECB-45C0-972A-F70EE9B4FEFC}" srcOrd="1" destOrd="0" presId="urn:microsoft.com/office/officeart/2009/3/layout/HorizontalOrganizationChart"/>
    <dgm:cxn modelId="{D84A8BA1-0C7B-45D5-B8AB-F411B920993E}" type="presParOf" srcId="{F862F840-D342-47EE-A0E2-436118E624C9}" destId="{479C8382-6C92-4D9D-BFFB-AF73AA3BCF54}" srcOrd="1" destOrd="0" presId="urn:microsoft.com/office/officeart/2009/3/layout/HorizontalOrganizationChart"/>
    <dgm:cxn modelId="{C6795F69-8824-4839-9620-86ED5D334378}" type="presParOf" srcId="{479C8382-6C92-4D9D-BFFB-AF73AA3BCF54}" destId="{C5D93B1E-88AC-4541-AE19-E11F7CBE7564}" srcOrd="0" destOrd="0" presId="urn:microsoft.com/office/officeart/2009/3/layout/HorizontalOrganizationChart"/>
    <dgm:cxn modelId="{4801C03E-D2D2-4B39-B9D7-C16868A911BC}" type="presParOf" srcId="{479C8382-6C92-4D9D-BFFB-AF73AA3BCF54}" destId="{EF2BDBFD-83A1-4E32-9F0A-1D606C7532C8}" srcOrd="1" destOrd="0" presId="urn:microsoft.com/office/officeart/2009/3/layout/HorizontalOrganizationChart"/>
    <dgm:cxn modelId="{26A2B086-49E2-4C83-B5D3-EAEFD405148D}" type="presParOf" srcId="{EF2BDBFD-83A1-4E32-9F0A-1D606C7532C8}" destId="{DA5903F0-77D9-4DB5-9C0B-447C0D41FAAD}" srcOrd="0" destOrd="0" presId="urn:microsoft.com/office/officeart/2009/3/layout/HorizontalOrganizationChart"/>
    <dgm:cxn modelId="{D210AC16-E042-498C-A27D-2D2173ED185E}" type="presParOf" srcId="{DA5903F0-77D9-4DB5-9C0B-447C0D41FAAD}" destId="{4AC0B6AA-776E-405C-BC8B-B3C2DB0A21E2}" srcOrd="0" destOrd="0" presId="urn:microsoft.com/office/officeart/2009/3/layout/HorizontalOrganizationChart"/>
    <dgm:cxn modelId="{BF4ACF32-811A-4217-B112-8D2AA561E439}" type="presParOf" srcId="{DA5903F0-77D9-4DB5-9C0B-447C0D41FAAD}" destId="{828C47E9-1C9F-4963-B578-D76984FC79FB}" srcOrd="1" destOrd="0" presId="urn:microsoft.com/office/officeart/2009/3/layout/HorizontalOrganizationChart"/>
    <dgm:cxn modelId="{1DF8D306-4077-40A3-A2C2-FE66F4F31D24}" type="presParOf" srcId="{EF2BDBFD-83A1-4E32-9F0A-1D606C7532C8}" destId="{182AD26F-2821-43B8-AD77-0202B5EF230E}" srcOrd="1" destOrd="0" presId="urn:microsoft.com/office/officeart/2009/3/layout/HorizontalOrganizationChart"/>
    <dgm:cxn modelId="{74B444C7-4CAD-4867-A999-2BB2932D0F54}" type="presParOf" srcId="{EF2BDBFD-83A1-4E32-9F0A-1D606C7532C8}" destId="{5C81694D-5AEE-4119-B705-6992BCF42106}" srcOrd="2" destOrd="0" presId="urn:microsoft.com/office/officeart/2009/3/layout/HorizontalOrganizationChart"/>
    <dgm:cxn modelId="{3AA00875-B33D-461C-8C52-874C3660AD00}" type="presParOf" srcId="{F862F840-D342-47EE-A0E2-436118E624C9}" destId="{F955F104-9D1E-4D18-93CC-42CF7669BCFD}" srcOrd="2" destOrd="0" presId="urn:microsoft.com/office/officeart/2009/3/layout/HorizontalOrganizationChart"/>
    <dgm:cxn modelId="{02AC5BE3-86F5-4475-AC6D-9D894FAAEF5B}" type="presParOf" srcId="{335A3971-6BEE-401B-A146-BA8A07D0FF70}" destId="{A25961B8-CEEE-4660-9024-4AB757B676DD}" srcOrd="12" destOrd="0" presId="urn:microsoft.com/office/officeart/2009/3/layout/HorizontalOrganizationChart"/>
    <dgm:cxn modelId="{7D8C2127-060B-442D-BE94-83827F70E481}" type="presParOf" srcId="{335A3971-6BEE-401B-A146-BA8A07D0FF70}" destId="{7535FEBD-1305-43E8-94B3-F5CEA9FF3D3D}" srcOrd="13" destOrd="0" presId="urn:microsoft.com/office/officeart/2009/3/layout/HorizontalOrganizationChart"/>
    <dgm:cxn modelId="{36FC132F-DDC5-49B8-86C6-CD536218CDA0}" type="presParOf" srcId="{7535FEBD-1305-43E8-94B3-F5CEA9FF3D3D}" destId="{62AA0AC5-DB01-4B4B-8837-4DABE742CDE4}" srcOrd="0" destOrd="0" presId="urn:microsoft.com/office/officeart/2009/3/layout/HorizontalOrganizationChart"/>
    <dgm:cxn modelId="{D41A83DE-F9DB-4AD3-AA14-24963CC6BB86}" type="presParOf" srcId="{62AA0AC5-DB01-4B4B-8837-4DABE742CDE4}" destId="{046EA9C5-9488-49BA-A293-4F692DECB20F}" srcOrd="0" destOrd="0" presId="urn:microsoft.com/office/officeart/2009/3/layout/HorizontalOrganizationChart"/>
    <dgm:cxn modelId="{44C10BAF-9E22-4C9C-8790-75E66785792C}" type="presParOf" srcId="{62AA0AC5-DB01-4B4B-8837-4DABE742CDE4}" destId="{F2A0C835-62B5-412D-AA19-61597090A593}" srcOrd="1" destOrd="0" presId="urn:microsoft.com/office/officeart/2009/3/layout/HorizontalOrganizationChart"/>
    <dgm:cxn modelId="{4364CC27-5795-496A-B6A4-257041C99B8E}" type="presParOf" srcId="{7535FEBD-1305-43E8-94B3-F5CEA9FF3D3D}" destId="{3FD759C6-280A-48D3-B4C9-94CDD69176A9}" srcOrd="1" destOrd="0" presId="urn:microsoft.com/office/officeart/2009/3/layout/HorizontalOrganizationChart"/>
    <dgm:cxn modelId="{A958304F-72F1-EA48-8AA8-67CD9DFEABFB}" type="presParOf" srcId="{3FD759C6-280A-48D3-B4C9-94CDD69176A9}" destId="{FD46AEC6-FE3D-9A48-8EBB-5A30A5F0BE7A}" srcOrd="0" destOrd="0" presId="urn:microsoft.com/office/officeart/2009/3/layout/HorizontalOrganizationChart"/>
    <dgm:cxn modelId="{D7C71CC9-613C-6C43-84C6-29CD5D2F03E4}" type="presParOf" srcId="{3FD759C6-280A-48D3-B4C9-94CDD69176A9}" destId="{9E1AF76B-8AB2-0C49-9E2D-02C03F35AE49}" srcOrd="1" destOrd="0" presId="urn:microsoft.com/office/officeart/2009/3/layout/HorizontalOrganizationChart"/>
    <dgm:cxn modelId="{D25D9787-5484-8A49-B9BA-BFF10D5EFE87}" type="presParOf" srcId="{9E1AF76B-8AB2-0C49-9E2D-02C03F35AE49}" destId="{4668B978-5D8A-6E42-8348-234ABBFFA5D0}" srcOrd="0" destOrd="0" presId="urn:microsoft.com/office/officeart/2009/3/layout/HorizontalOrganizationChart"/>
    <dgm:cxn modelId="{C03DB2E0-F383-F645-ADBA-A3E8291CA58D}" type="presParOf" srcId="{4668B978-5D8A-6E42-8348-234ABBFFA5D0}" destId="{736D50C1-BD11-0940-8AE6-F9077211AABF}" srcOrd="0" destOrd="0" presId="urn:microsoft.com/office/officeart/2009/3/layout/HorizontalOrganizationChart"/>
    <dgm:cxn modelId="{93FC9CD1-BCD1-234A-8210-A794223300E0}" type="presParOf" srcId="{4668B978-5D8A-6E42-8348-234ABBFFA5D0}" destId="{37F482F3-3935-DC4F-B692-0ECFA4A8B50B}" srcOrd="1" destOrd="0" presId="urn:microsoft.com/office/officeart/2009/3/layout/HorizontalOrganizationChart"/>
    <dgm:cxn modelId="{2A7204C9-7905-344D-946E-CD13BAC9B888}" type="presParOf" srcId="{9E1AF76B-8AB2-0C49-9E2D-02C03F35AE49}" destId="{1CB3865B-31A4-F64C-AA57-DEFE3A1867C9}" srcOrd="1" destOrd="0" presId="urn:microsoft.com/office/officeart/2009/3/layout/HorizontalOrganizationChart"/>
    <dgm:cxn modelId="{5CBC2403-FC27-A844-94C5-1B6357ACC2E5}" type="presParOf" srcId="{9E1AF76B-8AB2-0C49-9E2D-02C03F35AE49}" destId="{B5AC9C3B-0454-0B4D-95BF-F167C20A64A5}" srcOrd="2" destOrd="0" presId="urn:microsoft.com/office/officeart/2009/3/layout/HorizontalOrganizationChart"/>
    <dgm:cxn modelId="{3B43972C-36C0-42DD-B9F1-283EE54DC413}" type="presParOf" srcId="{7535FEBD-1305-43E8-94B3-F5CEA9FF3D3D}" destId="{5182D1C1-4C42-49BF-B6BF-31B7E28AD344}" srcOrd="2" destOrd="0" presId="urn:microsoft.com/office/officeart/2009/3/layout/HorizontalOrganizationChart"/>
    <dgm:cxn modelId="{90078257-4597-4C13-9F72-24B41FFA045C}" type="presParOf" srcId="{4C4041BC-120E-470F-9B13-285598C91C7A}" destId="{74C96C56-5F34-4CE6-A7AD-D8EF6696112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4B30-9784-4559-90D2-A729248C5648}">
      <dsp:nvSpPr>
        <dsp:cNvPr id="0" name=""/>
        <dsp:cNvSpPr/>
      </dsp:nvSpPr>
      <dsp:spPr>
        <a:xfrm>
          <a:off x="52784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DA3AC-7AA0-455C-967C-67F9D46AD40D}">
      <dsp:nvSpPr>
        <dsp:cNvPr id="0" name=""/>
        <dsp:cNvSpPr/>
      </dsp:nvSpPr>
      <dsp:spPr>
        <a:xfrm>
          <a:off x="13274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744E-E064-4EF0-9F5D-1B77B7580B61}">
      <dsp:nvSpPr>
        <dsp:cNvPr id="0" name=""/>
        <dsp:cNvSpPr/>
      </dsp:nvSpPr>
      <dsp:spPr>
        <a:xfrm>
          <a:off x="114834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1EBE-E55A-443D-8358-10B114613B86}">
      <dsp:nvSpPr>
        <dsp:cNvPr id="0" name=""/>
        <dsp:cNvSpPr/>
      </dsp:nvSpPr>
      <dsp:spPr>
        <a:xfrm>
          <a:off x="52784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Diamond</a:t>
          </a:r>
        </a:p>
      </dsp:txBody>
      <dsp:txXfrm>
        <a:off x="52784" y="407227"/>
        <a:ext cx="1240997" cy="248199"/>
      </dsp:txXfrm>
    </dsp:sp>
    <dsp:sp modelId="{F3493EF7-7FCB-41B2-90EA-7DCCF3C6C8F3}">
      <dsp:nvSpPr>
        <dsp:cNvPr id="0" name=""/>
        <dsp:cNvSpPr/>
      </dsp:nvSpPr>
      <dsp:spPr>
        <a:xfrm>
          <a:off x="1760975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2833-21ED-4185-A278-4F508ACC7BF3}">
      <dsp:nvSpPr>
        <dsp:cNvPr id="0" name=""/>
        <dsp:cNvSpPr/>
      </dsp:nvSpPr>
      <dsp:spPr>
        <a:xfrm>
          <a:off x="1711408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19F68-8E6D-4554-B198-4785AD0066C7}">
      <dsp:nvSpPr>
        <dsp:cNvPr id="0" name=""/>
        <dsp:cNvSpPr/>
      </dsp:nvSpPr>
      <dsp:spPr>
        <a:xfrm>
          <a:off x="1823024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E9A9F-D871-43A7-9EEA-2D46AC699023}">
      <dsp:nvSpPr>
        <dsp:cNvPr id="0" name=""/>
        <dsp:cNvSpPr/>
      </dsp:nvSpPr>
      <dsp:spPr>
        <a:xfrm>
          <a:off x="1760975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Gold</a:t>
          </a:r>
          <a:endParaRPr lang="en-US" sz="2000" kern="1200" dirty="0"/>
        </a:p>
      </dsp:txBody>
      <dsp:txXfrm>
        <a:off x="1760975" y="407227"/>
        <a:ext cx="1240997" cy="248199"/>
      </dsp:txXfrm>
    </dsp:sp>
    <dsp:sp modelId="{062CEC3D-8569-4C3F-96B1-03AC12A015AD}">
      <dsp:nvSpPr>
        <dsp:cNvPr id="0" name=""/>
        <dsp:cNvSpPr/>
      </dsp:nvSpPr>
      <dsp:spPr>
        <a:xfrm>
          <a:off x="3469165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4AAA0-513E-4DDB-84A0-6037495706A1}">
      <dsp:nvSpPr>
        <dsp:cNvPr id="0" name=""/>
        <dsp:cNvSpPr/>
      </dsp:nvSpPr>
      <dsp:spPr>
        <a:xfrm>
          <a:off x="3419598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A69A-9A5E-4771-860F-85215021AE99}">
      <dsp:nvSpPr>
        <dsp:cNvPr id="0" name=""/>
        <dsp:cNvSpPr/>
      </dsp:nvSpPr>
      <dsp:spPr>
        <a:xfrm>
          <a:off x="3531215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1AA5C-2787-4EEA-AA70-51095E629DCF}">
      <dsp:nvSpPr>
        <dsp:cNvPr id="0" name=""/>
        <dsp:cNvSpPr/>
      </dsp:nvSpPr>
      <dsp:spPr>
        <a:xfrm>
          <a:off x="3469165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Silver</a:t>
          </a:r>
        </a:p>
      </dsp:txBody>
      <dsp:txXfrm>
        <a:off x="3469165" y="407227"/>
        <a:ext cx="1240997" cy="248199"/>
      </dsp:txXfrm>
    </dsp:sp>
    <dsp:sp modelId="{0028B9A5-F156-4D91-915B-6FA39DB5C698}">
      <dsp:nvSpPr>
        <dsp:cNvPr id="0" name=""/>
        <dsp:cNvSpPr/>
      </dsp:nvSpPr>
      <dsp:spPr>
        <a:xfrm>
          <a:off x="5177356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06140-71A4-4C86-BC8F-CC7944F15B54}">
      <dsp:nvSpPr>
        <dsp:cNvPr id="0" name=""/>
        <dsp:cNvSpPr/>
      </dsp:nvSpPr>
      <dsp:spPr>
        <a:xfrm>
          <a:off x="5127789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B2795-EDE3-4805-9333-6C25A4162513}">
      <dsp:nvSpPr>
        <dsp:cNvPr id="0" name=""/>
        <dsp:cNvSpPr/>
      </dsp:nvSpPr>
      <dsp:spPr>
        <a:xfrm>
          <a:off x="5239406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93577-F8CC-46A4-9911-A7FB32F0D887}">
      <dsp:nvSpPr>
        <dsp:cNvPr id="0" name=""/>
        <dsp:cNvSpPr/>
      </dsp:nvSpPr>
      <dsp:spPr>
        <a:xfrm>
          <a:off x="5177356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Bronze</a:t>
          </a:r>
        </a:p>
      </dsp:txBody>
      <dsp:txXfrm>
        <a:off x="5177356" y="407227"/>
        <a:ext cx="1240997" cy="248199"/>
      </dsp:txXfrm>
    </dsp:sp>
    <dsp:sp modelId="{E1636145-7831-4662-97F5-098F13E46476}">
      <dsp:nvSpPr>
        <dsp:cNvPr id="0" name=""/>
        <dsp:cNvSpPr/>
      </dsp:nvSpPr>
      <dsp:spPr>
        <a:xfrm>
          <a:off x="6885547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AA47-D819-42CD-B443-05C9409E25D0}">
      <dsp:nvSpPr>
        <dsp:cNvPr id="0" name=""/>
        <dsp:cNvSpPr/>
      </dsp:nvSpPr>
      <dsp:spPr>
        <a:xfrm>
          <a:off x="6835980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4410-217A-4C65-B5A1-BE7BB0B1F2E8}">
      <dsp:nvSpPr>
        <dsp:cNvPr id="0" name=""/>
        <dsp:cNvSpPr/>
      </dsp:nvSpPr>
      <dsp:spPr>
        <a:xfrm>
          <a:off x="6947597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AAD79-D95F-4E94-953C-865351E32910}">
      <dsp:nvSpPr>
        <dsp:cNvPr id="0" name=""/>
        <dsp:cNvSpPr/>
      </dsp:nvSpPr>
      <dsp:spPr>
        <a:xfrm>
          <a:off x="6885547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Copper</a:t>
          </a:r>
        </a:p>
      </dsp:txBody>
      <dsp:txXfrm>
        <a:off x="6885547" y="407227"/>
        <a:ext cx="1240997" cy="248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4B52-7B3E-4C34-B3DA-12D7481DD4B9}">
      <dsp:nvSpPr>
        <dsp:cNvPr id="0" name=""/>
        <dsp:cNvSpPr/>
      </dsp:nvSpPr>
      <dsp:spPr>
        <a:xfrm>
          <a:off x="3755881" y="4594613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61B8-CEEE-4660-9024-4AB757B676DD}">
      <dsp:nvSpPr>
        <dsp:cNvPr id="0" name=""/>
        <dsp:cNvSpPr/>
      </dsp:nvSpPr>
      <dsp:spPr>
        <a:xfrm>
          <a:off x="1719484" y="2451207"/>
          <a:ext cx="339399" cy="2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2189126"/>
              </a:lnTo>
              <a:lnTo>
                <a:pt x="339399" y="218912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3B1E-88AC-4541-AE19-E11F7CBE7564}">
      <dsp:nvSpPr>
        <dsp:cNvPr id="0" name=""/>
        <dsp:cNvSpPr/>
      </dsp:nvSpPr>
      <dsp:spPr>
        <a:xfrm>
          <a:off x="3755881" y="3864904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B475-DA7E-465A-A5C4-DF727E628C82}">
      <dsp:nvSpPr>
        <dsp:cNvPr id="0" name=""/>
        <dsp:cNvSpPr/>
      </dsp:nvSpPr>
      <dsp:spPr>
        <a:xfrm>
          <a:off x="1719484" y="2451207"/>
          <a:ext cx="339399" cy="14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1459417"/>
              </a:lnTo>
              <a:lnTo>
                <a:pt x="339399" y="14594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AC7B-920D-4FC7-A6CB-FB3CB12C6D6B}">
      <dsp:nvSpPr>
        <dsp:cNvPr id="0" name=""/>
        <dsp:cNvSpPr/>
      </dsp:nvSpPr>
      <dsp:spPr>
        <a:xfrm>
          <a:off x="3755881" y="3135195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7E4A-4738-42B8-BBBC-C1EDBA002970}">
      <dsp:nvSpPr>
        <dsp:cNvPr id="0" name=""/>
        <dsp:cNvSpPr/>
      </dsp:nvSpPr>
      <dsp:spPr>
        <a:xfrm>
          <a:off x="1719484" y="2451207"/>
          <a:ext cx="339399" cy="72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729708"/>
              </a:lnTo>
              <a:lnTo>
                <a:pt x="339399" y="72970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9A06-5053-4418-A212-BAECB40BE5DE}">
      <dsp:nvSpPr>
        <dsp:cNvPr id="0" name=""/>
        <dsp:cNvSpPr/>
      </dsp:nvSpPr>
      <dsp:spPr>
        <a:xfrm>
          <a:off x="5792277" y="2451207"/>
          <a:ext cx="339399" cy="109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1094563"/>
              </a:lnTo>
              <a:lnTo>
                <a:pt x="339399" y="109456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4804A-4798-42AD-9F51-5EA67B1D776E}">
      <dsp:nvSpPr>
        <dsp:cNvPr id="0" name=""/>
        <dsp:cNvSpPr/>
      </dsp:nvSpPr>
      <dsp:spPr>
        <a:xfrm>
          <a:off x="5792277" y="2451207"/>
          <a:ext cx="339399" cy="36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364854"/>
              </a:lnTo>
              <a:lnTo>
                <a:pt x="339399" y="364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F870-EBFD-461D-BE54-55EE9C39A5AC}">
      <dsp:nvSpPr>
        <dsp:cNvPr id="0" name=""/>
        <dsp:cNvSpPr/>
      </dsp:nvSpPr>
      <dsp:spPr>
        <a:xfrm>
          <a:off x="5792277" y="2086352"/>
          <a:ext cx="339399" cy="364854"/>
        </a:xfrm>
        <a:custGeom>
          <a:avLst/>
          <a:gdLst/>
          <a:ahLst/>
          <a:cxnLst/>
          <a:rect l="0" t="0" r="0" b="0"/>
          <a:pathLst>
            <a:path>
              <a:moveTo>
                <a:pt x="0" y="364854"/>
              </a:moveTo>
              <a:lnTo>
                <a:pt x="169699" y="364854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4CF0D-C6BF-460C-ADB1-4CBE23C27B70}">
      <dsp:nvSpPr>
        <dsp:cNvPr id="0" name=""/>
        <dsp:cNvSpPr/>
      </dsp:nvSpPr>
      <dsp:spPr>
        <a:xfrm>
          <a:off x="5792277" y="1356643"/>
          <a:ext cx="339399" cy="1094563"/>
        </a:xfrm>
        <a:custGeom>
          <a:avLst/>
          <a:gdLst/>
          <a:ahLst/>
          <a:cxnLst/>
          <a:rect l="0" t="0" r="0" b="0"/>
          <a:pathLst>
            <a:path>
              <a:moveTo>
                <a:pt x="0" y="1094563"/>
              </a:moveTo>
              <a:lnTo>
                <a:pt x="169699" y="1094563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83EEE-D2D0-4073-A472-979269F61235}">
      <dsp:nvSpPr>
        <dsp:cNvPr id="0" name=""/>
        <dsp:cNvSpPr/>
      </dsp:nvSpPr>
      <dsp:spPr>
        <a:xfrm>
          <a:off x="3755881" y="2405487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8507-05A8-4FB9-BF71-10810BF06894}">
      <dsp:nvSpPr>
        <dsp:cNvPr id="0" name=""/>
        <dsp:cNvSpPr/>
      </dsp:nvSpPr>
      <dsp:spPr>
        <a:xfrm>
          <a:off x="1719484" y="2405487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2B3B-CA04-4E92-82C7-602606D51500}">
      <dsp:nvSpPr>
        <dsp:cNvPr id="0" name=""/>
        <dsp:cNvSpPr/>
      </dsp:nvSpPr>
      <dsp:spPr>
        <a:xfrm>
          <a:off x="3755881" y="1675778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B944-E9AF-42B6-86C5-8F92780E86CE}">
      <dsp:nvSpPr>
        <dsp:cNvPr id="0" name=""/>
        <dsp:cNvSpPr/>
      </dsp:nvSpPr>
      <dsp:spPr>
        <a:xfrm>
          <a:off x="1719484" y="1721498"/>
          <a:ext cx="339399" cy="729708"/>
        </a:xfrm>
        <a:custGeom>
          <a:avLst/>
          <a:gdLst/>
          <a:ahLst/>
          <a:cxnLst/>
          <a:rect l="0" t="0" r="0" b="0"/>
          <a:pathLst>
            <a:path>
              <a:moveTo>
                <a:pt x="0" y="729708"/>
              </a:moveTo>
              <a:lnTo>
                <a:pt x="169699" y="729708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2F858-F08E-41B8-B874-BBF0FEA54426}">
      <dsp:nvSpPr>
        <dsp:cNvPr id="0" name=""/>
        <dsp:cNvSpPr/>
      </dsp:nvSpPr>
      <dsp:spPr>
        <a:xfrm>
          <a:off x="3755881" y="946069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EBB5-6082-40C6-97E1-5FAD3D20BC68}">
      <dsp:nvSpPr>
        <dsp:cNvPr id="0" name=""/>
        <dsp:cNvSpPr/>
      </dsp:nvSpPr>
      <dsp:spPr>
        <a:xfrm>
          <a:off x="1719484" y="991789"/>
          <a:ext cx="339399" cy="1459417"/>
        </a:xfrm>
        <a:custGeom>
          <a:avLst/>
          <a:gdLst/>
          <a:ahLst/>
          <a:cxnLst/>
          <a:rect l="0" t="0" r="0" b="0"/>
          <a:pathLst>
            <a:path>
              <a:moveTo>
                <a:pt x="0" y="1459417"/>
              </a:moveTo>
              <a:lnTo>
                <a:pt x="169699" y="1459417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45335-55C1-4DE0-A1F9-52037A992AC0}">
      <dsp:nvSpPr>
        <dsp:cNvPr id="0" name=""/>
        <dsp:cNvSpPr/>
      </dsp:nvSpPr>
      <dsp:spPr>
        <a:xfrm>
          <a:off x="3755881" y="216360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2DF7-D512-45D0-B9B7-88AE763E0603}">
      <dsp:nvSpPr>
        <dsp:cNvPr id="0" name=""/>
        <dsp:cNvSpPr/>
      </dsp:nvSpPr>
      <dsp:spPr>
        <a:xfrm>
          <a:off x="1719484" y="262080"/>
          <a:ext cx="339399" cy="2189126"/>
        </a:xfrm>
        <a:custGeom>
          <a:avLst/>
          <a:gdLst/>
          <a:ahLst/>
          <a:cxnLst/>
          <a:rect l="0" t="0" r="0" b="0"/>
          <a:pathLst>
            <a:path>
              <a:moveTo>
                <a:pt x="0" y="2189126"/>
              </a:moveTo>
              <a:lnTo>
                <a:pt x="169699" y="2189126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C569-8D50-4C38-803F-32950D55F956}">
      <dsp:nvSpPr>
        <dsp:cNvPr id="0" name=""/>
        <dsp:cNvSpPr/>
      </dsp:nvSpPr>
      <dsp:spPr>
        <a:xfrm>
          <a:off x="301033" y="2192414"/>
          <a:ext cx="1418451" cy="517584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1600" b="1" kern="1200" cap="none" spc="50" dirty="0">
            <a:ln w="0"/>
            <a:solidFill>
              <a:srgbClr val="CC9900"/>
            </a:solidFill>
            <a:effectLst>
              <a:innerShdw blurRad="63500" dist="50800" dir="13500000">
                <a:schemeClr val="tx1">
                  <a:alpha val="50000"/>
                </a:schemeClr>
              </a:innerShdw>
            </a:effectLst>
          </a:endParaRPr>
        </a:p>
      </dsp:txBody>
      <dsp:txXfrm>
        <a:off x="301033" y="2192414"/>
        <a:ext cx="1418451" cy="517584"/>
      </dsp:txXfrm>
    </dsp:sp>
    <dsp:sp modelId="{5F144CB7-0E7C-4BC2-8862-E2EB1827A925}">
      <dsp:nvSpPr>
        <dsp:cNvPr id="0" name=""/>
        <dsp:cNvSpPr/>
      </dsp:nvSpPr>
      <dsp:spPr>
        <a:xfrm>
          <a:off x="2058884" y="3288"/>
          <a:ext cx="1696996" cy="51758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SOCIAL-EMOTIONAL</a:t>
          </a:r>
        </a:p>
      </dsp:txBody>
      <dsp:txXfrm>
        <a:off x="2058884" y="3288"/>
        <a:ext cx="1696996" cy="517584"/>
      </dsp:txXfrm>
    </dsp:sp>
    <dsp:sp modelId="{8AF8D837-ED52-49FD-A6F9-5F7278B6A76D}">
      <dsp:nvSpPr>
        <dsp:cNvPr id="0" name=""/>
        <dsp:cNvSpPr/>
      </dsp:nvSpPr>
      <dsp:spPr>
        <a:xfrm>
          <a:off x="4095280" y="3288"/>
          <a:ext cx="1696996" cy="51758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2"/>
              </a:solidFill>
            </a:rPr>
            <a:t>Gold</a:t>
          </a:r>
        </a:p>
      </dsp:txBody>
      <dsp:txXfrm>
        <a:off x="4095280" y="3288"/>
        <a:ext cx="1696996" cy="517584"/>
      </dsp:txXfrm>
    </dsp:sp>
    <dsp:sp modelId="{B143EE1C-1E75-414B-8F71-479DFCFFE28B}">
      <dsp:nvSpPr>
        <dsp:cNvPr id="0" name=""/>
        <dsp:cNvSpPr/>
      </dsp:nvSpPr>
      <dsp:spPr>
        <a:xfrm>
          <a:off x="2058884" y="732997"/>
          <a:ext cx="1696996" cy="51758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KINDERGARTEN READINESS</a:t>
          </a:r>
          <a:endParaRPr lang="en-US" sz="1200" kern="1200" dirty="0"/>
        </a:p>
      </dsp:txBody>
      <dsp:txXfrm>
        <a:off x="2058884" y="732997"/>
        <a:ext cx="1696996" cy="517584"/>
      </dsp:txXfrm>
    </dsp:sp>
    <dsp:sp modelId="{9DC0116E-D304-46D5-BD69-AEF3DB2B4FBF}">
      <dsp:nvSpPr>
        <dsp:cNvPr id="0" name=""/>
        <dsp:cNvSpPr/>
      </dsp:nvSpPr>
      <dsp:spPr>
        <a:xfrm>
          <a:off x="4095280" y="732997"/>
          <a:ext cx="1696996" cy="51758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Gold</a:t>
          </a:r>
        </a:p>
      </dsp:txBody>
      <dsp:txXfrm>
        <a:off x="4095280" y="732997"/>
        <a:ext cx="1696996" cy="517584"/>
      </dsp:txXfrm>
    </dsp:sp>
    <dsp:sp modelId="{97718D7D-35C5-4F02-A544-A35EA42BE3EA}">
      <dsp:nvSpPr>
        <dsp:cNvPr id="0" name=""/>
        <dsp:cNvSpPr/>
      </dsp:nvSpPr>
      <dsp:spPr>
        <a:xfrm>
          <a:off x="2058884" y="1462706"/>
          <a:ext cx="1696996" cy="517584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INDIVIDUAL PLANS OF STUDY</a:t>
          </a:r>
        </a:p>
      </dsp:txBody>
      <dsp:txXfrm>
        <a:off x="2058884" y="1462706"/>
        <a:ext cx="1696996" cy="517584"/>
      </dsp:txXfrm>
    </dsp:sp>
    <dsp:sp modelId="{CE44F219-4BCB-41BF-B882-CC8ECBF932CE}">
      <dsp:nvSpPr>
        <dsp:cNvPr id="0" name=""/>
        <dsp:cNvSpPr/>
      </dsp:nvSpPr>
      <dsp:spPr>
        <a:xfrm>
          <a:off x="4095280" y="1462706"/>
          <a:ext cx="1696996" cy="5175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Gold</a:t>
          </a:r>
        </a:p>
      </dsp:txBody>
      <dsp:txXfrm>
        <a:off x="4095280" y="1462706"/>
        <a:ext cx="1696996" cy="517584"/>
      </dsp:txXfrm>
    </dsp:sp>
    <dsp:sp modelId="{7591CF43-CADE-4A8C-BB02-A91386425E81}">
      <dsp:nvSpPr>
        <dsp:cNvPr id="0" name=""/>
        <dsp:cNvSpPr/>
      </dsp:nvSpPr>
      <dsp:spPr>
        <a:xfrm>
          <a:off x="2058884" y="2192414"/>
          <a:ext cx="1696996" cy="51758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PREPARED FOR </a:t>
          </a:r>
          <a:br>
            <a:rPr lang="en-US" sz="1200" b="1" kern="1200" dirty="0"/>
          </a:br>
          <a:r>
            <a:rPr lang="en-US" sz="1200" b="1" kern="1200" dirty="0"/>
            <a:t>HIGH SCHOOL </a:t>
          </a:r>
          <a:br>
            <a:rPr lang="en-US" sz="1200" b="1" kern="1200" dirty="0"/>
          </a:br>
          <a:r>
            <a:rPr lang="en-US" sz="1200" b="1" kern="1200" dirty="0"/>
            <a:t>GRADUATION</a:t>
          </a:r>
          <a:endParaRPr lang="en-US" sz="1200" kern="1200" dirty="0"/>
        </a:p>
      </dsp:txBody>
      <dsp:txXfrm>
        <a:off x="2058884" y="2192414"/>
        <a:ext cx="1696996" cy="517584"/>
      </dsp:txXfrm>
    </dsp:sp>
    <dsp:sp modelId="{F103C768-6D81-4EA4-B09E-415DB9186419}">
      <dsp:nvSpPr>
        <dsp:cNvPr id="0" name=""/>
        <dsp:cNvSpPr/>
      </dsp:nvSpPr>
      <dsp:spPr>
        <a:xfrm>
          <a:off x="4095280" y="2192414"/>
          <a:ext cx="1696996" cy="51758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Gold</a:t>
          </a:r>
          <a:endParaRPr lang="en-US" sz="1200" kern="1200" dirty="0"/>
        </a:p>
      </dsp:txBody>
      <dsp:txXfrm>
        <a:off x="4095280" y="2192414"/>
        <a:ext cx="1696996" cy="517584"/>
      </dsp:txXfrm>
    </dsp:sp>
    <dsp:sp modelId="{E87D371B-AB2F-41A9-B93D-F60DBE8AD9EE}">
      <dsp:nvSpPr>
        <dsp:cNvPr id="0" name=""/>
        <dsp:cNvSpPr/>
      </dsp:nvSpPr>
      <dsp:spPr>
        <a:xfrm>
          <a:off x="6131676" y="1097851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State Assessments</a:t>
          </a:r>
          <a:br>
            <a:rPr lang="en-US" sz="1200" b="0" kern="1200" dirty="0">
              <a:solidFill>
                <a:schemeClr val="accent2"/>
              </a:solidFill>
            </a:rPr>
          </a:br>
          <a:r>
            <a:rPr lang="en-US" sz="1200" b="0" kern="1200" dirty="0">
              <a:solidFill>
                <a:schemeClr val="accent2"/>
              </a:solidFill>
            </a:rPr>
            <a:t>75% at Levels 3/4</a:t>
          </a:r>
        </a:p>
      </dsp:txBody>
      <dsp:txXfrm>
        <a:off x="6131676" y="1097851"/>
        <a:ext cx="1696996" cy="517584"/>
      </dsp:txXfrm>
    </dsp:sp>
    <dsp:sp modelId="{79F54981-AF16-4E50-A15C-AD527B132AEA}">
      <dsp:nvSpPr>
        <dsp:cNvPr id="0" name=""/>
        <dsp:cNvSpPr/>
      </dsp:nvSpPr>
      <dsp:spPr>
        <a:xfrm>
          <a:off x="6131676" y="1827560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ACT</a:t>
          </a:r>
          <a:br>
            <a:rPr lang="en-US" sz="1200" b="0" kern="1200" dirty="0">
              <a:solidFill>
                <a:schemeClr val="accent2"/>
              </a:solidFill>
            </a:rPr>
          </a:br>
          <a:endParaRPr lang="en-US" sz="1200" b="0" kern="1200" dirty="0">
            <a:solidFill>
              <a:schemeClr val="accent2"/>
            </a:solidFill>
          </a:endParaRPr>
        </a:p>
      </dsp:txBody>
      <dsp:txXfrm>
        <a:off x="6131676" y="1827560"/>
        <a:ext cx="1696996" cy="517584"/>
      </dsp:txXfrm>
    </dsp:sp>
    <dsp:sp modelId="{ED6235E5-4BC8-4ABD-8CEC-31C39037D331}">
      <dsp:nvSpPr>
        <dsp:cNvPr id="0" name=""/>
        <dsp:cNvSpPr/>
      </dsp:nvSpPr>
      <dsp:spPr>
        <a:xfrm>
          <a:off x="6131676" y="2557269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Employability - WorkKeys</a:t>
          </a:r>
          <a:br>
            <a:rPr lang="en-US" sz="1200" b="0" kern="1200" dirty="0">
              <a:solidFill>
                <a:schemeClr val="accent2"/>
              </a:solidFill>
            </a:rPr>
          </a:br>
          <a:endParaRPr lang="en-US" sz="1200" b="0" kern="1200" dirty="0">
            <a:solidFill>
              <a:schemeClr val="accent2"/>
            </a:solidFill>
          </a:endParaRPr>
        </a:p>
      </dsp:txBody>
      <dsp:txXfrm>
        <a:off x="6131676" y="2557269"/>
        <a:ext cx="1696996" cy="517584"/>
      </dsp:txXfrm>
    </dsp:sp>
    <dsp:sp modelId="{3C1D0310-13C9-404C-8E05-7AE40CBF8B4E}">
      <dsp:nvSpPr>
        <dsp:cNvPr id="0" name=""/>
        <dsp:cNvSpPr/>
      </dsp:nvSpPr>
      <dsp:spPr>
        <a:xfrm>
          <a:off x="6131676" y="3286977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Technical Skills</a:t>
          </a:r>
        </a:p>
      </dsp:txBody>
      <dsp:txXfrm>
        <a:off x="6131676" y="3286977"/>
        <a:ext cx="1696996" cy="517584"/>
      </dsp:txXfrm>
    </dsp:sp>
    <dsp:sp modelId="{2A6970BE-19C5-44CD-9C2C-DB40DB11790B}">
      <dsp:nvSpPr>
        <dsp:cNvPr id="0" name=""/>
        <dsp:cNvSpPr/>
      </dsp:nvSpPr>
      <dsp:spPr>
        <a:xfrm>
          <a:off x="2058884" y="2922123"/>
          <a:ext cx="1696996" cy="5175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CIVIC ENGAGEMENT</a:t>
          </a:r>
        </a:p>
      </dsp:txBody>
      <dsp:txXfrm>
        <a:off x="2058884" y="2922123"/>
        <a:ext cx="1696996" cy="517584"/>
      </dsp:txXfrm>
    </dsp:sp>
    <dsp:sp modelId="{AE849878-1885-4A34-9552-DAAA002FA0B7}">
      <dsp:nvSpPr>
        <dsp:cNvPr id="0" name=""/>
        <dsp:cNvSpPr/>
      </dsp:nvSpPr>
      <dsp:spPr>
        <a:xfrm>
          <a:off x="4095280" y="2922123"/>
          <a:ext cx="1696996" cy="51758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accent2"/>
              </a:solidFill>
            </a:rPr>
            <a:t>Gold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4095280" y="2922123"/>
        <a:ext cx="1696996" cy="517584"/>
      </dsp:txXfrm>
    </dsp:sp>
    <dsp:sp modelId="{835D6D80-B65B-4ADE-9646-F0DDFDC52F2E}">
      <dsp:nvSpPr>
        <dsp:cNvPr id="0" name=""/>
        <dsp:cNvSpPr/>
      </dsp:nvSpPr>
      <dsp:spPr>
        <a:xfrm>
          <a:off x="2058884" y="3651832"/>
          <a:ext cx="1696996" cy="51758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GRADUATION RATE</a:t>
          </a:r>
        </a:p>
      </dsp:txBody>
      <dsp:txXfrm>
        <a:off x="2058884" y="3651832"/>
        <a:ext cx="1696996" cy="517584"/>
      </dsp:txXfrm>
    </dsp:sp>
    <dsp:sp modelId="{4AC0B6AA-776E-405C-BC8B-B3C2DB0A21E2}">
      <dsp:nvSpPr>
        <dsp:cNvPr id="0" name=""/>
        <dsp:cNvSpPr/>
      </dsp:nvSpPr>
      <dsp:spPr>
        <a:xfrm>
          <a:off x="4095280" y="3651832"/>
          <a:ext cx="1696996" cy="5175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95%+</a:t>
          </a:r>
        </a:p>
      </dsp:txBody>
      <dsp:txXfrm>
        <a:off x="4095280" y="3651832"/>
        <a:ext cx="1696996" cy="517584"/>
      </dsp:txXfrm>
    </dsp:sp>
    <dsp:sp modelId="{046EA9C5-9488-49BA-A293-4F692DECB20F}">
      <dsp:nvSpPr>
        <dsp:cNvPr id="0" name=""/>
        <dsp:cNvSpPr/>
      </dsp:nvSpPr>
      <dsp:spPr>
        <a:xfrm>
          <a:off x="2058884" y="4381541"/>
          <a:ext cx="1696996" cy="5175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POSTSECONDARY </a:t>
          </a:r>
          <a:endParaRPr lang="en-US" sz="1200" kern="1200" dirty="0"/>
        </a:p>
      </dsp:txBody>
      <dsp:txXfrm>
        <a:off x="2058884" y="4381541"/>
        <a:ext cx="1696996" cy="517584"/>
      </dsp:txXfrm>
    </dsp:sp>
    <dsp:sp modelId="{B2B3B6BF-F6A3-4B63-8F09-7BB4B2D9F8F8}">
      <dsp:nvSpPr>
        <dsp:cNvPr id="0" name=""/>
        <dsp:cNvSpPr/>
      </dsp:nvSpPr>
      <dsp:spPr>
        <a:xfrm>
          <a:off x="4095280" y="4381541"/>
          <a:ext cx="1696996" cy="517584"/>
        </a:xfrm>
        <a:prstGeom prst="rect">
          <a:avLst/>
        </a:prstGeom>
        <a:solidFill>
          <a:schemeClr val="accent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Effective Rate 70%+</a:t>
          </a:r>
        </a:p>
      </dsp:txBody>
      <dsp:txXfrm>
        <a:off x="4095280" y="4381541"/>
        <a:ext cx="1696996" cy="517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AEC6-FE3D-9A48-8EBB-5A30A5F0BE7A}">
      <dsp:nvSpPr>
        <dsp:cNvPr id="0" name=""/>
        <dsp:cNvSpPr/>
      </dsp:nvSpPr>
      <dsp:spPr>
        <a:xfrm>
          <a:off x="4222386" y="469115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61B8-CEEE-4660-9024-4AB757B676DD}">
      <dsp:nvSpPr>
        <dsp:cNvPr id="0" name=""/>
        <dsp:cNvSpPr/>
      </dsp:nvSpPr>
      <dsp:spPr>
        <a:xfrm>
          <a:off x="2142209" y="2500685"/>
          <a:ext cx="346696" cy="223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2236189"/>
              </a:lnTo>
              <a:lnTo>
                <a:pt x="346696" y="223618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3B1E-88AC-4541-AE19-E11F7CBE7564}">
      <dsp:nvSpPr>
        <dsp:cNvPr id="0" name=""/>
        <dsp:cNvSpPr/>
      </dsp:nvSpPr>
      <dsp:spPr>
        <a:xfrm>
          <a:off x="4222386" y="3945758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B475-DA7E-465A-A5C4-DF727E628C82}">
      <dsp:nvSpPr>
        <dsp:cNvPr id="0" name=""/>
        <dsp:cNvSpPr/>
      </dsp:nvSpPr>
      <dsp:spPr>
        <a:xfrm>
          <a:off x="2142209" y="2500685"/>
          <a:ext cx="346696" cy="14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1490793"/>
              </a:lnTo>
              <a:lnTo>
                <a:pt x="346696" y="149079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AC7B-920D-4FC7-A6CB-FB3CB12C6D6B}">
      <dsp:nvSpPr>
        <dsp:cNvPr id="0" name=""/>
        <dsp:cNvSpPr/>
      </dsp:nvSpPr>
      <dsp:spPr>
        <a:xfrm>
          <a:off x="4222386" y="3200362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7E4A-4738-42B8-BBBC-C1EDBA002970}">
      <dsp:nvSpPr>
        <dsp:cNvPr id="0" name=""/>
        <dsp:cNvSpPr/>
      </dsp:nvSpPr>
      <dsp:spPr>
        <a:xfrm>
          <a:off x="2142209" y="2500685"/>
          <a:ext cx="346696" cy="74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745396"/>
              </a:lnTo>
              <a:lnTo>
                <a:pt x="346696" y="74539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9A06-5053-4418-A212-BAECB40BE5DE}">
      <dsp:nvSpPr>
        <dsp:cNvPr id="0" name=""/>
        <dsp:cNvSpPr/>
      </dsp:nvSpPr>
      <dsp:spPr>
        <a:xfrm>
          <a:off x="6302562" y="2500685"/>
          <a:ext cx="346696" cy="111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1118094"/>
              </a:lnTo>
              <a:lnTo>
                <a:pt x="346696" y="111809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0237F-461E-5146-ACBD-1A1E55D0524E}">
      <dsp:nvSpPr>
        <dsp:cNvPr id="0" name=""/>
        <dsp:cNvSpPr/>
      </dsp:nvSpPr>
      <dsp:spPr>
        <a:xfrm>
          <a:off x="6302562" y="2500685"/>
          <a:ext cx="346696" cy="372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372698"/>
              </a:lnTo>
              <a:lnTo>
                <a:pt x="346696" y="3726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F870-EBFD-461D-BE54-55EE9C39A5AC}">
      <dsp:nvSpPr>
        <dsp:cNvPr id="0" name=""/>
        <dsp:cNvSpPr/>
      </dsp:nvSpPr>
      <dsp:spPr>
        <a:xfrm>
          <a:off x="6302562" y="2127987"/>
          <a:ext cx="346696" cy="372698"/>
        </a:xfrm>
        <a:custGeom>
          <a:avLst/>
          <a:gdLst/>
          <a:ahLst/>
          <a:cxnLst/>
          <a:rect l="0" t="0" r="0" b="0"/>
          <a:pathLst>
            <a:path>
              <a:moveTo>
                <a:pt x="0" y="372698"/>
              </a:moveTo>
              <a:lnTo>
                <a:pt x="173348" y="372698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4CF0D-C6BF-460C-ADB1-4CBE23C27B70}">
      <dsp:nvSpPr>
        <dsp:cNvPr id="0" name=""/>
        <dsp:cNvSpPr/>
      </dsp:nvSpPr>
      <dsp:spPr>
        <a:xfrm>
          <a:off x="6302562" y="1382590"/>
          <a:ext cx="346696" cy="1118094"/>
        </a:xfrm>
        <a:custGeom>
          <a:avLst/>
          <a:gdLst/>
          <a:ahLst/>
          <a:cxnLst/>
          <a:rect l="0" t="0" r="0" b="0"/>
          <a:pathLst>
            <a:path>
              <a:moveTo>
                <a:pt x="0" y="1118094"/>
              </a:moveTo>
              <a:lnTo>
                <a:pt x="173348" y="1118094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83EEE-D2D0-4073-A472-979269F61235}">
      <dsp:nvSpPr>
        <dsp:cNvPr id="0" name=""/>
        <dsp:cNvSpPr/>
      </dsp:nvSpPr>
      <dsp:spPr>
        <a:xfrm>
          <a:off x="4222386" y="245496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8507-05A8-4FB9-BF71-10810BF06894}">
      <dsp:nvSpPr>
        <dsp:cNvPr id="0" name=""/>
        <dsp:cNvSpPr/>
      </dsp:nvSpPr>
      <dsp:spPr>
        <a:xfrm>
          <a:off x="2142209" y="245496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2B3B-CA04-4E92-82C7-602606D51500}">
      <dsp:nvSpPr>
        <dsp:cNvPr id="0" name=""/>
        <dsp:cNvSpPr/>
      </dsp:nvSpPr>
      <dsp:spPr>
        <a:xfrm>
          <a:off x="4222386" y="1709568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B944-E9AF-42B6-86C5-8F92780E86CE}">
      <dsp:nvSpPr>
        <dsp:cNvPr id="0" name=""/>
        <dsp:cNvSpPr/>
      </dsp:nvSpPr>
      <dsp:spPr>
        <a:xfrm>
          <a:off x="2142209" y="1755288"/>
          <a:ext cx="346696" cy="745396"/>
        </a:xfrm>
        <a:custGeom>
          <a:avLst/>
          <a:gdLst/>
          <a:ahLst/>
          <a:cxnLst/>
          <a:rect l="0" t="0" r="0" b="0"/>
          <a:pathLst>
            <a:path>
              <a:moveTo>
                <a:pt x="0" y="745396"/>
              </a:moveTo>
              <a:lnTo>
                <a:pt x="173348" y="745396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A9751-C866-5D47-B042-19F87766F2D3}">
      <dsp:nvSpPr>
        <dsp:cNvPr id="0" name=""/>
        <dsp:cNvSpPr/>
      </dsp:nvSpPr>
      <dsp:spPr>
        <a:xfrm>
          <a:off x="4222386" y="964172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EBB5-6082-40C6-97E1-5FAD3D20BC68}">
      <dsp:nvSpPr>
        <dsp:cNvPr id="0" name=""/>
        <dsp:cNvSpPr/>
      </dsp:nvSpPr>
      <dsp:spPr>
        <a:xfrm>
          <a:off x="2142209" y="1009892"/>
          <a:ext cx="346696" cy="1490793"/>
        </a:xfrm>
        <a:custGeom>
          <a:avLst/>
          <a:gdLst/>
          <a:ahLst/>
          <a:cxnLst/>
          <a:rect l="0" t="0" r="0" b="0"/>
          <a:pathLst>
            <a:path>
              <a:moveTo>
                <a:pt x="0" y="1490793"/>
              </a:moveTo>
              <a:lnTo>
                <a:pt x="173348" y="1490793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6D534-D139-0447-8611-40836CC95A75}">
      <dsp:nvSpPr>
        <dsp:cNvPr id="0" name=""/>
        <dsp:cNvSpPr/>
      </dsp:nvSpPr>
      <dsp:spPr>
        <a:xfrm>
          <a:off x="4222386" y="21877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2DF7-D512-45D0-B9B7-88AE763E0603}">
      <dsp:nvSpPr>
        <dsp:cNvPr id="0" name=""/>
        <dsp:cNvSpPr/>
      </dsp:nvSpPr>
      <dsp:spPr>
        <a:xfrm>
          <a:off x="2142209" y="264495"/>
          <a:ext cx="346696" cy="2236189"/>
        </a:xfrm>
        <a:custGeom>
          <a:avLst/>
          <a:gdLst/>
          <a:ahLst/>
          <a:cxnLst/>
          <a:rect l="0" t="0" r="0" b="0"/>
          <a:pathLst>
            <a:path>
              <a:moveTo>
                <a:pt x="0" y="2236189"/>
              </a:moveTo>
              <a:lnTo>
                <a:pt x="173348" y="2236189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C569-8D50-4C38-803F-32950D55F956}">
      <dsp:nvSpPr>
        <dsp:cNvPr id="0" name=""/>
        <dsp:cNvSpPr/>
      </dsp:nvSpPr>
      <dsp:spPr>
        <a:xfrm>
          <a:off x="315987" y="2167499"/>
          <a:ext cx="1826221" cy="666372"/>
        </a:xfrm>
        <a:prstGeom prst="rect">
          <a:avLst/>
        </a:prstGeom>
        <a:solidFill>
          <a:srgbClr val="941651"/>
        </a:soli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Sample District</a:t>
          </a:r>
        </a:p>
      </dsp:txBody>
      <dsp:txXfrm>
        <a:off x="315987" y="2167499"/>
        <a:ext cx="1826221" cy="666372"/>
      </dsp:txXfrm>
    </dsp:sp>
    <dsp:sp modelId="{5F144CB7-0E7C-4BC2-8862-E2EB1827A925}">
      <dsp:nvSpPr>
        <dsp:cNvPr id="0" name=""/>
        <dsp:cNvSpPr/>
      </dsp:nvSpPr>
      <dsp:spPr>
        <a:xfrm>
          <a:off x="2488905" y="139"/>
          <a:ext cx="1733480" cy="52871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SOCIAL-EMOTIONAL</a:t>
          </a:r>
        </a:p>
      </dsp:txBody>
      <dsp:txXfrm>
        <a:off x="2488905" y="139"/>
        <a:ext cx="1733480" cy="528711"/>
      </dsp:txXfrm>
    </dsp:sp>
    <dsp:sp modelId="{888D2E75-E3BE-3F44-A092-7F8F3B1A37F7}">
      <dsp:nvSpPr>
        <dsp:cNvPr id="0" name=""/>
        <dsp:cNvSpPr/>
      </dsp:nvSpPr>
      <dsp:spPr>
        <a:xfrm>
          <a:off x="4569082" y="139"/>
          <a:ext cx="1735699" cy="528711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4569082" y="139"/>
        <a:ext cx="1735699" cy="528711"/>
      </dsp:txXfrm>
    </dsp:sp>
    <dsp:sp modelId="{B143EE1C-1E75-414B-8F71-479DFCFFE28B}">
      <dsp:nvSpPr>
        <dsp:cNvPr id="0" name=""/>
        <dsp:cNvSpPr/>
      </dsp:nvSpPr>
      <dsp:spPr>
        <a:xfrm>
          <a:off x="2488905" y="745536"/>
          <a:ext cx="1733480" cy="52871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KINDERGARTEN READINESS</a:t>
          </a:r>
          <a:endParaRPr lang="en-US" sz="1400" kern="1200" dirty="0"/>
        </a:p>
      </dsp:txBody>
      <dsp:txXfrm>
        <a:off x="2488905" y="745536"/>
        <a:ext cx="1733480" cy="528711"/>
      </dsp:txXfrm>
    </dsp:sp>
    <dsp:sp modelId="{4A138403-0DF5-E94F-AF87-27E4EC0EB13E}">
      <dsp:nvSpPr>
        <dsp:cNvPr id="0" name=""/>
        <dsp:cNvSpPr/>
      </dsp:nvSpPr>
      <dsp:spPr>
        <a:xfrm>
          <a:off x="4569082" y="745536"/>
          <a:ext cx="1719283" cy="528711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kern="1200" dirty="0"/>
        </a:p>
      </dsp:txBody>
      <dsp:txXfrm>
        <a:off x="4569082" y="745536"/>
        <a:ext cx="1719283" cy="528711"/>
      </dsp:txXfrm>
    </dsp:sp>
    <dsp:sp modelId="{97718D7D-35C5-4F02-A544-A35EA42BE3EA}">
      <dsp:nvSpPr>
        <dsp:cNvPr id="0" name=""/>
        <dsp:cNvSpPr/>
      </dsp:nvSpPr>
      <dsp:spPr>
        <a:xfrm>
          <a:off x="2488905" y="1490933"/>
          <a:ext cx="1733480" cy="52871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INDIVIDUAL PLANS OF STUDY</a:t>
          </a:r>
        </a:p>
      </dsp:txBody>
      <dsp:txXfrm>
        <a:off x="2488905" y="1490933"/>
        <a:ext cx="1733480" cy="528711"/>
      </dsp:txXfrm>
    </dsp:sp>
    <dsp:sp modelId="{CE44F219-4BCB-41BF-B882-CC8ECBF932CE}">
      <dsp:nvSpPr>
        <dsp:cNvPr id="0" name=""/>
        <dsp:cNvSpPr/>
      </dsp:nvSpPr>
      <dsp:spPr>
        <a:xfrm>
          <a:off x="4569082" y="1490933"/>
          <a:ext cx="1745233" cy="528711"/>
        </a:xfrm>
        <a:prstGeom prst="rect">
          <a:avLst/>
        </a:prstGeom>
        <a:solidFill>
          <a:srgbClr val="941651"/>
        </a:solidFill>
        <a:ln w="28575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914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Not recognized</a:t>
          </a:r>
        </a:p>
      </dsp:txBody>
      <dsp:txXfrm>
        <a:off x="4569082" y="1490933"/>
        <a:ext cx="1745233" cy="528711"/>
      </dsp:txXfrm>
    </dsp:sp>
    <dsp:sp modelId="{7591CF43-CADE-4A8C-BB02-A91386425E81}">
      <dsp:nvSpPr>
        <dsp:cNvPr id="0" name=""/>
        <dsp:cNvSpPr/>
      </dsp:nvSpPr>
      <dsp:spPr>
        <a:xfrm>
          <a:off x="2488905" y="2236329"/>
          <a:ext cx="1733480" cy="52871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PREPARED FOR </a:t>
          </a:r>
          <a:br>
            <a:rPr lang="en-US" sz="1300" b="1" kern="1200" dirty="0"/>
          </a:br>
          <a:r>
            <a:rPr lang="en-US" sz="1300" b="1" kern="1200" dirty="0"/>
            <a:t>HIGH SCHOOL </a:t>
          </a:r>
          <a:br>
            <a:rPr lang="en-US" sz="1300" b="1" kern="1200" dirty="0"/>
          </a:br>
          <a:r>
            <a:rPr lang="en-US" sz="1300" b="1" kern="1200" dirty="0"/>
            <a:t>GRADUATION</a:t>
          </a:r>
          <a:endParaRPr lang="en-US" sz="1300" kern="1200" dirty="0"/>
        </a:p>
      </dsp:txBody>
      <dsp:txXfrm>
        <a:off x="2488905" y="2236329"/>
        <a:ext cx="1733480" cy="528711"/>
      </dsp:txXfrm>
    </dsp:sp>
    <dsp:sp modelId="{F103C768-6D81-4EA4-B09E-415DB9186419}">
      <dsp:nvSpPr>
        <dsp:cNvPr id="0" name=""/>
        <dsp:cNvSpPr/>
      </dsp:nvSpPr>
      <dsp:spPr>
        <a:xfrm>
          <a:off x="4569082" y="2236329"/>
          <a:ext cx="1733480" cy="528711"/>
        </a:xfrm>
        <a:prstGeom prst="rect">
          <a:avLst/>
        </a:prstGeom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200" kern="1200" dirty="0"/>
        </a:p>
      </dsp:txBody>
      <dsp:txXfrm>
        <a:off x="4569082" y="2236329"/>
        <a:ext cx="1733480" cy="528711"/>
      </dsp:txXfrm>
    </dsp:sp>
    <dsp:sp modelId="{E87D371B-AB2F-41A9-B93D-F60DBE8AD9EE}">
      <dsp:nvSpPr>
        <dsp:cNvPr id="0" name=""/>
        <dsp:cNvSpPr/>
      </dsp:nvSpPr>
      <dsp:spPr>
        <a:xfrm>
          <a:off x="6649258" y="1118234"/>
          <a:ext cx="1733480" cy="528711"/>
        </a:xfrm>
        <a:prstGeom prst="rect">
          <a:avLst/>
        </a:prstGeom>
        <a:gradFill rotWithShape="0">
          <a:gsLst>
            <a:gs pos="0">
              <a:srgbClr val="B6653A"/>
            </a:gs>
            <a:gs pos="76000">
              <a:srgbClr val="612C19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27432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000" b="0" kern="1200" dirty="0">
            <a:solidFill>
              <a:schemeClr val="accent2"/>
            </a:solidFill>
          </a:endParaRPr>
        </a:p>
      </dsp:txBody>
      <dsp:txXfrm>
        <a:off x="6649258" y="1118234"/>
        <a:ext cx="1733480" cy="528711"/>
      </dsp:txXfrm>
    </dsp:sp>
    <dsp:sp modelId="{79F54981-AF16-4E50-A15C-AD527B132AEA}">
      <dsp:nvSpPr>
        <dsp:cNvPr id="0" name=""/>
        <dsp:cNvSpPr/>
      </dsp:nvSpPr>
      <dsp:spPr>
        <a:xfrm>
          <a:off x="6649258" y="1863631"/>
          <a:ext cx="1733480" cy="528711"/>
        </a:xfrm>
        <a:prstGeom prst="rect">
          <a:avLst/>
        </a:prstGeom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8288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BRONZE</a:t>
          </a:r>
          <a:endParaRPr lang="en-US" sz="2000" b="0" kern="1200" dirty="0">
            <a:solidFill>
              <a:schemeClr val="accent2"/>
            </a:solidFill>
          </a:endParaRPr>
        </a:p>
      </dsp:txBody>
      <dsp:txXfrm>
        <a:off x="6649258" y="1863631"/>
        <a:ext cx="1733480" cy="528711"/>
      </dsp:txXfrm>
    </dsp:sp>
    <dsp:sp modelId="{96420662-D449-5A49-8AB6-C53C901C18B0}">
      <dsp:nvSpPr>
        <dsp:cNvPr id="0" name=""/>
        <dsp:cNvSpPr/>
      </dsp:nvSpPr>
      <dsp:spPr>
        <a:xfrm>
          <a:off x="6649258" y="2609028"/>
          <a:ext cx="1714065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kern="1200" dirty="0">
            <a:solidFill>
              <a:schemeClr val="accent2"/>
            </a:solidFill>
          </a:endParaRPr>
        </a:p>
      </dsp:txBody>
      <dsp:txXfrm>
        <a:off x="6649258" y="2609028"/>
        <a:ext cx="1714065" cy="528711"/>
      </dsp:txXfrm>
    </dsp:sp>
    <dsp:sp modelId="{3C1D0310-13C9-404C-8E05-7AE40CBF8B4E}">
      <dsp:nvSpPr>
        <dsp:cNvPr id="0" name=""/>
        <dsp:cNvSpPr/>
      </dsp:nvSpPr>
      <dsp:spPr>
        <a:xfrm>
          <a:off x="6649258" y="3354424"/>
          <a:ext cx="1669254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kern="1200" dirty="0">
            <a:solidFill>
              <a:schemeClr val="accent2"/>
            </a:solidFill>
          </a:endParaRPr>
        </a:p>
      </dsp:txBody>
      <dsp:txXfrm>
        <a:off x="6649258" y="3354424"/>
        <a:ext cx="1669254" cy="528711"/>
      </dsp:txXfrm>
    </dsp:sp>
    <dsp:sp modelId="{2A6970BE-19C5-44CD-9C2C-DB40DB11790B}">
      <dsp:nvSpPr>
        <dsp:cNvPr id="0" name=""/>
        <dsp:cNvSpPr/>
      </dsp:nvSpPr>
      <dsp:spPr>
        <a:xfrm>
          <a:off x="2488905" y="2981726"/>
          <a:ext cx="1733480" cy="52871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CIVIC ENGAGEMENT</a:t>
          </a:r>
        </a:p>
      </dsp:txBody>
      <dsp:txXfrm>
        <a:off x="2488905" y="2981726"/>
        <a:ext cx="1733480" cy="528711"/>
      </dsp:txXfrm>
    </dsp:sp>
    <dsp:sp modelId="{AE849878-1885-4A34-9552-DAAA002FA0B7}">
      <dsp:nvSpPr>
        <dsp:cNvPr id="0" name=""/>
        <dsp:cNvSpPr/>
      </dsp:nvSpPr>
      <dsp:spPr>
        <a:xfrm>
          <a:off x="4569082" y="2981726"/>
          <a:ext cx="1778290" cy="528711"/>
        </a:xfrm>
        <a:prstGeom prst="rect">
          <a:avLst/>
        </a:prstGeom>
        <a:solidFill>
          <a:srgbClr val="941651"/>
        </a:soli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8288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Not recognized</a:t>
          </a:r>
        </a:p>
      </dsp:txBody>
      <dsp:txXfrm>
        <a:off x="4569082" y="2981726"/>
        <a:ext cx="1778290" cy="528711"/>
      </dsp:txXfrm>
    </dsp:sp>
    <dsp:sp modelId="{835D6D80-B65B-4ADE-9646-F0DDFDC52F2E}">
      <dsp:nvSpPr>
        <dsp:cNvPr id="0" name=""/>
        <dsp:cNvSpPr/>
      </dsp:nvSpPr>
      <dsp:spPr>
        <a:xfrm>
          <a:off x="2488905" y="3727122"/>
          <a:ext cx="1733480" cy="52871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GRADUATION RATE</a:t>
          </a:r>
        </a:p>
      </dsp:txBody>
      <dsp:txXfrm>
        <a:off x="2488905" y="3727122"/>
        <a:ext cx="1733480" cy="528711"/>
      </dsp:txXfrm>
    </dsp:sp>
    <dsp:sp modelId="{4AC0B6AA-776E-405C-BC8B-B3C2DB0A21E2}">
      <dsp:nvSpPr>
        <dsp:cNvPr id="0" name=""/>
        <dsp:cNvSpPr/>
      </dsp:nvSpPr>
      <dsp:spPr>
        <a:xfrm>
          <a:off x="4569082" y="3727122"/>
          <a:ext cx="1774442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569082" y="3727122"/>
        <a:ext cx="1774442" cy="528711"/>
      </dsp:txXfrm>
    </dsp:sp>
    <dsp:sp modelId="{046EA9C5-9488-49BA-A293-4F692DECB20F}">
      <dsp:nvSpPr>
        <dsp:cNvPr id="0" name=""/>
        <dsp:cNvSpPr/>
      </dsp:nvSpPr>
      <dsp:spPr>
        <a:xfrm>
          <a:off x="2488905" y="4472519"/>
          <a:ext cx="1733480" cy="52871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/>
            <a:t>POSTSECONDARY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/>
            <a:t>EFFECTIVENESS</a:t>
          </a:r>
          <a:r>
            <a:rPr lang="en-US" sz="1100" b="1" i="0" kern="1200" dirty="0"/>
            <a:t> </a:t>
          </a:r>
          <a:endParaRPr lang="en-US" sz="1100" kern="1200" dirty="0"/>
        </a:p>
      </dsp:txBody>
      <dsp:txXfrm>
        <a:off x="2488905" y="4472519"/>
        <a:ext cx="1733480" cy="528711"/>
      </dsp:txXfrm>
    </dsp:sp>
    <dsp:sp modelId="{736D50C1-BD11-0940-8AE6-F9077211AABF}">
      <dsp:nvSpPr>
        <dsp:cNvPr id="0" name=""/>
        <dsp:cNvSpPr/>
      </dsp:nvSpPr>
      <dsp:spPr>
        <a:xfrm>
          <a:off x="4569082" y="4472519"/>
          <a:ext cx="1777684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kern="1200" dirty="0"/>
        </a:p>
      </dsp:txBody>
      <dsp:txXfrm>
        <a:off x="4569082" y="4472519"/>
        <a:ext cx="1777684" cy="52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77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5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0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9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8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1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1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1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8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4229-6074-234E-A33F-2769B5DEA9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5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66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59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93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15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572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7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4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9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0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9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240030"/>
            <a:ext cx="2853226" cy="4663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42075" y="4857763"/>
            <a:ext cx="649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57550"/>
            <a:ext cx="6172212" cy="990600"/>
          </a:xfrm>
          <a:prstGeom prst="rect">
            <a:avLst/>
          </a:prstGeom>
          <a:noFill/>
        </p:spPr>
        <p:txBody>
          <a:bodyPr lIns="91440" tIns="91440" rIns="91440" bIns="91440" anchor="ctr" anchorCtr="0">
            <a:normAutofit/>
          </a:bodyPr>
          <a:lstStyle>
            <a:lvl1pPr marL="0" indent="0" algn="r">
              <a:buNone/>
              <a:defRPr sz="2400" spc="0">
                <a:solidFill>
                  <a:schemeClr val="accent2"/>
                </a:solidFill>
                <a:latin typeface="+mj-l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986790"/>
            <a:ext cx="2380253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2" y="1305641"/>
            <a:ext cx="6172199" cy="1846659"/>
          </a:xfrm>
        </p:spPr>
        <p:txBody>
          <a:bodyPr wrap="square" lIns="274320" tIns="182880" rIns="274320" bIns="182880" anchor="ctr" anchorCtr="0">
            <a:spAutoFit/>
          </a:bodyPr>
          <a:lstStyle>
            <a:lvl1pPr algn="r">
              <a:defRPr sz="4800" b="0" cap="all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98618" y="4248150"/>
            <a:ext cx="590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j-lt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645030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224" y="1444003"/>
            <a:ext cx="7589520" cy="1889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78" indent="-457178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484" indent="-274307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25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606683"/>
            <a:ext cx="7589520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6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276350"/>
            <a:ext cx="7845552" cy="2819400"/>
          </a:xfrm>
          <a:noFill/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9176"/>
            <a:ext cx="7845552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0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77000" y="1200150"/>
            <a:ext cx="2017776" cy="2895600"/>
          </a:xfrm>
          <a:noFill/>
        </p:spPr>
        <p:txBody>
          <a:bodyPr wrap="square" anchor="t" anchorCtr="0">
            <a:no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9224" y="1285854"/>
            <a:ext cx="5599176" cy="30408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65760" bIns="36576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767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504950"/>
            <a:ext cx="5943600" cy="1600200"/>
          </a:xfrm>
          <a:noFill/>
        </p:spPr>
        <p:txBody>
          <a:bodyPr wrap="square" lIns="182880" tIns="182880" rIns="182880" bIns="0" anchor="b" anchorCtr="0">
            <a:normAutofit/>
          </a:bodyPr>
          <a:lstStyle>
            <a:lvl1pPr algn="l">
              <a:defRPr sz="4300" b="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5141"/>
            <a:ext cx="5943592" cy="916811"/>
          </a:xfrm>
          <a:prstGeom prst="rect">
            <a:avLst/>
          </a:prstGeom>
          <a:noFill/>
        </p:spPr>
        <p:txBody>
          <a:bodyPr lIns="182880" tIns="0" rIns="182880" bIns="182880" anchor="t" anchorCtr="0"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r>
              <a:rPr lang="en-US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" y="499110"/>
            <a:ext cx="2363531" cy="42062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7767" y="484105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88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30"/>
            <a:ext cx="7848600" cy="677108"/>
          </a:xfrm>
        </p:spPr>
        <p:txBody>
          <a:bodyPr tIns="182880" r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79552"/>
            <a:ext cx="7848600" cy="553998"/>
          </a:xfrm>
          <a:prstGeom prst="rect">
            <a:avLst/>
          </a:prstGeom>
          <a:noFill/>
        </p:spPr>
        <p:txBody>
          <a:bodyPr wrap="square" tIns="0" bIns="182880" anchor="t" anchorCtr="0">
            <a:spAutoFit/>
          </a:bodyPr>
          <a:lstStyle>
            <a:lvl1pPr marL="0" indent="0">
              <a:buNone/>
              <a:defRPr sz="2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848600" cy="2286000"/>
          </a:xfrm>
        </p:spPr>
        <p:txBody>
          <a:bodyPr tIns="18288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7557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5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1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2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5429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46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571500" y="57150"/>
            <a:ext cx="8001000" cy="4572000"/>
          </a:xfrm>
          <a:solidFill>
            <a:schemeClr val="bg2">
              <a:lumMod val="95000"/>
            </a:schemeClr>
          </a:solidFill>
        </p:spPr>
        <p:txBody>
          <a:bodyPr rIns="365760">
            <a:noAutofit/>
          </a:bodyPr>
          <a:lstStyle>
            <a:lvl1pPr marL="91436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319086"/>
          </a:xfrm>
        </p:spPr>
        <p:txBody>
          <a:bodyPr anchor="b"/>
          <a:lstStyle>
            <a:lvl1pPr>
              <a:defRPr sz="800"/>
            </a:lvl1pPr>
          </a:lstStyle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364" y="4870908"/>
            <a:ext cx="603803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 | </a:t>
            </a:r>
            <a:r>
              <a:rPr lang="en-US" sz="800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8525700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6"/>
            <a:ext cx="7845552" cy="584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9224" y="1326203"/>
            <a:ext cx="3657600" cy="1446550"/>
          </a:xfrm>
        </p:spPr>
        <p:txBody>
          <a:bodyPr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37176" y="1326203"/>
            <a:ext cx="3657600" cy="1538883"/>
          </a:xfrm>
          <a:noFill/>
        </p:spPr>
        <p:txBody>
          <a:bodyPr rIns="365760" bIns="182880" anchor="t" anchorCtr="0">
            <a:sp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91624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-114300"/>
            <a:ext cx="2971800" cy="537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98109"/>
            <a:ext cx="5181601" cy="10772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49" y="2180452"/>
            <a:ext cx="2152650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2262115"/>
            <a:ext cx="5181600" cy="10002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21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9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6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KANSAS</a:t>
            </a:r>
            <a:r>
              <a:rPr lang="en-US" sz="700" baseline="0" dirty="0">
                <a:solidFill>
                  <a:schemeClr val="accent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accent2"/>
                </a:solidFill>
              </a:rPr>
              <a:t>| www.ksde.org</a:t>
            </a:r>
            <a:endParaRPr lang="en-US" sz="700" i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9" y="4095750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6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78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456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66750" y="1590141"/>
            <a:ext cx="7589838" cy="55399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6750" y="3624265"/>
            <a:ext cx="6648450" cy="553998"/>
          </a:xfrm>
          <a:noFill/>
        </p:spPr>
        <p:txBody>
          <a:bodyPr lIns="0" tIns="91440" rIns="0" bIns="91440" anchor="ctr" anchorCtr="0"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66750" y="4459129"/>
            <a:ext cx="6648450" cy="215444"/>
          </a:xfrm>
          <a:noFill/>
        </p:spPr>
        <p:txBody>
          <a:bodyPr lIns="182880" tIns="0" rIns="182880" bIns="0" anchor="ctr" anchorCtr="0"/>
          <a:lstStyle>
            <a:lvl1pPr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64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9" y="1750641"/>
            <a:ext cx="8224699" cy="247144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35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68695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857207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033412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197709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372723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542974" indent="-171442">
              <a:defRPr sz="105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2" y="4880487"/>
            <a:ext cx="157094" cy="115416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92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910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741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61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57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36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041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92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327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75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186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94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04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08964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507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593040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506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17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88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298463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03917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3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03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952837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56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70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8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83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698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3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4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3058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601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6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557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0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3627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368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874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72578"/>
            <a:ext cx="7589520" cy="1809726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10/25/2018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1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10/25/2018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746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22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44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37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13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82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87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936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64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D9E2-0C41-4D1A-8E61-00B514B4C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85E9-FD18-4F19-92CC-E76CA56FB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0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10/25/2018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/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2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9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108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914355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6" indent="0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484" indent="-274307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895351"/>
            <a:ext cx="6477000" cy="36230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dominant theme of our findings is a need for</a:t>
            </a:r>
          </a:p>
          <a:p>
            <a:r>
              <a:rPr lang="en-US" dirty="0">
                <a:solidFill>
                  <a:schemeClr val="tx2"/>
                </a:solidFill>
              </a:rPr>
              <a:t>greater student-centricity and a heightened focus on learners. </a:t>
            </a:r>
            <a:r>
              <a:rPr lang="en-US" dirty="0">
                <a:solidFill>
                  <a:schemeClr val="bg2"/>
                </a:solidFill>
              </a:rPr>
              <a:t>The students we surveyed were clear: they want to develop the skills to navigate their own learning—to explore and make choices that unlock their curiosity and potential.</a:t>
            </a:r>
            <a:r>
              <a:rPr lang="en-US" dirty="0">
                <a:solidFill>
                  <a:schemeClr val="tx2"/>
                </a:solidFill>
              </a:rPr>
              <a:t> And they want teachers who know and understand them as individuals to help guide them on their educational journey.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from Microsoft…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7450" y="895351"/>
            <a:ext cx="6629400" cy="3623072"/>
          </a:xfrm>
        </p:spPr>
        <p:txBody>
          <a:bodyPr>
            <a:noAutofit/>
          </a:bodyPr>
          <a:lstStyle/>
          <a:p>
            <a:r>
              <a:rPr lang="en-US" sz="1875" dirty="0">
                <a:solidFill>
                  <a:schemeClr val="tx2"/>
                </a:solidFill>
              </a:rPr>
              <a:t>"Personalized learning, optimized and scaled by technology, will play a critical role in shifting from an education model driven by standardized courses and curricula to a student-centered model customized to individual needs with a greater emphasis on social-emotional skills. </a:t>
            </a:r>
            <a:r>
              <a:rPr lang="en-US" sz="1875" dirty="0">
                <a:solidFill>
                  <a:schemeClr val="bg2"/>
                </a:solidFill>
              </a:rPr>
              <a:t>Tools that support personalized learning approaches will elevate, rather than diminish, the critical role of the teacher</a:t>
            </a:r>
            <a:r>
              <a:rPr lang="en-US" sz="1875" dirty="0">
                <a:solidFill>
                  <a:schemeClr val="tx2"/>
                </a:solidFill>
              </a:rPr>
              <a:t>. Indeed, teaching, as a profession is projected to grow by 3 to 9 percent in the next decade. </a:t>
            </a:r>
            <a:r>
              <a:rPr lang="en-US" sz="1875" dirty="0">
                <a:solidFill>
                  <a:schemeClr val="bg2"/>
                </a:solidFill>
              </a:rPr>
              <a:t>But teaching will shift to more of a coaching model, as technology advances allow teachers to spend less time on routine tasks and give them new ways to understand and interact with their students."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from Microsoft…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7450" y="895351"/>
            <a:ext cx="6629400" cy="3623072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“Our research also </a:t>
            </a:r>
            <a:r>
              <a:rPr lang="en-US" sz="2100" dirty="0">
                <a:solidFill>
                  <a:schemeClr val="bg2"/>
                </a:solidFill>
              </a:rPr>
              <a:t>indicates new thinking and practices are needed to ensure students develop both the cognitive and social-emotional skills necessary to succeed in their personal and professional lives</a:t>
            </a:r>
            <a:r>
              <a:rPr lang="en-US" sz="2100" dirty="0">
                <a:solidFill>
                  <a:schemeClr val="tx2"/>
                </a:solidFill>
              </a:rPr>
              <a:t>. While the class of 2030 will need deeper cognitive skills in priority areas such as </a:t>
            </a:r>
            <a:r>
              <a:rPr lang="en-US" sz="2100" dirty="0">
                <a:solidFill>
                  <a:schemeClr val="bg2"/>
                </a:solidFill>
              </a:rPr>
              <a:t>creativity and problem solving, social-emotional skills such as relationship building, self-awareness, and self-recognition </a:t>
            </a:r>
            <a:r>
              <a:rPr lang="en-US" sz="2100" dirty="0">
                <a:solidFill>
                  <a:schemeClr val="tx2"/>
                </a:solidFill>
              </a:rPr>
              <a:t>will be increasingly important, since they not only support academic learning but also promote well-being.”</a:t>
            </a:r>
          </a:p>
          <a:p>
            <a:endParaRPr lang="en-US" sz="1875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from Microsoft…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895351"/>
            <a:ext cx="6477000" cy="3623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sz="2700" dirty="0"/>
              <a:t>The strongest signal from our study was the need for teachers, schools, and school leaders to help students develop stronger social-emotional skills. </a:t>
            </a:r>
            <a:r>
              <a:rPr lang="en-US" sz="2700" dirty="0">
                <a:solidFill>
                  <a:schemeClr val="bg2"/>
                </a:solidFill>
              </a:rPr>
              <a:t>While not new in education, these skills are newly important and are taking center stage alongside cognitive skills and content knowledge in the classroom and in the workforce.”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Social-Emotional Growth just an add-on?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895351"/>
            <a:ext cx="6477000" cy="3623072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“</a:t>
            </a:r>
            <a:r>
              <a:rPr lang="en-US" sz="2700" dirty="0">
                <a:solidFill>
                  <a:schemeClr val="bg2"/>
                </a:solidFill>
              </a:rPr>
              <a:t>Studies show social and emotional competencies can increase cognitive skills, measured by academic achievement tests, by up to 11 percent. </a:t>
            </a:r>
            <a:r>
              <a:rPr lang="en-US" sz="2700" dirty="0"/>
              <a:t>In fact, student mindsets are twice as predictive of a student’s academic achievement than their home environment or demographic, according to a McKinsey analysis.”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structures to do both!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0" y="895350"/>
            <a:ext cx="66294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“Will need to </a:t>
            </a:r>
            <a:r>
              <a:rPr lang="en-US" sz="3000" dirty="0">
                <a:solidFill>
                  <a:schemeClr val="bg2"/>
                </a:solidFill>
              </a:rPr>
              <a:t>prioritize social-emotional skills and personalized learning approaches high on their agendas</a:t>
            </a:r>
            <a:r>
              <a:rPr lang="en-US" sz="3000" dirty="0">
                <a:solidFill>
                  <a:schemeClr val="tx2"/>
                </a:solidFill>
              </a:rPr>
              <a:t>, clarify standards and expectations, and determine how to measure their benefits. The promise of these approaches to build social capital and meet the needs of a dynamic workforce are critical to the function of schooling.</a:t>
            </a:r>
          </a:p>
          <a:p>
            <a:endParaRPr lang="en-US" sz="3000" dirty="0">
              <a:solidFill>
                <a:schemeClr val="tx2"/>
              </a:solidFill>
            </a:endParaRPr>
          </a:p>
          <a:p>
            <a:r>
              <a:rPr lang="en-US" sz="3000" dirty="0">
                <a:solidFill>
                  <a:schemeClr val="tx2"/>
                </a:solidFill>
              </a:rPr>
              <a:t>In order to scale success, system leaders must provide opportunities for school leaders and their teachers to explore current and emerging technologies and the role they play in developing social-emotional skills and personalized learning. </a:t>
            </a:r>
            <a:r>
              <a:rPr lang="en-US" sz="3000" dirty="0">
                <a:solidFill>
                  <a:schemeClr val="bg2"/>
                </a:solidFill>
              </a:rPr>
              <a:t>In essence they must ‘redesign’ the current system.”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Leaders must do NOW!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B03F9-3AC7-744D-90F1-E08F20C7C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0798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5" name="Shape 161">
            <a:extLst>
              <a:ext uri="{FF2B5EF4-FFF2-40B4-BE49-F238E27FC236}">
                <a16:creationId xmlns:a16="http://schemas.microsoft.com/office/drawing/2014/main" id="{558A36EB-B817-7C43-A029-E3DF998DFE79}"/>
              </a:ext>
            </a:extLst>
          </p:cNvPr>
          <p:cNvSpPr/>
          <p:nvPr/>
        </p:nvSpPr>
        <p:spPr>
          <a:xfrm>
            <a:off x="381000" y="1200150"/>
            <a:ext cx="4063044" cy="96483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ffectLst/>
        </p:spPr>
        <p:txBody>
          <a:bodyPr lIns="45719" rIns="45719" anchor="ctr"/>
          <a:lstStyle/>
          <a:p>
            <a:pPr defTabSz="914378" hangingPunct="0"/>
            <a:endParaRPr sz="1400" kern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sp>
        <p:nvSpPr>
          <p:cNvPr id="6" name="Shape 164">
            <a:extLst>
              <a:ext uri="{FF2B5EF4-FFF2-40B4-BE49-F238E27FC236}">
                <a16:creationId xmlns:a16="http://schemas.microsoft.com/office/drawing/2014/main" id="{1273D1A5-5A40-CD48-8645-4B9C42CC2214}"/>
              </a:ext>
            </a:extLst>
          </p:cNvPr>
          <p:cNvSpPr/>
          <p:nvPr/>
        </p:nvSpPr>
        <p:spPr>
          <a:xfrm>
            <a:off x="627900" y="1252310"/>
            <a:ext cx="35692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2800" b="1" kern="0" cap="all" dirty="0">
                <a:solidFill>
                  <a:srgbClr val="FFFFFF"/>
                </a:solidFill>
                <a:latin typeface="Futura-ExtraBold"/>
                <a:cs typeface="Futura-ExtraBold"/>
                <a:sym typeface="Futura-ExtraBold"/>
              </a:rPr>
              <a:t>BUSINESSES </a:t>
            </a:r>
            <a:r>
              <a:rPr sz="2800" b="1" kern="0" cap="all" dirty="0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</a:p>
        </p:txBody>
      </p:sp>
      <p:sp>
        <p:nvSpPr>
          <p:cNvPr id="7" name="Shape 165">
            <a:extLst>
              <a:ext uri="{FF2B5EF4-FFF2-40B4-BE49-F238E27FC236}">
                <a16:creationId xmlns:a16="http://schemas.microsoft.com/office/drawing/2014/main" id="{C82C9C41-7808-A64A-9325-BAAB18569C70}"/>
              </a:ext>
            </a:extLst>
          </p:cNvPr>
          <p:cNvSpPr/>
          <p:nvPr/>
        </p:nvSpPr>
        <p:spPr>
          <a:xfrm>
            <a:off x="4541144" y="1182756"/>
            <a:ext cx="4378761" cy="96483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  <a:effectLst/>
        </p:spPr>
        <p:txBody>
          <a:bodyPr lIns="45719" rIns="45719" anchor="ctr"/>
          <a:lstStyle/>
          <a:p>
            <a:pPr defTabSz="914378" hangingPunct="0"/>
            <a:endParaRPr sz="1400" kern="0">
              <a:solidFill>
                <a:srgbClr val="000000"/>
              </a:solidFill>
              <a:latin typeface="Century Gothic"/>
              <a:sym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4B2AD9-6EF3-A641-B7FD-DB0546BBFCCD}"/>
              </a:ext>
            </a:extLst>
          </p:cNvPr>
          <p:cNvGrpSpPr/>
          <p:nvPr/>
        </p:nvGrpSpPr>
        <p:grpSpPr>
          <a:xfrm>
            <a:off x="1371600" y="2274194"/>
            <a:ext cx="1940469" cy="1699129"/>
            <a:chOff x="555081" y="2776059"/>
            <a:chExt cx="1940469" cy="1490640"/>
          </a:xfrm>
        </p:grpSpPr>
        <p:sp>
          <p:nvSpPr>
            <p:cNvPr id="9" name="Shape 166">
              <a:extLst>
                <a:ext uri="{FF2B5EF4-FFF2-40B4-BE49-F238E27FC236}">
                  <a16:creationId xmlns:a16="http://schemas.microsoft.com/office/drawing/2014/main" id="{5CA607C4-8742-344E-ABA4-A034F912D869}"/>
                </a:ext>
              </a:extLst>
            </p:cNvPr>
            <p:cNvSpPr/>
            <p:nvPr/>
          </p:nvSpPr>
          <p:spPr>
            <a:xfrm>
              <a:off x="555081" y="2776059"/>
              <a:ext cx="1940469" cy="3240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 anchor="ctr">
              <a:spAutoFit/>
            </a:bodyPr>
            <a:lstStyle/>
            <a:p>
              <a:pPr algn="ctr" defTabSz="914378" hangingPunct="0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pPr>
              <a:r>
                <a:rPr lang="en-US" sz="900" b="1" kern="0" cap="all" dirty="0">
                  <a:solidFill>
                    <a:srgbClr val="15254B"/>
                  </a:solidFill>
                  <a:latin typeface="Futura-Heavy"/>
                  <a:cs typeface="Futura-Heavy"/>
                  <a:sym typeface="Futura-Heavy"/>
                </a:rPr>
                <a:t>SKILLED TRADE WORKERS:</a:t>
              </a:r>
            </a:p>
            <a:p>
              <a:pPr algn="ctr" defTabSz="914378" hangingPunct="0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pPr>
              <a:endParaRPr sz="900" b="1" kern="0" cap="all" dirty="0">
                <a:solidFill>
                  <a:srgbClr val="15254B"/>
                </a:solidFill>
                <a:latin typeface="Futura-Heavy"/>
                <a:cs typeface="Futura-Heavy"/>
                <a:sym typeface="Futura-Heavy"/>
              </a:endParaRPr>
            </a:p>
          </p:txBody>
        </p:sp>
        <p:sp>
          <p:nvSpPr>
            <p:cNvPr id="10" name="Shape 167">
              <a:extLst>
                <a:ext uri="{FF2B5EF4-FFF2-40B4-BE49-F238E27FC236}">
                  <a16:creationId xmlns:a16="http://schemas.microsoft.com/office/drawing/2014/main" id="{26A7A043-8EDE-864A-A638-8745E6DD8B41}"/>
                </a:ext>
              </a:extLst>
            </p:cNvPr>
            <p:cNvSpPr/>
            <p:nvPr/>
          </p:nvSpPr>
          <p:spPr>
            <a:xfrm>
              <a:off x="555081" y="3780679"/>
              <a:ext cx="1752601" cy="4860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 hangingPunct="0"/>
              <a:r>
                <a:rPr sz="1500" kern="0" dirty="0">
                  <a:solidFill>
                    <a:srgbClr val="15254B"/>
                  </a:solidFill>
                  <a:latin typeface="Arial"/>
                </a:rPr>
                <a:t>hardest jobs to fill</a:t>
              </a:r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C430ABD4-D476-AA4F-89EA-D4912CDFB310}"/>
                </a:ext>
              </a:extLst>
            </p:cNvPr>
            <p:cNvSpPr/>
            <p:nvPr/>
          </p:nvSpPr>
          <p:spPr>
            <a:xfrm>
              <a:off x="555081" y="3146124"/>
              <a:ext cx="1752601" cy="6885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pPr defTabSz="914378" hangingPunct="0"/>
              <a:r>
                <a:rPr sz="4500" kern="0" dirty="0">
                  <a:solidFill>
                    <a:srgbClr val="15254B"/>
                  </a:solidFill>
                  <a:latin typeface="Arial"/>
                </a:rPr>
                <a:t>#1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B0343-00A1-E94B-A2AC-7072430F367C}"/>
              </a:ext>
            </a:extLst>
          </p:cNvPr>
          <p:cNvGrpSpPr/>
          <p:nvPr/>
        </p:nvGrpSpPr>
        <p:grpSpPr>
          <a:xfrm>
            <a:off x="5628557" y="2138079"/>
            <a:ext cx="2203929" cy="2482498"/>
            <a:chOff x="2291696" y="2753400"/>
            <a:chExt cx="2203929" cy="2482497"/>
          </a:xfrm>
        </p:grpSpPr>
        <p:sp>
          <p:nvSpPr>
            <p:cNvPr id="14" name="Shape 169">
              <a:extLst>
                <a:ext uri="{FF2B5EF4-FFF2-40B4-BE49-F238E27FC236}">
                  <a16:creationId xmlns:a16="http://schemas.microsoft.com/office/drawing/2014/main" id="{C6E4BE33-A157-FC4D-A9D4-DBF06F812265}"/>
                </a:ext>
              </a:extLst>
            </p:cNvPr>
            <p:cNvSpPr/>
            <p:nvPr/>
          </p:nvSpPr>
          <p:spPr>
            <a:xfrm>
              <a:off x="2517361" y="2753400"/>
              <a:ext cx="175260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 hangingPunct="0"/>
              <a:r>
                <a:rPr kern="0" dirty="0">
                  <a:solidFill>
                    <a:srgbClr val="FFA300"/>
                  </a:solidFill>
                </a:rPr>
                <a:t> </a:t>
              </a:r>
              <a:r>
                <a:rPr sz="1800" kern="0" dirty="0">
                  <a:solidFill>
                    <a:srgbClr val="FFA300"/>
                  </a:solidFill>
                  <a:latin typeface="Arial"/>
                </a:rPr>
                <a:t>executives:</a:t>
              </a:r>
            </a:p>
          </p:txBody>
        </p:sp>
        <p:sp>
          <p:nvSpPr>
            <p:cNvPr id="15" name="Shape 170">
              <a:extLst>
                <a:ext uri="{FF2B5EF4-FFF2-40B4-BE49-F238E27FC236}">
                  <a16:creationId xmlns:a16="http://schemas.microsoft.com/office/drawing/2014/main" id="{7136B280-7A6A-BF4A-83E7-5716D13C0F29}"/>
                </a:ext>
              </a:extLst>
            </p:cNvPr>
            <p:cNvSpPr/>
            <p:nvPr/>
          </p:nvSpPr>
          <p:spPr>
            <a:xfrm>
              <a:off x="2291696" y="3758570"/>
              <a:ext cx="2203929" cy="14773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of all first-time</a:t>
              </a:r>
            </a:p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hires who lose their job do so</a:t>
              </a:r>
            </a:p>
            <a:p>
              <a:pPr defTabSz="914378">
                <a:defRPr/>
              </a:pPr>
              <a:r>
                <a:rPr lang="en-US" sz="1500" kern="0" dirty="0">
                  <a:solidFill>
                    <a:srgbClr val="FFA300"/>
                  </a:solidFill>
                  <a:latin typeface="Arial"/>
                </a:rPr>
                <a:t>because of a lack of employability skills</a:t>
              </a:r>
            </a:p>
          </p:txBody>
        </p:sp>
        <p:sp>
          <p:nvSpPr>
            <p:cNvPr id="16" name="Shape 171">
              <a:extLst>
                <a:ext uri="{FF2B5EF4-FFF2-40B4-BE49-F238E27FC236}">
                  <a16:creationId xmlns:a16="http://schemas.microsoft.com/office/drawing/2014/main" id="{15F0DFA7-4431-2841-9F85-4FB8E568932B}"/>
                </a:ext>
              </a:extLst>
            </p:cNvPr>
            <p:cNvSpPr/>
            <p:nvPr/>
          </p:nvSpPr>
          <p:spPr>
            <a:xfrm>
              <a:off x="2517361" y="3097974"/>
              <a:ext cx="1752601" cy="7848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pPr defTabSz="914378" hangingPunct="0"/>
              <a:r>
                <a:rPr lang="en-US" sz="4500" kern="0" dirty="0">
                  <a:solidFill>
                    <a:srgbClr val="FFA300"/>
                  </a:solidFill>
                  <a:latin typeface="Arial"/>
                </a:rPr>
                <a:t>89</a:t>
              </a:r>
              <a:r>
                <a:rPr sz="4500" kern="0" dirty="0">
                  <a:solidFill>
                    <a:srgbClr val="FFA300"/>
                  </a:solidFill>
                  <a:latin typeface="Arial"/>
                </a:rPr>
                <a:t>%</a:t>
              </a:r>
            </a:p>
          </p:txBody>
        </p:sp>
      </p:grpSp>
      <p:sp>
        <p:nvSpPr>
          <p:cNvPr id="17" name="Shape 178">
            <a:extLst>
              <a:ext uri="{FF2B5EF4-FFF2-40B4-BE49-F238E27FC236}">
                <a16:creationId xmlns:a16="http://schemas.microsoft.com/office/drawing/2014/main" id="{6D50000F-ADC3-DB43-A0D0-FBBF11F2A708}"/>
              </a:ext>
            </a:extLst>
          </p:cNvPr>
          <p:cNvSpPr/>
          <p:nvPr/>
        </p:nvSpPr>
        <p:spPr>
          <a:xfrm>
            <a:off x="851519" y="1614885"/>
            <a:ext cx="312200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lvl1pPr>
          </a:lstStyle>
          <a:p>
            <a:pPr defTabSz="914378" hangingPunct="0"/>
            <a:r>
              <a:rPr kern="0"/>
              <a:t>SKILLED TALENT</a:t>
            </a:r>
          </a:p>
        </p:txBody>
      </p:sp>
      <p:sp>
        <p:nvSpPr>
          <p:cNvPr id="18" name="Shape 180">
            <a:extLst>
              <a:ext uri="{FF2B5EF4-FFF2-40B4-BE49-F238E27FC236}">
                <a16:creationId xmlns:a16="http://schemas.microsoft.com/office/drawing/2014/main" id="{55721AFE-DC1E-134F-A3BC-811DFC54F675}"/>
              </a:ext>
            </a:extLst>
          </p:cNvPr>
          <p:cNvSpPr/>
          <p:nvPr/>
        </p:nvSpPr>
        <p:spPr>
          <a:xfrm>
            <a:off x="5135054" y="1252310"/>
            <a:ext cx="319093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2800" b="1" kern="0" cap="all">
                <a:solidFill>
                  <a:srgbClr val="FFFFFF"/>
                </a:solidFill>
                <a:latin typeface="Futura-ExtraBold"/>
                <a:cs typeface="Futura-ExtraBold"/>
                <a:sym typeface="Futura-ExtraBold"/>
              </a:rPr>
              <a:t>STUDENTS </a:t>
            </a:r>
            <a:r>
              <a:rPr sz="2800" b="1" kern="0" cap="all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</a:p>
        </p:txBody>
      </p:sp>
      <p:sp>
        <p:nvSpPr>
          <p:cNvPr id="19" name="Shape 181">
            <a:extLst>
              <a:ext uri="{FF2B5EF4-FFF2-40B4-BE49-F238E27FC236}">
                <a16:creationId xmlns:a16="http://schemas.microsoft.com/office/drawing/2014/main" id="{63D7A28B-9BA4-EA4E-B1FF-58DFD325F8E3}"/>
              </a:ext>
            </a:extLst>
          </p:cNvPr>
          <p:cNvSpPr/>
          <p:nvPr/>
        </p:nvSpPr>
        <p:spPr>
          <a:xfrm>
            <a:off x="4477025" y="1614885"/>
            <a:ext cx="45070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8" hangingPunct="0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2800" b="1" kern="0" cap="all" dirty="0">
                <a:solidFill>
                  <a:srgbClr val="FFFFFF"/>
                </a:solidFill>
                <a:latin typeface="Futura-Heavy"/>
                <a:cs typeface="Futura-ExtraBold"/>
                <a:sym typeface="Futura-Heavy"/>
              </a:rPr>
              <a:t>Employability skills</a:t>
            </a:r>
            <a:endParaRPr sz="2800" b="1" kern="0" cap="all" dirty="0">
              <a:solidFill>
                <a:srgbClr val="FFFFFF"/>
              </a:solidFill>
              <a:latin typeface="Futura-ExtraBold"/>
              <a:cs typeface="Futura-ExtraBold"/>
              <a:sym typeface="Futura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09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228600" y="114300"/>
            <a:ext cx="8126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3028950" y="992454"/>
            <a:ext cx="577215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4431094" y="4402094"/>
            <a:ext cx="49063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73704" y="66512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2857500" y="1085850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4343400" y="4454521"/>
            <a:ext cx="5029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25613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73705" y="108897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2800350" y="1007895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0C0C0C"/>
              </a:buClr>
              <a:buSzPct val="100000"/>
              <a:buFont typeface="Franklin Gothic"/>
              <a:buChar char="▪"/>
              <a:tabLst>
                <a:tab pos="4687771" algn="l"/>
              </a:tabLst>
            </a:pPr>
            <a:endParaRPr lang="en-US" kern="0" dirty="0">
              <a:solidFill>
                <a:srgbClr val="0C0C0C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4425379" y="4417534"/>
            <a:ext cx="5029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1469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2"/>
            <a:ext cx="6172200" cy="855127"/>
          </a:xfrm>
        </p:spPr>
        <p:txBody>
          <a:bodyPr>
            <a:noAutofit/>
          </a:bodyPr>
          <a:lstStyle/>
          <a:p>
            <a:pPr algn="ctr"/>
            <a:r>
              <a:rPr lang="en-US" sz="3375" dirty="0"/>
              <a:t>Kansans Can Competencies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562351"/>
            <a:ext cx="198120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Gaumer Erickson, A.S., Soukup, J.H., &amp; Noonan, P. (2013).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College &amp; Career Competency Wheel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Lawrence, KS: University of Kansas, Center for Research on Learning. Derived in part from Pellegrino, J.W., &amp; Hilton, M.L. (Eds.). (2012).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Education for Life and Work: Developing Transferable Knowledge and Skills in the 21</a:t>
            </a:r>
            <a:r>
              <a:rPr kumimoji="0" lang="en-US" sz="675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Century.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Washington, DC: National Academies Press.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1335"/>
            <a:ext cx="4720088" cy="47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aller_mo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>
          <a:xfrm>
            <a:off x="3702950" y="163023"/>
            <a:ext cx="1403741" cy="2320843"/>
          </a:xfrm>
          <a:prstGeom prst="rect">
            <a:avLst/>
          </a:prstGeom>
          <a:effectLst>
            <a:outerShdw blurRad="38100" dist="50800" dir="5400000" sx="101000" sy="101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tx1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013095" y="2157343"/>
            <a:ext cx="5117812" cy="132343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50800" dist="50800" dir="5400000" sx="101000" sy="101000" algn="t" rotWithShape="0">
                    <a:schemeClr val="tx1"/>
                  </a:outerShdw>
                </a:effectLst>
                <a:latin typeface="Alex Brush" panose="02000400000000000000" pitchFamily="2" charset="0"/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5183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3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33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07DAF-2B1A-C243-A1F2-9B96F10E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2" y="-226645"/>
            <a:ext cx="9722339" cy="61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5966" y="895351"/>
            <a:ext cx="6516285" cy="3623072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solidFill>
                  <a:schemeClr val="tx2"/>
                </a:solidFill>
                <a:effectLst>
                  <a:outerShdw dist="38100" sx="1000" sy="1000" algn="ctr" rotWithShape="0">
                    <a:schemeClr val="tx2"/>
                  </a:outerShdw>
                </a:effectLst>
              </a:rPr>
              <a:t>Risk Factors that influence success</a:t>
            </a:r>
          </a:p>
          <a:p>
            <a:endParaRPr lang="en-US" sz="2800" b="1" i="1" u="sng" dirty="0">
              <a:solidFill>
                <a:schemeClr val="tx2"/>
              </a:solidFill>
              <a:effectLst>
                <a:outerShdw dist="38100" sx="1000" sy="1000" algn="ctr" rotWithShape="0">
                  <a:schemeClr val="tx2"/>
                </a:outerShdw>
              </a:effectLst>
            </a:endParaRPr>
          </a:p>
          <a:p>
            <a:pPr marL="1085796" lvl="1" indent="-342884"/>
            <a:r>
              <a:rPr lang="en-US" sz="3200" dirty="0">
                <a:solidFill>
                  <a:schemeClr val="tx2"/>
                </a:solidFill>
              </a:rPr>
              <a:t>Cumulative Poverty</a:t>
            </a:r>
          </a:p>
          <a:p>
            <a:pPr marL="1085796" lvl="1" indent="-342884"/>
            <a:r>
              <a:rPr lang="en-US" sz="3200" dirty="0">
                <a:solidFill>
                  <a:schemeClr val="tx2"/>
                </a:solidFill>
              </a:rPr>
              <a:t>Chronic Absenteeism</a:t>
            </a:r>
          </a:p>
          <a:p>
            <a:pPr marL="1085796" lvl="1" indent="-342884"/>
            <a:r>
              <a:rPr lang="en-US" sz="3200" dirty="0">
                <a:solidFill>
                  <a:schemeClr val="tx2"/>
                </a:solidFill>
              </a:rPr>
              <a:t>Mobility</a:t>
            </a:r>
          </a:p>
          <a:p>
            <a:pPr marL="1085796" lvl="1" indent="-342884"/>
            <a:r>
              <a:rPr lang="en-US" sz="3200" dirty="0">
                <a:solidFill>
                  <a:schemeClr val="tx2"/>
                </a:solidFill>
              </a:rPr>
              <a:t>Disabled Student Population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Risk Factors</a:t>
            </a:r>
          </a:p>
        </p:txBody>
      </p:sp>
      <p:pic>
        <p:nvPicPr>
          <p:cNvPr id="5" name="Picture 4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011B7-4994-B54A-B17B-CD439261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9525000" cy="59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4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 Award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022BE-0012-D641-8327-D648DE02B740}"/>
              </a:ext>
            </a:extLst>
          </p:cNvPr>
          <p:cNvSpPr txBox="1"/>
          <p:nvPr/>
        </p:nvSpPr>
        <p:spPr>
          <a:xfrm>
            <a:off x="3061765" y="1421273"/>
            <a:ext cx="5876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Districts that outperform their predictive rate above .40 effect size.</a:t>
            </a:r>
          </a:p>
        </p:txBody>
      </p:sp>
    </p:spTree>
    <p:extLst>
      <p:ext uri="{BB962C8B-B14F-4D97-AF65-F5344CB8AC3E}">
        <p14:creationId xmlns:p14="http://schemas.microsoft.com/office/powerpoint/2010/main" val="4581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KANSAN CAN RECOGNITION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4913534"/>
              </p:ext>
            </p:extLst>
          </p:nvPr>
        </p:nvGraphicFramePr>
        <p:xfrm>
          <a:off x="868295" y="860612"/>
          <a:ext cx="8237284" cy="329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631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77AA47-D819-42CD-B443-05C9409E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4177AA47-D819-42CD-B443-05C9409E2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636145-7831-4662-97F5-098F13E4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E1636145-7831-4662-97F5-098F13E4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5AAD79-D95F-4E94-953C-865351E32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6F5AAD79-D95F-4E94-953C-865351E32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F14410-217A-4C65-B5A1-BE7BB0B1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3DF14410-217A-4C65-B5A1-BE7BB0B1F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906140-71A4-4C86-BC8F-CC7944F1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71906140-71A4-4C86-BC8F-CC7944F15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028B9A5-F156-4D91-915B-6FA39DB5C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0028B9A5-F156-4D91-915B-6FA39DB5C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093577-F8CC-46A4-9911-A7FB32F0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15093577-F8CC-46A4-9911-A7FB32F0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2B2795-EDE3-4805-9333-6C25A416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BF2B2795-EDE3-4805-9333-6C25A4162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2F4AAA0-513E-4DDB-84A0-603749570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32F4AAA0-513E-4DDB-84A0-603749570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2CEC3D-8569-4C3F-96B1-03AC12A01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062CEC3D-8569-4C3F-96B1-03AC12A01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71AA5C-2787-4EEA-AA70-51095E62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4671AA5C-2787-4EEA-AA70-51095E629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3FA69A-9A5E-4771-860F-85215021A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6C3FA69A-9A5E-4771-860F-85215021A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C22833-21ED-4185-A278-4F508AC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DFC22833-21ED-4185-A278-4F508ACC7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493EF7-7FCB-41B2-90EA-7DCCF3C6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dgm id="{F3493EF7-7FCB-41B2-90EA-7DCCF3C6C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AE9A9F-D871-43A7-9EEA-2D46AC699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7EAE9A9F-D871-43A7-9EEA-2D46AC699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A19F68-8E6D-4554-B198-4785AD00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E6A19F68-8E6D-4554-B198-4785AD006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BDA3AC-7AA0-455C-967C-67F9D46A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graphicEl>
                                              <a:dgm id="{DDBDA3AC-7AA0-455C-967C-67F9D46AD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0B84B30-9784-4559-90D2-A729248C5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B0B84B30-9784-4559-90D2-A729248C5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951EBE-E55A-443D-8358-10B114613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62951EBE-E55A-443D-8358-10B114613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D7744E-E064-4EF0-9F5D-1B77B758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graphicEl>
                                              <a:dgm id="{95D7744E-E064-4EF0-9F5D-1B77B7580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518382603"/>
              </p:ext>
            </p:extLst>
          </p:nvPr>
        </p:nvGraphicFramePr>
        <p:xfrm>
          <a:off x="641945" y="117984"/>
          <a:ext cx="8129707" cy="490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0" y="1593963"/>
            <a:ext cx="1575047" cy="1500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28D884-2928-804D-9184-BF4C4DE7662E}"/>
              </a:ext>
            </a:extLst>
          </p:cNvPr>
          <p:cNvCxnSpPr>
            <a:cxnSpLocks/>
          </p:cNvCxnSpPr>
          <p:nvPr/>
        </p:nvCxnSpPr>
        <p:spPr>
          <a:xfrm>
            <a:off x="1453662" y="4036539"/>
            <a:ext cx="82843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E0C2B1-CC43-C14F-A78F-0ED31B75CC22}"/>
              </a:ext>
            </a:extLst>
          </p:cNvPr>
          <p:cNvCxnSpPr>
            <a:cxnSpLocks/>
          </p:cNvCxnSpPr>
          <p:nvPr/>
        </p:nvCxnSpPr>
        <p:spPr>
          <a:xfrm>
            <a:off x="1453662" y="4736015"/>
            <a:ext cx="82843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07B401-0BB0-8346-B356-75B8B848EAD0}"/>
              </a:ext>
            </a:extLst>
          </p:cNvPr>
          <p:cNvCxnSpPr>
            <a:cxnSpLocks/>
          </p:cNvCxnSpPr>
          <p:nvPr/>
        </p:nvCxnSpPr>
        <p:spPr>
          <a:xfrm flipH="1">
            <a:off x="8487508" y="1480906"/>
            <a:ext cx="57052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5EED8-0A32-214A-80D0-4799A3C6345A}"/>
              </a:ext>
            </a:extLst>
          </p:cNvPr>
          <p:cNvCxnSpPr>
            <a:cxnSpLocks/>
          </p:cNvCxnSpPr>
          <p:nvPr/>
        </p:nvCxnSpPr>
        <p:spPr>
          <a:xfrm flipH="1">
            <a:off x="15521354" y="-1774203"/>
            <a:ext cx="57052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A45335-55C1-4DE0-A1F9-52037A992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99A45335-55C1-4DE0-A1F9-52037A992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F8D837-ED52-49FD-A6F9-5F7278B6A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8AF8D837-ED52-49FD-A6F9-5F7278B6A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D2F858-F08E-41B8-B874-BBF0FEA54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15D2F858-F08E-41B8-B874-BBF0FEA54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C0116E-D304-46D5-BD69-AEF3DB2B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9DC0116E-D304-46D5-BD69-AEF3DB2B4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84804A-4798-42AD-9F51-5EA67B1D7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0F84804A-4798-42AD-9F51-5EA67B1D7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D6235E5-4BC8-4ABD-8CEC-31C39037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graphicEl>
                                              <a:dgm id="{ED6235E5-4BC8-4ABD-8CEC-31C39037D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DF4B52-7B3E-4C34-B3DA-12D7481DD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>
                                            <p:graphicEl>
                                              <a:dgm id="{CADF4B52-7B3E-4C34-B3DA-12D7481DD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B3B6BF-F6A3-4B63-8F09-7BB4B2D9F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>
                                            <p:graphicEl>
                                              <a:dgm id="{B2B3B6BF-F6A3-4B63-8F09-7BB4B2D9F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424705309"/>
              </p:ext>
            </p:extLst>
          </p:nvPr>
        </p:nvGraphicFramePr>
        <p:xfrm>
          <a:off x="349857" y="63610"/>
          <a:ext cx="8698727" cy="50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03DA7EB7-1A2B-7640-8CBA-E12813348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-54708"/>
            <a:ext cx="781582" cy="744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9238DEE9-AF13-894C-BE60-28C1359A5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690095"/>
            <a:ext cx="781582" cy="744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A7C97A9D-D2A1-7D4B-BE1B-6D8A3281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3609891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54011450-8612-3E4F-840F-76E3B9F3F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4365907"/>
            <a:ext cx="812788" cy="774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5D3A3632-4CE8-DE4E-B828-DBE31B6201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6" y="1041959"/>
            <a:ext cx="824686" cy="7858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26955951-2A24-2C4F-82B5-96DF7C066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7" y="1778417"/>
            <a:ext cx="824685" cy="7858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6650E10D-EC21-4F4A-861C-C4E6C97FA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6" y="2564294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7D5A20C-7209-9649-AA2F-26D47F81F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6" y="3300753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D5E66E53-A4EA-6049-8DE5-AB8377923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2129456"/>
            <a:ext cx="824686" cy="7858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56D534-D139-0447-8611-40836CC9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dgm id="{9056D534-D139-0447-8611-40836CC95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8D2E75-E3BE-3F44-A092-7F8F3B1A3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888D2E75-E3BE-3F44-A092-7F8F3B1A3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6A9751-C866-5D47-B042-19F87766F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B16A9751-C866-5D47-B042-19F87766F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138403-0DF5-E94F-AF87-27E4EC0EB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4A138403-0DF5-E94F-AF87-27E4EC0EB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B0237F-461E-5146-ACBD-1A1E55D0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graphicEl>
                                              <a:dgm id="{E1B0237F-461E-5146-ACBD-1A1E55D0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420662-D449-5A49-8AB6-C53C901C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graphicEl>
                                              <a:dgm id="{96420662-D449-5A49-8AB6-C53C901C1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46AEC6-FE3D-9A48-8EBB-5A30A5F0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FD46AEC6-FE3D-9A48-8EBB-5A30A5F0B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6D50C1-BD11-0940-8AE6-F9077211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graphicEl>
                                              <a:dgm id="{736D50C1-BD11-0940-8AE6-F9077211A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 for High School Graduation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1CB7AD-71A6-E043-BE28-B51C9EFCF8C9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B20220-779B-F64B-9C0D-C9AC824C71CB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55C74B-4833-6849-BCF6-93DCC31D685D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3A344A7B-F848-7E4F-ACDB-E600C33B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D5B05B-C385-9848-8429-2F9ECFEFBF70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FDDB07-8387-5448-93EC-2131C199F1F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F50DCC-B7BE-3F4A-A6D2-95F47CFF24A0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7BBC95C3-FA40-F243-AED8-0319CE2AD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3E3F8-8414-9840-855A-F72647DD183A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898D73-EE79-5646-837C-01019CDA4BFE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03ECFD-C975-0C47-902B-55E35D79187D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3" name="Picture Placeholder 12">
            <a:extLst>
              <a:ext uri="{FF2B5EF4-FFF2-40B4-BE49-F238E27FC236}">
                <a16:creationId xmlns:a16="http://schemas.microsoft.com/office/drawing/2014/main" id="{3C3E2E4A-0442-AB4B-8ECB-FCAF12659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B04E01-D492-F843-8FAB-265A846D1F8A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60138-E78D-4941-A410-E56A3463C2DD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EEE7A0-AC76-C245-8426-49ECD62BA902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7" name="Picture Placeholder 12">
            <a:extLst>
              <a:ext uri="{FF2B5EF4-FFF2-40B4-BE49-F238E27FC236}">
                <a16:creationId xmlns:a16="http://schemas.microsoft.com/office/drawing/2014/main" id="{B7D33AAE-0F22-3648-B371-0A6E3A1C5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8F1157B-30B8-6B47-8EFD-AF412466981A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4C9884-C5A1-4C46-BF3B-DD464199C670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D7B698-FF14-754F-B729-79ADF3DC4A1E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60 – 74% Levels 3/4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1D89EB-68C2-5044-AD1C-3C9706007495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8BAC32-70D5-A940-9222-BFE49B6108DD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031B71-936C-7B45-A70F-0942342E9452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75%+ Levels 3/4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F30DC0-DDA5-E84A-A387-DF3D1B35FB89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D6438B-91F8-0344-8252-7395B457BBD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C41882-6773-7344-9D8E-303A9BE59695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50 – 59% Levels 3/4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D87586-3A0B-5E41-93AF-9B02392E3351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D64F0C-D0A7-B346-A35A-7E29922A7B0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472185-51EC-CE43-BEB6-40D98BB95198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35.5 – 49% Levels 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7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and ACT WorkKeys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4B8FE-C4CF-6E4E-9ACC-8C2DF85AFB45}"/>
              </a:ext>
            </a:extLst>
          </p:cNvPr>
          <p:cNvSpPr/>
          <p:nvPr/>
        </p:nvSpPr>
        <p:spPr>
          <a:xfrm>
            <a:off x="2603500" y="1175074"/>
            <a:ext cx="67056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The Kansas Legislature appropriated funds for a statewide contract to provide </a:t>
            </a:r>
            <a:r>
              <a:rPr lang="en-US" sz="24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free ACT assessment and one free WorkKeys suite of assessments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 high school juniors and any seniors who haven’t had the opportunity to take them. </a:t>
            </a:r>
            <a:r>
              <a:rPr lang="en-US" sz="24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student may complete one or both of the assessments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ACT and WorkKeys are not required assessments.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Graduation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47D9C7-2168-9740-B007-CA630F393B4F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621EAA-0198-B74F-9AD4-0D9C50BCD070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68D706-71C8-404A-B505-BA83FD24745B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1CA011BA-44D0-EE41-B1AC-6A49E7B5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BB92D67-7555-3A4E-8E82-E4410589640A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4D1588F-6999-4845-BE3F-566876D8074F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B09BA5-990E-4C41-B8BB-3C4CB8C83579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35" name="Picture Placeholder 12">
            <a:extLst>
              <a:ext uri="{FF2B5EF4-FFF2-40B4-BE49-F238E27FC236}">
                <a16:creationId xmlns:a16="http://schemas.microsoft.com/office/drawing/2014/main" id="{ECD5BA18-2529-094A-A077-3DD27CE90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F0D21-BB73-6646-9A2A-1BE16B141D68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84D065-F0AA-5043-B888-972928FC6ABC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930C83-23BC-FF41-A43E-2D5E1D1687F0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9" name="Picture Placeholder 12">
            <a:extLst>
              <a:ext uri="{FF2B5EF4-FFF2-40B4-BE49-F238E27FC236}">
                <a16:creationId xmlns:a16="http://schemas.microsoft.com/office/drawing/2014/main" id="{F476F43B-6A91-CB4F-9ADC-DD9E6903B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916F5F7-6CDF-1C49-A7DC-5806CEDC8C73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2FD9A6-6B5F-6148-9B91-218D50623D1E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E1CC85-DB97-4E4E-A829-91BD51E53728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3" name="Picture Placeholder 12">
            <a:extLst>
              <a:ext uri="{FF2B5EF4-FFF2-40B4-BE49-F238E27FC236}">
                <a16:creationId xmlns:a16="http://schemas.microsoft.com/office/drawing/2014/main" id="{88D417CA-3DA3-834C-AB5A-438C56CD3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830D10A-D6A1-3848-B613-3EF673998F36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7207F5-627E-3C4A-9BAC-CC07F8284239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808AE7-81EB-B743-95FA-A3886E63F5CD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93 – 94.9%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38AA44-79AA-B44C-B76E-52214C16499C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D2FC31-37AA-B34F-A3BA-B51BB7584A5F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DD5EC2-1742-5F46-ACAD-54AED8E541D3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95%+</a:t>
              </a:r>
              <a:endParaRPr kumimoji="0" lang="en-US" sz="32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ADAFA6-D83A-6C4A-ADC3-F1FBADBDF6AC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E6FE05-3BEA-F84B-9255-6FA808E73D6E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958707-F870-DC40-B432-42870BE41D6D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90 – 92.9%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79E34A-5B2D-774B-9926-D44331CBBB72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5B7811-7AE0-B64C-B427-584E586C8861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FBA40C9-F202-FD4D-8416-3322A6EE883C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.5 – 89%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6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Secondary Effectiveness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B744015-A558-D845-B412-7529FE0D44BD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729705-DA2B-0540-813A-FDDE0FBBCD6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F1DA50-02A2-B541-95F0-E93BA64C585C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3667DBCC-D2E7-7D4E-94FD-BCA133BC5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01CC527-BD32-AF44-A259-0946CE1764C4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1D12D1-11AD-7A4D-B69E-FDDE3DFAD090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204027-1D04-9B43-BA15-BB451FF7F3EC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35" name="Picture Placeholder 12">
            <a:extLst>
              <a:ext uri="{FF2B5EF4-FFF2-40B4-BE49-F238E27FC236}">
                <a16:creationId xmlns:a16="http://schemas.microsoft.com/office/drawing/2014/main" id="{DB21075C-A0E1-A642-9409-8922C15D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3911A-787B-A940-904A-0164B7EEAA93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E35931-A302-A14D-8F36-4AD3D8A455B7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6B53D1-223E-2843-852C-229492385754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9" name="Picture Placeholder 12">
            <a:extLst>
              <a:ext uri="{FF2B5EF4-FFF2-40B4-BE49-F238E27FC236}">
                <a16:creationId xmlns:a16="http://schemas.microsoft.com/office/drawing/2014/main" id="{2D76B0D4-6794-7849-BC19-06309902D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09668-F811-044B-85D6-78E2E38FD229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8B2EFA-70EB-D544-90F6-D045A273EA42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CEB45C-C72B-3945-86F6-674765EF46CC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3" name="Picture Placeholder 12">
            <a:extLst>
              <a:ext uri="{FF2B5EF4-FFF2-40B4-BE49-F238E27FC236}">
                <a16:creationId xmlns:a16="http://schemas.microsoft.com/office/drawing/2014/main" id="{B556DA12-B526-8742-BF16-A03CC0047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57522CC-1D2C-0040-A487-E5921526CB2A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E5EDF2-6A34-5744-94D4-519A548171D1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EE56F3-E963-1843-A2E4-B16D2CC554C4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r>
                <a:rPr kumimoji="0" lang="en-US" sz="32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– 60.9%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362B5E-2B07-B74A-9228-7E55C1E2B189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DF87E49-775E-774F-AAB4-FC2065057AA7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8FE614-9811-D64C-9AC9-13138BDEEC2E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70%+</a:t>
              </a:r>
              <a:endParaRPr kumimoji="0" lang="en-US" sz="32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213B19-8F60-A847-B74C-8CA213E73A0F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2C4C3A-7546-1147-9543-1FF92FB5E58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8641A-E36A-684B-BCC7-F4011524C3F5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 – 59.9%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7A3870-115F-A545-9E94-5A41E0917F9A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A493F5-088C-5540-8F8A-2A5EB9968813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DCB9A4-B0E9-F242-858C-08024C436197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.2 – 49%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1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89" y="145345"/>
            <a:ext cx="720095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and ACT WorkKeys Test Dates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E4B8FE-C4CF-6E4E-9ACC-8C2DF85AFB45}"/>
              </a:ext>
            </a:extLst>
          </p:cNvPr>
          <p:cNvSpPr/>
          <p:nvPr/>
        </p:nvSpPr>
        <p:spPr>
          <a:xfrm>
            <a:off x="2438399" y="998224"/>
            <a:ext cx="67056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ACT: Taken on Paper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test date: Feb. 20, 2019</a:t>
            </a:r>
            <a:b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Makeup (absences only): April 2, 2019</a:t>
            </a:r>
            <a:b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Accommodations testing window: Feb. 20-March 6, 2019</a:t>
            </a:r>
            <a:b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Makeup accommodations testing window (absences only): April 2-April 8, 2019</a:t>
            </a: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ACT: Taken Online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testing window: February 20 – February 28, 2019 (Wednesday, Thursday and Friday)</a:t>
            </a:r>
          </a:p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WorkKeys: Taken on paper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test date: Feb. 21, 2019</a:t>
            </a: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Makeup test date (absences only): April 3, 2019</a:t>
            </a:r>
          </a:p>
          <a:p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Accommodations testing window: Feb. 21-March 7, 2019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65AFA-62A4-CB49-8C6A-9C0763B1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5127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789D2-0897-0C4D-88B3-F4051321BCDB}"/>
              </a:ext>
            </a:extLst>
          </p:cNvPr>
          <p:cNvSpPr txBox="1"/>
          <p:nvPr/>
        </p:nvSpPr>
        <p:spPr>
          <a:xfrm>
            <a:off x="2286000" y="1885950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17%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5C4D4-C74F-0846-B96C-04813A146361}"/>
              </a:ext>
            </a:extLst>
          </p:cNvPr>
          <p:cNvSpPr txBox="1"/>
          <p:nvPr/>
        </p:nvSpPr>
        <p:spPr>
          <a:xfrm>
            <a:off x="4572000" y="3200400"/>
            <a:ext cx="17716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6600" dirty="0">
                <a:solidFill>
                  <a:srgbClr val="44546A"/>
                </a:solidFill>
                <a:latin typeface="Calibri" panose="020F0502020204030204"/>
              </a:rPr>
              <a:t>28%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1C072-54A1-8A4C-8BF7-A9D3DDF7F501}"/>
              </a:ext>
            </a:extLst>
          </p:cNvPr>
          <p:cNvSpPr txBox="1"/>
          <p:nvPr/>
        </p:nvSpPr>
        <p:spPr>
          <a:xfrm>
            <a:off x="6457950" y="2563326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3CCBD-72FA-884E-A475-35EF25376285}"/>
              </a:ext>
            </a:extLst>
          </p:cNvPr>
          <p:cNvSpPr txBox="1"/>
          <p:nvPr/>
        </p:nvSpPr>
        <p:spPr>
          <a:xfrm>
            <a:off x="10629900" y="3240701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7200" dirty="0">
                <a:solidFill>
                  <a:srgbClr val="44546A"/>
                </a:solidFill>
                <a:latin typeface="Calibri" panose="020F0502020204030204"/>
              </a:rPr>
              <a:t>31%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ED901-0A98-974A-8AD3-E791C9FF1298}"/>
              </a:ext>
            </a:extLst>
          </p:cNvPr>
          <p:cNvSpPr txBox="1"/>
          <p:nvPr/>
        </p:nvSpPr>
        <p:spPr>
          <a:xfrm>
            <a:off x="7800975" y="1828800"/>
            <a:ext cx="97155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3300" dirty="0">
                <a:solidFill>
                  <a:srgbClr val="44546A"/>
                </a:solidFill>
                <a:latin typeface="Calibri" panose="020F0502020204030204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41929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uiExpand="1" build="allAtOnce" animBg="1"/>
      <p:bldP spid="1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7FC3F-58E3-844A-A301-A755A748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97"/>
            <a:ext cx="9144000" cy="5092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53D4B-45B1-334C-9CD8-AF20F96D6243}"/>
              </a:ext>
            </a:extLst>
          </p:cNvPr>
          <p:cNvSpPr txBox="1"/>
          <p:nvPr/>
        </p:nvSpPr>
        <p:spPr>
          <a:xfrm>
            <a:off x="514350" y="1257300"/>
            <a:ext cx="462915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5254B"/>
                </a:solidFill>
                <a:latin typeface="Arial"/>
              </a:rPr>
              <a:t>Machining</a:t>
            </a:r>
          </a:p>
          <a:p>
            <a:pPr defTabSz="914378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D3BE1-E59F-E44C-875C-74FF07E97737}"/>
              </a:ext>
            </a:extLst>
          </p:cNvPr>
          <p:cNvSpPr txBox="1"/>
          <p:nvPr/>
        </p:nvSpPr>
        <p:spPr>
          <a:xfrm>
            <a:off x="6040909" y="315378"/>
            <a:ext cx="16743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8F07C-9276-F241-8AB2-7ECA82FF163B}"/>
              </a:ext>
            </a:extLst>
          </p:cNvPr>
          <p:cNvSpPr txBox="1"/>
          <p:nvPr/>
        </p:nvSpPr>
        <p:spPr>
          <a:xfrm>
            <a:off x="11944350" y="-685800"/>
            <a:ext cx="142875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4A4C-1215-4D44-A0C7-F37E039BD40B}"/>
              </a:ext>
            </a:extLst>
          </p:cNvPr>
          <p:cNvSpPr txBox="1"/>
          <p:nvPr/>
        </p:nvSpPr>
        <p:spPr>
          <a:xfrm>
            <a:off x="8001001" y="705915"/>
            <a:ext cx="1236422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IT – Software developers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15254B"/>
                </a:solidFill>
                <a:latin typeface="Arial"/>
              </a:rPr>
              <a:t>Truck Drivers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F7879-326F-2645-A597-2FD5146B86C6}"/>
              </a:ext>
            </a:extLst>
          </p:cNvPr>
          <p:cNvSpPr txBox="1"/>
          <p:nvPr/>
        </p:nvSpPr>
        <p:spPr>
          <a:xfrm>
            <a:off x="4629150" y="3602124"/>
            <a:ext cx="1885950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5B9BB-1357-D14F-B0C9-4DAD661628F0}"/>
              </a:ext>
            </a:extLst>
          </p:cNvPr>
          <p:cNvSpPr txBox="1"/>
          <p:nvPr/>
        </p:nvSpPr>
        <p:spPr>
          <a:xfrm>
            <a:off x="2362047" y="6282936"/>
            <a:ext cx="1123796" cy="123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Engineering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825" dirty="0">
                <a:solidFill>
                  <a:srgbClr val="15254B"/>
                </a:solidFill>
                <a:latin typeface="Arial"/>
              </a:rPr>
              <a:t>Aircraft machining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0BDAC-1062-FB4F-A68B-EB495817C6C0}"/>
              </a:ext>
            </a:extLst>
          </p:cNvPr>
          <p:cNvSpPr txBox="1"/>
          <p:nvPr/>
        </p:nvSpPr>
        <p:spPr>
          <a:xfrm>
            <a:off x="6878080" y="2894041"/>
            <a:ext cx="17716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Health Care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Teaching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Ag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Business - Sales, managers, accountants</a:t>
            </a:r>
          </a:p>
          <a:p>
            <a:pPr marL="257175" indent="-257175" defTabSz="914378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15254B"/>
                </a:solidFill>
                <a:latin typeface="Arial"/>
              </a:rPr>
              <a:t>Energy - Lineman</a:t>
            </a:r>
          </a:p>
        </p:txBody>
      </p:sp>
    </p:spTree>
    <p:extLst>
      <p:ext uri="{BB962C8B-B14F-4D97-AF65-F5344CB8AC3E}">
        <p14:creationId xmlns:p14="http://schemas.microsoft.com/office/powerpoint/2010/main" val="3140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187F4-81B4-DD44-86DE-20824C47A6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377" y="561811"/>
          <a:ext cx="4155631" cy="347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071">
                  <a:extLst>
                    <a:ext uri="{9D8B030D-6E8A-4147-A177-3AD203B41FA5}">
                      <a16:colId xmlns:a16="http://schemas.microsoft.com/office/drawing/2014/main" val="3537386725"/>
                    </a:ext>
                  </a:extLst>
                </a:gridCol>
                <a:gridCol w="742560">
                  <a:extLst>
                    <a:ext uri="{9D8B030D-6E8A-4147-A177-3AD203B41FA5}">
                      <a16:colId xmlns:a16="http://schemas.microsoft.com/office/drawing/2014/main" val="3349247247"/>
                    </a:ext>
                  </a:extLst>
                </a:gridCol>
              </a:tblGrid>
              <a:tr h="45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Pathway Name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Count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5319222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Family, Community &amp; Consumer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5447275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Construction &amp; Design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8038270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Business Finance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194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4161054452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AV Communications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540077414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Web &amp; Digital Communications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722355908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Comprehensive Agriculture Science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14493312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Power, Structural, &amp; Technical Systems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170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3811110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Visual Arts Pathway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186190787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Restaurant and Event Management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2279358373"/>
                  </a:ext>
                </a:extLst>
              </a:tr>
              <a:tr h="30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Manufacturing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b"/>
                </a:tc>
                <a:extLst>
                  <a:ext uri="{0D108BD9-81ED-4DB2-BD59-A6C34878D82A}">
                    <a16:rowId xmlns:a16="http://schemas.microsoft.com/office/drawing/2014/main" val="37884641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37F772-4906-2B43-989B-C00706D345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5529" y="561811"/>
          <a:ext cx="4630193" cy="3475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7552">
                  <a:extLst>
                    <a:ext uri="{9D8B030D-6E8A-4147-A177-3AD203B41FA5}">
                      <a16:colId xmlns:a16="http://schemas.microsoft.com/office/drawing/2014/main" val="2405370734"/>
                    </a:ext>
                  </a:extLst>
                </a:gridCol>
                <a:gridCol w="822641">
                  <a:extLst>
                    <a:ext uri="{9D8B030D-6E8A-4147-A177-3AD203B41FA5}">
                      <a16:colId xmlns:a16="http://schemas.microsoft.com/office/drawing/2014/main" val="1072385611"/>
                    </a:ext>
                  </a:extLst>
                </a:gridCol>
              </a:tblGrid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Business Entrepreneurship and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201128687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Marketing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80112258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Health Science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1856500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Teaching/Training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76947320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Engineering &amp; Applied Mathematics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65612649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Early Childhood Development &amp; Services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121808095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Mobile Equipment Maintenance Pathway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510864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Programming &amp; Software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2081533720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BioChemistry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647939973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 Systems Pathway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247450558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BioMedical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43" marR="11043" marT="11043" marB="0" anchor="b"/>
                </a:tc>
                <a:extLst>
                  <a:ext uri="{0D108BD9-81ED-4DB2-BD59-A6C34878D82A}">
                    <a16:rowId xmlns:a16="http://schemas.microsoft.com/office/drawing/2014/main" val="355433675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073D8F-B776-0B4B-9757-E99FBFE28996}"/>
              </a:ext>
            </a:extLst>
          </p:cNvPr>
          <p:cNvSpPr/>
          <p:nvPr/>
        </p:nvSpPr>
        <p:spPr>
          <a:xfrm>
            <a:off x="4335529" y="1212980"/>
            <a:ext cx="4630193" cy="982824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02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research on next several slides…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2514601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4B8DBF-AA6C-264C-9DFA-846F958E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71551"/>
            <a:ext cx="2825369" cy="36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7450" y="895351"/>
            <a:ext cx="6629400" cy="362307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“The ways people interact, socialize, and work are shifting rapidly. By the time the kindergartners of today become the graduates of 2030, the world will be vastly different from</a:t>
            </a:r>
          </a:p>
          <a:p>
            <a:r>
              <a:rPr lang="en-US" sz="3000" dirty="0">
                <a:solidFill>
                  <a:schemeClr val="tx2"/>
                </a:solidFill>
              </a:rPr>
              <a:t>anything previous generations have experienced.”</a:t>
            </a:r>
          </a:p>
          <a:p>
            <a:endParaRPr lang="en-US" sz="1875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from Microsoft…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sansCAN-Simplified-White-Blank-Template.potx" id="{295B5C17-5DFD-4638-B8A3-A9FD1536488B}" vid="{4C0736C5-C80F-4721-AF47-93933B289755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1461</Words>
  <Application>Microsoft Office PowerPoint</Application>
  <PresentationFormat>On-screen Show (16:9)</PresentationFormat>
  <Paragraphs>303</Paragraphs>
  <Slides>35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61" baseType="lpstr">
      <vt:lpstr>Alex Brush</vt:lpstr>
      <vt:lpstr>Arial</vt:lpstr>
      <vt:lpstr>Arial Black</vt:lpstr>
      <vt:lpstr>Arial Narrow</vt:lpstr>
      <vt:lpstr>Calibri</vt:lpstr>
      <vt:lpstr>Calibri Light</vt:lpstr>
      <vt:lpstr>Century Gothic</vt:lpstr>
      <vt:lpstr>Franklin Gothic</vt:lpstr>
      <vt:lpstr>Franklin Gothic Book</vt:lpstr>
      <vt:lpstr>Futura-ExtraBold</vt:lpstr>
      <vt:lpstr>Futura-Heavy</vt:lpstr>
      <vt:lpstr>Myriad Pro</vt:lpstr>
      <vt:lpstr>Open Sans</vt:lpstr>
      <vt:lpstr>Roboto</vt:lpstr>
      <vt:lpstr>Segoe UI</vt:lpstr>
      <vt:lpstr>Segoe UI Light</vt:lpstr>
      <vt:lpstr>Office Theme</vt:lpstr>
      <vt:lpstr>1_KansansCAN-Blank-Template</vt:lpstr>
      <vt:lpstr>1_Office Theme</vt:lpstr>
      <vt:lpstr>KansansCAN-Blank-Template</vt:lpstr>
      <vt:lpstr>3_KansansCAN-Blank-Template</vt:lpstr>
      <vt:lpstr>3_Office Theme</vt:lpstr>
      <vt:lpstr>4_KansansCAN-Blank-Template</vt:lpstr>
      <vt:lpstr>4_Office Theme</vt:lpstr>
      <vt:lpstr>2_Office Theme</vt:lpstr>
      <vt:lpstr>5_Office Theme</vt:lpstr>
      <vt:lpstr>Kansas Leads the World in the Success of Each Student.</vt:lpstr>
      <vt:lpstr>PowerPoint Presentation</vt:lpstr>
      <vt:lpstr>ACT and ACT WorkKeys</vt:lpstr>
      <vt:lpstr>ACT and ACT WorkKeys Test Dates</vt:lpstr>
      <vt:lpstr>PowerPoint Presentation</vt:lpstr>
      <vt:lpstr>PowerPoint Presentation</vt:lpstr>
      <vt:lpstr>PowerPoint Presentation</vt:lpstr>
      <vt:lpstr>Microsoft research on next several slides…</vt:lpstr>
      <vt:lpstr>Research from Microsoft…</vt:lpstr>
      <vt:lpstr>Research from Microsoft…</vt:lpstr>
      <vt:lpstr>Research from Microsoft…</vt:lpstr>
      <vt:lpstr>Research from Microsoft…</vt:lpstr>
      <vt:lpstr>Is Social-Emotional Growth just an add-on?</vt:lpstr>
      <vt:lpstr>Change structures to do both!</vt:lpstr>
      <vt:lpstr>What Leaders must do NOW!</vt:lpstr>
      <vt:lpstr>PowerPoint Presentation</vt:lpstr>
      <vt:lpstr>PowerPoint Presentation</vt:lpstr>
      <vt:lpstr>PowerPoint Presentation</vt:lpstr>
      <vt:lpstr>PowerPoint Presentation</vt:lpstr>
      <vt:lpstr>Kansans Can Competencies</vt:lpstr>
      <vt:lpstr>PowerPoint Presentation</vt:lpstr>
      <vt:lpstr>PowerPoint Presentation</vt:lpstr>
      <vt:lpstr>Risk Factors</vt:lpstr>
      <vt:lpstr>PowerPoint Presentation</vt:lpstr>
      <vt:lpstr>Commissioner Award</vt:lpstr>
      <vt:lpstr>KANSAN CAN RECOGNITION</vt:lpstr>
      <vt:lpstr>PowerPoint Presentation</vt:lpstr>
      <vt:lpstr>PowerPoint Presentation</vt:lpstr>
      <vt:lpstr>Prepared for High School Graduation</vt:lpstr>
      <vt:lpstr>High School Graduation</vt:lpstr>
      <vt:lpstr>Post Secondary Effectiveness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169</cp:revision>
  <dcterms:created xsi:type="dcterms:W3CDTF">2012-10-22T13:49:38Z</dcterms:created>
  <dcterms:modified xsi:type="dcterms:W3CDTF">2018-10-25T16:29:46Z</dcterms:modified>
</cp:coreProperties>
</file>