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3" r:id="rId2"/>
    <p:sldMasterId id="2147483721" r:id="rId3"/>
    <p:sldMasterId id="2147483765" r:id="rId4"/>
    <p:sldMasterId id="2147483855" r:id="rId5"/>
    <p:sldMasterId id="2147483873" r:id="rId6"/>
    <p:sldMasterId id="2147483923" r:id="rId7"/>
    <p:sldMasterId id="2147483962" r:id="rId8"/>
    <p:sldMasterId id="2147484006" r:id="rId9"/>
  </p:sldMasterIdLst>
  <p:notesMasterIdLst>
    <p:notesMasterId r:id="rId20"/>
  </p:notesMasterIdLst>
  <p:handoutMasterIdLst>
    <p:handoutMasterId r:id="rId21"/>
  </p:handoutMasterIdLst>
  <p:sldIdLst>
    <p:sldId id="457" r:id="rId10"/>
    <p:sldId id="442" r:id="rId11"/>
    <p:sldId id="868" r:id="rId12"/>
    <p:sldId id="1040" r:id="rId13"/>
    <p:sldId id="1041" r:id="rId14"/>
    <p:sldId id="997" r:id="rId15"/>
    <p:sldId id="949" r:id="rId16"/>
    <p:sldId id="1039" r:id="rId17"/>
    <p:sldId id="262" r:id="rId18"/>
    <p:sldId id="45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C8D6DE"/>
    <a:srgbClr val="EBEBEB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9" autoAdjust="0"/>
    <p:restoredTop sz="96437" autoAdjust="0"/>
  </p:normalViewPr>
  <p:slideViewPr>
    <p:cSldViewPr snapToGrid="0" snapToObjects="1">
      <p:cViewPr varScale="1">
        <p:scale>
          <a:sx n="152" d="100"/>
          <a:sy n="152" d="100"/>
        </p:scale>
        <p:origin x="978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2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9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4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5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4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9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9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8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3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1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06" indent="-34287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4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451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638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6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3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0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3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3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3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4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3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8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8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3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047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5016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1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8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6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622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1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1705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7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63588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9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6078"/>
            <a:ext cx="8686800" cy="377547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4B4B4D"/>
              </a:buClr>
              <a:buSzPct val="125000"/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120000"/>
              <a:defRPr/>
            </a:lvl2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1">
                  <a:lumMod val="85000"/>
                </a:schemeClr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07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5684" y="1047749"/>
            <a:ext cx="6038315" cy="2666999"/>
          </a:xfrm>
          <a:solidFill>
            <a:schemeClr val="accent1"/>
          </a:solidFill>
        </p:spPr>
        <p:txBody>
          <a:bodyPr wrap="square" lIns="365760" rIns="9144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1" y="3257550"/>
            <a:ext cx="5943600" cy="68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87329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www.ksde.org7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0600" y="3768916"/>
            <a:ext cx="7132320" cy="153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001000" y="3714749"/>
            <a:ext cx="11329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757554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44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95350"/>
            <a:ext cx="4040188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8084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95350"/>
            <a:ext cx="4041775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8084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09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83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5863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0"/>
            <a:ext cx="8153400" cy="304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3109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57900" y="0"/>
            <a:ext cx="30861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1620" cy="590549"/>
          </a:xfrm>
          <a:solidFill>
            <a:schemeClr val="tx1"/>
          </a:solidFill>
        </p:spPr>
        <p:txBody>
          <a:bodyPr lIns="274320" tIns="91440" rIns="9144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5787470" cy="2283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1" y="590550"/>
            <a:ext cx="1981199" cy="40040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9528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4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50"/>
            <a:ext cx="8991600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49" y="4025503"/>
            <a:ext cx="8301851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7448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64" y="865585"/>
            <a:ext cx="6270935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209550"/>
            <a:ext cx="8762999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742950"/>
            <a:ext cx="23622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1123950"/>
            <a:ext cx="74676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6059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2017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5181600" y="0"/>
            <a:ext cx="3962400" cy="45749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200" y="666750"/>
            <a:ext cx="5105399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57800" y="666750"/>
            <a:ext cx="3772272" cy="3908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38100" y="0"/>
            <a:ext cx="9220200" cy="59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133351"/>
            <a:ext cx="8953872" cy="457199"/>
          </a:xfrm>
        </p:spPr>
        <p:txBody>
          <a:bodyPr bIns="91440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1406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52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322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16966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162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481681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92849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3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25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8993167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6556919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23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5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2566775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5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37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3/15/2019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02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71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35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182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134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84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581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82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416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1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39491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04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4696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6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9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5233194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073212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7862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3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828565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5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1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002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76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5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0006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2" y="699782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0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33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7" indent="-182867" algn="l" defTabSz="914333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0" indent="-285729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19" y="971550"/>
            <a:ext cx="8713981" cy="362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  <a:prstGeom prst="rect">
            <a:avLst/>
          </a:prstGeom>
        </p:spPr>
        <p:txBody>
          <a:bodyPr vert="horz" wrap="square" lIns="0" tIns="0" rIns="0" bIns="91440" rtlCol="0" anchor="ctr" anchorCtr="0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9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3/15/2019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45473" y="0"/>
            <a:ext cx="4929070" cy="855127"/>
          </a:xfrm>
        </p:spPr>
        <p:txBody>
          <a:bodyPr>
            <a:noAutofit/>
          </a:bodyPr>
          <a:lstStyle/>
          <a:p>
            <a:r>
              <a:rPr lang="en-US" sz="2800" dirty="0"/>
              <a:t>Kansans Can Competencies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D6FB8-28E6-A04B-8268-39F93A6AB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8889" r="3987" b="18889"/>
          <a:stretch/>
        </p:blipFill>
        <p:spPr>
          <a:xfrm>
            <a:off x="3483429" y="-72605"/>
            <a:ext cx="5660571" cy="5267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7ACB0-E6B0-3241-A499-E84787FF2297}"/>
              </a:ext>
            </a:extLst>
          </p:cNvPr>
          <p:cNvSpPr txBox="1"/>
          <p:nvPr/>
        </p:nvSpPr>
        <p:spPr>
          <a:xfrm>
            <a:off x="2189443" y="3408659"/>
            <a:ext cx="193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www.menti.com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71 81 76</a:t>
            </a:r>
          </a:p>
        </p:txBody>
      </p:sp>
    </p:spTree>
    <p:extLst>
      <p:ext uri="{BB962C8B-B14F-4D97-AF65-F5344CB8AC3E}">
        <p14:creationId xmlns:p14="http://schemas.microsoft.com/office/powerpoint/2010/main" val="26624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5E157-9EF1-8748-A03E-377BB729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406"/>
            <a:ext cx="9144000" cy="38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15849-BC71-F842-8F2E-8A2D1A1A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488"/>
            <a:ext cx="9372600" cy="39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defTabSz="457189">
              <a:defRPr/>
            </a:pPr>
            <a:fld id="{00000000-1234-1234-1234-123412341234}" type="slidenum">
              <a:rPr lang="en">
                <a:solidFill>
                  <a:srgbClr val="15284B">
                    <a:tint val="75000"/>
                  </a:srgbClr>
                </a:solidFill>
                <a:latin typeface="Segoe UI"/>
              </a:rPr>
              <a:pPr defTabSz="457189">
                <a:defRPr/>
              </a:pPr>
              <a:t>7</a:t>
            </a:fld>
            <a:endParaRPr>
              <a:solidFill>
                <a:srgbClr val="15284B">
                  <a:tint val="75000"/>
                </a:srgbClr>
              </a:solidFill>
              <a:latin typeface="Segoe UI"/>
            </a:endParaRPr>
          </a:p>
        </p:txBody>
      </p:sp>
      <p:graphicFrame>
        <p:nvGraphicFramePr>
          <p:cNvPr id="723" name="Shape 723"/>
          <p:cNvGraphicFramePr/>
          <p:nvPr>
            <p:extLst>
              <p:ext uri="{D42A27DB-BD31-4B8C-83A1-F6EECF244321}">
                <p14:modId xmlns:p14="http://schemas.microsoft.com/office/powerpoint/2010/main" val="2421662519"/>
              </p:ext>
            </p:extLst>
          </p:nvPr>
        </p:nvGraphicFramePr>
        <p:xfrm>
          <a:off x="864090" y="881398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E47E24-F2D7-0844-ABBA-A7ADB77D74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052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3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KS Children KS Future">
      <a:dk1>
        <a:sysClr val="windowText" lastClr="000000"/>
      </a:dk1>
      <a:lt1>
        <a:srgbClr val="FFFFFF"/>
      </a:lt1>
      <a:dk2>
        <a:srgbClr val="3F3F3F"/>
      </a:dk2>
      <a:lt2>
        <a:srgbClr val="D8D8D8"/>
      </a:lt2>
      <a:accent1>
        <a:srgbClr val="6CB0CE"/>
      </a:accent1>
      <a:accent2>
        <a:srgbClr val="BED63D"/>
      </a:accent2>
      <a:accent3>
        <a:srgbClr val="F18A40"/>
      </a:accent3>
      <a:accent4>
        <a:srgbClr val="BE0E00"/>
      </a:accent4>
      <a:accent5>
        <a:srgbClr val="FEC22A"/>
      </a:accent5>
      <a:accent6>
        <a:srgbClr val="005158"/>
      </a:accent6>
      <a:hlink>
        <a:srgbClr val="BE0E00"/>
      </a:hlink>
      <a:folHlink>
        <a:srgbClr val="000A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23473</TotalTime>
  <Words>166</Words>
  <Application>Microsoft Office PowerPoint</Application>
  <PresentationFormat>On-screen Show (16:9)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Century Gothic</vt:lpstr>
      <vt:lpstr>Open Sans</vt:lpstr>
      <vt:lpstr>Roboto</vt:lpstr>
      <vt:lpstr>Segoe UI</vt:lpstr>
      <vt:lpstr>Segoe UI Light</vt:lpstr>
      <vt:lpstr>1_Office Theme</vt:lpstr>
      <vt:lpstr>KansansCAN-Blank-Template</vt:lpstr>
      <vt:lpstr>3_KansansCAN-Blank-Template</vt:lpstr>
      <vt:lpstr>4_KansansCAN-Blank-Template</vt:lpstr>
      <vt:lpstr>6_Office Theme</vt:lpstr>
      <vt:lpstr>5_KansansCAN-Blank-Template</vt:lpstr>
      <vt:lpstr>7_KansansCAN-Blank-Template</vt:lpstr>
      <vt:lpstr>3_Office Theme</vt:lpstr>
      <vt:lpstr>7_Office Theme</vt:lpstr>
      <vt:lpstr>Kansas Leads the World in the Success of Each Student.</vt:lpstr>
      <vt:lpstr>PowerPoint Presentation</vt:lpstr>
      <vt:lpstr>PowerPoint Presentation</vt:lpstr>
      <vt:lpstr>Kansans Can Competencies</vt:lpstr>
      <vt:lpstr>Kansans said…</vt:lpstr>
      <vt:lpstr>Kansans said…</vt:lpstr>
      <vt:lpstr>Kansas School Redesign Principles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260</cp:revision>
  <dcterms:created xsi:type="dcterms:W3CDTF">2012-10-22T13:49:38Z</dcterms:created>
  <dcterms:modified xsi:type="dcterms:W3CDTF">2019-03-15T14:34:58Z</dcterms:modified>
</cp:coreProperties>
</file>