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3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theme/theme4.xml" ContentType="application/vnd.openxmlformats-officedocument.theme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5" r:id="rId2"/>
    <p:sldMasterId id="2147483707" r:id="rId3"/>
    <p:sldMasterId id="2147483730" r:id="rId4"/>
    <p:sldMasterId id="2147483810" r:id="rId5"/>
  </p:sldMasterIdLst>
  <p:notesMasterIdLst>
    <p:notesMasterId r:id="rId11"/>
  </p:notesMasterIdLst>
  <p:handoutMasterIdLst>
    <p:handoutMasterId r:id="rId12"/>
  </p:handoutMasterIdLst>
  <p:sldIdLst>
    <p:sldId id="457" r:id="rId6"/>
    <p:sldId id="891" r:id="rId7"/>
    <p:sldId id="807" r:id="rId8"/>
    <p:sldId id="1127" r:id="rId9"/>
    <p:sldId id="456" r:id="rId10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612C19"/>
    <a:srgbClr val="941651"/>
    <a:srgbClr val="CC9900"/>
    <a:srgbClr val="C8D6DE"/>
    <a:srgbClr val="AEC8D5"/>
    <a:srgbClr val="909295"/>
    <a:srgbClr val="000000"/>
    <a:srgbClr val="E9B11C"/>
    <a:srgbClr val="B6653A"/>
    <a:srgbClr val="A356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8258" autoAdjust="0"/>
    <p:restoredTop sz="96437" autoAdjust="0"/>
  </p:normalViewPr>
  <p:slideViewPr>
    <p:cSldViewPr snapToGrid="0" snapToObjects="1">
      <p:cViewPr varScale="1">
        <p:scale>
          <a:sx n="169" d="100"/>
          <a:sy n="169" d="100"/>
        </p:scale>
        <p:origin x="424" y="19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85" d="100"/>
          <a:sy n="85" d="100"/>
        </p:scale>
        <p:origin x="2550" y="9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2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theme" Target="theme/theme1.xml"/><Relationship Id="rId10" Type="http://schemas.openxmlformats.org/officeDocument/2006/relationships/slide" Target="slides/slide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82C9BA0-F89E-7B45-99F8-52E6FD4188C9}" type="doc">
      <dgm:prSet loTypeId="urn:microsoft.com/office/officeart/2008/layout/VerticalCurvedList" loCatId="cycle" qsTypeId="urn:microsoft.com/office/officeart/2005/8/quickstyle/simple4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52B1DE18-6A1C-AD4B-A580-EFB10306A31C}">
      <dgm:prSet phldrT="[Text]" custT="1"/>
      <dgm:spPr/>
      <dgm:t>
        <a:bodyPr/>
        <a:lstStyle/>
        <a:p>
          <a:r>
            <a:rPr lang="en-US" sz="3600" dirty="0">
              <a:solidFill>
                <a:schemeClr val="tx2"/>
              </a:solidFill>
            </a:rPr>
            <a:t>Social Emotional Growth</a:t>
          </a:r>
        </a:p>
      </dgm:t>
    </dgm:pt>
    <dgm:pt modelId="{13E9FF27-2C9A-A64F-A273-CA7F6631F7E2}" type="parTrans" cxnId="{9F16D85B-4AE5-F149-967F-1F3CFFD4E509}">
      <dgm:prSet/>
      <dgm:spPr/>
      <dgm:t>
        <a:bodyPr/>
        <a:lstStyle/>
        <a:p>
          <a:endParaRPr lang="en-US"/>
        </a:p>
      </dgm:t>
    </dgm:pt>
    <dgm:pt modelId="{FDBFCE31-5707-1949-9F5A-BF004052C599}" type="sibTrans" cxnId="{9F16D85B-4AE5-F149-967F-1F3CFFD4E509}">
      <dgm:prSet/>
      <dgm:spPr>
        <a:ln w="63500">
          <a:solidFill>
            <a:schemeClr val="accent5"/>
          </a:solidFill>
        </a:ln>
      </dgm:spPr>
      <dgm:t>
        <a:bodyPr/>
        <a:lstStyle/>
        <a:p>
          <a:endParaRPr lang="en-US"/>
        </a:p>
      </dgm:t>
    </dgm:pt>
    <dgm:pt modelId="{99B1A442-20F6-9947-9CF1-82B1CE2D9FA8}">
      <dgm:prSet phldrT="[Text]" custT="1"/>
      <dgm:spPr/>
      <dgm:t>
        <a:bodyPr/>
        <a:lstStyle/>
        <a:p>
          <a:r>
            <a:rPr lang="en-US" sz="3600" dirty="0"/>
            <a:t>Kindergarten Readiness</a:t>
          </a:r>
        </a:p>
      </dgm:t>
    </dgm:pt>
    <dgm:pt modelId="{C6381D3D-E105-E24A-8E7C-8ADC1E98C99F}" type="parTrans" cxnId="{800F7B7A-31E6-AA4E-BF8B-1DEE4070078C}">
      <dgm:prSet/>
      <dgm:spPr/>
      <dgm:t>
        <a:bodyPr/>
        <a:lstStyle/>
        <a:p>
          <a:endParaRPr lang="en-US"/>
        </a:p>
      </dgm:t>
    </dgm:pt>
    <dgm:pt modelId="{58047661-2D73-0442-9A34-8356F2CDA7C7}" type="sibTrans" cxnId="{800F7B7A-31E6-AA4E-BF8B-1DEE4070078C}">
      <dgm:prSet/>
      <dgm:spPr/>
      <dgm:t>
        <a:bodyPr/>
        <a:lstStyle/>
        <a:p>
          <a:endParaRPr lang="en-US"/>
        </a:p>
      </dgm:t>
    </dgm:pt>
    <dgm:pt modelId="{036BCADC-AE57-E04A-B05A-E6530078CE91}">
      <dgm:prSet phldrT="[Text]" custT="1"/>
      <dgm:spPr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</a:gradFill>
      </dgm:spPr>
      <dgm:t>
        <a:bodyPr/>
        <a:lstStyle/>
        <a:p>
          <a:r>
            <a:rPr lang="en-US" sz="3600" dirty="0"/>
            <a:t>Individual Plan of Study</a:t>
          </a:r>
        </a:p>
      </dgm:t>
    </dgm:pt>
    <dgm:pt modelId="{6C4085EE-AD47-6D4B-B303-652227D848A1}" type="parTrans" cxnId="{2B8A386B-DD3B-F049-BFD4-B54E2F8F7BBA}">
      <dgm:prSet/>
      <dgm:spPr/>
      <dgm:t>
        <a:bodyPr/>
        <a:lstStyle/>
        <a:p>
          <a:endParaRPr lang="en-US"/>
        </a:p>
      </dgm:t>
    </dgm:pt>
    <dgm:pt modelId="{AB3F628A-0C30-3740-8323-4D934A9B747A}" type="sibTrans" cxnId="{2B8A386B-DD3B-F049-BFD4-B54E2F8F7BBA}">
      <dgm:prSet/>
      <dgm:spPr/>
      <dgm:t>
        <a:bodyPr/>
        <a:lstStyle/>
        <a:p>
          <a:endParaRPr lang="en-US"/>
        </a:p>
      </dgm:t>
    </dgm:pt>
    <dgm:pt modelId="{5B7B2099-41D8-004B-8D65-B38C39E321CD}">
      <dgm:prSet phldrT="[Text]" custT="1"/>
      <dgm:spPr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</dgm:spPr>
      <dgm:t>
        <a:bodyPr/>
        <a:lstStyle/>
        <a:p>
          <a:r>
            <a:rPr lang="en-US" sz="3000" dirty="0"/>
            <a:t>High School Graduation Rates</a:t>
          </a:r>
        </a:p>
      </dgm:t>
    </dgm:pt>
    <dgm:pt modelId="{29E06F37-7257-6B4A-9B80-2E6417372E2D}" type="parTrans" cxnId="{55F0964B-75B7-B441-88D6-6463C7D39A85}">
      <dgm:prSet/>
      <dgm:spPr/>
      <dgm:t>
        <a:bodyPr/>
        <a:lstStyle/>
        <a:p>
          <a:endParaRPr lang="en-US"/>
        </a:p>
      </dgm:t>
    </dgm:pt>
    <dgm:pt modelId="{9B7EDC5B-41DC-4642-BBB6-4572F64C15CA}" type="sibTrans" cxnId="{55F0964B-75B7-B441-88D6-6463C7D39A85}">
      <dgm:prSet/>
      <dgm:spPr/>
      <dgm:t>
        <a:bodyPr/>
        <a:lstStyle/>
        <a:p>
          <a:endParaRPr lang="en-US"/>
        </a:p>
      </dgm:t>
    </dgm:pt>
    <dgm:pt modelId="{4CD40E5E-F263-3C45-AEBF-86D8DD33391C}">
      <dgm:prSet phldrT="[Text]" custT="1"/>
      <dgm:spPr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effectLst>
          <a:glow>
            <a:schemeClr val="bg2"/>
          </a:glow>
        </a:effectLst>
      </dgm:spPr>
      <dgm:t>
        <a:bodyPr/>
        <a:lstStyle/>
        <a:p>
          <a:r>
            <a:rPr lang="en-US" sz="3200" dirty="0"/>
            <a:t>Post Secondary Completion</a:t>
          </a:r>
        </a:p>
      </dgm:t>
    </dgm:pt>
    <dgm:pt modelId="{571C5902-1825-A943-BD93-B236903D4DD2}" type="parTrans" cxnId="{A98D70D0-FDE7-DB41-8A7B-0C01FEFFC19D}">
      <dgm:prSet/>
      <dgm:spPr/>
      <dgm:t>
        <a:bodyPr/>
        <a:lstStyle/>
        <a:p>
          <a:endParaRPr lang="en-US"/>
        </a:p>
      </dgm:t>
    </dgm:pt>
    <dgm:pt modelId="{B8C9C7EC-D845-2F4C-ADCC-45B89C6F3098}" type="sibTrans" cxnId="{A98D70D0-FDE7-DB41-8A7B-0C01FEFFC19D}">
      <dgm:prSet/>
      <dgm:spPr/>
      <dgm:t>
        <a:bodyPr/>
        <a:lstStyle/>
        <a:p>
          <a:endParaRPr lang="en-US"/>
        </a:p>
      </dgm:t>
    </dgm:pt>
    <dgm:pt modelId="{8920BE36-2629-4647-82BB-E5679876C639}" type="pres">
      <dgm:prSet presAssocID="{082C9BA0-F89E-7B45-99F8-52E6FD4188C9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n-US"/>
        </a:p>
      </dgm:t>
    </dgm:pt>
    <dgm:pt modelId="{7B1087D9-B106-2B40-903A-2B80FD210404}" type="pres">
      <dgm:prSet presAssocID="{082C9BA0-F89E-7B45-99F8-52E6FD4188C9}" presName="Name1" presStyleCnt="0"/>
      <dgm:spPr/>
    </dgm:pt>
    <dgm:pt modelId="{E7F6D431-189D-D74F-8DD8-0D83DF54FA90}" type="pres">
      <dgm:prSet presAssocID="{082C9BA0-F89E-7B45-99F8-52E6FD4188C9}" presName="cycle" presStyleCnt="0"/>
      <dgm:spPr/>
    </dgm:pt>
    <dgm:pt modelId="{1D44CD56-337C-6F47-A065-23F9BB34CE58}" type="pres">
      <dgm:prSet presAssocID="{082C9BA0-F89E-7B45-99F8-52E6FD4188C9}" presName="srcNode" presStyleLbl="node1" presStyleIdx="0" presStyleCnt="5"/>
      <dgm:spPr/>
    </dgm:pt>
    <dgm:pt modelId="{F74A63C8-E466-1848-8610-D8932C7E91B0}" type="pres">
      <dgm:prSet presAssocID="{082C9BA0-F89E-7B45-99F8-52E6FD4188C9}" presName="conn" presStyleLbl="parChTrans1D2" presStyleIdx="0" presStyleCnt="1" custScaleX="99933"/>
      <dgm:spPr/>
      <dgm:t>
        <a:bodyPr/>
        <a:lstStyle/>
        <a:p>
          <a:endParaRPr lang="en-US"/>
        </a:p>
      </dgm:t>
    </dgm:pt>
    <dgm:pt modelId="{63D374A2-C544-1A40-B71B-CD7E926EB63B}" type="pres">
      <dgm:prSet presAssocID="{082C9BA0-F89E-7B45-99F8-52E6FD4188C9}" presName="extraNode" presStyleLbl="node1" presStyleIdx="0" presStyleCnt="5"/>
      <dgm:spPr/>
    </dgm:pt>
    <dgm:pt modelId="{F6B1C594-E5B8-3145-9EE6-EE995A413001}" type="pres">
      <dgm:prSet presAssocID="{082C9BA0-F89E-7B45-99F8-52E6FD4188C9}" presName="dstNode" presStyleLbl="node1" presStyleIdx="0" presStyleCnt="5"/>
      <dgm:spPr/>
    </dgm:pt>
    <dgm:pt modelId="{2BE05F37-9A4A-2141-9302-759141DC58F7}" type="pres">
      <dgm:prSet presAssocID="{52B1DE18-6A1C-AD4B-A580-EFB10306A31C}" presName="text_1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53C38E-C9FE-034C-9977-DE6957BCE791}" type="pres">
      <dgm:prSet presAssocID="{52B1DE18-6A1C-AD4B-A580-EFB10306A31C}" presName="accent_1" presStyleCnt="0"/>
      <dgm:spPr/>
    </dgm:pt>
    <dgm:pt modelId="{676A47F5-D9A2-4F40-BEAA-4080D9BB4C27}" type="pres">
      <dgm:prSet presAssocID="{52B1DE18-6A1C-AD4B-A580-EFB10306A31C}" presName="accentRepeatNode" presStyleLbl="solidFgAcc1" presStyleIdx="0" presStyleCnt="5"/>
      <dgm:spPr>
        <a:solidFill>
          <a:schemeClr val="accent2"/>
        </a:solidFill>
        <a:ln w="25400">
          <a:noFill/>
        </a:ln>
        <a:effectLst>
          <a:glow rad="127000">
            <a:schemeClr val="accent2">
              <a:alpha val="30000"/>
            </a:schemeClr>
          </a:glow>
        </a:effectLst>
      </dgm:spPr>
    </dgm:pt>
    <dgm:pt modelId="{0790621F-E159-F845-BDA3-95A52492E165}" type="pres">
      <dgm:prSet presAssocID="{99B1A442-20F6-9947-9CF1-82B1CE2D9FA8}" presName="text_2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5644EB7E-7515-284F-B260-524F5A9BB8FA}" type="pres">
      <dgm:prSet presAssocID="{99B1A442-20F6-9947-9CF1-82B1CE2D9FA8}" presName="accent_2" presStyleCnt="0"/>
      <dgm:spPr/>
    </dgm:pt>
    <dgm:pt modelId="{10B4999E-721F-EE47-8AA6-BB33D4EBAE51}" type="pres">
      <dgm:prSet presAssocID="{99B1A442-20F6-9947-9CF1-82B1CE2D9FA8}" presName="accentRepeatNode" presStyleLbl="solidFgAcc1" presStyleIdx="1" presStyleCnt="5"/>
      <dgm:spPr>
        <a:solidFill>
          <a:schemeClr val="accent3"/>
        </a:solidFill>
        <a:effectLst>
          <a:glow rad="127000">
            <a:schemeClr val="accent3">
              <a:alpha val="30000"/>
            </a:schemeClr>
          </a:glow>
        </a:effectLst>
      </dgm:spPr>
    </dgm:pt>
    <dgm:pt modelId="{628BF3DB-8C74-1E49-A51A-11216C57049F}" type="pres">
      <dgm:prSet presAssocID="{036BCADC-AE57-E04A-B05A-E6530078CE91}" presName="text_3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76781E5-C5D9-0F4D-9768-AA41A07EED68}" type="pres">
      <dgm:prSet presAssocID="{036BCADC-AE57-E04A-B05A-E6530078CE91}" presName="accent_3" presStyleCnt="0"/>
      <dgm:spPr/>
    </dgm:pt>
    <dgm:pt modelId="{EA8FAC7C-1433-314D-A6DF-38B6083DA1D5}" type="pres">
      <dgm:prSet presAssocID="{036BCADC-AE57-E04A-B05A-E6530078CE91}" presName="accentRepeatNode" presStyleLbl="solidFgAcc1" presStyleIdx="2" presStyleCnt="5"/>
      <dgm:spPr>
        <a:solidFill>
          <a:schemeClr val="tx2"/>
        </a:solidFill>
        <a:ln>
          <a:noFill/>
        </a:ln>
        <a:effectLst>
          <a:glow rad="127000">
            <a:schemeClr val="tx2">
              <a:alpha val="30000"/>
            </a:schemeClr>
          </a:glow>
        </a:effectLst>
      </dgm:spPr>
    </dgm:pt>
    <dgm:pt modelId="{D00DCD45-E5DB-9E44-BAB2-137C8E0A3DFB}" type="pres">
      <dgm:prSet presAssocID="{5B7B2099-41D8-004B-8D65-B38C39E321CD}" presName="text_4" presStyleLbl="node1" presStyleIdx="3" presStyleCnt="5" custLinFactNeighborX="-587" custLinFactNeighborY="-60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268FF1B-B3A2-E24C-90DB-9B339840373A}" type="pres">
      <dgm:prSet presAssocID="{5B7B2099-41D8-004B-8D65-B38C39E321CD}" presName="accent_4" presStyleCnt="0"/>
      <dgm:spPr/>
    </dgm:pt>
    <dgm:pt modelId="{BA677D07-8372-2944-89BD-C80AFD2B35A8}" type="pres">
      <dgm:prSet presAssocID="{5B7B2099-41D8-004B-8D65-B38C39E321CD}" presName="accentRepeatNode" presStyleLbl="solidFgAcc1" presStyleIdx="3" presStyleCnt="5"/>
      <dgm:spPr>
        <a:solidFill>
          <a:schemeClr val="accent1"/>
        </a:solidFill>
        <a:ln>
          <a:noFill/>
        </a:ln>
        <a:effectLst>
          <a:glow rad="127000">
            <a:schemeClr val="accent1">
              <a:alpha val="30000"/>
            </a:schemeClr>
          </a:glow>
        </a:effectLst>
      </dgm:spPr>
    </dgm:pt>
    <dgm:pt modelId="{937BE5E8-7FBB-D646-831F-44001EF04F5A}" type="pres">
      <dgm:prSet presAssocID="{4CD40E5E-F263-3C45-AEBF-86D8DD33391C}" presName="text_5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C94A50-B091-C144-B0AF-6669D8D11E72}" type="pres">
      <dgm:prSet presAssocID="{4CD40E5E-F263-3C45-AEBF-86D8DD33391C}" presName="accent_5" presStyleCnt="0"/>
      <dgm:spPr/>
    </dgm:pt>
    <dgm:pt modelId="{F2350631-4FB8-D847-AE4E-D61583B1F5CA}" type="pres">
      <dgm:prSet presAssocID="{4CD40E5E-F263-3C45-AEBF-86D8DD33391C}" presName="accentRepeatNode" presStyleLbl="solidFgAcc1" presStyleIdx="4" presStyleCnt="5"/>
      <dgm:spPr>
        <a:solidFill>
          <a:schemeClr val="bg2"/>
        </a:solidFill>
        <a:ln>
          <a:noFill/>
        </a:ln>
        <a:effectLst>
          <a:glow rad="127000">
            <a:schemeClr val="bg2">
              <a:alpha val="30000"/>
            </a:schemeClr>
          </a:glow>
        </a:effectLst>
      </dgm:spPr>
    </dgm:pt>
  </dgm:ptLst>
  <dgm:cxnLst>
    <dgm:cxn modelId="{B0451284-B6B8-994F-BE1B-B7CC5943B8F7}" type="presOf" srcId="{99B1A442-20F6-9947-9CF1-82B1CE2D9FA8}" destId="{0790621F-E159-F845-BDA3-95A52492E165}" srcOrd="0" destOrd="0" presId="urn:microsoft.com/office/officeart/2008/layout/VerticalCurvedList"/>
    <dgm:cxn modelId="{F91AEBE5-CF58-6A40-A8D1-FC817936204C}" type="presOf" srcId="{5B7B2099-41D8-004B-8D65-B38C39E321CD}" destId="{D00DCD45-E5DB-9E44-BAB2-137C8E0A3DFB}" srcOrd="0" destOrd="0" presId="urn:microsoft.com/office/officeart/2008/layout/VerticalCurvedList"/>
    <dgm:cxn modelId="{978EF318-1D28-3145-AB47-5BE641CE73FC}" type="presOf" srcId="{52B1DE18-6A1C-AD4B-A580-EFB10306A31C}" destId="{2BE05F37-9A4A-2141-9302-759141DC58F7}" srcOrd="0" destOrd="0" presId="urn:microsoft.com/office/officeart/2008/layout/VerticalCurvedList"/>
    <dgm:cxn modelId="{B1091109-5C59-A741-97A9-8988F694AAA9}" type="presOf" srcId="{FDBFCE31-5707-1949-9F5A-BF004052C599}" destId="{F74A63C8-E466-1848-8610-D8932C7E91B0}" srcOrd="0" destOrd="0" presId="urn:microsoft.com/office/officeart/2008/layout/VerticalCurvedList"/>
    <dgm:cxn modelId="{155E8188-37DE-3A4F-ACD2-2D57BF164630}" type="presOf" srcId="{082C9BA0-F89E-7B45-99F8-52E6FD4188C9}" destId="{8920BE36-2629-4647-82BB-E5679876C639}" srcOrd="0" destOrd="0" presId="urn:microsoft.com/office/officeart/2008/layout/VerticalCurvedList"/>
    <dgm:cxn modelId="{1956E601-198C-9440-961C-E44913C402D5}" type="presOf" srcId="{4CD40E5E-F263-3C45-AEBF-86D8DD33391C}" destId="{937BE5E8-7FBB-D646-831F-44001EF04F5A}" srcOrd="0" destOrd="0" presId="urn:microsoft.com/office/officeart/2008/layout/VerticalCurvedList"/>
    <dgm:cxn modelId="{55F0964B-75B7-B441-88D6-6463C7D39A85}" srcId="{082C9BA0-F89E-7B45-99F8-52E6FD4188C9}" destId="{5B7B2099-41D8-004B-8D65-B38C39E321CD}" srcOrd="3" destOrd="0" parTransId="{29E06F37-7257-6B4A-9B80-2E6417372E2D}" sibTransId="{9B7EDC5B-41DC-4642-BBB6-4572F64C15CA}"/>
    <dgm:cxn modelId="{29893B76-4ED5-F541-9ACC-35B0E03FDC4D}" type="presOf" srcId="{036BCADC-AE57-E04A-B05A-E6530078CE91}" destId="{628BF3DB-8C74-1E49-A51A-11216C57049F}" srcOrd="0" destOrd="0" presId="urn:microsoft.com/office/officeart/2008/layout/VerticalCurvedList"/>
    <dgm:cxn modelId="{9F16D85B-4AE5-F149-967F-1F3CFFD4E509}" srcId="{082C9BA0-F89E-7B45-99F8-52E6FD4188C9}" destId="{52B1DE18-6A1C-AD4B-A580-EFB10306A31C}" srcOrd="0" destOrd="0" parTransId="{13E9FF27-2C9A-A64F-A273-CA7F6631F7E2}" sibTransId="{FDBFCE31-5707-1949-9F5A-BF004052C599}"/>
    <dgm:cxn modelId="{800F7B7A-31E6-AA4E-BF8B-1DEE4070078C}" srcId="{082C9BA0-F89E-7B45-99F8-52E6FD4188C9}" destId="{99B1A442-20F6-9947-9CF1-82B1CE2D9FA8}" srcOrd="1" destOrd="0" parTransId="{C6381D3D-E105-E24A-8E7C-8ADC1E98C99F}" sibTransId="{58047661-2D73-0442-9A34-8356F2CDA7C7}"/>
    <dgm:cxn modelId="{A98D70D0-FDE7-DB41-8A7B-0C01FEFFC19D}" srcId="{082C9BA0-F89E-7B45-99F8-52E6FD4188C9}" destId="{4CD40E5E-F263-3C45-AEBF-86D8DD33391C}" srcOrd="4" destOrd="0" parTransId="{571C5902-1825-A943-BD93-B236903D4DD2}" sibTransId="{B8C9C7EC-D845-2F4C-ADCC-45B89C6F3098}"/>
    <dgm:cxn modelId="{2B8A386B-DD3B-F049-BFD4-B54E2F8F7BBA}" srcId="{082C9BA0-F89E-7B45-99F8-52E6FD4188C9}" destId="{036BCADC-AE57-E04A-B05A-E6530078CE91}" srcOrd="2" destOrd="0" parTransId="{6C4085EE-AD47-6D4B-B303-652227D848A1}" sibTransId="{AB3F628A-0C30-3740-8323-4D934A9B747A}"/>
    <dgm:cxn modelId="{72C74806-3A1F-1C4B-A2D1-F4FDC12C2864}" type="presParOf" srcId="{8920BE36-2629-4647-82BB-E5679876C639}" destId="{7B1087D9-B106-2B40-903A-2B80FD210404}" srcOrd="0" destOrd="0" presId="urn:microsoft.com/office/officeart/2008/layout/VerticalCurvedList"/>
    <dgm:cxn modelId="{9A4636A3-B9E7-9B46-A486-C5F6951FE461}" type="presParOf" srcId="{7B1087D9-B106-2B40-903A-2B80FD210404}" destId="{E7F6D431-189D-D74F-8DD8-0D83DF54FA90}" srcOrd="0" destOrd="0" presId="urn:microsoft.com/office/officeart/2008/layout/VerticalCurvedList"/>
    <dgm:cxn modelId="{876ED65C-AA2E-7F41-9E3E-189EE75C692A}" type="presParOf" srcId="{E7F6D431-189D-D74F-8DD8-0D83DF54FA90}" destId="{1D44CD56-337C-6F47-A065-23F9BB34CE58}" srcOrd="0" destOrd="0" presId="urn:microsoft.com/office/officeart/2008/layout/VerticalCurvedList"/>
    <dgm:cxn modelId="{3E4CD75C-255D-B043-B7F4-23E40C31B591}" type="presParOf" srcId="{E7F6D431-189D-D74F-8DD8-0D83DF54FA90}" destId="{F74A63C8-E466-1848-8610-D8932C7E91B0}" srcOrd="1" destOrd="0" presId="urn:microsoft.com/office/officeart/2008/layout/VerticalCurvedList"/>
    <dgm:cxn modelId="{3E49C74A-9ECB-854D-8BB2-E56F3C608E1D}" type="presParOf" srcId="{E7F6D431-189D-D74F-8DD8-0D83DF54FA90}" destId="{63D374A2-C544-1A40-B71B-CD7E926EB63B}" srcOrd="2" destOrd="0" presId="urn:microsoft.com/office/officeart/2008/layout/VerticalCurvedList"/>
    <dgm:cxn modelId="{DFA698BE-E921-F04F-B112-0992960AEB5F}" type="presParOf" srcId="{E7F6D431-189D-D74F-8DD8-0D83DF54FA90}" destId="{F6B1C594-E5B8-3145-9EE6-EE995A413001}" srcOrd="3" destOrd="0" presId="urn:microsoft.com/office/officeart/2008/layout/VerticalCurvedList"/>
    <dgm:cxn modelId="{0072AEFC-7324-EC4C-978C-CD1E6E259AFF}" type="presParOf" srcId="{7B1087D9-B106-2B40-903A-2B80FD210404}" destId="{2BE05F37-9A4A-2141-9302-759141DC58F7}" srcOrd="1" destOrd="0" presId="urn:microsoft.com/office/officeart/2008/layout/VerticalCurvedList"/>
    <dgm:cxn modelId="{04F0CA80-11DA-ED4A-A184-43F783274B02}" type="presParOf" srcId="{7B1087D9-B106-2B40-903A-2B80FD210404}" destId="{9453C38E-C9FE-034C-9977-DE6957BCE791}" srcOrd="2" destOrd="0" presId="urn:microsoft.com/office/officeart/2008/layout/VerticalCurvedList"/>
    <dgm:cxn modelId="{B24669CD-1CB2-6B40-AAA2-BBAAF353D224}" type="presParOf" srcId="{9453C38E-C9FE-034C-9977-DE6957BCE791}" destId="{676A47F5-D9A2-4F40-BEAA-4080D9BB4C27}" srcOrd="0" destOrd="0" presId="urn:microsoft.com/office/officeart/2008/layout/VerticalCurvedList"/>
    <dgm:cxn modelId="{74114056-B987-C049-8DDF-04D02D0EA6B3}" type="presParOf" srcId="{7B1087D9-B106-2B40-903A-2B80FD210404}" destId="{0790621F-E159-F845-BDA3-95A52492E165}" srcOrd="3" destOrd="0" presId="urn:microsoft.com/office/officeart/2008/layout/VerticalCurvedList"/>
    <dgm:cxn modelId="{86F1AA56-6C63-F648-9149-BDB285B3BA15}" type="presParOf" srcId="{7B1087D9-B106-2B40-903A-2B80FD210404}" destId="{5644EB7E-7515-284F-B260-524F5A9BB8FA}" srcOrd="4" destOrd="0" presId="urn:microsoft.com/office/officeart/2008/layout/VerticalCurvedList"/>
    <dgm:cxn modelId="{8D4B89E9-AC4B-C148-B18E-80EFBDDAA01B}" type="presParOf" srcId="{5644EB7E-7515-284F-B260-524F5A9BB8FA}" destId="{10B4999E-721F-EE47-8AA6-BB33D4EBAE51}" srcOrd="0" destOrd="0" presId="urn:microsoft.com/office/officeart/2008/layout/VerticalCurvedList"/>
    <dgm:cxn modelId="{21651A18-0169-7943-8B81-929B246754CD}" type="presParOf" srcId="{7B1087D9-B106-2B40-903A-2B80FD210404}" destId="{628BF3DB-8C74-1E49-A51A-11216C57049F}" srcOrd="5" destOrd="0" presId="urn:microsoft.com/office/officeart/2008/layout/VerticalCurvedList"/>
    <dgm:cxn modelId="{F019D1B2-214F-144A-9CF7-AB5BB0A02B36}" type="presParOf" srcId="{7B1087D9-B106-2B40-903A-2B80FD210404}" destId="{C76781E5-C5D9-0F4D-9768-AA41A07EED68}" srcOrd="6" destOrd="0" presId="urn:microsoft.com/office/officeart/2008/layout/VerticalCurvedList"/>
    <dgm:cxn modelId="{24A8871C-EB0F-4A49-A06A-098BFE6FD457}" type="presParOf" srcId="{C76781E5-C5D9-0F4D-9768-AA41A07EED68}" destId="{EA8FAC7C-1433-314D-A6DF-38B6083DA1D5}" srcOrd="0" destOrd="0" presId="urn:microsoft.com/office/officeart/2008/layout/VerticalCurvedList"/>
    <dgm:cxn modelId="{3D58A711-F4BD-B546-8483-F33B72B65B8F}" type="presParOf" srcId="{7B1087D9-B106-2B40-903A-2B80FD210404}" destId="{D00DCD45-E5DB-9E44-BAB2-137C8E0A3DFB}" srcOrd="7" destOrd="0" presId="urn:microsoft.com/office/officeart/2008/layout/VerticalCurvedList"/>
    <dgm:cxn modelId="{73881907-C671-284D-A7FE-C84820C0C391}" type="presParOf" srcId="{7B1087D9-B106-2B40-903A-2B80FD210404}" destId="{1268FF1B-B3A2-E24C-90DB-9B339840373A}" srcOrd="8" destOrd="0" presId="urn:microsoft.com/office/officeart/2008/layout/VerticalCurvedList"/>
    <dgm:cxn modelId="{8FD454F9-3689-C142-9944-D45E124C476B}" type="presParOf" srcId="{1268FF1B-B3A2-E24C-90DB-9B339840373A}" destId="{BA677D07-8372-2944-89BD-C80AFD2B35A8}" srcOrd="0" destOrd="0" presId="urn:microsoft.com/office/officeart/2008/layout/VerticalCurvedList"/>
    <dgm:cxn modelId="{44F31568-7A20-C744-83EA-B1D50C5B30CF}" type="presParOf" srcId="{7B1087D9-B106-2B40-903A-2B80FD210404}" destId="{937BE5E8-7FBB-D646-831F-44001EF04F5A}" srcOrd="9" destOrd="0" presId="urn:microsoft.com/office/officeart/2008/layout/VerticalCurvedList"/>
    <dgm:cxn modelId="{36328FE4-B89A-6441-A8FE-E82BB738E3ED}" type="presParOf" srcId="{7B1087D9-B106-2B40-903A-2B80FD210404}" destId="{43C94A50-B091-C144-B0AF-6669D8D11E72}" srcOrd="10" destOrd="0" presId="urn:microsoft.com/office/officeart/2008/layout/VerticalCurvedList"/>
    <dgm:cxn modelId="{F6101F26-5305-9A41-B6C0-D4B0BB1D3B42}" type="presParOf" srcId="{43C94A50-B091-C144-B0AF-6669D8D11E72}" destId="{F2350631-4FB8-D847-AE4E-D61583B1F5C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4A63C8-E466-1848-8610-D8932C7E91B0}">
      <dsp:nvSpPr>
        <dsp:cNvPr id="0" name=""/>
        <dsp:cNvSpPr/>
      </dsp:nvSpPr>
      <dsp:spPr>
        <a:xfrm>
          <a:off x="-4305246" y="-660720"/>
          <a:ext cx="5128003" cy="5131441"/>
        </a:xfrm>
        <a:prstGeom prst="blockArc">
          <a:avLst>
            <a:gd name="adj1" fmla="val 18900000"/>
            <a:gd name="adj2" fmla="val 2700000"/>
            <a:gd name="adj3" fmla="val 421"/>
          </a:avLst>
        </a:prstGeom>
        <a:noFill/>
        <a:ln w="63500" cap="flat" cmpd="sng" algn="ctr">
          <a:solidFill>
            <a:schemeClr val="accent5"/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BE05F37-9A4A-2141-9302-759141DC58F7}">
      <dsp:nvSpPr>
        <dsp:cNvPr id="0" name=""/>
        <dsp:cNvSpPr/>
      </dsp:nvSpPr>
      <dsp:spPr>
        <a:xfrm>
          <a:off x="361067" y="238048"/>
          <a:ext cx="6102857" cy="476402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2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>
              <a:solidFill>
                <a:schemeClr val="tx2"/>
              </a:solidFill>
            </a:rPr>
            <a:t>Social Emotional Growth</a:t>
          </a:r>
        </a:p>
      </dsp:txBody>
      <dsp:txXfrm>
        <a:off x="361067" y="238048"/>
        <a:ext cx="6102857" cy="476402"/>
      </dsp:txXfrm>
    </dsp:sp>
    <dsp:sp modelId="{676A47F5-D9A2-4F40-BEAA-4080D9BB4C27}">
      <dsp:nvSpPr>
        <dsp:cNvPr id="0" name=""/>
        <dsp:cNvSpPr/>
      </dsp:nvSpPr>
      <dsp:spPr>
        <a:xfrm>
          <a:off x="63315" y="178498"/>
          <a:ext cx="595503" cy="595503"/>
        </a:xfrm>
        <a:prstGeom prst="ellipse">
          <a:avLst/>
        </a:prstGeom>
        <a:solidFill>
          <a:schemeClr val="accent2"/>
        </a:solidFill>
        <a:ln w="25400" cap="flat" cmpd="sng" algn="ctr">
          <a:noFill/>
          <a:prstDash val="solid"/>
        </a:ln>
        <a:effectLst>
          <a:glow rad="127000">
            <a:schemeClr val="accent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90621F-E159-F845-BDA3-95A52492E165}">
      <dsp:nvSpPr>
        <dsp:cNvPr id="0" name=""/>
        <dsp:cNvSpPr/>
      </dsp:nvSpPr>
      <dsp:spPr>
        <a:xfrm>
          <a:off x="702443" y="952424"/>
          <a:ext cx="5761481" cy="476402"/>
        </a:xfrm>
        <a:prstGeom prst="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Kindergarten Readiness</a:t>
          </a:r>
        </a:p>
      </dsp:txBody>
      <dsp:txXfrm>
        <a:off x="702443" y="952424"/>
        <a:ext cx="5761481" cy="476402"/>
      </dsp:txXfrm>
    </dsp:sp>
    <dsp:sp modelId="{10B4999E-721F-EE47-8AA6-BB33D4EBAE51}">
      <dsp:nvSpPr>
        <dsp:cNvPr id="0" name=""/>
        <dsp:cNvSpPr/>
      </dsp:nvSpPr>
      <dsp:spPr>
        <a:xfrm>
          <a:off x="404691" y="892873"/>
          <a:ext cx="595503" cy="595503"/>
        </a:xfrm>
        <a:prstGeom prst="ellipse">
          <a:avLst/>
        </a:prstGeom>
        <a:solidFill>
          <a:schemeClr val="accent3"/>
        </a:solidFill>
        <a:ln w="952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glow rad="127000">
            <a:schemeClr val="accent3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8BF3DB-8C74-1E49-A51A-11216C57049F}">
      <dsp:nvSpPr>
        <dsp:cNvPr id="0" name=""/>
        <dsp:cNvSpPr/>
      </dsp:nvSpPr>
      <dsp:spPr>
        <a:xfrm>
          <a:off x="807218" y="1666799"/>
          <a:ext cx="5656706" cy="476402"/>
        </a:xfrm>
        <a:prstGeom prst="rect">
          <a:avLst/>
        </a:prstGeom>
        <a:gradFill rotWithShape="0">
          <a:gsLst>
            <a:gs pos="0">
              <a:schemeClr val="tx2"/>
            </a:gs>
            <a:gs pos="80000">
              <a:schemeClr val="accent4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91440" rIns="91440" bIns="9144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/>
            <a:t>Individual Plan of Study</a:t>
          </a:r>
        </a:p>
      </dsp:txBody>
      <dsp:txXfrm>
        <a:off x="807218" y="1666799"/>
        <a:ext cx="5656706" cy="476402"/>
      </dsp:txXfrm>
    </dsp:sp>
    <dsp:sp modelId="{EA8FAC7C-1433-314D-A6DF-38B6083DA1D5}">
      <dsp:nvSpPr>
        <dsp:cNvPr id="0" name=""/>
        <dsp:cNvSpPr/>
      </dsp:nvSpPr>
      <dsp:spPr>
        <a:xfrm>
          <a:off x="509466" y="1607248"/>
          <a:ext cx="595503" cy="595503"/>
        </a:xfrm>
        <a:prstGeom prst="ellipse">
          <a:avLst/>
        </a:prstGeom>
        <a:solidFill>
          <a:schemeClr val="tx2"/>
        </a:solidFill>
        <a:ln w="9525" cap="flat" cmpd="sng" algn="ctr">
          <a:noFill/>
          <a:prstDash val="solid"/>
        </a:ln>
        <a:effectLst>
          <a:glow rad="127000">
            <a:schemeClr val="tx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00DCD45-E5DB-9E44-BAB2-137C8E0A3DFB}">
      <dsp:nvSpPr>
        <dsp:cNvPr id="0" name=""/>
        <dsp:cNvSpPr/>
      </dsp:nvSpPr>
      <dsp:spPr>
        <a:xfrm>
          <a:off x="668623" y="2378306"/>
          <a:ext cx="5761481" cy="476402"/>
        </a:xfrm>
        <a:prstGeom prst="rect">
          <a:avLst/>
        </a:prstGeom>
        <a:gradFill flip="none" rotWithShape="1">
          <a:gsLst>
            <a:gs pos="0">
              <a:schemeClr val="accent1">
                <a:lumMod val="89000"/>
              </a:schemeClr>
            </a:gs>
            <a:gs pos="23000">
              <a:schemeClr val="accent1">
                <a:lumMod val="89000"/>
              </a:schemeClr>
            </a:gs>
            <a:gs pos="69000">
              <a:schemeClr val="accent1">
                <a:lumMod val="75000"/>
              </a:schemeClr>
            </a:gs>
            <a:gs pos="97000">
              <a:schemeClr val="accent1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76200" rIns="76200" bIns="76200" numCol="1" spcCol="1270" anchor="ctr" anchorCtr="0">
          <a:noAutofit/>
        </a:bodyPr>
        <a:lstStyle/>
        <a:p>
          <a:pPr lvl="0" algn="l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/>
            <a:t>High School Graduation Rates</a:t>
          </a:r>
        </a:p>
      </dsp:txBody>
      <dsp:txXfrm>
        <a:off x="668623" y="2378306"/>
        <a:ext cx="5761481" cy="476402"/>
      </dsp:txXfrm>
    </dsp:sp>
    <dsp:sp modelId="{BA677D07-8372-2944-89BD-C80AFD2B35A8}">
      <dsp:nvSpPr>
        <dsp:cNvPr id="0" name=""/>
        <dsp:cNvSpPr/>
      </dsp:nvSpPr>
      <dsp:spPr>
        <a:xfrm>
          <a:off x="404691" y="2321624"/>
          <a:ext cx="595503" cy="595503"/>
        </a:xfrm>
        <a:prstGeom prst="ellipse">
          <a:avLst/>
        </a:prstGeom>
        <a:solidFill>
          <a:schemeClr val="accent1"/>
        </a:solidFill>
        <a:ln w="9525" cap="flat" cmpd="sng" algn="ctr">
          <a:noFill/>
          <a:prstDash val="solid"/>
        </a:ln>
        <a:effectLst>
          <a:glow rad="127000">
            <a:schemeClr val="accent1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37BE5E8-7FBB-D646-831F-44001EF04F5A}">
      <dsp:nvSpPr>
        <dsp:cNvPr id="0" name=""/>
        <dsp:cNvSpPr/>
      </dsp:nvSpPr>
      <dsp:spPr>
        <a:xfrm>
          <a:off x="361067" y="3095549"/>
          <a:ext cx="6102857" cy="476402"/>
        </a:xfrm>
        <a:prstGeom prst="rect">
          <a:avLst/>
        </a:prstGeom>
        <a:gradFill flip="none" rotWithShape="1">
          <a:gsLst>
            <a:gs pos="0">
              <a:schemeClr val="accent2">
                <a:lumMod val="89000"/>
              </a:schemeClr>
            </a:gs>
            <a:gs pos="23000">
              <a:schemeClr val="accent2">
                <a:lumMod val="89000"/>
              </a:schemeClr>
            </a:gs>
            <a:gs pos="69000">
              <a:schemeClr val="accent2">
                <a:lumMod val="75000"/>
              </a:schemeClr>
            </a:gs>
            <a:gs pos="97000">
              <a:schemeClr val="accent2">
                <a:lumMod val="70000"/>
              </a:schemeClr>
            </a:gs>
          </a:gsLst>
          <a:path path="circle">
            <a:fillToRect l="50000" t="50000" r="50000" b="50000"/>
          </a:path>
          <a:tileRect/>
        </a:gradFill>
        <a:ln>
          <a:noFill/>
        </a:ln>
        <a:effectLst>
          <a:glow>
            <a:schemeClr val="bg2"/>
          </a:glo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78145" tIns="81280" rIns="81280" bIns="81280" numCol="1" spcCol="1270" anchor="ctr" anchorCtr="0">
          <a:noAutofit/>
        </a:bodyPr>
        <a:lstStyle/>
        <a:p>
          <a:pPr lvl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200" kern="1200" dirty="0"/>
            <a:t>Post Secondary Completion</a:t>
          </a:r>
        </a:p>
      </dsp:txBody>
      <dsp:txXfrm>
        <a:off x="361067" y="3095549"/>
        <a:ext cx="6102857" cy="476402"/>
      </dsp:txXfrm>
    </dsp:sp>
    <dsp:sp modelId="{F2350631-4FB8-D847-AE4E-D61583B1F5CA}">
      <dsp:nvSpPr>
        <dsp:cNvPr id="0" name=""/>
        <dsp:cNvSpPr/>
      </dsp:nvSpPr>
      <dsp:spPr>
        <a:xfrm>
          <a:off x="63315" y="3035999"/>
          <a:ext cx="595503" cy="595503"/>
        </a:xfrm>
        <a:prstGeom prst="ellipse">
          <a:avLst/>
        </a:prstGeom>
        <a:solidFill>
          <a:schemeClr val="bg2"/>
        </a:solidFill>
        <a:ln w="9525" cap="flat" cmpd="sng" algn="ctr">
          <a:noFill/>
          <a:prstDash val="solid"/>
        </a:ln>
        <a:effectLst>
          <a:glow rad="127000">
            <a:schemeClr val="bg2">
              <a:alpha val="30000"/>
            </a:schemeClr>
          </a:glow>
        </a:effectLst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80D017-9E15-4FB1-B0C6-00A7E4C75B5C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F10798-0812-4B80-8587-15F81A7A01C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1966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48AFB5-48E9-094A-8A9A-FD25166133F8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98B449-3EE6-F940-A288-ACF3366978E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0697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676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Among the outcomes being considered</a:t>
            </a:r>
            <a:r>
              <a:rPr lang="en-US" baseline="0" dirty="0"/>
              <a:t> by the state board are:</a:t>
            </a:r>
          </a:p>
          <a:p>
            <a:endParaRPr lang="en-US" baseline="0" dirty="0"/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High School Graduation Rates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Post Secondary Completion/Attendance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Remedial Rate of Students Attending Post-Secondary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Kindergarten Readiness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/>
              <a:t>Individual Plan of Study Focused on Career Interest </a:t>
            </a:r>
          </a:p>
          <a:p>
            <a:pPr marL="914400" lvl="1" indent="-457200">
              <a:lnSpc>
                <a:spcPct val="130000"/>
              </a:lnSpc>
              <a:buFont typeface="Wingdings" charset="2"/>
              <a:buChar char="ü"/>
            </a:pPr>
            <a:r>
              <a:rPr lang="en-US" sz="2400" dirty="0">
                <a:latin typeface="Arial"/>
                <a:cs typeface="Arial"/>
              </a:rPr>
              <a:t>Social/Emotional Growth Measured Locally</a:t>
            </a:r>
          </a:p>
          <a:p>
            <a:endParaRPr lang="en-US" dirty="0"/>
          </a:p>
          <a:p>
            <a:r>
              <a:rPr lang="en-US" dirty="0"/>
              <a:t>Education Commissioner Randy Watson and members</a:t>
            </a:r>
            <a:r>
              <a:rPr lang="en-US" baseline="0" dirty="0"/>
              <a:t> of the State Board of Education </a:t>
            </a:r>
            <a:r>
              <a:rPr lang="en-US" dirty="0"/>
              <a:t>will meet</a:t>
            </a:r>
            <a:r>
              <a:rPr lang="en-US" baseline="0" dirty="0"/>
              <a:t> </a:t>
            </a:r>
            <a:r>
              <a:rPr lang="en-US" dirty="0"/>
              <a:t>with business, education and state leaders to build agreement on how we will work together to achieve this vision for Kansas education.</a:t>
            </a:r>
          </a:p>
          <a:p>
            <a:endParaRPr lang="en-US" dirty="0"/>
          </a:p>
          <a:p>
            <a:r>
              <a:rPr lang="en-US" dirty="0"/>
              <a:t>Kansas schools are already doing tremendous</a:t>
            </a:r>
            <a:r>
              <a:rPr lang="en-US" baseline="0" dirty="0"/>
              <a:t> work to address the needs of individual students, but in order to achieve this new vision we cannot expect schools to go it alone. This requires a unified effort with businesses, communities, parents, higher education, and elected officials working with educators to help provide the supports and experiences Kansas students need for their future success.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1BC64E8-45BE-4474-B3AA-B6DEBEC91A50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7860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F98B449-3EE6-F940-A288-ACF3366978E5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52673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Today’s students are the future workforce and future leaders of Kansas. Kansans Can achieve anything and, together, Kansans Can lead the world in the success of each student.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1BC64E8-45BE-4474-B3AA-B6DEBEC91A50}" type="slidenum">
              <a:rPr lang="en-US" smtClean="0">
                <a:solidFill>
                  <a:prstClr val="black"/>
                </a:solidFill>
                <a:latin typeface="Calibri"/>
              </a:rPr>
              <a:pPr/>
              <a:t>5</a:t>
            </a:fld>
            <a:endParaRPr lang="en-US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2742422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6.png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2.wdp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4" Type="http://schemas.microsoft.com/office/2007/relationships/hdphoto" Target="../media/hdphoto1.wdp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6.png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2.wdp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4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6.png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2.wdp"/></Relationships>
</file>

<file path=ppt/slideLayouts/_rels/slideLayout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2.png"/></Relationships>
</file>

<file path=ppt/slideLayouts/_rels/slideLayout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5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5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5.xml"/></Relationships>
</file>

<file path=ppt/slideLayouts/_rels/slideLayout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5.xml"/></Relationships>
</file>

<file path=ppt/slideLayouts/_rels/slideLayout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5.xml"/></Relationships>
</file>

<file path=ppt/slideLayouts/_rels/slideLayout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9.png"/><Relationship Id="rId1" Type="http://schemas.openxmlformats.org/officeDocument/2006/relationships/slideMaster" Target="../slideMasters/slideMaster5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ctrTitle" hasCustomPrompt="1"/>
          </p:nvPr>
        </p:nvSpPr>
        <p:spPr>
          <a:xfrm>
            <a:off x="3265714" y="708784"/>
            <a:ext cx="4771784" cy="2057468"/>
          </a:xfrm>
        </p:spPr>
        <p:txBody>
          <a:bodyPr anchor="b" anchorCtr="0"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 noChangeAspect="1"/>
          </p:cNvSpPr>
          <p:nvPr>
            <p:ph type="subTitle" idx="1"/>
          </p:nvPr>
        </p:nvSpPr>
        <p:spPr>
          <a:xfrm>
            <a:off x="3265714" y="2897902"/>
            <a:ext cx="4771784" cy="888065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Rectangle 9"/>
          <p:cNvSpPr/>
          <p:nvPr userDrawn="1"/>
        </p:nvSpPr>
        <p:spPr>
          <a:xfrm>
            <a:off x="0" y="0"/>
            <a:ext cx="3124200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" name="Group 10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2" name="Flowchart: Off-page Connector 11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3" name="Picture 12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8481118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9134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>
          <a:xfrm>
            <a:off x="868294" y="204787"/>
            <a:ext cx="2597220" cy="1308968"/>
          </a:xfrm>
        </p:spPr>
        <p:txBody>
          <a:bodyPr anchor="b">
            <a:normAutofit/>
          </a:bodyPr>
          <a:lstStyle>
            <a:lvl1pPr algn="l"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 noChangeAspect="1"/>
          </p:cNvSpPr>
          <p:nvPr>
            <p:ph type="body" sz="half" idx="2"/>
          </p:nvPr>
        </p:nvSpPr>
        <p:spPr>
          <a:xfrm>
            <a:off x="868294" y="1513755"/>
            <a:ext cx="2597220" cy="3080868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8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978221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8293" y="3600450"/>
            <a:ext cx="7238359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68294" y="-1"/>
            <a:ext cx="7238359" cy="3462337"/>
          </a:xfrm>
          <a:solidFill>
            <a:schemeClr val="accent1"/>
          </a:solidFill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8293" y="4025503"/>
            <a:ext cx="7238359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199" y="4767263"/>
            <a:ext cx="4982454" cy="273844"/>
          </a:xfrm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44968" y="4767263"/>
            <a:ext cx="614722" cy="273844"/>
          </a:xfrm>
        </p:spPr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9558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666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68294" y="205979"/>
            <a:ext cx="5608706" cy="4388644"/>
          </a:xfrm>
        </p:spPr>
        <p:txBody>
          <a:bodyPr vert="eaVert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7414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baseline="0" dirty="0">
                <a:solidFill>
                  <a:schemeClr val="tx1"/>
                </a:solidFill>
              </a:rPr>
              <a:t>www.ksde.org</a:t>
            </a:r>
            <a:endParaRPr lang="en-US" sz="700" i="1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11599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93277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7311947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73100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407608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dirty="0"/>
              <a:t>#kansanscan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71800" y="4767264"/>
            <a:ext cx="3200400" cy="273844"/>
          </a:xfrm>
        </p:spPr>
        <p:txBody>
          <a:bodyPr/>
          <a:lstStyle/>
          <a:p>
            <a:r>
              <a:rPr lang="en-US" dirty="0"/>
              <a:t>Lead the World in the Success of Each Child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192444" y="4765655"/>
            <a:ext cx="1579957" cy="246221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1000" i="1" baseline="0" dirty="0">
                <a:solidFill>
                  <a:schemeClr val="bg1">
                    <a:lumMod val="65000"/>
                  </a:schemeClr>
                </a:solidFill>
              </a:rPr>
              <a:t>www.ksde.org</a:t>
            </a:r>
            <a:endParaRPr lang="en-US" sz="10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2699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563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8995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/>
              <a:pPr/>
              <a:t>10/1/2019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023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3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5724852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0632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327713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9282052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548056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92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solidFill>
            <a:schemeClr val="tx2"/>
          </a:solidFill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19503" y="2313940"/>
            <a:ext cx="5175210" cy="2350930"/>
          </a:xfrm>
        </p:spPr>
        <p:txBody>
          <a:bodyPr anchor="t">
            <a:normAutofit/>
          </a:bodyPr>
          <a:lstStyle>
            <a:lvl1pPr algn="l">
              <a:defRPr sz="4000" b="1" cap="all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19503" y="1188799"/>
            <a:ext cx="5175210" cy="1125140"/>
          </a:xfrm>
        </p:spPr>
        <p:txBody>
          <a:bodyPr anchor="b">
            <a:normAutofit/>
          </a:bodyPr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9" name="Group 8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0" name="Flowchart: Off-page Connector 9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" name="Picture 10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36198123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chemeClr val="accent3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38176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chemeClr val="accent1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9950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chemeClr val="accent1"/>
                </a:solidFill>
                <a:latin typeface="Century Gothic" panose="020B0502020202020204" pitchFamily="34" charset="0"/>
              </a:rPr>
              <a:t>BUSINESS</a:t>
            </a:r>
            <a:r>
              <a:rPr lang="en-US" sz="1050" b="1" baseline="0" dirty="0">
                <a:solidFill>
                  <a:schemeClr val="accent1"/>
                </a:solidFill>
                <a:latin typeface="Century Gothic" panose="020B0502020202020204" pitchFamily="34" charset="0"/>
              </a:rPr>
              <a:t> AND INDUSTRY</a:t>
            </a:r>
            <a:endParaRPr lang="en-US" sz="1050" b="1" dirty="0">
              <a:solidFill>
                <a:schemeClr val="accent1"/>
              </a:solidFill>
              <a:latin typeface="Century Gothic" panose="020B0502020202020204" pitchFamily="34" charset="0"/>
            </a:endParaRP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72426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  <a:latin typeface="Arial"/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441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157742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73936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241219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84181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663582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22143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hoto +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3250348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256955" y="205978"/>
            <a:ext cx="3849699" cy="1223249"/>
          </a:xfrm>
        </p:spPr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6" name="Picture Placeholder 12" title="Photo"/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3249613" cy="5143500"/>
          </a:xfrm>
          <a:noFill/>
        </p:spPr>
        <p:txBody>
          <a:bodyPr lIns="457200" rIns="457200" anchor="ctr" anchorCtr="0"/>
          <a:lstStyle>
            <a:lvl1pPr>
              <a:defRPr>
                <a:noFill/>
              </a:defRPr>
            </a:lvl1pPr>
          </a:lstStyle>
          <a:p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4"/>
          </p:nvPr>
        </p:nvSpPr>
        <p:spPr>
          <a:xfrm>
            <a:off x="3349625" y="1567543"/>
            <a:ext cx="4757738" cy="3199719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grpSp>
        <p:nvGrpSpPr>
          <p:cNvPr id="10" name="Group 9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1" name="Flowchart: Off-page Connector 10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11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  <p:sp>
        <p:nvSpPr>
          <p:cNvPr id="14" name="Picture Placeholder 13"/>
          <p:cNvSpPr>
            <a:spLocks noGrp="1" noChangeAspect="1"/>
          </p:cNvSpPr>
          <p:nvPr>
            <p:ph type="pic" sz="quarter" idx="15"/>
          </p:nvPr>
        </p:nvSpPr>
        <p:spPr>
          <a:xfrm>
            <a:off x="3349625" y="205979"/>
            <a:ext cx="838200" cy="857646"/>
          </a:xfrm>
          <a:solidFill>
            <a:schemeClr val="bg1"/>
          </a:solidFill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74197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23997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38899927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31801018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092370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618267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749750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41612365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  <a:latin typeface="Arial"/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28913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  <a:latin typeface="Arial"/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680300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9241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Layout"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0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</p:spTree>
    <p:extLst>
      <p:ext uri="{BB962C8B-B14F-4D97-AF65-F5344CB8AC3E}">
        <p14:creationId xmlns:p14="http://schemas.microsoft.com/office/powerpoint/2010/main" val="9189524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7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495300" y="1047755"/>
            <a:ext cx="8153400" cy="30480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7" name="TextBox 16"/>
          <p:cNvSpPr txBox="1"/>
          <p:nvPr userDrawn="1"/>
        </p:nvSpPr>
        <p:spPr>
          <a:xfrm>
            <a:off x="6192436" y="4811820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15" name="Rectangle 14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16" name="TextBox 15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18" name="TextBox 17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20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48142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2686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ption 1: 1-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 userDrawn="1"/>
        </p:nvGrpSpPr>
        <p:grpSpPr>
          <a:xfrm>
            <a:off x="0" y="4800600"/>
            <a:ext cx="9144000" cy="342900"/>
            <a:chOff x="0" y="6400800"/>
            <a:chExt cx="9144000" cy="457200"/>
          </a:xfrm>
        </p:grpSpPr>
        <p:sp>
          <p:nvSpPr>
            <p:cNvPr id="9" name="Rectangle 8"/>
            <p:cNvSpPr/>
            <p:nvPr userDrawn="1"/>
          </p:nvSpPr>
          <p:spPr>
            <a:xfrm>
              <a:off x="0" y="6400800"/>
              <a:ext cx="9144000" cy="457200"/>
            </a:xfrm>
            <a:prstGeom prst="rect">
              <a:avLst/>
            </a:prstGeom>
            <a:solidFill>
              <a:schemeClr val="bg1">
                <a:lumMod val="85000"/>
              </a:schemeClr>
            </a:solidFill>
            <a:ln w="31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latin typeface="Arial" charset="0"/>
              </a:endParaRPr>
            </a:p>
          </p:txBody>
        </p:sp>
        <p:pic>
          <p:nvPicPr>
            <p:cNvPr id="10" name="Picture 9"/>
            <p:cNvPicPr>
              <a:picLocks noChangeAspect="1"/>
            </p:cNvPicPr>
            <p:nvPr userDrawn="1"/>
          </p:nvPicPr>
          <p:blipFill>
            <a:blip r:embed="rId2">
              <a:duotone>
                <a:prstClr val="black"/>
                <a:srgbClr val="D9C3A5">
                  <a:tint val="50000"/>
                  <a:satMod val="180000"/>
                </a:srgbClr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86700" y="6534150"/>
              <a:ext cx="1028700" cy="190500"/>
            </a:xfrm>
            <a:prstGeom prst="rect">
              <a:avLst/>
            </a:prstGeom>
          </p:spPr>
        </p:pic>
      </p:grp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733806"/>
            <a:ext cx="8686800" cy="3593592"/>
          </a:xfrm>
          <a:prstGeom prst="rect">
            <a:avLst/>
          </a:prstGeom>
        </p:spPr>
        <p:txBody>
          <a:bodyPr/>
          <a:lstStyle>
            <a:lvl1pPr>
              <a:buClrTx/>
              <a:defRPr sz="2000"/>
            </a:lvl1pPr>
            <a:lvl2pPr>
              <a:buClrTx/>
              <a:defRPr sz="1800"/>
            </a:lvl2pPr>
            <a:lvl3pPr>
              <a:buClrTx/>
              <a:defRPr sz="1600"/>
            </a:lvl3pPr>
            <a:lvl4pPr>
              <a:buClrTx/>
              <a:defRPr sz="1400"/>
            </a:lvl4pPr>
            <a:lvl5pPr>
              <a:buClrTx/>
              <a:defRPr sz="12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Title 1"/>
          <p:cNvSpPr>
            <a:spLocks noGrp="1"/>
          </p:cNvSpPr>
          <p:nvPr>
            <p:ph type="title" hasCustomPrompt="1"/>
          </p:nvPr>
        </p:nvSpPr>
        <p:spPr>
          <a:xfrm>
            <a:off x="228600" y="171451"/>
            <a:ext cx="8686800" cy="392415"/>
          </a:xfrm>
          <a:prstGeom prst="rect">
            <a:avLst/>
          </a:prstGeom>
        </p:spPr>
        <p:txBody>
          <a:bodyPr anchor="t" anchorCtr="0">
            <a:noAutofit/>
          </a:bodyPr>
          <a:lstStyle>
            <a:lvl1pPr>
              <a:defRPr b="0" i="0" cap="none" baseline="0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Click to Insert 1-Line Title</a:t>
            </a: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28600" y="4891259"/>
            <a:ext cx="457200" cy="1615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fld id="{3A857C0F-B001-40B5-9A01-32CB6570D7AB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2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28600" y="4395978"/>
            <a:ext cx="8686800" cy="246888"/>
          </a:xfrm>
          <a:prstGeom prst="rect">
            <a:avLst/>
          </a:prstGeom>
        </p:spPr>
        <p:txBody>
          <a:bodyPr vert="horz" lIns="91440" tIns="0" rIns="91440" bIns="0" rtlCol="0" anchor="b" anchorCtr="0"/>
          <a:lstStyle>
            <a:lvl1pPr algn="l">
              <a:lnSpc>
                <a:spcPct val="90000"/>
              </a:lnSpc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6539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1"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lvl="0" algn="ctr" rtl="0">
              <a:spcBef>
                <a:spcPts val="0"/>
              </a:spcBef>
              <a:buSzPct val="100000"/>
              <a:defRPr sz="5200"/>
            </a:lvl1pPr>
            <a:lvl2pPr lvl="1" algn="ctr" rtl="0">
              <a:spcBef>
                <a:spcPts val="0"/>
              </a:spcBef>
              <a:buSzPct val="100000"/>
              <a:defRPr sz="5200"/>
            </a:lvl2pPr>
            <a:lvl3pPr lvl="2" algn="ctr" rtl="0">
              <a:spcBef>
                <a:spcPts val="0"/>
              </a:spcBef>
              <a:buSzPct val="100000"/>
              <a:defRPr sz="5200"/>
            </a:lvl3pPr>
            <a:lvl4pPr lvl="3" algn="ctr" rtl="0">
              <a:spcBef>
                <a:spcPts val="0"/>
              </a:spcBef>
              <a:buSzPct val="100000"/>
              <a:defRPr sz="5200"/>
            </a:lvl4pPr>
            <a:lvl5pPr lvl="4" algn="ctr" rtl="0">
              <a:spcBef>
                <a:spcPts val="0"/>
              </a:spcBef>
              <a:buSzPct val="100000"/>
              <a:defRPr sz="5200"/>
            </a:lvl5pPr>
            <a:lvl6pPr lvl="5" algn="ctr" rtl="0">
              <a:spcBef>
                <a:spcPts val="0"/>
              </a:spcBef>
              <a:buSzPct val="100000"/>
              <a:defRPr sz="5200"/>
            </a:lvl6pPr>
            <a:lvl7pPr lvl="6" algn="ctr" rtl="0">
              <a:spcBef>
                <a:spcPts val="0"/>
              </a:spcBef>
              <a:buSzPct val="100000"/>
              <a:defRPr sz="5200"/>
            </a:lvl7pPr>
            <a:lvl8pPr lvl="7" algn="ctr" rtl="0">
              <a:spcBef>
                <a:spcPts val="0"/>
              </a:spcBef>
              <a:buSzPct val="100000"/>
              <a:defRPr sz="5200"/>
            </a:lvl8pPr>
            <a:lvl9pPr lvl="8" algn="ctr" rtl="0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330" name="Shape 33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331" name="Shape 33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3761439909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TITLE_AND_BODY_1">
    <p:spTree>
      <p:nvGrpSpPr>
        <p:cNvPr id="1" name="Shape 3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Shape 30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defRPr/>
            </a:lvl1pPr>
            <a:lvl2pPr lvl="1" rtl="0">
              <a:spcBef>
                <a:spcPts val="0"/>
              </a:spcBef>
              <a:defRPr/>
            </a:lvl2pPr>
            <a:lvl3pPr lvl="2" rtl="0">
              <a:spcBef>
                <a:spcPts val="0"/>
              </a:spcBef>
              <a:defRPr/>
            </a:lvl3pPr>
            <a:lvl4pPr lvl="3" rtl="0">
              <a:spcBef>
                <a:spcPts val="0"/>
              </a:spcBef>
              <a:defRPr/>
            </a:lvl4pPr>
            <a:lvl5pPr lvl="4" rtl="0">
              <a:spcBef>
                <a:spcPts val="0"/>
              </a:spcBef>
              <a:defRPr/>
            </a:lvl5pPr>
            <a:lvl6pPr lvl="5" rtl="0">
              <a:spcBef>
                <a:spcPts val="0"/>
              </a:spcBef>
              <a:defRPr/>
            </a:lvl6pPr>
            <a:lvl7pPr lvl="6" rtl="0">
              <a:spcBef>
                <a:spcPts val="0"/>
              </a:spcBef>
              <a:defRPr/>
            </a:lvl7pPr>
            <a:lvl8pPr lvl="7" rtl="0">
              <a:spcBef>
                <a:spcPts val="0"/>
              </a:spcBef>
              <a:defRPr/>
            </a:lvl8pPr>
            <a:lvl9pPr lvl="8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04" name="Shape 30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lvl="0" rtl="0">
              <a:spcBef>
                <a:spcPts val="0"/>
              </a:spcBef>
              <a:buChar char="●"/>
              <a:defRPr/>
            </a:lvl1pPr>
            <a:lvl2pPr lvl="1" rtl="0">
              <a:spcBef>
                <a:spcPts val="0"/>
              </a:spcBef>
              <a:buChar char="○"/>
              <a:defRPr/>
            </a:lvl2pPr>
            <a:lvl3pPr lvl="2" rtl="0">
              <a:spcBef>
                <a:spcPts val="0"/>
              </a:spcBef>
              <a:buChar char="■"/>
              <a:defRPr/>
            </a:lvl3pPr>
            <a:lvl4pPr lvl="3" rtl="0">
              <a:spcBef>
                <a:spcPts val="0"/>
              </a:spcBef>
              <a:buChar char="●"/>
              <a:defRPr/>
            </a:lvl4pPr>
            <a:lvl5pPr lvl="4" rtl="0">
              <a:spcBef>
                <a:spcPts val="0"/>
              </a:spcBef>
              <a:buChar char="○"/>
              <a:defRPr/>
            </a:lvl5pPr>
            <a:lvl6pPr lvl="5" rtl="0">
              <a:spcBef>
                <a:spcPts val="0"/>
              </a:spcBef>
              <a:buChar char="■"/>
              <a:defRPr/>
            </a:lvl6pPr>
            <a:lvl7pPr lvl="6" rtl="0">
              <a:spcBef>
                <a:spcPts val="0"/>
              </a:spcBef>
              <a:buChar char="●"/>
              <a:defRPr/>
            </a:lvl7pPr>
            <a:lvl8pPr lvl="7" rtl="0">
              <a:spcBef>
                <a:spcPts val="0"/>
              </a:spcBef>
              <a:buChar char="○"/>
              <a:defRPr/>
            </a:lvl8pPr>
            <a:lvl9pPr lvl="8" rtl="0">
              <a:spcBef>
                <a:spcPts val="0"/>
              </a:spcBef>
              <a:buChar char="■"/>
              <a:defRPr/>
            </a:lvl9pPr>
          </a:lstStyle>
          <a:p>
            <a:endParaRPr/>
          </a:p>
        </p:txBody>
      </p:sp>
      <p:sp>
        <p:nvSpPr>
          <p:cNvPr id="305" name="Shape 30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>
            <a:noAutofit/>
          </a:bodyPr>
          <a:lstStyle/>
          <a:p>
            <a:fld id="{00000000-1234-1234-1234-123412341234}" type="slidenum">
              <a:rPr lang="en" sz="1400" kern="0" smtClean="0">
                <a:solidFill>
                  <a:srgbClr val="000000"/>
                </a:solidFill>
                <a:ea typeface="Arial"/>
                <a:cs typeface="Arial"/>
                <a:sym typeface="Arial"/>
              </a:rPr>
              <a:pPr/>
              <a:t>‹#›</a:t>
            </a:fld>
            <a:endParaRPr lang="en" sz="1400" kern="0">
              <a:solidFill>
                <a:srgbClr val="000000"/>
              </a:solidFill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038357639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1352550"/>
            <a:ext cx="9144000" cy="1905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028636" y="4840702"/>
            <a:ext cx="74732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700" i="1" dirty="0">
                <a:solidFill>
                  <a:prstClr val="black"/>
                </a:solidFill>
              </a:rPr>
              <a:t>www.ksde.org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4601" y="1428750"/>
            <a:ext cx="6476999" cy="1752600"/>
          </a:xfrm>
        </p:spPr>
        <p:txBody>
          <a:bodyPr wrap="square" lIns="457200" anchor="b">
            <a:noAutofit/>
          </a:bodyPr>
          <a:lstStyle>
            <a:lvl1pPr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723900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 algn="l">
              <a:buNone/>
              <a:defRPr sz="2400">
                <a:solidFill>
                  <a:schemeClr val="tx2"/>
                </a:solidFill>
              </a:defRPr>
            </a:lvl1pPr>
            <a:lvl2pPr marL="4571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94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13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240030"/>
            <a:ext cx="2877198" cy="466344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11359" y="986790"/>
            <a:ext cx="2380253" cy="36576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6776" y="4277111"/>
            <a:ext cx="1057074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3485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895351"/>
            <a:ext cx="8686800" cy="3623072"/>
          </a:xfrm>
          <a:prstGeom prst="rect">
            <a:avLst/>
          </a:prstGeom>
          <a:noFill/>
        </p:spPr>
        <p:txBody>
          <a:bodyPr/>
          <a:lstStyle>
            <a:lvl1pPr marL="0" indent="0"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/>
            </a:lvl1pPr>
            <a:lvl2pPr>
              <a:buClr>
                <a:schemeClr val="bg2"/>
              </a:buClr>
              <a:buSzPct val="120000"/>
              <a:defRPr/>
            </a:lvl2pPr>
            <a:lvl3pPr marL="1257269" indent="-342892"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86800" cy="89892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8210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8" name="Rectangle 7"/>
          <p:cNvSpPr/>
          <p:nvPr userDrawn="1"/>
        </p:nvSpPr>
        <p:spPr>
          <a:xfrm>
            <a:off x="0" y="4530917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8115300" y="4476750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389168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228600" y="895350"/>
            <a:ext cx="8763000" cy="3581400"/>
          </a:xfrm>
          <a:noFill/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" name="Rectangle 9"/>
          <p:cNvSpPr/>
          <p:nvPr userDrawn="1"/>
        </p:nvSpPr>
        <p:spPr>
          <a:xfrm>
            <a:off x="0" y="4530917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1" name="TextBox 10"/>
          <p:cNvSpPr txBox="1"/>
          <p:nvPr userDrawn="1"/>
        </p:nvSpPr>
        <p:spPr>
          <a:xfrm>
            <a:off x="7223760" y="44767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12797333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1200150"/>
            <a:ext cx="9144000" cy="20574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600201" y="1200151"/>
            <a:ext cx="7543808" cy="2057402"/>
          </a:xfrm>
          <a:noFill/>
        </p:spPr>
        <p:txBody>
          <a:bodyPr wrap="square" lIns="365760" rIns="274320" anchor="ctr" anchorCtr="0"/>
          <a:lstStyle>
            <a:lvl1pPr algn="l">
              <a:defRPr sz="4000" b="1" cap="none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43201" y="3257550"/>
            <a:ext cx="6400801" cy="685800"/>
          </a:xfrm>
          <a:prstGeom prst="rect">
            <a:avLst/>
          </a:prstGeom>
          <a:noFill/>
        </p:spPr>
        <p:txBody>
          <a:bodyPr rIns="274320" anchor="t"/>
          <a:lstStyle>
            <a:lvl1pPr marL="0" indent="0">
              <a:buNone/>
              <a:defRPr sz="2000" spc="300">
                <a:solidFill>
                  <a:schemeClr val="bg1"/>
                </a:solidFill>
              </a:defRPr>
            </a:lvl1pPr>
            <a:lvl2pPr marL="457189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7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13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6192444" y="4811820"/>
            <a:ext cx="1579957" cy="200055"/>
          </a:xfrm>
          <a:prstGeom prst="rect">
            <a:avLst/>
          </a:prstGeom>
          <a:noFill/>
        </p:spPr>
        <p:txBody>
          <a:bodyPr wrap="square" rtlCol="0" anchor="b">
            <a:spAutoFit/>
          </a:bodyPr>
          <a:lstStyle/>
          <a:p>
            <a:pPr algn="r"/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www.ksde.org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06" y="895350"/>
            <a:ext cx="2299869" cy="34747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601" y="4095750"/>
            <a:ext cx="1073426" cy="822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1053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martArt White Background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/>
              <a:t>Kansas leads the world in the success of each student.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2"/>
          </p:nvPr>
        </p:nvSpPr>
        <p:spPr>
          <a:xfrm>
            <a:off x="391885" y="4767263"/>
            <a:ext cx="2186750" cy="273844"/>
          </a:xfrm>
        </p:spPr>
        <p:txBody>
          <a:bodyPr/>
          <a:lstStyle/>
          <a:p>
            <a:fld id="{A6B1562E-A5C8-9F43-9794-799EA76A6F53}" type="datetimeFigureOut">
              <a:rPr lang="en-US" smtClean="0"/>
              <a:pPr/>
              <a:t>10/1/2019</a:t>
            </a:fld>
            <a:endParaRPr lang="en-US"/>
          </a:p>
        </p:txBody>
      </p:sp>
      <p:sp>
        <p:nvSpPr>
          <p:cNvPr id="7" name="SmartArt Placeholder 6"/>
          <p:cNvSpPr>
            <a:spLocks noGrp="1"/>
          </p:cNvSpPr>
          <p:nvPr>
            <p:ph type="dgm" sz="quarter" idx="13"/>
          </p:nvPr>
        </p:nvSpPr>
        <p:spPr>
          <a:xfrm>
            <a:off x="391885" y="8"/>
            <a:ext cx="7853093" cy="4694937"/>
          </a:xfrm>
        </p:spPr>
        <p:txBody>
          <a:bodyPr/>
          <a:lstStyle/>
          <a:p>
            <a:endParaRPr lang="en-US"/>
          </a:p>
        </p:txBody>
      </p:sp>
      <p:sp>
        <p:nvSpPr>
          <p:cNvPr id="11" name="Rectangle 10"/>
          <p:cNvSpPr/>
          <p:nvPr userDrawn="1"/>
        </p:nvSpPr>
        <p:spPr>
          <a:xfrm>
            <a:off x="0" y="0"/>
            <a:ext cx="184405" cy="5143500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" name="Group 15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</p:grpSpPr>
        <p:sp>
          <p:nvSpPr>
            <p:cNvPr id="17" name="Flowchart: Off-page Connector 16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solidFill>
              <a:schemeClr val="accent1">
                <a:lumMod val="75000"/>
              </a:schemeClr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17"/>
            <p:cNvPicPr>
              <a:picLocks noChangeAspect="1"/>
            </p:cNvPicPr>
            <p:nvPr userDrawn="1"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173260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33351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0"/>
            <a:ext cx="4191000" cy="3733800"/>
          </a:xfrm>
          <a:prstGeom prst="rect">
            <a:avLst/>
          </a:prstGeom>
          <a:noFill/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44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33351"/>
            <a:ext cx="84582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895351"/>
            <a:ext cx="41910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895351"/>
            <a:ext cx="4114800" cy="3657599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243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38100"/>
            <a:ext cx="8610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28601" y="895350"/>
            <a:ext cx="4150827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8601" y="1657350"/>
            <a:ext cx="415241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797426" y="895350"/>
            <a:ext cx="4041775" cy="762000"/>
          </a:xfrm>
          <a:prstGeom prst="rect">
            <a:avLst/>
          </a:prstGeom>
          <a:solidFill>
            <a:schemeClr val="tx2"/>
          </a:solidFill>
        </p:spPr>
        <p:txBody>
          <a:bodyPr anchor="b">
            <a:normAutofit/>
          </a:bodyPr>
          <a:lstStyle>
            <a:lvl1pPr marL="0" indent="0">
              <a:buNone/>
              <a:defRPr sz="1800" b="1">
                <a:solidFill>
                  <a:schemeClr val="bg1"/>
                </a:solidFill>
              </a:defRPr>
            </a:lvl1pPr>
            <a:lvl2pPr marL="457189" indent="0">
              <a:buNone/>
              <a:defRPr sz="2000" b="1"/>
            </a:lvl2pPr>
            <a:lvl3pPr marL="914378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2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97426" y="1657350"/>
            <a:ext cx="4041775" cy="2963466"/>
          </a:xfrm>
          <a:prstGeom prst="rect">
            <a:avLst/>
          </a:prstGeom>
          <a:solidFill>
            <a:schemeClr val="bg1">
              <a:alpha val="95000"/>
            </a:schemeClr>
          </a:solidFill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entury Gothic" panose="020B0502020202020204" pitchFamily="34" charset="0"/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671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Rectangle 8"/>
          <p:cNvSpPr/>
          <p:nvPr userDrawn="1"/>
        </p:nvSpPr>
        <p:spPr>
          <a:xfrm>
            <a:off x="0" y="4581801"/>
            <a:ext cx="8115300" cy="141094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0" name="TextBox 9"/>
          <p:cNvSpPr txBox="1"/>
          <p:nvPr userDrawn="1"/>
        </p:nvSpPr>
        <p:spPr>
          <a:xfrm>
            <a:off x="8115300" y="4527634"/>
            <a:ext cx="102870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22D9E5"/>
                </a:solidFill>
                <a:latin typeface="Century Gothic" panose="020B0502020202020204" pitchFamily="34" charset="0"/>
              </a:rPr>
              <a:t>COMMUNITY</a:t>
            </a:r>
          </a:p>
        </p:txBody>
      </p:sp>
    </p:spTree>
    <p:extLst>
      <p:ext uri="{BB962C8B-B14F-4D97-AF65-F5344CB8AC3E}">
        <p14:creationId xmlns:p14="http://schemas.microsoft.com/office/powerpoint/2010/main" val="24063921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1_Title Only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29784"/>
            <a:ext cx="8229600" cy="7655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</p:spTree>
    <p:extLst>
      <p:ext uri="{BB962C8B-B14F-4D97-AF65-F5344CB8AC3E}">
        <p14:creationId xmlns:p14="http://schemas.microsoft.com/office/powerpoint/2010/main" val="821198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5" name="Group 14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6" name="Rectangle 15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17" name="TextBox 16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717670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ontent Placeholder 6"/>
          <p:cNvSpPr>
            <a:spLocks noGrp="1"/>
          </p:cNvSpPr>
          <p:nvPr>
            <p:ph sz="quarter" idx="11"/>
          </p:nvPr>
        </p:nvSpPr>
        <p:spPr>
          <a:xfrm>
            <a:off x="188176" y="209550"/>
            <a:ext cx="8767651" cy="4495800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23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21" name="Group 20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22" name="Rectangle 21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4" name="TextBox 23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332959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Content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666750"/>
            <a:ext cx="5558870" cy="3962400"/>
          </a:xfrm>
          <a:prstGeom prst="rect">
            <a:avLst/>
          </a:prstGeom>
          <a:noFill/>
        </p:spPr>
        <p:txBody>
          <a:bodyPr wrap="square">
            <a:normAutofit/>
          </a:bodyPr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>
                <a:solidFill>
                  <a:schemeClr val="bg1"/>
                </a:solidFill>
              </a:defRPr>
            </a:lvl2pPr>
            <a:lvl3pPr>
              <a:defRPr sz="2400">
                <a:solidFill>
                  <a:schemeClr val="bg1"/>
                </a:solidFill>
              </a:defRPr>
            </a:lvl3pPr>
            <a:lvl4pPr>
              <a:defRPr sz="2000">
                <a:solidFill>
                  <a:schemeClr val="bg1"/>
                </a:solidFill>
              </a:defRPr>
            </a:lvl4pPr>
            <a:lvl5pPr>
              <a:defRPr sz="2000">
                <a:solidFill>
                  <a:schemeClr val="bg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48402" y="666099"/>
            <a:ext cx="2590799" cy="3928524"/>
          </a:xfrm>
          <a:prstGeom prst="rect">
            <a:avLst/>
          </a:prstGeom>
          <a:noFill/>
        </p:spPr>
        <p:txBody>
          <a:bodyPr/>
          <a:lstStyle>
            <a:lvl1pPr marL="285743" indent="-285743">
              <a:buFont typeface="Arial" panose="020B0604020202020204" pitchFamily="34" charset="0"/>
              <a:buChar char="•"/>
              <a:defRPr sz="20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5" name="Title 1"/>
          <p:cNvSpPr>
            <a:spLocks noGrp="1"/>
          </p:cNvSpPr>
          <p:nvPr>
            <p:ph type="title"/>
          </p:nvPr>
        </p:nvSpPr>
        <p:spPr>
          <a:xfrm>
            <a:off x="304800" y="1"/>
            <a:ext cx="8610600" cy="590549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13" name="Rectangle 12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9431391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grpSp>
        <p:nvGrpSpPr>
          <p:cNvPr id="18" name="Group 17"/>
          <p:cNvGrpSpPr/>
          <p:nvPr userDrawn="1"/>
        </p:nvGrpSpPr>
        <p:grpSpPr>
          <a:xfrm>
            <a:off x="0" y="4575054"/>
            <a:ext cx="9144000" cy="253916"/>
            <a:chOff x="0" y="4574984"/>
            <a:chExt cx="9144000" cy="253917"/>
          </a:xfrm>
        </p:grpSpPr>
        <p:sp>
          <p:nvSpPr>
            <p:cNvPr id="19" name="Rectangle 18"/>
            <p:cNvSpPr/>
            <p:nvPr userDrawn="1"/>
          </p:nvSpPr>
          <p:spPr>
            <a:xfrm>
              <a:off x="0" y="4629150"/>
              <a:ext cx="8115300" cy="141095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>
                <a:solidFill>
                  <a:srgbClr val="FFFFFF"/>
                </a:solidFill>
              </a:endParaRPr>
            </a:p>
          </p:txBody>
        </p:sp>
        <p:sp>
          <p:nvSpPr>
            <p:cNvPr id="20" name="TextBox 19"/>
            <p:cNvSpPr txBox="1"/>
            <p:nvPr userDrawn="1"/>
          </p:nvSpPr>
          <p:spPr>
            <a:xfrm>
              <a:off x="8115300" y="4574984"/>
              <a:ext cx="1028700" cy="25391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/>
              <a:r>
                <a:rPr lang="en-US" sz="1050" b="1" dirty="0">
                  <a:solidFill>
                    <a:srgbClr val="22D9E5"/>
                  </a:solidFill>
                  <a:latin typeface="Century Gothic" panose="020B0502020202020204" pitchFamily="34" charset="0"/>
                </a:rPr>
                <a:t>COMMUNITY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72701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 noChangeAspect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 noChangeAspect="1"/>
          </p:cNvSpPr>
          <p:nvPr>
            <p:ph sz="half" idx="1"/>
          </p:nvPr>
        </p:nvSpPr>
        <p:spPr>
          <a:xfrm>
            <a:off x="868294" y="1200151"/>
            <a:ext cx="3627505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 noChangeAspect="1"/>
          </p:cNvSpPr>
          <p:nvPr>
            <p:ph sz="half" idx="2"/>
          </p:nvPr>
        </p:nvSpPr>
        <p:spPr>
          <a:xfrm>
            <a:off x="4648200" y="1200151"/>
            <a:ext cx="3458454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310954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1_Picture with Caption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4960" y="3600451"/>
            <a:ext cx="8301851" cy="425054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76200" y="133362"/>
            <a:ext cx="8991600" cy="3412331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8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2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25515"/>
            <a:ext cx="7772410" cy="603647"/>
          </a:xfrm>
          <a:prstGeom prst="rect">
            <a:avLst/>
          </a:prstGeom>
          <a:noFill/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  <a:lvl2pPr marL="457189" indent="0">
              <a:buNone/>
              <a:defRPr sz="1200"/>
            </a:lvl2pPr>
            <a:lvl3pPr marL="914378" indent="0">
              <a:buNone/>
              <a:defRPr sz="1000"/>
            </a:lvl3pPr>
            <a:lvl4pPr marL="1371566" indent="0">
              <a:buNone/>
              <a:defRPr sz="900"/>
            </a:lvl4pPr>
            <a:lvl5pPr marL="1828754" indent="0">
              <a:buNone/>
              <a:defRPr sz="900"/>
            </a:lvl5pPr>
            <a:lvl6pPr marL="2285943" indent="0">
              <a:buNone/>
              <a:defRPr sz="900"/>
            </a:lvl6pPr>
            <a:lvl7pPr marL="2743132" indent="0">
              <a:buNone/>
              <a:defRPr sz="900"/>
            </a:lvl7pPr>
            <a:lvl8pPr marL="3200320" indent="0">
              <a:buNone/>
              <a:defRPr sz="900"/>
            </a:lvl8pPr>
            <a:lvl9pPr marL="3657509" indent="0">
              <a:buNone/>
              <a:defRPr sz="9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19" name="Rectangle 18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9CFF1A"/>
              </a:solidFill>
            </a:endParaRPr>
          </a:p>
        </p:txBody>
      </p:sp>
      <p:sp>
        <p:nvSpPr>
          <p:cNvPr id="20" name="TextBox 19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</p:spTree>
    <p:extLst>
      <p:ext uri="{BB962C8B-B14F-4D97-AF65-F5344CB8AC3E}">
        <p14:creationId xmlns:p14="http://schemas.microsoft.com/office/powerpoint/2010/main" val="3796212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2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69915"/>
            <a:ext cx="8686800" cy="492443"/>
          </a:xfrm>
        </p:spPr>
        <p:txBody>
          <a:bodyPr wrap="square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-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750" y="697230"/>
            <a:ext cx="2290651" cy="3749040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Rectangle 19"/>
          <p:cNvSpPr/>
          <p:nvPr userDrawn="1"/>
        </p:nvSpPr>
        <p:spPr>
          <a:xfrm>
            <a:off x="0" y="4629216"/>
            <a:ext cx="7406640" cy="14109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Box 20"/>
          <p:cNvSpPr txBox="1"/>
          <p:nvPr userDrawn="1"/>
        </p:nvSpPr>
        <p:spPr>
          <a:xfrm>
            <a:off x="7223760" y="4575050"/>
            <a:ext cx="1920240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50" b="1" dirty="0">
                <a:solidFill>
                  <a:srgbClr val="9CFF1A"/>
                </a:solidFill>
                <a:latin typeface="Century Gothic" panose="020B0502020202020204" pitchFamily="34" charset="0"/>
              </a:rPr>
              <a:t>BUSINESS AND INDUSTRY</a:t>
            </a:r>
          </a:p>
        </p:txBody>
      </p:sp>
      <p:sp>
        <p:nvSpPr>
          <p:cNvPr id="22" name="TextBox 21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8699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Custom Layou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762000" y="895350"/>
            <a:ext cx="4495800" cy="3200400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 i="1">
                <a:solidFill>
                  <a:schemeClr val="bg1"/>
                </a:solidFill>
              </a:defRPr>
            </a:lvl1pPr>
            <a:lvl2pPr marL="457189" indent="0" algn="r">
              <a:buNone/>
              <a:defRPr i="1">
                <a:solidFill>
                  <a:schemeClr val="bg1"/>
                </a:solidFill>
              </a:defRPr>
            </a:lvl2pPr>
            <a:lvl3pPr marL="914378" indent="0" algn="ctr">
              <a:buNone/>
              <a:defRPr i="1">
                <a:solidFill>
                  <a:schemeClr val="bg1"/>
                </a:solidFill>
              </a:defRPr>
            </a:lvl3pPr>
            <a:lvl4pPr marL="1371566" indent="0" algn="ctr">
              <a:buNone/>
              <a:defRPr i="1">
                <a:solidFill>
                  <a:schemeClr val="bg1"/>
                </a:solidFill>
              </a:defRPr>
            </a:lvl4pPr>
            <a:lvl5pPr marL="1828754" indent="0" algn="ctr">
              <a:buNone/>
              <a:defRPr i="1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“Click to edit Master text styles”</a:t>
            </a:r>
          </a:p>
          <a:p>
            <a:pPr lvl="1"/>
            <a:r>
              <a:rPr lang="en-US" dirty="0"/>
              <a:t>-- author</a:t>
            </a:r>
          </a:p>
        </p:txBody>
      </p:sp>
      <p:sp>
        <p:nvSpPr>
          <p:cNvPr id="15" name="TextBox 14"/>
          <p:cNvSpPr txBox="1"/>
          <p:nvPr userDrawn="1"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2014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7816CBD8-050F-124C-8E59-E457BD2F39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7813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5">
            <a:extLst>
              <a:ext uri="{FF2B5EF4-FFF2-40B4-BE49-F238E27FC236}">
                <a16:creationId xmlns:a16="http://schemas.microsoft.com/office/drawing/2014/main" id="{5BFB8798-FA2A-F345-A00E-41235D6D839B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6025" y="4823222"/>
            <a:ext cx="2800350" cy="208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>
                <a:solidFill>
                  <a:schemeClr val="bg1"/>
                </a:solidFill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>
                <a:solidFill>
                  <a:schemeClr val="bg1"/>
                </a:solidFill>
                <a:latin typeface="Arial Black" panose="020B0A04020102020204" pitchFamily="34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2199246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SzPct val="110000"/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1523099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4905375" cy="2640806"/>
          </a:xfrm>
        </p:spPr>
        <p:txBody>
          <a:bodyPr/>
          <a:lstStyle>
            <a:lvl1pPr marL="1714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143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>
              <a:buClr>
                <a:srgbClr val="FFA400"/>
              </a:buClr>
              <a:buFont typeface="Wingdings" panose="05000000000000000000" pitchFamily="2" charset="2"/>
              <a:buChar char="§"/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06611124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>
            <a:extLst>
              <a:ext uri="{FF2B5EF4-FFF2-40B4-BE49-F238E27FC236}">
                <a16:creationId xmlns:a16="http://schemas.microsoft.com/office/drawing/2014/main" id="{68CC0F9E-F325-5F43-8576-CA7AF4B0DC6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" y="1"/>
            <a:ext cx="9122569" cy="5155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080177"/>
            <a:ext cx="7886700" cy="2139553"/>
          </a:xfrm>
        </p:spPr>
        <p:txBody>
          <a:bodyPr anchor="b">
            <a:normAutofit/>
          </a:bodyPr>
          <a:lstStyle>
            <a:lvl1pPr algn="ctr">
              <a:defRPr sz="3600"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236942"/>
            <a:ext cx="7886700" cy="407738"/>
          </a:xfrm>
        </p:spPr>
        <p:txBody>
          <a:bodyPr>
            <a:normAutofit/>
          </a:bodyPr>
          <a:lstStyle>
            <a:lvl1pPr marL="0" indent="0" algn="ctr">
              <a:buNone/>
              <a:defRPr sz="1500">
                <a:solidFill>
                  <a:srgbClr val="11284B"/>
                </a:solidFill>
                <a:latin typeface="Arial Black" panose="020B0A04020102020204" pitchFamily="34" charset="0"/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58275692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269795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260629963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6595754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 Black" panose="020B0A040201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8029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4" y="1151335"/>
            <a:ext cx="3629093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68294" y="1631156"/>
            <a:ext cx="3629093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 noChangeAspect="1"/>
          </p:cNvSpPr>
          <p:nvPr>
            <p:ph type="body" sz="quarter" idx="3"/>
          </p:nvPr>
        </p:nvSpPr>
        <p:spPr>
          <a:xfrm>
            <a:off x="4645027" y="1151335"/>
            <a:ext cx="3461628" cy="479822"/>
          </a:xfrm>
        </p:spPr>
        <p:txBody>
          <a:bodyPr anchor="b">
            <a:noAutofit/>
          </a:bodyPr>
          <a:lstStyle>
            <a:lvl1pPr marL="0" indent="0">
              <a:buNone/>
              <a:defRPr sz="18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 noChangeAspect="1"/>
          </p:cNvSpPr>
          <p:nvPr>
            <p:ph sz="quarter" idx="4"/>
          </p:nvPr>
        </p:nvSpPr>
        <p:spPr>
          <a:xfrm>
            <a:off x="4645027" y="1631156"/>
            <a:ext cx="3461628" cy="2963466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3769971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A546505-0C1E-7747-ABE4-80DCD963CF5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679848"/>
            <a:ext cx="7896225" cy="44636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3840904-1669-AC4E-B8B4-B05EF7304BD0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563416" y="4864894"/>
            <a:ext cx="48732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defRPr/>
            </a:pPr>
            <a:r>
              <a:rPr lang="en-US" altLang="en-US" sz="1200">
                <a:solidFill>
                  <a:srgbClr val="11284B"/>
                </a:solidFill>
                <a:latin typeface="Arial Black" panose="020B0A04020102020204" pitchFamily="34" charset="0"/>
              </a:rPr>
              <a:t>Kansas leads the world in the success of each student.</a:t>
            </a:r>
          </a:p>
        </p:txBody>
      </p:sp>
    </p:spTree>
    <p:extLst>
      <p:ext uri="{BB962C8B-B14F-4D97-AF65-F5344CB8AC3E}">
        <p14:creationId xmlns:p14="http://schemas.microsoft.com/office/powerpoint/2010/main" val="2798984888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>
            <a:extLst>
              <a:ext uri="{FF2B5EF4-FFF2-40B4-BE49-F238E27FC236}">
                <a16:creationId xmlns:a16="http://schemas.microsoft.com/office/drawing/2014/main" id="{8C0E1B8D-3525-A648-8847-9EC68A88949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1696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1">
            <a:extLst>
              <a:ext uri="{FF2B5EF4-FFF2-40B4-BE49-F238E27FC236}">
                <a16:creationId xmlns:a16="http://schemas.microsoft.com/office/drawing/2014/main" id="{CAEEEBA9-7A25-AF45-999E-1E21BA4F218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D0819F2-6152-A647-A811-3C34ECB017E0}" type="datetimeFigureOut">
              <a:rPr lang="en-US"/>
              <a:pPr>
                <a:defRPr/>
              </a:pPr>
              <a:t>10/1/2019</a:t>
            </a:fld>
            <a:endParaRPr lang="en-US"/>
          </a:p>
        </p:txBody>
      </p:sp>
      <p:sp>
        <p:nvSpPr>
          <p:cNvPr id="4" name="Footer Placeholder 2">
            <a:extLst>
              <a:ext uri="{FF2B5EF4-FFF2-40B4-BE49-F238E27FC236}">
                <a16:creationId xmlns:a16="http://schemas.microsoft.com/office/drawing/2014/main" id="{B8D6AAA1-7C37-BF46-9239-69E2B22A5D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3">
            <a:extLst>
              <a:ext uri="{FF2B5EF4-FFF2-40B4-BE49-F238E27FC236}">
                <a16:creationId xmlns:a16="http://schemas.microsoft.com/office/drawing/2014/main" id="{A7F6209B-9C9D-D74F-9D0B-4856A28F07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19513C6-CC2C-C24B-8B11-78B20294FBD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30365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9268D5B2-0454-F94B-9F02-9C71350CE20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28600" y="-366712"/>
            <a:ext cx="9748838" cy="5536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20C523DC-7B1B-AC43-9503-F6FF0968E74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679533809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act slide with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4">
            <a:extLst>
              <a:ext uri="{FF2B5EF4-FFF2-40B4-BE49-F238E27FC236}">
                <a16:creationId xmlns:a16="http://schemas.microsoft.com/office/drawing/2014/main" id="{05F5F89E-75A8-4844-A53D-0F86EEC5DB8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729" y="-85725"/>
            <a:ext cx="9254729" cy="5255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5">
            <a:extLst>
              <a:ext uri="{FF2B5EF4-FFF2-40B4-BE49-F238E27FC236}">
                <a16:creationId xmlns:a16="http://schemas.microsoft.com/office/drawing/2014/main" id="{9B8AB35B-1416-D64E-B5B9-CD727E45C9A1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2325" y="4470798"/>
            <a:ext cx="5400675" cy="401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5617903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B1562E-A5C8-9F43-9794-799EA76A6F53}" type="datetimeFigureOut">
              <a:rPr lang="en-US" smtClean="0"/>
              <a:t>10/1/2019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2740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13" Type="http://schemas.openxmlformats.org/officeDocument/2006/relationships/slideLayout" Target="../slideLayouts/slideLayout28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5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image" Target="../media/image2.png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theme" Target="../theme/theme3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13" Type="http://schemas.openxmlformats.org/officeDocument/2006/relationships/slideLayout" Target="../slideLayouts/slideLayout67.xml"/><Relationship Id="rId18" Type="http://schemas.openxmlformats.org/officeDocument/2006/relationships/slideLayout" Target="../slideLayouts/slideLayout72.xml"/><Relationship Id="rId3" Type="http://schemas.openxmlformats.org/officeDocument/2006/relationships/slideLayout" Target="../slideLayouts/slideLayout57.xml"/><Relationship Id="rId21" Type="http://schemas.openxmlformats.org/officeDocument/2006/relationships/image" Target="../media/image2.png"/><Relationship Id="rId7" Type="http://schemas.openxmlformats.org/officeDocument/2006/relationships/slideLayout" Target="../slideLayouts/slideLayout61.xml"/><Relationship Id="rId12" Type="http://schemas.openxmlformats.org/officeDocument/2006/relationships/slideLayout" Target="../slideLayouts/slideLayout66.xml"/><Relationship Id="rId17" Type="http://schemas.openxmlformats.org/officeDocument/2006/relationships/slideLayout" Target="../slideLayouts/slideLayout71.xml"/><Relationship Id="rId2" Type="http://schemas.openxmlformats.org/officeDocument/2006/relationships/slideLayout" Target="../slideLayouts/slideLayout56.xml"/><Relationship Id="rId16" Type="http://schemas.openxmlformats.org/officeDocument/2006/relationships/slideLayout" Target="../slideLayouts/slideLayout70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64.xml"/><Relationship Id="rId19" Type="http://schemas.openxmlformats.org/officeDocument/2006/relationships/theme" Target="../theme/theme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Relationship Id="rId14" Type="http://schemas.openxmlformats.org/officeDocument/2006/relationships/slideLayout" Target="../slideLayouts/slideLayout6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0.xml"/><Relationship Id="rId13" Type="http://schemas.openxmlformats.org/officeDocument/2006/relationships/image" Target="../media/image12.jpeg"/><Relationship Id="rId3" Type="http://schemas.openxmlformats.org/officeDocument/2006/relationships/slideLayout" Target="../slideLayouts/slideLayout75.xml"/><Relationship Id="rId7" Type="http://schemas.openxmlformats.org/officeDocument/2006/relationships/slideLayout" Target="../slideLayouts/slideLayout79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74.xml"/><Relationship Id="rId1" Type="http://schemas.openxmlformats.org/officeDocument/2006/relationships/slideLayout" Target="../slideLayouts/slideLayout73.xml"/><Relationship Id="rId6" Type="http://schemas.openxmlformats.org/officeDocument/2006/relationships/slideLayout" Target="../slideLayouts/slideLayout78.xml"/><Relationship Id="rId11" Type="http://schemas.openxmlformats.org/officeDocument/2006/relationships/slideLayout" Target="../slideLayouts/slideLayout83.xml"/><Relationship Id="rId5" Type="http://schemas.openxmlformats.org/officeDocument/2006/relationships/slideLayout" Target="../slideLayouts/slideLayout77.xml"/><Relationship Id="rId10" Type="http://schemas.openxmlformats.org/officeDocument/2006/relationships/slideLayout" Target="../slideLayouts/slideLayout82.xml"/><Relationship Id="rId4" Type="http://schemas.openxmlformats.org/officeDocument/2006/relationships/slideLayout" Target="../slideLayouts/slideLayout76.xml"/><Relationship Id="rId9" Type="http://schemas.openxmlformats.org/officeDocument/2006/relationships/slideLayout" Target="../slideLayouts/slideLayout8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 noChangeAspect="1"/>
          </p:cNvSpPr>
          <p:nvPr>
            <p:ph type="title"/>
          </p:nvPr>
        </p:nvSpPr>
        <p:spPr>
          <a:xfrm>
            <a:off x="868295" y="205979"/>
            <a:ext cx="7238359" cy="857250"/>
          </a:xfrm>
          <a:prstGeom prst="rect">
            <a:avLst/>
          </a:prstGeom>
        </p:spPr>
        <p:txBody>
          <a:bodyPr vert="horz" lIns="0" tIns="45720" rIns="0" bIns="4572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 noChangeAspect="1"/>
          </p:cNvSpPr>
          <p:nvPr>
            <p:ph type="body" idx="1"/>
          </p:nvPr>
        </p:nvSpPr>
        <p:spPr>
          <a:xfrm>
            <a:off x="868295" y="1200151"/>
            <a:ext cx="7238359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199" y="4767263"/>
            <a:ext cx="491329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i="1">
                <a:solidFill>
                  <a:schemeClr val="accent2"/>
                </a:solidFill>
              </a:defRPr>
            </a:lvl1pPr>
          </a:lstStyle>
          <a:p>
            <a:r>
              <a:rPr lang="en-US" dirty="0"/>
              <a:t>Kansas leads the world in the success of each student.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06653" y="4767263"/>
            <a:ext cx="753037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53B9A-EE3B-9E49-8C7A-EB4BACD1431E}" type="slidenum">
              <a:rPr lang="en-US" smtClean="0"/>
              <a:t>‹#›</a:t>
            </a:fld>
            <a:endParaRPr lang="en-US"/>
          </a:p>
        </p:txBody>
      </p:sp>
      <p:grpSp>
        <p:nvGrpSpPr>
          <p:cNvPr id="13" name="Group 12"/>
          <p:cNvGrpSpPr/>
          <p:nvPr userDrawn="1"/>
        </p:nvGrpSpPr>
        <p:grpSpPr>
          <a:xfrm>
            <a:off x="8244978" y="8"/>
            <a:ext cx="543377" cy="880926"/>
            <a:chOff x="8244978" y="8"/>
            <a:chExt cx="543377" cy="880926"/>
          </a:xfrm>
          <a:solidFill>
            <a:schemeClr val="tx2"/>
          </a:solidFill>
        </p:grpSpPr>
        <p:sp>
          <p:nvSpPr>
            <p:cNvPr id="9" name="Flowchart: Off-page Connector 8"/>
            <p:cNvSpPr/>
            <p:nvPr userDrawn="1"/>
          </p:nvSpPr>
          <p:spPr>
            <a:xfrm>
              <a:off x="8244978" y="8"/>
              <a:ext cx="543377" cy="880926"/>
            </a:xfrm>
            <a:prstGeom prst="flowChartOffpageConnector">
              <a:avLst/>
            </a:prstGeom>
            <a:grpFill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8" name="Picture 7"/>
            <p:cNvPicPr>
              <a:picLocks noChangeAspect="1"/>
            </p:cNvPicPr>
            <p:nvPr userDrawn="1"/>
          </p:nvPicPr>
          <p:blipFill rotWithShape="1">
            <a:blip r:embed="rId1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35174"/>
            <a:stretch/>
          </p:blipFill>
          <p:spPr>
            <a:xfrm>
              <a:off x="8279259" y="124092"/>
              <a:ext cx="474816" cy="584692"/>
            </a:xfrm>
            <a:prstGeom prst="rect">
              <a:avLst/>
            </a:prstGeom>
            <a:grpFill/>
          </p:spPr>
        </p:pic>
      </p:grpSp>
      <p:sp>
        <p:nvSpPr>
          <p:cNvPr id="12" name="Rectangle 11"/>
          <p:cNvSpPr/>
          <p:nvPr userDrawn="1"/>
        </p:nvSpPr>
        <p:spPr>
          <a:xfrm>
            <a:off x="0" y="0"/>
            <a:ext cx="768403" cy="5143500"/>
          </a:xfrm>
          <a:prstGeom prst="rect">
            <a:avLst/>
          </a:prstGeom>
          <a:solidFill>
            <a:schemeClr val="tx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 userDrawn="1">
            <p:ph type="dt" sz="half" idx="2"/>
          </p:nvPr>
        </p:nvSpPr>
        <p:spPr>
          <a:xfrm>
            <a:off x="868294" y="4767263"/>
            <a:ext cx="218675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B1562E-A5C8-9F43-9794-799EA76A6F53}" type="datetimeFigureOut">
              <a:rPr lang="en-US" smtClean="0"/>
              <a:pPr/>
              <a:t>10/1/2019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724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0" r:id="rId4"/>
    <p:sldLayoutId id="2147483661" r:id="rId5"/>
    <p:sldLayoutId id="2147483662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  <p:sldLayoutId id="2147483664" r:id="rId15"/>
  </p:sldLayoutIdLst>
  <p:txStyles>
    <p:titleStyle>
      <a:lvl1pPr algn="l" defTabSz="457200" rtl="0" eaLnBrk="1" latinLnBrk="0" hangingPunct="1">
        <a:spcBef>
          <a:spcPct val="0"/>
        </a:spcBef>
        <a:buNone/>
        <a:defRPr sz="32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spcBef>
          <a:spcPts val="0"/>
        </a:spcBef>
        <a:buFont typeface="Arial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114550" indent="-285750" algn="l" defTabSz="457200" rtl="0" eaLnBrk="1" latinLnBrk="0" hangingPunct="1">
        <a:spcBef>
          <a:spcPts val="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/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/>
              <a:t>10/1/2019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chemeClr val="bg1">
                    <a:lumMod val="65000"/>
                  </a:schemeClr>
                </a:solidFill>
              </a:rPr>
              <a:t>KANSAS</a:t>
            </a:r>
            <a:r>
              <a:rPr lang="en-US" sz="700" baseline="0" dirty="0">
                <a:solidFill>
                  <a:schemeClr val="bg1">
                    <a:lumMod val="65000"/>
                  </a:schemeClr>
                </a:solidFill>
              </a:rPr>
              <a:t> STATE DEPARTMENT OF EDUCATION </a:t>
            </a:r>
            <a:r>
              <a:rPr lang="en-US" sz="700" i="1" baseline="0" dirty="0">
                <a:solidFill>
                  <a:schemeClr val="bg1">
                    <a:lumMod val="65000"/>
                  </a:schemeClr>
                </a:solidFill>
              </a:rPr>
              <a:t>| www.ksde.org</a:t>
            </a:r>
            <a:endParaRPr lang="en-US" sz="700" i="1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71959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8" r:id="rId3"/>
    <p:sldLayoutId id="2147483669" r:id="rId4"/>
    <p:sldLayoutId id="2147483670" r:id="rId5"/>
    <p:sldLayoutId id="2147483671" r:id="rId6"/>
    <p:sldLayoutId id="2147483672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  <a:latin typeface="Arial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  <a:latin typeface="Arial"/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  <a:latin typeface="Arial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  <a:latin typeface="Arial"/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  <a:latin typeface="Arial"/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66795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  <p:sldLayoutId id="2147483721" r:id="rId14"/>
    <p:sldLayoutId id="2147483722" r:id="rId15"/>
    <p:sldLayoutId id="2147483723" r:id="rId16"/>
    <p:sldLayoutId id="2147483724" r:id="rId17"/>
    <p:sldLayoutId id="2147483725" r:id="rId18"/>
    <p:sldLayoutId id="2147483726" r:id="rId19"/>
    <p:sldLayoutId id="2147483727" r:id="rId20"/>
    <p:sldLayoutId id="2147483728" r:id="rId21"/>
    <p:sldLayoutId id="2147483729" r:id="rId22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" name="Picture 23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350" y="699780"/>
            <a:ext cx="2290651" cy="3743941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2"/>
          <p:cNvSpPr/>
          <p:nvPr userDrawn="1"/>
        </p:nvSpPr>
        <p:spPr>
          <a:xfrm>
            <a:off x="152400" y="895350"/>
            <a:ext cx="8991600" cy="3581400"/>
          </a:xfrm>
          <a:prstGeom prst="rect">
            <a:avLst/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21" name="Text Placeholder 20"/>
          <p:cNvSpPr>
            <a:spLocks noGrp="1"/>
          </p:cNvSpPr>
          <p:nvPr>
            <p:ph type="body" idx="1"/>
          </p:nvPr>
        </p:nvSpPr>
        <p:spPr>
          <a:xfrm>
            <a:off x="277628" y="895350"/>
            <a:ext cx="8713981" cy="3810000"/>
          </a:xfrm>
          <a:prstGeom prst="rect">
            <a:avLst/>
          </a:prstGeom>
          <a:noFill/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/>
          <p:cNvSpPr/>
          <p:nvPr/>
        </p:nvSpPr>
        <p:spPr>
          <a:xfrm>
            <a:off x="-38100" y="0"/>
            <a:ext cx="9220200" cy="8953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365760" rIns="0" bIns="0" rtlCol="0" anchor="ctr">
            <a:normAutofit/>
          </a:bodyPr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0" y="4705350"/>
            <a:ext cx="9144000" cy="43815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dirty="0">
              <a:solidFill>
                <a:srgbClr val="FFFFFF"/>
              </a:solidFill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F4B587-9FDF-46DF-B460-9026AE4DF246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10/1/2019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0A119E-7584-428E-89E9-092799AD27D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10364" y="4886295"/>
            <a:ext cx="2837636" cy="200055"/>
          </a:xfrm>
          <a:prstGeom prst="rect">
            <a:avLst/>
          </a:prstGeom>
          <a:noFill/>
        </p:spPr>
        <p:txBody>
          <a:bodyPr wrap="none" rtlCol="0" anchor="b">
            <a:spAutoFit/>
          </a:bodyPr>
          <a:lstStyle/>
          <a:p>
            <a:r>
              <a:rPr lang="en-US" sz="700" dirty="0">
                <a:solidFill>
                  <a:srgbClr val="FFFFFF">
                    <a:lumMod val="65000"/>
                  </a:srgbClr>
                </a:solidFill>
              </a:rPr>
              <a:t>KANSAS STATE DEPARTMENT OF EDUCATION </a:t>
            </a:r>
            <a:r>
              <a:rPr lang="en-US" sz="700" i="1" dirty="0">
                <a:solidFill>
                  <a:srgbClr val="FFFFFF">
                    <a:lumMod val="65000"/>
                  </a:srgbClr>
                </a:solidFill>
              </a:rPr>
              <a:t>| www.ksde.org</a:t>
            </a: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8601" y="1"/>
            <a:ext cx="8763000" cy="898921"/>
          </a:xfrm>
          <a:prstGeom prst="rect">
            <a:avLst/>
          </a:prstGeom>
        </p:spPr>
        <p:txBody>
          <a:bodyPr vert="horz" wrap="none" lIns="274320" tIns="0" rIns="274320" bIns="0" rtlCol="0" anchor="ctr" anchorCtr="0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8163" y="4820716"/>
            <a:ext cx="1066202" cy="18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518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  <p:sldLayoutId id="2147483732" r:id="rId2"/>
    <p:sldLayoutId id="2147483733" r:id="rId3"/>
    <p:sldLayoutId id="2147483734" r:id="rId4"/>
    <p:sldLayoutId id="2147483735" r:id="rId5"/>
    <p:sldLayoutId id="2147483736" r:id="rId6"/>
    <p:sldLayoutId id="2147483737" r:id="rId7"/>
    <p:sldLayoutId id="2147483738" r:id="rId8"/>
    <p:sldLayoutId id="2147483739" r:id="rId9"/>
    <p:sldLayoutId id="2147483740" r:id="rId10"/>
    <p:sldLayoutId id="2147483741" r:id="rId11"/>
    <p:sldLayoutId id="2147483742" r:id="rId12"/>
    <p:sldLayoutId id="2147483743" r:id="rId13"/>
    <p:sldLayoutId id="2147483744" r:id="rId14"/>
    <p:sldLayoutId id="2147483745" r:id="rId15"/>
    <p:sldLayoutId id="2147483746" r:id="rId16"/>
    <p:sldLayoutId id="2147483747" r:id="rId17"/>
    <p:sldLayoutId id="2147483748" r:id="rId18"/>
  </p:sldLayoutIdLst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xStyles>
    <p:titleStyle>
      <a:lvl1pPr algn="l" defTabSz="914378" rtl="0" eaLnBrk="1" latinLnBrk="0" hangingPunct="1">
        <a:spcBef>
          <a:spcPct val="0"/>
        </a:spcBef>
        <a:buNone/>
        <a:defRPr sz="32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182876" indent="-182876" algn="l" defTabSz="914378" rtl="0" eaLnBrk="1" latinLnBrk="0" hangingPunct="1">
        <a:spcBef>
          <a:spcPct val="20000"/>
        </a:spcBef>
        <a:buClr>
          <a:schemeClr val="bg2"/>
        </a:buClr>
        <a:buSzPct val="120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31" indent="-285743" algn="l" defTabSz="914378" rtl="0" eaLnBrk="1" latinLnBrk="0" hangingPunct="1">
        <a:spcBef>
          <a:spcPct val="20000"/>
        </a:spcBef>
        <a:buClr>
          <a:schemeClr val="tx2">
            <a:lumMod val="50000"/>
            <a:lumOff val="50000"/>
          </a:schemeClr>
        </a:buClr>
        <a:buSzPct val="110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200120" indent="-285743" algn="l" defTabSz="914378" rtl="0" eaLnBrk="1" latinLnBrk="0" hangingPunct="1">
        <a:spcBef>
          <a:spcPct val="20000"/>
        </a:spcBef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8" rtl="0" eaLnBrk="1" latinLnBrk="0" hangingPunct="1">
        <a:spcBef>
          <a:spcPct val="20000"/>
        </a:spcBef>
        <a:buClr>
          <a:schemeClr val="accent3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8" indent="-228594" algn="l" defTabSz="914378" rtl="0" eaLnBrk="1" latinLnBrk="0" hangingPunct="1">
        <a:spcBef>
          <a:spcPct val="2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5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8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8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2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>
            <a:extLst>
              <a:ext uri="{FF2B5EF4-FFF2-40B4-BE49-F238E27FC236}">
                <a16:creationId xmlns:a16="http://schemas.microsoft.com/office/drawing/2014/main" id="{2D4587FE-1EA3-A44B-B839-41E7FE2E775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23" y="0"/>
            <a:ext cx="9121378" cy="51565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C22AEF75-0C96-584A-8DD6-A40393B89BD0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273844"/>
            <a:ext cx="7886700" cy="9941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FAAC27DE-B63B-F44C-B543-B33056900B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369219"/>
            <a:ext cx="7886700" cy="31551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500598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  <p:sldLayoutId id="2147483821" r:id="rId11"/>
  </p:sldLayoutIdLst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rgbClr val="11284B"/>
          </a:solidFill>
          <a:latin typeface="Arial Black" panose="020B0A04020102020204" pitchFamily="34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5pPr>
      <a:lvl6pPr marL="3429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6pPr>
      <a:lvl7pPr marL="6858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7pPr>
      <a:lvl8pPr marL="10287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8pPr>
      <a:lvl9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rgbClr val="11284B"/>
          </a:solidFill>
          <a:latin typeface="Arial Black" panose="020B0A04020102020204" pitchFamily="34" charset="0"/>
        </a:defRPr>
      </a:lvl9pPr>
    </p:titleStyle>
    <p:bodyStyle>
      <a:lvl1pPr marL="171450" indent="-171450" algn="l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21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8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sz="1500"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50" indent="-171450" algn="l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Clr>
          <a:srgbClr val="FFA400"/>
        </a:buClr>
        <a:buFont typeface="Wingdings" pitchFamily="2" charset="2"/>
        <a:buChar char="§"/>
        <a:defRPr kern="1200">
          <a:solidFill>
            <a:srgbClr val="11284B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6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1.pn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4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743201" y="1428750"/>
            <a:ext cx="6248399" cy="1752600"/>
          </a:xfrm>
        </p:spPr>
        <p:txBody>
          <a:bodyPr anchor="ctr"/>
          <a:lstStyle/>
          <a:p>
            <a:r>
              <a:rPr lang="en-US" sz="3200" dirty="0"/>
              <a:t>Kansas Leads the World in the Success of Each Student.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90800" y="3257550"/>
            <a:ext cx="6400812" cy="990600"/>
          </a:xfrm>
        </p:spPr>
        <p:txBody>
          <a:bodyPr>
            <a:normAutofit/>
          </a:bodyPr>
          <a:lstStyle/>
          <a:p>
            <a:pPr algn="r"/>
            <a:r>
              <a:rPr lang="en-US" sz="2000" dirty="0"/>
              <a:t>Dr. Randy Watson, Kansas Commissioner of Education</a:t>
            </a:r>
          </a:p>
        </p:txBody>
      </p:sp>
    </p:spTree>
    <p:extLst>
      <p:ext uri="{BB962C8B-B14F-4D97-AF65-F5344CB8AC3E}">
        <p14:creationId xmlns:p14="http://schemas.microsoft.com/office/powerpoint/2010/main" val="16601871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Defining Success</a:t>
            </a:r>
          </a:p>
        </p:txBody>
      </p:sp>
      <p:sp>
        <p:nvSpPr>
          <p:cNvPr id="6" name="Content Placeholder 1"/>
          <p:cNvSpPr>
            <a:spLocks noGrp="1"/>
          </p:cNvSpPr>
          <p:nvPr>
            <p:ph idx="1"/>
          </p:nvPr>
        </p:nvSpPr>
        <p:spPr>
          <a:xfrm>
            <a:off x="4495800" y="895350"/>
            <a:ext cx="4623593" cy="3828426"/>
          </a:xfrm>
          <a:solidFill>
            <a:srgbClr val="FFFFFF">
              <a:alpha val="60000"/>
            </a:srgbClr>
          </a:solidFill>
          <a:effectLst>
            <a:softEdge rad="63500"/>
          </a:effectLst>
        </p:spPr>
        <p:txBody>
          <a:bodyPr>
            <a:normAutofit/>
          </a:bodyPr>
          <a:lstStyle/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000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skills </a:t>
            </a: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rgbClr val="000000"/>
                </a:solidFill>
                <a:latin typeface="Franklin Gothic Demi Cond" panose="020B07060304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000" dirty="0">
              <a:solidFill>
                <a:srgbClr val="000000"/>
              </a:solidFill>
              <a:latin typeface="Franklin Gothic Demi Cond" panose="020B07060304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000" dirty="0">
                <a:solidFill>
                  <a:srgbClr val="000000"/>
                </a:solidFill>
                <a:latin typeface="Arial Narrow" panose="020B0606020202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dirty="0">
              <a:solidFill>
                <a:srgbClr val="000000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95350"/>
            <a:ext cx="9144000" cy="3810000"/>
          </a:xfrm>
          <a:prstGeom prst="rect">
            <a:avLst/>
          </a:prstGeom>
        </p:spPr>
      </p:pic>
      <p:sp>
        <p:nvSpPr>
          <p:cNvPr id="11" name="Content Placeholder 1"/>
          <p:cNvSpPr txBox="1">
            <a:spLocks/>
          </p:cNvSpPr>
          <p:nvPr/>
        </p:nvSpPr>
        <p:spPr>
          <a:xfrm>
            <a:off x="4629151" y="895350"/>
            <a:ext cx="4571999" cy="3810000"/>
          </a:xfrm>
          <a:prstGeom prst="rect">
            <a:avLst/>
          </a:prstGeom>
          <a:solidFill>
            <a:srgbClr val="FFFFFF">
              <a:alpha val="54000"/>
            </a:srgbClr>
          </a:solidFill>
          <a:effectLst>
            <a:softEdge rad="63500"/>
          </a:effectLst>
        </p:spPr>
        <p:txBody>
          <a:bodyPr vert="horz" lIns="68580" tIns="34290" rIns="68580" bIns="34290" rtlCol="0">
            <a:normAutofit fontScale="85000" lnSpcReduction="20000"/>
          </a:bodyPr>
          <a:lstStyle>
            <a:lvl1pPr marL="0" indent="0" algn="l" defTabSz="1219170" rtl="0" eaLnBrk="1" latinLnBrk="0" hangingPunct="1">
              <a:spcBef>
                <a:spcPct val="20000"/>
              </a:spcBef>
              <a:buClr>
                <a:srgbClr val="4B4B4D"/>
              </a:buClr>
              <a:buSzPct val="125000"/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575" indent="-380990" algn="l" defTabSz="1219170" rtl="0" eaLnBrk="1" latinLnBrk="0" hangingPunct="1">
              <a:spcBef>
                <a:spcPct val="20000"/>
              </a:spcBef>
              <a:buClr>
                <a:schemeClr val="bg2"/>
              </a:buClr>
              <a:buSzPct val="120000"/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676358" indent="-457189" algn="l" defTabSz="1219170" rtl="0" eaLnBrk="1" latinLnBrk="0" hangingPunct="1">
              <a:spcBef>
                <a:spcPct val="20000"/>
              </a:spcBef>
              <a:buClr>
                <a:schemeClr val="tx2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547" indent="-304792" algn="l" defTabSz="121917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131" indent="-304792" algn="l" defTabSz="1219170" rtl="0" eaLnBrk="1" latinLnBrk="0" hangingPunct="1">
              <a:spcBef>
                <a:spcPct val="20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71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301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1886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470" indent="-304792" algn="l" defTabSz="121917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7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</a:pP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 Successful Kansas High School Graduate has the</a:t>
            </a:r>
          </a:p>
          <a:p>
            <a:pPr marL="342892" indent="-342892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Academic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Cognitive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preparation,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Technical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skills,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Employability</a:t>
            </a: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 skills and</a:t>
            </a:r>
          </a:p>
          <a:p>
            <a:pPr marL="342892" indent="-342892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en-US" sz="2700" b="1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Civic engagement </a:t>
            </a:r>
            <a:endParaRPr lang="en-US" sz="2700" dirty="0">
              <a:solidFill>
                <a:schemeClr val="tx2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Bef>
                <a:spcPts val="600"/>
              </a:spcBef>
            </a:pPr>
            <a:r>
              <a:rPr lang="en-US" sz="2700" dirty="0">
                <a:solidFill>
                  <a:schemeClr val="tx2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to be successful in postsecondary education, in the attainment of an industry recognized certification or in the workforce, without the need for remediation.</a:t>
            </a:r>
          </a:p>
          <a:p>
            <a:endParaRPr lang="en-US" sz="2400" dirty="0">
              <a:solidFill>
                <a:srgbClr val="000000"/>
              </a:solidFill>
            </a:endParaRPr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0162" y="1371600"/>
            <a:ext cx="719603" cy="116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248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0" y="137162"/>
            <a:ext cx="9144000" cy="833748"/>
          </a:xfrm>
        </p:spPr>
        <p:txBody>
          <a:bodyPr>
            <a:normAutofit/>
          </a:bodyPr>
          <a:lstStyle/>
          <a:p>
            <a:r>
              <a:rPr lang="en-US" dirty="0"/>
              <a:t>Creating a Vision for Kansas – State Outcomes</a:t>
            </a:r>
          </a:p>
        </p:txBody>
      </p:sp>
      <p:pic>
        <p:nvPicPr>
          <p:cNvPr id="6" name="Picture 5" descr="Kansas-Can-blue_white-gold-star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48" y="895350"/>
            <a:ext cx="2648654" cy="3810000"/>
          </a:xfrm>
          <a:prstGeom prst="rect">
            <a:avLst/>
          </a:prstGeom>
        </p:spPr>
      </p:pic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998614249"/>
              </p:ext>
            </p:extLst>
          </p:nvPr>
        </p:nvGraphicFramePr>
        <p:xfrm>
          <a:off x="2571750" y="895350"/>
          <a:ext cx="6515100" cy="381000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67513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B9B7E51-C7B4-9847-8B13-7C9914A99E25}"/>
              </a:ext>
            </a:extLst>
          </p:cNvPr>
          <p:cNvSpPr/>
          <p:nvPr/>
        </p:nvSpPr>
        <p:spPr>
          <a:xfrm>
            <a:off x="324746" y="377963"/>
            <a:ext cx="1982138" cy="9216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9CFF1A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Birth – Age 4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FB7FD86-1AB3-9546-9DF0-89144DAE768D}"/>
              </a:ext>
            </a:extLst>
          </p:cNvPr>
          <p:cNvSpPr/>
          <p:nvPr/>
        </p:nvSpPr>
        <p:spPr>
          <a:xfrm>
            <a:off x="2532900" y="377963"/>
            <a:ext cx="1982138" cy="9216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EF6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Ages 5 - 9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D318908-CC0C-B14A-8F43-E17CBC712D92}"/>
              </a:ext>
            </a:extLst>
          </p:cNvPr>
          <p:cNvSpPr/>
          <p:nvPr/>
        </p:nvSpPr>
        <p:spPr>
          <a:xfrm>
            <a:off x="4741054" y="377963"/>
            <a:ext cx="1982138" cy="9216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A300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Ages 10-16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DCD847-6DBF-CD43-8DA9-6EAB1BF7CA23}"/>
              </a:ext>
            </a:extLst>
          </p:cNvPr>
          <p:cNvSpPr/>
          <p:nvPr/>
        </p:nvSpPr>
        <p:spPr>
          <a:xfrm>
            <a:off x="6976847" y="377963"/>
            <a:ext cx="1982138" cy="921658"/>
          </a:xfrm>
          <a:prstGeom prst="rect">
            <a:avLst/>
          </a:prstGeom>
          <a:solidFill>
            <a:srgbClr val="00206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22D9E5"/>
                </a:solidFill>
                <a:effectLst/>
                <a:uLnTx/>
                <a:uFillTx/>
                <a:latin typeface="Arial"/>
                <a:ea typeface="+mn-ea"/>
                <a:cs typeface="+mn-cs"/>
              </a:rPr>
              <a:t>Ages 17-22</a:t>
            </a:r>
          </a:p>
        </p:txBody>
      </p:sp>
      <p:sp>
        <p:nvSpPr>
          <p:cNvPr id="8" name="Triangle 7">
            <a:extLst>
              <a:ext uri="{FF2B5EF4-FFF2-40B4-BE49-F238E27FC236}">
                <a16:creationId xmlns:a16="http://schemas.microsoft.com/office/drawing/2014/main" id="{E062A0C2-0168-1745-BB55-27506F1750C5}"/>
              </a:ext>
            </a:extLst>
          </p:cNvPr>
          <p:cNvSpPr/>
          <p:nvPr/>
        </p:nvSpPr>
        <p:spPr>
          <a:xfrm rot="10800000">
            <a:off x="342681" y="1299621"/>
            <a:ext cx="1936564" cy="1653500"/>
          </a:xfrm>
          <a:prstGeom prst="triangle">
            <a:avLst>
              <a:gd name="adj" fmla="val 49636"/>
            </a:avLst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Triangle 8">
            <a:extLst>
              <a:ext uri="{FF2B5EF4-FFF2-40B4-BE49-F238E27FC236}">
                <a16:creationId xmlns:a16="http://schemas.microsoft.com/office/drawing/2014/main" id="{C03BDF82-9483-8A48-8A11-5B64A0064A04}"/>
              </a:ext>
            </a:extLst>
          </p:cNvPr>
          <p:cNvSpPr/>
          <p:nvPr/>
        </p:nvSpPr>
        <p:spPr>
          <a:xfrm rot="10800000">
            <a:off x="2560538" y="1299621"/>
            <a:ext cx="1954499" cy="1653500"/>
          </a:xfrm>
          <a:prstGeom prst="triangle">
            <a:avLst>
              <a:gd name="adj" fmla="val 49636"/>
            </a:avLst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riangle 9">
            <a:extLst>
              <a:ext uri="{FF2B5EF4-FFF2-40B4-BE49-F238E27FC236}">
                <a16:creationId xmlns:a16="http://schemas.microsoft.com/office/drawing/2014/main" id="{5103933C-3B0E-524D-8F52-EFE2A0E20AC8}"/>
              </a:ext>
            </a:extLst>
          </p:cNvPr>
          <p:cNvSpPr/>
          <p:nvPr/>
        </p:nvSpPr>
        <p:spPr>
          <a:xfrm rot="10800000">
            <a:off x="4754873" y="1299621"/>
            <a:ext cx="1954499" cy="1653500"/>
          </a:xfrm>
          <a:prstGeom prst="triangle">
            <a:avLst>
              <a:gd name="adj" fmla="val 49636"/>
            </a:avLst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" name="Triangle 10">
            <a:extLst>
              <a:ext uri="{FF2B5EF4-FFF2-40B4-BE49-F238E27FC236}">
                <a16:creationId xmlns:a16="http://schemas.microsoft.com/office/drawing/2014/main" id="{C09F5E5C-836E-BF47-BC26-F975302DED81}"/>
              </a:ext>
            </a:extLst>
          </p:cNvPr>
          <p:cNvSpPr/>
          <p:nvPr/>
        </p:nvSpPr>
        <p:spPr>
          <a:xfrm rot="10800000">
            <a:off x="6989127" y="1299621"/>
            <a:ext cx="1954499" cy="1653500"/>
          </a:xfrm>
          <a:prstGeom prst="triangle">
            <a:avLst>
              <a:gd name="adj" fmla="val 49636"/>
            </a:avLst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4D99E06-5878-A24D-B9D1-274085D3087F}"/>
              </a:ext>
            </a:extLst>
          </p:cNvPr>
          <p:cNvSpPr txBox="1"/>
          <p:nvPr/>
        </p:nvSpPr>
        <p:spPr>
          <a:xfrm>
            <a:off x="554892" y="2953121"/>
            <a:ext cx="151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56EF273-B4DE-3841-AAC2-39A0D41AC7A8}"/>
              </a:ext>
            </a:extLst>
          </p:cNvPr>
          <p:cNvSpPr txBox="1"/>
          <p:nvPr/>
        </p:nvSpPr>
        <p:spPr>
          <a:xfrm>
            <a:off x="7210306" y="2953121"/>
            <a:ext cx="151214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 and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Influence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945DBC96-6674-9F4C-B908-907A422D806C}"/>
              </a:ext>
            </a:extLst>
          </p:cNvPr>
          <p:cNvSpPr txBox="1"/>
          <p:nvPr/>
        </p:nvSpPr>
        <p:spPr>
          <a:xfrm>
            <a:off x="2781717" y="2953121"/>
            <a:ext cx="151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B0B151C0-143C-9743-85BF-B29F971B1DD0}"/>
              </a:ext>
            </a:extLst>
          </p:cNvPr>
          <p:cNvSpPr txBox="1"/>
          <p:nvPr/>
        </p:nvSpPr>
        <p:spPr>
          <a:xfrm>
            <a:off x="4996011" y="2953121"/>
            <a:ext cx="15121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Control</a:t>
            </a:r>
          </a:p>
        </p:txBody>
      </p:sp>
    </p:spTree>
    <p:extLst>
      <p:ext uri="{BB962C8B-B14F-4D97-AF65-F5344CB8AC3E}">
        <p14:creationId xmlns:p14="http://schemas.microsoft.com/office/powerpoint/2010/main" val="3571128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9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795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KSDE Simplified White">
      <a:dk1>
        <a:srgbClr val="15284B"/>
      </a:dk1>
      <a:lt1>
        <a:sysClr val="window" lastClr="FFFFFF"/>
      </a:lt1>
      <a:dk2>
        <a:srgbClr val="15254B"/>
      </a:dk2>
      <a:lt2>
        <a:srgbClr val="FFFFFF"/>
      </a:lt2>
      <a:accent1>
        <a:srgbClr val="7F7F7F"/>
      </a:accent1>
      <a:accent2>
        <a:srgbClr val="15284B"/>
      </a:accent2>
      <a:accent3>
        <a:srgbClr val="FFA400"/>
      </a:accent3>
      <a:accent4>
        <a:srgbClr val="86C144"/>
      </a:accent4>
      <a:accent5>
        <a:srgbClr val="51C5D7"/>
      </a:accent5>
      <a:accent6>
        <a:srgbClr val="5D7FD1"/>
      </a:accent6>
      <a:hlink>
        <a:srgbClr val="FFA400"/>
      </a:hlink>
      <a:folHlink>
        <a:srgbClr val="7F7F7F"/>
      </a:folHlink>
    </a:clrScheme>
    <a:fontScheme name="Segoe UI">
      <a:majorFont>
        <a:latin typeface="Segoe UI Semibold"/>
        <a:ea typeface=""/>
        <a:cs typeface=""/>
      </a:majorFont>
      <a:minorFont>
        <a:latin typeface="Segoe U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KansansCAN-Blank-Template">
  <a:themeElements>
    <a:clrScheme name="KS Can Color Scheme">
      <a:dk1>
        <a:sysClr val="windowText" lastClr="000000"/>
      </a:dk1>
      <a:lt1>
        <a:srgbClr val="FFFFFF"/>
      </a:lt1>
      <a:dk2>
        <a:srgbClr val="15254B"/>
      </a:dk2>
      <a:lt2>
        <a:srgbClr val="FFA300"/>
      </a:lt2>
      <a:accent1>
        <a:srgbClr val="9CFF1A"/>
      </a:accent1>
      <a:accent2>
        <a:srgbClr val="FEF600"/>
      </a:accent2>
      <a:accent3>
        <a:srgbClr val="22D9E5"/>
      </a:accent3>
      <a:accent4>
        <a:srgbClr val="0D6F75"/>
      </a:accent4>
      <a:accent5>
        <a:srgbClr val="7F7F7F"/>
      </a:accent5>
      <a:accent6>
        <a:srgbClr val="4F8C00"/>
      </a:accent6>
      <a:hlink>
        <a:srgbClr val="00B0F0"/>
      </a:hlink>
      <a:folHlink>
        <a:srgbClr val="CF100A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2018-KSDE-powerpoint.potx" id="{560FEE78-F0EB-4EE5-B25E-5A36841B55F6}" vid="{089AAB6C-FBBF-45B4-AB09-7EE40DB5FACD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14669</TotalTime>
  <Words>340</Words>
  <Application>Microsoft Office PowerPoint</Application>
  <PresentationFormat>On-screen Show (16:9)</PresentationFormat>
  <Paragraphs>49</Paragraphs>
  <Slides>5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5</vt:i4>
      </vt:variant>
    </vt:vector>
  </HeadingPairs>
  <TitlesOfParts>
    <vt:vector size="19" baseType="lpstr">
      <vt:lpstr>Arial</vt:lpstr>
      <vt:lpstr>Arial Black</vt:lpstr>
      <vt:lpstr>Arial Narrow</vt:lpstr>
      <vt:lpstr>Calibri</vt:lpstr>
      <vt:lpstr>Century Gothic</vt:lpstr>
      <vt:lpstr>Franklin Gothic Demi Cond</vt:lpstr>
      <vt:lpstr>Segoe UI</vt:lpstr>
      <vt:lpstr>Times New Roman</vt:lpstr>
      <vt:lpstr>Wingdings</vt:lpstr>
      <vt:lpstr>Office Theme</vt:lpstr>
      <vt:lpstr>KansansCAN-Blank-Template</vt:lpstr>
      <vt:lpstr>2_KansansCAN-Blank-Template</vt:lpstr>
      <vt:lpstr>3_KansansCAN-Blank-Template</vt:lpstr>
      <vt:lpstr>6_Office Theme</vt:lpstr>
      <vt:lpstr>Kansas Leads the World in the Success of Each Student.</vt:lpstr>
      <vt:lpstr>Defining Success</vt:lpstr>
      <vt:lpstr>Creating a Vision for Kansas – State Outcomes</vt:lpstr>
      <vt:lpstr>PowerPoint Presentation</vt:lpstr>
      <vt:lpstr>PowerPoint Presentation</vt:lpstr>
    </vt:vector>
  </TitlesOfParts>
  <Company>NASA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Ronald Albright</dc:creator>
  <cp:lastModifiedBy>Penny Rice</cp:lastModifiedBy>
  <cp:revision>232</cp:revision>
  <cp:lastPrinted>2018-08-27T12:01:31Z</cp:lastPrinted>
  <dcterms:created xsi:type="dcterms:W3CDTF">2012-10-22T13:49:38Z</dcterms:created>
  <dcterms:modified xsi:type="dcterms:W3CDTF">2019-10-01T18:37:57Z</dcterms:modified>
</cp:coreProperties>
</file>