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5143500" cx="9144000"/>
  <p:notesSz cx="6858000" cy="9144000"/>
  <p:embeddedFontLst>
    <p:embeddedFont>
      <p:font typeface="Roboto"/>
      <p:regular r:id="rId36"/>
      <p:bold r:id="rId37"/>
      <p:italic r:id="rId38"/>
      <p:boldItalic r:id="rId39"/>
    </p:embeddedFont>
    <p:embeddedFont>
      <p:font typeface="Arial Narrow"/>
      <p:regular r:id="rId40"/>
      <p:bold r:id="rId41"/>
      <p:italic r:id="rId42"/>
      <p:boldItalic r:id="rId43"/>
    </p:embeddedFont>
    <p:embeddedFont>
      <p:font typeface="Open Sans SemiBold"/>
      <p:regular r:id="rId44"/>
      <p:bold r:id="rId45"/>
      <p:italic r:id="rId46"/>
      <p:boldItalic r:id="rId47"/>
    </p:embeddedFont>
    <p:embeddedFont>
      <p:font typeface="Open Sans Light"/>
      <p:regular r:id="rId48"/>
      <p:bold r:id="rId49"/>
      <p:italic r:id="rId50"/>
      <p:boldItalic r:id="rId51"/>
    </p:embeddedFont>
    <p:embeddedFont>
      <p:font typeface="Open Sans"/>
      <p:regular r:id="rId52"/>
      <p:bold r:id="rId53"/>
      <p:italic r:id="rId54"/>
      <p:boldItalic r:id="rId55"/>
    </p:embeddedFont>
    <p:embeddedFont>
      <p:font typeface="Century Gothic"/>
      <p:regular r:id="rId56"/>
      <p:bold r:id="rId57"/>
      <p:italic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ArialNarrow-regular.fntdata"/><Relationship Id="rId42" Type="http://schemas.openxmlformats.org/officeDocument/2006/relationships/font" Target="fonts/ArialNarrow-italic.fntdata"/><Relationship Id="rId41" Type="http://schemas.openxmlformats.org/officeDocument/2006/relationships/font" Target="fonts/ArialNarrow-bold.fntdata"/><Relationship Id="rId44" Type="http://schemas.openxmlformats.org/officeDocument/2006/relationships/font" Target="fonts/OpenSansSemiBold-regular.fntdata"/><Relationship Id="rId43" Type="http://schemas.openxmlformats.org/officeDocument/2006/relationships/font" Target="fonts/ArialNarrow-boldItalic.fntdata"/><Relationship Id="rId46" Type="http://schemas.openxmlformats.org/officeDocument/2006/relationships/font" Target="fonts/OpenSansSemiBold-italic.fntdata"/><Relationship Id="rId45" Type="http://schemas.openxmlformats.org/officeDocument/2006/relationships/font" Target="fonts/OpenSansSemiBold-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OpenSansLight-regular.fntdata"/><Relationship Id="rId47" Type="http://schemas.openxmlformats.org/officeDocument/2006/relationships/font" Target="fonts/OpenSansSemiBold-boldItalic.fntdata"/><Relationship Id="rId49" Type="http://schemas.openxmlformats.org/officeDocument/2006/relationships/font" Target="fonts/OpenSansLight-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font" Target="fonts/Roboto-bold.fntdata"/><Relationship Id="rId36" Type="http://schemas.openxmlformats.org/officeDocument/2006/relationships/font" Target="fonts/Roboto-regular.fntdata"/><Relationship Id="rId39" Type="http://schemas.openxmlformats.org/officeDocument/2006/relationships/font" Target="fonts/Roboto-boldItalic.fntdata"/><Relationship Id="rId38" Type="http://schemas.openxmlformats.org/officeDocument/2006/relationships/font" Target="fonts/Roboto-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OpenSansLight-boldItalic.fntdata"/><Relationship Id="rId50" Type="http://schemas.openxmlformats.org/officeDocument/2006/relationships/font" Target="fonts/OpenSansLight-italic.fntdata"/><Relationship Id="rId53" Type="http://schemas.openxmlformats.org/officeDocument/2006/relationships/font" Target="fonts/OpenSans-bold.fntdata"/><Relationship Id="rId52" Type="http://schemas.openxmlformats.org/officeDocument/2006/relationships/font" Target="fonts/OpenSans-regular.fntdata"/><Relationship Id="rId11" Type="http://schemas.openxmlformats.org/officeDocument/2006/relationships/slide" Target="slides/slide6.xml"/><Relationship Id="rId55" Type="http://schemas.openxmlformats.org/officeDocument/2006/relationships/font" Target="fonts/OpenSans-boldItalic.fntdata"/><Relationship Id="rId10" Type="http://schemas.openxmlformats.org/officeDocument/2006/relationships/slide" Target="slides/slide5.xml"/><Relationship Id="rId54" Type="http://schemas.openxmlformats.org/officeDocument/2006/relationships/font" Target="fonts/OpenSans-italic.fntdata"/><Relationship Id="rId13" Type="http://schemas.openxmlformats.org/officeDocument/2006/relationships/slide" Target="slides/slide8.xml"/><Relationship Id="rId57" Type="http://schemas.openxmlformats.org/officeDocument/2006/relationships/font" Target="fonts/CenturyGothic-bold.fntdata"/><Relationship Id="rId12" Type="http://schemas.openxmlformats.org/officeDocument/2006/relationships/slide" Target="slides/slide7.xml"/><Relationship Id="rId56" Type="http://schemas.openxmlformats.org/officeDocument/2006/relationships/font" Target="fonts/CenturyGothic-regular.fntdata"/><Relationship Id="rId15" Type="http://schemas.openxmlformats.org/officeDocument/2006/relationships/slide" Target="slides/slide10.xml"/><Relationship Id="rId59" Type="http://schemas.openxmlformats.org/officeDocument/2006/relationships/font" Target="fonts/CenturyGothic-boldItalic.fntdata"/><Relationship Id="rId14" Type="http://schemas.openxmlformats.org/officeDocument/2006/relationships/slide" Target="slides/slide9.xml"/><Relationship Id="rId58" Type="http://schemas.openxmlformats.org/officeDocument/2006/relationships/font" Target="fonts/CenturyGothic-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64fc977f4e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64fc977f4e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64fc977f4e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64fc977f4e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64fc977f4e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64fc977f4e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650723c8db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650723c8db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650723c8d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650723c8d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video can be heavy for the young audience. However, encourage students to think about the notes on the right hand side of the slide.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650723c8db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650723c8d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650723c8db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650723c8db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650723c8db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650723c8db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Divide a large piece of post it paper into four qu</a:t>
            </a:r>
            <a:r>
              <a:rPr lang="en"/>
              <a:t>adrants. 4 people sit around the paper and will </a:t>
            </a:r>
            <a:r>
              <a:rPr lang="en"/>
              <a:t>make 3</a:t>
            </a:r>
            <a:r>
              <a:rPr lang="en"/>
              <a:t> lists in their quadrant (steps 1, 2 and 3). The paper will then be rotated in step 4.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650723c8db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650723c8db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650723c8db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650723c8db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64fc977f4e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64fc977f4e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650723c8db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650723c8db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Steps 4 and 5 can be combined. Simply eliminate switching papers, and only circle key challenges that stand out to you.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650723c8db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650723c8db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Steps 4 and 5 can be combined. Simply eliminate switching papers, and only circle key challenges that stand out to you.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650723c8db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650723c8db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 Time, Workload, Connection to the Material, Student Trauma</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650723c8db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650723c8db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650723c8db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650723c8db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Get a new piece of post it paper and put your ‘lens’ at the top. Then continue the steps. </a:t>
            </a:r>
            <a:endParaRPr/>
          </a:p>
          <a:p>
            <a:pPr indent="0" lvl="0" marL="0" rtl="0" algn="l">
              <a:spcBef>
                <a:spcPts val="0"/>
              </a:spcBef>
              <a:spcAft>
                <a:spcPts val="0"/>
              </a:spcAft>
              <a:buNone/>
            </a:pPr>
            <a:r>
              <a:rPr lang="en"/>
              <a:t>A lot of times, the challenge we identify is the symptom of something larger. As we redesign, we want to think about the root cause of our issue and tackle that, not just treat a symptom. It would be like taking tylenol to quiet a fever but without </a:t>
            </a:r>
            <a:r>
              <a:rPr lang="en"/>
              <a:t>actually</a:t>
            </a:r>
            <a:r>
              <a:rPr lang="en"/>
              <a:t> addressing what is causing the fever in the first place.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650723c8db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650723c8db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650723c8db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650723c8db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Try writing these as ‘what if’ statements. What if we gave a student a desk that could transform into multiple types of workspace? What if we allowed every student time to talk with an adult during the week? What if…   THINK BIG!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650723c8db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650723c8db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652ea4ec9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652ea4ec9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652ea4ec9d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652ea4ec9d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Think of your moonshot as a ‘dog in a hat’ idea. What is something big and crazy you could do that would make people stop and go ‘what’?!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64fc977f4e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64fc977f4e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652ea4ec9d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652ea4ec9d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64fc977f4e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64fc977f4e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video can be heavy for the young audience. However, encourage students to think about the notes on the right hand side of the slide.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64fc977f4e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64fc977f4e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64fc977f4e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64fc977f4e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64fc977f4e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64fc977f4e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64fc977f4e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64fc977f4e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64fc977f4e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64fc977f4e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 Id="rId3"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7.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showMasterSp="0">
  <p:cSld name="Custom Layout">
    <p:spTree>
      <p:nvGrpSpPr>
        <p:cNvPr id="12" name="Shape 12"/>
        <p:cNvGrpSpPr/>
        <p:nvPr/>
      </p:nvGrpSpPr>
      <p:grpSpPr>
        <a:xfrm>
          <a:off x="0" y="0"/>
          <a:ext cx="0" cy="0"/>
          <a:chOff x="0" y="0"/>
          <a:chExt cx="0" cy="0"/>
        </a:xfrm>
      </p:grpSpPr>
      <p:pic>
        <p:nvPicPr>
          <p:cNvPr id="13" name="Google Shape;13;p2"/>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14" name="Google Shape;14;p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 name="Google Shape;15;p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 name="Google Shape;16;p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7" name="Google Shape;17;p2"/>
          <p:cNvSpPr txBox="1"/>
          <p:nvPr>
            <p:ph type="title"/>
          </p:nvPr>
        </p:nvSpPr>
        <p:spPr>
          <a:xfrm>
            <a:off x="628650" y="3217936"/>
            <a:ext cx="8515200" cy="6684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8" name="Google Shape;18;p2"/>
          <p:cNvSpPr txBox="1"/>
          <p:nvPr>
            <p:ph idx="1" type="body"/>
          </p:nvPr>
        </p:nvSpPr>
        <p:spPr>
          <a:xfrm>
            <a:off x="2686050" y="3998454"/>
            <a:ext cx="6457800" cy="516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800"/>
              <a:buNone/>
              <a:defRPr sz="1800">
                <a:solidFill>
                  <a:schemeClr val="dk1"/>
                </a:solidFill>
              </a:defRPr>
            </a:lvl1pPr>
            <a:lvl2pPr indent="-228600" lvl="1" marL="914400" rtl="0" algn="l">
              <a:lnSpc>
                <a:spcPct val="90000"/>
              </a:lnSpc>
              <a:spcBef>
                <a:spcPts val="400"/>
              </a:spcBef>
              <a:spcAft>
                <a:spcPts val="0"/>
              </a:spcAft>
              <a:buSzPts val="1500"/>
              <a:buNone/>
              <a:defRPr sz="1500">
                <a:solidFill>
                  <a:srgbClr val="888B94"/>
                </a:solidFill>
              </a:defRPr>
            </a:lvl2pPr>
            <a:lvl3pPr indent="-228600" lvl="2" marL="1371600" rtl="0" algn="l">
              <a:lnSpc>
                <a:spcPct val="90000"/>
              </a:lnSpc>
              <a:spcBef>
                <a:spcPts val="400"/>
              </a:spcBef>
              <a:spcAft>
                <a:spcPts val="0"/>
              </a:spcAft>
              <a:buSzPts val="1400"/>
              <a:buNone/>
              <a:defRPr sz="1400">
                <a:solidFill>
                  <a:srgbClr val="888B94"/>
                </a:solidFill>
              </a:defRPr>
            </a:lvl3pPr>
            <a:lvl4pPr indent="-228600" lvl="3" marL="1828800" rtl="0" algn="l">
              <a:lnSpc>
                <a:spcPct val="90000"/>
              </a:lnSpc>
              <a:spcBef>
                <a:spcPts val="400"/>
              </a:spcBef>
              <a:spcAft>
                <a:spcPts val="0"/>
              </a:spcAft>
              <a:buSzPts val="1200"/>
              <a:buNone/>
              <a:defRPr sz="1200">
                <a:solidFill>
                  <a:srgbClr val="888B94"/>
                </a:solidFill>
              </a:defRPr>
            </a:lvl4pPr>
            <a:lvl5pPr indent="-228600" lvl="4" marL="2286000" rtl="0" algn="l">
              <a:lnSpc>
                <a:spcPct val="90000"/>
              </a:lnSpc>
              <a:spcBef>
                <a:spcPts val="400"/>
              </a:spcBef>
              <a:spcAft>
                <a:spcPts val="0"/>
              </a:spcAft>
              <a:buSzPts val="1200"/>
              <a:buNone/>
              <a:defRPr sz="1200">
                <a:solidFill>
                  <a:srgbClr val="888B94"/>
                </a:solidFill>
              </a:defRPr>
            </a:lvl5pPr>
            <a:lvl6pPr indent="-228600" lvl="5" marL="2743200" rtl="0" algn="l">
              <a:lnSpc>
                <a:spcPct val="90000"/>
              </a:lnSpc>
              <a:spcBef>
                <a:spcPts val="400"/>
              </a:spcBef>
              <a:spcAft>
                <a:spcPts val="0"/>
              </a:spcAft>
              <a:buClr>
                <a:srgbClr val="888B94"/>
              </a:buClr>
              <a:buSzPts val="1200"/>
              <a:buNone/>
              <a:defRPr sz="1200">
                <a:solidFill>
                  <a:srgbClr val="888B94"/>
                </a:solidFill>
              </a:defRPr>
            </a:lvl6pPr>
            <a:lvl7pPr indent="-228600" lvl="6" marL="3200400" rtl="0" algn="l">
              <a:lnSpc>
                <a:spcPct val="90000"/>
              </a:lnSpc>
              <a:spcBef>
                <a:spcPts val="400"/>
              </a:spcBef>
              <a:spcAft>
                <a:spcPts val="0"/>
              </a:spcAft>
              <a:buClr>
                <a:srgbClr val="888B94"/>
              </a:buClr>
              <a:buSzPts val="1200"/>
              <a:buNone/>
              <a:defRPr sz="1200">
                <a:solidFill>
                  <a:srgbClr val="888B94"/>
                </a:solidFill>
              </a:defRPr>
            </a:lvl7pPr>
            <a:lvl8pPr indent="-228600" lvl="7" marL="3657600" rtl="0" algn="l">
              <a:lnSpc>
                <a:spcPct val="90000"/>
              </a:lnSpc>
              <a:spcBef>
                <a:spcPts val="400"/>
              </a:spcBef>
              <a:spcAft>
                <a:spcPts val="0"/>
              </a:spcAft>
              <a:buClr>
                <a:srgbClr val="888B94"/>
              </a:buClr>
              <a:buSzPts val="1200"/>
              <a:buNone/>
              <a:defRPr sz="1200">
                <a:solidFill>
                  <a:srgbClr val="888B94"/>
                </a:solidFill>
              </a:defRPr>
            </a:lvl8pPr>
            <a:lvl9pPr indent="-228600" lvl="8" marL="4114800" rtl="0" algn="l">
              <a:lnSpc>
                <a:spcPct val="90000"/>
              </a:lnSpc>
              <a:spcBef>
                <a:spcPts val="400"/>
              </a:spcBef>
              <a:spcAft>
                <a:spcPts val="0"/>
              </a:spcAft>
              <a:buClr>
                <a:srgbClr val="888B94"/>
              </a:buClr>
              <a:buSzPts val="1200"/>
              <a:buNone/>
              <a:defRPr sz="1200">
                <a:solidFill>
                  <a:srgbClr val="888B94"/>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p:cSld name="video">
    <p:spTree>
      <p:nvGrpSpPr>
        <p:cNvPr id="76" name="Shape 76"/>
        <p:cNvGrpSpPr/>
        <p:nvPr/>
      </p:nvGrpSpPr>
      <p:grpSpPr>
        <a:xfrm>
          <a:off x="0" y="0"/>
          <a:ext cx="0" cy="0"/>
          <a:chOff x="0" y="0"/>
          <a:chExt cx="0" cy="0"/>
        </a:xfrm>
      </p:grpSpPr>
      <p:sp>
        <p:nvSpPr>
          <p:cNvPr id="77" name="Google Shape;77;p11"/>
          <p:cNvSpPr/>
          <p:nvPr>
            <p:ph idx="2" type="media"/>
          </p:nvPr>
        </p:nvSpPr>
        <p:spPr>
          <a:xfrm>
            <a:off x="851188" y="602672"/>
            <a:ext cx="7441800" cy="36993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accent2"/>
              </a:buClr>
              <a:buSzPts val="2100"/>
              <a:buFont typeface="Arial"/>
              <a:buNone/>
              <a:defRPr b="0" i="0" sz="2100" u="none" cap="none" strike="noStrike">
                <a:latin typeface="Open Sans Light"/>
                <a:ea typeface="Open Sans Light"/>
                <a:cs typeface="Open Sans Light"/>
                <a:sym typeface="Open Sans Light"/>
              </a:defRPr>
            </a:lvl1pPr>
            <a:lvl2pPr lvl="1"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
        <p:nvSpPr>
          <p:cNvPr id="78" name="Google Shape;78;p1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9" name="Google Shape;79;p1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0" name="Google Shape;80;p1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1" name="Shape 81"/>
        <p:cNvGrpSpPr/>
        <p:nvPr/>
      </p:nvGrpSpPr>
      <p:grpSpPr>
        <a:xfrm>
          <a:off x="0" y="0"/>
          <a:ext cx="0" cy="0"/>
          <a:chOff x="0" y="0"/>
          <a:chExt cx="0" cy="0"/>
        </a:xfrm>
      </p:grpSpPr>
      <p:sp>
        <p:nvSpPr>
          <p:cNvPr id="82" name="Google Shape;82;p12"/>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Open Sans SemiBold"/>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3" name="Google Shape;83;p12"/>
          <p:cNvSpPr txBox="1"/>
          <p:nvPr>
            <p:ph idx="1" type="body"/>
          </p:nvPr>
        </p:nvSpPr>
        <p:spPr>
          <a:xfrm>
            <a:off x="3887391" y="342901"/>
            <a:ext cx="4629300" cy="4053000"/>
          </a:xfrm>
          <a:prstGeom prst="rect">
            <a:avLst/>
          </a:prstGeom>
          <a:noFill/>
          <a:ln>
            <a:noFill/>
          </a:ln>
        </p:spPr>
        <p:txBody>
          <a:bodyPr anchorCtr="0" anchor="ctr" bIns="34275" lIns="68575" spcFirstLastPara="1" rIns="68575" wrap="square" tIns="34275">
            <a:noAutofit/>
          </a:bodyPr>
          <a:lstStyle>
            <a:lvl1pPr indent="-381000" lvl="0" marL="457200" rtl="0" algn="l">
              <a:lnSpc>
                <a:spcPct val="90000"/>
              </a:lnSpc>
              <a:spcBef>
                <a:spcPts val="800"/>
              </a:spcBef>
              <a:spcAft>
                <a:spcPts val="0"/>
              </a:spcAft>
              <a:buSzPts val="2400"/>
              <a:buChar char="•"/>
              <a:defRPr sz="2400"/>
            </a:lvl1pPr>
            <a:lvl2pPr indent="-361950" lvl="1" marL="914400" rtl="0" algn="l">
              <a:lnSpc>
                <a:spcPct val="90000"/>
              </a:lnSpc>
              <a:spcBef>
                <a:spcPts val="400"/>
              </a:spcBef>
              <a:spcAft>
                <a:spcPts val="0"/>
              </a:spcAft>
              <a:buSzPts val="2100"/>
              <a:buChar char="•"/>
              <a:defRPr sz="2100"/>
            </a:lvl2pPr>
            <a:lvl3pPr indent="-342900" lvl="2" marL="1371600" rtl="0" algn="l">
              <a:lnSpc>
                <a:spcPct val="90000"/>
              </a:lnSpc>
              <a:spcBef>
                <a:spcPts val="400"/>
              </a:spcBef>
              <a:spcAft>
                <a:spcPts val="0"/>
              </a:spcAft>
              <a:buSzPts val="1800"/>
              <a:buChar char="•"/>
              <a:defRPr sz="1800"/>
            </a:lvl3pPr>
            <a:lvl4pPr indent="-323850" lvl="3" marL="1828800" rtl="0" algn="l">
              <a:lnSpc>
                <a:spcPct val="90000"/>
              </a:lnSpc>
              <a:spcBef>
                <a:spcPts val="400"/>
              </a:spcBef>
              <a:spcAft>
                <a:spcPts val="0"/>
              </a:spcAft>
              <a:buSzPts val="1500"/>
              <a:buChar char="•"/>
              <a:defRPr sz="1500"/>
            </a:lvl4pPr>
            <a:lvl5pPr indent="-323850" lvl="4" marL="2286000" rtl="0" algn="l">
              <a:lnSpc>
                <a:spcPct val="90000"/>
              </a:lnSpc>
              <a:spcBef>
                <a:spcPts val="400"/>
              </a:spcBef>
              <a:spcAft>
                <a:spcPts val="0"/>
              </a:spcAft>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84" name="Google Shape;84;p12"/>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200"/>
              <a:buNone/>
              <a:defRPr sz="1200"/>
            </a:lvl1pPr>
            <a:lvl2pPr indent="-228600" lvl="1" marL="914400" rtl="0" algn="l">
              <a:lnSpc>
                <a:spcPct val="90000"/>
              </a:lnSpc>
              <a:spcBef>
                <a:spcPts val="400"/>
              </a:spcBef>
              <a:spcAft>
                <a:spcPts val="0"/>
              </a:spcAft>
              <a:buSzPts val="1100"/>
              <a:buNone/>
              <a:defRPr sz="1100"/>
            </a:lvl2pPr>
            <a:lvl3pPr indent="-228600" lvl="2" marL="1371600" rtl="0" algn="l">
              <a:lnSpc>
                <a:spcPct val="90000"/>
              </a:lnSpc>
              <a:spcBef>
                <a:spcPts val="400"/>
              </a:spcBef>
              <a:spcAft>
                <a:spcPts val="0"/>
              </a:spcAft>
              <a:buSzPts val="900"/>
              <a:buNone/>
              <a:defRPr sz="900"/>
            </a:lvl3pPr>
            <a:lvl4pPr indent="-228600" lvl="3" marL="1828800" rtl="0" algn="l">
              <a:lnSpc>
                <a:spcPct val="90000"/>
              </a:lnSpc>
              <a:spcBef>
                <a:spcPts val="400"/>
              </a:spcBef>
              <a:spcAft>
                <a:spcPts val="0"/>
              </a:spcAft>
              <a:buSzPts val="800"/>
              <a:buNone/>
              <a:defRPr sz="800"/>
            </a:lvl4pPr>
            <a:lvl5pPr indent="-228600" lvl="4" marL="2286000" rtl="0" algn="l">
              <a:lnSpc>
                <a:spcPct val="90000"/>
              </a:lnSpc>
              <a:spcBef>
                <a:spcPts val="400"/>
              </a:spcBef>
              <a:spcAft>
                <a:spcPts val="0"/>
              </a:spcAft>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85" name="Google Shape;85;p1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6" name="Google Shape;86;p1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7" name="Google Shape;87;p1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sultant information" showMasterSp="0">
  <p:cSld name="2 consultant information">
    <p:spTree>
      <p:nvGrpSpPr>
        <p:cNvPr id="88" name="Shape 88"/>
        <p:cNvGrpSpPr/>
        <p:nvPr/>
      </p:nvGrpSpPr>
      <p:grpSpPr>
        <a:xfrm>
          <a:off x="0" y="0"/>
          <a:ext cx="0" cy="0"/>
          <a:chOff x="0" y="0"/>
          <a:chExt cx="0" cy="0"/>
        </a:xfrm>
      </p:grpSpPr>
      <p:pic>
        <p:nvPicPr>
          <p:cNvPr id="89" name="Google Shape;89;p13"/>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90" name="Google Shape;90;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1" name="Google Shape;91;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2" name="Google Shape;92;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93" name="Google Shape;93;p13"/>
          <p:cNvSpPr txBox="1"/>
          <p:nvPr>
            <p:ph idx="1" type="body"/>
          </p:nvPr>
        </p:nvSpPr>
        <p:spPr>
          <a:xfrm>
            <a:off x="933667" y="2376055"/>
            <a:ext cx="3444300" cy="1765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SzPts val="1500"/>
              <a:buNone/>
              <a:defRPr b="0" sz="1500"/>
            </a:lvl1pPr>
            <a:lvl2pPr indent="-228600" lvl="1" marL="914400" rtl="0" algn="l">
              <a:lnSpc>
                <a:spcPct val="90000"/>
              </a:lnSpc>
              <a:spcBef>
                <a:spcPts val="400"/>
              </a:spcBef>
              <a:spcAft>
                <a:spcPts val="0"/>
              </a:spcAft>
              <a:buSzPts val="1500"/>
              <a:buNone/>
              <a:defRPr sz="1500"/>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4" name="Google Shape;94;p13"/>
          <p:cNvSpPr txBox="1"/>
          <p:nvPr>
            <p:ph idx="2" type="body"/>
          </p:nvPr>
        </p:nvSpPr>
        <p:spPr>
          <a:xfrm>
            <a:off x="4754057" y="2376055"/>
            <a:ext cx="3444300" cy="1765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SzPts val="1500"/>
              <a:buNone/>
              <a:defRPr b="0" sz="1500"/>
            </a:lvl1pPr>
            <a:lvl2pPr indent="-228600" lvl="1" marL="914400" rtl="0" algn="l">
              <a:lnSpc>
                <a:spcPct val="90000"/>
              </a:lnSpc>
              <a:spcBef>
                <a:spcPts val="400"/>
              </a:spcBef>
              <a:spcAft>
                <a:spcPts val="0"/>
              </a:spcAft>
              <a:buSzPts val="1500"/>
              <a:buNone/>
              <a:defRPr sz="1500"/>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id="95" name="Google Shape;95;p13"/>
          <p:cNvSpPr txBox="1"/>
          <p:nvPr/>
        </p:nvSpPr>
        <p:spPr>
          <a:xfrm>
            <a:off x="933667" y="4246418"/>
            <a:ext cx="7264800" cy="3810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0" i="0" lang="en" sz="700" u="none" cap="none" strike="noStrike">
                <a:solidFill>
                  <a:schemeClr val="dk1"/>
                </a:solidFill>
                <a:latin typeface="Open Sans Light"/>
                <a:ea typeface="Open Sans Light"/>
                <a:cs typeface="Open Sans Light"/>
                <a:sym typeface="Open Sans Light"/>
              </a:rPr>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endParaRPr sz="11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96" name="Shape 96"/>
        <p:cNvGrpSpPr/>
        <p:nvPr/>
      </p:nvGrpSpPr>
      <p:grpSpPr>
        <a:xfrm>
          <a:off x="0" y="0"/>
          <a:ext cx="0" cy="0"/>
          <a:chOff x="0" y="0"/>
          <a:chExt cx="0" cy="0"/>
        </a:xfrm>
      </p:grpSpPr>
      <p:sp>
        <p:nvSpPr>
          <p:cNvPr id="97" name="Google Shape;97;p14"/>
          <p:cNvSpPr txBox="1"/>
          <p:nvPr>
            <p:ph idx="1" type="body"/>
          </p:nvPr>
        </p:nvSpPr>
        <p:spPr>
          <a:xfrm>
            <a:off x="628650" y="1233055"/>
            <a:ext cx="7886700" cy="33996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8" name="Google Shape;98;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9" name="Google Shape;99;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0" name="Google Shape;100;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01" name="Google Shape;101;p1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2" name="Shape 102"/>
        <p:cNvGrpSpPr/>
        <p:nvPr/>
      </p:nvGrpSpPr>
      <p:grpSpPr>
        <a:xfrm>
          <a:off x="0" y="0"/>
          <a:ext cx="0" cy="0"/>
          <a:chOff x="0" y="0"/>
          <a:chExt cx="0" cy="0"/>
        </a:xfrm>
      </p:grpSpPr>
      <p:sp>
        <p:nvSpPr>
          <p:cNvPr id="103" name="Google Shape;103;p15"/>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Open Sans SemiBold"/>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4" name="Google Shape;104;p15"/>
          <p:cNvSpPr/>
          <p:nvPr>
            <p:ph idx="2" type="pic"/>
          </p:nvPr>
        </p:nvSpPr>
        <p:spPr>
          <a:xfrm>
            <a:off x="3887391" y="342901"/>
            <a:ext cx="4629300" cy="40530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800"/>
              </a:spcBef>
              <a:spcAft>
                <a:spcPts val="0"/>
              </a:spcAft>
              <a:buClr>
                <a:schemeClr val="accent2"/>
              </a:buClr>
              <a:buSzPts val="2400"/>
              <a:buFont typeface="Arial"/>
              <a:buNone/>
              <a:defRPr b="0" i="0" sz="24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400"/>
              </a:spcBef>
              <a:spcAft>
                <a:spcPts val="0"/>
              </a:spcAft>
              <a:buClr>
                <a:schemeClr val="accent1"/>
              </a:buClr>
              <a:buSzPts val="2100"/>
              <a:buFont typeface="Arial"/>
              <a:buNone/>
              <a:defRPr b="0" i="0" sz="21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rgbClr val="3171D1"/>
              </a:buClr>
              <a:buSzPts val="1800"/>
              <a:buFont typeface="Arial"/>
              <a:buNone/>
              <a:defRPr b="0" i="0" sz="18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accent2"/>
              </a:buClr>
              <a:buSzPts val="1500"/>
              <a:buFont typeface="Arial"/>
              <a:buNone/>
              <a:defRPr b="0" i="0" sz="15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rgbClr val="888B90"/>
              </a:buClr>
              <a:buSzPts val="1500"/>
              <a:buFont typeface="Arial"/>
              <a:buNone/>
              <a:defRPr b="0" i="0" sz="15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9pPr>
          </a:lstStyle>
          <a:p/>
        </p:txBody>
      </p:sp>
      <p:sp>
        <p:nvSpPr>
          <p:cNvPr id="105" name="Google Shape;105;p15"/>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200"/>
              <a:buNone/>
              <a:defRPr sz="1200"/>
            </a:lvl1pPr>
            <a:lvl2pPr indent="-228600" lvl="1" marL="914400" rtl="0" algn="l">
              <a:lnSpc>
                <a:spcPct val="90000"/>
              </a:lnSpc>
              <a:spcBef>
                <a:spcPts val="400"/>
              </a:spcBef>
              <a:spcAft>
                <a:spcPts val="0"/>
              </a:spcAft>
              <a:buSzPts val="1100"/>
              <a:buNone/>
              <a:defRPr sz="1100"/>
            </a:lvl2pPr>
            <a:lvl3pPr indent="-228600" lvl="2" marL="1371600" rtl="0" algn="l">
              <a:lnSpc>
                <a:spcPct val="90000"/>
              </a:lnSpc>
              <a:spcBef>
                <a:spcPts val="400"/>
              </a:spcBef>
              <a:spcAft>
                <a:spcPts val="0"/>
              </a:spcAft>
              <a:buSzPts val="900"/>
              <a:buNone/>
              <a:defRPr sz="900"/>
            </a:lvl3pPr>
            <a:lvl4pPr indent="-228600" lvl="3" marL="1828800" rtl="0" algn="l">
              <a:lnSpc>
                <a:spcPct val="90000"/>
              </a:lnSpc>
              <a:spcBef>
                <a:spcPts val="400"/>
              </a:spcBef>
              <a:spcAft>
                <a:spcPts val="0"/>
              </a:spcAft>
              <a:buSzPts val="800"/>
              <a:buNone/>
              <a:defRPr sz="800"/>
            </a:lvl4pPr>
            <a:lvl5pPr indent="-228600" lvl="4" marL="2286000" rtl="0" algn="l">
              <a:lnSpc>
                <a:spcPct val="90000"/>
              </a:lnSpc>
              <a:spcBef>
                <a:spcPts val="400"/>
              </a:spcBef>
              <a:spcAft>
                <a:spcPts val="0"/>
              </a:spcAft>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06" name="Google Shape;106;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7" name="Google Shape;107;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8" name="Google Shape;108;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109" name="Shape 109"/>
        <p:cNvGrpSpPr/>
        <p:nvPr/>
      </p:nvGrpSpPr>
      <p:grpSpPr>
        <a:xfrm>
          <a:off x="0" y="0"/>
          <a:ext cx="0" cy="0"/>
          <a:chOff x="0" y="0"/>
          <a:chExt cx="0" cy="0"/>
        </a:xfrm>
      </p:grpSpPr>
      <p:sp>
        <p:nvSpPr>
          <p:cNvPr id="110" name="Google Shape;110;p1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1" name="Google Shape;111;p16"/>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2" name="Google Shape;112;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3" name="Google Shape;113;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4" name="Google Shape;114;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slide">
  <p:cSld name="Table slide">
    <p:spTree>
      <p:nvGrpSpPr>
        <p:cNvPr id="115" name="Shape 115"/>
        <p:cNvGrpSpPr/>
        <p:nvPr/>
      </p:nvGrpSpPr>
      <p:grpSpPr>
        <a:xfrm>
          <a:off x="0" y="0"/>
          <a:ext cx="0" cy="0"/>
          <a:chOff x="0" y="0"/>
          <a:chExt cx="0" cy="0"/>
        </a:xfrm>
      </p:grpSpPr>
      <p:sp>
        <p:nvSpPr>
          <p:cNvPr id="116" name="Google Shape;116;p17"/>
          <p:cNvSpPr txBox="1"/>
          <p:nvPr>
            <p:ph type="title"/>
          </p:nvPr>
        </p:nvSpPr>
        <p:spPr>
          <a:xfrm>
            <a:off x="609600" y="446842"/>
            <a:ext cx="7845600" cy="677100"/>
          </a:xfrm>
          <a:prstGeom prst="rect">
            <a:avLst/>
          </a:prstGeom>
          <a:noFill/>
          <a:ln>
            <a:noFill/>
          </a:ln>
        </p:spPr>
        <p:txBody>
          <a:bodyPr anchorCtr="0" anchor="b" bIns="0" lIns="365750" spcFirstLastPara="1" rIns="91425" wrap="square" tIns="91425">
            <a:noAutofit/>
          </a:bodyPr>
          <a:lstStyle>
            <a:lvl1pPr lvl="0" marR="0" rtl="0" algn="l">
              <a:spcBef>
                <a:spcPts val="0"/>
              </a:spcBef>
              <a:spcAft>
                <a:spcPts val="0"/>
              </a:spcAft>
              <a:buClr>
                <a:schemeClr val="dk1"/>
              </a:buClr>
              <a:buSzPts val="3200"/>
              <a:buFont typeface="Arial Narrow"/>
              <a:buNone/>
              <a:defRPr b="0" i="0" sz="3200" u="none" cap="none" strike="noStrike">
                <a:solidFill>
                  <a:schemeClr val="dk1"/>
                </a:solidFill>
                <a:latin typeface="Arial Narrow"/>
                <a:ea typeface="Arial Narrow"/>
                <a:cs typeface="Arial Narrow"/>
                <a:sym typeface="Arial Narrow"/>
              </a:defRPr>
            </a:lvl1pPr>
            <a:lvl2pPr lvl="1" rtl="0">
              <a:spcBef>
                <a:spcPts val="0"/>
              </a:spcBef>
              <a:spcAft>
                <a:spcPts val="0"/>
              </a:spcAft>
              <a:buSzPts val="1100"/>
              <a:buNone/>
              <a:defRPr sz="1800"/>
            </a:lvl2pPr>
            <a:lvl3pPr lvl="2" rtl="0">
              <a:spcBef>
                <a:spcPts val="0"/>
              </a:spcBef>
              <a:spcAft>
                <a:spcPts val="0"/>
              </a:spcAft>
              <a:buSzPts val="1100"/>
              <a:buNone/>
              <a:defRPr sz="1800"/>
            </a:lvl3pPr>
            <a:lvl4pPr lvl="3" rtl="0">
              <a:spcBef>
                <a:spcPts val="0"/>
              </a:spcBef>
              <a:spcAft>
                <a:spcPts val="0"/>
              </a:spcAft>
              <a:buSzPts val="1100"/>
              <a:buNone/>
              <a:defRPr sz="1800"/>
            </a:lvl4pPr>
            <a:lvl5pPr lvl="4" rtl="0">
              <a:spcBef>
                <a:spcPts val="0"/>
              </a:spcBef>
              <a:spcAft>
                <a:spcPts val="0"/>
              </a:spcAft>
              <a:buSzPts val="1100"/>
              <a:buNone/>
              <a:defRPr sz="1800"/>
            </a:lvl5pPr>
            <a:lvl6pPr lvl="5" rtl="0">
              <a:spcBef>
                <a:spcPts val="0"/>
              </a:spcBef>
              <a:spcAft>
                <a:spcPts val="0"/>
              </a:spcAft>
              <a:buSzPts val="1100"/>
              <a:buNone/>
              <a:defRPr sz="1800"/>
            </a:lvl6pPr>
            <a:lvl7pPr lvl="6" rtl="0">
              <a:spcBef>
                <a:spcPts val="0"/>
              </a:spcBef>
              <a:spcAft>
                <a:spcPts val="0"/>
              </a:spcAft>
              <a:buSzPts val="1100"/>
              <a:buNone/>
              <a:defRPr sz="1800"/>
            </a:lvl7pPr>
            <a:lvl8pPr lvl="7" rtl="0">
              <a:spcBef>
                <a:spcPts val="0"/>
              </a:spcBef>
              <a:spcAft>
                <a:spcPts val="0"/>
              </a:spcAft>
              <a:buSzPts val="1100"/>
              <a:buNone/>
              <a:defRPr sz="1800"/>
            </a:lvl8pPr>
            <a:lvl9pPr lvl="8" rtl="0">
              <a:spcBef>
                <a:spcPts val="0"/>
              </a:spcBef>
              <a:spcAft>
                <a:spcPts val="0"/>
              </a:spcAft>
              <a:buSzPts val="1100"/>
              <a:buNone/>
              <a:defRPr sz="1800"/>
            </a:lvl9pPr>
          </a:lstStyle>
          <a:p/>
        </p:txBody>
      </p:sp>
      <p:sp>
        <p:nvSpPr>
          <p:cNvPr id="117" name="Google Shape;117;p17"/>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118" name="Google Shape;118;p17"/>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showMasterSp="0">
  <p:cSld name="Custom Layout_1">
    <p:spTree>
      <p:nvGrpSpPr>
        <p:cNvPr id="119" name="Shape 119"/>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Slide No Text">
  <p:cSld name="Main Slide No Text">
    <p:spTree>
      <p:nvGrpSpPr>
        <p:cNvPr id="120" name="Shape 120"/>
        <p:cNvGrpSpPr/>
        <p:nvPr/>
      </p:nvGrpSpPr>
      <p:grpSpPr>
        <a:xfrm>
          <a:off x="0" y="0"/>
          <a:ext cx="0" cy="0"/>
          <a:chOff x="0" y="0"/>
          <a:chExt cx="0" cy="0"/>
        </a:xfrm>
      </p:grpSpPr>
      <p:sp>
        <p:nvSpPr>
          <p:cNvPr id="121" name="Google Shape;121;p19"/>
          <p:cNvSpPr txBox="1"/>
          <p:nvPr>
            <p:ph type="title"/>
          </p:nvPr>
        </p:nvSpPr>
        <p:spPr>
          <a:xfrm>
            <a:off x="107050" y="50979"/>
            <a:ext cx="8803500" cy="675900"/>
          </a:xfrm>
          <a:prstGeom prst="rect">
            <a:avLst/>
          </a:prstGeom>
          <a:noFill/>
          <a:ln>
            <a:noFill/>
          </a:ln>
        </p:spPr>
        <p:txBody>
          <a:bodyPr anchorCtr="0" anchor="ctr" bIns="68575" lIns="68575" spcFirstLastPara="1" rIns="68575" wrap="square" tIns="68575">
            <a:noAutofit/>
          </a:bodyPr>
          <a:lstStyle>
            <a:lvl1pPr lvl="0" rtl="0" algn="l">
              <a:lnSpc>
                <a:spcPct val="90000"/>
              </a:lnSpc>
              <a:spcBef>
                <a:spcPts val="0"/>
              </a:spcBef>
              <a:spcAft>
                <a:spcPts val="0"/>
              </a:spcAft>
              <a:buClr>
                <a:srgbClr val="666666"/>
              </a:buClr>
              <a:buSzPts val="4000"/>
              <a:buFont typeface="Calibri"/>
              <a:buNone/>
              <a:defRPr sz="4000">
                <a:solidFill>
                  <a:srgbClr val="666666"/>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22" name="Google Shape;122;p19"/>
          <p:cNvSpPr txBox="1"/>
          <p:nvPr/>
        </p:nvSpPr>
        <p:spPr>
          <a:xfrm>
            <a:off x="3774150" y="4789395"/>
            <a:ext cx="1595700" cy="3486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chemeClr val="lt2"/>
              </a:buClr>
              <a:buSzPts val="1200"/>
              <a:buFont typeface="Open Sans"/>
              <a:buNone/>
            </a:pPr>
            <a:r>
              <a:rPr b="0" i="0" lang="en" sz="1200" u="none" cap="none" strike="noStrike">
                <a:solidFill>
                  <a:schemeClr val="lt2"/>
                </a:solidFill>
                <a:latin typeface="Open Sans"/>
                <a:ea typeface="Open Sans"/>
                <a:cs typeface="Open Sans"/>
                <a:sym typeface="Open Sans"/>
              </a:rPr>
              <a:t>@edelements</a:t>
            </a:r>
            <a:endParaRPr b="0" i="0" sz="1200" u="none" cap="none" strike="noStrike">
              <a:solidFill>
                <a:schemeClr val="lt2"/>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rt Art">
  <p:cSld name="Smart Art">
    <p:spTree>
      <p:nvGrpSpPr>
        <p:cNvPr id="123" name="Shape 123"/>
        <p:cNvGrpSpPr/>
        <p:nvPr/>
      </p:nvGrpSpPr>
      <p:grpSpPr>
        <a:xfrm>
          <a:off x="0" y="0"/>
          <a:ext cx="0" cy="0"/>
          <a:chOff x="0" y="0"/>
          <a:chExt cx="0" cy="0"/>
        </a:xfrm>
      </p:grpSpPr>
      <p:sp>
        <p:nvSpPr>
          <p:cNvPr id="124" name="Google Shape;124;p20"/>
          <p:cNvSpPr txBox="1"/>
          <p:nvPr>
            <p:ph type="title"/>
          </p:nvPr>
        </p:nvSpPr>
        <p:spPr>
          <a:xfrm>
            <a:off x="666749" y="285750"/>
            <a:ext cx="7589400" cy="584700"/>
          </a:xfrm>
          <a:prstGeom prst="rect">
            <a:avLst/>
          </a:prstGeom>
          <a:noFill/>
          <a:ln>
            <a:noFill/>
          </a:ln>
        </p:spPr>
        <p:txBody>
          <a:bodyPr anchorCtr="0" anchor="b" bIns="0" lIns="365750" spcFirstLastPara="1" rIns="91425" wrap="square" tIns="91425">
            <a:noAutofit/>
          </a:bodyPr>
          <a:lstStyle>
            <a:lvl1pPr lvl="0" rtl="0" algn="ctr">
              <a:spcBef>
                <a:spcPts val="0"/>
              </a:spcBef>
              <a:spcAft>
                <a:spcPts val="0"/>
              </a:spcAft>
              <a:buClr>
                <a:schemeClr val="dk1"/>
              </a:buClr>
              <a:buSzPts val="3200"/>
              <a:buFont typeface="Arial Narrow"/>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5" name="Google Shape;125;p20"/>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6" name="Google Shape;126;p20"/>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7" name="Google Shape;127;p20"/>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1pPr>
            <a:lvl2pPr indent="0" lvl="1"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2pPr>
            <a:lvl3pPr indent="0" lvl="2"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3pPr>
            <a:lvl4pPr indent="0" lvl="3"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4pPr>
            <a:lvl5pPr indent="0" lvl="4"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5pPr>
            <a:lvl6pPr indent="0" lvl="5"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6pPr>
            <a:lvl7pPr indent="0" lvl="6"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7pPr>
            <a:lvl8pPr indent="0" lvl="7"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8pPr>
            <a:lvl9pPr indent="0" lvl="8"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
              <a:t>‹#›</a:t>
            </a:fld>
            <a:endParaRPr/>
          </a:p>
        </p:txBody>
      </p:sp>
      <p:sp>
        <p:nvSpPr>
          <p:cNvPr id="128" name="Google Shape;128;p20"/>
          <p:cNvSpPr/>
          <p:nvPr>
            <p:ph idx="2" type="dgm"/>
          </p:nvPr>
        </p:nvSpPr>
        <p:spPr>
          <a:xfrm>
            <a:off x="666750" y="946150"/>
            <a:ext cx="7589700" cy="3302100"/>
          </a:xfrm>
          <a:prstGeom prst="rect">
            <a:avLst/>
          </a:prstGeom>
          <a:noFill/>
          <a:ln>
            <a:noFill/>
          </a:ln>
        </p:spPr>
        <p:txBody>
          <a:bodyPr anchorCtr="0" anchor="ctr" bIns="91425" lIns="36575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30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20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0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200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9" name="Shape 19"/>
        <p:cNvGrpSpPr/>
        <p:nvPr/>
      </p:nvGrpSpPr>
      <p:grpSpPr>
        <a:xfrm>
          <a:off x="0" y="0"/>
          <a:ext cx="0" cy="0"/>
          <a:chOff x="0" y="0"/>
          <a:chExt cx="0" cy="0"/>
        </a:xfrm>
      </p:grpSpPr>
      <p:pic>
        <p:nvPicPr>
          <p:cNvPr id="20" name="Google Shape;20;p3"/>
          <p:cNvPicPr preferRelativeResize="0"/>
          <p:nvPr/>
        </p:nvPicPr>
        <p:blipFill rotWithShape="1">
          <a:blip r:embed="rId2">
            <a:alphaModFix/>
          </a:blip>
          <a:srcRect b="0" l="0" r="0" t="0"/>
          <a:stretch/>
        </p:blipFill>
        <p:spPr>
          <a:xfrm>
            <a:off x="889" y="499"/>
            <a:ext cx="9142220" cy="5142499"/>
          </a:xfrm>
          <a:prstGeom prst="rect">
            <a:avLst/>
          </a:prstGeom>
          <a:noFill/>
          <a:ln>
            <a:noFill/>
          </a:ln>
        </p:spPr>
      </p:pic>
      <p:sp>
        <p:nvSpPr>
          <p:cNvPr id="21" name="Google Shape;21;p3"/>
          <p:cNvSpPr txBox="1"/>
          <p:nvPr>
            <p:ph idx="1" type="subTitle"/>
          </p:nvPr>
        </p:nvSpPr>
        <p:spPr>
          <a:xfrm>
            <a:off x="1143000" y="3244850"/>
            <a:ext cx="5610000" cy="7782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800"/>
              </a:spcBef>
              <a:spcAft>
                <a:spcPts val="0"/>
              </a:spcAft>
              <a:buSzPts val="1800"/>
              <a:buNone/>
              <a:defRPr sz="1800">
                <a:solidFill>
                  <a:schemeClr val="dk1"/>
                </a:solidFill>
              </a:defRPr>
            </a:lvl1pPr>
            <a:lvl2pPr lvl="1" rtl="0" algn="ctr">
              <a:lnSpc>
                <a:spcPct val="90000"/>
              </a:lnSpc>
              <a:spcBef>
                <a:spcPts val="400"/>
              </a:spcBef>
              <a:spcAft>
                <a:spcPts val="0"/>
              </a:spcAft>
              <a:buSzPts val="1500"/>
              <a:buNone/>
              <a:defRPr sz="1500"/>
            </a:lvl2pPr>
            <a:lvl3pPr lvl="2" rtl="0" algn="ctr">
              <a:lnSpc>
                <a:spcPct val="90000"/>
              </a:lnSpc>
              <a:spcBef>
                <a:spcPts val="400"/>
              </a:spcBef>
              <a:spcAft>
                <a:spcPts val="0"/>
              </a:spcAft>
              <a:buSzPts val="1400"/>
              <a:buNone/>
              <a:defRPr sz="1400"/>
            </a:lvl3pPr>
            <a:lvl4pPr lvl="3" rtl="0" algn="ctr">
              <a:lnSpc>
                <a:spcPct val="90000"/>
              </a:lnSpc>
              <a:spcBef>
                <a:spcPts val="400"/>
              </a:spcBef>
              <a:spcAft>
                <a:spcPts val="0"/>
              </a:spcAft>
              <a:buSzPts val="1200"/>
              <a:buNone/>
              <a:defRPr sz="1200"/>
            </a:lvl4pPr>
            <a:lvl5pPr lvl="4" rtl="0" algn="ctr">
              <a:lnSpc>
                <a:spcPct val="90000"/>
              </a:lnSpc>
              <a:spcBef>
                <a:spcPts val="400"/>
              </a:spcBef>
              <a:spcAft>
                <a:spcPts val="0"/>
              </a:spcAft>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22" name="Google Shape;22;p3"/>
          <p:cNvSpPr txBox="1"/>
          <p:nvPr>
            <p:ph type="title"/>
          </p:nvPr>
        </p:nvSpPr>
        <p:spPr>
          <a:xfrm>
            <a:off x="1143000" y="1198418"/>
            <a:ext cx="5610000" cy="20463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3300"/>
              <a:buFont typeface="Open Sans SemiBold"/>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3" name="Google Shape;23;p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4" name="Google Shape;24;p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5" name="Google Shape;25;p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9" name="Shape 129"/>
        <p:cNvGrpSpPr/>
        <p:nvPr/>
      </p:nvGrpSpPr>
      <p:grpSpPr>
        <a:xfrm>
          <a:off x="0" y="0"/>
          <a:ext cx="0" cy="0"/>
          <a:chOff x="0" y="0"/>
          <a:chExt cx="0" cy="0"/>
        </a:xfrm>
      </p:grpSpPr>
      <p:sp>
        <p:nvSpPr>
          <p:cNvPr id="130" name="Google Shape;130;p21"/>
          <p:cNvSpPr txBox="1"/>
          <p:nvPr>
            <p:ph type="ctrTitle"/>
          </p:nvPr>
        </p:nvSpPr>
        <p:spPr>
          <a:xfrm>
            <a:off x="311708" y="744575"/>
            <a:ext cx="8520600" cy="2052600"/>
          </a:xfrm>
          <a:prstGeom prst="rect">
            <a:avLst/>
          </a:prstGeom>
        </p:spPr>
        <p:txBody>
          <a:bodyPr anchorCtr="0" anchor="b" bIns="34275" lIns="68575" spcFirstLastPara="1" rIns="68575" wrap="square" tIns="3427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31" name="Google Shape;131;p21"/>
          <p:cNvSpPr txBox="1"/>
          <p:nvPr>
            <p:ph idx="1" type="subTitle"/>
          </p:nvPr>
        </p:nvSpPr>
        <p:spPr>
          <a:xfrm>
            <a:off x="311700" y="2834125"/>
            <a:ext cx="8520600" cy="792600"/>
          </a:xfrm>
          <a:prstGeom prst="rect">
            <a:avLst/>
          </a:prstGeom>
        </p:spPr>
        <p:txBody>
          <a:bodyPr anchorCtr="0" anchor="t" bIns="34275" lIns="68575" spcFirstLastPara="1" rIns="68575" wrap="square" tIns="34275">
            <a:noAutofit/>
          </a:bodyPr>
          <a:lstStyle>
            <a:lvl1pPr lvl="0" rtl="0" algn="ctr">
              <a:lnSpc>
                <a:spcPct val="100000"/>
              </a:lnSpc>
              <a:spcBef>
                <a:spcPts val="800"/>
              </a:spcBef>
              <a:spcAft>
                <a:spcPts val="0"/>
              </a:spcAft>
              <a:buSzPts val="2800"/>
              <a:buNone/>
              <a:defRPr sz="2800"/>
            </a:lvl1pPr>
            <a:lvl2pPr lvl="1" rtl="0" algn="ctr">
              <a:lnSpc>
                <a:spcPct val="100000"/>
              </a:lnSpc>
              <a:spcBef>
                <a:spcPts val="40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132" name="Google Shape;132;p21"/>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Slide">
  <p:cSld name="Chart Slide">
    <p:spTree>
      <p:nvGrpSpPr>
        <p:cNvPr id="133" name="Shape 133"/>
        <p:cNvGrpSpPr/>
        <p:nvPr/>
      </p:nvGrpSpPr>
      <p:grpSpPr>
        <a:xfrm>
          <a:off x="0" y="0"/>
          <a:ext cx="0" cy="0"/>
          <a:chOff x="0" y="0"/>
          <a:chExt cx="0" cy="0"/>
        </a:xfrm>
      </p:grpSpPr>
      <p:sp>
        <p:nvSpPr>
          <p:cNvPr id="134" name="Google Shape;134;p22"/>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5" name="Google Shape;135;p22"/>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6" name="Google Shape;136;p22"/>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37" name="Google Shape;137;p22"/>
          <p:cNvSpPr/>
          <p:nvPr>
            <p:ph idx="2" type="chart"/>
          </p:nvPr>
        </p:nvSpPr>
        <p:spPr>
          <a:xfrm>
            <a:off x="666750" y="248128"/>
            <a:ext cx="7589700" cy="3237900"/>
          </a:xfrm>
          <a:prstGeom prst="rect">
            <a:avLst/>
          </a:prstGeom>
          <a:noFill/>
          <a:ln>
            <a:noFill/>
          </a:ln>
        </p:spPr>
        <p:txBody>
          <a:bodyPr anchorCtr="0" anchor="ctr" bIns="91425" lIns="36575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138" name="Google Shape;138;p22"/>
          <p:cNvSpPr txBox="1"/>
          <p:nvPr>
            <p:ph idx="1" type="body"/>
          </p:nvPr>
        </p:nvSpPr>
        <p:spPr>
          <a:xfrm>
            <a:off x="666750" y="3624264"/>
            <a:ext cx="6648600" cy="554100"/>
          </a:xfrm>
          <a:prstGeom prst="rect">
            <a:avLst/>
          </a:prstGeom>
          <a:noFill/>
          <a:ln>
            <a:noFill/>
          </a:ln>
        </p:spPr>
        <p:txBody>
          <a:bodyPr anchorCtr="0" anchor="ctr" bIns="91425" lIns="0" spcFirstLastPara="1" rIns="0" wrap="square" tIns="91425">
            <a:noAutofit/>
          </a:bodyPr>
          <a:lstStyle>
            <a:lvl1pPr indent="-342900" lvl="0" marL="457200" rtl="0" algn="l">
              <a:spcBef>
                <a:spcPts val="0"/>
              </a:spcBef>
              <a:spcAft>
                <a:spcPts val="0"/>
              </a:spcAft>
              <a:buSzPts val="1800"/>
              <a:buChar char="•"/>
              <a:defRPr/>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39" name="Google Shape;139;p22"/>
          <p:cNvSpPr txBox="1"/>
          <p:nvPr>
            <p:ph idx="3" type="body"/>
          </p:nvPr>
        </p:nvSpPr>
        <p:spPr>
          <a:xfrm>
            <a:off x="666750" y="4459128"/>
            <a:ext cx="6648600" cy="215400"/>
          </a:xfrm>
          <a:prstGeom prst="rect">
            <a:avLst/>
          </a:prstGeom>
          <a:noFill/>
          <a:ln>
            <a:noFill/>
          </a:ln>
        </p:spPr>
        <p:txBody>
          <a:bodyPr anchorCtr="0" anchor="ctr" bIns="0" lIns="182875" spcFirstLastPara="1" rIns="182875" wrap="square" tIns="0">
            <a:noAutofit/>
          </a:bodyPr>
          <a:lstStyle>
            <a:lvl1pPr indent="-317500" lvl="0" marL="457200" rtl="0" algn="l">
              <a:spcBef>
                <a:spcPts val="0"/>
              </a:spcBef>
              <a:spcAft>
                <a:spcPts val="0"/>
              </a:spcAft>
              <a:buSzPts val="1400"/>
              <a:buChar char="•"/>
              <a:defRPr sz="1400">
                <a:solidFill>
                  <a:schemeClr val="accent1"/>
                </a:solidFill>
              </a:defRPr>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rt Art no logo" showMasterSp="0">
  <p:cSld name="Smart Art no logo">
    <p:spTree>
      <p:nvGrpSpPr>
        <p:cNvPr id="140" name="Shape 140"/>
        <p:cNvGrpSpPr/>
        <p:nvPr/>
      </p:nvGrpSpPr>
      <p:grpSpPr>
        <a:xfrm>
          <a:off x="0" y="0"/>
          <a:ext cx="0" cy="0"/>
          <a:chOff x="0" y="0"/>
          <a:chExt cx="0" cy="0"/>
        </a:xfrm>
      </p:grpSpPr>
      <p:sp>
        <p:nvSpPr>
          <p:cNvPr id="141" name="Google Shape;141;p23"/>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142" name="Google Shape;142;p23"/>
          <p:cNvSpPr txBox="1"/>
          <p:nvPr>
            <p:ph idx="11" type="ftr"/>
          </p:nvPr>
        </p:nvSpPr>
        <p:spPr>
          <a:xfrm>
            <a:off x="3124200" y="4767264"/>
            <a:ext cx="2895600" cy="319200"/>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SzPts val="1100"/>
              <a:buNone/>
              <a:defRPr sz="8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143" name="Google Shape;143;p23"/>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1pPr>
            <a:lvl2pPr indent="0" lvl="1"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2pPr>
            <a:lvl3pPr indent="0" lvl="2"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3pPr>
            <a:lvl4pPr indent="0" lvl="3"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4pPr>
            <a:lvl5pPr indent="0" lvl="4"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5pPr>
            <a:lvl6pPr indent="0" lvl="5"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6pPr>
            <a:lvl7pPr indent="0" lvl="6"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7pPr>
            <a:lvl8pPr indent="0" lvl="7"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8pPr>
            <a:lvl9pPr indent="0" lvl="8"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
              <a:t>‹#›</a:t>
            </a:fld>
            <a:endParaRPr/>
          </a:p>
        </p:txBody>
      </p:sp>
      <p:sp>
        <p:nvSpPr>
          <p:cNvPr id="144" name="Google Shape;144;p23"/>
          <p:cNvSpPr txBox="1"/>
          <p:nvPr/>
        </p:nvSpPr>
        <p:spPr>
          <a:xfrm>
            <a:off x="210364" y="4870906"/>
            <a:ext cx="6038100" cy="215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 | </a:t>
            </a:r>
            <a:r>
              <a:rPr lang="en" sz="800">
                <a:solidFill>
                  <a:srgbClr val="15284B"/>
                </a:solidFill>
                <a:latin typeface="Arial Narrow"/>
                <a:ea typeface="Arial Narrow"/>
                <a:cs typeface="Arial Narrow"/>
                <a:sym typeface="Arial Narrow"/>
              </a:rPr>
              <a:t>Kansas leads the world in the success of each student</a:t>
            </a:r>
            <a:endParaRPr sz="200">
              <a:solidFill>
                <a:schemeClr val="dk1"/>
              </a:solidFill>
              <a:latin typeface="Arial Narrow"/>
              <a:ea typeface="Arial Narrow"/>
              <a:cs typeface="Arial Narrow"/>
              <a:sym typeface="Arial Narrow"/>
            </a:endParaRPr>
          </a:p>
        </p:txBody>
      </p:sp>
      <p:sp>
        <p:nvSpPr>
          <p:cNvPr id="145" name="Google Shape;145;p23"/>
          <p:cNvSpPr txBox="1"/>
          <p:nvPr>
            <p:ph type="title"/>
          </p:nvPr>
        </p:nvSpPr>
        <p:spPr>
          <a:xfrm>
            <a:off x="561975" y="486332"/>
            <a:ext cx="8020200" cy="584700"/>
          </a:xfrm>
          <a:prstGeom prst="rect">
            <a:avLst/>
          </a:prstGeom>
          <a:noFill/>
          <a:ln>
            <a:noFill/>
          </a:ln>
        </p:spPr>
        <p:txBody>
          <a:bodyPr anchorCtr="0" anchor="b" bIns="0" lIns="0" spcFirstLastPara="1" rIns="91425" wrap="square" tIns="91425">
            <a:noAutofit/>
          </a:bodyPr>
          <a:lstStyle>
            <a:lvl1pPr lvl="0" marR="0" rtl="0" algn="l">
              <a:spcBef>
                <a:spcPts val="0"/>
              </a:spcBef>
              <a:spcAft>
                <a:spcPts val="0"/>
              </a:spcAft>
              <a:buClr>
                <a:schemeClr val="dk1"/>
              </a:buClr>
              <a:buSzPts val="3200"/>
              <a:buFont typeface="Arial Narrow"/>
              <a:buNone/>
              <a:defRPr b="0" i="0" sz="3200" u="none" cap="none" strike="noStrike">
                <a:solidFill>
                  <a:schemeClr val="dk1"/>
                </a:solidFill>
                <a:latin typeface="Arial Narrow"/>
                <a:ea typeface="Arial Narrow"/>
                <a:cs typeface="Arial Narrow"/>
                <a:sym typeface="Arial Narrow"/>
              </a:defRPr>
            </a:lvl1pPr>
            <a:lvl2pPr lvl="1" rtl="0">
              <a:spcBef>
                <a:spcPts val="0"/>
              </a:spcBef>
              <a:spcAft>
                <a:spcPts val="0"/>
              </a:spcAft>
              <a:buSzPts val="1100"/>
              <a:buNone/>
              <a:defRPr sz="1800"/>
            </a:lvl2pPr>
            <a:lvl3pPr lvl="2" rtl="0">
              <a:spcBef>
                <a:spcPts val="0"/>
              </a:spcBef>
              <a:spcAft>
                <a:spcPts val="0"/>
              </a:spcAft>
              <a:buSzPts val="1100"/>
              <a:buNone/>
              <a:defRPr sz="1800"/>
            </a:lvl3pPr>
            <a:lvl4pPr lvl="3" rtl="0">
              <a:spcBef>
                <a:spcPts val="0"/>
              </a:spcBef>
              <a:spcAft>
                <a:spcPts val="0"/>
              </a:spcAft>
              <a:buSzPts val="1100"/>
              <a:buNone/>
              <a:defRPr sz="1800"/>
            </a:lvl4pPr>
            <a:lvl5pPr lvl="4" rtl="0">
              <a:spcBef>
                <a:spcPts val="0"/>
              </a:spcBef>
              <a:spcAft>
                <a:spcPts val="0"/>
              </a:spcAft>
              <a:buSzPts val="1100"/>
              <a:buNone/>
              <a:defRPr sz="1800"/>
            </a:lvl5pPr>
            <a:lvl6pPr lvl="5" rtl="0">
              <a:spcBef>
                <a:spcPts val="0"/>
              </a:spcBef>
              <a:spcAft>
                <a:spcPts val="0"/>
              </a:spcAft>
              <a:buSzPts val="1100"/>
              <a:buNone/>
              <a:defRPr sz="1800"/>
            </a:lvl6pPr>
            <a:lvl7pPr lvl="6" rtl="0">
              <a:spcBef>
                <a:spcPts val="0"/>
              </a:spcBef>
              <a:spcAft>
                <a:spcPts val="0"/>
              </a:spcAft>
              <a:buSzPts val="1100"/>
              <a:buNone/>
              <a:defRPr sz="1800"/>
            </a:lvl7pPr>
            <a:lvl8pPr lvl="7" rtl="0">
              <a:spcBef>
                <a:spcPts val="0"/>
              </a:spcBef>
              <a:spcAft>
                <a:spcPts val="0"/>
              </a:spcAft>
              <a:buSzPts val="1100"/>
              <a:buNone/>
              <a:defRPr sz="1800"/>
            </a:lvl8pPr>
            <a:lvl9pPr lvl="8" rtl="0">
              <a:spcBef>
                <a:spcPts val="0"/>
              </a:spcBef>
              <a:spcAft>
                <a:spcPts val="0"/>
              </a:spcAft>
              <a:buSzPts val="1100"/>
              <a:buNone/>
              <a:defRPr sz="1800"/>
            </a:lvl9pPr>
          </a:lstStyle>
          <a:p/>
        </p:txBody>
      </p:sp>
      <p:sp>
        <p:nvSpPr>
          <p:cNvPr id="146" name="Google Shape;146;p23"/>
          <p:cNvSpPr/>
          <p:nvPr>
            <p:ph idx="2" type="dgm"/>
          </p:nvPr>
        </p:nvSpPr>
        <p:spPr>
          <a:xfrm>
            <a:off x="561975" y="1174748"/>
            <a:ext cx="8020200" cy="3378900"/>
          </a:xfrm>
          <a:prstGeom prst="rect">
            <a:avLst/>
          </a:prstGeom>
          <a:noFill/>
          <a:ln>
            <a:noFill/>
          </a:ln>
        </p:spPr>
        <p:txBody>
          <a:bodyPr anchorCtr="0" anchor="ctr" bIns="91425" lIns="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header Slide Option" showMasterSp="0">
  <p:cSld name="Subheader Slide Option">
    <p:spTree>
      <p:nvGrpSpPr>
        <p:cNvPr id="147" name="Shape 147"/>
        <p:cNvGrpSpPr/>
        <p:nvPr/>
      </p:nvGrpSpPr>
      <p:grpSpPr>
        <a:xfrm>
          <a:off x="0" y="0"/>
          <a:ext cx="0" cy="0"/>
          <a:chOff x="0" y="0"/>
          <a:chExt cx="0" cy="0"/>
        </a:xfrm>
      </p:grpSpPr>
      <p:sp>
        <p:nvSpPr>
          <p:cNvPr id="148" name="Google Shape;148;p24"/>
          <p:cNvSpPr txBox="1"/>
          <p:nvPr>
            <p:ph type="title"/>
          </p:nvPr>
        </p:nvSpPr>
        <p:spPr>
          <a:xfrm>
            <a:off x="609600" y="476428"/>
            <a:ext cx="7848600" cy="677100"/>
          </a:xfrm>
          <a:prstGeom prst="rect">
            <a:avLst/>
          </a:prstGeom>
          <a:noFill/>
          <a:ln>
            <a:noFill/>
          </a:ln>
        </p:spPr>
        <p:txBody>
          <a:bodyPr anchorCtr="0" anchor="b" bIns="0" lIns="365750" spcFirstLastPara="1" rIns="0" wrap="square" tIns="182875">
            <a:noAutofit/>
          </a:bodyPr>
          <a:lstStyle>
            <a:lvl1pPr lvl="0" rtl="0" algn="l">
              <a:spcBef>
                <a:spcPts val="0"/>
              </a:spcBef>
              <a:spcAft>
                <a:spcPts val="0"/>
              </a:spcAft>
              <a:buClr>
                <a:schemeClr val="dk1"/>
              </a:buClr>
              <a:buSzPts val="3200"/>
              <a:buFont typeface="Arial Narrow"/>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49" name="Google Shape;149;p24"/>
          <p:cNvSpPr txBox="1"/>
          <p:nvPr>
            <p:ph idx="1" type="body"/>
          </p:nvPr>
        </p:nvSpPr>
        <p:spPr>
          <a:xfrm>
            <a:off x="609600" y="1179552"/>
            <a:ext cx="7848600" cy="554100"/>
          </a:xfrm>
          <a:prstGeom prst="rect">
            <a:avLst/>
          </a:prstGeom>
          <a:noFill/>
          <a:ln>
            <a:noFill/>
          </a:ln>
        </p:spPr>
        <p:txBody>
          <a:bodyPr anchorCtr="0" anchor="t" bIns="182875" lIns="365750" spcFirstLastPara="1" rIns="365750" wrap="square" tIns="0">
            <a:noAutofit/>
          </a:bodyPr>
          <a:lstStyle>
            <a:lvl1pPr indent="-228600" lvl="0" marL="457200" rtl="0" algn="l">
              <a:spcBef>
                <a:spcPts val="0"/>
              </a:spcBef>
              <a:spcAft>
                <a:spcPts val="0"/>
              </a:spcAft>
              <a:buSzPts val="2400"/>
              <a:buNone/>
              <a:defRPr b="0" sz="2400">
                <a:solidFill>
                  <a:schemeClr val="accent3"/>
                </a:solidFill>
                <a:latin typeface="Arial Narrow"/>
                <a:ea typeface="Arial Narrow"/>
                <a:cs typeface="Arial Narrow"/>
                <a:sym typeface="Arial Narrow"/>
              </a:defRPr>
            </a:lvl1pPr>
            <a:lvl2pPr indent="-228600" lvl="1" marL="914400" rtl="0" algn="l">
              <a:spcBef>
                <a:spcPts val="600"/>
              </a:spcBef>
              <a:spcAft>
                <a:spcPts val="0"/>
              </a:spcAft>
              <a:buSzPts val="1900"/>
              <a:buNone/>
              <a:defRPr b="1" sz="2000"/>
            </a:lvl2pPr>
            <a:lvl3pPr indent="-228600" lvl="2" marL="1371600" rtl="0" algn="l">
              <a:spcBef>
                <a:spcPts val="600"/>
              </a:spcBef>
              <a:spcAft>
                <a:spcPts val="0"/>
              </a:spcAft>
              <a:buSzPts val="1620"/>
              <a:buNone/>
              <a:defRPr b="1" sz="1800"/>
            </a:lvl3pPr>
            <a:lvl4pPr indent="-228600" lvl="3" marL="1828800" rtl="0" algn="l">
              <a:spcBef>
                <a:spcPts val="600"/>
              </a:spcBef>
              <a:spcAft>
                <a:spcPts val="0"/>
              </a:spcAft>
              <a:buSzPts val="1360"/>
              <a:buNone/>
              <a:defRPr b="1" sz="1600"/>
            </a:lvl4pPr>
            <a:lvl5pPr indent="-228600" lvl="4" marL="2286000" rtl="0" algn="l">
              <a:spcBef>
                <a:spcPts val="600"/>
              </a:spcBef>
              <a:spcAft>
                <a:spcPts val="0"/>
              </a:spcAft>
              <a:buSzPts val="1280"/>
              <a:buNone/>
              <a:defRPr b="1" sz="1600"/>
            </a:lvl5pPr>
            <a:lvl6pPr indent="-228600" lvl="5" marL="2743200" rtl="0" algn="l">
              <a:spcBef>
                <a:spcPts val="60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150" name="Google Shape;150;p24"/>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atin typeface="Century Gothic"/>
                <a:ea typeface="Century Gothic"/>
                <a:cs typeface="Century Gothic"/>
                <a:sym typeface="Century Gothic"/>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1" name="Google Shape;151;p24"/>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2" name="Google Shape;152;p24"/>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53" name="Google Shape;153;p24"/>
          <p:cNvSpPr txBox="1"/>
          <p:nvPr/>
        </p:nvSpPr>
        <p:spPr>
          <a:xfrm>
            <a:off x="210364" y="4886295"/>
            <a:ext cx="4361700" cy="200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a:t>
            </a:r>
            <a:endParaRPr i="1" sz="700">
              <a:solidFill>
                <a:schemeClr val="dk2"/>
              </a:solidFill>
              <a:latin typeface="Arial Narrow"/>
              <a:ea typeface="Arial Narrow"/>
              <a:cs typeface="Arial Narrow"/>
              <a:sym typeface="Arial Narrow"/>
            </a:endParaRPr>
          </a:p>
        </p:txBody>
      </p:sp>
      <p:pic>
        <p:nvPicPr>
          <p:cNvPr id="154" name="Google Shape;154;p24"/>
          <p:cNvPicPr preferRelativeResize="0"/>
          <p:nvPr/>
        </p:nvPicPr>
        <p:blipFill rotWithShape="1">
          <a:blip r:embed="rId2">
            <a:alphaModFix/>
          </a:blip>
          <a:srcRect b="0" l="0" r="0" t="0"/>
          <a:stretch/>
        </p:blipFill>
        <p:spPr>
          <a:xfrm>
            <a:off x="7141107" y="4095750"/>
            <a:ext cx="1545693" cy="914400"/>
          </a:xfrm>
          <a:prstGeom prst="rect">
            <a:avLst/>
          </a:prstGeom>
          <a:noFill/>
          <a:ln>
            <a:noFill/>
          </a:ln>
        </p:spPr>
      </p:pic>
      <p:sp>
        <p:nvSpPr>
          <p:cNvPr id="155" name="Google Shape;155;p24"/>
          <p:cNvSpPr txBox="1"/>
          <p:nvPr>
            <p:ph idx="2" type="body"/>
          </p:nvPr>
        </p:nvSpPr>
        <p:spPr>
          <a:xfrm>
            <a:off x="609600" y="1809750"/>
            <a:ext cx="7848600" cy="2286000"/>
          </a:xfrm>
          <a:prstGeom prst="rect">
            <a:avLst/>
          </a:prstGeom>
          <a:blipFill rotWithShape="1">
            <a:blip r:embed="rId3">
              <a:alphaModFix/>
            </a:blip>
            <a:stretch>
              <a:fillRect b="0" l="0" r="0" t="0"/>
            </a:stretch>
          </a:blipFill>
          <a:ln>
            <a:noFill/>
          </a:ln>
        </p:spPr>
        <p:txBody>
          <a:bodyPr anchorCtr="0" anchor="ctr" bIns="91425" lIns="365750" spcFirstLastPara="1" rIns="365750" wrap="square" tIns="182875">
            <a:noAutofit/>
          </a:bodyPr>
          <a:lstStyle>
            <a:lvl1pPr indent="-342900" lvl="0" marL="457200" rtl="0" algn="l">
              <a:spcBef>
                <a:spcPts val="0"/>
              </a:spcBef>
              <a:spcAft>
                <a:spcPts val="0"/>
              </a:spcAft>
              <a:buSzPts val="1800"/>
              <a:buChar char="•"/>
              <a:defRPr/>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Slide w/ Text">
  <p:cSld name="Main Slide w/ Text">
    <p:spTree>
      <p:nvGrpSpPr>
        <p:cNvPr id="156" name="Shape 156"/>
        <p:cNvGrpSpPr/>
        <p:nvPr/>
      </p:nvGrpSpPr>
      <p:grpSpPr>
        <a:xfrm>
          <a:off x="0" y="0"/>
          <a:ext cx="0" cy="0"/>
          <a:chOff x="0" y="0"/>
          <a:chExt cx="0" cy="0"/>
        </a:xfrm>
      </p:grpSpPr>
      <p:sp>
        <p:nvSpPr>
          <p:cNvPr id="157" name="Google Shape;157;p25"/>
          <p:cNvSpPr txBox="1"/>
          <p:nvPr>
            <p:ph idx="1" type="body"/>
          </p:nvPr>
        </p:nvSpPr>
        <p:spPr>
          <a:xfrm>
            <a:off x="544200" y="953681"/>
            <a:ext cx="8055600" cy="3362700"/>
          </a:xfrm>
          <a:prstGeom prst="rect">
            <a:avLst/>
          </a:prstGeom>
          <a:blipFill rotWithShape="1">
            <a:blip r:embed="rId2">
              <a:alphaModFix/>
            </a:blip>
            <a:stretch>
              <a:fillRect b="0" l="0" r="0" t="0"/>
            </a:stretch>
          </a:blipFill>
          <a:ln>
            <a:noFill/>
          </a:ln>
        </p:spPr>
        <p:txBody>
          <a:bodyPr anchorCtr="0" anchor="t" bIns="91425" lIns="91425" spcFirstLastPara="1" rIns="91425" wrap="square" tIns="91425">
            <a:noAutofit/>
          </a:bodyPr>
          <a:lstStyle>
            <a:lvl1pPr indent="-508000" lvl="0" marL="457200" marR="0" rtl="0" algn="l">
              <a:spcBef>
                <a:spcPts val="1000"/>
              </a:spcBef>
              <a:spcAft>
                <a:spcPts val="0"/>
              </a:spcAft>
              <a:buClr>
                <a:srgbClr val="434343"/>
              </a:buClr>
              <a:buSzPts val="4400"/>
              <a:buFont typeface="Roboto"/>
              <a:buChar char="•"/>
              <a:defRPr b="0" i="0" sz="4400" u="none" cap="none" strike="noStrike">
                <a:solidFill>
                  <a:srgbClr val="434343"/>
                </a:solidFill>
                <a:latin typeface="Roboto"/>
                <a:ea typeface="Roboto"/>
                <a:cs typeface="Roboto"/>
                <a:sym typeface="Roboto"/>
              </a:defRPr>
            </a:lvl1pPr>
            <a:lvl2pPr indent="-381000" lvl="1" marL="914400" marR="0" rtl="0" algn="l">
              <a:spcBef>
                <a:spcPts val="500"/>
              </a:spcBef>
              <a:spcAft>
                <a:spcPts val="0"/>
              </a:spcAft>
              <a:buClr>
                <a:srgbClr val="434343"/>
              </a:buClr>
              <a:buSzPts val="2400"/>
              <a:buFont typeface="Roboto"/>
              <a:buChar char="⎻"/>
              <a:defRPr b="0" i="0" sz="2400" u="none" cap="none" strike="noStrike">
                <a:solidFill>
                  <a:srgbClr val="434343"/>
                </a:solidFill>
                <a:latin typeface="Roboto"/>
                <a:ea typeface="Roboto"/>
                <a:cs typeface="Roboto"/>
                <a:sym typeface="Roboto"/>
              </a:defRPr>
            </a:lvl2pPr>
            <a:lvl3pPr indent="-355600" lvl="2" marL="1371600" marR="0" rtl="0" algn="l">
              <a:spcBef>
                <a:spcPts val="500"/>
              </a:spcBef>
              <a:spcAft>
                <a:spcPts val="0"/>
              </a:spcAft>
              <a:buClr>
                <a:srgbClr val="434343"/>
              </a:buClr>
              <a:buSzPts val="2000"/>
              <a:buFont typeface="Roboto"/>
              <a:buChar char="•"/>
              <a:defRPr b="0" i="0" sz="2400" u="none" cap="none" strike="noStrike">
                <a:solidFill>
                  <a:srgbClr val="434343"/>
                </a:solidFill>
                <a:latin typeface="Roboto"/>
                <a:ea typeface="Roboto"/>
                <a:cs typeface="Roboto"/>
                <a:sym typeface="Roboto"/>
              </a:defRPr>
            </a:lvl3pPr>
            <a:lvl4pPr indent="-342900" lvl="3" marL="1828800" marR="0" rtl="0" algn="l">
              <a:spcBef>
                <a:spcPts val="500"/>
              </a:spcBef>
              <a:spcAft>
                <a:spcPts val="0"/>
              </a:spcAft>
              <a:buClr>
                <a:srgbClr val="434343"/>
              </a:buClr>
              <a:buSzPts val="1800"/>
              <a:buFont typeface="Roboto"/>
              <a:buChar char="•"/>
              <a:defRPr b="0" i="0" sz="2400" u="none" cap="none" strike="noStrike">
                <a:solidFill>
                  <a:srgbClr val="434343"/>
                </a:solidFill>
                <a:latin typeface="Roboto"/>
                <a:ea typeface="Roboto"/>
                <a:cs typeface="Roboto"/>
                <a:sym typeface="Roboto"/>
              </a:defRPr>
            </a:lvl4pPr>
            <a:lvl5pPr indent="-342900" lvl="4" marL="2286000" marR="0" rtl="0" algn="l">
              <a:spcBef>
                <a:spcPts val="500"/>
              </a:spcBef>
              <a:spcAft>
                <a:spcPts val="0"/>
              </a:spcAft>
              <a:buClr>
                <a:srgbClr val="434343"/>
              </a:buClr>
              <a:buSzPts val="1800"/>
              <a:buFont typeface="Roboto"/>
              <a:buChar char="•"/>
              <a:defRPr b="0" i="0" sz="2400" u="none" cap="none" strike="noStrike">
                <a:solidFill>
                  <a:srgbClr val="434343"/>
                </a:solidFill>
                <a:latin typeface="Roboto"/>
                <a:ea typeface="Roboto"/>
                <a:cs typeface="Roboto"/>
                <a:sym typeface="Roboto"/>
              </a:defRPr>
            </a:lvl5pPr>
            <a:lvl6pPr indent="-342900" lvl="5" marL="2743200" marR="0" rtl="0" algn="l">
              <a:spcBef>
                <a:spcPts val="500"/>
              </a:spcBef>
              <a:spcAft>
                <a:spcPts val="0"/>
              </a:spcAft>
              <a:buClr>
                <a:srgbClr val="434343"/>
              </a:buClr>
              <a:buSzPts val="1800"/>
              <a:buFont typeface="Roboto"/>
              <a:buChar char="•"/>
              <a:defRPr b="0" i="0" sz="2000" u="none" cap="none" strike="noStrike">
                <a:solidFill>
                  <a:srgbClr val="434343"/>
                </a:solidFill>
                <a:latin typeface="Roboto"/>
                <a:ea typeface="Roboto"/>
                <a:cs typeface="Roboto"/>
                <a:sym typeface="Roboto"/>
              </a:defRPr>
            </a:lvl6pPr>
            <a:lvl7pPr indent="-342900" lvl="6" marL="3200400" marR="0" rtl="0" algn="l">
              <a:spcBef>
                <a:spcPts val="500"/>
              </a:spcBef>
              <a:spcAft>
                <a:spcPts val="0"/>
              </a:spcAft>
              <a:buClr>
                <a:srgbClr val="434343"/>
              </a:buClr>
              <a:buSzPts val="1800"/>
              <a:buFont typeface="Roboto"/>
              <a:buChar char="•"/>
              <a:defRPr b="0" i="0" sz="2000" u="none" cap="none" strike="noStrike">
                <a:solidFill>
                  <a:srgbClr val="434343"/>
                </a:solidFill>
                <a:latin typeface="Roboto"/>
                <a:ea typeface="Roboto"/>
                <a:cs typeface="Roboto"/>
                <a:sym typeface="Roboto"/>
              </a:defRPr>
            </a:lvl7pPr>
            <a:lvl8pPr indent="-342900" lvl="7" marL="3657600" marR="0" rtl="0" algn="l">
              <a:spcBef>
                <a:spcPts val="500"/>
              </a:spcBef>
              <a:spcAft>
                <a:spcPts val="0"/>
              </a:spcAft>
              <a:buClr>
                <a:srgbClr val="434343"/>
              </a:buClr>
              <a:buSzPts val="1800"/>
              <a:buFont typeface="Roboto"/>
              <a:buChar char="•"/>
              <a:defRPr b="0" i="0" sz="2000" u="none" cap="none" strike="noStrike">
                <a:solidFill>
                  <a:srgbClr val="434343"/>
                </a:solidFill>
                <a:latin typeface="Roboto"/>
                <a:ea typeface="Roboto"/>
                <a:cs typeface="Roboto"/>
                <a:sym typeface="Roboto"/>
              </a:defRPr>
            </a:lvl8pPr>
            <a:lvl9pPr indent="-342900" lvl="8" marL="4114800" marR="0" rtl="0" algn="l">
              <a:spcBef>
                <a:spcPts val="500"/>
              </a:spcBef>
              <a:spcAft>
                <a:spcPts val="0"/>
              </a:spcAft>
              <a:buClr>
                <a:srgbClr val="434343"/>
              </a:buClr>
              <a:buSzPts val="1800"/>
              <a:buFont typeface="Roboto"/>
              <a:buChar char="•"/>
              <a:defRPr b="0" i="0" sz="2000" u="none" cap="none" strike="noStrike">
                <a:solidFill>
                  <a:srgbClr val="434343"/>
                </a:solidFill>
                <a:latin typeface="Roboto"/>
                <a:ea typeface="Roboto"/>
                <a:cs typeface="Roboto"/>
                <a:sym typeface="Roboto"/>
              </a:defRPr>
            </a:lvl9pPr>
          </a:lstStyle>
          <a:p/>
        </p:txBody>
      </p:sp>
      <p:sp>
        <p:nvSpPr>
          <p:cNvPr id="158" name="Google Shape;158;p25"/>
          <p:cNvSpPr txBox="1"/>
          <p:nvPr>
            <p:ph type="title"/>
          </p:nvPr>
        </p:nvSpPr>
        <p:spPr>
          <a:xfrm>
            <a:off x="107050" y="50979"/>
            <a:ext cx="8803500" cy="6759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Clr>
                <a:srgbClr val="666666"/>
              </a:buClr>
              <a:buSzPts val="4000"/>
              <a:buFont typeface="Roboto"/>
              <a:buNone/>
              <a:defRPr b="0" i="0" sz="4000" u="none" cap="none" strike="noStrike">
                <a:solidFill>
                  <a:srgbClr val="666666"/>
                </a:solidFill>
                <a:latin typeface="Roboto"/>
                <a:ea typeface="Roboto"/>
                <a:cs typeface="Roboto"/>
                <a:sym typeface="Roboto"/>
              </a:defRPr>
            </a:lvl1pPr>
            <a:lvl2pPr lvl="1" rtl="0">
              <a:spcBef>
                <a:spcPts val="0"/>
              </a:spcBef>
              <a:spcAft>
                <a:spcPts val="0"/>
              </a:spcAft>
              <a:buSzPts val="4800"/>
              <a:buFont typeface="Roboto"/>
              <a:buNone/>
              <a:defRPr sz="4800">
                <a:latin typeface="Roboto"/>
                <a:ea typeface="Roboto"/>
                <a:cs typeface="Roboto"/>
                <a:sym typeface="Roboto"/>
              </a:defRPr>
            </a:lvl2pPr>
            <a:lvl3pPr lvl="2" rtl="0">
              <a:spcBef>
                <a:spcPts val="0"/>
              </a:spcBef>
              <a:spcAft>
                <a:spcPts val="0"/>
              </a:spcAft>
              <a:buSzPts val="4800"/>
              <a:buFont typeface="Roboto"/>
              <a:buNone/>
              <a:defRPr sz="4800">
                <a:latin typeface="Roboto"/>
                <a:ea typeface="Roboto"/>
                <a:cs typeface="Roboto"/>
                <a:sym typeface="Roboto"/>
              </a:defRPr>
            </a:lvl3pPr>
            <a:lvl4pPr lvl="3" rtl="0">
              <a:spcBef>
                <a:spcPts val="0"/>
              </a:spcBef>
              <a:spcAft>
                <a:spcPts val="0"/>
              </a:spcAft>
              <a:buSzPts val="4800"/>
              <a:buFont typeface="Roboto"/>
              <a:buNone/>
              <a:defRPr sz="4800">
                <a:latin typeface="Roboto"/>
                <a:ea typeface="Roboto"/>
                <a:cs typeface="Roboto"/>
                <a:sym typeface="Roboto"/>
              </a:defRPr>
            </a:lvl4pPr>
            <a:lvl5pPr lvl="4" rtl="0">
              <a:spcBef>
                <a:spcPts val="0"/>
              </a:spcBef>
              <a:spcAft>
                <a:spcPts val="0"/>
              </a:spcAft>
              <a:buSzPts val="4800"/>
              <a:buFont typeface="Roboto"/>
              <a:buNone/>
              <a:defRPr sz="4800">
                <a:latin typeface="Roboto"/>
                <a:ea typeface="Roboto"/>
                <a:cs typeface="Roboto"/>
                <a:sym typeface="Roboto"/>
              </a:defRPr>
            </a:lvl5pPr>
            <a:lvl6pPr lvl="5" rtl="0">
              <a:spcBef>
                <a:spcPts val="0"/>
              </a:spcBef>
              <a:spcAft>
                <a:spcPts val="0"/>
              </a:spcAft>
              <a:buSzPts val="4800"/>
              <a:buFont typeface="Roboto"/>
              <a:buNone/>
              <a:defRPr sz="4800">
                <a:latin typeface="Roboto"/>
                <a:ea typeface="Roboto"/>
                <a:cs typeface="Roboto"/>
                <a:sym typeface="Roboto"/>
              </a:defRPr>
            </a:lvl6pPr>
            <a:lvl7pPr lvl="6" rtl="0">
              <a:spcBef>
                <a:spcPts val="0"/>
              </a:spcBef>
              <a:spcAft>
                <a:spcPts val="0"/>
              </a:spcAft>
              <a:buSzPts val="4800"/>
              <a:buFont typeface="Roboto"/>
              <a:buNone/>
              <a:defRPr sz="4800">
                <a:latin typeface="Roboto"/>
                <a:ea typeface="Roboto"/>
                <a:cs typeface="Roboto"/>
                <a:sym typeface="Roboto"/>
              </a:defRPr>
            </a:lvl7pPr>
            <a:lvl8pPr lvl="7" rtl="0">
              <a:spcBef>
                <a:spcPts val="0"/>
              </a:spcBef>
              <a:spcAft>
                <a:spcPts val="0"/>
              </a:spcAft>
              <a:buSzPts val="4800"/>
              <a:buFont typeface="Roboto"/>
              <a:buNone/>
              <a:defRPr sz="4800">
                <a:latin typeface="Roboto"/>
                <a:ea typeface="Roboto"/>
                <a:cs typeface="Roboto"/>
                <a:sym typeface="Roboto"/>
              </a:defRPr>
            </a:lvl8pPr>
            <a:lvl9pPr lvl="8" rtl="0">
              <a:spcBef>
                <a:spcPts val="0"/>
              </a:spcBef>
              <a:spcAft>
                <a:spcPts val="0"/>
              </a:spcAft>
              <a:buSzPts val="4800"/>
              <a:buFont typeface="Roboto"/>
              <a:buNone/>
              <a:defRPr sz="4800">
                <a:latin typeface="Roboto"/>
                <a:ea typeface="Roboto"/>
                <a:cs typeface="Roboto"/>
                <a:sym typeface="Roboto"/>
              </a:defRPr>
            </a:lvl9pPr>
          </a:lstStyle>
          <a:p/>
        </p:txBody>
      </p:sp>
      <p:sp>
        <p:nvSpPr>
          <p:cNvPr id="159" name="Google Shape;159;p25"/>
          <p:cNvSpPr txBox="1"/>
          <p:nvPr>
            <p:ph idx="12" type="sldNum"/>
          </p:nvPr>
        </p:nvSpPr>
        <p:spPr>
          <a:xfrm>
            <a:off x="8595309" y="4766895"/>
            <a:ext cx="548700" cy="393600"/>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1pPr>
            <a:lvl2pPr indent="0" lvl="1"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2pPr>
            <a:lvl3pPr indent="0" lvl="2"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3pPr>
            <a:lvl4pPr indent="0" lvl="3"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4pPr>
            <a:lvl5pPr indent="0" lvl="4"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5pPr>
            <a:lvl6pPr indent="0" lvl="5"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6pPr>
            <a:lvl7pPr indent="0" lvl="6"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7pPr>
            <a:lvl8pPr indent="0" lvl="7"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8pPr>
            <a:lvl9pPr indent="0" lvl="8"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 section" showMasterSp="0">
  <p:cSld name="Icon section">
    <p:spTree>
      <p:nvGrpSpPr>
        <p:cNvPr id="160" name="Shape 160"/>
        <p:cNvGrpSpPr/>
        <p:nvPr/>
      </p:nvGrpSpPr>
      <p:grpSpPr>
        <a:xfrm>
          <a:off x="0" y="0"/>
          <a:ext cx="0" cy="0"/>
          <a:chOff x="0" y="0"/>
          <a:chExt cx="0" cy="0"/>
        </a:xfrm>
      </p:grpSpPr>
      <p:sp>
        <p:nvSpPr>
          <p:cNvPr id="161" name="Google Shape;161;p26"/>
          <p:cNvSpPr/>
          <p:nvPr/>
        </p:nvSpPr>
        <p:spPr>
          <a:xfrm>
            <a:off x="-76200" y="-114300"/>
            <a:ext cx="2971800" cy="5372100"/>
          </a:xfrm>
          <a:prstGeom prst="rect">
            <a:avLst/>
          </a:prstGeom>
          <a:solidFill>
            <a:srgbClr val="B2B2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sp>
        <p:nvSpPr>
          <p:cNvPr id="162" name="Google Shape;162;p26"/>
          <p:cNvSpPr txBox="1"/>
          <p:nvPr>
            <p:ph type="title"/>
          </p:nvPr>
        </p:nvSpPr>
        <p:spPr>
          <a:xfrm>
            <a:off x="2971799" y="590550"/>
            <a:ext cx="5181600" cy="584700"/>
          </a:xfrm>
          <a:prstGeom prst="rect">
            <a:avLst/>
          </a:prstGeom>
          <a:noFill/>
          <a:ln>
            <a:noFill/>
          </a:ln>
        </p:spPr>
        <p:txBody>
          <a:bodyPr anchorCtr="0" anchor="b" bIns="0" lIns="365750" spcFirstLastPara="1" rIns="91425" wrap="square" tIns="91425">
            <a:noAutofit/>
          </a:bodyPr>
          <a:lstStyle>
            <a:lvl1pPr lvl="0" rtl="0" algn="l">
              <a:spcBef>
                <a:spcPts val="0"/>
              </a:spcBef>
              <a:spcAft>
                <a:spcPts val="0"/>
              </a:spcAft>
              <a:buClr>
                <a:schemeClr val="dk1"/>
              </a:buClr>
              <a:buSzPts val="18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63" name="Google Shape;163;p26"/>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4" name="Google Shape;164;p26"/>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5" name="Google Shape;165;p26"/>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66" name="Google Shape;166;p26"/>
          <p:cNvSpPr/>
          <p:nvPr>
            <p:ph idx="2" type="pic"/>
          </p:nvPr>
        </p:nvSpPr>
        <p:spPr>
          <a:xfrm>
            <a:off x="666749" y="1428750"/>
            <a:ext cx="2152500" cy="2057400"/>
          </a:xfrm>
          <a:prstGeom prst="rect">
            <a:avLst/>
          </a:prstGeom>
          <a:noFill/>
          <a:ln>
            <a:noFill/>
          </a:ln>
        </p:spPr>
        <p:txBody>
          <a:bodyPr anchorCtr="0" anchor="ctr" bIns="91425" lIns="36575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167" name="Google Shape;167;p26"/>
          <p:cNvSpPr txBox="1"/>
          <p:nvPr>
            <p:ph idx="1" type="body"/>
          </p:nvPr>
        </p:nvSpPr>
        <p:spPr>
          <a:xfrm>
            <a:off x="2971800" y="2262113"/>
            <a:ext cx="5181600" cy="1000200"/>
          </a:xfrm>
          <a:prstGeom prst="rect">
            <a:avLst/>
          </a:prstGeom>
          <a:blipFill rotWithShape="1">
            <a:blip r:embed="rId2">
              <a:alphaModFix/>
            </a:blip>
            <a:stretch>
              <a:fillRect b="0" l="0" r="0" t="0"/>
            </a:stretch>
          </a:blipFill>
          <a:ln>
            <a:noFill/>
          </a:ln>
        </p:spPr>
        <p:txBody>
          <a:bodyPr anchorCtr="0" anchor="ctr" bIns="91425" lIns="365750" spcFirstLastPara="1" rIns="365750" wrap="square" tIns="91425">
            <a:noAutofit/>
          </a:bodyPr>
          <a:lstStyle>
            <a:lvl1pPr indent="-342900" lvl="0" marL="457200" rtl="0" algn="l">
              <a:spcBef>
                <a:spcPts val="0"/>
              </a:spcBef>
              <a:spcAft>
                <a:spcPts val="0"/>
              </a:spcAft>
              <a:buSzPts val="1800"/>
              <a:buChar char="•"/>
              <a:defRPr/>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68" name="Google Shape;168;p26"/>
          <p:cNvSpPr txBox="1"/>
          <p:nvPr/>
        </p:nvSpPr>
        <p:spPr>
          <a:xfrm>
            <a:off x="210364" y="4886295"/>
            <a:ext cx="4361700" cy="200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a:t>
            </a:r>
            <a:endParaRPr i="1" sz="700">
              <a:solidFill>
                <a:schemeClr val="dk2"/>
              </a:solidFill>
              <a:latin typeface="Arial Narrow"/>
              <a:ea typeface="Arial Narrow"/>
              <a:cs typeface="Arial Narrow"/>
              <a:sym typeface="Arial Narrow"/>
            </a:endParaRPr>
          </a:p>
        </p:txBody>
      </p:sp>
      <p:pic>
        <p:nvPicPr>
          <p:cNvPr id="169" name="Google Shape;169;p26"/>
          <p:cNvPicPr preferRelativeResize="0"/>
          <p:nvPr/>
        </p:nvPicPr>
        <p:blipFill rotWithShape="1">
          <a:blip r:embed="rId3">
            <a:alphaModFix/>
          </a:blip>
          <a:srcRect b="0" l="0" r="0" t="0"/>
          <a:stretch/>
        </p:blipFill>
        <p:spPr>
          <a:xfrm>
            <a:off x="7369707" y="4095750"/>
            <a:ext cx="1545693" cy="9144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Slide" showMasterSp="0">
  <p:cSld name="Video Slide">
    <p:spTree>
      <p:nvGrpSpPr>
        <p:cNvPr id="170" name="Shape 170"/>
        <p:cNvGrpSpPr/>
        <p:nvPr/>
      </p:nvGrpSpPr>
      <p:grpSpPr>
        <a:xfrm>
          <a:off x="0" y="0"/>
          <a:ext cx="0" cy="0"/>
          <a:chOff x="0" y="0"/>
          <a:chExt cx="0" cy="0"/>
        </a:xfrm>
      </p:grpSpPr>
      <p:sp>
        <p:nvSpPr>
          <p:cNvPr id="171" name="Google Shape;171;p27"/>
          <p:cNvSpPr/>
          <p:nvPr>
            <p:ph idx="2" type="media"/>
          </p:nvPr>
        </p:nvSpPr>
        <p:spPr>
          <a:xfrm>
            <a:off x="571500" y="57150"/>
            <a:ext cx="8001000" cy="4572000"/>
          </a:xfrm>
          <a:prstGeom prst="rect">
            <a:avLst/>
          </a:prstGeom>
          <a:solidFill>
            <a:srgbClr val="F2F2F2"/>
          </a:solidFill>
          <a:ln>
            <a:noFill/>
          </a:ln>
        </p:spPr>
        <p:txBody>
          <a:bodyPr anchorCtr="0" anchor="ctr" bIns="91425" lIns="365750" spcFirstLastPara="1" rIns="365750" wrap="square" tIns="91425">
            <a:noAutofit/>
          </a:bodyPr>
          <a:lstStyle>
            <a:lvl1pPr lvl="0" marR="0" rtl="0" algn="ctr">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172" name="Google Shape;172;p27"/>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3" name="Google Shape;173;p27"/>
          <p:cNvSpPr txBox="1"/>
          <p:nvPr>
            <p:ph idx="11" type="ftr"/>
          </p:nvPr>
        </p:nvSpPr>
        <p:spPr>
          <a:xfrm>
            <a:off x="3124200" y="4767264"/>
            <a:ext cx="2895600" cy="319200"/>
          </a:xfrm>
          <a:prstGeom prst="rect">
            <a:avLst/>
          </a:prstGeom>
          <a:noFill/>
          <a:ln>
            <a:noFill/>
          </a:ln>
        </p:spPr>
        <p:txBody>
          <a:bodyPr anchorCtr="0" anchor="b" bIns="45700" lIns="91425" spcFirstLastPara="1" rIns="91425" wrap="square" tIns="45700">
            <a:noAutofit/>
          </a:bodyPr>
          <a:lstStyle>
            <a:lvl1pPr lvl="0" rtl="0" algn="ctr">
              <a:spcBef>
                <a:spcPts val="0"/>
              </a:spcBef>
              <a:spcAft>
                <a:spcPts val="0"/>
              </a:spcAft>
              <a:buSzPts val="1100"/>
              <a:buNone/>
              <a:defRPr sz="800"/>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4" name="Google Shape;174;p27"/>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75" name="Google Shape;175;p27"/>
          <p:cNvSpPr txBox="1"/>
          <p:nvPr/>
        </p:nvSpPr>
        <p:spPr>
          <a:xfrm>
            <a:off x="210364" y="4870906"/>
            <a:ext cx="6038100" cy="215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 | </a:t>
            </a:r>
            <a:r>
              <a:rPr lang="en" sz="800">
                <a:solidFill>
                  <a:srgbClr val="15284B"/>
                </a:solidFill>
                <a:latin typeface="Arial Narrow"/>
                <a:ea typeface="Arial Narrow"/>
                <a:cs typeface="Arial Narrow"/>
                <a:sym typeface="Arial Narrow"/>
              </a:rPr>
              <a:t>Kansas leads the world in the success of each student</a:t>
            </a:r>
            <a:endParaRPr sz="200">
              <a:solidFill>
                <a:schemeClr val="dk1"/>
              </a:solidFill>
              <a:latin typeface="Arial Narrow"/>
              <a:ea typeface="Arial Narrow"/>
              <a:cs typeface="Arial Narrow"/>
              <a:sym typeface="Arial Narrow"/>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showMasterSp="0">
  <p:cSld name="Quote Slide">
    <p:spTree>
      <p:nvGrpSpPr>
        <p:cNvPr id="176" name="Shape 176"/>
        <p:cNvGrpSpPr/>
        <p:nvPr/>
      </p:nvGrpSpPr>
      <p:grpSpPr>
        <a:xfrm>
          <a:off x="0" y="0"/>
          <a:ext cx="0" cy="0"/>
          <a:chOff x="0" y="0"/>
          <a:chExt cx="0" cy="0"/>
        </a:xfrm>
      </p:grpSpPr>
      <p:sp>
        <p:nvSpPr>
          <p:cNvPr id="177" name="Google Shape;177;p28"/>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8" name="Google Shape;178;p28"/>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9" name="Google Shape;179;p28"/>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80" name="Google Shape;180;p28"/>
          <p:cNvSpPr txBox="1"/>
          <p:nvPr/>
        </p:nvSpPr>
        <p:spPr>
          <a:xfrm>
            <a:off x="210364" y="4886295"/>
            <a:ext cx="2837700" cy="200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a:t>
            </a:r>
            <a:endParaRPr i="1" sz="700">
              <a:solidFill>
                <a:schemeClr val="dk2"/>
              </a:solidFill>
              <a:latin typeface="Arial Narrow"/>
              <a:ea typeface="Arial Narrow"/>
              <a:cs typeface="Arial Narrow"/>
              <a:sym typeface="Arial Narrow"/>
            </a:endParaRPr>
          </a:p>
        </p:txBody>
      </p:sp>
      <p:pic>
        <p:nvPicPr>
          <p:cNvPr id="181" name="Google Shape;181;p28"/>
          <p:cNvPicPr preferRelativeResize="0"/>
          <p:nvPr/>
        </p:nvPicPr>
        <p:blipFill rotWithShape="1">
          <a:blip r:embed="rId2">
            <a:alphaModFix/>
          </a:blip>
          <a:srcRect b="0" l="0" r="0" t="0"/>
          <a:stretch/>
        </p:blipFill>
        <p:spPr>
          <a:xfrm>
            <a:off x="7141107" y="4095750"/>
            <a:ext cx="1545693" cy="914400"/>
          </a:xfrm>
          <a:prstGeom prst="rect">
            <a:avLst/>
          </a:prstGeom>
          <a:noFill/>
          <a:ln>
            <a:noFill/>
          </a:ln>
        </p:spPr>
      </p:pic>
      <p:sp>
        <p:nvSpPr>
          <p:cNvPr id="182" name="Google Shape;182;p28"/>
          <p:cNvSpPr txBox="1"/>
          <p:nvPr>
            <p:ph idx="1" type="body"/>
          </p:nvPr>
        </p:nvSpPr>
        <p:spPr>
          <a:xfrm>
            <a:off x="2095500" y="1047750"/>
            <a:ext cx="4953000" cy="1169700"/>
          </a:xfrm>
          <a:prstGeom prst="rect">
            <a:avLst/>
          </a:prstGeom>
          <a:blipFill rotWithShape="1">
            <a:blip r:embed="rId3">
              <a:alphaModFix/>
            </a:blip>
            <a:stretch>
              <a:fillRect b="0" l="0" r="0" t="0"/>
            </a:stretch>
          </a:blipFill>
          <a:ln>
            <a:noFill/>
          </a:ln>
        </p:spPr>
        <p:txBody>
          <a:bodyPr anchorCtr="0" anchor="ctr" bIns="274300" lIns="365750" spcFirstLastPara="1" rIns="365750" wrap="square" tIns="274300">
            <a:noAutofit/>
          </a:bodyPr>
          <a:lstStyle>
            <a:lvl1pPr indent="-482600" lvl="0" marL="457200" rtl="0" algn="l">
              <a:spcBef>
                <a:spcPts val="0"/>
              </a:spcBef>
              <a:spcAft>
                <a:spcPts val="0"/>
              </a:spcAft>
              <a:buSzPts val="4000"/>
              <a:buChar char="•"/>
              <a:defRPr sz="4000"/>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83" name="Google Shape;183;p28"/>
          <p:cNvSpPr txBox="1"/>
          <p:nvPr>
            <p:ph idx="2" type="body"/>
          </p:nvPr>
        </p:nvSpPr>
        <p:spPr>
          <a:xfrm>
            <a:off x="2095500" y="3313152"/>
            <a:ext cx="4953000" cy="461700"/>
          </a:xfrm>
          <a:prstGeom prst="rect">
            <a:avLst/>
          </a:prstGeom>
          <a:noFill/>
          <a:ln>
            <a:noFill/>
          </a:ln>
        </p:spPr>
        <p:txBody>
          <a:bodyPr anchorCtr="0" anchor="ctr" bIns="91425" lIns="365750" spcFirstLastPara="1" rIns="365750" wrap="square" tIns="91425">
            <a:noAutofit/>
          </a:bodyPr>
          <a:lstStyle>
            <a:lvl1pPr indent="-342900" lvl="0" marL="457200" rtl="0" algn="r">
              <a:spcBef>
                <a:spcPts val="0"/>
              </a:spcBef>
              <a:spcAft>
                <a:spcPts val="0"/>
              </a:spcAft>
              <a:buSzPts val="1800"/>
              <a:buChar char="•"/>
              <a:defRPr sz="1800"/>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able slide">
  <p:cSld name="1_Table slide">
    <p:spTree>
      <p:nvGrpSpPr>
        <p:cNvPr id="184" name="Shape 184"/>
        <p:cNvGrpSpPr/>
        <p:nvPr/>
      </p:nvGrpSpPr>
      <p:grpSpPr>
        <a:xfrm>
          <a:off x="0" y="0"/>
          <a:ext cx="0" cy="0"/>
          <a:chOff x="0" y="0"/>
          <a:chExt cx="0" cy="0"/>
        </a:xfrm>
      </p:grpSpPr>
      <p:sp>
        <p:nvSpPr>
          <p:cNvPr id="185" name="Google Shape;185;p29"/>
          <p:cNvSpPr txBox="1"/>
          <p:nvPr>
            <p:ph type="title"/>
          </p:nvPr>
        </p:nvSpPr>
        <p:spPr>
          <a:xfrm>
            <a:off x="609600" y="539175"/>
            <a:ext cx="7845600" cy="584700"/>
          </a:xfrm>
          <a:prstGeom prst="rect">
            <a:avLst/>
          </a:prstGeom>
          <a:noFill/>
          <a:ln>
            <a:noFill/>
          </a:ln>
        </p:spPr>
        <p:txBody>
          <a:bodyPr anchorCtr="0" anchor="b" bIns="0" lIns="365750" spcFirstLastPara="1" rIns="91425" wrap="square" tIns="91425">
            <a:noAutofit/>
          </a:bodyPr>
          <a:lstStyle>
            <a:lvl1pPr lvl="0" rtl="0" algn="ctr">
              <a:spcBef>
                <a:spcPts val="0"/>
              </a:spcBef>
              <a:spcAft>
                <a:spcPts val="0"/>
              </a:spcAft>
              <a:buClr>
                <a:schemeClr val="dk1"/>
              </a:buClr>
              <a:buSzPts val="3200"/>
              <a:buFont typeface="Arial Narrow"/>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86" name="Google Shape;186;p29"/>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87" name="Google Shape;187;p29"/>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rt Art Slide">
  <p:cSld name="Smart Art Slide">
    <p:spTree>
      <p:nvGrpSpPr>
        <p:cNvPr id="188" name="Shape 188"/>
        <p:cNvGrpSpPr/>
        <p:nvPr/>
      </p:nvGrpSpPr>
      <p:grpSpPr>
        <a:xfrm>
          <a:off x="0" y="0"/>
          <a:ext cx="0" cy="0"/>
          <a:chOff x="0" y="0"/>
          <a:chExt cx="0" cy="0"/>
        </a:xfrm>
      </p:grpSpPr>
      <p:sp>
        <p:nvSpPr>
          <p:cNvPr id="189" name="Google Shape;189;p30"/>
          <p:cNvSpPr txBox="1"/>
          <p:nvPr>
            <p:ph type="title"/>
          </p:nvPr>
        </p:nvSpPr>
        <p:spPr>
          <a:xfrm>
            <a:off x="525462" y="216539"/>
            <a:ext cx="8093100" cy="492300"/>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Clr>
                <a:schemeClr val="dk1"/>
              </a:buClr>
              <a:buSzPts val="3200"/>
              <a:buFont typeface="Arial Narrow"/>
              <a:buNone/>
              <a:defRPr b="0" i="0" sz="3200" u="none" cap="none" strike="noStrike">
                <a:solidFill>
                  <a:schemeClr val="dk1"/>
                </a:solidFill>
                <a:latin typeface="Arial Narrow"/>
                <a:ea typeface="Arial Narrow"/>
                <a:cs typeface="Arial Narrow"/>
                <a:sym typeface="Arial Narrow"/>
              </a:defRPr>
            </a:lvl1pPr>
            <a:lvl2pPr lvl="1" rtl="0">
              <a:spcBef>
                <a:spcPts val="0"/>
              </a:spcBef>
              <a:spcAft>
                <a:spcPts val="0"/>
              </a:spcAft>
              <a:buSzPts val="1100"/>
              <a:buNone/>
              <a:defRPr sz="1800"/>
            </a:lvl2pPr>
            <a:lvl3pPr lvl="2" rtl="0">
              <a:spcBef>
                <a:spcPts val="0"/>
              </a:spcBef>
              <a:spcAft>
                <a:spcPts val="0"/>
              </a:spcAft>
              <a:buSzPts val="1100"/>
              <a:buNone/>
              <a:defRPr sz="1800"/>
            </a:lvl3pPr>
            <a:lvl4pPr lvl="3" rtl="0">
              <a:spcBef>
                <a:spcPts val="0"/>
              </a:spcBef>
              <a:spcAft>
                <a:spcPts val="0"/>
              </a:spcAft>
              <a:buSzPts val="1100"/>
              <a:buNone/>
              <a:defRPr sz="1800"/>
            </a:lvl4pPr>
            <a:lvl5pPr lvl="4" rtl="0">
              <a:spcBef>
                <a:spcPts val="0"/>
              </a:spcBef>
              <a:spcAft>
                <a:spcPts val="0"/>
              </a:spcAft>
              <a:buSzPts val="1100"/>
              <a:buNone/>
              <a:defRPr sz="1800"/>
            </a:lvl5pPr>
            <a:lvl6pPr lvl="5" rtl="0">
              <a:spcBef>
                <a:spcPts val="0"/>
              </a:spcBef>
              <a:spcAft>
                <a:spcPts val="0"/>
              </a:spcAft>
              <a:buSzPts val="1100"/>
              <a:buNone/>
              <a:defRPr sz="1800"/>
            </a:lvl6pPr>
            <a:lvl7pPr lvl="6" rtl="0">
              <a:spcBef>
                <a:spcPts val="0"/>
              </a:spcBef>
              <a:spcAft>
                <a:spcPts val="0"/>
              </a:spcAft>
              <a:buSzPts val="1100"/>
              <a:buNone/>
              <a:defRPr sz="1800"/>
            </a:lvl7pPr>
            <a:lvl8pPr lvl="7" rtl="0">
              <a:spcBef>
                <a:spcPts val="0"/>
              </a:spcBef>
              <a:spcAft>
                <a:spcPts val="0"/>
              </a:spcAft>
              <a:buSzPts val="1100"/>
              <a:buNone/>
              <a:defRPr sz="1800"/>
            </a:lvl8pPr>
            <a:lvl9pPr lvl="8" rtl="0">
              <a:spcBef>
                <a:spcPts val="0"/>
              </a:spcBef>
              <a:spcAft>
                <a:spcPts val="0"/>
              </a:spcAft>
              <a:buSzPts val="1100"/>
              <a:buNone/>
              <a:defRPr sz="1800"/>
            </a:lvl9pPr>
          </a:lstStyle>
          <a:p/>
        </p:txBody>
      </p:sp>
      <p:sp>
        <p:nvSpPr>
          <p:cNvPr id="190" name="Google Shape;190;p30"/>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191" name="Google Shape;191;p30"/>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192" name="Google Shape;192;p30"/>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1pPr>
            <a:lvl2pPr indent="0" lvl="1"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2pPr>
            <a:lvl3pPr indent="0" lvl="2"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3pPr>
            <a:lvl4pPr indent="0" lvl="3"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4pPr>
            <a:lvl5pPr indent="0" lvl="4"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5pPr>
            <a:lvl6pPr indent="0" lvl="5"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6pPr>
            <a:lvl7pPr indent="0" lvl="6"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7pPr>
            <a:lvl8pPr indent="0" lvl="7"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8pPr>
            <a:lvl9pPr indent="0" lvl="8"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
              <a:t>‹#›</a:t>
            </a:fld>
            <a:endParaRPr/>
          </a:p>
        </p:txBody>
      </p:sp>
      <p:sp>
        <p:nvSpPr>
          <p:cNvPr id="193" name="Google Shape;193;p30"/>
          <p:cNvSpPr/>
          <p:nvPr>
            <p:ph idx="2" type="dgm"/>
          </p:nvPr>
        </p:nvSpPr>
        <p:spPr>
          <a:xfrm>
            <a:off x="525463" y="804672"/>
            <a:ext cx="8093100" cy="3255300"/>
          </a:xfrm>
          <a:prstGeom prst="rect">
            <a:avLst/>
          </a:prstGeom>
          <a:noFill/>
          <a:ln>
            <a:noFill/>
          </a:ln>
        </p:spPr>
        <p:txBody>
          <a:bodyPr anchorCtr="0" anchor="ctr" bIns="91425" lIns="182875" spcFirstLastPara="1" rIns="182875"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26" name="Shape 26"/>
        <p:cNvGrpSpPr/>
        <p:nvPr/>
      </p:nvGrpSpPr>
      <p:grpSpPr>
        <a:xfrm>
          <a:off x="0" y="0"/>
          <a:ext cx="0" cy="0"/>
          <a:chOff x="0" y="0"/>
          <a:chExt cx="0" cy="0"/>
        </a:xfrm>
      </p:grpSpPr>
      <p:pic>
        <p:nvPicPr>
          <p:cNvPr id="27" name="Google Shape;27;p4"/>
          <p:cNvPicPr preferRelativeResize="0"/>
          <p:nvPr/>
        </p:nvPicPr>
        <p:blipFill rotWithShape="1">
          <a:blip r:embed="rId2">
            <a:alphaModFix/>
          </a:blip>
          <a:srcRect b="0" l="0" r="0" t="0"/>
          <a:stretch/>
        </p:blipFill>
        <p:spPr>
          <a:xfrm>
            <a:off x="891" y="501"/>
            <a:ext cx="9142220" cy="5142499"/>
          </a:xfrm>
          <a:prstGeom prst="rect">
            <a:avLst/>
          </a:prstGeom>
          <a:noFill/>
          <a:ln>
            <a:noFill/>
          </a:ln>
        </p:spPr>
      </p:pic>
      <p:sp>
        <p:nvSpPr>
          <p:cNvPr id="28" name="Google Shape;28;p4"/>
          <p:cNvSpPr txBox="1"/>
          <p:nvPr>
            <p:ph type="title"/>
          </p:nvPr>
        </p:nvSpPr>
        <p:spPr>
          <a:xfrm>
            <a:off x="1420092" y="317500"/>
            <a:ext cx="6255300" cy="2034900"/>
          </a:xfrm>
          <a:prstGeom prst="rect">
            <a:avLst/>
          </a:prstGeom>
          <a:noFill/>
          <a:ln>
            <a:noFill/>
          </a:ln>
        </p:spPr>
        <p:txBody>
          <a:bodyPr anchorCtr="0" anchor="b" bIns="34275" lIns="68575" spcFirstLastPara="1" rIns="342900" wrap="square" tIns="34275">
            <a:noAutofit/>
          </a:bodyPr>
          <a:lstStyle>
            <a:lvl1pPr lvl="0" rtl="0" algn="l">
              <a:lnSpc>
                <a:spcPct val="90000"/>
              </a:lnSpc>
              <a:spcBef>
                <a:spcPts val="0"/>
              </a:spcBef>
              <a:spcAft>
                <a:spcPts val="0"/>
              </a:spcAft>
              <a:buClr>
                <a:schemeClr val="dk1"/>
              </a:buClr>
              <a:buSzPts val="4500"/>
              <a:buFont typeface="Open Sans SemiBold"/>
              <a:buNone/>
              <a:defRPr sz="4500">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9" name="Google Shape;29;p4"/>
          <p:cNvSpPr txBox="1"/>
          <p:nvPr>
            <p:ph idx="1" type="body"/>
          </p:nvPr>
        </p:nvSpPr>
        <p:spPr>
          <a:xfrm>
            <a:off x="1420092" y="2434701"/>
            <a:ext cx="6255300" cy="1125300"/>
          </a:xfrm>
          <a:prstGeom prst="rect">
            <a:avLst/>
          </a:prstGeom>
          <a:noFill/>
          <a:ln>
            <a:noFill/>
          </a:ln>
        </p:spPr>
        <p:txBody>
          <a:bodyPr anchorCtr="0" anchor="t" bIns="137150" lIns="68575" spcFirstLastPara="1" rIns="342900" wrap="square" tIns="137150">
            <a:noAutofit/>
          </a:bodyPr>
          <a:lstStyle>
            <a:lvl1pPr indent="-228600" lvl="0" marL="457200" rtl="0" algn="l">
              <a:lnSpc>
                <a:spcPct val="90000"/>
              </a:lnSpc>
              <a:spcBef>
                <a:spcPts val="800"/>
              </a:spcBef>
              <a:spcAft>
                <a:spcPts val="0"/>
              </a:spcAft>
              <a:buSzPts val="1800"/>
              <a:buNone/>
              <a:defRPr sz="1800">
                <a:solidFill>
                  <a:schemeClr val="dk1"/>
                </a:solidFill>
              </a:defRPr>
            </a:lvl1pPr>
            <a:lvl2pPr indent="-228600" lvl="1" marL="914400" rtl="0" algn="l">
              <a:lnSpc>
                <a:spcPct val="90000"/>
              </a:lnSpc>
              <a:spcBef>
                <a:spcPts val="400"/>
              </a:spcBef>
              <a:spcAft>
                <a:spcPts val="0"/>
              </a:spcAft>
              <a:buSzPts val="1500"/>
              <a:buNone/>
              <a:defRPr sz="1500">
                <a:solidFill>
                  <a:srgbClr val="888B94"/>
                </a:solidFill>
              </a:defRPr>
            </a:lvl2pPr>
            <a:lvl3pPr indent="-228600" lvl="2" marL="1371600" rtl="0" algn="l">
              <a:lnSpc>
                <a:spcPct val="90000"/>
              </a:lnSpc>
              <a:spcBef>
                <a:spcPts val="400"/>
              </a:spcBef>
              <a:spcAft>
                <a:spcPts val="0"/>
              </a:spcAft>
              <a:buSzPts val="1400"/>
              <a:buNone/>
              <a:defRPr sz="1400">
                <a:solidFill>
                  <a:srgbClr val="888B94"/>
                </a:solidFill>
              </a:defRPr>
            </a:lvl3pPr>
            <a:lvl4pPr indent="-228600" lvl="3" marL="1828800" rtl="0" algn="l">
              <a:lnSpc>
                <a:spcPct val="90000"/>
              </a:lnSpc>
              <a:spcBef>
                <a:spcPts val="400"/>
              </a:spcBef>
              <a:spcAft>
                <a:spcPts val="0"/>
              </a:spcAft>
              <a:buSzPts val="1200"/>
              <a:buNone/>
              <a:defRPr sz="1200">
                <a:solidFill>
                  <a:srgbClr val="888B94"/>
                </a:solidFill>
              </a:defRPr>
            </a:lvl4pPr>
            <a:lvl5pPr indent="-228600" lvl="4" marL="2286000" rtl="0" algn="l">
              <a:lnSpc>
                <a:spcPct val="90000"/>
              </a:lnSpc>
              <a:spcBef>
                <a:spcPts val="400"/>
              </a:spcBef>
              <a:spcAft>
                <a:spcPts val="0"/>
              </a:spcAft>
              <a:buSzPts val="1200"/>
              <a:buNone/>
              <a:defRPr sz="1200">
                <a:solidFill>
                  <a:srgbClr val="888B94"/>
                </a:solidFill>
              </a:defRPr>
            </a:lvl5pPr>
            <a:lvl6pPr indent="-228600" lvl="5" marL="2743200" rtl="0" algn="l">
              <a:lnSpc>
                <a:spcPct val="90000"/>
              </a:lnSpc>
              <a:spcBef>
                <a:spcPts val="400"/>
              </a:spcBef>
              <a:spcAft>
                <a:spcPts val="0"/>
              </a:spcAft>
              <a:buClr>
                <a:srgbClr val="888B94"/>
              </a:buClr>
              <a:buSzPts val="1200"/>
              <a:buNone/>
              <a:defRPr sz="1200">
                <a:solidFill>
                  <a:srgbClr val="888B94"/>
                </a:solidFill>
              </a:defRPr>
            </a:lvl6pPr>
            <a:lvl7pPr indent="-228600" lvl="6" marL="3200400" rtl="0" algn="l">
              <a:lnSpc>
                <a:spcPct val="90000"/>
              </a:lnSpc>
              <a:spcBef>
                <a:spcPts val="400"/>
              </a:spcBef>
              <a:spcAft>
                <a:spcPts val="0"/>
              </a:spcAft>
              <a:buClr>
                <a:srgbClr val="888B94"/>
              </a:buClr>
              <a:buSzPts val="1200"/>
              <a:buNone/>
              <a:defRPr sz="1200">
                <a:solidFill>
                  <a:srgbClr val="888B94"/>
                </a:solidFill>
              </a:defRPr>
            </a:lvl7pPr>
            <a:lvl8pPr indent="-228600" lvl="7" marL="3657600" rtl="0" algn="l">
              <a:lnSpc>
                <a:spcPct val="90000"/>
              </a:lnSpc>
              <a:spcBef>
                <a:spcPts val="400"/>
              </a:spcBef>
              <a:spcAft>
                <a:spcPts val="0"/>
              </a:spcAft>
              <a:buClr>
                <a:srgbClr val="888B94"/>
              </a:buClr>
              <a:buSzPts val="1200"/>
              <a:buNone/>
              <a:defRPr sz="1200">
                <a:solidFill>
                  <a:srgbClr val="888B94"/>
                </a:solidFill>
              </a:defRPr>
            </a:lvl8pPr>
            <a:lvl9pPr indent="-228600" lvl="8" marL="4114800" rtl="0" algn="l">
              <a:lnSpc>
                <a:spcPct val="90000"/>
              </a:lnSpc>
              <a:spcBef>
                <a:spcPts val="400"/>
              </a:spcBef>
              <a:spcAft>
                <a:spcPts val="0"/>
              </a:spcAft>
              <a:buClr>
                <a:srgbClr val="888B94"/>
              </a:buClr>
              <a:buSzPts val="1200"/>
              <a:buNone/>
              <a:defRPr sz="1200">
                <a:solidFill>
                  <a:srgbClr val="888B94"/>
                </a:solidFill>
              </a:defRPr>
            </a:lvl9pPr>
          </a:lstStyle>
          <a:p/>
        </p:txBody>
      </p:sp>
      <p:sp>
        <p:nvSpPr>
          <p:cNvPr id="30" name="Google Shape;30;p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1" name="Google Shape;31;p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2" name="Google Shape;32;p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showMasterSp="0" type="blank">
  <p:cSld name="BLANK">
    <p:spTree>
      <p:nvGrpSpPr>
        <p:cNvPr id="194" name="Shape 194"/>
        <p:cNvGrpSpPr/>
        <p:nvPr/>
      </p:nvGrpSpPr>
      <p:grpSpPr>
        <a:xfrm>
          <a:off x="0" y="0"/>
          <a:ext cx="0" cy="0"/>
          <a:chOff x="0" y="0"/>
          <a:chExt cx="0" cy="0"/>
        </a:xfrm>
      </p:grpSpPr>
      <p:sp>
        <p:nvSpPr>
          <p:cNvPr id="195" name="Google Shape;195;p31"/>
          <p:cNvSpPr txBox="1"/>
          <p:nvPr>
            <p:ph idx="11" type="ftr"/>
          </p:nvPr>
        </p:nvSpPr>
        <p:spPr>
          <a:xfrm>
            <a:off x="5105400" y="4755356"/>
            <a:ext cx="3886200" cy="273900"/>
          </a:xfrm>
          <a:prstGeom prst="rect">
            <a:avLst/>
          </a:prstGeom>
          <a:noFill/>
          <a:ln>
            <a:noFill/>
          </a:ln>
        </p:spPr>
        <p:txBody>
          <a:bodyPr anchorCtr="0" anchor="t" bIns="45700" lIns="91425" spcFirstLastPara="1" rIns="91425" wrap="square" tIns="45700">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transition spd="slow">
    <p:fade thruBlk="1"/>
  </p:transition>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spTree>
      <p:nvGrpSpPr>
        <p:cNvPr id="196" name="Shape 196"/>
        <p:cNvGrpSpPr/>
        <p:nvPr/>
      </p:nvGrpSpPr>
      <p:grpSpPr>
        <a:xfrm>
          <a:off x="0" y="0"/>
          <a:ext cx="0" cy="0"/>
          <a:chOff x="0" y="0"/>
          <a:chExt cx="0" cy="0"/>
        </a:xfrm>
      </p:grpSpPr>
      <p:sp>
        <p:nvSpPr>
          <p:cNvPr id="197" name="Google Shape;197;p32"/>
          <p:cNvSpPr txBox="1"/>
          <p:nvPr/>
        </p:nvSpPr>
        <p:spPr>
          <a:xfrm>
            <a:off x="210364" y="4886295"/>
            <a:ext cx="4742700" cy="200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a:t>
            </a:r>
            <a:endParaRPr i="1" sz="700">
              <a:solidFill>
                <a:schemeClr val="dk2"/>
              </a:solidFill>
              <a:latin typeface="Arial Narrow"/>
              <a:ea typeface="Arial Narrow"/>
              <a:cs typeface="Arial Narrow"/>
              <a:sym typeface="Arial Narrow"/>
            </a:endParaRPr>
          </a:p>
        </p:txBody>
      </p:sp>
      <p:pic>
        <p:nvPicPr>
          <p:cNvPr id="198" name="Google Shape;198;p32"/>
          <p:cNvPicPr preferRelativeResize="0"/>
          <p:nvPr/>
        </p:nvPicPr>
        <p:blipFill rotWithShape="1">
          <a:blip r:embed="rId2">
            <a:alphaModFix/>
          </a:blip>
          <a:srcRect b="0" l="0" r="0" t="0"/>
          <a:stretch/>
        </p:blipFill>
        <p:spPr>
          <a:xfrm>
            <a:off x="7141107" y="4095750"/>
            <a:ext cx="1545693" cy="91440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hoto Slide">
  <p:cSld name="Text Photo Slide">
    <p:spTree>
      <p:nvGrpSpPr>
        <p:cNvPr id="199" name="Shape 199"/>
        <p:cNvGrpSpPr/>
        <p:nvPr/>
      </p:nvGrpSpPr>
      <p:grpSpPr>
        <a:xfrm>
          <a:off x="0" y="0"/>
          <a:ext cx="0" cy="0"/>
          <a:chOff x="0" y="0"/>
          <a:chExt cx="0" cy="0"/>
        </a:xfrm>
      </p:grpSpPr>
      <p:sp>
        <p:nvSpPr>
          <p:cNvPr id="200" name="Google Shape;200;p33"/>
          <p:cNvSpPr txBox="1"/>
          <p:nvPr>
            <p:ph type="title"/>
          </p:nvPr>
        </p:nvSpPr>
        <p:spPr>
          <a:xfrm>
            <a:off x="649224" y="370642"/>
            <a:ext cx="7845600" cy="677100"/>
          </a:xfrm>
          <a:prstGeom prst="rect">
            <a:avLst/>
          </a:prstGeom>
          <a:noFill/>
          <a:ln>
            <a:noFill/>
          </a:ln>
        </p:spPr>
        <p:txBody>
          <a:bodyPr anchorCtr="0" anchor="b" bIns="0" lIns="365750" spcFirstLastPara="1" rIns="91425" wrap="square" tIns="91425">
            <a:noAutofit/>
          </a:bodyPr>
          <a:lstStyle>
            <a:lvl1pPr lvl="0" marR="0" rtl="0" algn="l">
              <a:spcBef>
                <a:spcPts val="0"/>
              </a:spcBef>
              <a:spcAft>
                <a:spcPts val="0"/>
              </a:spcAft>
              <a:buClr>
                <a:schemeClr val="dk1"/>
              </a:buClr>
              <a:buSzPts val="3200"/>
              <a:buFont typeface="Arial Narrow"/>
              <a:buNone/>
              <a:defRPr b="0" i="0" sz="3200" u="none" cap="none" strike="noStrike">
                <a:solidFill>
                  <a:schemeClr val="dk1"/>
                </a:solidFill>
                <a:latin typeface="Arial Narrow"/>
                <a:ea typeface="Arial Narrow"/>
                <a:cs typeface="Arial Narrow"/>
                <a:sym typeface="Arial Narrow"/>
              </a:defRPr>
            </a:lvl1pPr>
            <a:lvl2pPr lvl="1" rtl="0">
              <a:spcBef>
                <a:spcPts val="0"/>
              </a:spcBef>
              <a:spcAft>
                <a:spcPts val="0"/>
              </a:spcAft>
              <a:buSzPts val="1100"/>
              <a:buNone/>
              <a:defRPr sz="1800"/>
            </a:lvl2pPr>
            <a:lvl3pPr lvl="2" rtl="0">
              <a:spcBef>
                <a:spcPts val="0"/>
              </a:spcBef>
              <a:spcAft>
                <a:spcPts val="0"/>
              </a:spcAft>
              <a:buSzPts val="1100"/>
              <a:buNone/>
              <a:defRPr sz="1800"/>
            </a:lvl3pPr>
            <a:lvl4pPr lvl="3" rtl="0">
              <a:spcBef>
                <a:spcPts val="0"/>
              </a:spcBef>
              <a:spcAft>
                <a:spcPts val="0"/>
              </a:spcAft>
              <a:buSzPts val="1100"/>
              <a:buNone/>
              <a:defRPr sz="1800"/>
            </a:lvl4pPr>
            <a:lvl5pPr lvl="4" rtl="0">
              <a:spcBef>
                <a:spcPts val="0"/>
              </a:spcBef>
              <a:spcAft>
                <a:spcPts val="0"/>
              </a:spcAft>
              <a:buSzPts val="1100"/>
              <a:buNone/>
              <a:defRPr sz="1800"/>
            </a:lvl5pPr>
            <a:lvl6pPr lvl="5" rtl="0">
              <a:spcBef>
                <a:spcPts val="0"/>
              </a:spcBef>
              <a:spcAft>
                <a:spcPts val="0"/>
              </a:spcAft>
              <a:buSzPts val="1100"/>
              <a:buNone/>
              <a:defRPr sz="1800"/>
            </a:lvl6pPr>
            <a:lvl7pPr lvl="6" rtl="0">
              <a:spcBef>
                <a:spcPts val="0"/>
              </a:spcBef>
              <a:spcAft>
                <a:spcPts val="0"/>
              </a:spcAft>
              <a:buSzPts val="1100"/>
              <a:buNone/>
              <a:defRPr sz="1800"/>
            </a:lvl7pPr>
            <a:lvl8pPr lvl="7" rtl="0">
              <a:spcBef>
                <a:spcPts val="0"/>
              </a:spcBef>
              <a:spcAft>
                <a:spcPts val="0"/>
              </a:spcAft>
              <a:buSzPts val="1100"/>
              <a:buNone/>
              <a:defRPr sz="1800"/>
            </a:lvl8pPr>
            <a:lvl9pPr lvl="8" rtl="0">
              <a:spcBef>
                <a:spcPts val="0"/>
              </a:spcBef>
              <a:spcAft>
                <a:spcPts val="0"/>
              </a:spcAft>
              <a:buSzPts val="1100"/>
              <a:buNone/>
              <a:defRPr sz="1800"/>
            </a:lvl9pPr>
          </a:lstStyle>
          <a:p/>
        </p:txBody>
      </p:sp>
      <p:sp>
        <p:nvSpPr>
          <p:cNvPr id="201" name="Google Shape;201;p33"/>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202" name="Google Shape;202;p33"/>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203" name="Google Shape;203;p33"/>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1pPr>
            <a:lvl2pPr indent="0" lvl="1"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2pPr>
            <a:lvl3pPr indent="0" lvl="2"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3pPr>
            <a:lvl4pPr indent="0" lvl="3"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4pPr>
            <a:lvl5pPr indent="0" lvl="4"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5pPr>
            <a:lvl6pPr indent="0" lvl="5"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6pPr>
            <a:lvl7pPr indent="0" lvl="6"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7pPr>
            <a:lvl8pPr indent="0" lvl="7"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8pPr>
            <a:lvl9pPr indent="0" lvl="8"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
              <a:t>‹#›</a:t>
            </a:fld>
            <a:endParaRPr/>
          </a:p>
        </p:txBody>
      </p:sp>
      <p:sp>
        <p:nvSpPr>
          <p:cNvPr id="204" name="Google Shape;204;p33"/>
          <p:cNvSpPr txBox="1"/>
          <p:nvPr>
            <p:ph idx="1" type="body"/>
          </p:nvPr>
        </p:nvSpPr>
        <p:spPr>
          <a:xfrm>
            <a:off x="649224" y="1211985"/>
            <a:ext cx="5599200" cy="3188700"/>
          </a:xfrm>
          <a:prstGeom prst="rect">
            <a:avLst/>
          </a:prstGeom>
          <a:blipFill rotWithShape="1">
            <a:blip r:embed="rId2">
              <a:alphaModFix/>
            </a:blip>
            <a:stretch>
              <a:fillRect b="0" l="0" r="0" t="0"/>
            </a:stretch>
          </a:blipFill>
          <a:ln>
            <a:noFill/>
          </a:ln>
        </p:spPr>
        <p:txBody>
          <a:bodyPr anchorCtr="0" anchor="ctr" bIns="365750" lIns="365750" spcFirstLastPara="1" rIns="365750" wrap="square" tIns="365750">
            <a:noAutofit/>
          </a:bodyPr>
          <a:lstStyle>
            <a:lvl1pPr indent="-228600" lvl="0" marL="45720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indent="-373380" lvl="1" marL="914400"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indent="-365760" lvl="2" marL="1371600"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indent="-358139" lvl="3" marL="1828800"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indent="-350520" lvl="4" marL="2286000"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indent="-355600" lvl="5" marL="2743200"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205" name="Google Shape;205;p33"/>
          <p:cNvSpPr/>
          <p:nvPr>
            <p:ph idx="2" type="pic"/>
          </p:nvPr>
        </p:nvSpPr>
        <p:spPr>
          <a:xfrm>
            <a:off x="6324600" y="1211263"/>
            <a:ext cx="2170200" cy="2884500"/>
          </a:xfrm>
          <a:prstGeom prst="rect">
            <a:avLst/>
          </a:prstGeom>
          <a:noFill/>
          <a:ln>
            <a:noFill/>
          </a:ln>
        </p:spPr>
        <p:txBody>
          <a:bodyPr anchorCtr="0" anchor="ctr" bIns="91425" lIns="36575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slide">
  <p:cSld name="2 column slide">
    <p:spTree>
      <p:nvGrpSpPr>
        <p:cNvPr id="206" name="Shape 206"/>
        <p:cNvGrpSpPr/>
        <p:nvPr/>
      </p:nvGrpSpPr>
      <p:grpSpPr>
        <a:xfrm>
          <a:off x="0" y="0"/>
          <a:ext cx="0" cy="0"/>
          <a:chOff x="0" y="0"/>
          <a:chExt cx="0" cy="0"/>
        </a:xfrm>
      </p:grpSpPr>
      <p:sp>
        <p:nvSpPr>
          <p:cNvPr id="207" name="Google Shape;207;p34"/>
          <p:cNvSpPr txBox="1"/>
          <p:nvPr>
            <p:ph type="title"/>
          </p:nvPr>
        </p:nvSpPr>
        <p:spPr>
          <a:xfrm>
            <a:off x="649224" y="370642"/>
            <a:ext cx="7845600" cy="677100"/>
          </a:xfrm>
          <a:prstGeom prst="rect">
            <a:avLst/>
          </a:prstGeom>
          <a:noFill/>
          <a:ln>
            <a:noFill/>
          </a:ln>
        </p:spPr>
        <p:txBody>
          <a:bodyPr anchorCtr="0" anchor="b" bIns="0" lIns="365750" spcFirstLastPara="1" rIns="91425" wrap="square" tIns="91425">
            <a:noAutofit/>
          </a:bodyPr>
          <a:lstStyle>
            <a:lvl1pPr lvl="0" rtl="0" algn="l">
              <a:spcBef>
                <a:spcPts val="0"/>
              </a:spcBef>
              <a:spcAft>
                <a:spcPts val="0"/>
              </a:spcAft>
              <a:buClr>
                <a:schemeClr val="dk1"/>
              </a:buClr>
              <a:buSzPts val="18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08" name="Google Shape;208;p34"/>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09" name="Google Shape;209;p34"/>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10" name="Google Shape;210;p34"/>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211" name="Google Shape;211;p34"/>
          <p:cNvSpPr txBox="1"/>
          <p:nvPr>
            <p:ph idx="1" type="body"/>
          </p:nvPr>
        </p:nvSpPr>
        <p:spPr>
          <a:xfrm>
            <a:off x="649224" y="1326201"/>
            <a:ext cx="3657600" cy="1779000"/>
          </a:xfrm>
          <a:prstGeom prst="rect">
            <a:avLst/>
          </a:prstGeom>
          <a:blipFill rotWithShape="1">
            <a:blip r:embed="rId2">
              <a:alphaModFix/>
            </a:blip>
            <a:stretch>
              <a:fillRect b="0" l="0" r="0" t="0"/>
            </a:stretch>
          </a:blipFill>
          <a:ln>
            <a:noFill/>
          </a:ln>
        </p:spPr>
        <p:txBody>
          <a:bodyPr anchorCtr="0" anchor="t" bIns="91425" lIns="365750" spcFirstLastPara="1" rIns="365750" wrap="square" tIns="91425">
            <a:noAutofit/>
          </a:bodyPr>
          <a:lstStyle>
            <a:lvl1pPr indent="-381000" lvl="0" marL="457200" rtl="0" algn="l">
              <a:spcBef>
                <a:spcPts val="0"/>
              </a:spcBef>
              <a:spcAft>
                <a:spcPts val="0"/>
              </a:spcAft>
              <a:buSzPts val="2400"/>
              <a:buChar char="•"/>
              <a:defRPr>
                <a:latin typeface="Arial Narrow"/>
                <a:ea typeface="Arial Narrow"/>
                <a:cs typeface="Arial Narrow"/>
                <a:sym typeface="Arial Narrow"/>
              </a:defRPr>
            </a:lvl1pPr>
            <a:lvl2pPr indent="-373380" lvl="1" marL="914400" rtl="0" algn="l">
              <a:spcBef>
                <a:spcPts val="600"/>
              </a:spcBef>
              <a:spcAft>
                <a:spcPts val="0"/>
              </a:spcAft>
              <a:buSzPts val="2280"/>
              <a:buChar char="•"/>
              <a:defRPr>
                <a:latin typeface="Arial Narrow"/>
                <a:ea typeface="Arial Narrow"/>
                <a:cs typeface="Arial Narrow"/>
                <a:sym typeface="Arial Narrow"/>
              </a:defRPr>
            </a:lvl2pPr>
            <a:lvl3pPr indent="-365760" lvl="2" marL="1371600" rtl="0" algn="l">
              <a:spcBef>
                <a:spcPts val="600"/>
              </a:spcBef>
              <a:spcAft>
                <a:spcPts val="0"/>
              </a:spcAft>
              <a:buSzPts val="2160"/>
              <a:buChar char="•"/>
              <a:defRPr>
                <a:latin typeface="Arial Narrow"/>
                <a:ea typeface="Arial Narrow"/>
                <a:cs typeface="Arial Narrow"/>
                <a:sym typeface="Arial Narrow"/>
              </a:defRPr>
            </a:lvl3pPr>
            <a:lvl4pPr indent="-358139" lvl="3" marL="1828800" rtl="0" algn="l">
              <a:spcBef>
                <a:spcPts val="600"/>
              </a:spcBef>
              <a:spcAft>
                <a:spcPts val="0"/>
              </a:spcAft>
              <a:buSzPts val="2040"/>
              <a:buChar char="•"/>
              <a:defRPr>
                <a:latin typeface="Arial Narrow"/>
                <a:ea typeface="Arial Narrow"/>
                <a:cs typeface="Arial Narrow"/>
                <a:sym typeface="Arial Narrow"/>
              </a:defRPr>
            </a:lvl4pPr>
            <a:lvl5pPr indent="-350520" lvl="4" marL="2286000" rtl="0" algn="l">
              <a:spcBef>
                <a:spcPts val="600"/>
              </a:spcBef>
              <a:spcAft>
                <a:spcPts val="0"/>
              </a:spcAft>
              <a:buSzPts val="1920"/>
              <a:buChar char="•"/>
              <a:defRPr>
                <a:latin typeface="Arial Narrow"/>
                <a:ea typeface="Arial Narrow"/>
                <a:cs typeface="Arial Narrow"/>
                <a:sym typeface="Arial Narrow"/>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12" name="Google Shape;212;p34"/>
          <p:cNvSpPr txBox="1"/>
          <p:nvPr>
            <p:ph idx="2" type="body"/>
          </p:nvPr>
        </p:nvSpPr>
        <p:spPr>
          <a:xfrm>
            <a:off x="4837176" y="1326201"/>
            <a:ext cx="3657600" cy="1779000"/>
          </a:xfrm>
          <a:prstGeom prst="rect">
            <a:avLst/>
          </a:prstGeom>
          <a:noFill/>
          <a:ln>
            <a:noFill/>
          </a:ln>
        </p:spPr>
        <p:txBody>
          <a:bodyPr anchorCtr="0" anchor="t" bIns="182875" lIns="365750" spcFirstLastPara="1" rIns="365750" wrap="square" tIns="91425">
            <a:noAutofit/>
          </a:bodyPr>
          <a:lstStyle>
            <a:lvl1pPr indent="-381000" lvl="0" marL="457200" rtl="0" algn="l">
              <a:spcBef>
                <a:spcPts val="0"/>
              </a:spcBef>
              <a:spcAft>
                <a:spcPts val="0"/>
              </a:spcAft>
              <a:buSzPts val="2400"/>
              <a:buChar char="•"/>
              <a:defRPr>
                <a:latin typeface="Arial Narrow"/>
                <a:ea typeface="Arial Narrow"/>
                <a:cs typeface="Arial Narrow"/>
                <a:sym typeface="Arial Narrow"/>
              </a:defRPr>
            </a:lvl1pPr>
            <a:lvl2pPr indent="-373380" lvl="1" marL="914400" rtl="0" algn="l">
              <a:spcBef>
                <a:spcPts val="600"/>
              </a:spcBef>
              <a:spcAft>
                <a:spcPts val="0"/>
              </a:spcAft>
              <a:buSzPts val="2280"/>
              <a:buChar char="•"/>
              <a:defRPr>
                <a:latin typeface="Arial Narrow"/>
                <a:ea typeface="Arial Narrow"/>
                <a:cs typeface="Arial Narrow"/>
                <a:sym typeface="Arial Narrow"/>
              </a:defRPr>
            </a:lvl2pPr>
            <a:lvl3pPr indent="-365760" lvl="2" marL="1371600" rtl="0" algn="l">
              <a:spcBef>
                <a:spcPts val="600"/>
              </a:spcBef>
              <a:spcAft>
                <a:spcPts val="0"/>
              </a:spcAft>
              <a:buSzPts val="2160"/>
              <a:buChar char="•"/>
              <a:defRPr>
                <a:latin typeface="Arial Narrow"/>
                <a:ea typeface="Arial Narrow"/>
                <a:cs typeface="Arial Narrow"/>
                <a:sym typeface="Arial Narrow"/>
              </a:defRPr>
            </a:lvl3pPr>
            <a:lvl4pPr indent="-358139" lvl="3" marL="1828800" rtl="0" algn="l">
              <a:spcBef>
                <a:spcPts val="600"/>
              </a:spcBef>
              <a:spcAft>
                <a:spcPts val="0"/>
              </a:spcAft>
              <a:buSzPts val="2040"/>
              <a:buChar char="•"/>
              <a:defRPr>
                <a:latin typeface="Arial Narrow"/>
                <a:ea typeface="Arial Narrow"/>
                <a:cs typeface="Arial Narrow"/>
                <a:sym typeface="Arial Narrow"/>
              </a:defRPr>
            </a:lvl4pPr>
            <a:lvl5pPr indent="-350520" lvl="4" marL="2286000" rtl="0" algn="l">
              <a:spcBef>
                <a:spcPts val="600"/>
              </a:spcBef>
              <a:spcAft>
                <a:spcPts val="0"/>
              </a:spcAft>
              <a:buSzPts val="1920"/>
              <a:buChar char="•"/>
              <a:defRPr>
                <a:latin typeface="Arial Narrow"/>
                <a:ea typeface="Arial Narrow"/>
                <a:cs typeface="Arial Narrow"/>
                <a:sym typeface="Arial Narrow"/>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3" name="Shape 33"/>
        <p:cNvGrpSpPr/>
        <p:nvPr/>
      </p:nvGrpSpPr>
      <p:grpSpPr>
        <a:xfrm>
          <a:off x="0" y="0"/>
          <a:ext cx="0" cy="0"/>
          <a:chOff x="0" y="0"/>
          <a:chExt cx="0" cy="0"/>
        </a:xfrm>
      </p:grpSpPr>
      <p:sp>
        <p:nvSpPr>
          <p:cNvPr id="34" name="Google Shape;34;p5"/>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 name="Google Shape;35;p5"/>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6" name="Google Shape;36;p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7" name="Google Shape;37;p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8" name="Google Shape;38;p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9" name="Google Shape;39;p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howMasterSp="0">
  <p:cSld name="Quote">
    <p:spTree>
      <p:nvGrpSpPr>
        <p:cNvPr id="40" name="Shape 40"/>
        <p:cNvGrpSpPr/>
        <p:nvPr/>
      </p:nvGrpSpPr>
      <p:grpSpPr>
        <a:xfrm>
          <a:off x="0" y="0"/>
          <a:ext cx="0" cy="0"/>
          <a:chOff x="0" y="0"/>
          <a:chExt cx="0" cy="0"/>
        </a:xfrm>
      </p:grpSpPr>
      <p:pic>
        <p:nvPicPr>
          <p:cNvPr id="41" name="Google Shape;41;p6"/>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42" name="Google Shape;42;p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3" name="Google Shape;43;p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4" name="Google Shape;44;p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45" name="Google Shape;45;p6"/>
          <p:cNvSpPr txBox="1"/>
          <p:nvPr>
            <p:ph idx="1" type="body"/>
          </p:nvPr>
        </p:nvSpPr>
        <p:spPr>
          <a:xfrm>
            <a:off x="628650" y="1094185"/>
            <a:ext cx="7795200" cy="2113200"/>
          </a:xfrm>
          <a:prstGeom prst="rect">
            <a:avLst/>
          </a:prstGeom>
          <a:noFill/>
          <a:ln>
            <a:noFill/>
          </a:ln>
        </p:spPr>
        <p:txBody>
          <a:bodyPr anchorCtr="0" anchor="t" bIns="685800" lIns="1234425" spcFirstLastPara="1" rIns="1234425" wrap="square" tIns="685800">
            <a:noAutofit/>
          </a:bodyPr>
          <a:lstStyle>
            <a:lvl1pPr indent="-228600" lvl="0" marL="457200" rtl="0" algn="l">
              <a:lnSpc>
                <a:spcPct val="90000"/>
              </a:lnSpc>
              <a:spcBef>
                <a:spcPts val="800"/>
              </a:spcBef>
              <a:spcAft>
                <a:spcPts val="0"/>
              </a:spcAft>
              <a:buSzPts val="2700"/>
              <a:buNone/>
              <a:defRPr i="1" sz="2700"/>
            </a:lvl1pPr>
            <a:lvl2pPr indent="-228600" lvl="1" marL="914400" rtl="0" algn="l">
              <a:lnSpc>
                <a:spcPct val="90000"/>
              </a:lnSpc>
              <a:spcBef>
                <a:spcPts val="400"/>
              </a:spcBef>
              <a:spcAft>
                <a:spcPts val="0"/>
              </a:spcAft>
              <a:buSzPts val="1800"/>
              <a:buNone/>
              <a:defRPr/>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6" name="Google Shape;46;p6"/>
          <p:cNvSpPr txBox="1"/>
          <p:nvPr>
            <p:ph idx="2" type="body"/>
          </p:nvPr>
        </p:nvSpPr>
        <p:spPr>
          <a:xfrm>
            <a:off x="621506" y="3213497"/>
            <a:ext cx="7802100" cy="638100"/>
          </a:xfrm>
          <a:prstGeom prst="rect">
            <a:avLst/>
          </a:prstGeom>
          <a:noFill/>
          <a:ln>
            <a:noFill/>
          </a:ln>
        </p:spPr>
        <p:txBody>
          <a:bodyPr anchorCtr="0" anchor="b" bIns="34275" lIns="68575" spcFirstLastPara="1" rIns="68575" wrap="square" tIns="34275">
            <a:noAutofit/>
          </a:bodyPr>
          <a:lstStyle>
            <a:lvl1pPr indent="-228600" lvl="0" marL="457200" rtl="0" algn="r">
              <a:lnSpc>
                <a:spcPct val="90000"/>
              </a:lnSpc>
              <a:spcBef>
                <a:spcPts val="800"/>
              </a:spcBef>
              <a:spcAft>
                <a:spcPts val="0"/>
              </a:spcAft>
              <a:buSzPts val="1400"/>
              <a:buNone/>
              <a:defRPr sz="1400"/>
            </a:lvl1pPr>
            <a:lvl2pPr indent="-228600" lvl="1" marL="914400" rtl="0" algn="r">
              <a:lnSpc>
                <a:spcPct val="90000"/>
              </a:lnSpc>
              <a:spcBef>
                <a:spcPts val="400"/>
              </a:spcBef>
              <a:spcAft>
                <a:spcPts val="0"/>
              </a:spcAft>
              <a:buSzPts val="1800"/>
              <a:buNone/>
              <a:defRPr/>
            </a:lvl2pPr>
            <a:lvl3pPr indent="-228600" lvl="2" marL="1371600" rtl="0" algn="r">
              <a:lnSpc>
                <a:spcPct val="90000"/>
              </a:lnSpc>
              <a:spcBef>
                <a:spcPts val="400"/>
              </a:spcBef>
              <a:spcAft>
                <a:spcPts val="0"/>
              </a:spcAft>
              <a:buSzPts val="1500"/>
              <a:buNone/>
              <a:defRPr/>
            </a:lvl3pPr>
            <a:lvl4pPr indent="-228600" lvl="3" marL="1828800" rtl="0" algn="r">
              <a:lnSpc>
                <a:spcPct val="90000"/>
              </a:lnSpc>
              <a:spcBef>
                <a:spcPts val="400"/>
              </a:spcBef>
              <a:spcAft>
                <a:spcPts val="0"/>
              </a:spcAft>
              <a:buSzPts val="1400"/>
              <a:buNone/>
              <a:defRPr/>
            </a:lvl4pPr>
            <a:lvl5pPr indent="-228600" lvl="4" marL="2286000" rtl="0" algn="r">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47" name="Shape 47"/>
        <p:cNvGrpSpPr/>
        <p:nvPr/>
      </p:nvGrpSpPr>
      <p:grpSpPr>
        <a:xfrm>
          <a:off x="0" y="0"/>
          <a:ext cx="0" cy="0"/>
          <a:chOff x="0" y="0"/>
          <a:chExt cx="0" cy="0"/>
        </a:xfrm>
      </p:grpSpPr>
      <p:pic>
        <p:nvPicPr>
          <p:cNvPr id="48" name="Google Shape;48;p7"/>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49" name="Google Shape;49;p7"/>
          <p:cNvSpPr txBox="1"/>
          <p:nvPr>
            <p:ph type="title"/>
          </p:nvPr>
        </p:nvSpPr>
        <p:spPr>
          <a:xfrm>
            <a:off x="629841" y="273844"/>
            <a:ext cx="7886700" cy="8619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0" name="Google Shape;50;p7"/>
          <p:cNvSpPr txBox="1"/>
          <p:nvPr>
            <p:ph idx="1" type="body"/>
          </p:nvPr>
        </p:nvSpPr>
        <p:spPr>
          <a:xfrm>
            <a:off x="629841" y="1260871"/>
            <a:ext cx="3868500" cy="6858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SzPts val="2100"/>
              <a:buNone/>
              <a:defRPr b="1" sz="2100">
                <a:latin typeface="Open Sans SemiBold"/>
                <a:ea typeface="Open Sans SemiBold"/>
                <a:cs typeface="Open Sans SemiBold"/>
                <a:sym typeface="Open Sans SemiBold"/>
              </a:defRPr>
            </a:lvl1pPr>
            <a:lvl2pPr indent="-228600" lvl="1" marL="914400" rtl="0" algn="l">
              <a:lnSpc>
                <a:spcPct val="90000"/>
              </a:lnSpc>
              <a:spcBef>
                <a:spcPts val="400"/>
              </a:spcBef>
              <a:spcAft>
                <a:spcPts val="0"/>
              </a:spcAft>
              <a:buSzPts val="1500"/>
              <a:buNone/>
              <a:defRPr b="1" sz="1500"/>
            </a:lvl2pPr>
            <a:lvl3pPr indent="-228600" lvl="2" marL="1371600" rtl="0" algn="l">
              <a:lnSpc>
                <a:spcPct val="90000"/>
              </a:lnSpc>
              <a:spcBef>
                <a:spcPts val="400"/>
              </a:spcBef>
              <a:spcAft>
                <a:spcPts val="0"/>
              </a:spcAft>
              <a:buSzPts val="1400"/>
              <a:buNone/>
              <a:defRPr b="1" sz="1400"/>
            </a:lvl3pPr>
            <a:lvl4pPr indent="-228600" lvl="3" marL="1828800" rtl="0" algn="l">
              <a:lnSpc>
                <a:spcPct val="90000"/>
              </a:lnSpc>
              <a:spcBef>
                <a:spcPts val="400"/>
              </a:spcBef>
              <a:spcAft>
                <a:spcPts val="0"/>
              </a:spcAft>
              <a:buSzPts val="1200"/>
              <a:buNone/>
              <a:defRPr b="1" sz="1200"/>
            </a:lvl4pPr>
            <a:lvl5pPr indent="-228600" lvl="4" marL="2286000" rtl="0" algn="l">
              <a:lnSpc>
                <a:spcPct val="90000"/>
              </a:lnSpc>
              <a:spcBef>
                <a:spcPts val="400"/>
              </a:spcBef>
              <a:spcAft>
                <a:spcPts val="0"/>
              </a:spcAft>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51" name="Google Shape;51;p7"/>
          <p:cNvSpPr txBox="1"/>
          <p:nvPr>
            <p:ph idx="2" type="body"/>
          </p:nvPr>
        </p:nvSpPr>
        <p:spPr>
          <a:xfrm>
            <a:off x="629841" y="2003821"/>
            <a:ext cx="3868500" cy="2235600"/>
          </a:xfrm>
          <a:prstGeom prst="rect">
            <a:avLst/>
          </a:prstGeom>
          <a:noFill/>
          <a:ln>
            <a:noFill/>
          </a:ln>
        </p:spPr>
        <p:txBody>
          <a:bodyPr anchorCtr="0" anchor="t" bIns="34275" lIns="68575" spcFirstLastPara="1" rIns="68575" wrap="square" tIns="34275">
            <a:noAutofit/>
          </a:bodyPr>
          <a:lstStyle>
            <a:lvl1pPr indent="-342900" lvl="0" marL="457200" rtl="0" algn="l">
              <a:lnSpc>
                <a:spcPct val="90000"/>
              </a:lnSpc>
              <a:spcBef>
                <a:spcPts val="800"/>
              </a:spcBef>
              <a:spcAft>
                <a:spcPts val="0"/>
              </a:spcAft>
              <a:buSzPts val="1800"/>
              <a:buChar char="•"/>
              <a:defRPr sz="1800"/>
            </a:lvl1pPr>
            <a:lvl2pPr indent="-323850" lvl="1" marL="914400" rtl="0" algn="l">
              <a:lnSpc>
                <a:spcPct val="90000"/>
              </a:lnSpc>
              <a:spcBef>
                <a:spcPts val="400"/>
              </a:spcBef>
              <a:spcAft>
                <a:spcPts val="0"/>
              </a:spcAft>
              <a:buSzPts val="1500"/>
              <a:buChar char="•"/>
              <a:defRPr sz="1500"/>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2" name="Google Shape;52;p7"/>
          <p:cNvSpPr txBox="1"/>
          <p:nvPr>
            <p:ph idx="3" type="body"/>
          </p:nvPr>
        </p:nvSpPr>
        <p:spPr>
          <a:xfrm>
            <a:off x="4629150" y="1260871"/>
            <a:ext cx="3887400" cy="6858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SzPts val="2100"/>
              <a:buNone/>
              <a:defRPr b="1" sz="2100">
                <a:latin typeface="Open Sans SemiBold"/>
                <a:ea typeface="Open Sans SemiBold"/>
                <a:cs typeface="Open Sans SemiBold"/>
                <a:sym typeface="Open Sans SemiBold"/>
              </a:defRPr>
            </a:lvl1pPr>
            <a:lvl2pPr indent="-228600" lvl="1" marL="914400" rtl="0" algn="l">
              <a:lnSpc>
                <a:spcPct val="90000"/>
              </a:lnSpc>
              <a:spcBef>
                <a:spcPts val="400"/>
              </a:spcBef>
              <a:spcAft>
                <a:spcPts val="0"/>
              </a:spcAft>
              <a:buSzPts val="1500"/>
              <a:buNone/>
              <a:defRPr b="1" sz="1500"/>
            </a:lvl2pPr>
            <a:lvl3pPr indent="-228600" lvl="2" marL="1371600" rtl="0" algn="l">
              <a:lnSpc>
                <a:spcPct val="90000"/>
              </a:lnSpc>
              <a:spcBef>
                <a:spcPts val="400"/>
              </a:spcBef>
              <a:spcAft>
                <a:spcPts val="0"/>
              </a:spcAft>
              <a:buSzPts val="1400"/>
              <a:buNone/>
              <a:defRPr b="1" sz="1400"/>
            </a:lvl3pPr>
            <a:lvl4pPr indent="-228600" lvl="3" marL="1828800" rtl="0" algn="l">
              <a:lnSpc>
                <a:spcPct val="90000"/>
              </a:lnSpc>
              <a:spcBef>
                <a:spcPts val="400"/>
              </a:spcBef>
              <a:spcAft>
                <a:spcPts val="0"/>
              </a:spcAft>
              <a:buSzPts val="1200"/>
              <a:buNone/>
              <a:defRPr b="1" sz="1200"/>
            </a:lvl4pPr>
            <a:lvl5pPr indent="-228600" lvl="4" marL="2286000" rtl="0" algn="l">
              <a:lnSpc>
                <a:spcPct val="90000"/>
              </a:lnSpc>
              <a:spcBef>
                <a:spcPts val="400"/>
              </a:spcBef>
              <a:spcAft>
                <a:spcPts val="0"/>
              </a:spcAft>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53" name="Google Shape;53;p7"/>
          <p:cNvSpPr txBox="1"/>
          <p:nvPr>
            <p:ph idx="4" type="body"/>
          </p:nvPr>
        </p:nvSpPr>
        <p:spPr>
          <a:xfrm>
            <a:off x="4629150" y="2003821"/>
            <a:ext cx="3887400" cy="2235600"/>
          </a:xfrm>
          <a:prstGeom prst="rect">
            <a:avLst/>
          </a:prstGeom>
          <a:noFill/>
          <a:ln>
            <a:noFill/>
          </a:ln>
        </p:spPr>
        <p:txBody>
          <a:bodyPr anchorCtr="0" anchor="t" bIns="34275" lIns="68575" spcFirstLastPara="1" rIns="68575" wrap="square" tIns="34275">
            <a:noAutofit/>
          </a:bodyPr>
          <a:lstStyle>
            <a:lvl1pPr indent="-342900" lvl="0" marL="457200" rtl="0" algn="l">
              <a:lnSpc>
                <a:spcPct val="90000"/>
              </a:lnSpc>
              <a:spcBef>
                <a:spcPts val="800"/>
              </a:spcBef>
              <a:spcAft>
                <a:spcPts val="0"/>
              </a:spcAft>
              <a:buSzPts val="1800"/>
              <a:buChar char="•"/>
              <a:defRPr sz="1800"/>
            </a:lvl1pPr>
            <a:lvl2pPr indent="-323850" lvl="1" marL="914400" rtl="0" algn="l">
              <a:lnSpc>
                <a:spcPct val="90000"/>
              </a:lnSpc>
              <a:spcBef>
                <a:spcPts val="400"/>
              </a:spcBef>
              <a:spcAft>
                <a:spcPts val="0"/>
              </a:spcAft>
              <a:buSzPts val="1500"/>
              <a:buChar char="•"/>
              <a:defRPr sz="1500"/>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4" name="Google Shape;54;p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5" name="Google Shape;55;p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6" name="Google Shape;56;p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howMasterSp="0">
  <p:cSld name="photo">
    <p:spTree>
      <p:nvGrpSpPr>
        <p:cNvPr id="57" name="Shape 57"/>
        <p:cNvGrpSpPr/>
        <p:nvPr/>
      </p:nvGrpSpPr>
      <p:grpSpPr>
        <a:xfrm>
          <a:off x="0" y="0"/>
          <a:ext cx="0" cy="0"/>
          <a:chOff x="0" y="0"/>
          <a:chExt cx="0" cy="0"/>
        </a:xfrm>
      </p:grpSpPr>
      <p:pic>
        <p:nvPicPr>
          <p:cNvPr id="58" name="Google Shape;58;p8"/>
          <p:cNvPicPr preferRelativeResize="0"/>
          <p:nvPr/>
        </p:nvPicPr>
        <p:blipFill rotWithShape="1">
          <a:blip r:embed="rId2">
            <a:alphaModFix/>
          </a:blip>
          <a:srcRect b="0" l="0" r="0" t="0"/>
          <a:stretch/>
        </p:blipFill>
        <p:spPr>
          <a:xfrm>
            <a:off x="1144" y="1928"/>
            <a:ext cx="9141714" cy="5139644"/>
          </a:xfrm>
          <a:prstGeom prst="rect">
            <a:avLst/>
          </a:prstGeom>
          <a:noFill/>
          <a:ln>
            <a:noFill/>
          </a:ln>
        </p:spPr>
      </p:pic>
      <p:sp>
        <p:nvSpPr>
          <p:cNvPr id="59" name="Google Shape;59;p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0" name="Google Shape;60;p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1" name="Google Shape;61;p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62" name="Google Shape;62;p8"/>
          <p:cNvSpPr/>
          <p:nvPr>
            <p:ph idx="2" type="pic"/>
          </p:nvPr>
        </p:nvSpPr>
        <p:spPr>
          <a:xfrm>
            <a:off x="0" y="0"/>
            <a:ext cx="9141900" cy="38376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accent2"/>
              </a:buClr>
              <a:buSzPts val="2100"/>
              <a:buFont typeface="Arial"/>
              <a:buNone/>
              <a:defRPr b="0" i="0" sz="21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
        <p:nvSpPr>
          <p:cNvPr id="63" name="Google Shape;63;p8"/>
          <p:cNvSpPr txBox="1"/>
          <p:nvPr>
            <p:ph type="title"/>
          </p:nvPr>
        </p:nvSpPr>
        <p:spPr>
          <a:xfrm>
            <a:off x="628650" y="3913909"/>
            <a:ext cx="7815600" cy="7530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0"/>
              </a:spcBef>
              <a:spcAft>
                <a:spcPts val="0"/>
              </a:spcAft>
              <a:buClr>
                <a:schemeClr val="lt1"/>
              </a:buClr>
              <a:buSzPts val="2400"/>
              <a:buFont typeface="Open Sans SemiBold"/>
              <a:buNone/>
              <a:defRPr sz="24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tar" showMasterSp="0">
  <p:cSld name="Title only star">
    <p:spTree>
      <p:nvGrpSpPr>
        <p:cNvPr id="64" name="Shape 64"/>
        <p:cNvGrpSpPr/>
        <p:nvPr/>
      </p:nvGrpSpPr>
      <p:grpSpPr>
        <a:xfrm>
          <a:off x="0" y="0"/>
          <a:ext cx="0" cy="0"/>
          <a:chOff x="0" y="0"/>
          <a:chExt cx="0" cy="0"/>
        </a:xfrm>
      </p:grpSpPr>
      <p:pic>
        <p:nvPicPr>
          <p:cNvPr id="65" name="Google Shape;65;p9"/>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66" name="Google Shape;66;p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7" name="Google Shape;67;p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8" name="Google Shape;68;p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69" name="Google Shape;69;p9"/>
          <p:cNvSpPr txBox="1"/>
          <p:nvPr>
            <p:ph type="title"/>
          </p:nvPr>
        </p:nvSpPr>
        <p:spPr>
          <a:xfrm>
            <a:off x="628650" y="207466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3300"/>
              <a:buFont typeface="Open Sans SemiBold"/>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logo" showMasterSp="0">
  <p:cSld name="Title only logo">
    <p:spTree>
      <p:nvGrpSpPr>
        <p:cNvPr id="70" name="Shape 70"/>
        <p:cNvGrpSpPr/>
        <p:nvPr/>
      </p:nvGrpSpPr>
      <p:grpSpPr>
        <a:xfrm>
          <a:off x="0" y="0"/>
          <a:ext cx="0" cy="0"/>
          <a:chOff x="0" y="0"/>
          <a:chExt cx="0" cy="0"/>
        </a:xfrm>
      </p:grpSpPr>
      <p:pic>
        <p:nvPicPr>
          <p:cNvPr id="71" name="Google Shape;71;p10"/>
          <p:cNvPicPr preferRelativeResize="0"/>
          <p:nvPr/>
        </p:nvPicPr>
        <p:blipFill rotWithShape="1">
          <a:blip r:embed="rId2">
            <a:alphaModFix/>
          </a:blip>
          <a:srcRect b="0" l="0" r="0" t="0"/>
          <a:stretch/>
        </p:blipFill>
        <p:spPr>
          <a:xfrm>
            <a:off x="2285" y="1285"/>
            <a:ext cx="9139430" cy="5140929"/>
          </a:xfrm>
          <a:prstGeom prst="rect">
            <a:avLst/>
          </a:prstGeom>
          <a:noFill/>
          <a:ln>
            <a:noFill/>
          </a:ln>
        </p:spPr>
      </p:pic>
      <p:sp>
        <p:nvSpPr>
          <p:cNvPr id="72" name="Google Shape;72;p1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3" name="Google Shape;73;p1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4" name="Google Shape;74;p1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75" name="Google Shape;75;p10"/>
          <p:cNvSpPr txBox="1"/>
          <p:nvPr>
            <p:ph type="title"/>
          </p:nvPr>
        </p:nvSpPr>
        <p:spPr>
          <a:xfrm>
            <a:off x="628650" y="207466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3300"/>
              <a:buFont typeface="Open Sans SemiBold"/>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slideLayout" Target="../slideLayouts/slideLayout28.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11" Type="http://schemas.openxmlformats.org/officeDocument/2006/relationships/slideLayout" Target="../slideLayouts/slideLayout10.xml"/><Relationship Id="rId33" Type="http://schemas.openxmlformats.org/officeDocument/2006/relationships/slideLayout" Target="../slideLayouts/slideLayout32.xml"/><Relationship Id="rId10" Type="http://schemas.openxmlformats.org/officeDocument/2006/relationships/slideLayout" Target="../slideLayouts/slideLayout9.xml"/><Relationship Id="rId32" Type="http://schemas.openxmlformats.org/officeDocument/2006/relationships/slideLayout" Target="../slideLayouts/slideLayout31.xml"/><Relationship Id="rId13" Type="http://schemas.openxmlformats.org/officeDocument/2006/relationships/slideLayout" Target="../slideLayouts/slideLayout12.xml"/><Relationship Id="rId35" Type="http://schemas.openxmlformats.org/officeDocument/2006/relationships/theme" Target="../theme/theme1.xml"/><Relationship Id="rId12" Type="http://schemas.openxmlformats.org/officeDocument/2006/relationships/slideLayout" Target="../slideLayouts/slideLayout11.xml"/><Relationship Id="rId34" Type="http://schemas.openxmlformats.org/officeDocument/2006/relationships/slideLayout" Target="../slideLayouts/slideLayout33.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blip>
          <a:srcRect b="0" l="0" r="0" t="0"/>
          <a:stretch/>
        </p:blipFill>
        <p:spPr>
          <a:xfrm>
            <a:off x="0" y="1285"/>
            <a:ext cx="9144000" cy="5140929"/>
          </a:xfrm>
          <a:prstGeom prst="rect">
            <a:avLst/>
          </a:prstGeom>
          <a:noFill/>
          <a:ln>
            <a:noFill/>
          </a:ln>
        </p:spPr>
      </p:pic>
      <p:sp>
        <p:nvSpPr>
          <p:cNvPr id="7" name="Google Shape;7;p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B94"/>
                </a:solidFill>
                <a:latin typeface="Open Sans Light"/>
                <a:ea typeface="Open Sans Light"/>
                <a:cs typeface="Open Sans Light"/>
                <a:sym typeface="Open Sans Light"/>
              </a:defRPr>
            </a:lvl1pPr>
            <a:lvl2pPr lvl="1"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2pPr>
            <a:lvl3pPr lvl="2"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3pPr>
            <a:lvl4pPr lvl="3"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4pPr>
            <a:lvl5pPr lvl="4"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5pPr>
            <a:lvl6pPr lvl="5"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6pPr>
            <a:lvl7pPr lvl="6"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7pPr>
            <a:lvl8pPr lvl="7"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8pPr>
            <a:lvl9pPr lvl="8"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9pPr>
          </a:lstStyle>
          <a:p/>
        </p:txBody>
      </p:sp>
      <p:sp>
        <p:nvSpPr>
          <p:cNvPr id="8" name="Google Shape;8;p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B94"/>
                </a:solidFill>
                <a:latin typeface="Open Sans Light"/>
                <a:ea typeface="Open Sans Light"/>
                <a:cs typeface="Open Sans Light"/>
                <a:sym typeface="Open Sans Light"/>
              </a:defRPr>
            </a:lvl1pPr>
            <a:lvl2pPr lvl="1"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2pPr>
            <a:lvl3pPr lvl="2"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3pPr>
            <a:lvl4pPr lvl="3"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4pPr>
            <a:lvl5pPr lvl="4"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5pPr>
            <a:lvl6pPr lvl="5"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6pPr>
            <a:lvl7pPr lvl="6"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7pPr>
            <a:lvl8pPr lvl="7"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8pPr>
            <a:lvl9pPr lvl="8"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9pPr>
          </a:lstStyle>
          <a:p/>
        </p:txBody>
      </p:sp>
      <p:sp>
        <p:nvSpPr>
          <p:cNvPr id="9" name="Google Shape;9;p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B94"/>
                </a:solidFill>
                <a:latin typeface="Open Sans Light"/>
                <a:ea typeface="Open Sans Light"/>
                <a:cs typeface="Open Sans Light"/>
                <a:sym typeface="Open Sans Light"/>
              </a:defRPr>
            </a:lvl1pPr>
            <a:lvl2pPr indent="0" lvl="1" marL="0" marR="0" rtl="0" algn="r">
              <a:spcBef>
                <a:spcPts val="0"/>
              </a:spcBef>
              <a:buNone/>
              <a:defRPr b="0" i="0" sz="900" u="none" cap="none" strike="noStrike">
                <a:solidFill>
                  <a:srgbClr val="888B94"/>
                </a:solidFill>
                <a:latin typeface="Open Sans Light"/>
                <a:ea typeface="Open Sans Light"/>
                <a:cs typeface="Open Sans Light"/>
                <a:sym typeface="Open Sans Light"/>
              </a:defRPr>
            </a:lvl2pPr>
            <a:lvl3pPr indent="0" lvl="2" marL="0" marR="0" rtl="0" algn="r">
              <a:spcBef>
                <a:spcPts val="0"/>
              </a:spcBef>
              <a:buNone/>
              <a:defRPr b="0" i="0" sz="900" u="none" cap="none" strike="noStrike">
                <a:solidFill>
                  <a:srgbClr val="888B94"/>
                </a:solidFill>
                <a:latin typeface="Open Sans Light"/>
                <a:ea typeface="Open Sans Light"/>
                <a:cs typeface="Open Sans Light"/>
                <a:sym typeface="Open Sans Light"/>
              </a:defRPr>
            </a:lvl3pPr>
            <a:lvl4pPr indent="0" lvl="3" marL="0" marR="0" rtl="0" algn="r">
              <a:spcBef>
                <a:spcPts val="0"/>
              </a:spcBef>
              <a:buNone/>
              <a:defRPr b="0" i="0" sz="900" u="none" cap="none" strike="noStrike">
                <a:solidFill>
                  <a:srgbClr val="888B94"/>
                </a:solidFill>
                <a:latin typeface="Open Sans Light"/>
                <a:ea typeface="Open Sans Light"/>
                <a:cs typeface="Open Sans Light"/>
                <a:sym typeface="Open Sans Light"/>
              </a:defRPr>
            </a:lvl4pPr>
            <a:lvl5pPr indent="0" lvl="4" marL="0" marR="0" rtl="0" algn="r">
              <a:spcBef>
                <a:spcPts val="0"/>
              </a:spcBef>
              <a:buNone/>
              <a:defRPr b="0" i="0" sz="900" u="none" cap="none" strike="noStrike">
                <a:solidFill>
                  <a:srgbClr val="888B94"/>
                </a:solidFill>
                <a:latin typeface="Open Sans Light"/>
                <a:ea typeface="Open Sans Light"/>
                <a:cs typeface="Open Sans Light"/>
                <a:sym typeface="Open Sans Light"/>
              </a:defRPr>
            </a:lvl5pPr>
            <a:lvl6pPr indent="0" lvl="5" marL="0" marR="0" rtl="0" algn="r">
              <a:spcBef>
                <a:spcPts val="0"/>
              </a:spcBef>
              <a:buNone/>
              <a:defRPr b="0" i="0" sz="900" u="none" cap="none" strike="noStrike">
                <a:solidFill>
                  <a:srgbClr val="888B94"/>
                </a:solidFill>
                <a:latin typeface="Open Sans Light"/>
                <a:ea typeface="Open Sans Light"/>
                <a:cs typeface="Open Sans Light"/>
                <a:sym typeface="Open Sans Light"/>
              </a:defRPr>
            </a:lvl6pPr>
            <a:lvl7pPr indent="0" lvl="6" marL="0" marR="0" rtl="0" algn="r">
              <a:spcBef>
                <a:spcPts val="0"/>
              </a:spcBef>
              <a:buNone/>
              <a:defRPr b="0" i="0" sz="900" u="none" cap="none" strike="noStrike">
                <a:solidFill>
                  <a:srgbClr val="888B94"/>
                </a:solidFill>
                <a:latin typeface="Open Sans Light"/>
                <a:ea typeface="Open Sans Light"/>
                <a:cs typeface="Open Sans Light"/>
                <a:sym typeface="Open Sans Light"/>
              </a:defRPr>
            </a:lvl7pPr>
            <a:lvl8pPr indent="0" lvl="7" marL="0" marR="0" rtl="0" algn="r">
              <a:spcBef>
                <a:spcPts val="0"/>
              </a:spcBef>
              <a:buNone/>
              <a:defRPr b="0" i="0" sz="900" u="none" cap="none" strike="noStrike">
                <a:solidFill>
                  <a:srgbClr val="888B94"/>
                </a:solidFill>
                <a:latin typeface="Open Sans Light"/>
                <a:ea typeface="Open Sans Light"/>
                <a:cs typeface="Open Sans Light"/>
                <a:sym typeface="Open Sans Light"/>
              </a:defRPr>
            </a:lvl8pPr>
            <a:lvl9pPr indent="0" lvl="8" marL="0" marR="0" rtl="0" algn="r">
              <a:spcBef>
                <a:spcPts val="0"/>
              </a:spcBef>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10" name="Google Shape;10;p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Open Sans SemiBold"/>
              <a:buNone/>
              <a:defRPr b="0" i="0" sz="3300" u="none" cap="none" strike="noStrike">
                <a:solidFill>
                  <a:schemeClr val="dk1"/>
                </a:solidFill>
                <a:latin typeface="Open Sans SemiBold"/>
                <a:ea typeface="Open Sans SemiBold"/>
                <a:cs typeface="Open Sans SemiBold"/>
                <a:sym typeface="Open Sans SemiBold"/>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1" name="Google Shape;11;p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accent2"/>
              </a:buClr>
              <a:buSzPts val="2100"/>
              <a:buFont typeface="Arial"/>
              <a:buChar char="•"/>
              <a:defRPr b="0" i="0" sz="2100" u="none" cap="none" strike="noStrike">
                <a:solidFill>
                  <a:schemeClr val="dk1"/>
                </a:solidFill>
                <a:latin typeface="Open Sans Light"/>
                <a:ea typeface="Open Sans Light"/>
                <a:cs typeface="Open Sans Light"/>
                <a:sym typeface="Open Sans Light"/>
              </a:defRPr>
            </a:lvl1pPr>
            <a:lvl2pPr indent="-342900" lvl="1" marL="914400"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indent="-323850" lvl="2" marL="1371600"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indent="-317500" lvl="3" marL="1828800"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indent="-317500" lvl="4" marL="2286000"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4.xml"/><Relationship Id="rId3" Type="http://schemas.openxmlformats.org/officeDocument/2006/relationships/hyperlink" Target="http://www.youtube.com/watch?v=MFzDaBzBlL0" TargetMode="Externa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8.xml"/><Relationship Id="rId3" Type="http://schemas.openxmlformats.org/officeDocument/2006/relationships/image" Target="../media/image2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9.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1.xml"/><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2.xml"/><Relationship Id="rId3" Type="http://schemas.openxmlformats.org/officeDocument/2006/relationships/image" Target="../media/image1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3.xml"/><Relationship Id="rId3" Type="http://schemas.openxmlformats.org/officeDocument/2006/relationships/image" Target="../media/image2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4.xml"/><Relationship Id="rId3" Type="http://schemas.openxmlformats.org/officeDocument/2006/relationships/image" Target="../media/image1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5.xml"/><Relationship Id="rId3" Type="http://schemas.openxmlformats.org/officeDocument/2006/relationships/image" Target="../media/image2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7.xml"/><Relationship Id="rId3" Type="http://schemas.openxmlformats.org/officeDocument/2006/relationships/image" Target="../media/image2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8.xml"/><Relationship Id="rId3" Type="http://schemas.openxmlformats.org/officeDocument/2006/relationships/image" Target="../media/image2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9.xml"/><Relationship Id="rId3" Type="http://schemas.openxmlformats.org/officeDocument/2006/relationships/image" Target="../media/image2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0.xml"/><Relationship Id="rId3" Type="http://schemas.openxmlformats.org/officeDocument/2006/relationships/image" Target="../media/image2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4.xml"/><Relationship Id="rId3" Type="http://schemas.openxmlformats.org/officeDocument/2006/relationships/hyperlink" Target="http://www.youtube.com/watch?v=MFzDaBzBlL0" TargetMode="External"/><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Relationship Id="rId3"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5"/>
          <p:cNvSpPr txBox="1"/>
          <p:nvPr>
            <p:ph type="title"/>
          </p:nvPr>
        </p:nvSpPr>
        <p:spPr>
          <a:xfrm>
            <a:off x="1420092" y="317500"/>
            <a:ext cx="6255300" cy="2034900"/>
          </a:xfrm>
          <a:prstGeom prst="rect">
            <a:avLst/>
          </a:prstGeom>
        </p:spPr>
        <p:txBody>
          <a:bodyPr anchorCtr="0" anchor="b" bIns="34275" lIns="68575" spcFirstLastPara="1" rIns="342900" wrap="square" tIns="34275">
            <a:noAutofit/>
          </a:bodyPr>
          <a:lstStyle/>
          <a:p>
            <a:pPr indent="0" lvl="0" marL="0" rtl="0" algn="l">
              <a:spcBef>
                <a:spcPts val="0"/>
              </a:spcBef>
              <a:spcAft>
                <a:spcPts val="0"/>
              </a:spcAft>
              <a:buNone/>
            </a:pPr>
            <a:r>
              <a:rPr lang="en"/>
              <a:t>Stakeholder Blitz</a:t>
            </a:r>
            <a:endParaRPr/>
          </a:p>
        </p:txBody>
      </p:sp>
      <p:sp>
        <p:nvSpPr>
          <p:cNvPr id="218" name="Google Shape;218;p35"/>
          <p:cNvSpPr txBox="1"/>
          <p:nvPr>
            <p:ph idx="1" type="body"/>
          </p:nvPr>
        </p:nvSpPr>
        <p:spPr>
          <a:xfrm>
            <a:off x="1420099" y="2434700"/>
            <a:ext cx="5281500" cy="1310700"/>
          </a:xfrm>
          <a:prstGeom prst="rect">
            <a:avLst/>
          </a:prstGeom>
        </p:spPr>
        <p:txBody>
          <a:bodyPr anchorCtr="0" anchor="t" bIns="137150" lIns="68575" spcFirstLastPara="1" rIns="342900" wrap="square" tIns="137150">
            <a:noAutofit/>
          </a:bodyPr>
          <a:lstStyle/>
          <a:p>
            <a:pPr indent="0" lvl="0" marL="0" rtl="0" algn="l">
              <a:spcBef>
                <a:spcPts val="800"/>
              </a:spcBef>
              <a:spcAft>
                <a:spcPts val="0"/>
              </a:spcAft>
              <a:buNone/>
            </a:pPr>
            <a:r>
              <a:rPr lang="en"/>
              <a:t>Student and Staff Engagement Workshop adapted from the </a:t>
            </a:r>
            <a:r>
              <a:rPr i="1" lang="en"/>
              <a:t>Think Wrong Institute</a:t>
            </a:r>
            <a:endParaRPr i="1"/>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4"/>
          <p:cNvSpPr txBox="1"/>
          <p:nvPr>
            <p:ph type="title"/>
          </p:nvPr>
        </p:nvSpPr>
        <p:spPr>
          <a:xfrm>
            <a:off x="2971800" y="1047750"/>
            <a:ext cx="5181600" cy="3481800"/>
          </a:xfrm>
          <a:prstGeom prst="rect">
            <a:avLst/>
          </a:prstGeom>
        </p:spPr>
        <p:txBody>
          <a:bodyPr anchorCtr="0" anchor="b" bIns="0" lIns="365750" spcFirstLastPara="1" rIns="91425" wrap="square" tIns="91425">
            <a:noAutofit/>
          </a:bodyPr>
          <a:lstStyle/>
          <a:p>
            <a:pPr indent="0" lvl="0" marL="0" rtl="0" algn="l">
              <a:spcBef>
                <a:spcPts val="0"/>
              </a:spcBef>
              <a:spcAft>
                <a:spcPts val="0"/>
              </a:spcAft>
              <a:buNone/>
            </a:pPr>
            <a:r>
              <a:rPr lang="en"/>
              <a:t>Design a school from scratch:</a:t>
            </a:r>
            <a:endParaRPr/>
          </a:p>
          <a:p>
            <a:pPr indent="0" lvl="0" marL="0" rtl="0" algn="l">
              <a:spcBef>
                <a:spcPts val="0"/>
              </a:spcBef>
              <a:spcAft>
                <a:spcPts val="0"/>
              </a:spcAft>
              <a:buNone/>
            </a:pPr>
            <a:r>
              <a:t/>
            </a:r>
            <a:endParaRPr/>
          </a:p>
          <a:p>
            <a:pPr indent="-393700" lvl="0" marL="457200" rtl="0" algn="l">
              <a:spcBef>
                <a:spcPts val="0"/>
              </a:spcBef>
              <a:spcAft>
                <a:spcPts val="0"/>
              </a:spcAft>
              <a:buSzPts val="2600"/>
              <a:buChar char="●"/>
            </a:pPr>
            <a:r>
              <a:rPr lang="en" sz="2600"/>
              <a:t>Come up with: </a:t>
            </a:r>
            <a:endParaRPr sz="2600"/>
          </a:p>
          <a:p>
            <a:pPr indent="-355600" lvl="1" marL="914400" rtl="0" algn="l">
              <a:spcBef>
                <a:spcPts val="0"/>
              </a:spcBef>
              <a:spcAft>
                <a:spcPts val="0"/>
              </a:spcAft>
              <a:buClr>
                <a:srgbClr val="15284B"/>
              </a:buClr>
              <a:buSzPts val="2000"/>
              <a:buChar char="○"/>
            </a:pPr>
            <a:r>
              <a:rPr lang="en" sz="2000">
                <a:solidFill>
                  <a:srgbClr val="15284B"/>
                </a:solidFill>
              </a:rPr>
              <a:t>School Name</a:t>
            </a:r>
            <a:endParaRPr sz="2000">
              <a:solidFill>
                <a:srgbClr val="15284B"/>
              </a:solidFill>
            </a:endParaRPr>
          </a:p>
          <a:p>
            <a:pPr indent="-355600" lvl="1" marL="914400" rtl="0" algn="l">
              <a:spcBef>
                <a:spcPts val="0"/>
              </a:spcBef>
              <a:spcAft>
                <a:spcPts val="0"/>
              </a:spcAft>
              <a:buClr>
                <a:srgbClr val="15284B"/>
              </a:buClr>
              <a:buSzPts val="2000"/>
              <a:buChar char="○"/>
            </a:pPr>
            <a:r>
              <a:rPr lang="en" sz="2000">
                <a:solidFill>
                  <a:srgbClr val="15284B"/>
                </a:solidFill>
              </a:rPr>
              <a:t>Motto </a:t>
            </a:r>
            <a:endParaRPr sz="2000">
              <a:solidFill>
                <a:srgbClr val="15284B"/>
              </a:solidFill>
            </a:endParaRPr>
          </a:p>
          <a:p>
            <a:pPr indent="-355600" lvl="1" marL="914400" rtl="0" algn="l">
              <a:spcBef>
                <a:spcPts val="0"/>
              </a:spcBef>
              <a:spcAft>
                <a:spcPts val="0"/>
              </a:spcAft>
              <a:buClr>
                <a:srgbClr val="15284B"/>
              </a:buClr>
              <a:buSzPts val="2000"/>
              <a:buChar char="○"/>
            </a:pPr>
            <a:r>
              <a:rPr lang="en" sz="2000">
                <a:solidFill>
                  <a:srgbClr val="15284B"/>
                </a:solidFill>
              </a:rPr>
              <a:t>Mascot</a:t>
            </a:r>
            <a:endParaRPr sz="2000">
              <a:solidFill>
                <a:srgbClr val="15284B"/>
              </a:solidFill>
            </a:endParaRPr>
          </a:p>
          <a:p>
            <a:pPr indent="-393700" lvl="0" marL="457200" rtl="0" algn="l">
              <a:spcBef>
                <a:spcPts val="0"/>
              </a:spcBef>
              <a:spcAft>
                <a:spcPts val="0"/>
              </a:spcAft>
              <a:buSzPts val="2600"/>
              <a:buChar char="●"/>
            </a:pPr>
            <a:r>
              <a:rPr lang="en" sz="2600"/>
              <a:t>Draw your school</a:t>
            </a:r>
            <a:endParaRPr sz="2600"/>
          </a:p>
          <a:p>
            <a:pPr indent="-393700" lvl="0" marL="457200" rtl="0" algn="l">
              <a:spcBef>
                <a:spcPts val="0"/>
              </a:spcBef>
              <a:spcAft>
                <a:spcPts val="0"/>
              </a:spcAft>
              <a:buSzPts val="2600"/>
              <a:buChar char="●"/>
            </a:pPr>
            <a:r>
              <a:rPr lang="en" sz="2600"/>
              <a:t>Draw a classroom within your new school</a:t>
            </a:r>
            <a:endParaRPr sz="2600"/>
          </a:p>
          <a:p>
            <a:pPr indent="0" lvl="0" marL="0" rtl="0" algn="l">
              <a:spcBef>
                <a:spcPts val="0"/>
              </a:spcBef>
              <a:spcAft>
                <a:spcPts val="0"/>
              </a:spcAft>
              <a:buNone/>
            </a:pPr>
            <a:r>
              <a:t/>
            </a:r>
            <a:endParaRPr/>
          </a:p>
        </p:txBody>
      </p:sp>
      <p:sp>
        <p:nvSpPr>
          <p:cNvPr id="282" name="Google Shape;282;p44"/>
          <p:cNvSpPr/>
          <p:nvPr>
            <p:ph idx="2" type="pic"/>
          </p:nvPr>
        </p:nvSpPr>
        <p:spPr>
          <a:xfrm>
            <a:off x="666749" y="1428750"/>
            <a:ext cx="2152500" cy="2057400"/>
          </a:xfrm>
          <a:prstGeom prst="rect">
            <a:avLst/>
          </a:prstGeom>
        </p:spPr>
        <p:txBody>
          <a:bodyPr anchorCtr="0" anchor="ctr" bIns="91425" lIns="365750" spcFirstLastPara="1" rIns="365750" wrap="square" tIns="91425">
            <a:noAutofit/>
          </a:bodyPr>
          <a:lstStyle/>
          <a:p>
            <a:pPr indent="0" lvl="0" marL="0" rtl="0" algn="l">
              <a:spcBef>
                <a:spcPts val="0"/>
              </a:spcBef>
              <a:spcAft>
                <a:spcPts val="600"/>
              </a:spcAft>
              <a:buNone/>
            </a:pPr>
            <a:r>
              <a:rPr lang="en"/>
              <a:t>Steps 5-7</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5"/>
          <p:cNvSpPr txBox="1"/>
          <p:nvPr>
            <p:ph type="title"/>
          </p:nvPr>
        </p:nvSpPr>
        <p:spPr>
          <a:xfrm>
            <a:off x="649224" y="209550"/>
            <a:ext cx="7589400" cy="6771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Share your plan for your dream school!</a:t>
            </a:r>
            <a:endParaRPr/>
          </a:p>
        </p:txBody>
      </p:sp>
      <p:pic>
        <p:nvPicPr>
          <p:cNvPr id="288" name="Google Shape;288;p45"/>
          <p:cNvPicPr preferRelativeResize="0"/>
          <p:nvPr/>
        </p:nvPicPr>
        <p:blipFill>
          <a:blip r:embed="rId3">
            <a:alphaModFix/>
          </a:blip>
          <a:stretch>
            <a:fillRect/>
          </a:stretch>
        </p:blipFill>
        <p:spPr>
          <a:xfrm>
            <a:off x="2646437" y="1322925"/>
            <a:ext cx="3851126" cy="32418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6"/>
          <p:cNvSpPr txBox="1"/>
          <p:nvPr>
            <p:ph type="title"/>
          </p:nvPr>
        </p:nvSpPr>
        <p:spPr>
          <a:xfrm>
            <a:off x="1420092" y="317500"/>
            <a:ext cx="6255300" cy="2034900"/>
          </a:xfrm>
          <a:prstGeom prst="rect">
            <a:avLst/>
          </a:prstGeom>
        </p:spPr>
        <p:txBody>
          <a:bodyPr anchorCtr="0" anchor="b" bIns="34275" lIns="68575" spcFirstLastPara="1" rIns="342900" wrap="square" tIns="34275">
            <a:noAutofit/>
          </a:bodyPr>
          <a:lstStyle/>
          <a:p>
            <a:pPr indent="0" lvl="0" marL="0" rtl="0" algn="l">
              <a:spcBef>
                <a:spcPts val="0"/>
              </a:spcBef>
              <a:spcAft>
                <a:spcPts val="0"/>
              </a:spcAft>
              <a:buNone/>
            </a:pPr>
            <a:r>
              <a:rPr lang="en"/>
              <a:t>High School Student &amp; Staff Blitz</a:t>
            </a:r>
            <a:endParaRPr/>
          </a:p>
        </p:txBody>
      </p:sp>
      <p:sp>
        <p:nvSpPr>
          <p:cNvPr id="294" name="Google Shape;294;p46"/>
          <p:cNvSpPr txBox="1"/>
          <p:nvPr>
            <p:ph idx="1" type="body"/>
          </p:nvPr>
        </p:nvSpPr>
        <p:spPr>
          <a:xfrm>
            <a:off x="1420092" y="2434701"/>
            <a:ext cx="6255300" cy="1125300"/>
          </a:xfrm>
          <a:prstGeom prst="rect">
            <a:avLst/>
          </a:prstGeom>
        </p:spPr>
        <p:txBody>
          <a:bodyPr anchorCtr="0" anchor="t" bIns="137150" lIns="68575" spcFirstLastPara="1" rIns="342900" wrap="square" tIns="137150">
            <a:noAutofit/>
          </a:bodyPr>
          <a:lstStyle/>
          <a:p>
            <a:pPr indent="0" lvl="0" marL="0" rtl="0" algn="l">
              <a:spcBef>
                <a:spcPts val="800"/>
              </a:spcBef>
              <a:spcAft>
                <a:spcPts val="0"/>
              </a:spcAft>
              <a:buNone/>
            </a:pPr>
            <a:r>
              <a:rPr lang="en"/>
              <a:t>The same protocol was used for high school students and staff.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7"/>
          <p:cNvSpPr txBox="1"/>
          <p:nvPr>
            <p:ph type="title"/>
          </p:nvPr>
        </p:nvSpPr>
        <p:spPr>
          <a:xfrm>
            <a:off x="666749" y="285750"/>
            <a:ext cx="7589400" cy="5847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a:t>Materials</a:t>
            </a:r>
            <a:endParaRPr/>
          </a:p>
        </p:txBody>
      </p:sp>
      <p:sp>
        <p:nvSpPr>
          <p:cNvPr id="300" name="Google Shape;300;p47"/>
          <p:cNvSpPr/>
          <p:nvPr>
            <p:ph idx="2" type="dgm"/>
          </p:nvPr>
        </p:nvSpPr>
        <p:spPr>
          <a:xfrm>
            <a:off x="666750" y="946150"/>
            <a:ext cx="7589700" cy="3302100"/>
          </a:xfrm>
          <a:prstGeom prst="rect">
            <a:avLst/>
          </a:prstGeom>
        </p:spPr>
        <p:txBody>
          <a:bodyPr anchorCtr="0" anchor="ctr" bIns="91425" lIns="365750" spcFirstLastPara="1" rIns="365750" wrap="square" tIns="91425">
            <a:noAutofit/>
          </a:bodyPr>
          <a:lstStyle/>
          <a:p>
            <a:pPr indent="-381000" lvl="0" marL="457200" rtl="0" algn="l">
              <a:spcBef>
                <a:spcPts val="0"/>
              </a:spcBef>
              <a:spcAft>
                <a:spcPts val="0"/>
              </a:spcAft>
              <a:buSzPts val="2400"/>
              <a:buChar char="●"/>
            </a:pPr>
            <a:r>
              <a:rPr lang="en"/>
              <a:t>2 pieces of post it paper per group of 4 (paper can be stacked one on top of the other) </a:t>
            </a:r>
            <a:endParaRPr/>
          </a:p>
          <a:p>
            <a:pPr indent="-374650" lvl="1" marL="914400" rtl="0" algn="l">
              <a:spcBef>
                <a:spcPts val="0"/>
              </a:spcBef>
              <a:spcAft>
                <a:spcPts val="0"/>
              </a:spcAft>
              <a:buSzPts val="2300"/>
              <a:buChar char="○"/>
            </a:pPr>
            <a:r>
              <a:rPr lang="en"/>
              <a:t>Paper 1- steps 1-5</a:t>
            </a:r>
            <a:endParaRPr/>
          </a:p>
          <a:p>
            <a:pPr indent="-374650" lvl="1" marL="914400" rtl="0" algn="l">
              <a:spcBef>
                <a:spcPts val="0"/>
              </a:spcBef>
              <a:spcAft>
                <a:spcPts val="0"/>
              </a:spcAft>
              <a:buSzPts val="2300"/>
              <a:buChar char="○"/>
            </a:pPr>
            <a:r>
              <a:rPr lang="en"/>
              <a:t>Paper 2- steps 7 &amp; 8</a:t>
            </a:r>
            <a:endParaRPr/>
          </a:p>
          <a:p>
            <a:pPr indent="-381000" lvl="0" marL="457200" rtl="0" algn="l">
              <a:spcBef>
                <a:spcPts val="0"/>
              </a:spcBef>
              <a:spcAft>
                <a:spcPts val="0"/>
              </a:spcAft>
              <a:buSzPts val="2400"/>
              <a:buChar char="●"/>
            </a:pPr>
            <a:r>
              <a:rPr lang="en"/>
              <a:t>Post-Its (steps 9 &amp; 10) </a:t>
            </a:r>
            <a:endParaRPr/>
          </a:p>
          <a:p>
            <a:pPr indent="-381000" lvl="0" marL="457200" rtl="0" algn="l">
              <a:spcBef>
                <a:spcPts val="0"/>
              </a:spcBef>
              <a:spcAft>
                <a:spcPts val="0"/>
              </a:spcAft>
              <a:buSzPts val="2400"/>
              <a:buChar char="●"/>
            </a:pPr>
            <a:r>
              <a:rPr lang="en"/>
              <a:t>Markers or other colored utensils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8"/>
          <p:cNvSpPr txBox="1"/>
          <p:nvPr>
            <p:ph type="title"/>
          </p:nvPr>
        </p:nvSpPr>
        <p:spPr>
          <a:xfrm>
            <a:off x="649224" y="523042"/>
            <a:ext cx="7845600" cy="6771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sz="3000"/>
              <a:t>How can we go from the way things are to the way they need to/should be? </a:t>
            </a:r>
            <a:endParaRPr sz="3000"/>
          </a:p>
        </p:txBody>
      </p:sp>
      <p:sp>
        <p:nvSpPr>
          <p:cNvPr id="306" name="Google Shape;306;p48"/>
          <p:cNvSpPr txBox="1"/>
          <p:nvPr>
            <p:ph idx="2" type="body"/>
          </p:nvPr>
        </p:nvSpPr>
        <p:spPr>
          <a:xfrm>
            <a:off x="4837176" y="1326201"/>
            <a:ext cx="3657600" cy="1779000"/>
          </a:xfrm>
          <a:prstGeom prst="rect">
            <a:avLst/>
          </a:prstGeom>
        </p:spPr>
        <p:txBody>
          <a:bodyPr anchorCtr="0" anchor="t" bIns="182875" lIns="365750" spcFirstLastPara="1" rIns="365750" wrap="square" tIns="91425">
            <a:noAutofit/>
          </a:bodyPr>
          <a:lstStyle/>
          <a:p>
            <a:pPr indent="-381000" lvl="0" marL="457200" rtl="0" algn="l">
              <a:spcBef>
                <a:spcPts val="0"/>
              </a:spcBef>
              <a:spcAft>
                <a:spcPts val="0"/>
              </a:spcAft>
              <a:buClr>
                <a:schemeClr val="accent3"/>
              </a:buClr>
              <a:buSzPts val="2400"/>
              <a:buChar char="●"/>
            </a:pPr>
            <a:r>
              <a:rPr lang="en"/>
              <a:t>Knowledge = Understanding</a:t>
            </a:r>
            <a:endParaRPr/>
          </a:p>
          <a:p>
            <a:pPr indent="-381000" lvl="0" marL="457200" rtl="0" algn="l">
              <a:spcBef>
                <a:spcPts val="0"/>
              </a:spcBef>
              <a:spcAft>
                <a:spcPts val="0"/>
              </a:spcAft>
              <a:buClr>
                <a:schemeClr val="accent3"/>
              </a:buClr>
              <a:buSzPts val="2400"/>
              <a:buChar char="●"/>
            </a:pPr>
            <a:r>
              <a:rPr lang="en"/>
              <a:t>It’s hard to change our thinking. </a:t>
            </a:r>
            <a:endParaRPr/>
          </a:p>
          <a:p>
            <a:pPr indent="-381000" lvl="0" marL="457200" rtl="0" algn="l">
              <a:spcBef>
                <a:spcPts val="0"/>
              </a:spcBef>
              <a:spcAft>
                <a:spcPts val="0"/>
              </a:spcAft>
              <a:buClr>
                <a:schemeClr val="accent3"/>
              </a:buClr>
              <a:buSzPts val="2400"/>
              <a:buChar char="●"/>
            </a:pPr>
            <a:r>
              <a:rPr lang="en"/>
              <a:t>But once we do, it’s hard to go back to the old way of thinking. </a:t>
            </a:r>
            <a:endParaRPr/>
          </a:p>
        </p:txBody>
      </p:sp>
      <p:pic>
        <p:nvPicPr>
          <p:cNvPr descr="Get your own here  ⇒ http://bit.ly/BuyBackwardsBike ⇐ Shirt: https://goo.gl/doOG3G&#10;I give talks: http://www.smartereveryday.com/appearances &#10;Patreon Support Link: http://www.patreon.com/smartereveryday&#10;Tweet ⇒ http://bit.ly/BackwardsBike ⇐ ↓↓↓↓↓↓↓Read More ↓↓↓↓↓↓↓&#10;&#10;Here's the link from the Amsterdam meetup!  &#10;(I usually make a localized facebook post before I visit a city to see if anyone wants to high five.)&#10;https://www.facebook.com/SmarterEveryDay/posts/754136271287207&#10;&#10;Comment threads on Reddit: http://bit.ly/1yZ5rUo (Bicycling)&#10;My Instagram account: http://instagram.com/smartereveryday&#10;Patreon Support Link: http://www.patreon.com/smartereveryday&#10;Twitter: https://twitter.com/smartereveryday&#10;www.facebook.com/SmarterEveryDay&#10;&#10;Slow Motion Sound Design by &quot;A Shell In The Pit&quot;&#10;The awesome music by &quot;A Shell In The Pit&quot; is called:&#10;&quot;Bottles&quot; which can be downloaded here. &#10;https://ashellinthepit.bandcamp.com/track/minke-bottles&#10;Album here:&#10;https://ashellinthepit.bandcamp.com/album/smarter-every-day-vol-ii&#10;&#10;&#10;A special thanks to these guys for helping me make the bikes in Australia.&#10;Brian -  @weezmgk &#10;Tom - @SydneyTom_&#10;Bib Bishop - Actually turned the gears down in his shop.  Couldn't have done it without Bob!&#10;&#10;~~~~~~~~~~~~~~~~~~~~~~~~~~~~&#10;GET SMARTER SECTION:&#10;A quick clarification....&#10;It took me 8 months to learn how to do this, but I was only picking up the bike and running to the end of the driveway and back every day.  I wasn't &quot;ACTIVELY&quot; trying to learn.  Meaning... I wasn't struggling and trying to make my brain learn.  I simply got on the bike every day, tried to operate it to the end of the driveway, turned around and tried to operate it back.  The goal was to understand how my brain figured things out on its own, without trying to force it to.  Many people have built bikes like this and figured it out in much less than 1 day by staying on the bike until they were able to master it.  I had no timelines, and was using this as an exploratory activity to learn how I learn.&#10;&#10;Do not misinterpret this to mean that I struggled and tried very hard every day for 8 months.  That's simply not true.&#10;~~~~~~~~~~~~~~~~~~~~~~~~~~~~&#10;&#10;Tweet ideas to me&#10;https://twitter.com/smartereveryday&#10;I'm also on Instagram, Facebook, and Reddit&#10;http://instagram.com/smartereveryday&#10;https://www.facebook.com/SmarterEveryDay&#10;http://www.reddit.com/r/smartereveryday&#10;&#10;If you like what I do and want to support my efforts to create Smart kids and Smarter Every Day here are a couple of links you can use to help.  You will be notified when every single video is released!&#10;Patreon Support Link: http://www.patreon.com/smartereveryday&#10;Subbable Support Link: http://subbable.com/smartereveryday&#10;&#10;Warm Regards,&#10;&#10;Destin" id="307" name="Google Shape;307;p48" title="The Backwards Brain Bicycle - Smarter Every Day 133">
            <a:hlinkClick r:id="rId3"/>
          </p:cNvPr>
          <p:cNvPicPr preferRelativeResize="0"/>
          <p:nvPr/>
        </p:nvPicPr>
        <p:blipFill>
          <a:blip r:embed="rId4">
            <a:alphaModFix/>
          </a:blip>
          <a:stretch>
            <a:fillRect/>
          </a:stretch>
        </p:blipFill>
        <p:spPr>
          <a:xfrm>
            <a:off x="608900" y="1352549"/>
            <a:ext cx="4075874" cy="3056900"/>
          </a:xfrm>
          <a:prstGeom prst="rect">
            <a:avLst/>
          </a:prstGeom>
          <a:noFill/>
          <a:ln>
            <a:noFill/>
          </a:ln>
        </p:spPr>
      </p:pic>
      <p:cxnSp>
        <p:nvCxnSpPr>
          <p:cNvPr id="308" name="Google Shape;308;p48"/>
          <p:cNvCxnSpPr/>
          <p:nvPr/>
        </p:nvCxnSpPr>
        <p:spPr>
          <a:xfrm flipH="1" rot="10800000">
            <a:off x="6808425" y="1428625"/>
            <a:ext cx="178500" cy="309000"/>
          </a:xfrm>
          <a:prstGeom prst="straightConnector1">
            <a:avLst/>
          </a:prstGeom>
          <a:noFill/>
          <a:ln cap="flat" cmpd="sng" w="19050">
            <a:solidFill>
              <a:schemeClr val="accent4"/>
            </a:solidFill>
            <a:prstDash val="solid"/>
            <a:round/>
            <a:headEnd len="med" w="med" type="none"/>
            <a:tailEnd len="med" w="med"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49"/>
          <p:cNvSpPr txBox="1"/>
          <p:nvPr>
            <p:ph type="title"/>
          </p:nvPr>
        </p:nvSpPr>
        <p:spPr>
          <a:xfrm>
            <a:off x="649224" y="370642"/>
            <a:ext cx="7845600" cy="6771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a:t>We are all victims of our pre-existing way of thinking (our old ideas). </a:t>
            </a:r>
            <a:endParaRPr/>
          </a:p>
        </p:txBody>
      </p:sp>
      <p:sp>
        <p:nvSpPr>
          <p:cNvPr id="314" name="Google Shape;314;p49"/>
          <p:cNvSpPr txBox="1"/>
          <p:nvPr>
            <p:ph idx="2" type="body"/>
          </p:nvPr>
        </p:nvSpPr>
        <p:spPr>
          <a:xfrm>
            <a:off x="4837176" y="1554801"/>
            <a:ext cx="3657600" cy="1779000"/>
          </a:xfrm>
          <a:prstGeom prst="rect">
            <a:avLst/>
          </a:prstGeom>
        </p:spPr>
        <p:txBody>
          <a:bodyPr anchorCtr="0" anchor="t" bIns="182875" lIns="365750" spcFirstLastPara="1" rIns="365750" wrap="square" tIns="91425">
            <a:noAutofit/>
          </a:bodyPr>
          <a:lstStyle/>
          <a:p>
            <a:pPr indent="-381000" lvl="0" marL="457200" rtl="0" algn="l">
              <a:spcBef>
                <a:spcPts val="0"/>
              </a:spcBef>
              <a:spcAft>
                <a:spcPts val="0"/>
              </a:spcAft>
              <a:buClr>
                <a:schemeClr val="accent3"/>
              </a:buClr>
              <a:buSzPts val="2400"/>
              <a:buChar char="●"/>
            </a:pPr>
            <a:r>
              <a:rPr lang="en"/>
              <a:t>Be bold</a:t>
            </a:r>
            <a:endParaRPr/>
          </a:p>
          <a:p>
            <a:pPr indent="-381000" lvl="0" marL="457200" rtl="0" algn="l">
              <a:spcBef>
                <a:spcPts val="0"/>
              </a:spcBef>
              <a:spcAft>
                <a:spcPts val="0"/>
              </a:spcAft>
              <a:buClr>
                <a:schemeClr val="accent3"/>
              </a:buClr>
              <a:buSzPts val="2400"/>
              <a:buChar char="●"/>
            </a:pPr>
            <a:r>
              <a:rPr lang="en"/>
              <a:t>Get out</a:t>
            </a:r>
            <a:endParaRPr/>
          </a:p>
          <a:p>
            <a:pPr indent="-381000" lvl="0" marL="457200" rtl="0" algn="l">
              <a:spcBef>
                <a:spcPts val="0"/>
              </a:spcBef>
              <a:spcAft>
                <a:spcPts val="0"/>
              </a:spcAft>
              <a:buClr>
                <a:schemeClr val="accent3"/>
              </a:buClr>
              <a:buSzPts val="2400"/>
              <a:buChar char="●"/>
            </a:pPr>
            <a:r>
              <a:rPr lang="en"/>
              <a:t>Let go</a:t>
            </a:r>
            <a:endParaRPr/>
          </a:p>
          <a:p>
            <a:pPr indent="-381000" lvl="0" marL="457200" rtl="0" algn="l">
              <a:spcBef>
                <a:spcPts val="0"/>
              </a:spcBef>
              <a:spcAft>
                <a:spcPts val="0"/>
              </a:spcAft>
              <a:buClr>
                <a:schemeClr val="accent3"/>
              </a:buClr>
              <a:buSzPts val="2400"/>
              <a:buChar char="●"/>
            </a:pPr>
            <a:r>
              <a:rPr lang="en"/>
              <a:t>Make stuff</a:t>
            </a:r>
            <a:endParaRPr/>
          </a:p>
          <a:p>
            <a:pPr indent="-381000" lvl="0" marL="457200" rtl="0" algn="l">
              <a:spcBef>
                <a:spcPts val="0"/>
              </a:spcBef>
              <a:spcAft>
                <a:spcPts val="0"/>
              </a:spcAft>
              <a:buClr>
                <a:schemeClr val="accent3"/>
              </a:buClr>
              <a:buSzPts val="2400"/>
              <a:buChar char="●"/>
            </a:pPr>
            <a:r>
              <a:rPr lang="en"/>
              <a:t>Bet Small</a:t>
            </a:r>
            <a:endParaRPr/>
          </a:p>
          <a:p>
            <a:pPr indent="-381000" lvl="0" marL="457200" rtl="0" algn="l">
              <a:spcBef>
                <a:spcPts val="0"/>
              </a:spcBef>
              <a:spcAft>
                <a:spcPts val="0"/>
              </a:spcAft>
              <a:buClr>
                <a:schemeClr val="accent3"/>
              </a:buClr>
              <a:buSzPts val="2400"/>
              <a:buChar char="●"/>
            </a:pPr>
            <a:r>
              <a:rPr lang="en"/>
              <a:t>Move Fast</a:t>
            </a:r>
            <a:endParaRPr/>
          </a:p>
        </p:txBody>
      </p:sp>
      <p:cxnSp>
        <p:nvCxnSpPr>
          <p:cNvPr id="315" name="Google Shape;315;p49"/>
          <p:cNvCxnSpPr/>
          <p:nvPr/>
        </p:nvCxnSpPr>
        <p:spPr>
          <a:xfrm>
            <a:off x="831750" y="2988075"/>
            <a:ext cx="2383800" cy="0"/>
          </a:xfrm>
          <a:prstGeom prst="straightConnector1">
            <a:avLst/>
          </a:prstGeom>
          <a:noFill/>
          <a:ln cap="flat" cmpd="sng" w="9525">
            <a:solidFill>
              <a:schemeClr val="dk2"/>
            </a:solidFill>
            <a:prstDash val="solid"/>
            <a:round/>
            <a:headEnd len="med" w="med" type="none"/>
            <a:tailEnd len="med" w="med" type="triangle"/>
          </a:ln>
        </p:spPr>
      </p:cxnSp>
      <p:cxnSp>
        <p:nvCxnSpPr>
          <p:cNvPr id="316" name="Google Shape;316;p49"/>
          <p:cNvCxnSpPr/>
          <p:nvPr/>
        </p:nvCxnSpPr>
        <p:spPr>
          <a:xfrm flipH="1" rot="10800000">
            <a:off x="1435425" y="1793125"/>
            <a:ext cx="1170300" cy="1170300"/>
          </a:xfrm>
          <a:prstGeom prst="curvedConnector3">
            <a:avLst>
              <a:gd fmla="val 50000" name="adj1"/>
            </a:avLst>
          </a:prstGeom>
          <a:noFill/>
          <a:ln cap="flat" cmpd="sng" w="9525">
            <a:solidFill>
              <a:schemeClr val="dk2"/>
            </a:solidFill>
            <a:prstDash val="solid"/>
            <a:round/>
            <a:headEnd len="med" w="med" type="none"/>
            <a:tailEnd len="med" w="med" type="none"/>
          </a:ln>
        </p:spPr>
      </p:cxnSp>
      <p:sp>
        <p:nvSpPr>
          <p:cNvPr id="317" name="Google Shape;317;p49"/>
          <p:cNvSpPr txBox="1"/>
          <p:nvPr/>
        </p:nvSpPr>
        <p:spPr>
          <a:xfrm>
            <a:off x="2069900" y="3055825"/>
            <a:ext cx="1170300" cy="47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Arial Narrow"/>
                <a:ea typeface="Arial Narrow"/>
                <a:cs typeface="Arial Narrow"/>
                <a:sym typeface="Arial Narrow"/>
              </a:rPr>
              <a:t>The Way Things Are</a:t>
            </a:r>
            <a:endParaRPr b="1">
              <a:latin typeface="Arial Narrow"/>
              <a:ea typeface="Arial Narrow"/>
              <a:cs typeface="Arial Narrow"/>
              <a:sym typeface="Arial Narrow"/>
            </a:endParaRPr>
          </a:p>
        </p:txBody>
      </p:sp>
      <p:sp>
        <p:nvSpPr>
          <p:cNvPr id="318" name="Google Shape;318;p49"/>
          <p:cNvSpPr txBox="1"/>
          <p:nvPr/>
        </p:nvSpPr>
        <p:spPr>
          <a:xfrm>
            <a:off x="2758225" y="1563525"/>
            <a:ext cx="1170300" cy="47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accent3"/>
                </a:solidFill>
                <a:latin typeface="Arial Narrow"/>
                <a:ea typeface="Arial Narrow"/>
                <a:cs typeface="Arial Narrow"/>
                <a:sym typeface="Arial Narrow"/>
              </a:rPr>
              <a:t>A Bold Idea</a:t>
            </a:r>
            <a:endParaRPr b="1">
              <a:solidFill>
                <a:schemeClr val="accent3"/>
              </a:solidFill>
              <a:latin typeface="Arial Narrow"/>
              <a:ea typeface="Arial Narrow"/>
              <a:cs typeface="Arial Narrow"/>
              <a:sym typeface="Arial Narrow"/>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50"/>
          <p:cNvSpPr/>
          <p:nvPr>
            <p:ph idx="2" type="chart"/>
          </p:nvPr>
        </p:nvSpPr>
        <p:spPr>
          <a:xfrm>
            <a:off x="666750" y="248128"/>
            <a:ext cx="7589700" cy="3237900"/>
          </a:xfrm>
          <a:prstGeom prst="rect">
            <a:avLst/>
          </a:prstGeom>
        </p:spPr>
        <p:txBody>
          <a:bodyPr anchorCtr="0" anchor="ctr" bIns="91425" lIns="365750" spcFirstLastPara="1" rIns="365750" wrap="square" tIns="91425">
            <a:noAutofit/>
          </a:bodyPr>
          <a:lstStyle/>
          <a:p>
            <a:pPr indent="0" lvl="0" marL="0" rtl="0" algn="ctr">
              <a:spcBef>
                <a:spcPts val="0"/>
              </a:spcBef>
              <a:spcAft>
                <a:spcPts val="600"/>
              </a:spcAft>
              <a:buNone/>
            </a:pPr>
            <a:r>
              <a:rPr lang="en" sz="4800">
                <a:solidFill>
                  <a:schemeClr val="accent3"/>
                </a:solidFill>
              </a:rPr>
              <a:t>How might we redesign education in Kansas to accelerate student success? </a:t>
            </a:r>
            <a:endParaRPr sz="4800">
              <a:solidFill>
                <a:schemeClr val="accent3"/>
              </a:solidFill>
            </a:endParaRPr>
          </a:p>
        </p:txBody>
      </p:sp>
      <p:sp>
        <p:nvSpPr>
          <p:cNvPr id="324" name="Google Shape;324;p50"/>
          <p:cNvSpPr txBox="1"/>
          <p:nvPr>
            <p:ph idx="1" type="body"/>
          </p:nvPr>
        </p:nvSpPr>
        <p:spPr>
          <a:xfrm>
            <a:off x="666750" y="3624264"/>
            <a:ext cx="6648600" cy="554100"/>
          </a:xfrm>
          <a:prstGeom prst="rect">
            <a:avLst/>
          </a:prstGeom>
        </p:spPr>
        <p:txBody>
          <a:bodyPr anchorCtr="0" anchor="ctr" bIns="91425" lIns="0" spcFirstLastPara="1" rIns="0" wrap="square" tIns="91425">
            <a:noAutofit/>
          </a:bodyPr>
          <a:lstStyle/>
          <a:p>
            <a:pPr indent="0" lvl="0" marL="0" rtl="0" algn="l">
              <a:spcBef>
                <a:spcPts val="0"/>
              </a:spcBef>
              <a:spcAft>
                <a:spcPts val="600"/>
              </a:spcAft>
              <a:buNone/>
            </a:pPr>
            <a:r>
              <a:rPr lang="en"/>
              <a:t>Lead students/staff through these next few slides to solicit their feedback and ideas for moving forward. </a:t>
            </a:r>
            <a:endParaRPr/>
          </a:p>
        </p:txBody>
      </p:sp>
      <p:sp>
        <p:nvSpPr>
          <p:cNvPr id="325" name="Google Shape;325;p50"/>
          <p:cNvSpPr txBox="1"/>
          <p:nvPr>
            <p:ph idx="3" type="body"/>
          </p:nvPr>
        </p:nvSpPr>
        <p:spPr>
          <a:xfrm>
            <a:off x="666750" y="4459128"/>
            <a:ext cx="6648600" cy="215400"/>
          </a:xfrm>
          <a:prstGeom prst="rect">
            <a:avLst/>
          </a:prstGeom>
        </p:spPr>
        <p:txBody>
          <a:bodyPr anchorCtr="0" anchor="ctr" bIns="0" lIns="182875" spcFirstLastPara="1" rIns="182875" wrap="square" tIns="0">
            <a:noAutofit/>
          </a:bodyPr>
          <a:lstStyle/>
          <a:p>
            <a:pPr indent="0" lvl="0" marL="0" rtl="0" algn="l">
              <a:spcBef>
                <a:spcPts val="0"/>
              </a:spcBef>
              <a:spcAft>
                <a:spcPts val="600"/>
              </a:spcAft>
              <a:buNone/>
            </a:pPr>
            <a:r>
              <a:rPr lang="en"/>
              <a:t>Student (MS/HS)/Staff Blitz</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51"/>
          <p:cNvSpPr txBox="1"/>
          <p:nvPr>
            <p:ph type="title"/>
          </p:nvPr>
        </p:nvSpPr>
        <p:spPr>
          <a:xfrm>
            <a:off x="3047999" y="819150"/>
            <a:ext cx="5181600" cy="584700"/>
          </a:xfrm>
          <a:prstGeom prst="rect">
            <a:avLst/>
          </a:prstGeom>
        </p:spPr>
        <p:txBody>
          <a:bodyPr anchorCtr="0" anchor="b" bIns="0" lIns="365750" spcFirstLastPara="1" rIns="91425" wrap="square" tIns="91425">
            <a:noAutofit/>
          </a:bodyPr>
          <a:lstStyle/>
          <a:p>
            <a:pPr indent="0" lvl="0" marL="0" rtl="0" algn="l">
              <a:spcBef>
                <a:spcPts val="0"/>
              </a:spcBef>
              <a:spcAft>
                <a:spcPts val="0"/>
              </a:spcAft>
              <a:buNone/>
            </a:pPr>
            <a:r>
              <a:rPr lang="en" sz="3000"/>
              <a:t>Write down 10 things that define success for you. </a:t>
            </a:r>
            <a:endParaRPr sz="3000"/>
          </a:p>
        </p:txBody>
      </p:sp>
      <p:sp>
        <p:nvSpPr>
          <p:cNvPr id="331" name="Google Shape;331;p51"/>
          <p:cNvSpPr/>
          <p:nvPr>
            <p:ph idx="2" type="pic"/>
          </p:nvPr>
        </p:nvSpPr>
        <p:spPr>
          <a:xfrm>
            <a:off x="666749" y="1428750"/>
            <a:ext cx="2152500" cy="2057400"/>
          </a:xfrm>
          <a:prstGeom prst="rect">
            <a:avLst/>
          </a:prstGeom>
        </p:spPr>
        <p:txBody>
          <a:bodyPr anchorCtr="0" anchor="ctr" bIns="91425" lIns="365750" spcFirstLastPara="1" rIns="365750" wrap="square" tIns="91425">
            <a:noAutofit/>
          </a:bodyPr>
          <a:lstStyle/>
          <a:p>
            <a:pPr indent="0" lvl="0" marL="0" rtl="0" algn="l">
              <a:spcBef>
                <a:spcPts val="0"/>
              </a:spcBef>
              <a:spcAft>
                <a:spcPts val="600"/>
              </a:spcAft>
              <a:buNone/>
            </a:pPr>
            <a:r>
              <a:rPr lang="en"/>
              <a:t>Step 1</a:t>
            </a:r>
            <a:endParaRPr/>
          </a:p>
        </p:txBody>
      </p:sp>
      <p:pic>
        <p:nvPicPr>
          <p:cNvPr id="332" name="Google Shape;332;p51"/>
          <p:cNvPicPr preferRelativeResize="0"/>
          <p:nvPr/>
        </p:nvPicPr>
        <p:blipFill>
          <a:blip r:embed="rId3">
            <a:alphaModFix/>
          </a:blip>
          <a:stretch>
            <a:fillRect/>
          </a:stretch>
        </p:blipFill>
        <p:spPr>
          <a:xfrm>
            <a:off x="4854150" y="1832750"/>
            <a:ext cx="1946025" cy="26944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52"/>
          <p:cNvSpPr txBox="1"/>
          <p:nvPr>
            <p:ph type="title"/>
          </p:nvPr>
        </p:nvSpPr>
        <p:spPr>
          <a:xfrm>
            <a:off x="2971800" y="590550"/>
            <a:ext cx="5895900" cy="1521900"/>
          </a:xfrm>
          <a:prstGeom prst="rect">
            <a:avLst/>
          </a:prstGeom>
        </p:spPr>
        <p:txBody>
          <a:bodyPr anchorCtr="0" anchor="b" bIns="0" lIns="365750" spcFirstLastPara="1" rIns="91425" wrap="square" tIns="91425">
            <a:noAutofit/>
          </a:bodyPr>
          <a:lstStyle/>
          <a:p>
            <a:pPr indent="0" lvl="0" marL="0" rtl="0" algn="l">
              <a:spcBef>
                <a:spcPts val="0"/>
              </a:spcBef>
              <a:spcAft>
                <a:spcPts val="0"/>
              </a:spcAft>
              <a:buNone/>
            </a:pPr>
            <a:r>
              <a:rPr lang="en" sz="3000"/>
              <a:t>Write down 10 assets at your school that support student success. (Resources, people, things, etc)</a:t>
            </a:r>
            <a:endParaRPr sz="3000"/>
          </a:p>
        </p:txBody>
      </p:sp>
      <p:sp>
        <p:nvSpPr>
          <p:cNvPr id="338" name="Google Shape;338;p52"/>
          <p:cNvSpPr/>
          <p:nvPr>
            <p:ph idx="2" type="pic"/>
          </p:nvPr>
        </p:nvSpPr>
        <p:spPr>
          <a:xfrm>
            <a:off x="666749" y="1428750"/>
            <a:ext cx="2152500" cy="2057400"/>
          </a:xfrm>
          <a:prstGeom prst="rect">
            <a:avLst/>
          </a:prstGeom>
        </p:spPr>
        <p:txBody>
          <a:bodyPr anchorCtr="0" anchor="ctr" bIns="91425" lIns="365750" spcFirstLastPara="1" rIns="365750" wrap="square" tIns="91425">
            <a:noAutofit/>
          </a:bodyPr>
          <a:lstStyle/>
          <a:p>
            <a:pPr indent="0" lvl="0" marL="0" rtl="0" algn="l">
              <a:spcBef>
                <a:spcPts val="0"/>
              </a:spcBef>
              <a:spcAft>
                <a:spcPts val="600"/>
              </a:spcAft>
              <a:buNone/>
            </a:pPr>
            <a:r>
              <a:rPr lang="en"/>
              <a:t>Step 2</a:t>
            </a:r>
            <a:endParaRPr/>
          </a:p>
        </p:txBody>
      </p:sp>
      <p:pic>
        <p:nvPicPr>
          <p:cNvPr id="339" name="Google Shape;339;p52"/>
          <p:cNvPicPr preferRelativeResize="0"/>
          <p:nvPr/>
        </p:nvPicPr>
        <p:blipFill>
          <a:blip r:embed="rId3">
            <a:alphaModFix/>
          </a:blip>
          <a:stretch>
            <a:fillRect/>
          </a:stretch>
        </p:blipFill>
        <p:spPr>
          <a:xfrm>
            <a:off x="3942600" y="2377200"/>
            <a:ext cx="3240002" cy="216892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53"/>
          <p:cNvSpPr txBox="1"/>
          <p:nvPr>
            <p:ph type="title"/>
          </p:nvPr>
        </p:nvSpPr>
        <p:spPr>
          <a:xfrm>
            <a:off x="2971799" y="819150"/>
            <a:ext cx="5181600" cy="584700"/>
          </a:xfrm>
          <a:prstGeom prst="rect">
            <a:avLst/>
          </a:prstGeom>
        </p:spPr>
        <p:txBody>
          <a:bodyPr anchorCtr="0" anchor="b" bIns="0" lIns="365750" spcFirstLastPara="1" rIns="91425" wrap="square" tIns="91425">
            <a:noAutofit/>
          </a:bodyPr>
          <a:lstStyle/>
          <a:p>
            <a:pPr indent="0" lvl="0" marL="0" rtl="0" algn="l">
              <a:spcBef>
                <a:spcPts val="0"/>
              </a:spcBef>
              <a:spcAft>
                <a:spcPts val="0"/>
              </a:spcAft>
              <a:buNone/>
            </a:pPr>
            <a:r>
              <a:rPr lang="en"/>
              <a:t>Write down 10 challenges to your success. </a:t>
            </a:r>
            <a:endParaRPr/>
          </a:p>
        </p:txBody>
      </p:sp>
      <p:sp>
        <p:nvSpPr>
          <p:cNvPr id="345" name="Google Shape;345;p53"/>
          <p:cNvSpPr/>
          <p:nvPr>
            <p:ph idx="2" type="pic"/>
          </p:nvPr>
        </p:nvSpPr>
        <p:spPr>
          <a:xfrm>
            <a:off x="666749" y="1428750"/>
            <a:ext cx="2152500" cy="2057400"/>
          </a:xfrm>
          <a:prstGeom prst="rect">
            <a:avLst/>
          </a:prstGeom>
        </p:spPr>
        <p:txBody>
          <a:bodyPr anchorCtr="0" anchor="ctr" bIns="91425" lIns="365750" spcFirstLastPara="1" rIns="365750" wrap="square" tIns="91425">
            <a:noAutofit/>
          </a:bodyPr>
          <a:lstStyle/>
          <a:p>
            <a:pPr indent="0" lvl="0" marL="0" rtl="0" algn="l">
              <a:spcBef>
                <a:spcPts val="0"/>
              </a:spcBef>
              <a:spcAft>
                <a:spcPts val="600"/>
              </a:spcAft>
              <a:buNone/>
            </a:pPr>
            <a:r>
              <a:rPr lang="en"/>
              <a:t>Step 3</a:t>
            </a:r>
            <a:endParaRPr/>
          </a:p>
        </p:txBody>
      </p:sp>
      <p:pic>
        <p:nvPicPr>
          <p:cNvPr id="346" name="Google Shape;346;p53"/>
          <p:cNvPicPr preferRelativeResize="0"/>
          <p:nvPr/>
        </p:nvPicPr>
        <p:blipFill>
          <a:blip r:embed="rId3">
            <a:alphaModFix/>
          </a:blip>
          <a:stretch>
            <a:fillRect/>
          </a:stretch>
        </p:blipFill>
        <p:spPr>
          <a:xfrm>
            <a:off x="3404754" y="1740425"/>
            <a:ext cx="4087649" cy="2726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6"/>
          <p:cNvSpPr txBox="1"/>
          <p:nvPr>
            <p:ph type="title"/>
          </p:nvPr>
        </p:nvSpPr>
        <p:spPr>
          <a:xfrm>
            <a:off x="1420092" y="317500"/>
            <a:ext cx="6255300" cy="2034900"/>
          </a:xfrm>
          <a:prstGeom prst="rect">
            <a:avLst/>
          </a:prstGeom>
        </p:spPr>
        <p:txBody>
          <a:bodyPr anchorCtr="0" anchor="b" bIns="34275" lIns="68575" spcFirstLastPara="1" rIns="342900" wrap="square" tIns="34275">
            <a:noAutofit/>
          </a:bodyPr>
          <a:lstStyle/>
          <a:p>
            <a:pPr indent="0" lvl="0" marL="0" rtl="0" algn="l">
              <a:spcBef>
                <a:spcPts val="0"/>
              </a:spcBef>
              <a:spcAft>
                <a:spcPts val="0"/>
              </a:spcAft>
              <a:buNone/>
            </a:pPr>
            <a:r>
              <a:rPr lang="en"/>
              <a:t>Student Blitz</a:t>
            </a:r>
            <a:endParaRPr/>
          </a:p>
        </p:txBody>
      </p:sp>
      <p:sp>
        <p:nvSpPr>
          <p:cNvPr id="224" name="Google Shape;224;p36"/>
          <p:cNvSpPr txBox="1"/>
          <p:nvPr>
            <p:ph idx="1" type="body"/>
          </p:nvPr>
        </p:nvSpPr>
        <p:spPr>
          <a:xfrm>
            <a:off x="1420092" y="2434701"/>
            <a:ext cx="6255300" cy="1125300"/>
          </a:xfrm>
          <a:prstGeom prst="rect">
            <a:avLst/>
          </a:prstGeom>
        </p:spPr>
        <p:txBody>
          <a:bodyPr anchorCtr="0" anchor="t" bIns="137150" lIns="68575" spcFirstLastPara="1" rIns="342900" wrap="square" tIns="137150">
            <a:noAutofit/>
          </a:bodyPr>
          <a:lstStyle/>
          <a:p>
            <a:pPr indent="0" lvl="0" marL="0" rtl="0" algn="l">
              <a:spcBef>
                <a:spcPts val="800"/>
              </a:spcBef>
              <a:spcAft>
                <a:spcPts val="0"/>
              </a:spcAft>
              <a:buNone/>
            </a:pPr>
            <a:r>
              <a:rPr lang="en"/>
              <a:t>Done with 30 students per school in grades 3-5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54"/>
          <p:cNvSpPr txBox="1"/>
          <p:nvPr>
            <p:ph type="title"/>
          </p:nvPr>
        </p:nvSpPr>
        <p:spPr>
          <a:xfrm>
            <a:off x="2971800" y="1200150"/>
            <a:ext cx="5964000" cy="1578300"/>
          </a:xfrm>
          <a:prstGeom prst="rect">
            <a:avLst/>
          </a:prstGeom>
        </p:spPr>
        <p:txBody>
          <a:bodyPr anchorCtr="0" anchor="b" bIns="0" lIns="365750" spcFirstLastPara="1" rIns="91425" wrap="square" tIns="91425">
            <a:noAutofit/>
          </a:bodyPr>
          <a:lstStyle/>
          <a:p>
            <a:pPr indent="0" lvl="0" marL="0" rtl="0" algn="l">
              <a:spcBef>
                <a:spcPts val="0"/>
              </a:spcBef>
              <a:spcAft>
                <a:spcPts val="0"/>
              </a:spcAft>
              <a:buNone/>
            </a:pPr>
            <a:r>
              <a:rPr lang="en" sz="2600"/>
              <a:t>Turn your paper and read the lists that others at your table have written down. </a:t>
            </a:r>
            <a:endParaRPr sz="2600"/>
          </a:p>
          <a:p>
            <a:pPr indent="0" lvl="0" marL="0" rtl="0" algn="l">
              <a:spcBef>
                <a:spcPts val="0"/>
              </a:spcBef>
              <a:spcAft>
                <a:spcPts val="0"/>
              </a:spcAft>
              <a:buNone/>
            </a:pPr>
            <a:r>
              <a:t/>
            </a:r>
            <a:endParaRPr sz="2600"/>
          </a:p>
          <a:p>
            <a:pPr indent="0" lvl="0" marL="0" rtl="0" algn="l">
              <a:spcBef>
                <a:spcPts val="0"/>
              </a:spcBef>
              <a:spcAft>
                <a:spcPts val="0"/>
              </a:spcAft>
              <a:buNone/>
            </a:pPr>
            <a:r>
              <a:rPr lang="en" sz="2600"/>
              <a:t>Circle 3 things that stand out/trends/should be addressed.</a:t>
            </a:r>
            <a:endParaRPr sz="2600"/>
          </a:p>
        </p:txBody>
      </p:sp>
      <p:sp>
        <p:nvSpPr>
          <p:cNvPr id="352" name="Google Shape;352;p54"/>
          <p:cNvSpPr/>
          <p:nvPr>
            <p:ph idx="2" type="pic"/>
          </p:nvPr>
        </p:nvSpPr>
        <p:spPr>
          <a:xfrm>
            <a:off x="666749" y="1428750"/>
            <a:ext cx="2152500" cy="2057400"/>
          </a:xfrm>
          <a:prstGeom prst="rect">
            <a:avLst/>
          </a:prstGeom>
        </p:spPr>
        <p:txBody>
          <a:bodyPr anchorCtr="0" anchor="ctr" bIns="91425" lIns="365750" spcFirstLastPara="1" rIns="365750" wrap="square" tIns="91425">
            <a:noAutofit/>
          </a:bodyPr>
          <a:lstStyle/>
          <a:p>
            <a:pPr indent="0" lvl="0" marL="0" rtl="0" algn="l">
              <a:spcBef>
                <a:spcPts val="0"/>
              </a:spcBef>
              <a:spcAft>
                <a:spcPts val="600"/>
              </a:spcAft>
              <a:buNone/>
            </a:pPr>
            <a:r>
              <a:rPr lang="en"/>
              <a:t>Step 4</a:t>
            </a:r>
            <a:endParaRPr/>
          </a:p>
        </p:txBody>
      </p:sp>
      <p:pic>
        <p:nvPicPr>
          <p:cNvPr id="353" name="Google Shape;353;p54"/>
          <p:cNvPicPr preferRelativeResize="0"/>
          <p:nvPr/>
        </p:nvPicPr>
        <p:blipFill>
          <a:blip r:embed="rId3">
            <a:alphaModFix/>
          </a:blip>
          <a:stretch>
            <a:fillRect/>
          </a:stretch>
        </p:blipFill>
        <p:spPr>
          <a:xfrm>
            <a:off x="4733323" y="3528975"/>
            <a:ext cx="1935399" cy="10202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55"/>
          <p:cNvSpPr txBox="1"/>
          <p:nvPr>
            <p:ph type="title"/>
          </p:nvPr>
        </p:nvSpPr>
        <p:spPr>
          <a:xfrm>
            <a:off x="2971800" y="590550"/>
            <a:ext cx="5181600" cy="1330800"/>
          </a:xfrm>
          <a:prstGeom prst="rect">
            <a:avLst/>
          </a:prstGeom>
        </p:spPr>
        <p:txBody>
          <a:bodyPr anchorCtr="0" anchor="b" bIns="0" lIns="365750" spcFirstLastPara="1" rIns="91425" wrap="square" tIns="91425">
            <a:noAutofit/>
          </a:bodyPr>
          <a:lstStyle/>
          <a:p>
            <a:pPr indent="0" lvl="0" marL="0" rtl="0" algn="l">
              <a:spcBef>
                <a:spcPts val="0"/>
              </a:spcBef>
              <a:spcAft>
                <a:spcPts val="0"/>
              </a:spcAft>
              <a:buNone/>
            </a:pPr>
            <a:r>
              <a:rPr lang="en"/>
              <a:t>Swap papers with another group of 4 and circle the 3 biggest challenges. </a:t>
            </a:r>
            <a:endParaRPr/>
          </a:p>
        </p:txBody>
      </p:sp>
      <p:sp>
        <p:nvSpPr>
          <p:cNvPr id="359" name="Google Shape;359;p55"/>
          <p:cNvSpPr/>
          <p:nvPr>
            <p:ph idx="2" type="pic"/>
          </p:nvPr>
        </p:nvSpPr>
        <p:spPr>
          <a:xfrm>
            <a:off x="666749" y="1428750"/>
            <a:ext cx="2152500" cy="2057400"/>
          </a:xfrm>
          <a:prstGeom prst="rect">
            <a:avLst/>
          </a:prstGeom>
        </p:spPr>
        <p:txBody>
          <a:bodyPr anchorCtr="0" anchor="ctr" bIns="91425" lIns="365750" spcFirstLastPara="1" rIns="365750" wrap="square" tIns="91425">
            <a:noAutofit/>
          </a:bodyPr>
          <a:lstStyle/>
          <a:p>
            <a:pPr indent="0" lvl="0" marL="0" rtl="0" algn="l">
              <a:spcBef>
                <a:spcPts val="0"/>
              </a:spcBef>
              <a:spcAft>
                <a:spcPts val="600"/>
              </a:spcAft>
              <a:buNone/>
            </a:pPr>
            <a:r>
              <a:rPr lang="en"/>
              <a:t>Step 5</a:t>
            </a:r>
            <a:endParaRPr/>
          </a:p>
        </p:txBody>
      </p:sp>
      <p:pic>
        <p:nvPicPr>
          <p:cNvPr id="360" name="Google Shape;360;p55"/>
          <p:cNvPicPr preferRelativeResize="0"/>
          <p:nvPr/>
        </p:nvPicPr>
        <p:blipFill>
          <a:blip r:embed="rId3">
            <a:alphaModFix/>
          </a:blip>
          <a:stretch>
            <a:fillRect/>
          </a:stretch>
        </p:blipFill>
        <p:spPr>
          <a:xfrm>
            <a:off x="4619650" y="2529300"/>
            <a:ext cx="2224698" cy="219722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56"/>
          <p:cNvSpPr txBox="1"/>
          <p:nvPr>
            <p:ph type="title"/>
          </p:nvPr>
        </p:nvSpPr>
        <p:spPr>
          <a:xfrm>
            <a:off x="2971799" y="1123950"/>
            <a:ext cx="5181600" cy="584700"/>
          </a:xfrm>
          <a:prstGeom prst="rect">
            <a:avLst/>
          </a:prstGeom>
        </p:spPr>
        <p:txBody>
          <a:bodyPr anchorCtr="0" anchor="b" bIns="0" lIns="365750" spcFirstLastPara="1" rIns="91425" wrap="square" tIns="91425">
            <a:noAutofit/>
          </a:bodyPr>
          <a:lstStyle/>
          <a:p>
            <a:pPr indent="0" lvl="0" marL="0" rtl="0" algn="l">
              <a:spcBef>
                <a:spcPts val="0"/>
              </a:spcBef>
              <a:spcAft>
                <a:spcPts val="0"/>
              </a:spcAft>
              <a:buNone/>
            </a:pPr>
            <a:r>
              <a:rPr lang="en" sz="2600"/>
              <a:t>Talk with your group and select the Biggest Challenge you want to talk about today. (Lens) </a:t>
            </a:r>
            <a:endParaRPr sz="2600"/>
          </a:p>
        </p:txBody>
      </p:sp>
      <p:sp>
        <p:nvSpPr>
          <p:cNvPr id="366" name="Google Shape;366;p56"/>
          <p:cNvSpPr/>
          <p:nvPr>
            <p:ph idx="2" type="pic"/>
          </p:nvPr>
        </p:nvSpPr>
        <p:spPr>
          <a:xfrm>
            <a:off x="666749" y="1428750"/>
            <a:ext cx="2152500" cy="2057400"/>
          </a:xfrm>
          <a:prstGeom prst="rect">
            <a:avLst/>
          </a:prstGeom>
        </p:spPr>
        <p:txBody>
          <a:bodyPr anchorCtr="0" anchor="ctr" bIns="91425" lIns="365750" spcFirstLastPara="1" rIns="365750" wrap="square" tIns="91425">
            <a:noAutofit/>
          </a:bodyPr>
          <a:lstStyle/>
          <a:p>
            <a:pPr indent="0" lvl="0" marL="0" rtl="0" algn="l">
              <a:spcBef>
                <a:spcPts val="0"/>
              </a:spcBef>
              <a:spcAft>
                <a:spcPts val="600"/>
              </a:spcAft>
              <a:buNone/>
            </a:pPr>
            <a:r>
              <a:rPr lang="en"/>
              <a:t>Step 6</a:t>
            </a:r>
            <a:endParaRPr/>
          </a:p>
        </p:txBody>
      </p:sp>
      <p:pic>
        <p:nvPicPr>
          <p:cNvPr id="367" name="Google Shape;367;p56"/>
          <p:cNvPicPr preferRelativeResize="0"/>
          <p:nvPr/>
        </p:nvPicPr>
        <p:blipFill>
          <a:blip r:embed="rId3">
            <a:alphaModFix/>
          </a:blip>
          <a:stretch>
            <a:fillRect/>
          </a:stretch>
        </p:blipFill>
        <p:spPr>
          <a:xfrm>
            <a:off x="4601849" y="1828075"/>
            <a:ext cx="1921503" cy="313005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57"/>
          <p:cNvSpPr txBox="1"/>
          <p:nvPr>
            <p:ph type="title"/>
          </p:nvPr>
        </p:nvSpPr>
        <p:spPr>
          <a:xfrm>
            <a:off x="609600" y="539175"/>
            <a:ext cx="7845600" cy="5847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a:t>Share Out your Lens</a:t>
            </a:r>
            <a:endParaRPr/>
          </a:p>
        </p:txBody>
      </p:sp>
      <p:pic>
        <p:nvPicPr>
          <p:cNvPr id="373" name="Google Shape;373;p57"/>
          <p:cNvPicPr preferRelativeResize="0"/>
          <p:nvPr/>
        </p:nvPicPr>
        <p:blipFill>
          <a:blip r:embed="rId3">
            <a:alphaModFix/>
          </a:blip>
          <a:stretch>
            <a:fillRect/>
          </a:stretch>
        </p:blipFill>
        <p:spPr>
          <a:xfrm>
            <a:off x="2684488" y="1896125"/>
            <a:ext cx="3775022" cy="273360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58"/>
          <p:cNvSpPr txBox="1"/>
          <p:nvPr>
            <p:ph type="title"/>
          </p:nvPr>
        </p:nvSpPr>
        <p:spPr>
          <a:xfrm>
            <a:off x="2971800" y="590550"/>
            <a:ext cx="5910900" cy="1236000"/>
          </a:xfrm>
          <a:prstGeom prst="rect">
            <a:avLst/>
          </a:prstGeom>
        </p:spPr>
        <p:txBody>
          <a:bodyPr anchorCtr="0" anchor="b" bIns="0" lIns="365750" spcFirstLastPara="1" rIns="91425" wrap="square" tIns="91425">
            <a:noAutofit/>
          </a:bodyPr>
          <a:lstStyle/>
          <a:p>
            <a:pPr indent="0" lvl="0" marL="0" rtl="0" algn="l">
              <a:spcBef>
                <a:spcPts val="0"/>
              </a:spcBef>
              <a:spcAft>
                <a:spcPts val="0"/>
              </a:spcAft>
              <a:buNone/>
            </a:pPr>
            <a:r>
              <a:rPr lang="en" sz="3000"/>
              <a:t>Address the root cause of the challenge. Ask ‘why’ 5 times when discussing your lens/challenge. </a:t>
            </a:r>
            <a:endParaRPr sz="3000"/>
          </a:p>
        </p:txBody>
      </p:sp>
      <p:sp>
        <p:nvSpPr>
          <p:cNvPr id="379" name="Google Shape;379;p58"/>
          <p:cNvSpPr/>
          <p:nvPr>
            <p:ph idx="2" type="pic"/>
          </p:nvPr>
        </p:nvSpPr>
        <p:spPr>
          <a:xfrm>
            <a:off x="666749" y="1428750"/>
            <a:ext cx="2152500" cy="2057400"/>
          </a:xfrm>
          <a:prstGeom prst="rect">
            <a:avLst/>
          </a:prstGeom>
        </p:spPr>
        <p:txBody>
          <a:bodyPr anchorCtr="0" anchor="ctr" bIns="91425" lIns="365750" spcFirstLastPara="1" rIns="365750" wrap="square" tIns="91425">
            <a:noAutofit/>
          </a:bodyPr>
          <a:lstStyle/>
          <a:p>
            <a:pPr indent="0" lvl="0" marL="0" rtl="0" algn="l">
              <a:spcBef>
                <a:spcPts val="0"/>
              </a:spcBef>
              <a:spcAft>
                <a:spcPts val="0"/>
              </a:spcAft>
              <a:buNone/>
            </a:pPr>
            <a:r>
              <a:rPr lang="en"/>
              <a:t>Step 6.5 </a:t>
            </a:r>
            <a:endParaRPr/>
          </a:p>
          <a:p>
            <a:pPr indent="0" lvl="0" marL="0" rtl="0" algn="l">
              <a:spcBef>
                <a:spcPts val="600"/>
              </a:spcBef>
              <a:spcAft>
                <a:spcPts val="600"/>
              </a:spcAft>
              <a:buNone/>
            </a:pPr>
            <a:r>
              <a:rPr lang="en"/>
              <a:t>For Staff</a:t>
            </a:r>
            <a:endParaRPr/>
          </a:p>
        </p:txBody>
      </p:sp>
      <p:pic>
        <p:nvPicPr>
          <p:cNvPr id="380" name="Google Shape;380;p58"/>
          <p:cNvPicPr preferRelativeResize="0"/>
          <p:nvPr/>
        </p:nvPicPr>
        <p:blipFill>
          <a:blip r:embed="rId3">
            <a:alphaModFix/>
          </a:blip>
          <a:stretch>
            <a:fillRect/>
          </a:stretch>
        </p:blipFill>
        <p:spPr>
          <a:xfrm>
            <a:off x="4116825" y="2095975"/>
            <a:ext cx="3038150" cy="27777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59"/>
          <p:cNvSpPr txBox="1"/>
          <p:nvPr>
            <p:ph type="title"/>
          </p:nvPr>
        </p:nvSpPr>
        <p:spPr>
          <a:xfrm>
            <a:off x="2971800" y="590550"/>
            <a:ext cx="5181600" cy="1000200"/>
          </a:xfrm>
          <a:prstGeom prst="rect">
            <a:avLst/>
          </a:prstGeom>
        </p:spPr>
        <p:txBody>
          <a:bodyPr anchorCtr="0" anchor="b" bIns="0" lIns="365750" spcFirstLastPara="1" rIns="91425" wrap="square" tIns="91425">
            <a:noAutofit/>
          </a:bodyPr>
          <a:lstStyle/>
          <a:p>
            <a:pPr indent="0" lvl="0" marL="0" rtl="0" algn="l">
              <a:spcBef>
                <a:spcPts val="0"/>
              </a:spcBef>
              <a:spcAft>
                <a:spcPts val="0"/>
              </a:spcAft>
              <a:buNone/>
            </a:pPr>
            <a:r>
              <a:rPr lang="en"/>
              <a:t>Write down 10 ways to address the challenge (your lens).</a:t>
            </a:r>
            <a:endParaRPr/>
          </a:p>
        </p:txBody>
      </p:sp>
      <p:sp>
        <p:nvSpPr>
          <p:cNvPr id="386" name="Google Shape;386;p59"/>
          <p:cNvSpPr/>
          <p:nvPr>
            <p:ph idx="2" type="pic"/>
          </p:nvPr>
        </p:nvSpPr>
        <p:spPr>
          <a:xfrm>
            <a:off x="666749" y="1428750"/>
            <a:ext cx="2152500" cy="2057400"/>
          </a:xfrm>
          <a:prstGeom prst="rect">
            <a:avLst/>
          </a:prstGeom>
        </p:spPr>
        <p:txBody>
          <a:bodyPr anchorCtr="0" anchor="ctr" bIns="91425" lIns="365750" spcFirstLastPara="1" rIns="365750" wrap="square" tIns="91425">
            <a:noAutofit/>
          </a:bodyPr>
          <a:lstStyle/>
          <a:p>
            <a:pPr indent="0" lvl="0" marL="0" rtl="0" algn="l">
              <a:spcBef>
                <a:spcPts val="0"/>
              </a:spcBef>
              <a:spcAft>
                <a:spcPts val="600"/>
              </a:spcAft>
              <a:buNone/>
            </a:pPr>
            <a:r>
              <a:rPr lang="en"/>
              <a:t>Step 7</a:t>
            </a:r>
            <a:endParaRPr/>
          </a:p>
        </p:txBody>
      </p:sp>
      <p:pic>
        <p:nvPicPr>
          <p:cNvPr id="387" name="Google Shape;387;p59"/>
          <p:cNvPicPr preferRelativeResize="0"/>
          <p:nvPr/>
        </p:nvPicPr>
        <p:blipFill>
          <a:blip r:embed="rId3">
            <a:alphaModFix/>
          </a:blip>
          <a:stretch>
            <a:fillRect/>
          </a:stretch>
        </p:blipFill>
        <p:spPr>
          <a:xfrm>
            <a:off x="4086075" y="1901400"/>
            <a:ext cx="3398599" cy="25812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60"/>
          <p:cNvSpPr txBox="1"/>
          <p:nvPr>
            <p:ph type="title"/>
          </p:nvPr>
        </p:nvSpPr>
        <p:spPr>
          <a:xfrm>
            <a:off x="2971800" y="3105150"/>
            <a:ext cx="5181600" cy="1373100"/>
          </a:xfrm>
          <a:prstGeom prst="rect">
            <a:avLst/>
          </a:prstGeom>
        </p:spPr>
        <p:txBody>
          <a:bodyPr anchorCtr="0" anchor="b" bIns="0" lIns="365750" spcFirstLastPara="1" rIns="91425" wrap="square" tIns="91425">
            <a:noAutofit/>
          </a:bodyPr>
          <a:lstStyle/>
          <a:p>
            <a:pPr indent="0" lvl="0" marL="0" rtl="0" algn="l">
              <a:spcBef>
                <a:spcPts val="0"/>
              </a:spcBef>
              <a:spcAft>
                <a:spcPts val="0"/>
              </a:spcAft>
              <a:buNone/>
            </a:pPr>
            <a:r>
              <a:rPr lang="en" sz="3000"/>
              <a:t>Turn paper over. This time, THINK WRONG.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rPr lang="en" sz="3000"/>
              <a:t>What’s the craziest way to accelerate student success?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rPr lang="en" sz="3000"/>
              <a:t>What’s the craziest way to address your challenge? </a:t>
            </a:r>
            <a:endParaRPr sz="3000"/>
          </a:p>
        </p:txBody>
      </p:sp>
      <p:sp>
        <p:nvSpPr>
          <p:cNvPr id="393" name="Google Shape;393;p60"/>
          <p:cNvSpPr/>
          <p:nvPr>
            <p:ph idx="2" type="pic"/>
          </p:nvPr>
        </p:nvSpPr>
        <p:spPr>
          <a:xfrm>
            <a:off x="666749" y="1428750"/>
            <a:ext cx="2152500" cy="2057400"/>
          </a:xfrm>
          <a:prstGeom prst="rect">
            <a:avLst/>
          </a:prstGeom>
        </p:spPr>
        <p:txBody>
          <a:bodyPr anchorCtr="0" anchor="ctr" bIns="91425" lIns="365750" spcFirstLastPara="1" rIns="365750" wrap="square" tIns="91425">
            <a:noAutofit/>
          </a:bodyPr>
          <a:lstStyle/>
          <a:p>
            <a:pPr indent="0" lvl="0" marL="0" rtl="0" algn="l">
              <a:spcBef>
                <a:spcPts val="0"/>
              </a:spcBef>
              <a:spcAft>
                <a:spcPts val="600"/>
              </a:spcAft>
              <a:buNone/>
            </a:pPr>
            <a:r>
              <a:rPr lang="en"/>
              <a:t>Step 8</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pic>
        <p:nvPicPr>
          <p:cNvPr id="398" name="Google Shape;398;p61"/>
          <p:cNvPicPr preferRelativeResize="0"/>
          <p:nvPr/>
        </p:nvPicPr>
        <p:blipFill>
          <a:blip r:embed="rId3">
            <a:alphaModFix/>
          </a:blip>
          <a:stretch>
            <a:fillRect/>
          </a:stretch>
        </p:blipFill>
        <p:spPr>
          <a:xfrm rot="909041">
            <a:off x="5410553" y="2966707"/>
            <a:ext cx="2088569" cy="2021212"/>
          </a:xfrm>
          <a:prstGeom prst="rect">
            <a:avLst/>
          </a:prstGeom>
          <a:noFill/>
          <a:ln>
            <a:noFill/>
          </a:ln>
        </p:spPr>
      </p:pic>
      <p:sp>
        <p:nvSpPr>
          <p:cNvPr id="399" name="Google Shape;399;p61"/>
          <p:cNvSpPr txBox="1"/>
          <p:nvPr>
            <p:ph type="title"/>
          </p:nvPr>
        </p:nvSpPr>
        <p:spPr>
          <a:xfrm>
            <a:off x="2971800" y="1047750"/>
            <a:ext cx="5805300" cy="2316900"/>
          </a:xfrm>
          <a:prstGeom prst="rect">
            <a:avLst/>
          </a:prstGeom>
        </p:spPr>
        <p:txBody>
          <a:bodyPr anchorCtr="0" anchor="b" bIns="0" lIns="365750" spcFirstLastPara="1" rIns="91425" wrap="square" tIns="91425">
            <a:noAutofit/>
          </a:bodyPr>
          <a:lstStyle/>
          <a:p>
            <a:pPr indent="0" lvl="0" marL="0" rtl="0" algn="l">
              <a:spcBef>
                <a:spcPts val="0"/>
              </a:spcBef>
              <a:spcAft>
                <a:spcPts val="0"/>
              </a:spcAft>
              <a:buNone/>
            </a:pPr>
            <a:r>
              <a:rPr lang="en" sz="3000"/>
              <a:t>Turn your craziest idea into a 6 word pitch.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rPr lang="en" sz="3000"/>
              <a:t>Put your lens and 6 word pitch on a post-it note. </a:t>
            </a:r>
            <a:endParaRPr sz="3000"/>
          </a:p>
          <a:p>
            <a:pPr indent="0" lvl="0" marL="0" rtl="0" algn="l">
              <a:spcBef>
                <a:spcPts val="0"/>
              </a:spcBef>
              <a:spcAft>
                <a:spcPts val="0"/>
              </a:spcAft>
              <a:buNone/>
            </a:pPr>
            <a:r>
              <a:t/>
            </a:r>
            <a:endParaRPr sz="3000"/>
          </a:p>
        </p:txBody>
      </p:sp>
      <p:sp>
        <p:nvSpPr>
          <p:cNvPr id="400" name="Google Shape;400;p61"/>
          <p:cNvSpPr/>
          <p:nvPr>
            <p:ph idx="2" type="pic"/>
          </p:nvPr>
        </p:nvSpPr>
        <p:spPr>
          <a:xfrm>
            <a:off x="666749" y="1428750"/>
            <a:ext cx="2152500" cy="2057400"/>
          </a:xfrm>
          <a:prstGeom prst="rect">
            <a:avLst/>
          </a:prstGeom>
        </p:spPr>
        <p:txBody>
          <a:bodyPr anchorCtr="0" anchor="ctr" bIns="91425" lIns="365750" spcFirstLastPara="1" rIns="365750" wrap="square" tIns="91425">
            <a:noAutofit/>
          </a:bodyPr>
          <a:lstStyle/>
          <a:p>
            <a:pPr indent="0" lvl="0" marL="0" rtl="0" algn="l">
              <a:spcBef>
                <a:spcPts val="0"/>
              </a:spcBef>
              <a:spcAft>
                <a:spcPts val="600"/>
              </a:spcAft>
              <a:buNone/>
            </a:pPr>
            <a:r>
              <a:rPr lang="en"/>
              <a:t>Step 9</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62"/>
          <p:cNvSpPr txBox="1"/>
          <p:nvPr>
            <p:ph type="title"/>
          </p:nvPr>
        </p:nvSpPr>
        <p:spPr>
          <a:xfrm>
            <a:off x="609600" y="539175"/>
            <a:ext cx="7845600" cy="5847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a:t>Share Out your Lens and Pitch.</a:t>
            </a:r>
            <a:endParaRPr/>
          </a:p>
        </p:txBody>
      </p:sp>
      <p:pic>
        <p:nvPicPr>
          <p:cNvPr id="406" name="Google Shape;406;p62"/>
          <p:cNvPicPr preferRelativeResize="0"/>
          <p:nvPr/>
        </p:nvPicPr>
        <p:blipFill>
          <a:blip r:embed="rId3">
            <a:alphaModFix/>
          </a:blip>
          <a:stretch>
            <a:fillRect/>
          </a:stretch>
        </p:blipFill>
        <p:spPr>
          <a:xfrm>
            <a:off x="2684488" y="1896125"/>
            <a:ext cx="3775022" cy="273360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63"/>
          <p:cNvSpPr txBox="1"/>
          <p:nvPr>
            <p:ph type="title"/>
          </p:nvPr>
        </p:nvSpPr>
        <p:spPr>
          <a:xfrm>
            <a:off x="2971800" y="385800"/>
            <a:ext cx="5910900" cy="2339400"/>
          </a:xfrm>
          <a:prstGeom prst="rect">
            <a:avLst/>
          </a:prstGeom>
        </p:spPr>
        <p:txBody>
          <a:bodyPr anchorCtr="0" anchor="b" bIns="0" lIns="365750" spcFirstLastPara="1" rIns="91425" wrap="square" tIns="91425">
            <a:noAutofit/>
          </a:bodyPr>
          <a:lstStyle/>
          <a:p>
            <a:pPr indent="0" lvl="0" marL="0" rtl="0" algn="l">
              <a:spcBef>
                <a:spcPts val="0"/>
              </a:spcBef>
              <a:spcAft>
                <a:spcPts val="0"/>
              </a:spcAft>
              <a:buNone/>
            </a:pPr>
            <a:r>
              <a:rPr lang="en" sz="2000"/>
              <a:t>Pass your post it. </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lang="en" sz="2000"/>
              <a:t>With a new lens and pitch, amplify their idea. How can you make it crazier? </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lang="en" sz="2000"/>
              <a:t>Create a Moonshot Haiku (5:7:5)</a:t>
            </a:r>
            <a:endParaRPr sz="2000"/>
          </a:p>
          <a:p>
            <a:pPr indent="0" lvl="0" marL="0" rtl="0" algn="l">
              <a:spcBef>
                <a:spcPts val="0"/>
              </a:spcBef>
              <a:spcAft>
                <a:spcPts val="0"/>
              </a:spcAft>
              <a:buNone/>
            </a:pPr>
            <a:br>
              <a:rPr lang="en" sz="2000"/>
            </a:br>
            <a:r>
              <a:rPr lang="en" sz="2000"/>
              <a:t>Write down one small bet for the next year. </a:t>
            </a:r>
            <a:endParaRPr sz="2000"/>
          </a:p>
        </p:txBody>
      </p:sp>
      <p:sp>
        <p:nvSpPr>
          <p:cNvPr id="412" name="Google Shape;412;p63"/>
          <p:cNvSpPr/>
          <p:nvPr>
            <p:ph idx="2" type="pic"/>
          </p:nvPr>
        </p:nvSpPr>
        <p:spPr>
          <a:xfrm>
            <a:off x="666749" y="1428750"/>
            <a:ext cx="2152500" cy="2057400"/>
          </a:xfrm>
          <a:prstGeom prst="rect">
            <a:avLst/>
          </a:prstGeom>
        </p:spPr>
        <p:txBody>
          <a:bodyPr anchorCtr="0" anchor="ctr" bIns="91425" lIns="365750" spcFirstLastPara="1" rIns="365750" wrap="square" tIns="91425">
            <a:noAutofit/>
          </a:bodyPr>
          <a:lstStyle/>
          <a:p>
            <a:pPr indent="0" lvl="0" marL="0" rtl="0" algn="l">
              <a:spcBef>
                <a:spcPts val="0"/>
              </a:spcBef>
              <a:spcAft>
                <a:spcPts val="600"/>
              </a:spcAft>
              <a:buNone/>
            </a:pPr>
            <a:r>
              <a:rPr lang="en"/>
              <a:t>Step 10 </a:t>
            </a:r>
            <a:endParaRPr/>
          </a:p>
        </p:txBody>
      </p:sp>
      <p:pic>
        <p:nvPicPr>
          <p:cNvPr id="413" name="Google Shape;413;p63"/>
          <p:cNvPicPr preferRelativeResize="0"/>
          <p:nvPr/>
        </p:nvPicPr>
        <p:blipFill>
          <a:blip r:embed="rId3">
            <a:alphaModFix/>
          </a:blip>
          <a:stretch>
            <a:fillRect/>
          </a:stretch>
        </p:blipFill>
        <p:spPr>
          <a:xfrm>
            <a:off x="4555650" y="3169525"/>
            <a:ext cx="2743200" cy="1714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7"/>
          <p:cNvSpPr txBox="1"/>
          <p:nvPr>
            <p:ph type="title"/>
          </p:nvPr>
        </p:nvSpPr>
        <p:spPr>
          <a:xfrm>
            <a:off x="666749" y="285750"/>
            <a:ext cx="7589400" cy="5847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a:t>Materials</a:t>
            </a:r>
            <a:endParaRPr/>
          </a:p>
        </p:txBody>
      </p:sp>
      <p:sp>
        <p:nvSpPr>
          <p:cNvPr id="230" name="Google Shape;230;p37"/>
          <p:cNvSpPr/>
          <p:nvPr>
            <p:ph idx="2" type="dgm"/>
          </p:nvPr>
        </p:nvSpPr>
        <p:spPr>
          <a:xfrm>
            <a:off x="666750" y="946150"/>
            <a:ext cx="7589700" cy="3302100"/>
          </a:xfrm>
          <a:prstGeom prst="rect">
            <a:avLst/>
          </a:prstGeom>
        </p:spPr>
        <p:txBody>
          <a:bodyPr anchorCtr="0" anchor="ctr" bIns="91425" lIns="365750" spcFirstLastPara="1" rIns="365750" wrap="square" tIns="91425">
            <a:noAutofit/>
          </a:bodyPr>
          <a:lstStyle/>
          <a:p>
            <a:pPr indent="-381000" lvl="0" marL="457200" rtl="0" algn="l">
              <a:spcBef>
                <a:spcPts val="0"/>
              </a:spcBef>
              <a:spcAft>
                <a:spcPts val="0"/>
              </a:spcAft>
              <a:buSzPts val="2400"/>
              <a:buChar char="●"/>
            </a:pPr>
            <a:r>
              <a:rPr lang="en"/>
              <a:t>3 pieces of post-it paper per group of 4 (have them stacked on top of one another) </a:t>
            </a:r>
            <a:endParaRPr/>
          </a:p>
          <a:p>
            <a:pPr indent="-374650" lvl="1" marL="914400" rtl="0" algn="l">
              <a:spcBef>
                <a:spcPts val="0"/>
              </a:spcBef>
              <a:spcAft>
                <a:spcPts val="0"/>
              </a:spcAft>
              <a:buSzPts val="2300"/>
              <a:buChar char="○"/>
            </a:pPr>
            <a:r>
              <a:rPr lang="en"/>
              <a:t>On paper 1, each student will take 1 corner to construct their lists. </a:t>
            </a:r>
            <a:endParaRPr/>
          </a:p>
          <a:p>
            <a:pPr indent="-374650" lvl="1" marL="914400" rtl="0" algn="l">
              <a:spcBef>
                <a:spcPts val="0"/>
              </a:spcBef>
              <a:spcAft>
                <a:spcPts val="0"/>
              </a:spcAft>
              <a:buSzPts val="2300"/>
              <a:buChar char="○"/>
            </a:pPr>
            <a:r>
              <a:rPr lang="en"/>
              <a:t>On paper 2, students will create their school. </a:t>
            </a:r>
            <a:endParaRPr/>
          </a:p>
          <a:p>
            <a:pPr indent="-374650" lvl="1" marL="914400" rtl="0" algn="l">
              <a:spcBef>
                <a:spcPts val="0"/>
              </a:spcBef>
              <a:spcAft>
                <a:spcPts val="0"/>
              </a:spcAft>
              <a:buSzPts val="2300"/>
              <a:buChar char="○"/>
            </a:pPr>
            <a:r>
              <a:rPr lang="en"/>
              <a:t>On paper 3, students will create their classroom. </a:t>
            </a:r>
            <a:endParaRPr/>
          </a:p>
          <a:p>
            <a:pPr indent="-381000" lvl="0" marL="457200" rtl="0" algn="l">
              <a:spcBef>
                <a:spcPts val="0"/>
              </a:spcBef>
              <a:spcAft>
                <a:spcPts val="0"/>
              </a:spcAft>
              <a:buSzPts val="2400"/>
              <a:buChar char="●"/>
            </a:pPr>
            <a:r>
              <a:rPr lang="en"/>
              <a:t>Markers or other colored writing utensils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64"/>
          <p:cNvSpPr txBox="1"/>
          <p:nvPr>
            <p:ph type="title"/>
          </p:nvPr>
        </p:nvSpPr>
        <p:spPr>
          <a:xfrm>
            <a:off x="609600" y="843975"/>
            <a:ext cx="7845600" cy="5847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a:t>Share Out your Lens, Moonshot Haiku, and Small Bet for quick implementation and success. </a:t>
            </a:r>
            <a:endParaRPr/>
          </a:p>
        </p:txBody>
      </p:sp>
      <p:pic>
        <p:nvPicPr>
          <p:cNvPr id="419" name="Google Shape;419;p64"/>
          <p:cNvPicPr preferRelativeResize="0"/>
          <p:nvPr/>
        </p:nvPicPr>
        <p:blipFill>
          <a:blip r:embed="rId3">
            <a:alphaModFix/>
          </a:blip>
          <a:stretch>
            <a:fillRect/>
          </a:stretch>
        </p:blipFill>
        <p:spPr>
          <a:xfrm>
            <a:off x="2684488" y="1896125"/>
            <a:ext cx="3775022" cy="273360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8"/>
          <p:cNvSpPr txBox="1"/>
          <p:nvPr>
            <p:ph type="title"/>
          </p:nvPr>
        </p:nvSpPr>
        <p:spPr>
          <a:xfrm>
            <a:off x="649224" y="523042"/>
            <a:ext cx="7845600" cy="6771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sz="3000"/>
              <a:t>How can we go from the way things are to the way they need to/should be? </a:t>
            </a:r>
            <a:endParaRPr sz="3000"/>
          </a:p>
        </p:txBody>
      </p:sp>
      <p:sp>
        <p:nvSpPr>
          <p:cNvPr id="236" name="Google Shape;236;p38"/>
          <p:cNvSpPr txBox="1"/>
          <p:nvPr>
            <p:ph idx="2" type="body"/>
          </p:nvPr>
        </p:nvSpPr>
        <p:spPr>
          <a:xfrm>
            <a:off x="4837176" y="1326201"/>
            <a:ext cx="3657600" cy="1779000"/>
          </a:xfrm>
          <a:prstGeom prst="rect">
            <a:avLst/>
          </a:prstGeom>
        </p:spPr>
        <p:txBody>
          <a:bodyPr anchorCtr="0" anchor="t" bIns="182875" lIns="365750" spcFirstLastPara="1" rIns="365750" wrap="square" tIns="91425">
            <a:noAutofit/>
          </a:bodyPr>
          <a:lstStyle/>
          <a:p>
            <a:pPr indent="-381000" lvl="0" marL="457200" rtl="0" algn="l">
              <a:spcBef>
                <a:spcPts val="0"/>
              </a:spcBef>
              <a:spcAft>
                <a:spcPts val="0"/>
              </a:spcAft>
              <a:buClr>
                <a:schemeClr val="accent3"/>
              </a:buClr>
              <a:buSzPts val="2400"/>
              <a:buChar char="●"/>
            </a:pPr>
            <a:r>
              <a:rPr lang="en"/>
              <a:t>Knowledge = Understanding</a:t>
            </a:r>
            <a:endParaRPr/>
          </a:p>
          <a:p>
            <a:pPr indent="-381000" lvl="0" marL="457200" rtl="0" algn="l">
              <a:spcBef>
                <a:spcPts val="0"/>
              </a:spcBef>
              <a:spcAft>
                <a:spcPts val="0"/>
              </a:spcAft>
              <a:buClr>
                <a:schemeClr val="accent3"/>
              </a:buClr>
              <a:buSzPts val="2400"/>
              <a:buChar char="●"/>
            </a:pPr>
            <a:r>
              <a:rPr lang="en"/>
              <a:t>It’s hard to change our thinking. </a:t>
            </a:r>
            <a:endParaRPr/>
          </a:p>
          <a:p>
            <a:pPr indent="-381000" lvl="0" marL="457200" rtl="0" algn="l">
              <a:spcBef>
                <a:spcPts val="0"/>
              </a:spcBef>
              <a:spcAft>
                <a:spcPts val="0"/>
              </a:spcAft>
              <a:buClr>
                <a:schemeClr val="accent3"/>
              </a:buClr>
              <a:buSzPts val="2400"/>
              <a:buChar char="●"/>
            </a:pPr>
            <a:r>
              <a:rPr lang="en"/>
              <a:t>But once we do, it’s hard to go back to the old way of thinking. </a:t>
            </a:r>
            <a:endParaRPr/>
          </a:p>
        </p:txBody>
      </p:sp>
      <p:pic>
        <p:nvPicPr>
          <p:cNvPr descr="Get your own here  ⇒ http://bit.ly/BuyBackwardsBike ⇐ Shirt: https://goo.gl/doOG3G&#10;I give talks: http://www.smartereveryday.com/appearances &#10;Patreon Support Link: http://www.patreon.com/smartereveryday&#10;Tweet ⇒ http://bit.ly/BackwardsBike ⇐ ↓↓↓↓↓↓↓Read More ↓↓↓↓↓↓↓&#10;&#10;Here's the link from the Amsterdam meetup!  &#10;(I usually make a localized facebook post before I visit a city to see if anyone wants to high five.)&#10;https://www.facebook.com/SmarterEveryDay/posts/754136271287207&#10;&#10;Comment threads on Reddit: http://bit.ly/1yZ5rUo (Bicycling)&#10;My Instagram account: http://instagram.com/smartereveryday&#10;Patreon Support Link: http://www.patreon.com/smartereveryday&#10;Twitter: https://twitter.com/smartereveryday&#10;www.facebook.com/SmarterEveryDay&#10;&#10;Slow Motion Sound Design by &quot;A Shell In The Pit&quot;&#10;The awesome music by &quot;A Shell In The Pit&quot; is called:&#10;&quot;Bottles&quot; which can be downloaded here. &#10;https://ashellinthepit.bandcamp.com/track/minke-bottles&#10;Album here:&#10;https://ashellinthepit.bandcamp.com/album/smarter-every-day-vol-ii&#10;&#10;&#10;A special thanks to these guys for helping me make the bikes in Australia.&#10;Brian -  @weezmgk &#10;Tom - @SydneyTom_&#10;Bib Bishop - Actually turned the gears down in his shop.  Couldn't have done it without Bob!&#10;&#10;~~~~~~~~~~~~~~~~~~~~~~~~~~~~&#10;GET SMARTER SECTION:&#10;A quick clarification....&#10;It took me 8 months to learn how to do this, but I was only picking up the bike and running to the end of the driveway and back every day.  I wasn't &quot;ACTIVELY&quot; trying to learn.  Meaning... I wasn't struggling and trying to make my brain learn.  I simply got on the bike every day, tried to operate it to the end of the driveway, turned around and tried to operate it back.  The goal was to understand how my brain figured things out on its own, without trying to force it to.  Many people have built bikes like this and figured it out in much less than 1 day by staying on the bike until they were able to master it.  I had no timelines, and was using this as an exploratory activity to learn how I learn.&#10;&#10;Do not misinterpret this to mean that I struggled and tried very hard every day for 8 months.  That's simply not true.&#10;~~~~~~~~~~~~~~~~~~~~~~~~~~~~&#10;&#10;Tweet ideas to me&#10;https://twitter.com/smartereveryday&#10;I'm also on Instagram, Facebook, and Reddit&#10;http://instagram.com/smartereveryday&#10;https://www.facebook.com/SmarterEveryDay&#10;http://www.reddit.com/r/smartereveryday&#10;&#10;If you like what I do and want to support my efforts to create Smart kids and Smarter Every Day here are a couple of links you can use to help.  You will be notified when every single video is released!&#10;Patreon Support Link: http://www.patreon.com/smartereveryday&#10;Subbable Support Link: http://subbable.com/smartereveryday&#10;&#10;Warm Regards,&#10;&#10;Destin" id="237" name="Google Shape;237;p38" title="The Backwards Brain Bicycle - Smarter Every Day 133">
            <a:hlinkClick r:id="rId3"/>
          </p:cNvPr>
          <p:cNvPicPr preferRelativeResize="0"/>
          <p:nvPr/>
        </p:nvPicPr>
        <p:blipFill>
          <a:blip r:embed="rId4">
            <a:alphaModFix/>
          </a:blip>
          <a:stretch>
            <a:fillRect/>
          </a:stretch>
        </p:blipFill>
        <p:spPr>
          <a:xfrm>
            <a:off x="298225" y="1352550"/>
            <a:ext cx="4386550" cy="3289900"/>
          </a:xfrm>
          <a:prstGeom prst="rect">
            <a:avLst/>
          </a:prstGeom>
          <a:noFill/>
          <a:ln>
            <a:noFill/>
          </a:ln>
        </p:spPr>
      </p:pic>
      <p:cxnSp>
        <p:nvCxnSpPr>
          <p:cNvPr id="238" name="Google Shape;238;p38"/>
          <p:cNvCxnSpPr/>
          <p:nvPr/>
        </p:nvCxnSpPr>
        <p:spPr>
          <a:xfrm flipH="1" rot="10800000">
            <a:off x="6808425" y="1428625"/>
            <a:ext cx="178500" cy="309000"/>
          </a:xfrm>
          <a:prstGeom prst="straightConnector1">
            <a:avLst/>
          </a:prstGeom>
          <a:noFill/>
          <a:ln cap="flat" cmpd="sng" w="19050">
            <a:solidFill>
              <a:schemeClr val="accent4"/>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9"/>
          <p:cNvSpPr txBox="1"/>
          <p:nvPr>
            <p:ph type="title"/>
          </p:nvPr>
        </p:nvSpPr>
        <p:spPr>
          <a:xfrm>
            <a:off x="649224" y="370642"/>
            <a:ext cx="7845600" cy="6771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a:t>We are all victims of our pre-existing way of thinking (our old ideas). </a:t>
            </a:r>
            <a:endParaRPr/>
          </a:p>
        </p:txBody>
      </p:sp>
      <p:sp>
        <p:nvSpPr>
          <p:cNvPr id="244" name="Google Shape;244;p39"/>
          <p:cNvSpPr txBox="1"/>
          <p:nvPr>
            <p:ph idx="2" type="body"/>
          </p:nvPr>
        </p:nvSpPr>
        <p:spPr>
          <a:xfrm>
            <a:off x="4837176" y="1554801"/>
            <a:ext cx="3657600" cy="1779000"/>
          </a:xfrm>
          <a:prstGeom prst="rect">
            <a:avLst/>
          </a:prstGeom>
        </p:spPr>
        <p:txBody>
          <a:bodyPr anchorCtr="0" anchor="t" bIns="182875" lIns="365750" spcFirstLastPara="1" rIns="365750" wrap="square" tIns="91425">
            <a:noAutofit/>
          </a:bodyPr>
          <a:lstStyle/>
          <a:p>
            <a:pPr indent="-381000" lvl="0" marL="457200" rtl="0" algn="l">
              <a:spcBef>
                <a:spcPts val="0"/>
              </a:spcBef>
              <a:spcAft>
                <a:spcPts val="0"/>
              </a:spcAft>
              <a:buClr>
                <a:schemeClr val="accent3"/>
              </a:buClr>
              <a:buSzPts val="2400"/>
              <a:buChar char="●"/>
            </a:pPr>
            <a:r>
              <a:rPr lang="en"/>
              <a:t>Be bold</a:t>
            </a:r>
            <a:endParaRPr/>
          </a:p>
          <a:p>
            <a:pPr indent="-381000" lvl="0" marL="457200" rtl="0" algn="l">
              <a:spcBef>
                <a:spcPts val="0"/>
              </a:spcBef>
              <a:spcAft>
                <a:spcPts val="0"/>
              </a:spcAft>
              <a:buClr>
                <a:schemeClr val="accent3"/>
              </a:buClr>
              <a:buSzPts val="2400"/>
              <a:buChar char="●"/>
            </a:pPr>
            <a:r>
              <a:rPr lang="en"/>
              <a:t>Get out</a:t>
            </a:r>
            <a:endParaRPr/>
          </a:p>
          <a:p>
            <a:pPr indent="-381000" lvl="0" marL="457200" rtl="0" algn="l">
              <a:spcBef>
                <a:spcPts val="0"/>
              </a:spcBef>
              <a:spcAft>
                <a:spcPts val="0"/>
              </a:spcAft>
              <a:buClr>
                <a:schemeClr val="accent3"/>
              </a:buClr>
              <a:buSzPts val="2400"/>
              <a:buChar char="●"/>
            </a:pPr>
            <a:r>
              <a:rPr lang="en"/>
              <a:t>Let go</a:t>
            </a:r>
            <a:endParaRPr/>
          </a:p>
          <a:p>
            <a:pPr indent="-381000" lvl="0" marL="457200" rtl="0" algn="l">
              <a:spcBef>
                <a:spcPts val="0"/>
              </a:spcBef>
              <a:spcAft>
                <a:spcPts val="0"/>
              </a:spcAft>
              <a:buClr>
                <a:schemeClr val="accent3"/>
              </a:buClr>
              <a:buSzPts val="2400"/>
              <a:buChar char="●"/>
            </a:pPr>
            <a:r>
              <a:rPr lang="en"/>
              <a:t>Make stuff</a:t>
            </a:r>
            <a:endParaRPr/>
          </a:p>
          <a:p>
            <a:pPr indent="-381000" lvl="0" marL="457200" rtl="0" algn="l">
              <a:spcBef>
                <a:spcPts val="0"/>
              </a:spcBef>
              <a:spcAft>
                <a:spcPts val="0"/>
              </a:spcAft>
              <a:buClr>
                <a:schemeClr val="accent3"/>
              </a:buClr>
              <a:buSzPts val="2400"/>
              <a:buChar char="●"/>
            </a:pPr>
            <a:r>
              <a:rPr lang="en"/>
              <a:t>Bet Small</a:t>
            </a:r>
            <a:endParaRPr/>
          </a:p>
          <a:p>
            <a:pPr indent="-381000" lvl="0" marL="457200" rtl="0" algn="l">
              <a:spcBef>
                <a:spcPts val="0"/>
              </a:spcBef>
              <a:spcAft>
                <a:spcPts val="0"/>
              </a:spcAft>
              <a:buClr>
                <a:schemeClr val="accent3"/>
              </a:buClr>
              <a:buSzPts val="2400"/>
              <a:buChar char="●"/>
            </a:pPr>
            <a:r>
              <a:rPr lang="en"/>
              <a:t>Move Fast</a:t>
            </a:r>
            <a:endParaRPr/>
          </a:p>
        </p:txBody>
      </p:sp>
      <p:cxnSp>
        <p:nvCxnSpPr>
          <p:cNvPr id="245" name="Google Shape;245;p39"/>
          <p:cNvCxnSpPr/>
          <p:nvPr/>
        </p:nvCxnSpPr>
        <p:spPr>
          <a:xfrm>
            <a:off x="831750" y="2988075"/>
            <a:ext cx="2383800" cy="0"/>
          </a:xfrm>
          <a:prstGeom prst="straightConnector1">
            <a:avLst/>
          </a:prstGeom>
          <a:noFill/>
          <a:ln cap="flat" cmpd="sng" w="9525">
            <a:solidFill>
              <a:schemeClr val="dk2"/>
            </a:solidFill>
            <a:prstDash val="solid"/>
            <a:round/>
            <a:headEnd len="med" w="med" type="none"/>
            <a:tailEnd len="med" w="med" type="triangle"/>
          </a:ln>
        </p:spPr>
      </p:cxnSp>
      <p:cxnSp>
        <p:nvCxnSpPr>
          <p:cNvPr id="246" name="Google Shape;246;p39"/>
          <p:cNvCxnSpPr/>
          <p:nvPr/>
        </p:nvCxnSpPr>
        <p:spPr>
          <a:xfrm flipH="1" rot="10800000">
            <a:off x="1435425" y="1793125"/>
            <a:ext cx="1170300" cy="1170300"/>
          </a:xfrm>
          <a:prstGeom prst="curvedConnector3">
            <a:avLst>
              <a:gd fmla="val 50000" name="adj1"/>
            </a:avLst>
          </a:prstGeom>
          <a:noFill/>
          <a:ln cap="flat" cmpd="sng" w="9525">
            <a:solidFill>
              <a:schemeClr val="dk2"/>
            </a:solidFill>
            <a:prstDash val="solid"/>
            <a:round/>
            <a:headEnd len="med" w="med" type="none"/>
            <a:tailEnd len="med" w="med" type="none"/>
          </a:ln>
        </p:spPr>
      </p:cxnSp>
      <p:sp>
        <p:nvSpPr>
          <p:cNvPr id="247" name="Google Shape;247;p39"/>
          <p:cNvSpPr txBox="1"/>
          <p:nvPr/>
        </p:nvSpPr>
        <p:spPr>
          <a:xfrm>
            <a:off x="2069900" y="3055825"/>
            <a:ext cx="1170300" cy="47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Arial Narrow"/>
                <a:ea typeface="Arial Narrow"/>
                <a:cs typeface="Arial Narrow"/>
                <a:sym typeface="Arial Narrow"/>
              </a:rPr>
              <a:t>The Way Things Are</a:t>
            </a:r>
            <a:endParaRPr b="1">
              <a:latin typeface="Arial Narrow"/>
              <a:ea typeface="Arial Narrow"/>
              <a:cs typeface="Arial Narrow"/>
              <a:sym typeface="Arial Narrow"/>
            </a:endParaRPr>
          </a:p>
        </p:txBody>
      </p:sp>
      <p:sp>
        <p:nvSpPr>
          <p:cNvPr id="248" name="Google Shape;248;p39"/>
          <p:cNvSpPr txBox="1"/>
          <p:nvPr/>
        </p:nvSpPr>
        <p:spPr>
          <a:xfrm>
            <a:off x="2758225" y="1563525"/>
            <a:ext cx="1170300" cy="47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accent3"/>
                </a:solidFill>
                <a:latin typeface="Arial Narrow"/>
                <a:ea typeface="Arial Narrow"/>
                <a:cs typeface="Arial Narrow"/>
                <a:sym typeface="Arial Narrow"/>
              </a:rPr>
              <a:t>A Bold Idea</a:t>
            </a:r>
            <a:endParaRPr b="1">
              <a:solidFill>
                <a:schemeClr val="accent3"/>
              </a:solidFill>
              <a:latin typeface="Arial Narrow"/>
              <a:ea typeface="Arial Narrow"/>
              <a:cs typeface="Arial Narrow"/>
              <a:sym typeface="Arial Narrow"/>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0"/>
          <p:cNvSpPr/>
          <p:nvPr>
            <p:ph idx="2" type="chart"/>
          </p:nvPr>
        </p:nvSpPr>
        <p:spPr>
          <a:xfrm>
            <a:off x="666750" y="248128"/>
            <a:ext cx="7589700" cy="3237900"/>
          </a:xfrm>
          <a:prstGeom prst="rect">
            <a:avLst/>
          </a:prstGeom>
        </p:spPr>
        <p:txBody>
          <a:bodyPr anchorCtr="0" anchor="ctr" bIns="91425" lIns="365750" spcFirstLastPara="1" rIns="365750" wrap="square" tIns="91425">
            <a:noAutofit/>
          </a:bodyPr>
          <a:lstStyle/>
          <a:p>
            <a:pPr indent="0" lvl="0" marL="0" rtl="0" algn="ctr">
              <a:spcBef>
                <a:spcPts val="0"/>
              </a:spcBef>
              <a:spcAft>
                <a:spcPts val="600"/>
              </a:spcAft>
              <a:buNone/>
            </a:pPr>
            <a:r>
              <a:rPr lang="en" sz="4800">
                <a:solidFill>
                  <a:schemeClr val="accent3"/>
                </a:solidFill>
              </a:rPr>
              <a:t>How might we design the school of the future? </a:t>
            </a:r>
            <a:endParaRPr sz="4800">
              <a:solidFill>
                <a:schemeClr val="accent3"/>
              </a:solidFill>
            </a:endParaRPr>
          </a:p>
        </p:txBody>
      </p:sp>
      <p:sp>
        <p:nvSpPr>
          <p:cNvPr id="254" name="Google Shape;254;p40"/>
          <p:cNvSpPr txBox="1"/>
          <p:nvPr>
            <p:ph idx="1" type="body"/>
          </p:nvPr>
        </p:nvSpPr>
        <p:spPr>
          <a:xfrm>
            <a:off x="666750" y="3624264"/>
            <a:ext cx="6648600" cy="554100"/>
          </a:xfrm>
          <a:prstGeom prst="rect">
            <a:avLst/>
          </a:prstGeom>
        </p:spPr>
        <p:txBody>
          <a:bodyPr anchorCtr="0" anchor="ctr" bIns="91425" lIns="0" spcFirstLastPara="1" rIns="0" wrap="square" tIns="91425">
            <a:noAutofit/>
          </a:bodyPr>
          <a:lstStyle/>
          <a:p>
            <a:pPr indent="0" lvl="0" marL="0" rtl="0" algn="l">
              <a:spcBef>
                <a:spcPts val="0"/>
              </a:spcBef>
              <a:spcAft>
                <a:spcPts val="600"/>
              </a:spcAft>
              <a:buNone/>
            </a:pPr>
            <a:r>
              <a:rPr lang="en"/>
              <a:t>Lead students through these next few slides to solicit their feedback and creative ideas for moving forward. </a:t>
            </a:r>
            <a:endParaRPr/>
          </a:p>
        </p:txBody>
      </p:sp>
      <p:sp>
        <p:nvSpPr>
          <p:cNvPr id="255" name="Google Shape;255;p40"/>
          <p:cNvSpPr txBox="1"/>
          <p:nvPr>
            <p:ph idx="3" type="body"/>
          </p:nvPr>
        </p:nvSpPr>
        <p:spPr>
          <a:xfrm>
            <a:off x="666750" y="4459128"/>
            <a:ext cx="6648600" cy="215400"/>
          </a:xfrm>
          <a:prstGeom prst="rect">
            <a:avLst/>
          </a:prstGeom>
        </p:spPr>
        <p:txBody>
          <a:bodyPr anchorCtr="0" anchor="ctr" bIns="0" lIns="182875" spcFirstLastPara="1" rIns="182875" wrap="square" tIns="0">
            <a:noAutofit/>
          </a:bodyPr>
          <a:lstStyle/>
          <a:p>
            <a:pPr indent="0" lvl="0" marL="0" rtl="0" algn="l">
              <a:spcBef>
                <a:spcPts val="0"/>
              </a:spcBef>
              <a:spcAft>
                <a:spcPts val="600"/>
              </a:spcAft>
              <a:buNone/>
            </a:pPr>
            <a:r>
              <a:rPr lang="en"/>
              <a:t>Student Blitz</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1"/>
          <p:cNvSpPr txBox="1"/>
          <p:nvPr>
            <p:ph type="title"/>
          </p:nvPr>
        </p:nvSpPr>
        <p:spPr>
          <a:xfrm>
            <a:off x="2971799" y="590550"/>
            <a:ext cx="5181600" cy="584700"/>
          </a:xfrm>
          <a:prstGeom prst="rect">
            <a:avLst/>
          </a:prstGeom>
        </p:spPr>
        <p:txBody>
          <a:bodyPr anchorCtr="0" anchor="b" bIns="0" lIns="365750" spcFirstLastPara="1" rIns="91425" wrap="square" tIns="91425">
            <a:noAutofit/>
          </a:bodyPr>
          <a:lstStyle/>
          <a:p>
            <a:pPr indent="0" lvl="0" marL="0" rtl="0" algn="l">
              <a:spcBef>
                <a:spcPts val="0"/>
              </a:spcBef>
              <a:spcAft>
                <a:spcPts val="0"/>
              </a:spcAft>
              <a:buNone/>
            </a:pPr>
            <a:r>
              <a:rPr lang="en"/>
              <a:t>Write down 10 things you love about school. </a:t>
            </a:r>
            <a:endParaRPr/>
          </a:p>
        </p:txBody>
      </p:sp>
      <p:sp>
        <p:nvSpPr>
          <p:cNvPr id="261" name="Google Shape;261;p41"/>
          <p:cNvSpPr/>
          <p:nvPr>
            <p:ph idx="2" type="pic"/>
          </p:nvPr>
        </p:nvSpPr>
        <p:spPr>
          <a:xfrm>
            <a:off x="666749" y="1428750"/>
            <a:ext cx="2152500" cy="2057400"/>
          </a:xfrm>
          <a:prstGeom prst="rect">
            <a:avLst/>
          </a:prstGeom>
        </p:spPr>
        <p:txBody>
          <a:bodyPr anchorCtr="0" anchor="ctr" bIns="91425" lIns="365750" spcFirstLastPara="1" rIns="365750" wrap="square" tIns="91425">
            <a:noAutofit/>
          </a:bodyPr>
          <a:lstStyle/>
          <a:p>
            <a:pPr indent="0" lvl="0" marL="0" rtl="0" algn="l">
              <a:spcBef>
                <a:spcPts val="0"/>
              </a:spcBef>
              <a:spcAft>
                <a:spcPts val="600"/>
              </a:spcAft>
              <a:buNone/>
            </a:pPr>
            <a:r>
              <a:rPr lang="en"/>
              <a:t>Step 1</a:t>
            </a:r>
            <a:endParaRPr/>
          </a:p>
        </p:txBody>
      </p:sp>
      <p:pic>
        <p:nvPicPr>
          <p:cNvPr id="262" name="Google Shape;262;p41"/>
          <p:cNvPicPr preferRelativeResize="0"/>
          <p:nvPr/>
        </p:nvPicPr>
        <p:blipFill>
          <a:blip r:embed="rId3">
            <a:alphaModFix/>
          </a:blip>
          <a:stretch>
            <a:fillRect/>
          </a:stretch>
        </p:blipFill>
        <p:spPr>
          <a:xfrm>
            <a:off x="4854150" y="1832750"/>
            <a:ext cx="1946025" cy="26944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2"/>
          <p:cNvSpPr txBox="1"/>
          <p:nvPr>
            <p:ph type="title"/>
          </p:nvPr>
        </p:nvSpPr>
        <p:spPr>
          <a:xfrm>
            <a:off x="2971799" y="971550"/>
            <a:ext cx="5181600" cy="584700"/>
          </a:xfrm>
          <a:prstGeom prst="rect">
            <a:avLst/>
          </a:prstGeom>
        </p:spPr>
        <p:txBody>
          <a:bodyPr anchorCtr="0" anchor="b" bIns="0" lIns="365750" spcFirstLastPara="1" rIns="91425" wrap="square" tIns="91425">
            <a:noAutofit/>
          </a:bodyPr>
          <a:lstStyle/>
          <a:p>
            <a:pPr indent="0" lvl="0" marL="0" rtl="0" algn="l">
              <a:spcBef>
                <a:spcPts val="0"/>
              </a:spcBef>
              <a:spcAft>
                <a:spcPts val="0"/>
              </a:spcAft>
              <a:buNone/>
            </a:pPr>
            <a:r>
              <a:rPr lang="en"/>
              <a:t>Write down 10 things that drive you crazy about school. </a:t>
            </a:r>
            <a:endParaRPr/>
          </a:p>
        </p:txBody>
      </p:sp>
      <p:sp>
        <p:nvSpPr>
          <p:cNvPr id="268" name="Google Shape;268;p42"/>
          <p:cNvSpPr/>
          <p:nvPr>
            <p:ph idx="2" type="pic"/>
          </p:nvPr>
        </p:nvSpPr>
        <p:spPr>
          <a:xfrm>
            <a:off x="666749" y="1428750"/>
            <a:ext cx="2152500" cy="2057400"/>
          </a:xfrm>
          <a:prstGeom prst="rect">
            <a:avLst/>
          </a:prstGeom>
        </p:spPr>
        <p:txBody>
          <a:bodyPr anchorCtr="0" anchor="ctr" bIns="91425" lIns="365750" spcFirstLastPara="1" rIns="365750" wrap="square" tIns="91425">
            <a:noAutofit/>
          </a:bodyPr>
          <a:lstStyle/>
          <a:p>
            <a:pPr indent="0" lvl="0" marL="0" rtl="0" algn="l">
              <a:spcBef>
                <a:spcPts val="0"/>
              </a:spcBef>
              <a:spcAft>
                <a:spcPts val="600"/>
              </a:spcAft>
              <a:buNone/>
            </a:pPr>
            <a:r>
              <a:rPr lang="en"/>
              <a:t>Step 2</a:t>
            </a:r>
            <a:endParaRPr/>
          </a:p>
        </p:txBody>
      </p:sp>
      <p:pic>
        <p:nvPicPr>
          <p:cNvPr id="269" name="Google Shape;269;p42"/>
          <p:cNvPicPr preferRelativeResize="0"/>
          <p:nvPr/>
        </p:nvPicPr>
        <p:blipFill>
          <a:blip r:embed="rId3">
            <a:alphaModFix/>
          </a:blip>
          <a:stretch>
            <a:fillRect/>
          </a:stretch>
        </p:blipFill>
        <p:spPr>
          <a:xfrm>
            <a:off x="4685175" y="1428750"/>
            <a:ext cx="2756874" cy="27568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3"/>
          <p:cNvSpPr txBox="1"/>
          <p:nvPr>
            <p:ph type="title"/>
          </p:nvPr>
        </p:nvSpPr>
        <p:spPr>
          <a:xfrm>
            <a:off x="2971800" y="361950"/>
            <a:ext cx="5757000" cy="1386900"/>
          </a:xfrm>
          <a:prstGeom prst="rect">
            <a:avLst/>
          </a:prstGeom>
        </p:spPr>
        <p:txBody>
          <a:bodyPr anchorCtr="0" anchor="b" bIns="0" lIns="365750" spcFirstLastPara="1" rIns="91425" wrap="square" tIns="91425">
            <a:noAutofit/>
          </a:bodyPr>
          <a:lstStyle/>
          <a:p>
            <a:pPr indent="0" lvl="0" marL="0" rtl="0" algn="l">
              <a:spcBef>
                <a:spcPts val="0"/>
              </a:spcBef>
              <a:spcAft>
                <a:spcPts val="0"/>
              </a:spcAft>
              <a:buNone/>
            </a:pPr>
            <a:r>
              <a:rPr lang="en" sz="3000"/>
              <a:t>Write down 10 things you wish your school had and draw 1 thing that would make school fun!</a:t>
            </a:r>
            <a:endParaRPr sz="3000"/>
          </a:p>
        </p:txBody>
      </p:sp>
      <p:sp>
        <p:nvSpPr>
          <p:cNvPr id="275" name="Google Shape;275;p43"/>
          <p:cNvSpPr/>
          <p:nvPr>
            <p:ph idx="2" type="pic"/>
          </p:nvPr>
        </p:nvSpPr>
        <p:spPr>
          <a:xfrm>
            <a:off x="666749" y="1428750"/>
            <a:ext cx="2152500" cy="2057400"/>
          </a:xfrm>
          <a:prstGeom prst="rect">
            <a:avLst/>
          </a:prstGeom>
        </p:spPr>
        <p:txBody>
          <a:bodyPr anchorCtr="0" anchor="ctr" bIns="91425" lIns="365750" spcFirstLastPara="1" rIns="365750" wrap="square" tIns="91425">
            <a:noAutofit/>
          </a:bodyPr>
          <a:lstStyle/>
          <a:p>
            <a:pPr indent="0" lvl="0" marL="0" rtl="0" algn="l">
              <a:spcBef>
                <a:spcPts val="0"/>
              </a:spcBef>
              <a:spcAft>
                <a:spcPts val="600"/>
              </a:spcAft>
              <a:buNone/>
            </a:pPr>
            <a:r>
              <a:rPr lang="en"/>
              <a:t>Step 3 &amp; 4</a:t>
            </a:r>
            <a:endParaRPr/>
          </a:p>
        </p:txBody>
      </p:sp>
      <p:pic>
        <p:nvPicPr>
          <p:cNvPr id="276" name="Google Shape;276;p43"/>
          <p:cNvPicPr preferRelativeResize="0"/>
          <p:nvPr/>
        </p:nvPicPr>
        <p:blipFill>
          <a:blip r:embed="rId3">
            <a:alphaModFix/>
          </a:blip>
          <a:stretch>
            <a:fillRect/>
          </a:stretch>
        </p:blipFill>
        <p:spPr>
          <a:xfrm>
            <a:off x="4419200" y="1956675"/>
            <a:ext cx="3230926" cy="21581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Design">
  <a:themeElements>
    <a:clrScheme name="KSDE">
      <a:dk1>
        <a:srgbClr val="12284C"/>
      </a:dk1>
      <a:lt1>
        <a:srgbClr val="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