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0" r:id="rId1"/>
    <p:sldMasterId id="2147483823" r:id="rId2"/>
    <p:sldMasterId id="2147484111" r:id="rId3"/>
  </p:sldMasterIdLst>
  <p:notesMasterIdLst>
    <p:notesMasterId r:id="rId39"/>
  </p:notesMasterIdLst>
  <p:handoutMasterIdLst>
    <p:handoutMasterId r:id="rId40"/>
  </p:handoutMasterIdLst>
  <p:sldIdLst>
    <p:sldId id="1374" r:id="rId4"/>
    <p:sldId id="442" r:id="rId5"/>
    <p:sldId id="1316" r:id="rId6"/>
    <p:sldId id="1241" r:id="rId7"/>
    <p:sldId id="1419" r:id="rId8"/>
    <p:sldId id="1376" r:id="rId9"/>
    <p:sldId id="1401" r:id="rId10"/>
    <p:sldId id="1402" r:id="rId11"/>
    <p:sldId id="1407" r:id="rId12"/>
    <p:sldId id="1403" r:id="rId13"/>
    <p:sldId id="1404" r:id="rId14"/>
    <p:sldId id="1411" r:id="rId15"/>
    <p:sldId id="1412" r:id="rId16"/>
    <p:sldId id="1406" r:id="rId17"/>
    <p:sldId id="1409" r:id="rId18"/>
    <p:sldId id="1426" r:id="rId19"/>
    <p:sldId id="1323" r:id="rId20"/>
    <p:sldId id="1398" r:id="rId21"/>
    <p:sldId id="1389" r:id="rId22"/>
    <p:sldId id="1387" r:id="rId23"/>
    <p:sldId id="1388" r:id="rId24"/>
    <p:sldId id="1421" r:id="rId25"/>
    <p:sldId id="1400" r:id="rId26"/>
    <p:sldId id="1423" r:id="rId27"/>
    <p:sldId id="1424" r:id="rId28"/>
    <p:sldId id="1425" r:id="rId29"/>
    <p:sldId id="1420" r:id="rId30"/>
    <p:sldId id="1422" r:id="rId31"/>
    <p:sldId id="1284" r:id="rId32"/>
    <p:sldId id="1207" r:id="rId33"/>
    <p:sldId id="990" r:id="rId34"/>
    <p:sldId id="1410" r:id="rId35"/>
    <p:sldId id="1408" r:id="rId36"/>
    <p:sldId id="1413" r:id="rId37"/>
    <p:sldId id="605" r:id="rId38"/>
  </p:sldIdLst>
  <p:sldSz cx="12192000" cy="6858000"/>
  <p:notesSz cx="6858000" cy="91440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nise L. Kahler" initials="DL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B4E5"/>
    <a:srgbClr val="941651"/>
    <a:srgbClr val="C2DF87"/>
    <a:srgbClr val="D25627"/>
    <a:srgbClr val="E57D3C"/>
    <a:srgbClr val="8E88A3"/>
    <a:srgbClr val="8B1C40"/>
    <a:srgbClr val="F6323E"/>
    <a:srgbClr val="C126B8"/>
    <a:srgbClr val="4300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739" autoAdjust="0"/>
    <p:restoredTop sz="87298" autoAdjust="0"/>
  </p:normalViewPr>
  <p:slideViewPr>
    <p:cSldViewPr>
      <p:cViewPr>
        <p:scale>
          <a:sx n="259" d="100"/>
          <a:sy n="259" d="100"/>
        </p:scale>
        <p:origin x="-112" y="-160"/>
      </p:cViewPr>
      <p:guideLst>
        <p:guide orient="horz" pos="2160"/>
        <p:guide pos="3840"/>
      </p:guideLst>
    </p:cSldViewPr>
  </p:slideViewPr>
  <p:outlineViewPr>
    <p:cViewPr>
      <p:scale>
        <a:sx n="33" d="100"/>
        <a:sy n="33" d="100"/>
      </p:scale>
      <p:origin x="0" y="-4928"/>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67" d="100"/>
          <a:sy n="67" d="100"/>
        </p:scale>
        <p:origin x="-3168" y="-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17FAFBE-49B9-475A-8DB2-C181CF1E5328}" type="datetimeFigureOut">
              <a:rPr lang="en-US" smtClean="0"/>
              <a:t>6/9/2020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1850882-0C4F-47F7-BEBE-6C7FE948EBC3}" type="slidenum">
              <a:rPr lang="en-US" smtClean="0"/>
              <a:t>‹#›</a:t>
            </a:fld>
            <a:endParaRPr lang="en-US" dirty="0"/>
          </a:p>
        </p:txBody>
      </p:sp>
    </p:spTree>
    <p:extLst>
      <p:ext uri="{BB962C8B-B14F-4D97-AF65-F5344CB8AC3E}">
        <p14:creationId xmlns:p14="http://schemas.microsoft.com/office/powerpoint/2010/main" val="3952825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C583B0-7748-405D-BCDF-4A261B3F049B}" type="datetimeFigureOut">
              <a:rPr lang="en-US" smtClean="0"/>
              <a:t>6/9/2020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BC64E8-45BE-4474-B3AA-B6DEBEC91A50}" type="slidenum">
              <a:rPr lang="en-US" smtClean="0"/>
              <a:t>‹#›</a:t>
            </a:fld>
            <a:endParaRPr lang="en-US" dirty="0"/>
          </a:p>
        </p:txBody>
      </p:sp>
    </p:spTree>
    <p:extLst>
      <p:ext uri="{BB962C8B-B14F-4D97-AF65-F5344CB8AC3E}">
        <p14:creationId xmlns:p14="http://schemas.microsoft.com/office/powerpoint/2010/main" val="1951424604"/>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98B449-3EE6-F940-A288-ACF3366978E5}" type="slidenum">
              <a:rPr lang="en-US" smtClean="0"/>
              <a:t>1</a:t>
            </a:fld>
            <a:endParaRPr lang="en-US" dirty="0"/>
          </a:p>
        </p:txBody>
      </p:sp>
    </p:spTree>
    <p:extLst>
      <p:ext uri="{BB962C8B-B14F-4D97-AF65-F5344CB8AC3E}">
        <p14:creationId xmlns:p14="http://schemas.microsoft.com/office/powerpoint/2010/main" val="4280226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385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013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065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623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603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730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755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244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561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456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98B449-3EE6-F940-A288-ACF3366978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5497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504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581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4144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Apollo</a:t>
            </a:r>
          </a:p>
        </p:txBody>
      </p:sp>
      <p:sp>
        <p:nvSpPr>
          <p:cNvPr id="4" name="Slide Number Placeholder 3"/>
          <p:cNvSpPr>
            <a:spLocks noGrp="1"/>
          </p:cNvSpPr>
          <p:nvPr>
            <p:ph type="sldNum" sz="quarter" idx="5"/>
          </p:nvPr>
        </p:nvSpPr>
        <p:spPr/>
        <p:txBody>
          <a:bodyPr/>
          <a:lstStyle/>
          <a:p>
            <a:fld id="{31BC64E8-45BE-4474-B3AA-B6DEBEC91A50}" type="slidenum">
              <a:rPr lang="en-US" smtClean="0"/>
              <a:t>23</a:t>
            </a:fld>
            <a:endParaRPr lang="en-US" dirty="0"/>
          </a:p>
        </p:txBody>
      </p:sp>
    </p:spTree>
    <p:extLst>
      <p:ext uri="{BB962C8B-B14F-4D97-AF65-F5344CB8AC3E}">
        <p14:creationId xmlns:p14="http://schemas.microsoft.com/office/powerpoint/2010/main" val="10417025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Apollo</a:t>
            </a:r>
          </a:p>
        </p:txBody>
      </p:sp>
      <p:sp>
        <p:nvSpPr>
          <p:cNvPr id="4" name="Slide Number Placeholder 3"/>
          <p:cNvSpPr>
            <a:spLocks noGrp="1"/>
          </p:cNvSpPr>
          <p:nvPr>
            <p:ph type="sldNum" sz="quarter" idx="5"/>
          </p:nvPr>
        </p:nvSpPr>
        <p:spPr/>
        <p:txBody>
          <a:bodyPr/>
          <a:lstStyle/>
          <a:p>
            <a:fld id="{31BC64E8-45BE-4474-B3AA-B6DEBEC91A50}" type="slidenum">
              <a:rPr lang="en-US" smtClean="0"/>
              <a:t>24</a:t>
            </a:fld>
            <a:endParaRPr lang="en-US" dirty="0"/>
          </a:p>
        </p:txBody>
      </p:sp>
    </p:spTree>
    <p:extLst>
      <p:ext uri="{BB962C8B-B14F-4D97-AF65-F5344CB8AC3E}">
        <p14:creationId xmlns:p14="http://schemas.microsoft.com/office/powerpoint/2010/main" val="2204590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Apollo</a:t>
            </a:r>
          </a:p>
        </p:txBody>
      </p:sp>
      <p:sp>
        <p:nvSpPr>
          <p:cNvPr id="4" name="Slide Number Placeholder 3"/>
          <p:cNvSpPr>
            <a:spLocks noGrp="1"/>
          </p:cNvSpPr>
          <p:nvPr>
            <p:ph type="sldNum" sz="quarter" idx="5"/>
          </p:nvPr>
        </p:nvSpPr>
        <p:spPr/>
        <p:txBody>
          <a:bodyPr/>
          <a:lstStyle/>
          <a:p>
            <a:fld id="{31BC64E8-45BE-4474-B3AA-B6DEBEC91A50}" type="slidenum">
              <a:rPr lang="en-US" smtClean="0"/>
              <a:t>25</a:t>
            </a:fld>
            <a:endParaRPr lang="en-US" dirty="0"/>
          </a:p>
        </p:txBody>
      </p:sp>
    </p:spTree>
    <p:extLst>
      <p:ext uri="{BB962C8B-B14F-4D97-AF65-F5344CB8AC3E}">
        <p14:creationId xmlns:p14="http://schemas.microsoft.com/office/powerpoint/2010/main" val="1885932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Apollo</a:t>
            </a:r>
          </a:p>
        </p:txBody>
      </p:sp>
      <p:sp>
        <p:nvSpPr>
          <p:cNvPr id="4" name="Slide Number Placeholder 3"/>
          <p:cNvSpPr>
            <a:spLocks noGrp="1"/>
          </p:cNvSpPr>
          <p:nvPr>
            <p:ph type="sldNum" sz="quarter" idx="5"/>
          </p:nvPr>
        </p:nvSpPr>
        <p:spPr/>
        <p:txBody>
          <a:bodyPr/>
          <a:lstStyle/>
          <a:p>
            <a:fld id="{31BC64E8-45BE-4474-B3AA-B6DEBEC91A50}" type="slidenum">
              <a:rPr lang="en-US" smtClean="0"/>
              <a:t>26</a:t>
            </a:fld>
            <a:endParaRPr lang="en-US" dirty="0"/>
          </a:p>
        </p:txBody>
      </p:sp>
    </p:spTree>
    <p:extLst>
      <p:ext uri="{BB962C8B-B14F-4D97-AF65-F5344CB8AC3E}">
        <p14:creationId xmlns:p14="http://schemas.microsoft.com/office/powerpoint/2010/main" val="40165838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657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Apollo</a:t>
            </a:r>
          </a:p>
        </p:txBody>
      </p:sp>
      <p:sp>
        <p:nvSpPr>
          <p:cNvPr id="4" name="Slide Number Placeholder 3"/>
          <p:cNvSpPr>
            <a:spLocks noGrp="1"/>
          </p:cNvSpPr>
          <p:nvPr>
            <p:ph type="sldNum" sz="quarter" idx="5"/>
          </p:nvPr>
        </p:nvSpPr>
        <p:spPr/>
        <p:txBody>
          <a:bodyPr/>
          <a:lstStyle/>
          <a:p>
            <a:fld id="{31BC64E8-45BE-4474-B3AA-B6DEBEC91A50}" type="slidenum">
              <a:rPr lang="en-US" smtClean="0"/>
              <a:t>28</a:t>
            </a:fld>
            <a:endParaRPr lang="en-US" dirty="0"/>
          </a:p>
        </p:txBody>
      </p:sp>
    </p:spTree>
    <p:extLst>
      <p:ext uri="{BB962C8B-B14F-4D97-AF65-F5344CB8AC3E}">
        <p14:creationId xmlns:p14="http://schemas.microsoft.com/office/powerpoint/2010/main" val="12524533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453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797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40151" y="8803808"/>
            <a:ext cx="3170249" cy="481575"/>
          </a:xfrm>
          <a:prstGeom prst="rect">
            <a:avLst/>
          </a:prstGeo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EEC738C3-809A-44D0-8DB9-37511DB1AB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4849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40151" y="8803808"/>
            <a:ext cx="3170249" cy="481575"/>
          </a:xfrm>
          <a:prstGeom prst="rect">
            <a:avLst/>
          </a:prstGeo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EEC738C3-809A-44D0-8DB9-37511DB1AB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72511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4523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5924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4985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students are the future workforce and future leaders of Kansas. Kansans Can achieve anything and, together, Kansans Can lead the world in the success of each student.</a:t>
            </a:r>
          </a:p>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solidFill>
                  <a:prstClr val="black"/>
                </a:solidFill>
                <a:latin typeface="Calibri"/>
              </a:rPr>
              <a:pPr/>
              <a:t>35</a:t>
            </a:fld>
            <a:endParaRPr lang="en-US" dirty="0">
              <a:solidFill>
                <a:prstClr val="black"/>
              </a:solidFill>
              <a:latin typeface="Calibri"/>
            </a:endParaRPr>
          </a:p>
        </p:txBody>
      </p:sp>
    </p:spTree>
    <p:extLst>
      <p:ext uri="{BB962C8B-B14F-4D97-AF65-F5344CB8AC3E}">
        <p14:creationId xmlns:p14="http://schemas.microsoft.com/office/powerpoint/2010/main" val="1292499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455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7702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20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011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990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1075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1803400"/>
            <a:ext cx="12192000" cy="2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4" name="Date Placeholder 3"/>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6/9/2020</a:t>
            </a:fld>
            <a:endParaRPr lang="en-US" dirty="0">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00A119E-7584-428E-89E9-092799AD27D7}" type="slidenum">
              <a:rPr lang="en-US" smtClean="0">
                <a:solidFill>
                  <a:prstClr val="black"/>
                </a:solidFill>
                <a:latin typeface="Arial"/>
              </a:rPr>
              <a:pPr/>
              <a:t>‹#›</a:t>
            </a:fld>
            <a:endParaRPr lang="en-US" dirty="0">
              <a:solidFill>
                <a:prstClr val="black"/>
              </a:solidFill>
              <a:latin typeface="Arial"/>
            </a:endParaRPr>
          </a:p>
        </p:txBody>
      </p:sp>
      <p:sp>
        <p:nvSpPr>
          <p:cNvPr id="9" name="TextBox 8"/>
          <p:cNvSpPr txBox="1"/>
          <p:nvPr/>
        </p:nvSpPr>
        <p:spPr>
          <a:xfrm>
            <a:off x="9428261" y="6454268"/>
            <a:ext cx="939680" cy="235898"/>
          </a:xfrm>
          <a:prstGeom prst="rect">
            <a:avLst/>
          </a:prstGeom>
          <a:noFill/>
        </p:spPr>
        <p:txBody>
          <a:bodyPr wrap="none" rtlCol="0">
            <a:spAutoFit/>
          </a:bodyPr>
          <a:lstStyle/>
          <a:p>
            <a:pPr algn="r"/>
            <a:r>
              <a:rPr lang="en-US" sz="933" i="1" dirty="0">
                <a:solidFill>
                  <a:prstClr val="black"/>
                </a:solidFill>
                <a:latin typeface="Arial"/>
              </a:rPr>
              <a:t>www.ksde.org</a:t>
            </a:r>
          </a:p>
        </p:txBody>
      </p:sp>
      <p:sp>
        <p:nvSpPr>
          <p:cNvPr id="2" name="Title 1"/>
          <p:cNvSpPr>
            <a:spLocks noGrp="1"/>
          </p:cNvSpPr>
          <p:nvPr>
            <p:ph type="ctrTitle"/>
          </p:nvPr>
        </p:nvSpPr>
        <p:spPr>
          <a:xfrm>
            <a:off x="3352801" y="1905000"/>
            <a:ext cx="8635999" cy="2336800"/>
          </a:xfrm>
        </p:spPr>
        <p:txBody>
          <a:bodyPr wrap="square" lIns="457200" anchor="b">
            <a:noAutofit/>
          </a:bodyPr>
          <a:lstStyle>
            <a:lvl1pPr algn="l">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454400" y="4343400"/>
            <a:ext cx="8534416" cy="965200"/>
          </a:xfrm>
          <a:prstGeom prst="rect">
            <a:avLst/>
          </a:prstGeom>
        </p:spPr>
        <p:txBody>
          <a:bodyPr anchor="ctr">
            <a:normAutofit/>
          </a:bodyPr>
          <a:lstStyle>
            <a:lvl1pPr marL="0" indent="0" algn="l">
              <a:buNone/>
              <a:defRPr sz="3200">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20040"/>
            <a:ext cx="3836264" cy="621792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145" y="1315720"/>
            <a:ext cx="3173671" cy="48768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701" y="5702815"/>
            <a:ext cx="1409432" cy="1097280"/>
          </a:xfrm>
          <a:prstGeom prst="rect">
            <a:avLst/>
          </a:prstGeom>
        </p:spPr>
      </p:pic>
    </p:spTree>
    <p:extLst>
      <p:ext uri="{BB962C8B-B14F-4D97-AF65-F5344CB8AC3E}">
        <p14:creationId xmlns:p14="http://schemas.microsoft.com/office/powerpoint/2010/main" val="87244081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73045"/>
            <a:ext cx="10972800" cy="1020761"/>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6/9/2020</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7" name="TextBox 6"/>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spTree>
    <p:extLst>
      <p:ext uri="{BB962C8B-B14F-4D97-AF65-F5344CB8AC3E}">
        <p14:creationId xmlns:p14="http://schemas.microsoft.com/office/powerpoint/2010/main" val="130397051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6/9/2020</a:t>
            </a:fld>
            <a:endParaRPr lang="en-US" dirty="0">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12" name="TextBox 11"/>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97000" y="929640"/>
            <a:ext cx="3054201" cy="4998720"/>
          </a:xfrm>
          <a:prstGeom prst="rect">
            <a:avLst/>
          </a:prstGeom>
          <a:noFill/>
          <a:ln>
            <a:noFill/>
          </a:ln>
        </p:spPr>
      </p:pic>
      <p:grpSp>
        <p:nvGrpSpPr>
          <p:cNvPr id="15" name="Group 14"/>
          <p:cNvGrpSpPr/>
          <p:nvPr userDrawn="1"/>
        </p:nvGrpSpPr>
        <p:grpSpPr>
          <a:xfrm>
            <a:off x="0" y="6100075"/>
            <a:ext cx="12192000" cy="307778"/>
            <a:chOff x="0" y="4574984"/>
            <a:chExt cx="9144000" cy="230834"/>
          </a:xfrm>
        </p:grpSpPr>
        <p:sp>
          <p:nvSpPr>
            <p:cNvPr id="16" name="Rectangle 15"/>
            <p:cNvSpPr/>
            <p:nvPr userDrawn="1"/>
          </p:nvSpPr>
          <p:spPr>
            <a:xfrm>
              <a:off x="0" y="4629150"/>
              <a:ext cx="8115300" cy="1410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17" name="TextBox 16"/>
            <p:cNvSpPr txBox="1"/>
            <p:nvPr userDrawn="1"/>
          </p:nvSpPr>
          <p:spPr>
            <a:xfrm>
              <a:off x="8115300" y="4574984"/>
              <a:ext cx="1028700" cy="230834"/>
            </a:xfrm>
            <a:prstGeom prst="rect">
              <a:avLst/>
            </a:prstGeom>
            <a:noFill/>
          </p:spPr>
          <p:txBody>
            <a:bodyPr wrap="square" rtlCol="0">
              <a:spAutoFit/>
            </a:bodyPr>
            <a:lstStyle/>
            <a:p>
              <a:pPr algn="r"/>
              <a:r>
                <a:rPr lang="en-US" sz="1400" b="1" dirty="0">
                  <a:solidFill>
                    <a:srgbClr val="22D9E5"/>
                  </a:solidFill>
                  <a:latin typeface="Century Gothic" panose="020B0502020202020204" pitchFamily="34" charset="0"/>
                </a:rPr>
                <a:t>COMMUNITY</a:t>
              </a:r>
            </a:p>
          </p:txBody>
        </p:sp>
      </p:grpSp>
    </p:spTree>
    <p:extLst>
      <p:ext uri="{BB962C8B-B14F-4D97-AF65-F5344CB8AC3E}">
        <p14:creationId xmlns:p14="http://schemas.microsoft.com/office/powerpoint/2010/main" val="373172799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13" name="TextBox 12"/>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97000" y="929640"/>
            <a:ext cx="3054201" cy="4998720"/>
          </a:xfrm>
          <a:prstGeom prst="rect">
            <a:avLst/>
          </a:prstGeom>
          <a:noFill/>
          <a:ln>
            <a:noFill/>
          </a:ln>
        </p:spPr>
      </p:pic>
      <p:sp>
        <p:nvSpPr>
          <p:cNvPr id="7" name="Content Placeholder 6"/>
          <p:cNvSpPr>
            <a:spLocks noGrp="1"/>
          </p:cNvSpPr>
          <p:nvPr>
            <p:ph sz="quarter" idx="11"/>
          </p:nvPr>
        </p:nvSpPr>
        <p:spPr>
          <a:xfrm>
            <a:off x="250901" y="279400"/>
            <a:ext cx="11690201" cy="599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283118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889000"/>
            <a:ext cx="7411827" cy="5283200"/>
          </a:xfrm>
          <a:prstGeom prst="rect">
            <a:avLst/>
          </a:prstGeom>
          <a:noFill/>
        </p:spPr>
        <p:txBody>
          <a:bodyPr wrap="square">
            <a:normAutofit/>
          </a:bodyPr>
          <a:lstStyle>
            <a:lvl1pPr>
              <a:defRPr sz="4267">
                <a:solidFill>
                  <a:schemeClr val="bg1"/>
                </a:solidFill>
              </a:defRPr>
            </a:lvl1pPr>
            <a:lvl2pPr>
              <a:defRPr sz="3733">
                <a:solidFill>
                  <a:schemeClr val="bg1"/>
                </a:solidFill>
              </a:defRPr>
            </a:lvl2pPr>
            <a:lvl3pPr>
              <a:defRPr sz="3200">
                <a:solidFill>
                  <a:schemeClr val="bg1"/>
                </a:solidFill>
              </a:defRPr>
            </a:lvl3pPr>
            <a:lvl4pPr>
              <a:defRPr sz="2667">
                <a:solidFill>
                  <a:schemeClr val="bg1"/>
                </a:solidFill>
              </a:defRPr>
            </a:lvl4pPr>
            <a:lvl5pPr>
              <a:defRPr sz="2667">
                <a:solidFill>
                  <a:schemeClr val="bg1"/>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1202" y="888132"/>
            <a:ext cx="3454399" cy="5238032"/>
          </a:xfrm>
          <a:prstGeom prst="rect">
            <a:avLst/>
          </a:prstGeom>
          <a:noFill/>
        </p:spPr>
        <p:txBody>
          <a:bodyPr/>
          <a:lstStyle>
            <a:lvl1pPr marL="380990" indent="-380990">
              <a:buFont typeface="Arial" panose="020B0604020202020204" pitchFamily="34" charset="0"/>
              <a:buChar char="•"/>
              <a:defRPr sz="2667">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6/9/2020</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16" name="TextBox 15"/>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grpSp>
        <p:nvGrpSpPr>
          <p:cNvPr id="21" name="Group 20"/>
          <p:cNvGrpSpPr/>
          <p:nvPr userDrawn="1"/>
        </p:nvGrpSpPr>
        <p:grpSpPr>
          <a:xfrm>
            <a:off x="0" y="6100075"/>
            <a:ext cx="12192000" cy="307778"/>
            <a:chOff x="0" y="4574984"/>
            <a:chExt cx="9144000" cy="230834"/>
          </a:xfrm>
        </p:grpSpPr>
        <p:sp>
          <p:nvSpPr>
            <p:cNvPr id="22" name="Rectangle 21"/>
            <p:cNvSpPr/>
            <p:nvPr userDrawn="1"/>
          </p:nvSpPr>
          <p:spPr>
            <a:xfrm>
              <a:off x="0" y="4629150"/>
              <a:ext cx="8115300" cy="1410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24" name="TextBox 23"/>
            <p:cNvSpPr txBox="1"/>
            <p:nvPr userDrawn="1"/>
          </p:nvSpPr>
          <p:spPr>
            <a:xfrm>
              <a:off x="8115300" y="4574984"/>
              <a:ext cx="1028700" cy="230834"/>
            </a:xfrm>
            <a:prstGeom prst="rect">
              <a:avLst/>
            </a:prstGeom>
            <a:noFill/>
          </p:spPr>
          <p:txBody>
            <a:bodyPr wrap="square" rtlCol="0">
              <a:spAutoFit/>
            </a:bodyPr>
            <a:lstStyle/>
            <a:p>
              <a:pPr algn="r"/>
              <a:r>
                <a:rPr lang="en-US" sz="1400" b="1" dirty="0">
                  <a:solidFill>
                    <a:srgbClr val="22D9E5"/>
                  </a:solidFill>
                  <a:latin typeface="Century Gothic" panose="020B0502020202020204" pitchFamily="34" charset="0"/>
                </a:rPr>
                <a:t>COMMUNITY</a:t>
              </a:r>
            </a:p>
          </p:txBody>
        </p:sp>
      </p:grpSp>
      <p:sp>
        <p:nvSpPr>
          <p:cNvPr id="25" name="Title 1"/>
          <p:cNvSpPr>
            <a:spLocks noGrp="1"/>
          </p:cNvSpPr>
          <p:nvPr>
            <p:ph type="title"/>
          </p:nvPr>
        </p:nvSpPr>
        <p:spPr>
          <a:xfrm>
            <a:off x="406400" y="1"/>
            <a:ext cx="11480800" cy="787399"/>
          </a:xfrm>
        </p:spPr>
        <p:txBody>
          <a:bodyPr/>
          <a:lstStyle/>
          <a:p>
            <a:r>
              <a:rPr lang="en-US" dirty="0"/>
              <a:t>Click to edit Master title style</a:t>
            </a:r>
          </a:p>
        </p:txBody>
      </p:sp>
    </p:spTree>
    <p:extLst>
      <p:ext uri="{BB962C8B-B14F-4D97-AF65-F5344CB8AC3E}">
        <p14:creationId xmlns:p14="http://schemas.microsoft.com/office/powerpoint/2010/main" val="206501608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889000"/>
            <a:ext cx="7411827" cy="5283200"/>
          </a:xfrm>
          <a:prstGeom prst="rect">
            <a:avLst/>
          </a:prstGeom>
          <a:noFill/>
        </p:spPr>
        <p:txBody>
          <a:bodyPr wrap="square">
            <a:normAutofit/>
          </a:bodyPr>
          <a:lstStyle>
            <a:lvl1pPr>
              <a:defRPr sz="4267">
                <a:solidFill>
                  <a:schemeClr val="bg1"/>
                </a:solidFill>
              </a:defRPr>
            </a:lvl1pPr>
            <a:lvl2pPr>
              <a:defRPr sz="3733">
                <a:solidFill>
                  <a:schemeClr val="bg1"/>
                </a:solidFill>
              </a:defRPr>
            </a:lvl2pPr>
            <a:lvl3pPr>
              <a:defRPr sz="3200">
                <a:solidFill>
                  <a:schemeClr val="bg1"/>
                </a:solidFill>
              </a:defRPr>
            </a:lvl3pPr>
            <a:lvl4pPr>
              <a:defRPr sz="2667">
                <a:solidFill>
                  <a:schemeClr val="bg1"/>
                </a:solidFill>
              </a:defRPr>
            </a:lvl4pPr>
            <a:lvl5pPr>
              <a:defRPr sz="2667">
                <a:solidFill>
                  <a:schemeClr val="bg1"/>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1202" y="888132"/>
            <a:ext cx="3454399" cy="5238032"/>
          </a:xfrm>
          <a:prstGeom prst="rect">
            <a:avLst/>
          </a:prstGeom>
          <a:noFill/>
        </p:spPr>
        <p:txBody>
          <a:bodyPr/>
          <a:lstStyle>
            <a:lvl1pPr marL="380990" indent="-380990">
              <a:buFont typeface="Arial" panose="020B0604020202020204" pitchFamily="34" charset="0"/>
              <a:buChar char="•"/>
              <a:defRPr sz="2667">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6/9/2020</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16" name="TextBox 15"/>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sp>
        <p:nvSpPr>
          <p:cNvPr id="25" name="Title 1"/>
          <p:cNvSpPr>
            <a:spLocks noGrp="1"/>
          </p:cNvSpPr>
          <p:nvPr>
            <p:ph type="title"/>
          </p:nvPr>
        </p:nvSpPr>
        <p:spPr>
          <a:xfrm>
            <a:off x="406400" y="1"/>
            <a:ext cx="11480800" cy="787399"/>
          </a:xfrm>
        </p:spPr>
        <p:txBody>
          <a:bodyPr/>
          <a:lstStyle/>
          <a:p>
            <a:r>
              <a:rPr lang="en-US" dirty="0"/>
              <a:t>Click to edit Master title style</a:t>
            </a:r>
          </a:p>
        </p:txBody>
      </p:sp>
      <p:sp>
        <p:nvSpPr>
          <p:cNvPr id="13" name="Rectangle 12"/>
          <p:cNvSpPr/>
          <p:nvPr userDrawn="1"/>
        </p:nvSpPr>
        <p:spPr>
          <a:xfrm>
            <a:off x="0" y="6172288"/>
            <a:ext cx="9875520" cy="188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14" name="TextBox 13"/>
          <p:cNvSpPr txBox="1"/>
          <p:nvPr userDrawn="1"/>
        </p:nvSpPr>
        <p:spPr>
          <a:xfrm>
            <a:off x="9631680" y="6100067"/>
            <a:ext cx="2560320" cy="307777"/>
          </a:xfrm>
          <a:prstGeom prst="rect">
            <a:avLst/>
          </a:prstGeom>
          <a:noFill/>
        </p:spPr>
        <p:txBody>
          <a:bodyPr wrap="square" rtlCol="0">
            <a:spAutoFit/>
          </a:bodyPr>
          <a:lstStyle/>
          <a:p>
            <a:pPr algn="r"/>
            <a:r>
              <a:rPr lang="en-US" sz="1400" b="1" dirty="0">
                <a:solidFill>
                  <a:srgbClr val="9CFF1A"/>
                </a:solidFill>
                <a:latin typeface="Century Gothic" panose="020B0502020202020204" pitchFamily="34" charset="0"/>
              </a:rPr>
              <a:t>BUSINESS AND INDUSTRY</a:t>
            </a:r>
          </a:p>
        </p:txBody>
      </p:sp>
    </p:spTree>
    <p:extLst>
      <p:ext uri="{BB962C8B-B14F-4D97-AF65-F5344CB8AC3E}">
        <p14:creationId xmlns:p14="http://schemas.microsoft.com/office/powerpoint/2010/main" val="418466362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97000" y="929640"/>
            <a:ext cx="3054201" cy="4998720"/>
          </a:xfrm>
          <a:prstGeom prst="rect">
            <a:avLst/>
          </a:prstGeom>
          <a:noFill/>
          <a:ln>
            <a:noFill/>
          </a:ln>
        </p:spPr>
      </p:pic>
      <p:sp>
        <p:nvSpPr>
          <p:cNvPr id="2" name="Title 1"/>
          <p:cNvSpPr>
            <a:spLocks noGrp="1"/>
          </p:cNvSpPr>
          <p:nvPr>
            <p:ph type="title"/>
          </p:nvPr>
        </p:nvSpPr>
        <p:spPr>
          <a:xfrm>
            <a:off x="513279" y="4800600"/>
            <a:ext cx="11069135" cy="566739"/>
          </a:xfrm>
        </p:spPr>
        <p:txBody>
          <a:bodyPr anchor="b"/>
          <a:lstStyle>
            <a:lvl1pPr algn="l">
              <a:defRPr sz="2667" b="0"/>
            </a:lvl1pPr>
          </a:lstStyle>
          <a:p>
            <a:r>
              <a:rPr lang="en-US"/>
              <a:t>Click to edit Master title style</a:t>
            </a:r>
            <a:endParaRPr lang="en-US" dirty="0"/>
          </a:p>
        </p:txBody>
      </p:sp>
      <p:sp>
        <p:nvSpPr>
          <p:cNvPr id="3" name="Picture Placeholder 2"/>
          <p:cNvSpPr>
            <a:spLocks noGrp="1"/>
          </p:cNvSpPr>
          <p:nvPr>
            <p:ph type="pic" idx="1"/>
          </p:nvPr>
        </p:nvSpPr>
        <p:spPr>
          <a:xfrm>
            <a:off x="101600" y="177815"/>
            <a:ext cx="11988800" cy="4549775"/>
          </a:xfrm>
          <a:prstGeom prst="rect">
            <a:avLst/>
          </a:prstGeom>
          <a:noFill/>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1219200" y="5367353"/>
            <a:ext cx="10363213" cy="804863"/>
          </a:xfrm>
          <a:prstGeom prst="rect">
            <a:avLst/>
          </a:prstGeom>
          <a:noFill/>
        </p:spPr>
        <p:txBody>
          <a:bodyPr/>
          <a:lstStyle>
            <a:lvl1pPr marL="0" indent="0">
              <a:buNone/>
              <a:defRPr sz="1867">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6/9/2020</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17" name="TextBox 16"/>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grpSp>
        <p:nvGrpSpPr>
          <p:cNvPr id="18" name="Group 17"/>
          <p:cNvGrpSpPr/>
          <p:nvPr userDrawn="1"/>
        </p:nvGrpSpPr>
        <p:grpSpPr>
          <a:xfrm>
            <a:off x="0" y="6100075"/>
            <a:ext cx="12192000" cy="307778"/>
            <a:chOff x="0" y="4574984"/>
            <a:chExt cx="9144000" cy="230834"/>
          </a:xfrm>
        </p:grpSpPr>
        <p:sp>
          <p:nvSpPr>
            <p:cNvPr id="19" name="Rectangle 18"/>
            <p:cNvSpPr/>
            <p:nvPr userDrawn="1"/>
          </p:nvSpPr>
          <p:spPr>
            <a:xfrm>
              <a:off x="0" y="4629150"/>
              <a:ext cx="8115300" cy="1410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20" name="TextBox 19"/>
            <p:cNvSpPr txBox="1"/>
            <p:nvPr userDrawn="1"/>
          </p:nvSpPr>
          <p:spPr>
            <a:xfrm>
              <a:off x="8115300" y="4574984"/>
              <a:ext cx="1028700" cy="230834"/>
            </a:xfrm>
            <a:prstGeom prst="rect">
              <a:avLst/>
            </a:prstGeom>
            <a:noFill/>
          </p:spPr>
          <p:txBody>
            <a:bodyPr wrap="square" rtlCol="0">
              <a:spAutoFit/>
            </a:bodyPr>
            <a:lstStyle/>
            <a:p>
              <a:pPr algn="r"/>
              <a:r>
                <a:rPr lang="en-US" sz="1400" b="1" dirty="0">
                  <a:solidFill>
                    <a:srgbClr val="22D9E5"/>
                  </a:solidFill>
                  <a:latin typeface="Century Gothic" panose="020B0502020202020204" pitchFamily="34" charset="0"/>
                </a:rPr>
                <a:t>COMMUNITY</a:t>
              </a:r>
            </a:p>
          </p:txBody>
        </p:sp>
      </p:grpSp>
    </p:spTree>
    <p:extLst>
      <p:ext uri="{BB962C8B-B14F-4D97-AF65-F5344CB8AC3E}">
        <p14:creationId xmlns:p14="http://schemas.microsoft.com/office/powerpoint/2010/main" val="286248786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97000" y="929640"/>
            <a:ext cx="3054201" cy="4998720"/>
          </a:xfrm>
          <a:prstGeom prst="rect">
            <a:avLst/>
          </a:prstGeom>
          <a:noFill/>
          <a:ln>
            <a:noFill/>
          </a:ln>
        </p:spPr>
      </p:pic>
      <p:sp>
        <p:nvSpPr>
          <p:cNvPr id="2" name="Title 1"/>
          <p:cNvSpPr>
            <a:spLocks noGrp="1"/>
          </p:cNvSpPr>
          <p:nvPr>
            <p:ph type="title"/>
          </p:nvPr>
        </p:nvSpPr>
        <p:spPr>
          <a:xfrm>
            <a:off x="513279" y="4800600"/>
            <a:ext cx="11069135" cy="566739"/>
          </a:xfrm>
        </p:spPr>
        <p:txBody>
          <a:bodyPr anchor="b"/>
          <a:lstStyle>
            <a:lvl1pPr algn="l">
              <a:defRPr sz="2667" b="0"/>
            </a:lvl1pPr>
          </a:lstStyle>
          <a:p>
            <a:r>
              <a:rPr lang="en-US"/>
              <a:t>Click to edit Master title style</a:t>
            </a:r>
            <a:endParaRPr lang="en-US" dirty="0"/>
          </a:p>
        </p:txBody>
      </p:sp>
      <p:sp>
        <p:nvSpPr>
          <p:cNvPr id="3" name="Picture Placeholder 2"/>
          <p:cNvSpPr>
            <a:spLocks noGrp="1"/>
          </p:cNvSpPr>
          <p:nvPr>
            <p:ph type="pic" idx="1"/>
          </p:nvPr>
        </p:nvSpPr>
        <p:spPr>
          <a:xfrm>
            <a:off x="101600" y="177815"/>
            <a:ext cx="11988800" cy="4549775"/>
          </a:xfrm>
          <a:prstGeom prst="rect">
            <a:avLst/>
          </a:prstGeom>
          <a:noFill/>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1219200" y="5367353"/>
            <a:ext cx="10363213" cy="804863"/>
          </a:xfrm>
          <a:prstGeom prst="rect">
            <a:avLst/>
          </a:prstGeom>
          <a:noFill/>
        </p:spPr>
        <p:txBody>
          <a:bodyPr/>
          <a:lstStyle>
            <a:lvl1pPr marL="0" indent="0">
              <a:buNone/>
              <a:defRPr sz="1867">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6/9/2020</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17" name="TextBox 16"/>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sp>
        <p:nvSpPr>
          <p:cNvPr id="19" name="Rectangle 18"/>
          <p:cNvSpPr/>
          <p:nvPr userDrawn="1"/>
        </p:nvSpPr>
        <p:spPr>
          <a:xfrm>
            <a:off x="0" y="6172288"/>
            <a:ext cx="9875520" cy="188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9CFF1A"/>
              </a:solidFill>
              <a:latin typeface="Arial"/>
            </a:endParaRPr>
          </a:p>
        </p:txBody>
      </p:sp>
      <p:sp>
        <p:nvSpPr>
          <p:cNvPr id="20" name="TextBox 19"/>
          <p:cNvSpPr txBox="1"/>
          <p:nvPr userDrawn="1"/>
        </p:nvSpPr>
        <p:spPr>
          <a:xfrm>
            <a:off x="9631680" y="6100067"/>
            <a:ext cx="2560320" cy="307777"/>
          </a:xfrm>
          <a:prstGeom prst="rect">
            <a:avLst/>
          </a:prstGeom>
          <a:noFill/>
        </p:spPr>
        <p:txBody>
          <a:bodyPr wrap="square" rtlCol="0">
            <a:spAutoFit/>
          </a:bodyPr>
          <a:lstStyle/>
          <a:p>
            <a:pPr algn="r"/>
            <a:r>
              <a:rPr lang="en-US" sz="1400" b="1" dirty="0">
                <a:solidFill>
                  <a:srgbClr val="9CFF1A"/>
                </a:solidFill>
                <a:latin typeface="Century Gothic" panose="020B0502020202020204" pitchFamily="34" charset="0"/>
              </a:rPr>
              <a:t>BUSINESS AND INDUSTRY</a:t>
            </a:r>
          </a:p>
        </p:txBody>
      </p:sp>
    </p:spTree>
    <p:extLst>
      <p:ext uri="{BB962C8B-B14F-4D97-AF65-F5344CB8AC3E}">
        <p14:creationId xmlns:p14="http://schemas.microsoft.com/office/powerpoint/2010/main" val="117478504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2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400" y="359886"/>
            <a:ext cx="11582400" cy="656591"/>
          </a:xfrm>
        </p:spPr>
        <p:txBody>
          <a:bodyPr wrap="square">
            <a:normAutofit/>
          </a:bodyPr>
          <a:lstStyle/>
          <a:p>
            <a:r>
              <a:rPr lang="en-US" dirty="0"/>
              <a:t>Click to edit Master title style</a:t>
            </a:r>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6/9/2020</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9" name="Picture 18"/>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97000" y="929640"/>
            <a:ext cx="3054201" cy="4998720"/>
          </a:xfrm>
          <a:prstGeom prst="rect">
            <a:avLst/>
          </a:prstGeom>
          <a:noFill/>
          <a:ln>
            <a:noFill/>
          </a:ln>
        </p:spPr>
      </p:pic>
      <p:sp>
        <p:nvSpPr>
          <p:cNvPr id="20" name="Rectangle 19"/>
          <p:cNvSpPr/>
          <p:nvPr userDrawn="1"/>
        </p:nvSpPr>
        <p:spPr>
          <a:xfrm>
            <a:off x="0" y="6172288"/>
            <a:ext cx="9875520" cy="188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21" name="TextBox 20"/>
          <p:cNvSpPr txBox="1"/>
          <p:nvPr userDrawn="1"/>
        </p:nvSpPr>
        <p:spPr>
          <a:xfrm>
            <a:off x="9631680" y="6100067"/>
            <a:ext cx="2560320" cy="307777"/>
          </a:xfrm>
          <a:prstGeom prst="rect">
            <a:avLst/>
          </a:prstGeom>
          <a:noFill/>
        </p:spPr>
        <p:txBody>
          <a:bodyPr wrap="square" rtlCol="0">
            <a:spAutoFit/>
          </a:bodyPr>
          <a:lstStyle/>
          <a:p>
            <a:pPr algn="r"/>
            <a:r>
              <a:rPr lang="en-US" sz="1400" b="1" dirty="0">
                <a:solidFill>
                  <a:srgbClr val="9CFF1A"/>
                </a:solidFill>
                <a:latin typeface="Century Gothic" panose="020B0502020202020204" pitchFamily="34" charset="0"/>
              </a:rPr>
              <a:t>BUSINESS AND INDUSTRY</a:t>
            </a:r>
          </a:p>
        </p:txBody>
      </p:sp>
      <p:sp>
        <p:nvSpPr>
          <p:cNvPr id="22" name="TextBox 21"/>
          <p:cNvSpPr txBox="1"/>
          <p:nvPr userDrawn="1"/>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Tree>
    <p:extLst>
      <p:ext uri="{BB962C8B-B14F-4D97-AF65-F5344CB8AC3E}">
        <p14:creationId xmlns:p14="http://schemas.microsoft.com/office/powerpoint/2010/main" val="122895293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4_Custom Layout">
    <p:bg>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1016000" y="1193800"/>
            <a:ext cx="5994400" cy="4267200"/>
          </a:xfrm>
          <a:prstGeom prst="rect">
            <a:avLst/>
          </a:prstGeom>
          <a:noFill/>
        </p:spPr>
        <p:txBody>
          <a:bodyPr anchor="ctr"/>
          <a:lstStyle>
            <a:lvl1pPr marL="0" indent="0" algn="ctr">
              <a:buNone/>
              <a:defRPr i="1">
                <a:solidFill>
                  <a:schemeClr val="bg1"/>
                </a:solidFill>
              </a:defRPr>
            </a:lvl1pPr>
            <a:lvl2pPr marL="609585" indent="0" algn="r">
              <a:buNone/>
              <a:defRPr i="1">
                <a:solidFill>
                  <a:schemeClr val="bg1"/>
                </a:solidFill>
              </a:defRPr>
            </a:lvl2pPr>
            <a:lvl3pPr marL="1219170" indent="0" algn="ctr">
              <a:buNone/>
              <a:defRPr i="1">
                <a:solidFill>
                  <a:schemeClr val="bg1"/>
                </a:solidFill>
              </a:defRPr>
            </a:lvl3pPr>
            <a:lvl4pPr marL="1828754" indent="0" algn="ctr">
              <a:buNone/>
              <a:defRPr i="1">
                <a:solidFill>
                  <a:schemeClr val="bg1"/>
                </a:solidFill>
              </a:defRPr>
            </a:lvl4pPr>
            <a:lvl5pPr marL="2438339" indent="0" algn="ctr">
              <a:buNone/>
              <a:defRPr i="1">
                <a:solidFill>
                  <a:schemeClr val="bg1"/>
                </a:solidFill>
              </a:defRPr>
            </a:lvl5pPr>
          </a:lstStyle>
          <a:p>
            <a:pPr lvl="0"/>
            <a:r>
              <a:rPr lang="en-US" dirty="0"/>
              <a:t>“Click to edit Master text styles”</a:t>
            </a:r>
          </a:p>
          <a:p>
            <a:pPr lvl="1"/>
            <a:r>
              <a:rPr lang="en-US" dirty="0"/>
              <a:t>-- author</a:t>
            </a:r>
          </a:p>
        </p:txBody>
      </p:sp>
      <p:sp>
        <p:nvSpPr>
          <p:cNvPr id="15" name="TextBox 14"/>
          <p:cNvSpPr txBox="1"/>
          <p:nvPr userDrawn="1"/>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Tree>
    <p:extLst>
      <p:ext uri="{BB962C8B-B14F-4D97-AF65-F5344CB8AC3E}">
        <p14:creationId xmlns:p14="http://schemas.microsoft.com/office/powerpoint/2010/main" val="10672617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le only st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5"/>
            <a:ext cx="12192000" cy="6854572"/>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6/9/2020</a:t>
            </a:fld>
            <a:endParaRPr lang="en-US" dirty="0"/>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838200" y="2766220"/>
            <a:ext cx="10515600"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601202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193800"/>
            <a:ext cx="11582400" cy="4830763"/>
          </a:xfrm>
          <a:prstGeom prst="rect">
            <a:avLst/>
          </a:prstGeom>
          <a:noFill/>
        </p:spPr>
        <p:txBody>
          <a:bodyPr/>
          <a:lstStyle>
            <a:lvl1pPr marL="0" indent="0">
              <a:buClr>
                <a:srgbClr val="4B4B4D"/>
              </a:buClr>
              <a:buSzPct val="125000"/>
              <a:buFont typeface="Arial" panose="020B0604020202020204" pitchFamily="34" charset="0"/>
              <a:buNone/>
              <a:defRPr/>
            </a:lvl1pPr>
            <a:lvl2pPr>
              <a:buClr>
                <a:schemeClr val="bg2"/>
              </a:buClr>
              <a:buSzPct val="120000"/>
              <a:defRPr/>
            </a:lvl2pPr>
            <a:lvl3pPr marL="1676358" indent="-457189">
              <a:buClr>
                <a:schemeClr val="tx2">
                  <a:lumMod val="75000"/>
                  <a:lumOff val="25000"/>
                </a:schemeClr>
              </a:buClr>
              <a:buFont typeface="Arial" panose="020B0604020202020204" pitchFamily="34" charset="0"/>
              <a:buChar char="•"/>
              <a:defRPr/>
            </a:lvl3pPr>
            <a:lvl4pPr>
              <a:buClr>
                <a:schemeClr val="accent1"/>
              </a:buClr>
              <a:defRPr/>
            </a:lvl4pPr>
            <a:lvl5pPr>
              <a:buClr>
                <a:schemeClr val="accent3">
                  <a:lumMod val="40000"/>
                  <a:lumOff val="6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1"/>
            <a:ext cx="11582400" cy="1198561"/>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6/9/2020</a:t>
            </a:fld>
            <a:endParaRPr lang="en-US" dirty="0">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Tree>
    <p:extLst>
      <p:ext uri="{BB962C8B-B14F-4D97-AF65-F5344CB8AC3E}">
        <p14:creationId xmlns:p14="http://schemas.microsoft.com/office/powerpoint/2010/main" val="51446067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6/9/2020</a:t>
            </a:fld>
            <a:endParaRPr lang="en-US" sz="1800"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6/9/2020</a:t>
            </a:fld>
            <a:endParaRPr lang="en-US" sz="1800"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6/9/2020</a:t>
            </a:fld>
            <a:endParaRPr lang="en-US" sz="1800"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6/9/2020</a:t>
            </a:fld>
            <a:endParaRPr lang="en-US" sz="1800" dirty="0">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6/9/2020</a:t>
            </a:fld>
            <a:endParaRPr lang="en-US" sz="1800" dirty="0">
              <a:solidFill>
                <a:prstClr val="black"/>
              </a:solidFill>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6/9/2020</a:t>
            </a:fld>
            <a:endParaRPr lang="en-US" sz="1800" dirty="0">
              <a:solidFill>
                <a:prstClr val="black"/>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6/9/2020</a:t>
            </a:fld>
            <a:endParaRPr lang="en-US" sz="1800" dirty="0">
              <a:solidFill>
                <a:prstClr val="black"/>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6/9/2020</a:t>
            </a:fld>
            <a:endParaRPr lang="en-US" sz="1800" dirty="0">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6/9/2020</a:t>
            </a:fld>
            <a:endParaRPr lang="en-US" sz="1800" dirty="0">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6/9/2020</a:t>
            </a:fld>
            <a:endParaRPr lang="en-US" sz="1800"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6/9/2020</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7" name="Content Placeholder 6"/>
          <p:cNvSpPr>
            <a:spLocks noGrp="1"/>
          </p:cNvSpPr>
          <p:nvPr>
            <p:ph sz="quarter" idx="13"/>
          </p:nvPr>
        </p:nvSpPr>
        <p:spPr>
          <a:xfrm>
            <a:off x="304800" y="1193800"/>
            <a:ext cx="11684000" cy="4775200"/>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6041222"/>
            <a:ext cx="10820400" cy="1881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9" name="TextBox 8"/>
          <p:cNvSpPr txBox="1"/>
          <p:nvPr userDrawn="1"/>
        </p:nvSpPr>
        <p:spPr>
          <a:xfrm>
            <a:off x="10820400" y="5969000"/>
            <a:ext cx="1371600" cy="307777"/>
          </a:xfrm>
          <a:prstGeom prst="rect">
            <a:avLst/>
          </a:prstGeom>
          <a:noFill/>
        </p:spPr>
        <p:txBody>
          <a:bodyPr wrap="square" rtlCol="0">
            <a:spAutoFit/>
          </a:bodyPr>
          <a:lstStyle/>
          <a:p>
            <a:pPr algn="r"/>
            <a:r>
              <a:rPr lang="en-US" sz="1400" b="1" dirty="0">
                <a:solidFill>
                  <a:srgbClr val="22D9E5"/>
                </a:solidFill>
                <a:latin typeface="Century Gothic" panose="020B0502020202020204" pitchFamily="34" charset="0"/>
              </a:rPr>
              <a:t>COMMUNITY</a:t>
            </a:r>
          </a:p>
        </p:txBody>
      </p:sp>
    </p:spTree>
    <p:extLst>
      <p:ext uri="{BB962C8B-B14F-4D97-AF65-F5344CB8AC3E}">
        <p14:creationId xmlns:p14="http://schemas.microsoft.com/office/powerpoint/2010/main" val="134525583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6/9/2020</a:t>
            </a:fld>
            <a:endParaRPr lang="en-US" sz="1800"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6" y="665"/>
            <a:ext cx="12189631" cy="6856667"/>
          </a:xfrm>
          <a:prstGeom prst="rect">
            <a:avLst/>
          </a:prstGeom>
        </p:spPr>
      </p:pic>
      <p:sp>
        <p:nvSpPr>
          <p:cNvPr id="3" name="Subtitle 2"/>
          <p:cNvSpPr>
            <a:spLocks noGrp="1"/>
          </p:cNvSpPr>
          <p:nvPr>
            <p:ph type="subTitle" idx="1"/>
          </p:nvPr>
        </p:nvSpPr>
        <p:spPr>
          <a:xfrm>
            <a:off x="1524002" y="4326467"/>
            <a:ext cx="7480151" cy="1037659"/>
          </a:xfrm>
          <a:prstGeom prst="rect">
            <a:avLst/>
          </a:prstGeom>
        </p:spPr>
        <p:txBody>
          <a:bodyPr/>
          <a:lstStyle>
            <a:lvl1pPr marL="0" indent="0" algn="l">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8" name="Title 7">
            <a:extLst>
              <a:ext uri="{FF2B5EF4-FFF2-40B4-BE49-F238E27FC236}">
                <a16:creationId xmlns:a16="http://schemas.microsoft.com/office/drawing/2014/main" id="{D549B9DA-B246-4EEB-B88F-6E64659851AD}"/>
              </a:ext>
            </a:extLst>
          </p:cNvPr>
          <p:cNvSpPr>
            <a:spLocks noGrp="1"/>
          </p:cNvSpPr>
          <p:nvPr>
            <p:ph type="title"/>
          </p:nvPr>
        </p:nvSpPr>
        <p:spPr>
          <a:xfrm>
            <a:off x="1524002" y="1597891"/>
            <a:ext cx="7480151" cy="2728576"/>
          </a:xfrm>
        </p:spPr>
        <p:txBody>
          <a:bodyPr/>
          <a:lstStyle>
            <a:lvl1pPr>
              <a:defRPr>
                <a:solidFill>
                  <a:schemeClr val="bg1"/>
                </a:solidFill>
              </a:defRPr>
            </a:lvl1pPr>
          </a:lstStyle>
          <a:p>
            <a:r>
              <a:rPr lang="en-US"/>
              <a:t>Click to edit Master title style</a:t>
            </a:r>
          </a:p>
        </p:txBody>
      </p:sp>
      <p:sp>
        <p:nvSpPr>
          <p:cNvPr id="9" name="Date Placeholder 8">
            <a:extLst>
              <a:ext uri="{FF2B5EF4-FFF2-40B4-BE49-F238E27FC236}">
                <a16:creationId xmlns:a16="http://schemas.microsoft.com/office/drawing/2014/main" id="{0B8430E5-56DC-4D4E-8E0C-064A4EBB9CEF}"/>
              </a:ext>
            </a:extLst>
          </p:cNvPr>
          <p:cNvSpPr>
            <a:spLocks noGrp="1"/>
          </p:cNvSpPr>
          <p:nvPr>
            <p:ph type="dt" sz="half" idx="10"/>
          </p:nvPr>
        </p:nvSpPr>
        <p:spPr/>
        <p:txBody>
          <a:bodyPr/>
          <a:lstStyle/>
          <a:p>
            <a:fld id="{4A706AEE-E4B8-4315-A38A-5DBF50C52D73}" type="datetimeFigureOut">
              <a:rPr lang="en-US" smtClean="0"/>
              <a:t>6/9/2020</a:t>
            </a:fld>
            <a:endParaRPr lang="en-US" dirty="0"/>
          </a:p>
        </p:txBody>
      </p:sp>
      <p:sp>
        <p:nvSpPr>
          <p:cNvPr id="10" name="Footer Placeholder 9">
            <a:extLst>
              <a:ext uri="{FF2B5EF4-FFF2-40B4-BE49-F238E27FC236}">
                <a16:creationId xmlns:a16="http://schemas.microsoft.com/office/drawing/2014/main" id="{4D4CF198-164A-403B-80C4-44E0196DF56C}"/>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393C20EE-24EE-4FCE-8C00-CBB4F6AEFA3E}"/>
              </a:ext>
            </a:extLst>
          </p:cNvPr>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8515143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44073"/>
            <a:ext cx="10515600" cy="4532891"/>
          </a:xfrm>
          <a:prstGeom prst="rect">
            <a:avLst/>
          </a:prstGeom>
        </p:spPr>
        <p:txBody>
          <a:bodyPr ancho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706AEE-E4B8-4315-A38A-5DBF50C52D73}" type="datetimeFigureOut">
              <a:rPr lang="en-US" smtClean="0"/>
              <a:t>6/9/2020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D1F73E-0BBA-472D-89D7-AA97411977D3}" type="slidenum">
              <a:rPr lang="en-US" smtClean="0"/>
              <a:t>‹#›</a:t>
            </a:fld>
            <a:endParaRPr lang="en-US" dirty="0"/>
          </a:p>
        </p:txBody>
      </p:sp>
      <p:sp>
        <p:nvSpPr>
          <p:cNvPr id="7" name="Title 6">
            <a:extLst>
              <a:ext uri="{FF2B5EF4-FFF2-40B4-BE49-F238E27FC236}">
                <a16:creationId xmlns:a16="http://schemas.microsoft.com/office/drawing/2014/main" id="{F4E87B5A-4C30-4ABE-B2BE-71FBF9F2A8B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82562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7" y="668"/>
            <a:ext cx="12189627" cy="6856664"/>
          </a:xfrm>
          <a:prstGeom prst="rect">
            <a:avLst/>
          </a:prstGeom>
        </p:spPr>
      </p:pic>
      <p:sp>
        <p:nvSpPr>
          <p:cNvPr id="2" name="Title 1"/>
          <p:cNvSpPr>
            <a:spLocks noGrp="1"/>
          </p:cNvSpPr>
          <p:nvPr>
            <p:ph type="title"/>
          </p:nvPr>
        </p:nvSpPr>
        <p:spPr>
          <a:xfrm>
            <a:off x="1893457" y="423335"/>
            <a:ext cx="8340436" cy="2713228"/>
          </a:xfrm>
          <a:prstGeom prst="rect">
            <a:avLst/>
          </a:prstGeom>
        </p:spPr>
        <p:txBody>
          <a:bodyPr rIns="457200" anchor="b"/>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1893457" y="3246269"/>
            <a:ext cx="8340436" cy="1500187"/>
          </a:xfrm>
          <a:prstGeom prst="rect">
            <a:avLst/>
          </a:prstGeom>
        </p:spPr>
        <p:txBody>
          <a:bodyPr tIns="182880" rIns="457200" bIns="182880" anchor="t" anchorCtr="0"/>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4A706AEE-E4B8-4315-A38A-5DBF50C52D73}" type="datetimeFigureOut">
              <a:rPr lang="en-US" smtClean="0"/>
              <a:t>6/9/2020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260146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F37E57-90EB-4392-A853-E6C177DBF2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5"/>
            <a:ext cx="12192000" cy="6854572"/>
          </a:xfrm>
          <a:prstGeom prst="rect">
            <a:avLst/>
          </a:prstGeom>
        </p:spPr>
      </p:pic>
      <p:sp>
        <p:nvSpPr>
          <p:cNvPr id="3" name="Date Placeholder 2">
            <a:extLst>
              <a:ext uri="{FF2B5EF4-FFF2-40B4-BE49-F238E27FC236}">
                <a16:creationId xmlns:a16="http://schemas.microsoft.com/office/drawing/2014/main" id="{EB0C64CA-01BD-460D-89C9-0C2043D580EB}"/>
              </a:ext>
            </a:extLst>
          </p:cNvPr>
          <p:cNvSpPr>
            <a:spLocks noGrp="1"/>
          </p:cNvSpPr>
          <p:nvPr>
            <p:ph type="dt" sz="half" idx="10"/>
          </p:nvPr>
        </p:nvSpPr>
        <p:spPr/>
        <p:txBody>
          <a:bodyPr/>
          <a:lstStyle/>
          <a:p>
            <a:fld id="{4A706AEE-E4B8-4315-A38A-5DBF50C52D73}" type="datetimeFigureOut">
              <a:rPr lang="en-US" smtClean="0"/>
              <a:t>6/9/2020</a:t>
            </a:fld>
            <a:endParaRPr lang="en-US" dirty="0"/>
          </a:p>
        </p:txBody>
      </p:sp>
      <p:sp>
        <p:nvSpPr>
          <p:cNvPr id="4" name="Footer Placeholder 3">
            <a:extLst>
              <a:ext uri="{FF2B5EF4-FFF2-40B4-BE49-F238E27FC236}">
                <a16:creationId xmlns:a16="http://schemas.microsoft.com/office/drawing/2014/main" id="{1583761E-B5D3-45B1-B910-9807F7E1256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9D9092A-2CD1-40F9-B4AA-7D5FC15F2ADE}"/>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8" name="Title 7">
            <a:extLst>
              <a:ext uri="{FF2B5EF4-FFF2-40B4-BE49-F238E27FC236}">
                <a16:creationId xmlns:a16="http://schemas.microsoft.com/office/drawing/2014/main" id="{E1829E2D-5DC0-4E9F-B678-9019679156F8}"/>
              </a:ext>
            </a:extLst>
          </p:cNvPr>
          <p:cNvSpPr>
            <a:spLocks noGrp="1"/>
          </p:cNvSpPr>
          <p:nvPr>
            <p:ph type="title"/>
          </p:nvPr>
        </p:nvSpPr>
        <p:spPr>
          <a:xfrm>
            <a:off x="838200" y="4290581"/>
            <a:ext cx="11353800" cy="891019"/>
          </a:xfrm>
          <a:prstGeom prst="rect">
            <a:avLst/>
          </a:prstGeom>
        </p:spPr>
        <p:txBody>
          <a:bodyPr anchor="t"/>
          <a:lstStyle/>
          <a:p>
            <a:r>
              <a:rPr lang="en-US"/>
              <a:t>Click to edit Master title style</a:t>
            </a:r>
          </a:p>
        </p:txBody>
      </p:sp>
      <p:sp>
        <p:nvSpPr>
          <p:cNvPr id="9" name="Text Placeholder 2">
            <a:extLst>
              <a:ext uri="{FF2B5EF4-FFF2-40B4-BE49-F238E27FC236}">
                <a16:creationId xmlns:a16="http://schemas.microsoft.com/office/drawing/2014/main" id="{4389D740-357F-4BFD-B6E8-D6C74B9D819B}"/>
              </a:ext>
            </a:extLst>
          </p:cNvPr>
          <p:cNvSpPr>
            <a:spLocks noGrp="1"/>
          </p:cNvSpPr>
          <p:nvPr>
            <p:ph type="body" idx="1"/>
          </p:nvPr>
        </p:nvSpPr>
        <p:spPr>
          <a:xfrm>
            <a:off x="3581400" y="5331273"/>
            <a:ext cx="8610600" cy="688099"/>
          </a:xfrm>
          <a:prstGeom prst="rect">
            <a:avLst/>
          </a:prstGeom>
        </p:spPr>
        <p:txBody>
          <a:bodyPr>
            <a:normAutofit/>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081016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706AEE-E4B8-4315-A38A-5DBF50C52D73}" type="datetimeFigureOut">
              <a:rPr lang="en-US" smtClean="0"/>
              <a:t>6/9/2020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dirty="0"/>
          </a:p>
        </p:txBody>
      </p:sp>
      <p:sp>
        <p:nvSpPr>
          <p:cNvPr id="8" name="Title 7">
            <a:extLst>
              <a:ext uri="{FF2B5EF4-FFF2-40B4-BE49-F238E27FC236}">
                <a16:creationId xmlns:a16="http://schemas.microsoft.com/office/drawing/2014/main" id="{CD0CFDC3-B650-4CCE-8A51-79C6018F060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29862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786F29-BF4F-4B2A-B4D2-37C78A859B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5"/>
            <a:ext cx="12192000" cy="6854572"/>
          </a:xfrm>
          <a:prstGeom prst="rect">
            <a:avLst/>
          </a:prstGeom>
        </p:spPr>
      </p:pic>
      <p:sp>
        <p:nvSpPr>
          <p:cNvPr id="2" name="Title 1"/>
          <p:cNvSpPr>
            <a:spLocks noGrp="1"/>
          </p:cNvSpPr>
          <p:nvPr>
            <p:ph type="title"/>
          </p:nvPr>
        </p:nvSpPr>
        <p:spPr>
          <a:xfrm>
            <a:off x="839788" y="365126"/>
            <a:ext cx="10515600" cy="1149351"/>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914255"/>
          </a:xfrm>
          <a:prstGeom prst="rect">
            <a:avLst/>
          </a:prstGeom>
        </p:spPr>
        <p:txBody>
          <a:bodyPr anchor="b">
            <a:normAutofit/>
          </a:bodyPr>
          <a:lstStyle>
            <a:lvl1pPr marL="0" indent="0">
              <a:buNone/>
              <a:defRPr sz="28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4" name="Content Placeholder 3"/>
          <p:cNvSpPr>
            <a:spLocks noGrp="1"/>
          </p:cNvSpPr>
          <p:nvPr>
            <p:ph sz="half" idx="2"/>
          </p:nvPr>
        </p:nvSpPr>
        <p:spPr>
          <a:xfrm>
            <a:off x="839789" y="2671761"/>
            <a:ext cx="5157787" cy="2980893"/>
          </a:xfrm>
          <a:prstGeom prst="rect">
            <a:avLst/>
          </a:prstGeom>
        </p:spPr>
        <p:txBody>
          <a:bodyPr/>
          <a:lstStyle>
            <a:lvl1pPr>
              <a:defRPr sz="24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914255"/>
          </a:xfrm>
          <a:prstGeom prst="rect">
            <a:avLst/>
          </a:prstGeom>
        </p:spPr>
        <p:txBody>
          <a:bodyPr anchor="b">
            <a:normAutofit/>
          </a:bodyPr>
          <a:lstStyle>
            <a:lvl1pPr marL="0" indent="0">
              <a:buNone/>
              <a:defRPr sz="28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671762"/>
            <a:ext cx="5183188" cy="2980895"/>
          </a:xfrm>
          <a:prstGeom prst="rect">
            <a:avLst/>
          </a:prstGeom>
        </p:spPr>
        <p:txBody>
          <a:bodyPr/>
          <a:lstStyle>
            <a:lvl1pPr>
              <a:defRPr sz="24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A706AEE-E4B8-4315-A38A-5DBF50C52D73}" type="datetimeFigureOut">
              <a:rPr lang="en-US" smtClean="0"/>
              <a:t>6/9/2020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17159487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5"/>
            <a:ext cx="12192000" cy="6854572"/>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6/9/2020</a:t>
            </a:fld>
            <a:endParaRPr lang="en-US" dirty="0"/>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13" name="Content Placeholder 12">
            <a:extLst>
              <a:ext uri="{FF2B5EF4-FFF2-40B4-BE49-F238E27FC236}">
                <a16:creationId xmlns:a16="http://schemas.microsoft.com/office/drawing/2014/main" id="{8527C91C-D68F-46DB-9618-F4AE37D5AFEF}"/>
              </a:ext>
            </a:extLst>
          </p:cNvPr>
          <p:cNvSpPr>
            <a:spLocks noGrp="1"/>
          </p:cNvSpPr>
          <p:nvPr>
            <p:ph sz="quarter" idx="13"/>
          </p:nvPr>
        </p:nvSpPr>
        <p:spPr>
          <a:xfrm>
            <a:off x="838201" y="1458913"/>
            <a:ext cx="10393363" cy="2817523"/>
          </a:xfrm>
        </p:spPr>
        <p:txBody>
          <a:bodyPr lIns="1645920" tIns="914400" rIns="1645920" bIns="914400" anchor="t" anchorCtr="0">
            <a:normAutofit/>
          </a:bodyPr>
          <a:lstStyle>
            <a:lvl1pPr marL="0" indent="0">
              <a:buNone/>
              <a:defRPr sz="3600" i="1"/>
            </a:lvl1pPr>
            <a:lvl2pPr marL="457189" indent="0">
              <a:buNone/>
              <a:defRPr/>
            </a:lvl2pPr>
            <a:lvl3pPr marL="914377" indent="0">
              <a:buNone/>
              <a:defRPr/>
            </a:lvl3pPr>
            <a:lvl4pPr marL="1371566" indent="0">
              <a:buNone/>
              <a:defRPr/>
            </a:lvl4pPr>
            <a:lvl5pPr marL="1828754" indent="0">
              <a:buNone/>
              <a:defRPr/>
            </a:lvl5pPr>
          </a:lstStyle>
          <a:p>
            <a:pPr lvl="0"/>
            <a:r>
              <a:rPr lang="en-US" dirty="0"/>
              <a:t>Edit Master text styles</a:t>
            </a:r>
          </a:p>
        </p:txBody>
      </p:sp>
      <p:sp>
        <p:nvSpPr>
          <p:cNvPr id="16" name="Text Placeholder 15">
            <a:extLst>
              <a:ext uri="{FF2B5EF4-FFF2-40B4-BE49-F238E27FC236}">
                <a16:creationId xmlns:a16="http://schemas.microsoft.com/office/drawing/2014/main" id="{40D0A9EE-76F6-42DC-BF8D-A7F378AFACB4}"/>
              </a:ext>
            </a:extLst>
          </p:cNvPr>
          <p:cNvSpPr>
            <a:spLocks noGrp="1"/>
          </p:cNvSpPr>
          <p:nvPr>
            <p:ph type="body" sz="quarter" idx="14"/>
          </p:nvPr>
        </p:nvSpPr>
        <p:spPr>
          <a:xfrm>
            <a:off x="828675" y="4284663"/>
            <a:ext cx="10402888" cy="850900"/>
          </a:xfrm>
        </p:spPr>
        <p:txBody>
          <a:bodyPr anchor="b" anchorCtr="0">
            <a:normAutofit/>
          </a:bodyPr>
          <a:lstStyle>
            <a:lvl1pPr marL="0" indent="0" algn="r">
              <a:buNone/>
              <a:defRPr sz="1800"/>
            </a:lvl1pPr>
            <a:lvl2pPr marL="457189" indent="0" algn="r">
              <a:buNone/>
              <a:defRPr/>
            </a:lvl2pPr>
            <a:lvl3pPr marL="914377" indent="0" algn="r">
              <a:buNone/>
              <a:defRPr/>
            </a:lvl3pPr>
            <a:lvl4pPr marL="1371566" indent="0" algn="r">
              <a:buNone/>
              <a:defRPr/>
            </a:lvl4pPr>
            <a:lvl5pPr marL="1828754" indent="0" algn="r">
              <a:buNone/>
              <a:defRPr/>
            </a:lvl5pPr>
          </a:lstStyle>
          <a:p>
            <a:pPr lvl="0"/>
            <a:endParaRPr lang="en-US" dirty="0"/>
          </a:p>
        </p:txBody>
      </p:sp>
    </p:spTree>
    <p:extLst>
      <p:ext uri="{BB962C8B-B14F-4D97-AF65-F5344CB8AC3E}">
        <p14:creationId xmlns:p14="http://schemas.microsoft.com/office/powerpoint/2010/main" val="2951315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only st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5"/>
            <a:ext cx="12192000" cy="6854572"/>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6/9/2020</a:t>
            </a:fld>
            <a:endParaRPr lang="en-US" dirty="0"/>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838200" y="2766220"/>
            <a:ext cx="10515600"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5903423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only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7" y="1715"/>
            <a:ext cx="12185907" cy="6854572"/>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6/9/2020</a:t>
            </a:fld>
            <a:endParaRPr lang="en-US" dirty="0"/>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838200" y="2766220"/>
            <a:ext cx="10515600"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405430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6/9/2020</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7" name="Content Placeholder 6"/>
          <p:cNvSpPr>
            <a:spLocks noGrp="1"/>
          </p:cNvSpPr>
          <p:nvPr>
            <p:ph sz="quarter" idx="13"/>
          </p:nvPr>
        </p:nvSpPr>
        <p:spPr>
          <a:xfrm>
            <a:off x="304800" y="1193800"/>
            <a:ext cx="11684000" cy="4775200"/>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0" y="6041222"/>
            <a:ext cx="9875520" cy="188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11" name="TextBox 10"/>
          <p:cNvSpPr txBox="1"/>
          <p:nvPr userDrawn="1"/>
        </p:nvSpPr>
        <p:spPr>
          <a:xfrm>
            <a:off x="9631680" y="5969000"/>
            <a:ext cx="2560320" cy="307777"/>
          </a:xfrm>
          <a:prstGeom prst="rect">
            <a:avLst/>
          </a:prstGeom>
          <a:noFill/>
        </p:spPr>
        <p:txBody>
          <a:bodyPr wrap="square" rtlCol="0">
            <a:spAutoFit/>
          </a:bodyPr>
          <a:lstStyle/>
          <a:p>
            <a:pPr algn="r"/>
            <a:r>
              <a:rPr lang="en-US" sz="1400" b="1" dirty="0">
                <a:solidFill>
                  <a:srgbClr val="9CFF1A"/>
                </a:solidFill>
                <a:latin typeface="Century Gothic" panose="020B0502020202020204" pitchFamily="34" charset="0"/>
              </a:rPr>
              <a:t>BUSINESS AND INDUSTRY</a:t>
            </a:r>
          </a:p>
        </p:txBody>
      </p:sp>
    </p:spTree>
    <p:extLst>
      <p:ext uri="{BB962C8B-B14F-4D97-AF65-F5344CB8AC3E}">
        <p14:creationId xmlns:p14="http://schemas.microsoft.com/office/powerpoint/2010/main" val="339065778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hot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2571"/>
            <a:ext cx="12188952" cy="6852859"/>
          </a:xfrm>
          <a:prstGeom prst="rect">
            <a:avLst/>
          </a:prstGeom>
        </p:spPr>
      </p:pic>
      <p:sp>
        <p:nvSpPr>
          <p:cNvPr id="2" name="Date Placeholder 1"/>
          <p:cNvSpPr>
            <a:spLocks noGrp="1"/>
          </p:cNvSpPr>
          <p:nvPr>
            <p:ph type="dt" sz="half" idx="10"/>
          </p:nvPr>
        </p:nvSpPr>
        <p:spPr/>
        <p:txBody>
          <a:bodyPr/>
          <a:lstStyle/>
          <a:p>
            <a:fld id="{4A706AEE-E4B8-4315-A38A-5DBF50C52D73}" type="datetimeFigureOut">
              <a:rPr lang="en-US" smtClean="0"/>
              <a:t>6/9/2020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FD1F73E-0BBA-472D-89D7-AA97411977D3}" type="slidenum">
              <a:rPr lang="en-US" smtClean="0"/>
              <a:t>‹#›</a:t>
            </a:fld>
            <a:endParaRPr lang="en-US" dirty="0"/>
          </a:p>
        </p:txBody>
      </p:sp>
      <p:sp>
        <p:nvSpPr>
          <p:cNvPr id="10" name="Picture Placeholder 9">
            <a:extLst>
              <a:ext uri="{FF2B5EF4-FFF2-40B4-BE49-F238E27FC236}">
                <a16:creationId xmlns:a16="http://schemas.microsoft.com/office/drawing/2014/main" id="{1D4316CC-A48F-4BBE-B42A-217912B9343F}"/>
              </a:ext>
            </a:extLst>
          </p:cNvPr>
          <p:cNvSpPr>
            <a:spLocks noGrp="1" noChangeAspect="1"/>
          </p:cNvSpPr>
          <p:nvPr>
            <p:ph type="pic" sz="quarter" idx="13"/>
          </p:nvPr>
        </p:nvSpPr>
        <p:spPr>
          <a:xfrm>
            <a:off x="0" y="1"/>
            <a:ext cx="12188952" cy="5116945"/>
          </a:xfrm>
        </p:spPr>
        <p:txBody>
          <a:bodyPr anchor="ctr" anchorCtr="0">
            <a:noAutofit/>
          </a:bodyPr>
          <a:lstStyle>
            <a:lvl1pPr marL="0" indent="0" algn="ctr">
              <a:buNone/>
              <a:defRPr/>
            </a:lvl1pPr>
          </a:lstStyle>
          <a:p>
            <a:endParaRPr lang="en-US" dirty="0"/>
          </a:p>
        </p:txBody>
      </p:sp>
      <p:sp>
        <p:nvSpPr>
          <p:cNvPr id="11" name="Title 10">
            <a:extLst>
              <a:ext uri="{FF2B5EF4-FFF2-40B4-BE49-F238E27FC236}">
                <a16:creationId xmlns:a16="http://schemas.microsoft.com/office/drawing/2014/main" id="{18FF99EB-A947-4D83-8F9E-CA5EF676B147}"/>
              </a:ext>
            </a:extLst>
          </p:cNvPr>
          <p:cNvSpPr>
            <a:spLocks noGrp="1"/>
          </p:cNvSpPr>
          <p:nvPr>
            <p:ph type="title"/>
          </p:nvPr>
        </p:nvSpPr>
        <p:spPr>
          <a:xfrm>
            <a:off x="838202" y="5218545"/>
            <a:ext cx="10420927" cy="1003851"/>
          </a:xfrm>
        </p:spPr>
        <p:txBody>
          <a:bodyPr anchor="t">
            <a:normAutofit/>
          </a:bodyPr>
          <a:lstStyle>
            <a:lvl1pP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30480440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D9F3DECE-3D90-46B8-AA48-F29BB31281AC}"/>
              </a:ext>
            </a:extLst>
          </p:cNvPr>
          <p:cNvSpPr>
            <a:spLocks noGrp="1"/>
          </p:cNvSpPr>
          <p:nvPr>
            <p:ph type="media" sz="quarter" idx="14"/>
          </p:nvPr>
        </p:nvSpPr>
        <p:spPr>
          <a:xfrm>
            <a:off x="1134919" y="803563"/>
            <a:ext cx="9922164" cy="4932219"/>
          </a:xfrm>
        </p:spPr>
        <p:txBody>
          <a:bodyPr anchor="ctr" anchorCtr="0"/>
          <a:lstStyle>
            <a:lvl1pPr marL="0" indent="0" algn="ctr">
              <a:buNone/>
              <a:defRPr>
                <a:noFill/>
              </a:defRPr>
            </a:lvl1pPr>
          </a:lstStyle>
          <a:p>
            <a:endParaRPr lang="en-US" dirty="0"/>
          </a:p>
        </p:txBody>
      </p:sp>
      <p:sp>
        <p:nvSpPr>
          <p:cNvPr id="2" name="Date Placeholder 1"/>
          <p:cNvSpPr>
            <a:spLocks noGrp="1"/>
          </p:cNvSpPr>
          <p:nvPr>
            <p:ph type="dt" sz="half" idx="10"/>
          </p:nvPr>
        </p:nvSpPr>
        <p:spPr/>
        <p:txBody>
          <a:bodyPr/>
          <a:lstStyle/>
          <a:p>
            <a:fld id="{4A706AEE-E4B8-4315-A38A-5DBF50C52D73}" type="datetimeFigureOut">
              <a:rPr lang="en-US" smtClean="0"/>
              <a:t>6/9/2020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41832858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457201"/>
            <a:ext cx="6172200" cy="5403851"/>
          </a:xfrm>
          <a:prstGeom prst="rect">
            <a:avLst/>
          </a:prstGeo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706AEE-E4B8-4315-A38A-5DBF50C52D73}" type="datetimeFigureOut">
              <a:rPr lang="en-US" smtClean="0"/>
              <a:t>6/9/2020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13863041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457201"/>
            <a:ext cx="6172200" cy="5403851"/>
          </a:xfrm>
          <a:prstGeom prst="rect">
            <a:avLst/>
          </a:prstGeom>
          <a:noFill/>
        </p:spPr>
        <p:txBody>
          <a:bodyPr anchor="ct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4A706AEE-E4B8-4315-A38A-5DBF50C52D73}" type="datetimeFigureOut">
              <a:rPr lang="en-US" smtClean="0"/>
              <a:t>6/9/2020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38313428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 consultant information">
    <p:spTree>
      <p:nvGrpSpPr>
        <p:cNvPr id="1" name=""/>
        <p:cNvGrpSpPr/>
        <p:nvPr/>
      </p:nvGrpSpPr>
      <p:grpSpPr>
        <a:xfrm>
          <a:off x="0" y="0"/>
          <a:ext cx="0" cy="0"/>
          <a:chOff x="0" y="0"/>
          <a:chExt cx="0" cy="0"/>
        </a:xfrm>
      </p:grpSpPr>
      <p:pic>
        <p:nvPicPr>
          <p:cNvPr id="7" name="Picture 6" descr="Kansans Can contact page&#10;Kansas State Department of Education&#10;www.ksde.org&#10;#KansansCan&#10;Kansas leads the world in the success of each student.">
            <a:extLst>
              <a:ext uri="{FF2B5EF4-FFF2-40B4-BE49-F238E27FC236}">
                <a16:creationId xmlns:a16="http://schemas.microsoft.com/office/drawing/2014/main" id="{B85CF677-628B-43A7-AA88-9DD0BBB3A0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
        <p:nvSpPr>
          <p:cNvPr id="3" name="Date Placeholder 2">
            <a:extLst>
              <a:ext uri="{FF2B5EF4-FFF2-40B4-BE49-F238E27FC236}">
                <a16:creationId xmlns:a16="http://schemas.microsoft.com/office/drawing/2014/main" id="{E5289218-7CB7-4181-8221-C0440523BEC9}"/>
              </a:ext>
            </a:extLst>
          </p:cNvPr>
          <p:cNvSpPr>
            <a:spLocks noGrp="1"/>
          </p:cNvSpPr>
          <p:nvPr>
            <p:ph type="dt" sz="half" idx="10"/>
          </p:nvPr>
        </p:nvSpPr>
        <p:spPr/>
        <p:txBody>
          <a:bodyPr/>
          <a:lstStyle/>
          <a:p>
            <a:fld id="{4A706AEE-E4B8-4315-A38A-5DBF50C52D73}" type="datetimeFigureOut">
              <a:rPr lang="en-US" smtClean="0"/>
              <a:t>6/9/2020</a:t>
            </a:fld>
            <a:endParaRPr lang="en-US" dirty="0"/>
          </a:p>
        </p:txBody>
      </p:sp>
      <p:sp>
        <p:nvSpPr>
          <p:cNvPr id="4" name="Footer Placeholder 3">
            <a:extLst>
              <a:ext uri="{FF2B5EF4-FFF2-40B4-BE49-F238E27FC236}">
                <a16:creationId xmlns:a16="http://schemas.microsoft.com/office/drawing/2014/main" id="{C0DB162A-3F38-40BA-82D2-7C72C64118D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4B03C34-34B1-4B5B-AEED-AE92CCC42FD7}"/>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9" name="Content Placeholder 8">
            <a:extLst>
              <a:ext uri="{FF2B5EF4-FFF2-40B4-BE49-F238E27FC236}">
                <a16:creationId xmlns:a16="http://schemas.microsoft.com/office/drawing/2014/main" id="{019EEF34-BD1D-4AD5-89F7-C78D3A3B74B9}"/>
              </a:ext>
            </a:extLst>
          </p:cNvPr>
          <p:cNvSpPr>
            <a:spLocks noGrp="1"/>
          </p:cNvSpPr>
          <p:nvPr>
            <p:ph sz="quarter" idx="13"/>
          </p:nvPr>
        </p:nvSpPr>
        <p:spPr>
          <a:xfrm>
            <a:off x="1244890" y="3168074"/>
            <a:ext cx="4592495" cy="2354047"/>
          </a:xfrm>
        </p:spPr>
        <p:txBody>
          <a:bodyPr anchor="ctr">
            <a:normAutofit/>
          </a:bodyPr>
          <a:lstStyle>
            <a:lvl1pPr marL="0" indent="0">
              <a:buNone/>
              <a:defRPr sz="2000" b="0"/>
            </a:lvl1pPr>
            <a:lvl2pPr marL="457189" indent="0">
              <a:buNone/>
              <a:defRPr sz="2000"/>
            </a:lvl2pPr>
            <a:lvl3pPr marL="914377" indent="0">
              <a:buNone/>
              <a:defRPr/>
            </a:lvl3pPr>
            <a:lvl4pPr marL="1371566" indent="0">
              <a:buNone/>
              <a:defRPr/>
            </a:lvl4pPr>
            <a:lvl5pPr marL="1828754" indent="0">
              <a:buNone/>
              <a:defRPr/>
            </a:lvl5pPr>
          </a:lstStyle>
          <a:p>
            <a:pPr lvl="0"/>
            <a:r>
              <a:rPr lang="en-US" dirty="0"/>
              <a:t>Edit Master text styles</a:t>
            </a:r>
          </a:p>
          <a:p>
            <a:pPr lvl="0"/>
            <a:endParaRPr lang="en-US" dirty="0"/>
          </a:p>
          <a:p>
            <a:pPr lvl="1"/>
            <a:endParaRPr lang="en-US" dirty="0"/>
          </a:p>
        </p:txBody>
      </p:sp>
      <p:sp>
        <p:nvSpPr>
          <p:cNvPr id="13" name="Content Placeholder 8">
            <a:extLst>
              <a:ext uri="{FF2B5EF4-FFF2-40B4-BE49-F238E27FC236}">
                <a16:creationId xmlns:a16="http://schemas.microsoft.com/office/drawing/2014/main" id="{D0AFE5B4-1938-41A0-B0F4-D9FA324FA7EF}"/>
              </a:ext>
            </a:extLst>
          </p:cNvPr>
          <p:cNvSpPr>
            <a:spLocks noGrp="1"/>
          </p:cNvSpPr>
          <p:nvPr>
            <p:ph sz="quarter" idx="14"/>
          </p:nvPr>
        </p:nvSpPr>
        <p:spPr>
          <a:xfrm>
            <a:off x="6338745" y="3168074"/>
            <a:ext cx="4592495" cy="2354047"/>
          </a:xfrm>
        </p:spPr>
        <p:txBody>
          <a:bodyPr anchor="ctr">
            <a:normAutofit/>
          </a:bodyPr>
          <a:lstStyle>
            <a:lvl1pPr marL="0" indent="0">
              <a:buNone/>
              <a:defRPr sz="2000" b="0"/>
            </a:lvl1pPr>
            <a:lvl2pPr marL="457189" indent="0">
              <a:buNone/>
              <a:defRPr sz="2000"/>
            </a:lvl2pPr>
            <a:lvl3pPr marL="914377" indent="0">
              <a:buNone/>
              <a:defRPr/>
            </a:lvl3pPr>
            <a:lvl4pPr marL="1371566" indent="0">
              <a:buNone/>
              <a:defRPr/>
            </a:lvl4pPr>
            <a:lvl5pPr marL="1828754" indent="0">
              <a:buNone/>
              <a:defRPr/>
            </a:lvl5pPr>
          </a:lstStyle>
          <a:p>
            <a:pPr lvl="0"/>
            <a:r>
              <a:rPr lang="en-US" dirty="0"/>
              <a:t>Edit Master text styles</a:t>
            </a:r>
          </a:p>
          <a:p>
            <a:pPr lvl="0"/>
            <a:endParaRPr lang="en-US" dirty="0"/>
          </a:p>
          <a:p>
            <a:pPr lvl="1"/>
            <a:endParaRPr lang="en-US" dirty="0"/>
          </a:p>
        </p:txBody>
      </p:sp>
      <p:sp>
        <p:nvSpPr>
          <p:cNvPr id="14" name="TextBox 13" descr="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
            <a:extLst>
              <a:ext uri="{FF2B5EF4-FFF2-40B4-BE49-F238E27FC236}">
                <a16:creationId xmlns:a16="http://schemas.microsoft.com/office/drawing/2014/main" id="{1A8F5A1F-1699-4EF1-82AF-7354D891452F}"/>
              </a:ext>
            </a:extLst>
          </p:cNvPr>
          <p:cNvSpPr txBox="1"/>
          <p:nvPr userDrawn="1"/>
        </p:nvSpPr>
        <p:spPr>
          <a:xfrm>
            <a:off x="1244890" y="5661893"/>
            <a:ext cx="9686349" cy="507831"/>
          </a:xfrm>
          <a:prstGeom prst="rect">
            <a:avLst/>
          </a:prstGeom>
          <a:noFill/>
        </p:spPr>
        <p:txBody>
          <a:bodyPr wrap="square" rtlCol="0">
            <a:spAutoFit/>
          </a:bodyPr>
          <a:lstStyle/>
          <a:p>
            <a:r>
              <a:rPr lang="en-US" sz="900" dirty="0"/>
              <a:t>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a:t>
            </a:r>
          </a:p>
        </p:txBody>
      </p:sp>
    </p:spTree>
    <p:extLst>
      <p:ext uri="{BB962C8B-B14F-4D97-AF65-F5344CB8AC3E}">
        <p14:creationId xmlns:p14="http://schemas.microsoft.com/office/powerpoint/2010/main" val="3792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8" name="Rectangle 7"/>
          <p:cNvSpPr/>
          <p:nvPr/>
        </p:nvSpPr>
        <p:spPr>
          <a:xfrm>
            <a:off x="0" y="1600200"/>
            <a:ext cx="12192000" cy="274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2" name="Title 1"/>
          <p:cNvSpPr>
            <a:spLocks noGrp="1"/>
          </p:cNvSpPr>
          <p:nvPr>
            <p:ph type="title" hasCustomPrompt="1"/>
          </p:nvPr>
        </p:nvSpPr>
        <p:spPr>
          <a:xfrm>
            <a:off x="2133601" y="1600200"/>
            <a:ext cx="10058411" cy="2743203"/>
          </a:xfrm>
          <a:noFill/>
        </p:spPr>
        <p:txBody>
          <a:bodyPr wrap="square" lIns="365760" rIns="274320" anchor="ctr" anchorCtr="0"/>
          <a:lstStyle>
            <a:lvl1pPr algn="l">
              <a:defRPr sz="5333" b="1" cap="none">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3657601" y="4343400"/>
            <a:ext cx="8534401" cy="914400"/>
          </a:xfrm>
          <a:prstGeom prst="rect">
            <a:avLst/>
          </a:prstGeom>
          <a:noFill/>
        </p:spPr>
        <p:txBody>
          <a:bodyPr rIns="274320" anchor="t"/>
          <a:lstStyle>
            <a:lvl1pPr marL="0" indent="0">
              <a:buNone/>
              <a:defRPr sz="2667" spc="400">
                <a:solidFill>
                  <a:schemeClr val="bg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6/9/2020</a:t>
            </a:fld>
            <a:endParaRPr lang="en-US" dirty="0">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17" name="TextBox 16"/>
          <p:cNvSpPr txBox="1"/>
          <p:nvPr/>
        </p:nvSpPr>
        <p:spPr>
          <a:xfrm>
            <a:off x="8256592" y="6446602"/>
            <a:ext cx="2106609" cy="235898"/>
          </a:xfrm>
          <a:prstGeom prst="rect">
            <a:avLst/>
          </a:prstGeom>
          <a:noFill/>
        </p:spPr>
        <p:txBody>
          <a:bodyPr wrap="square" rtlCol="0" anchor="b">
            <a:spAutoFit/>
          </a:bodyPr>
          <a:lstStyle/>
          <a:p>
            <a:pPr algn="r"/>
            <a:r>
              <a:rPr lang="en-US" sz="933" i="1" dirty="0">
                <a:solidFill>
                  <a:srgbClr val="FFFFFF">
                    <a:lumMod val="65000"/>
                  </a:srgbClr>
                </a:solidFill>
                <a:latin typeface="Arial"/>
              </a:rPr>
              <a:t>www.ksde.org</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474" y="1193800"/>
            <a:ext cx="3066492" cy="463296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4800" y="5461000"/>
            <a:ext cx="1431235" cy="1097280"/>
          </a:xfrm>
          <a:prstGeom prst="rect">
            <a:avLst/>
          </a:prstGeom>
        </p:spPr>
      </p:pic>
    </p:spTree>
    <p:extLst>
      <p:ext uri="{BB962C8B-B14F-4D97-AF65-F5344CB8AC3E}">
        <p14:creationId xmlns:p14="http://schemas.microsoft.com/office/powerpoint/2010/main" val="308282322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77801"/>
            <a:ext cx="10972800" cy="102076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6400" y="1193800"/>
            <a:ext cx="5588000" cy="4978400"/>
          </a:xfrm>
          <a:prstGeom prst="rect">
            <a:avLst/>
          </a:prstGeom>
          <a:noFill/>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193800"/>
            <a:ext cx="5588000" cy="4978400"/>
          </a:xfrm>
          <a:prstGeom prst="rect">
            <a:avLst/>
          </a:prstGeom>
          <a:noFill/>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6/9/2020</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Tree>
    <p:extLst>
      <p:ext uri="{BB962C8B-B14F-4D97-AF65-F5344CB8AC3E}">
        <p14:creationId xmlns:p14="http://schemas.microsoft.com/office/powerpoint/2010/main" val="87676993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177801"/>
            <a:ext cx="11277600" cy="102076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6400" y="1193801"/>
            <a:ext cx="5588000" cy="4876799"/>
          </a:xfrm>
          <a:prstGeom prst="rect">
            <a:avLst/>
          </a:prstGeom>
          <a:noFill/>
        </p:spPr>
        <p:txBody>
          <a:bodyPr/>
          <a:lstStyle>
            <a:lvl1pPr marL="0" indent="0">
              <a:buNone/>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193801"/>
            <a:ext cx="5486400" cy="4876799"/>
          </a:xfrm>
          <a:prstGeom prst="rect">
            <a:avLst/>
          </a:prstGeom>
          <a:noFill/>
        </p:spPr>
        <p:txBody>
          <a:bodyPr/>
          <a:lstStyle>
            <a:lvl1pPr marL="0" indent="0">
              <a:buNone/>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6/9/2020</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Tree>
    <p:extLst>
      <p:ext uri="{BB962C8B-B14F-4D97-AF65-F5344CB8AC3E}">
        <p14:creationId xmlns:p14="http://schemas.microsoft.com/office/powerpoint/2010/main" val="271595502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50800"/>
            <a:ext cx="114808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304801" y="1193800"/>
            <a:ext cx="5534436" cy="1016000"/>
          </a:xfrm>
          <a:prstGeom prst="rect">
            <a:avLst/>
          </a:prstGeom>
          <a:solidFill>
            <a:schemeClr val="tx2"/>
          </a:solidFill>
        </p:spPr>
        <p:txBody>
          <a:bodyPr anchor="b">
            <a:normAutofit/>
          </a:bodyPr>
          <a:lstStyle>
            <a:lvl1pPr marL="0" indent="0">
              <a:buNone/>
              <a:defRPr sz="2400"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04801" y="2209800"/>
            <a:ext cx="5536553" cy="3951288"/>
          </a:xfrm>
          <a:prstGeom prst="rect">
            <a:avLst/>
          </a:prstGeom>
          <a:solidFill>
            <a:schemeClr val="bg1">
              <a:alpha val="95000"/>
            </a:schemeClr>
          </a:solidFill>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396568" y="1193800"/>
            <a:ext cx="5389033" cy="1016000"/>
          </a:xfrm>
          <a:prstGeom prst="rect">
            <a:avLst/>
          </a:prstGeom>
          <a:solidFill>
            <a:schemeClr val="tx2"/>
          </a:solidFill>
        </p:spPr>
        <p:txBody>
          <a:bodyPr anchor="b">
            <a:normAutofit/>
          </a:bodyPr>
          <a:lstStyle>
            <a:lvl1pPr marL="0" indent="0">
              <a:buNone/>
              <a:defRPr sz="2400"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396568" y="2209800"/>
            <a:ext cx="5389033" cy="3951288"/>
          </a:xfrm>
          <a:prstGeom prst="rect">
            <a:avLst/>
          </a:prstGeom>
          <a:solidFill>
            <a:schemeClr val="bg1">
              <a:alpha val="95000"/>
            </a:schemeClr>
          </a:solidFill>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atin typeface="Century Gothic" panose="020B0502020202020204" pitchFamily="34" charset="0"/>
              </a:defRPr>
            </a:lvl1pPr>
          </a:lstStyle>
          <a:p>
            <a:fld id="{96F4B587-9FDF-46DF-B460-9026AE4DF246}" type="datetimeFigureOut">
              <a:rPr lang="en-US" smtClean="0">
                <a:solidFill>
                  <a:prstClr val="black">
                    <a:tint val="75000"/>
                  </a:prstClr>
                </a:solidFill>
              </a:rPr>
              <a:pPr/>
              <a:t>6/9/2020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Tree>
    <p:extLst>
      <p:ext uri="{BB962C8B-B14F-4D97-AF65-F5344CB8AC3E}">
        <p14:creationId xmlns:p14="http://schemas.microsoft.com/office/powerpoint/2010/main" val="215350349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73045"/>
            <a:ext cx="10972800" cy="1020761"/>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6/9/2020</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7" name="TextBox 6"/>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97000" y="929640"/>
            <a:ext cx="3054201" cy="4998720"/>
          </a:xfrm>
          <a:prstGeom prst="rect">
            <a:avLst/>
          </a:prstGeom>
          <a:noFill/>
          <a:ln>
            <a:noFill/>
          </a:ln>
        </p:spPr>
      </p:pic>
      <p:sp>
        <p:nvSpPr>
          <p:cNvPr id="9" name="Rectangle 8"/>
          <p:cNvSpPr/>
          <p:nvPr userDrawn="1"/>
        </p:nvSpPr>
        <p:spPr>
          <a:xfrm>
            <a:off x="0" y="6109067"/>
            <a:ext cx="10820400" cy="1881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10" name="TextBox 9"/>
          <p:cNvSpPr txBox="1"/>
          <p:nvPr userDrawn="1"/>
        </p:nvSpPr>
        <p:spPr>
          <a:xfrm>
            <a:off x="10820400" y="6036845"/>
            <a:ext cx="1371600" cy="307777"/>
          </a:xfrm>
          <a:prstGeom prst="rect">
            <a:avLst/>
          </a:prstGeom>
          <a:noFill/>
        </p:spPr>
        <p:txBody>
          <a:bodyPr wrap="square" rtlCol="0">
            <a:spAutoFit/>
          </a:bodyPr>
          <a:lstStyle/>
          <a:p>
            <a:pPr algn="r"/>
            <a:r>
              <a:rPr lang="en-US" sz="1400" b="1" dirty="0">
                <a:solidFill>
                  <a:srgbClr val="22D9E5"/>
                </a:solidFill>
                <a:latin typeface="Century Gothic" panose="020B0502020202020204" pitchFamily="34" charset="0"/>
              </a:rPr>
              <a:t>COMMUNITY</a:t>
            </a:r>
          </a:p>
        </p:txBody>
      </p:sp>
    </p:spTree>
    <p:extLst>
      <p:ext uri="{BB962C8B-B14F-4D97-AF65-F5344CB8AC3E}">
        <p14:creationId xmlns:p14="http://schemas.microsoft.com/office/powerpoint/2010/main" val="192702586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1.jpe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image" Target="../media/image12.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3.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01799" y="933040"/>
            <a:ext cx="3054201" cy="4991921"/>
          </a:xfrm>
          <a:prstGeom prst="rect">
            <a:avLst/>
          </a:prstGeom>
          <a:noFill/>
          <a:ln>
            <a:noFill/>
          </a:ln>
        </p:spPr>
      </p:pic>
      <p:sp>
        <p:nvSpPr>
          <p:cNvPr id="3" name="Rectangle 2"/>
          <p:cNvSpPr/>
          <p:nvPr userDrawn="1"/>
        </p:nvSpPr>
        <p:spPr>
          <a:xfrm>
            <a:off x="203200" y="1193800"/>
            <a:ext cx="11988800" cy="47752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21" name="Text Placeholder 20"/>
          <p:cNvSpPr>
            <a:spLocks noGrp="1"/>
          </p:cNvSpPr>
          <p:nvPr>
            <p:ph type="body" idx="1"/>
          </p:nvPr>
        </p:nvSpPr>
        <p:spPr>
          <a:xfrm>
            <a:off x="370170" y="1193800"/>
            <a:ext cx="11618641" cy="508000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50800" y="0"/>
            <a:ext cx="12293600" cy="1193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487680" rIns="0" bIns="0" rtlCol="0" anchor="ctr">
            <a:normAutofit/>
          </a:bodyPr>
          <a:lstStyle/>
          <a:p>
            <a:pPr algn="ctr"/>
            <a:endParaRPr lang="en-US" sz="3200" dirty="0">
              <a:solidFill>
                <a:srgbClr val="FFFFFF"/>
              </a:solidFill>
              <a:latin typeface="Arial"/>
            </a:endParaRPr>
          </a:p>
        </p:txBody>
      </p:sp>
      <p:sp>
        <p:nvSpPr>
          <p:cNvPr id="8" name="Rectangle 7"/>
          <p:cNvSpPr/>
          <p:nvPr/>
        </p:nvSpPr>
        <p:spPr>
          <a:xfrm>
            <a:off x="0" y="6273800"/>
            <a:ext cx="12192000" cy="58420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200" dirty="0">
              <a:solidFill>
                <a:srgbClr val="FFFFFF"/>
              </a:solidFill>
              <a:latin typeface="Arial"/>
            </a:endParaRP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96F4B587-9FDF-46DF-B460-9026AE4DF246}" type="datetimeFigureOut">
              <a:rPr lang="en-US" smtClean="0">
                <a:solidFill>
                  <a:prstClr val="black">
                    <a:tint val="75000"/>
                  </a:prstClr>
                </a:solidFill>
                <a:latin typeface="Arial"/>
              </a:rPr>
              <a:pPr/>
              <a:t>6/9/2020</a:t>
            </a:fld>
            <a:endParaRPr lang="en-US" dirty="0">
              <a:solidFill>
                <a:prstClr val="black">
                  <a:tint val="75000"/>
                </a:prstClr>
              </a:solidFill>
              <a:latin typeface="Aria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solidFill>
                <a:prstClr val="black">
                  <a:tint val="75000"/>
                </a:prstClr>
              </a:solidFill>
              <a:latin typeface="Aria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19" name="TextBox 18"/>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sp>
        <p:nvSpPr>
          <p:cNvPr id="2" name="Title Placeholder 1"/>
          <p:cNvSpPr>
            <a:spLocks noGrp="1"/>
          </p:cNvSpPr>
          <p:nvPr>
            <p:ph type="title"/>
          </p:nvPr>
        </p:nvSpPr>
        <p:spPr>
          <a:xfrm>
            <a:off x="304801" y="1"/>
            <a:ext cx="11684000" cy="1198561"/>
          </a:xfrm>
          <a:prstGeom prst="rect">
            <a:avLst/>
          </a:prstGeom>
        </p:spPr>
        <p:txBody>
          <a:bodyPr vert="horz" wrap="none" lIns="274320" tIns="0" rIns="274320" bIns="0" rtlCol="0" anchor="ctr" anchorCtr="0">
            <a:normAutofit/>
          </a:bodyPr>
          <a:lstStyle/>
          <a:p>
            <a:r>
              <a:rPr lang="en-US"/>
              <a:t>Click to edit Master title style</a:t>
            </a:r>
            <a:endParaRPr lang="en-US" dirty="0"/>
          </a:p>
        </p:txBody>
      </p:sp>
      <p:pic>
        <p:nvPicPr>
          <p:cNvPr id="12" name="Picture 1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Tree>
    <p:extLst>
      <p:ext uri="{BB962C8B-B14F-4D97-AF65-F5344CB8AC3E}">
        <p14:creationId xmlns:p14="http://schemas.microsoft.com/office/powerpoint/2010/main" val="288155656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9" r:id="rId18"/>
    <p:sldLayoutId id="2147484126" r:id="rId19"/>
  </p:sldLayoutIdLst>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xStyles>
    <p:titleStyle>
      <a:lvl1pPr algn="l" defTabSz="1219170" rtl="0" eaLnBrk="1" latinLnBrk="0" hangingPunct="1">
        <a:spcBef>
          <a:spcPct val="0"/>
        </a:spcBef>
        <a:buNone/>
        <a:defRPr sz="4267" kern="1200">
          <a:solidFill>
            <a:schemeClr val="bg1"/>
          </a:solidFill>
          <a:latin typeface="+mj-lt"/>
          <a:ea typeface="+mj-ea"/>
          <a:cs typeface="+mj-cs"/>
        </a:defRPr>
      </a:lvl1pPr>
    </p:titleStyle>
    <p:bodyStyle>
      <a:lvl1pPr marL="243834" indent="-243834" algn="l" defTabSz="1219170" rtl="0" eaLnBrk="1" latinLnBrk="0" hangingPunct="1">
        <a:spcBef>
          <a:spcPct val="20000"/>
        </a:spcBef>
        <a:buClr>
          <a:schemeClr val="bg2"/>
        </a:buClr>
        <a:buSzPct val="120000"/>
        <a:buFont typeface="Arial" panose="020B0604020202020204" pitchFamily="34" charset="0"/>
        <a:buChar char="•"/>
        <a:defRPr sz="3200" kern="1200">
          <a:solidFill>
            <a:schemeClr val="tx1"/>
          </a:solidFill>
          <a:latin typeface="+mn-lt"/>
          <a:ea typeface="+mn-ea"/>
          <a:cs typeface="+mn-cs"/>
        </a:defRPr>
      </a:lvl1pPr>
      <a:lvl2pPr marL="990575" indent="-380990" algn="l" defTabSz="1219170" rtl="0" eaLnBrk="1" latinLnBrk="0" hangingPunct="1">
        <a:spcBef>
          <a:spcPct val="20000"/>
        </a:spcBef>
        <a:buClr>
          <a:schemeClr val="tx2">
            <a:lumMod val="50000"/>
            <a:lumOff val="50000"/>
          </a:schemeClr>
        </a:buClr>
        <a:buSzPct val="110000"/>
        <a:buFont typeface="Arial" panose="020B0604020202020204" pitchFamily="34" charset="0"/>
        <a:buChar char="•"/>
        <a:defRPr sz="2667" kern="1200">
          <a:solidFill>
            <a:schemeClr val="tx1"/>
          </a:solidFill>
          <a:latin typeface="+mn-lt"/>
          <a:ea typeface="+mn-ea"/>
          <a:cs typeface="+mn-cs"/>
        </a:defRPr>
      </a:lvl2pPr>
      <a:lvl3pPr marL="1600160" indent="-380990" algn="l" defTabSz="1219170" rtl="0" eaLnBrk="1" latinLnBrk="0" hangingPunct="1">
        <a:spcBef>
          <a:spcPct val="20000"/>
        </a:spcBef>
        <a:buClr>
          <a:schemeClr val="accent1"/>
        </a:buClr>
        <a:buFont typeface="Arial" panose="020B0604020202020204" pitchFamily="34" charset="0"/>
        <a:buChar char="•"/>
        <a:defRPr sz="2400" kern="1200">
          <a:solidFill>
            <a:schemeClr val="tx1"/>
          </a:solidFill>
          <a:latin typeface="+mn-lt"/>
          <a:ea typeface="+mn-ea"/>
          <a:cs typeface="+mn-cs"/>
        </a:defRPr>
      </a:lvl3pPr>
      <a:lvl4pPr marL="2133547" indent="-304792" algn="l" defTabSz="1219170" rtl="0" eaLnBrk="1" latinLnBrk="0" hangingPunct="1">
        <a:spcBef>
          <a:spcPct val="20000"/>
        </a:spcBef>
        <a:buClr>
          <a:schemeClr val="accent3"/>
        </a:buClr>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spcBef>
          <a:spcPct val="20000"/>
        </a:spcBef>
        <a:buClr>
          <a:schemeClr val="accent5">
            <a:lumMod val="75000"/>
          </a:schemeClr>
        </a:buClr>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5374" y="117565"/>
            <a:ext cx="11483447" cy="8108510"/>
          </a:xfrm>
          <a:prstGeom prst="rect">
            <a:avLst/>
          </a:prstGeom>
        </p:spPr>
      </p:pic>
    </p:spTree>
    <p:extLst>
      <p:ext uri="{BB962C8B-B14F-4D97-AF65-F5344CB8AC3E}">
        <p14:creationId xmlns:p14="http://schemas.microsoft.com/office/powerpoint/2010/main" val="85185372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FF858C-D621-4E06-B0BD-3504A86EE01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 y="1715"/>
            <a:ext cx="12191999" cy="6854572"/>
          </a:xfrm>
          <a:prstGeom prst="rect">
            <a:avLst/>
          </a:prstGeom>
        </p:spPr>
      </p:pic>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706AEE-E4B8-4315-A38A-5DBF50C52D73}" type="datetimeFigureOut">
              <a:rPr lang="en-US" smtClean="0"/>
              <a:t>6/9/2020</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1F73E-0BBA-472D-89D7-AA97411977D3}" type="slidenum">
              <a:rPr lang="en-US" smtClean="0"/>
              <a:t>‹#›</a:t>
            </a:fld>
            <a:endParaRPr lang="en-US" dirty="0"/>
          </a:p>
        </p:txBody>
      </p:sp>
      <p:sp>
        <p:nvSpPr>
          <p:cNvPr id="15" name="Title Placeholder 14">
            <a:extLst>
              <a:ext uri="{FF2B5EF4-FFF2-40B4-BE49-F238E27FC236}">
                <a16:creationId xmlns:a16="http://schemas.microsoft.com/office/drawing/2014/main" id="{C4FFDAAB-CF54-4977-9D64-1D8CF2A8B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6" name="Text Placeholder 15">
            <a:extLst>
              <a:ext uri="{FF2B5EF4-FFF2-40B4-BE49-F238E27FC236}">
                <a16:creationId xmlns:a16="http://schemas.microsoft.com/office/drawing/2014/main" id="{33C8E99D-C13E-4496-9E45-888ED9E9E852}"/>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6235683"/>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 id="2147484124" r:id="rId13"/>
    <p:sldLayoutId id="2147484125" r:id="rId14"/>
  </p:sldLayoutIdLst>
  <p:txStyles>
    <p:titleStyle>
      <a:lvl1pPr algn="l" defTabSz="914377" rtl="0" eaLnBrk="1" latinLnBrk="0" hangingPunct="1">
        <a:lnSpc>
          <a:spcPct val="90000"/>
        </a:lnSpc>
        <a:spcBef>
          <a:spcPct val="0"/>
        </a:spcBef>
        <a:buNone/>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41.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41.xml"/><Relationship Id="rId5" Type="http://schemas.openxmlformats.org/officeDocument/2006/relationships/image" Target="../media/image37.jpeg"/><Relationship Id="rId4" Type="http://schemas.openxmlformats.org/officeDocument/2006/relationships/hyperlink" Target="https://www.google.com/url?sa=i&amp;url=https%3A%2F%2Fwww.usatoday.com%2Fstory%2Fopinion%2Fnation-now%2F2018%2F06%2F05%2Fbobby-kennedy-assassination-history-column%2F672196002%2F&amp;psig=AOvVaw2g5n6J6JK09eYfLL7qt29J&amp;ust=1591736993499000&amp;source=images&amp;cd=vfe&amp;ved=0CAIQjRxqGAoTCIiG27yQ8-kCFQAAAAAdAAAAABCmAQ"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41.xml"/><Relationship Id="rId4" Type="http://schemas.openxmlformats.org/officeDocument/2006/relationships/image" Target="../media/image41.emf"/></Relationships>
</file>

<file path=ppt/slides/_rels/slide18.xml.rels><?xml version="1.0" encoding="UTF-8" standalone="yes"?>
<Relationships xmlns="http://schemas.openxmlformats.org/package/2006/relationships"><Relationship Id="rId3" Type="http://schemas.openxmlformats.org/officeDocument/2006/relationships/hyperlink" Target="https://www.educationnext.org/" TargetMode="External"/><Relationship Id="rId2" Type="http://schemas.openxmlformats.org/officeDocument/2006/relationships/notesSlide" Target="../notesSlides/notesSlide18.xml"/><Relationship Id="rId1" Type="http://schemas.openxmlformats.org/officeDocument/2006/relationships/slideLayout" Target="../slideLayouts/slideLayout41.xml"/><Relationship Id="rId5" Type="http://schemas.openxmlformats.org/officeDocument/2006/relationships/image" Target="../media/image43.pn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hyperlink" Target="https://www.educationnext.org/" TargetMode="External"/><Relationship Id="rId2" Type="http://schemas.openxmlformats.org/officeDocument/2006/relationships/notesSlide" Target="../notesSlides/notesSlide19.xml"/><Relationship Id="rId1" Type="http://schemas.openxmlformats.org/officeDocument/2006/relationships/slideLayout" Target="../slideLayouts/slideLayout41.xml"/><Relationship Id="rId5" Type="http://schemas.openxmlformats.org/officeDocument/2006/relationships/image" Target="../media/image44.pn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0.xml"/><Relationship Id="rId1" Type="http://schemas.openxmlformats.org/officeDocument/2006/relationships/slideLayout" Target="../slideLayouts/slideLayout41.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41.xml"/><Relationship Id="rId4" Type="http://schemas.openxmlformats.org/officeDocument/2006/relationships/image" Target="../media/image41.emf"/></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41.xml"/><Relationship Id="rId4" Type="http://schemas.openxmlformats.org/officeDocument/2006/relationships/image" Target="../media/image41.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32.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41.xml"/><Relationship Id="rId4" Type="http://schemas.openxmlformats.org/officeDocument/2006/relationships/image" Target="../media/image41.emf"/></Relationships>
</file>

<file path=ppt/slides/_rels/slide3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41.xml"/><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image" Target="../media/image30.jpg"/></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81000" y="4290581"/>
            <a:ext cx="11811000" cy="891019"/>
          </a:xfrm>
        </p:spPr>
        <p:txBody>
          <a:bodyPr>
            <a:noAutofit/>
          </a:bodyPr>
          <a:lstStyle/>
          <a:p>
            <a:r>
              <a:rPr lang="en-US" sz="3200" b="1" dirty="0">
                <a:latin typeface="+mn-lt"/>
              </a:rPr>
              <a:t>Commissioner Report to State Board of Education – June 2020</a:t>
            </a:r>
          </a:p>
        </p:txBody>
      </p:sp>
      <p:sp>
        <p:nvSpPr>
          <p:cNvPr id="2" name="Text Placeholder 1">
            <a:extLst>
              <a:ext uri="{FF2B5EF4-FFF2-40B4-BE49-F238E27FC236}">
                <a16:creationId xmlns:a16="http://schemas.microsoft.com/office/drawing/2014/main" id="{A5B98CB7-F58E-48B4-BCA9-0210A8428D8F}"/>
              </a:ext>
            </a:extLst>
          </p:cNvPr>
          <p:cNvSpPr>
            <a:spLocks noGrp="1"/>
          </p:cNvSpPr>
          <p:nvPr>
            <p:ph type="body" idx="1"/>
          </p:nvPr>
        </p:nvSpPr>
        <p:spPr>
          <a:xfrm>
            <a:off x="3581400" y="5257801"/>
            <a:ext cx="8610600" cy="688099"/>
          </a:xfrm>
        </p:spPr>
        <p:txBody>
          <a:bodyPr>
            <a:noAutofit/>
          </a:bodyPr>
          <a:lstStyle/>
          <a:p>
            <a:r>
              <a:rPr lang="en-US" dirty="0"/>
              <a:t>Dr. Randy Watson, Kansas Commissioner of Education</a:t>
            </a:r>
          </a:p>
        </p:txBody>
      </p:sp>
    </p:spTree>
    <p:extLst>
      <p:ext uri="{BB962C8B-B14F-4D97-AF65-F5344CB8AC3E}">
        <p14:creationId xmlns:p14="http://schemas.microsoft.com/office/powerpoint/2010/main" val="469733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13">
            <a:extLst>
              <a:ext uri="{FF2B5EF4-FFF2-40B4-BE49-F238E27FC236}">
                <a16:creationId xmlns:a16="http://schemas.microsoft.com/office/drawing/2014/main" id="{AB0B1124-532F-7848-9F3B-6CDCFE5DACFC}"/>
              </a:ext>
            </a:extLst>
          </p:cNvPr>
          <p:cNvSpPr txBox="1"/>
          <p:nvPr/>
        </p:nvSpPr>
        <p:spPr>
          <a:xfrm>
            <a:off x="304800" y="86940"/>
            <a:ext cx="11379200" cy="1162493"/>
          </a:xfrm>
          <a:prstGeom prst="rect">
            <a:avLst/>
          </a:prstGeom>
          <a:noFill/>
          <a:ln>
            <a:noFill/>
          </a:ln>
        </p:spPr>
        <p:txBody>
          <a:bodyPr lIns="121900" tIns="60933" rIns="121900" bIns="60933" anchor="ctr" anchorCtr="0">
            <a:noAutofit/>
          </a:bodyPr>
          <a:lstStyle/>
          <a:p>
            <a:pPr marL="0" marR="0" lvl="0" indent="0" algn="l" defTabSz="1219140" rtl="0" eaLnBrk="1" fontAlgn="auto" latinLnBrk="0" hangingPunct="0">
              <a:lnSpc>
                <a:spcPct val="93750"/>
              </a:lnSpc>
              <a:spcBef>
                <a:spcPts val="0"/>
              </a:spcBef>
              <a:spcAft>
                <a:spcPts val="0"/>
              </a:spcAft>
              <a:buClrTx/>
              <a:buSzPct val="25000"/>
              <a:buFontTx/>
              <a:buNone/>
              <a:tabLst/>
              <a:defRPr/>
            </a:pPr>
            <a:endParaRPr kumimoji="0" lang="en-US" sz="4800" b="0" i="0" u="none" strike="noStrike" kern="0" cap="none" spc="0" normalizeH="0" baseline="0" noProof="0" dirty="0">
              <a:ln>
                <a:noFill/>
              </a:ln>
              <a:solidFill>
                <a:srgbClr val="12284C"/>
              </a:solidFill>
              <a:effectLst/>
              <a:uLnTx/>
              <a:uFillTx/>
              <a:latin typeface="Open Sans Light"/>
              <a:ea typeface="Franklin Gothic"/>
              <a:cs typeface="Franklin Gothic"/>
              <a:sym typeface="Franklin Gothic"/>
            </a:endParaRPr>
          </a:p>
        </p:txBody>
      </p:sp>
      <p:pic>
        <p:nvPicPr>
          <p:cNvPr id="4" name="Picture 3">
            <a:extLst>
              <a:ext uri="{FF2B5EF4-FFF2-40B4-BE49-F238E27FC236}">
                <a16:creationId xmlns:a16="http://schemas.microsoft.com/office/drawing/2014/main" id="{6C106B18-5238-5746-B9E5-0D5DAE3319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4500" y="609600"/>
            <a:ext cx="8763000" cy="5040222"/>
          </a:xfrm>
          <a:prstGeom prst="rect">
            <a:avLst/>
          </a:prstGeom>
        </p:spPr>
      </p:pic>
    </p:spTree>
    <p:extLst>
      <p:ext uri="{BB962C8B-B14F-4D97-AF65-F5344CB8AC3E}">
        <p14:creationId xmlns:p14="http://schemas.microsoft.com/office/powerpoint/2010/main" val="2013967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13">
            <a:extLst>
              <a:ext uri="{FF2B5EF4-FFF2-40B4-BE49-F238E27FC236}">
                <a16:creationId xmlns:a16="http://schemas.microsoft.com/office/drawing/2014/main" id="{AB0B1124-532F-7848-9F3B-6CDCFE5DACFC}"/>
              </a:ext>
            </a:extLst>
          </p:cNvPr>
          <p:cNvSpPr txBox="1"/>
          <p:nvPr/>
        </p:nvSpPr>
        <p:spPr>
          <a:xfrm>
            <a:off x="304800" y="86940"/>
            <a:ext cx="11379200" cy="1162493"/>
          </a:xfrm>
          <a:prstGeom prst="rect">
            <a:avLst/>
          </a:prstGeom>
          <a:noFill/>
          <a:ln>
            <a:noFill/>
          </a:ln>
        </p:spPr>
        <p:txBody>
          <a:bodyPr lIns="121900" tIns="60933" rIns="121900" bIns="60933" anchor="ctr" anchorCtr="0">
            <a:noAutofit/>
          </a:bodyPr>
          <a:lstStyle/>
          <a:p>
            <a:pPr marL="0" marR="0" lvl="0" indent="0" algn="l" defTabSz="1219140" rtl="0" eaLnBrk="1" fontAlgn="auto" latinLnBrk="0" hangingPunct="0">
              <a:lnSpc>
                <a:spcPct val="93750"/>
              </a:lnSpc>
              <a:spcBef>
                <a:spcPts val="0"/>
              </a:spcBef>
              <a:spcAft>
                <a:spcPts val="0"/>
              </a:spcAft>
              <a:buClrTx/>
              <a:buSzPct val="25000"/>
              <a:buFontTx/>
              <a:buNone/>
              <a:tabLst/>
              <a:defRPr/>
            </a:pPr>
            <a:endParaRPr kumimoji="0" lang="en-US" sz="4800" b="0" i="0" u="none" strike="noStrike" kern="0" cap="none" spc="0" normalizeH="0" baseline="0" noProof="0" dirty="0">
              <a:ln>
                <a:noFill/>
              </a:ln>
              <a:solidFill>
                <a:srgbClr val="12284C"/>
              </a:solidFill>
              <a:effectLst/>
              <a:uLnTx/>
              <a:uFillTx/>
              <a:latin typeface="Open Sans Light"/>
              <a:ea typeface="Franklin Gothic"/>
              <a:cs typeface="Franklin Gothic"/>
              <a:sym typeface="Franklin Gothic"/>
            </a:endParaRPr>
          </a:p>
        </p:txBody>
      </p:sp>
      <p:pic>
        <p:nvPicPr>
          <p:cNvPr id="7" name="Picture 6">
            <a:extLst>
              <a:ext uri="{FF2B5EF4-FFF2-40B4-BE49-F238E27FC236}">
                <a16:creationId xmlns:a16="http://schemas.microsoft.com/office/drawing/2014/main" id="{71C8173E-8249-E349-B957-572419CAF2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700" y="609600"/>
            <a:ext cx="7848600" cy="5205148"/>
          </a:xfrm>
          <a:prstGeom prst="rect">
            <a:avLst/>
          </a:prstGeom>
        </p:spPr>
      </p:pic>
      <p:pic>
        <p:nvPicPr>
          <p:cNvPr id="9" name="Picture 8">
            <a:extLst>
              <a:ext uri="{FF2B5EF4-FFF2-40B4-BE49-F238E27FC236}">
                <a16:creationId xmlns:a16="http://schemas.microsoft.com/office/drawing/2014/main" id="{88AD6715-00E9-7543-A724-0252901151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800" y="304800"/>
            <a:ext cx="7810500" cy="5849620"/>
          </a:xfrm>
          <a:prstGeom prst="rect">
            <a:avLst/>
          </a:prstGeom>
        </p:spPr>
      </p:pic>
    </p:spTree>
    <p:extLst>
      <p:ext uri="{BB962C8B-B14F-4D97-AF65-F5344CB8AC3E}">
        <p14:creationId xmlns:p14="http://schemas.microsoft.com/office/powerpoint/2010/main" val="2662313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3000"/>
                                        <p:tgtEl>
                                          <p:spTgt spid="9"/>
                                        </p:tgtEl>
                                      </p:cBhvr>
                                    </p:animEffect>
                                    <p:set>
                                      <p:cBhvr>
                                        <p:cTn id="7" dur="1" fill="hold">
                                          <p:stCondLst>
                                            <p:cond delay="2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13">
            <a:extLst>
              <a:ext uri="{FF2B5EF4-FFF2-40B4-BE49-F238E27FC236}">
                <a16:creationId xmlns:a16="http://schemas.microsoft.com/office/drawing/2014/main" id="{AB0B1124-532F-7848-9F3B-6CDCFE5DACFC}"/>
              </a:ext>
            </a:extLst>
          </p:cNvPr>
          <p:cNvSpPr txBox="1"/>
          <p:nvPr/>
        </p:nvSpPr>
        <p:spPr>
          <a:xfrm>
            <a:off x="304800" y="86940"/>
            <a:ext cx="11379200" cy="1162493"/>
          </a:xfrm>
          <a:prstGeom prst="rect">
            <a:avLst/>
          </a:prstGeom>
          <a:noFill/>
          <a:ln>
            <a:noFill/>
          </a:ln>
        </p:spPr>
        <p:txBody>
          <a:bodyPr lIns="121900" tIns="60933" rIns="121900" bIns="60933" anchor="ctr" anchorCtr="0">
            <a:noAutofit/>
          </a:bodyPr>
          <a:lstStyle/>
          <a:p>
            <a:pPr marL="0" marR="0" lvl="0" indent="0" algn="l" defTabSz="1219140" rtl="0" eaLnBrk="1" fontAlgn="auto" latinLnBrk="0" hangingPunct="0">
              <a:lnSpc>
                <a:spcPct val="93750"/>
              </a:lnSpc>
              <a:spcBef>
                <a:spcPts val="0"/>
              </a:spcBef>
              <a:spcAft>
                <a:spcPts val="0"/>
              </a:spcAft>
              <a:buClrTx/>
              <a:buSzPct val="25000"/>
              <a:buFontTx/>
              <a:buNone/>
              <a:tabLst/>
              <a:defRPr/>
            </a:pPr>
            <a:endParaRPr kumimoji="0" lang="en-US" sz="4800" b="0" i="0" u="none" strike="noStrike" kern="0" cap="none" spc="0" normalizeH="0" baseline="0" noProof="0" dirty="0">
              <a:ln>
                <a:noFill/>
              </a:ln>
              <a:solidFill>
                <a:srgbClr val="12284C"/>
              </a:solidFill>
              <a:effectLst/>
              <a:uLnTx/>
              <a:uFillTx/>
              <a:latin typeface="Open Sans Light"/>
              <a:ea typeface="Franklin Gothic"/>
              <a:cs typeface="Franklin Gothic"/>
              <a:sym typeface="Franklin Gothic"/>
            </a:endParaRPr>
          </a:p>
        </p:txBody>
      </p:sp>
      <p:pic>
        <p:nvPicPr>
          <p:cNvPr id="7" name="Picture 6">
            <a:extLst>
              <a:ext uri="{FF2B5EF4-FFF2-40B4-BE49-F238E27FC236}">
                <a16:creationId xmlns:a16="http://schemas.microsoft.com/office/drawing/2014/main" id="{F75B7150-9793-6B49-861B-006B42AEC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5100" y="685800"/>
            <a:ext cx="6781800" cy="4521200"/>
          </a:xfrm>
          <a:prstGeom prst="rect">
            <a:avLst/>
          </a:prstGeom>
        </p:spPr>
      </p:pic>
    </p:spTree>
    <p:extLst>
      <p:ext uri="{BB962C8B-B14F-4D97-AF65-F5344CB8AC3E}">
        <p14:creationId xmlns:p14="http://schemas.microsoft.com/office/powerpoint/2010/main" val="1744548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13">
            <a:extLst>
              <a:ext uri="{FF2B5EF4-FFF2-40B4-BE49-F238E27FC236}">
                <a16:creationId xmlns:a16="http://schemas.microsoft.com/office/drawing/2014/main" id="{AB0B1124-532F-7848-9F3B-6CDCFE5DACFC}"/>
              </a:ext>
            </a:extLst>
          </p:cNvPr>
          <p:cNvSpPr txBox="1"/>
          <p:nvPr/>
        </p:nvSpPr>
        <p:spPr>
          <a:xfrm>
            <a:off x="304800" y="86940"/>
            <a:ext cx="11379200" cy="1162493"/>
          </a:xfrm>
          <a:prstGeom prst="rect">
            <a:avLst/>
          </a:prstGeom>
          <a:noFill/>
          <a:ln>
            <a:noFill/>
          </a:ln>
        </p:spPr>
        <p:txBody>
          <a:bodyPr lIns="121900" tIns="60933" rIns="121900" bIns="60933" anchor="ctr" anchorCtr="0">
            <a:noAutofit/>
          </a:bodyPr>
          <a:lstStyle/>
          <a:p>
            <a:pPr marL="0" marR="0" lvl="0" indent="0" algn="l" defTabSz="1219140" rtl="0" eaLnBrk="1" fontAlgn="auto" latinLnBrk="0" hangingPunct="0">
              <a:lnSpc>
                <a:spcPct val="93750"/>
              </a:lnSpc>
              <a:spcBef>
                <a:spcPts val="0"/>
              </a:spcBef>
              <a:spcAft>
                <a:spcPts val="0"/>
              </a:spcAft>
              <a:buClrTx/>
              <a:buSzPct val="25000"/>
              <a:buFontTx/>
              <a:buNone/>
              <a:tabLst/>
              <a:defRPr/>
            </a:pPr>
            <a:endParaRPr kumimoji="0" lang="en-US" sz="4800" b="0" i="0" u="none" strike="noStrike" kern="0" cap="none" spc="0" normalizeH="0" baseline="0" noProof="0" dirty="0">
              <a:ln>
                <a:noFill/>
              </a:ln>
              <a:solidFill>
                <a:srgbClr val="12284C"/>
              </a:solidFill>
              <a:effectLst/>
              <a:uLnTx/>
              <a:uFillTx/>
              <a:latin typeface="Open Sans Light"/>
              <a:ea typeface="Franklin Gothic"/>
              <a:cs typeface="Franklin Gothic"/>
              <a:sym typeface="Franklin Gothic"/>
            </a:endParaRPr>
          </a:p>
        </p:txBody>
      </p:sp>
      <p:pic>
        <p:nvPicPr>
          <p:cNvPr id="6" name="Picture 5">
            <a:extLst>
              <a:ext uri="{FF2B5EF4-FFF2-40B4-BE49-F238E27FC236}">
                <a16:creationId xmlns:a16="http://schemas.microsoft.com/office/drawing/2014/main" id="{087E0259-3090-AE4B-86D9-35EB8FC33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200" y="643605"/>
            <a:ext cx="9296400" cy="5219700"/>
          </a:xfrm>
          <a:prstGeom prst="rect">
            <a:avLst/>
          </a:prstGeom>
        </p:spPr>
      </p:pic>
      <p:pic>
        <p:nvPicPr>
          <p:cNvPr id="4" name="Picture 2" descr="Bobby Kennedy's assassination changed history">
            <a:hlinkClick r:id="rId4"/>
            <a:extLst>
              <a:ext uri="{FF2B5EF4-FFF2-40B4-BE49-F238E27FC236}">
                <a16:creationId xmlns:a16="http://schemas.microsoft.com/office/drawing/2014/main" id="{979708ED-0F85-9B42-8728-68AE3834942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0800" y="481680"/>
            <a:ext cx="9525000" cy="538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34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3000"/>
                                        <p:tgtEl>
                                          <p:spTgt spid="4"/>
                                        </p:tgtEl>
                                      </p:cBhvr>
                                    </p:animEffect>
                                    <p:set>
                                      <p:cBhvr>
                                        <p:cTn id="7" dur="1" fill="hold">
                                          <p:stCondLst>
                                            <p:cond delay="2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13">
            <a:extLst>
              <a:ext uri="{FF2B5EF4-FFF2-40B4-BE49-F238E27FC236}">
                <a16:creationId xmlns:a16="http://schemas.microsoft.com/office/drawing/2014/main" id="{AB0B1124-532F-7848-9F3B-6CDCFE5DACFC}"/>
              </a:ext>
            </a:extLst>
          </p:cNvPr>
          <p:cNvSpPr txBox="1"/>
          <p:nvPr/>
        </p:nvSpPr>
        <p:spPr>
          <a:xfrm>
            <a:off x="304800" y="86940"/>
            <a:ext cx="11379200" cy="1162493"/>
          </a:xfrm>
          <a:prstGeom prst="rect">
            <a:avLst/>
          </a:prstGeom>
          <a:noFill/>
          <a:ln>
            <a:noFill/>
          </a:ln>
        </p:spPr>
        <p:txBody>
          <a:bodyPr lIns="121900" tIns="60933" rIns="121900" bIns="60933" anchor="ctr" anchorCtr="0">
            <a:noAutofit/>
          </a:bodyPr>
          <a:lstStyle/>
          <a:p>
            <a:pPr marL="0" marR="0" lvl="0" indent="0" algn="l" defTabSz="1219140" rtl="0" eaLnBrk="1" fontAlgn="auto" latinLnBrk="0" hangingPunct="0">
              <a:lnSpc>
                <a:spcPct val="93750"/>
              </a:lnSpc>
              <a:spcBef>
                <a:spcPts val="0"/>
              </a:spcBef>
              <a:spcAft>
                <a:spcPts val="0"/>
              </a:spcAft>
              <a:buClrTx/>
              <a:buSzPct val="25000"/>
              <a:buFontTx/>
              <a:buNone/>
              <a:tabLst/>
              <a:defRPr/>
            </a:pPr>
            <a:endParaRPr kumimoji="0" lang="en-US" sz="4800" b="0" i="0" u="none" strike="noStrike" kern="0" cap="none" spc="0" normalizeH="0" baseline="0" noProof="0" dirty="0">
              <a:ln>
                <a:noFill/>
              </a:ln>
              <a:solidFill>
                <a:srgbClr val="12284C"/>
              </a:solidFill>
              <a:effectLst/>
              <a:uLnTx/>
              <a:uFillTx/>
              <a:latin typeface="Open Sans Light"/>
              <a:ea typeface="Franklin Gothic"/>
              <a:cs typeface="Franklin Gothic"/>
              <a:sym typeface="Franklin Gothic"/>
            </a:endParaRPr>
          </a:p>
        </p:txBody>
      </p:sp>
      <p:pic>
        <p:nvPicPr>
          <p:cNvPr id="6" name="Picture 5">
            <a:extLst>
              <a:ext uri="{FF2B5EF4-FFF2-40B4-BE49-F238E27FC236}">
                <a16:creationId xmlns:a16="http://schemas.microsoft.com/office/drawing/2014/main" id="{92B20AFF-105B-9746-BE8C-2035E561E9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200" y="86940"/>
            <a:ext cx="7772400" cy="6153150"/>
          </a:xfrm>
          <a:prstGeom prst="rect">
            <a:avLst/>
          </a:prstGeom>
        </p:spPr>
      </p:pic>
    </p:spTree>
    <p:extLst>
      <p:ext uri="{BB962C8B-B14F-4D97-AF65-F5344CB8AC3E}">
        <p14:creationId xmlns:p14="http://schemas.microsoft.com/office/powerpoint/2010/main" val="912566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13">
            <a:extLst>
              <a:ext uri="{FF2B5EF4-FFF2-40B4-BE49-F238E27FC236}">
                <a16:creationId xmlns:a16="http://schemas.microsoft.com/office/drawing/2014/main" id="{AB0B1124-532F-7848-9F3B-6CDCFE5DACFC}"/>
              </a:ext>
            </a:extLst>
          </p:cNvPr>
          <p:cNvSpPr txBox="1"/>
          <p:nvPr/>
        </p:nvSpPr>
        <p:spPr>
          <a:xfrm>
            <a:off x="304800" y="86940"/>
            <a:ext cx="11379200" cy="1162493"/>
          </a:xfrm>
          <a:prstGeom prst="rect">
            <a:avLst/>
          </a:prstGeom>
          <a:noFill/>
          <a:ln>
            <a:noFill/>
          </a:ln>
        </p:spPr>
        <p:txBody>
          <a:bodyPr lIns="121900" tIns="60933" rIns="121900" bIns="60933" anchor="ctr" anchorCtr="0">
            <a:noAutofit/>
          </a:bodyPr>
          <a:lstStyle/>
          <a:p>
            <a:pPr marL="0" marR="0" lvl="0" indent="0" algn="l" defTabSz="1219140" rtl="0" eaLnBrk="1" fontAlgn="auto" latinLnBrk="0" hangingPunct="0">
              <a:lnSpc>
                <a:spcPct val="93750"/>
              </a:lnSpc>
              <a:spcBef>
                <a:spcPts val="0"/>
              </a:spcBef>
              <a:spcAft>
                <a:spcPts val="0"/>
              </a:spcAft>
              <a:buClrTx/>
              <a:buSzPct val="25000"/>
              <a:buFontTx/>
              <a:buNone/>
              <a:tabLst/>
              <a:defRPr/>
            </a:pPr>
            <a:endParaRPr kumimoji="0" lang="en-US" sz="4800" b="0" i="0" u="none" strike="noStrike" kern="0" cap="none" spc="0" normalizeH="0" baseline="0" noProof="0" dirty="0">
              <a:ln>
                <a:noFill/>
              </a:ln>
              <a:solidFill>
                <a:srgbClr val="12284C"/>
              </a:solidFill>
              <a:effectLst/>
              <a:uLnTx/>
              <a:uFillTx/>
              <a:latin typeface="Open Sans Light"/>
              <a:ea typeface="Franklin Gothic"/>
              <a:cs typeface="Franklin Gothic"/>
              <a:sym typeface="Franklin Gothic"/>
            </a:endParaRPr>
          </a:p>
        </p:txBody>
      </p:sp>
      <p:pic>
        <p:nvPicPr>
          <p:cNvPr id="4" name="Picture 3">
            <a:extLst>
              <a:ext uri="{FF2B5EF4-FFF2-40B4-BE49-F238E27FC236}">
                <a16:creationId xmlns:a16="http://schemas.microsoft.com/office/drawing/2014/main" id="{8C159EF9-011D-9E4E-852C-CC2BCE806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900" y="152400"/>
            <a:ext cx="4191000" cy="5739618"/>
          </a:xfrm>
          <a:prstGeom prst="rect">
            <a:avLst/>
          </a:prstGeom>
        </p:spPr>
      </p:pic>
    </p:spTree>
    <p:extLst>
      <p:ext uri="{BB962C8B-B14F-4D97-AF65-F5344CB8AC3E}">
        <p14:creationId xmlns:p14="http://schemas.microsoft.com/office/powerpoint/2010/main" val="1776669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dia Placeholder 4">
            <a:extLst>
              <a:ext uri="{FF2B5EF4-FFF2-40B4-BE49-F238E27FC236}">
                <a16:creationId xmlns:a16="http://schemas.microsoft.com/office/drawing/2014/main" id="{F97A4954-6B60-4060-A5A5-B4D86E50CDF5}"/>
              </a:ext>
            </a:extLst>
          </p:cNvPr>
          <p:cNvSpPr>
            <a:spLocks noGrp="1"/>
          </p:cNvSpPr>
          <p:nvPr>
            <p:ph type="media" sz="quarter" idx="14"/>
          </p:nvPr>
        </p:nvSpPr>
        <p:spPr/>
      </p:sp>
      <p:sp>
        <p:nvSpPr>
          <p:cNvPr id="3" name="Text Placeholder 6">
            <a:extLst>
              <a:ext uri="{FF2B5EF4-FFF2-40B4-BE49-F238E27FC236}">
                <a16:creationId xmlns:a16="http://schemas.microsoft.com/office/drawing/2014/main" id="{7FA4FA22-4AF7-6347-831D-CC5773794EF6}"/>
              </a:ext>
            </a:extLst>
          </p:cNvPr>
          <p:cNvSpPr txBox="1">
            <a:spLocks/>
          </p:cNvSpPr>
          <p:nvPr/>
        </p:nvSpPr>
        <p:spPr>
          <a:xfrm>
            <a:off x="71383" y="4525529"/>
            <a:ext cx="11811000" cy="1544012"/>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sz="2800" kern="1200">
                <a:no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lnSpc>
                <a:spcPts val="5333"/>
              </a:lnSpc>
              <a:buClr>
                <a:srgbClr val="12284C"/>
              </a:buClr>
            </a:pPr>
            <a:r>
              <a:rPr lang="en-US" sz="6700" dirty="0">
                <a:solidFill>
                  <a:srgbClr val="12284C"/>
                </a:solidFill>
                <a:latin typeface="Open Sans"/>
              </a:rPr>
              <a:t>Kansas leads the </a:t>
            </a:r>
            <a:r>
              <a:rPr lang="en-US" sz="6700" b="1" dirty="0">
                <a:solidFill>
                  <a:srgbClr val="FFA400"/>
                </a:solidFill>
                <a:latin typeface="Open Sans"/>
              </a:rPr>
              <a:t>world</a:t>
            </a:r>
            <a:r>
              <a:rPr lang="en-US" sz="6700" dirty="0">
                <a:solidFill>
                  <a:srgbClr val="12284C"/>
                </a:solidFill>
                <a:latin typeface="Open Sans"/>
              </a:rPr>
              <a:t> in the success of each student</a:t>
            </a:r>
          </a:p>
        </p:txBody>
      </p:sp>
      <p:pic>
        <p:nvPicPr>
          <p:cNvPr id="4" name="Picture 3">
            <a:extLst>
              <a:ext uri="{FF2B5EF4-FFF2-40B4-BE49-F238E27FC236}">
                <a16:creationId xmlns:a16="http://schemas.microsoft.com/office/drawing/2014/main" id="{30430409-F00D-0944-8F3B-91BB27184B5C}"/>
              </a:ext>
            </a:extLst>
          </p:cNvPr>
          <p:cNvPicPr>
            <a:picLocks noChangeAspect="1"/>
          </p:cNvPicPr>
          <p:nvPr/>
        </p:nvPicPr>
        <p:blipFill>
          <a:blip r:embed="rId3"/>
          <a:stretch>
            <a:fillRect/>
          </a:stretch>
        </p:blipFill>
        <p:spPr>
          <a:xfrm>
            <a:off x="3" y="0"/>
            <a:ext cx="12191999" cy="4216400"/>
          </a:xfrm>
          <a:prstGeom prst="rect">
            <a:avLst/>
          </a:prstGeom>
        </p:spPr>
      </p:pic>
      <p:sp>
        <p:nvSpPr>
          <p:cNvPr id="6" name="Title 4">
            <a:extLst>
              <a:ext uri="{FF2B5EF4-FFF2-40B4-BE49-F238E27FC236}">
                <a16:creationId xmlns:a16="http://schemas.microsoft.com/office/drawing/2014/main" id="{F9509B5E-95E3-0647-B956-75BA60E888E6}"/>
              </a:ext>
            </a:extLst>
          </p:cNvPr>
          <p:cNvSpPr txBox="1">
            <a:spLocks/>
          </p:cNvSpPr>
          <p:nvPr/>
        </p:nvSpPr>
        <p:spPr>
          <a:xfrm>
            <a:off x="84083" y="2"/>
            <a:ext cx="11785600" cy="510116"/>
          </a:xfrm>
          <a:prstGeom prst="rect">
            <a:avLst/>
          </a:prstGeom>
          <a:noFill/>
        </p:spPr>
        <p:txBody>
          <a:bodyPr vert="horz" wrap="square" lIns="0" tIns="0" rIns="0" bIns="121920" rtlCol="0" anchor="t" anchorCtr="0">
            <a:noAutofit/>
          </a:bodyPr>
          <a:lstStyle>
            <a:lvl1pPr algn="l" defTabSz="914400" rtl="0" eaLnBrk="1" latinLnBrk="0" hangingPunct="1">
              <a:spcBef>
                <a:spcPct val="0"/>
              </a:spcBef>
              <a:buNone/>
              <a:defRPr sz="3200" kern="1200">
                <a:solidFill>
                  <a:schemeClr val="bg1"/>
                </a:solidFill>
                <a:latin typeface="+mj-lt"/>
                <a:ea typeface="+mj-ea"/>
                <a:cs typeface="+mj-cs"/>
              </a:defRPr>
            </a:lvl1pPr>
          </a:lstStyle>
          <a:p>
            <a:pPr defTabSz="1219110">
              <a:defRPr/>
            </a:pPr>
            <a:r>
              <a:rPr lang="en-US" sz="4400" b="1" dirty="0">
                <a:solidFill>
                  <a:schemeClr val="tx2"/>
                </a:solidFill>
                <a:latin typeface="Open Sans Light"/>
              </a:rPr>
              <a:t>Our Vision for Kansas ...</a:t>
            </a:r>
          </a:p>
        </p:txBody>
      </p:sp>
    </p:spTree>
    <p:extLst>
      <p:ext uri="{BB962C8B-B14F-4D97-AF65-F5344CB8AC3E}">
        <p14:creationId xmlns:p14="http://schemas.microsoft.com/office/powerpoint/2010/main" val="1367140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1D4CDB-9586-0D40-BF3B-BFD865F8E2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09" b="52002"/>
          <a:stretch/>
        </p:blipFill>
        <p:spPr>
          <a:xfrm>
            <a:off x="-1" y="46534"/>
            <a:ext cx="12192001" cy="5840063"/>
          </a:xfrm>
          <a:prstGeom prst="rect">
            <a:avLst/>
          </a:prstGeom>
        </p:spPr>
      </p:pic>
      <p:pic>
        <p:nvPicPr>
          <p:cNvPr id="3" name="Picture 2">
            <a:extLst>
              <a:ext uri="{FF2B5EF4-FFF2-40B4-BE49-F238E27FC236}">
                <a16:creationId xmlns:a16="http://schemas.microsoft.com/office/drawing/2014/main" id="{84788A8B-E8B1-364F-AF09-DE57836CCF82}"/>
              </a:ext>
            </a:extLst>
          </p:cNvPr>
          <p:cNvPicPr>
            <a:picLocks noChangeAspect="1"/>
          </p:cNvPicPr>
          <p:nvPr/>
        </p:nvPicPr>
        <p:blipFill>
          <a:blip r:embed="rId4"/>
          <a:stretch>
            <a:fillRect/>
          </a:stretch>
        </p:blipFill>
        <p:spPr>
          <a:xfrm>
            <a:off x="-1" y="19665"/>
            <a:ext cx="12192000" cy="6858000"/>
          </a:xfrm>
          <a:prstGeom prst="rect">
            <a:avLst/>
          </a:prstGeom>
        </p:spPr>
      </p:pic>
      <p:sp>
        <p:nvSpPr>
          <p:cNvPr id="5" name="Oval 4">
            <a:extLst>
              <a:ext uri="{FF2B5EF4-FFF2-40B4-BE49-F238E27FC236}">
                <a16:creationId xmlns:a16="http://schemas.microsoft.com/office/drawing/2014/main" id="{30BF8AB8-C76D-D441-9105-D565CB4D9C19}"/>
              </a:ext>
            </a:extLst>
          </p:cNvPr>
          <p:cNvSpPr/>
          <p:nvPr/>
        </p:nvSpPr>
        <p:spPr>
          <a:xfrm>
            <a:off x="4419600" y="1905000"/>
            <a:ext cx="3276600" cy="609600"/>
          </a:xfrm>
          <a:prstGeom prst="ellipse">
            <a:avLst/>
          </a:prstGeom>
          <a:solidFill>
            <a:schemeClr val="accent3">
              <a:alpha val="14000"/>
            </a:schemeClr>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22199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ducationNext">
            <a:hlinkClick r:id="rId3"/>
            <a:extLst>
              <a:ext uri="{FF2B5EF4-FFF2-40B4-BE49-F238E27FC236}">
                <a16:creationId xmlns:a16="http://schemas.microsoft.com/office/drawing/2014/main" id="{453AB3F3-3955-3F46-9254-39DA0F640F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59824" y="5638801"/>
            <a:ext cx="1600200" cy="190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A40FEB0-AE2E-8041-901E-FA38424B8D1E}"/>
              </a:ext>
            </a:extLst>
          </p:cNvPr>
          <p:cNvSpPr/>
          <p:nvPr/>
        </p:nvSpPr>
        <p:spPr>
          <a:xfrm>
            <a:off x="9183624" y="5829301"/>
            <a:ext cx="2971800" cy="461665"/>
          </a:xfrm>
          <a:prstGeom prst="rect">
            <a:avLst/>
          </a:prstGeom>
        </p:spPr>
        <p:txBody>
          <a:bodyPr wrap="square">
            <a:spAutoFit/>
          </a:bodyPr>
          <a:lstStyle/>
          <a:p>
            <a:pPr defTabSz="1219140"/>
            <a:r>
              <a:rPr lang="en-US" sz="800" dirty="0">
                <a:solidFill>
                  <a:srgbClr val="12284C"/>
                </a:solidFill>
                <a:latin typeface="Open Sans Light"/>
              </a:rPr>
              <a:t>Program on Education Policy and Governance</a:t>
            </a:r>
          </a:p>
          <a:p>
            <a:pPr defTabSz="1219140"/>
            <a:r>
              <a:rPr lang="en-US" sz="800" dirty="0">
                <a:solidFill>
                  <a:srgbClr val="12284C"/>
                </a:solidFill>
                <a:latin typeface="Open Sans Light"/>
              </a:rPr>
              <a:t>Harvard Kennedy School</a:t>
            </a:r>
          </a:p>
          <a:p>
            <a:pPr defTabSz="1219140"/>
            <a:r>
              <a:rPr lang="en-US" sz="800" dirty="0">
                <a:solidFill>
                  <a:srgbClr val="12284C"/>
                </a:solidFill>
                <a:latin typeface="Open Sans Light"/>
              </a:rPr>
              <a:t>79 JFK Street, Cambridge, MA 02138</a:t>
            </a:r>
          </a:p>
        </p:txBody>
      </p:sp>
      <p:pic>
        <p:nvPicPr>
          <p:cNvPr id="6" name="Picture 5" descr="A close up of a map&#10;&#10;Description automatically generated">
            <a:extLst>
              <a:ext uri="{FF2B5EF4-FFF2-40B4-BE49-F238E27FC236}">
                <a16:creationId xmlns:a16="http://schemas.microsoft.com/office/drawing/2014/main" id="{9B712FC0-90AD-7F4D-BE2D-9802231980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 y="0"/>
            <a:ext cx="12149328" cy="5638800"/>
          </a:xfrm>
          <a:prstGeom prst="rect">
            <a:avLst/>
          </a:prstGeom>
        </p:spPr>
      </p:pic>
    </p:spTree>
    <p:extLst>
      <p:ext uri="{BB962C8B-B14F-4D97-AF65-F5344CB8AC3E}">
        <p14:creationId xmlns:p14="http://schemas.microsoft.com/office/powerpoint/2010/main" val="1970368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ducationNext">
            <a:hlinkClick r:id="rId3"/>
            <a:extLst>
              <a:ext uri="{FF2B5EF4-FFF2-40B4-BE49-F238E27FC236}">
                <a16:creationId xmlns:a16="http://schemas.microsoft.com/office/drawing/2014/main" id="{453AB3F3-3955-3F46-9254-39DA0F640F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59824" y="5638801"/>
            <a:ext cx="1600200" cy="190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A40FEB0-AE2E-8041-901E-FA38424B8D1E}"/>
              </a:ext>
            </a:extLst>
          </p:cNvPr>
          <p:cNvSpPr/>
          <p:nvPr/>
        </p:nvSpPr>
        <p:spPr>
          <a:xfrm>
            <a:off x="9183624" y="5829301"/>
            <a:ext cx="2971800" cy="461665"/>
          </a:xfrm>
          <a:prstGeom prst="rect">
            <a:avLst/>
          </a:prstGeom>
        </p:spPr>
        <p:txBody>
          <a:bodyPr wrap="square">
            <a:spAutoFit/>
          </a:bodyPr>
          <a:lstStyle/>
          <a:p>
            <a:pPr defTabSz="1219140"/>
            <a:r>
              <a:rPr lang="en-US" sz="800" dirty="0">
                <a:solidFill>
                  <a:srgbClr val="12284C"/>
                </a:solidFill>
                <a:latin typeface="Open Sans Light"/>
              </a:rPr>
              <a:t>Program on Education Policy and Governance</a:t>
            </a:r>
          </a:p>
          <a:p>
            <a:pPr defTabSz="1219140"/>
            <a:r>
              <a:rPr lang="en-US" sz="800" dirty="0">
                <a:solidFill>
                  <a:srgbClr val="12284C"/>
                </a:solidFill>
                <a:latin typeface="Open Sans Light"/>
              </a:rPr>
              <a:t>Harvard Kennedy School</a:t>
            </a:r>
          </a:p>
          <a:p>
            <a:pPr defTabSz="1219140"/>
            <a:r>
              <a:rPr lang="en-US" sz="800" dirty="0">
                <a:solidFill>
                  <a:srgbClr val="12284C"/>
                </a:solidFill>
                <a:latin typeface="Open Sans Light"/>
              </a:rPr>
              <a:t>79 JFK Street, Cambridge, MA 02138</a:t>
            </a:r>
          </a:p>
        </p:txBody>
      </p:sp>
      <p:pic>
        <p:nvPicPr>
          <p:cNvPr id="4" name="Picture 3" descr="A close up of a map&#10;&#10;Description automatically generated">
            <a:extLst>
              <a:ext uri="{FF2B5EF4-FFF2-40B4-BE49-F238E27FC236}">
                <a16:creationId xmlns:a16="http://schemas.microsoft.com/office/drawing/2014/main" id="{04B212C7-F84A-D741-8AC6-42B5413FCB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 y="0"/>
            <a:ext cx="12167616" cy="5638800"/>
          </a:xfrm>
          <a:prstGeom prst="rect">
            <a:avLst/>
          </a:prstGeom>
        </p:spPr>
      </p:pic>
    </p:spTree>
    <p:extLst>
      <p:ext uri="{BB962C8B-B14F-4D97-AF65-F5344CB8AC3E}">
        <p14:creationId xmlns:p14="http://schemas.microsoft.com/office/powerpoint/2010/main" val="2883918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5BA67E-B11A-164E-BA6C-DD373CE82E7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52003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D22D06-8E37-C149-9B67-3C555E5C01B3}"/>
              </a:ext>
            </a:extLst>
          </p:cNvPr>
          <p:cNvSpPr/>
          <p:nvPr/>
        </p:nvSpPr>
        <p:spPr>
          <a:xfrm>
            <a:off x="6477000" y="5943602"/>
            <a:ext cx="5029200" cy="338554"/>
          </a:xfrm>
          <a:prstGeom prst="rect">
            <a:avLst/>
          </a:prstGeom>
        </p:spPr>
        <p:txBody>
          <a:bodyPr wrap="square">
            <a:spAutoFit/>
          </a:bodyPr>
          <a:lstStyle/>
          <a:p>
            <a:pPr defTabSz="1219140"/>
            <a:r>
              <a:rPr lang="en-US" sz="800" dirty="0">
                <a:solidFill>
                  <a:srgbClr val="12284C"/>
                </a:solidFill>
                <a:latin typeface="Open Sans Light"/>
              </a:rPr>
              <a:t>SOURCE: U.S. Department of Education, Institute of Education Sciences, National Center for Education Statistics, National Assessment of Educational Progress (NAEP), 2017 Mathematics Assessment. </a:t>
            </a:r>
          </a:p>
        </p:txBody>
      </p:sp>
      <p:pic>
        <p:nvPicPr>
          <p:cNvPr id="3" name="Picture 2">
            <a:extLst>
              <a:ext uri="{FF2B5EF4-FFF2-40B4-BE49-F238E27FC236}">
                <a16:creationId xmlns:a16="http://schemas.microsoft.com/office/drawing/2014/main" id="{901CB2EE-DF2C-2548-BAF8-86EF14959FFE}"/>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descr="A screenshot of a social media post&#10;&#10;Description automatically generated">
            <a:extLst>
              <a:ext uri="{FF2B5EF4-FFF2-40B4-BE49-F238E27FC236}">
                <a16:creationId xmlns:a16="http://schemas.microsoft.com/office/drawing/2014/main" id="{3FBA4380-EA86-5F46-8D46-212CE71EF2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5943600"/>
          </a:xfrm>
          <a:prstGeom prst="rect">
            <a:avLst/>
          </a:prstGeom>
        </p:spPr>
      </p:pic>
      <p:sp>
        <p:nvSpPr>
          <p:cNvPr id="4" name="Oval 3">
            <a:extLst>
              <a:ext uri="{FF2B5EF4-FFF2-40B4-BE49-F238E27FC236}">
                <a16:creationId xmlns:a16="http://schemas.microsoft.com/office/drawing/2014/main" id="{8A543FB6-EF88-2D4A-A7BE-1ED314FD2C5C}"/>
              </a:ext>
            </a:extLst>
          </p:cNvPr>
          <p:cNvSpPr/>
          <p:nvPr/>
        </p:nvSpPr>
        <p:spPr>
          <a:xfrm>
            <a:off x="11646310" y="1752600"/>
            <a:ext cx="533400" cy="609600"/>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a:extLst>
              <a:ext uri="{FF2B5EF4-FFF2-40B4-BE49-F238E27FC236}">
                <a16:creationId xmlns:a16="http://schemas.microsoft.com/office/drawing/2014/main" id="{391BA63F-17D5-4644-862B-8CD3721A6FCF}"/>
              </a:ext>
            </a:extLst>
          </p:cNvPr>
          <p:cNvSpPr/>
          <p:nvPr/>
        </p:nvSpPr>
        <p:spPr>
          <a:xfrm rot="1794194">
            <a:off x="11012021" y="1640684"/>
            <a:ext cx="677658" cy="228600"/>
          </a:xfrm>
          <a:prstGeom prst="rightArrow">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325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D22D06-8E37-C149-9B67-3C555E5C01B3}"/>
              </a:ext>
            </a:extLst>
          </p:cNvPr>
          <p:cNvSpPr/>
          <p:nvPr/>
        </p:nvSpPr>
        <p:spPr>
          <a:xfrm>
            <a:off x="6477000" y="5943602"/>
            <a:ext cx="5029200" cy="338554"/>
          </a:xfrm>
          <a:prstGeom prst="rect">
            <a:avLst/>
          </a:prstGeom>
        </p:spPr>
        <p:txBody>
          <a:bodyPr wrap="square">
            <a:spAutoFit/>
          </a:bodyPr>
          <a:lstStyle/>
          <a:p>
            <a:pPr defTabSz="1219140"/>
            <a:r>
              <a:rPr lang="en-US" sz="800" dirty="0">
                <a:solidFill>
                  <a:srgbClr val="12284C"/>
                </a:solidFill>
                <a:latin typeface="Open Sans Light"/>
              </a:rPr>
              <a:t>SOURCE: U.S. Department of Education, Institute of Education Sciences, National Center for Education Statistics, National Assessment of Educational Progress (NAEP), 2017 Mathematics Assessment. </a:t>
            </a:r>
          </a:p>
        </p:txBody>
      </p:sp>
      <p:pic>
        <p:nvPicPr>
          <p:cNvPr id="4" name="Picture 3" descr="A picture containing screenshot&#10;&#10;Description automatically generated">
            <a:extLst>
              <a:ext uri="{FF2B5EF4-FFF2-40B4-BE49-F238E27FC236}">
                <a16:creationId xmlns:a16="http://schemas.microsoft.com/office/drawing/2014/main" id="{7F8C8BA3-B1D9-014D-9431-C8FBD7317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 y="2"/>
            <a:ext cx="12158472" cy="5943600"/>
          </a:xfrm>
          <a:prstGeom prst="rect">
            <a:avLst/>
          </a:prstGeom>
        </p:spPr>
      </p:pic>
      <p:sp>
        <p:nvSpPr>
          <p:cNvPr id="5" name="Oval 4">
            <a:extLst>
              <a:ext uri="{FF2B5EF4-FFF2-40B4-BE49-F238E27FC236}">
                <a16:creationId xmlns:a16="http://schemas.microsoft.com/office/drawing/2014/main" id="{25EB9502-3120-7F48-A351-F8AA11EF6114}"/>
              </a:ext>
            </a:extLst>
          </p:cNvPr>
          <p:cNvSpPr/>
          <p:nvPr/>
        </p:nvSpPr>
        <p:spPr>
          <a:xfrm>
            <a:off x="11625072" y="1066800"/>
            <a:ext cx="533400" cy="609600"/>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Arrow 5">
            <a:extLst>
              <a:ext uri="{FF2B5EF4-FFF2-40B4-BE49-F238E27FC236}">
                <a16:creationId xmlns:a16="http://schemas.microsoft.com/office/drawing/2014/main" id="{7B298808-844E-5748-91B8-53F3742817BB}"/>
              </a:ext>
            </a:extLst>
          </p:cNvPr>
          <p:cNvSpPr/>
          <p:nvPr/>
        </p:nvSpPr>
        <p:spPr>
          <a:xfrm rot="1794194">
            <a:off x="10984675" y="952498"/>
            <a:ext cx="677658" cy="228600"/>
          </a:xfrm>
          <a:prstGeom prst="rightArrow">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38616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1D4CDB-9586-0D40-BF3B-BFD865F8E2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09" b="52002"/>
          <a:stretch/>
        </p:blipFill>
        <p:spPr>
          <a:xfrm>
            <a:off x="-1" y="46534"/>
            <a:ext cx="12192001" cy="5840063"/>
          </a:xfrm>
          <a:prstGeom prst="rect">
            <a:avLst/>
          </a:prstGeom>
        </p:spPr>
      </p:pic>
      <p:pic>
        <p:nvPicPr>
          <p:cNvPr id="3" name="Picture 2">
            <a:extLst>
              <a:ext uri="{FF2B5EF4-FFF2-40B4-BE49-F238E27FC236}">
                <a16:creationId xmlns:a16="http://schemas.microsoft.com/office/drawing/2014/main" id="{84788A8B-E8B1-364F-AF09-DE57836CCF82}"/>
              </a:ext>
            </a:extLst>
          </p:cNvPr>
          <p:cNvPicPr>
            <a:picLocks noChangeAspect="1"/>
          </p:cNvPicPr>
          <p:nvPr/>
        </p:nvPicPr>
        <p:blipFill>
          <a:blip r:embed="rId4"/>
          <a:stretch>
            <a:fillRect/>
          </a:stretch>
        </p:blipFill>
        <p:spPr>
          <a:xfrm>
            <a:off x="0" y="0"/>
            <a:ext cx="12192000" cy="6858000"/>
          </a:xfrm>
          <a:prstGeom prst="rect">
            <a:avLst/>
          </a:prstGeom>
        </p:spPr>
      </p:pic>
      <p:sp>
        <p:nvSpPr>
          <p:cNvPr id="4" name="Oval 3">
            <a:extLst>
              <a:ext uri="{FF2B5EF4-FFF2-40B4-BE49-F238E27FC236}">
                <a16:creationId xmlns:a16="http://schemas.microsoft.com/office/drawing/2014/main" id="{7C135C7C-3469-3041-B3B8-FAC28B92A47E}"/>
              </a:ext>
            </a:extLst>
          </p:cNvPr>
          <p:cNvSpPr/>
          <p:nvPr/>
        </p:nvSpPr>
        <p:spPr>
          <a:xfrm>
            <a:off x="4800600" y="2895600"/>
            <a:ext cx="2209800" cy="304800"/>
          </a:xfrm>
          <a:prstGeom prst="ellipse">
            <a:avLst/>
          </a:prstGeom>
          <a:solidFill>
            <a:schemeClr val="accent3">
              <a:alpha val="14000"/>
            </a:schemeClr>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02939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59389D-A9D8-8C47-9AC6-A7F0E62FB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152400"/>
            <a:ext cx="4114800" cy="1042208"/>
          </a:xfrm>
          <a:prstGeom prst="rect">
            <a:avLst/>
          </a:prstGeom>
        </p:spPr>
      </p:pic>
      <p:sp>
        <p:nvSpPr>
          <p:cNvPr id="14" name="TextBox 13">
            <a:extLst>
              <a:ext uri="{FF2B5EF4-FFF2-40B4-BE49-F238E27FC236}">
                <a16:creationId xmlns:a16="http://schemas.microsoft.com/office/drawing/2014/main" id="{4487E470-BCDC-8A42-A112-A76E9681B517}"/>
              </a:ext>
            </a:extLst>
          </p:cNvPr>
          <p:cNvSpPr txBox="1"/>
          <p:nvPr/>
        </p:nvSpPr>
        <p:spPr>
          <a:xfrm>
            <a:off x="2971800" y="1447800"/>
            <a:ext cx="6858000" cy="1384995"/>
          </a:xfrm>
          <a:prstGeom prst="rect">
            <a:avLst/>
          </a:prstGeom>
          <a:noFill/>
        </p:spPr>
        <p:txBody>
          <a:bodyPr wrap="square" rtlCol="0">
            <a:spAutoFit/>
          </a:bodyPr>
          <a:lstStyle/>
          <a:p>
            <a:r>
              <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PROVEN PRACTICE #1: </a:t>
            </a:r>
          </a:p>
          <a:p>
            <a:r>
              <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Provide rigorous instruction in government, history, law, and democracy.</a:t>
            </a:r>
          </a:p>
        </p:txBody>
      </p:sp>
      <p:sp>
        <p:nvSpPr>
          <p:cNvPr id="15" name="TextBox 14">
            <a:extLst>
              <a:ext uri="{FF2B5EF4-FFF2-40B4-BE49-F238E27FC236}">
                <a16:creationId xmlns:a16="http://schemas.microsoft.com/office/drawing/2014/main" id="{0626100B-4DE7-7042-811D-82EAB9B7F59D}"/>
              </a:ext>
            </a:extLst>
          </p:cNvPr>
          <p:cNvSpPr txBox="1"/>
          <p:nvPr/>
        </p:nvSpPr>
        <p:spPr>
          <a:xfrm>
            <a:off x="2895600" y="3200400"/>
            <a:ext cx="6934200" cy="2677656"/>
          </a:xfrm>
          <a:prstGeom prst="rect">
            <a:avLst/>
          </a:prstGeom>
          <a:noFill/>
        </p:spPr>
        <p:txBody>
          <a:bodyPr wrap="square" rtlCol="0">
            <a:spAutoFit/>
          </a:bodyPr>
          <a:lstStyle/>
          <a:p>
            <a:r>
              <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PROVEN PRACTICE #2:</a:t>
            </a:r>
            <a:br>
              <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br>
            <a:r>
              <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Incorporate discussion of current local, national, and international issues and events in the classroom, particularly those that young people view as important to their lives.</a:t>
            </a:r>
          </a:p>
        </p:txBody>
      </p:sp>
    </p:spTree>
    <p:extLst>
      <p:ext uri="{BB962C8B-B14F-4D97-AF65-F5344CB8AC3E}">
        <p14:creationId xmlns:p14="http://schemas.microsoft.com/office/powerpoint/2010/main" val="2406856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30FF89-757D-5441-9110-3B4EB5A78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152400"/>
            <a:ext cx="4114800" cy="1042208"/>
          </a:xfrm>
          <a:prstGeom prst="rect">
            <a:avLst/>
          </a:prstGeom>
        </p:spPr>
      </p:pic>
      <p:sp>
        <p:nvSpPr>
          <p:cNvPr id="5" name="TextBox 4">
            <a:extLst>
              <a:ext uri="{FF2B5EF4-FFF2-40B4-BE49-F238E27FC236}">
                <a16:creationId xmlns:a16="http://schemas.microsoft.com/office/drawing/2014/main" id="{7D877B66-820E-F943-9D97-41DA4EE9F5C0}"/>
              </a:ext>
            </a:extLst>
          </p:cNvPr>
          <p:cNvSpPr txBox="1"/>
          <p:nvPr/>
        </p:nvSpPr>
        <p:spPr>
          <a:xfrm>
            <a:off x="2895600" y="1874728"/>
            <a:ext cx="6934200" cy="3108543"/>
          </a:xfrm>
          <a:prstGeom prst="rect">
            <a:avLst/>
          </a:prstGeom>
          <a:noFill/>
        </p:spPr>
        <p:txBody>
          <a:bodyPr wrap="square" rtlCol="0">
            <a:spAutoFit/>
          </a:bodyPr>
          <a:lstStyle/>
          <a:p>
            <a:r>
              <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PROVEN PRACTICE #3:</a:t>
            </a:r>
            <a:br>
              <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br>
            <a:r>
              <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Design and implement programs that provide students with opportunities to apply what they learn through performing community service that is linked to the formal curriculum and</a:t>
            </a:r>
            <a:br>
              <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br>
            <a:r>
              <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classroom instruction.</a:t>
            </a:r>
          </a:p>
        </p:txBody>
      </p:sp>
    </p:spTree>
    <p:extLst>
      <p:ext uri="{BB962C8B-B14F-4D97-AF65-F5344CB8AC3E}">
        <p14:creationId xmlns:p14="http://schemas.microsoft.com/office/powerpoint/2010/main" val="1693427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30FF89-757D-5441-9110-3B4EB5A78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152400"/>
            <a:ext cx="4114800" cy="1042208"/>
          </a:xfrm>
          <a:prstGeom prst="rect">
            <a:avLst/>
          </a:prstGeom>
        </p:spPr>
      </p:pic>
      <p:sp>
        <p:nvSpPr>
          <p:cNvPr id="3" name="TextBox 2">
            <a:extLst>
              <a:ext uri="{FF2B5EF4-FFF2-40B4-BE49-F238E27FC236}">
                <a16:creationId xmlns:a16="http://schemas.microsoft.com/office/drawing/2014/main" id="{823816F5-7449-2E40-8F78-BE8EA39A2DA1}"/>
              </a:ext>
            </a:extLst>
          </p:cNvPr>
          <p:cNvSpPr txBox="1"/>
          <p:nvPr/>
        </p:nvSpPr>
        <p:spPr>
          <a:xfrm>
            <a:off x="2895600" y="1874728"/>
            <a:ext cx="6934200" cy="1815882"/>
          </a:xfrm>
          <a:prstGeom prst="rect">
            <a:avLst/>
          </a:prstGeom>
          <a:noFill/>
        </p:spPr>
        <p:txBody>
          <a:bodyPr wrap="square" rtlCol="0">
            <a:spAutoFit/>
          </a:bodyPr>
          <a:lstStyle/>
          <a:p>
            <a:r>
              <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PROVEN PRACTICE #4:</a:t>
            </a:r>
            <a:br>
              <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br>
            <a:r>
              <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Offer extracurricular activities that provide opportunities for young people to get involved in their schools or communities.</a:t>
            </a:r>
          </a:p>
        </p:txBody>
      </p:sp>
      <p:sp>
        <p:nvSpPr>
          <p:cNvPr id="5" name="TextBox 4">
            <a:extLst>
              <a:ext uri="{FF2B5EF4-FFF2-40B4-BE49-F238E27FC236}">
                <a16:creationId xmlns:a16="http://schemas.microsoft.com/office/drawing/2014/main" id="{AA2BCD75-9B68-A243-B7E4-CF02BD3C5954}"/>
              </a:ext>
            </a:extLst>
          </p:cNvPr>
          <p:cNvSpPr txBox="1"/>
          <p:nvPr/>
        </p:nvSpPr>
        <p:spPr>
          <a:xfrm>
            <a:off x="2895600" y="3886200"/>
            <a:ext cx="6934200" cy="1384995"/>
          </a:xfrm>
          <a:prstGeom prst="rect">
            <a:avLst/>
          </a:prstGeom>
          <a:noFill/>
        </p:spPr>
        <p:txBody>
          <a:bodyPr wrap="square" rtlCol="0">
            <a:spAutoFit/>
          </a:bodyPr>
          <a:lstStyle/>
          <a:p>
            <a:r>
              <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PROVEN PRACTICE #5:</a:t>
            </a:r>
            <a:br>
              <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br>
            <a:r>
              <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Encourage student participation in school governance.</a:t>
            </a:r>
          </a:p>
        </p:txBody>
      </p:sp>
    </p:spTree>
    <p:extLst>
      <p:ext uri="{BB962C8B-B14F-4D97-AF65-F5344CB8AC3E}">
        <p14:creationId xmlns:p14="http://schemas.microsoft.com/office/powerpoint/2010/main" val="1157972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30FF89-757D-5441-9110-3B4EB5A78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152400"/>
            <a:ext cx="4114800" cy="1042208"/>
          </a:xfrm>
          <a:prstGeom prst="rect">
            <a:avLst/>
          </a:prstGeom>
        </p:spPr>
      </p:pic>
      <p:sp>
        <p:nvSpPr>
          <p:cNvPr id="2" name="Rectangle 1">
            <a:extLst>
              <a:ext uri="{FF2B5EF4-FFF2-40B4-BE49-F238E27FC236}">
                <a16:creationId xmlns:a16="http://schemas.microsoft.com/office/drawing/2014/main" id="{DDA879DA-979D-7743-BDF5-2703F056EBE2}"/>
              </a:ext>
            </a:extLst>
          </p:cNvPr>
          <p:cNvSpPr/>
          <p:nvPr/>
        </p:nvSpPr>
        <p:spPr>
          <a:xfrm>
            <a:off x="3048000" y="2362200"/>
            <a:ext cx="6096000" cy="1815882"/>
          </a:xfrm>
          <a:prstGeom prst="rect">
            <a:avLst/>
          </a:prstGeom>
        </p:spPr>
        <p:txBody>
          <a:bodyPr>
            <a:spAutoFit/>
          </a:bodyPr>
          <a:lstStyle/>
          <a:p>
            <a:r>
              <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PROVEN PRACTICE #6:</a:t>
            </a:r>
            <a:br>
              <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br>
            <a:r>
              <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Encourage students’ participation in simulations of democratic processes and procedures.</a:t>
            </a:r>
          </a:p>
        </p:txBody>
      </p:sp>
    </p:spTree>
    <p:extLst>
      <p:ext uri="{BB962C8B-B14F-4D97-AF65-F5344CB8AC3E}">
        <p14:creationId xmlns:p14="http://schemas.microsoft.com/office/powerpoint/2010/main" val="1999507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1D4CDB-9586-0D40-BF3B-BFD865F8E2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09" b="52002"/>
          <a:stretch/>
        </p:blipFill>
        <p:spPr>
          <a:xfrm>
            <a:off x="-1" y="46534"/>
            <a:ext cx="12192001" cy="5840063"/>
          </a:xfrm>
          <a:prstGeom prst="rect">
            <a:avLst/>
          </a:prstGeom>
        </p:spPr>
      </p:pic>
      <p:pic>
        <p:nvPicPr>
          <p:cNvPr id="3" name="Picture 2">
            <a:extLst>
              <a:ext uri="{FF2B5EF4-FFF2-40B4-BE49-F238E27FC236}">
                <a16:creationId xmlns:a16="http://schemas.microsoft.com/office/drawing/2014/main" id="{84788A8B-E8B1-364F-AF09-DE57836CCF82}"/>
              </a:ext>
            </a:extLst>
          </p:cNvPr>
          <p:cNvPicPr>
            <a:picLocks noChangeAspect="1"/>
          </p:cNvPicPr>
          <p:nvPr/>
        </p:nvPicPr>
        <p:blipFill>
          <a:blip r:embed="rId4"/>
          <a:stretch>
            <a:fillRect/>
          </a:stretch>
        </p:blipFill>
        <p:spPr>
          <a:xfrm>
            <a:off x="0" y="0"/>
            <a:ext cx="12192000" cy="6858000"/>
          </a:xfrm>
          <a:prstGeom prst="rect">
            <a:avLst/>
          </a:prstGeom>
        </p:spPr>
      </p:pic>
      <p:sp>
        <p:nvSpPr>
          <p:cNvPr id="4" name="Oval 3">
            <a:extLst>
              <a:ext uri="{FF2B5EF4-FFF2-40B4-BE49-F238E27FC236}">
                <a16:creationId xmlns:a16="http://schemas.microsoft.com/office/drawing/2014/main" id="{74F1C341-C485-114A-A99E-EF7CFEE9DF04}"/>
              </a:ext>
            </a:extLst>
          </p:cNvPr>
          <p:cNvSpPr/>
          <p:nvPr/>
        </p:nvSpPr>
        <p:spPr>
          <a:xfrm>
            <a:off x="838200" y="4343400"/>
            <a:ext cx="2286000" cy="1143000"/>
          </a:xfrm>
          <a:prstGeom prst="ellipse">
            <a:avLst/>
          </a:prstGeom>
          <a:solidFill>
            <a:schemeClr val="accent1">
              <a:alpha val="14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707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15B8F850-59AF-EA48-85B7-944ED02086B7}"/>
              </a:ext>
            </a:extLst>
          </p:cNvPr>
          <p:cNvSpPr txBox="1">
            <a:spLocks/>
          </p:cNvSpPr>
          <p:nvPr/>
        </p:nvSpPr>
        <p:spPr>
          <a:xfrm>
            <a:off x="4953000" y="1212440"/>
            <a:ext cx="5715000" cy="4514850"/>
          </a:xfrm>
          <a:prstGeom prst="rect">
            <a:avLst/>
          </a:prstGeom>
        </p:spPr>
        <p:txBody>
          <a:bodyPr>
            <a:normAutofit fontScale="55000" lnSpcReduction="20000"/>
          </a:bodyPr>
          <a:lstStyle>
            <a:lvl1pPr marL="243834" indent="-243834" algn="l" defTabSz="1219170" rtl="0" eaLnBrk="1" latinLnBrk="0" hangingPunct="1">
              <a:spcBef>
                <a:spcPct val="20000"/>
              </a:spcBef>
              <a:buClr>
                <a:schemeClr val="bg2"/>
              </a:buClr>
              <a:buSzPct val="120000"/>
              <a:buFont typeface="Arial" panose="020B0604020202020204" pitchFamily="34" charset="0"/>
              <a:buChar char="•"/>
              <a:defRPr sz="3200" kern="1200">
                <a:solidFill>
                  <a:schemeClr val="tx1"/>
                </a:solidFill>
                <a:latin typeface="+mn-lt"/>
                <a:ea typeface="+mn-ea"/>
                <a:cs typeface="+mn-cs"/>
              </a:defRPr>
            </a:lvl1pPr>
            <a:lvl2pPr marL="990575" indent="-380990" algn="l" defTabSz="1219170" rtl="0" eaLnBrk="1" latinLnBrk="0" hangingPunct="1">
              <a:spcBef>
                <a:spcPct val="20000"/>
              </a:spcBef>
              <a:buClr>
                <a:schemeClr val="tx2">
                  <a:lumMod val="50000"/>
                  <a:lumOff val="50000"/>
                </a:schemeClr>
              </a:buClr>
              <a:buSzPct val="110000"/>
              <a:buFont typeface="Arial" panose="020B0604020202020204" pitchFamily="34" charset="0"/>
              <a:buChar char="•"/>
              <a:defRPr sz="2667" kern="1200">
                <a:solidFill>
                  <a:schemeClr val="tx1"/>
                </a:solidFill>
                <a:latin typeface="+mn-lt"/>
                <a:ea typeface="+mn-ea"/>
                <a:cs typeface="+mn-cs"/>
              </a:defRPr>
            </a:lvl2pPr>
            <a:lvl3pPr marL="1600160" indent="-380990" algn="l" defTabSz="1219170" rtl="0" eaLnBrk="1" latinLnBrk="0" hangingPunct="1">
              <a:spcBef>
                <a:spcPct val="20000"/>
              </a:spcBef>
              <a:buClr>
                <a:schemeClr val="accent1"/>
              </a:buClr>
              <a:buFont typeface="Arial" panose="020B0604020202020204" pitchFamily="34" charset="0"/>
              <a:buChar char="•"/>
              <a:defRPr sz="2400" kern="1200">
                <a:solidFill>
                  <a:schemeClr val="tx1"/>
                </a:solidFill>
                <a:latin typeface="+mn-lt"/>
                <a:ea typeface="+mn-ea"/>
                <a:cs typeface="+mn-cs"/>
              </a:defRPr>
            </a:lvl3pPr>
            <a:lvl4pPr marL="2133547" indent="-304792" algn="l" defTabSz="1219170" rtl="0" eaLnBrk="1" latinLnBrk="0" hangingPunct="1">
              <a:spcBef>
                <a:spcPct val="20000"/>
              </a:spcBef>
              <a:buClr>
                <a:schemeClr val="accent3"/>
              </a:buClr>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spcBef>
                <a:spcPct val="20000"/>
              </a:spcBef>
              <a:buClr>
                <a:schemeClr val="accent5">
                  <a:lumMod val="75000"/>
                </a:schemeClr>
              </a:buClr>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endParaRPr lang="en-US" dirty="0"/>
          </a:p>
          <a:p>
            <a:r>
              <a:rPr lang="en-US" sz="4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Knowing how to get along/work with people different from you;</a:t>
            </a:r>
          </a:p>
          <a:p>
            <a:r>
              <a:rPr lang="en-US" sz="4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Feeling confident in yourself;</a:t>
            </a:r>
          </a:p>
          <a:p>
            <a:r>
              <a:rPr lang="en-US" sz="4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Understanding other people's feelings/views;</a:t>
            </a:r>
          </a:p>
          <a:p>
            <a:r>
              <a:rPr lang="en-US" sz="4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Knowing how to solve disagreements in a positive way;</a:t>
            </a:r>
          </a:p>
          <a:p>
            <a:r>
              <a:rPr lang="en-US" sz="4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Understanding your own emotions and why you feel different emotions;</a:t>
            </a:r>
          </a:p>
          <a:p>
            <a:r>
              <a:rPr lang="en-US" sz="4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Dealing with difficult situations in your life; and</a:t>
            </a:r>
          </a:p>
          <a:p>
            <a:r>
              <a:rPr lang="en-US" sz="4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Knowing how to deal with stress.</a:t>
            </a:r>
          </a:p>
        </p:txBody>
      </p:sp>
      <p:sp>
        <p:nvSpPr>
          <p:cNvPr id="4" name="Title 1">
            <a:extLst>
              <a:ext uri="{FF2B5EF4-FFF2-40B4-BE49-F238E27FC236}">
                <a16:creationId xmlns:a16="http://schemas.microsoft.com/office/drawing/2014/main" id="{D8C4B55B-E28B-6E45-B5F5-F3D8C82D1446}"/>
              </a:ext>
            </a:extLst>
          </p:cNvPr>
          <p:cNvSpPr>
            <a:spLocks noGrp="1"/>
          </p:cNvSpPr>
          <p:nvPr>
            <p:ph type="title"/>
          </p:nvPr>
        </p:nvSpPr>
        <p:spPr>
          <a:xfrm>
            <a:off x="1295400" y="76200"/>
            <a:ext cx="8229600" cy="765571"/>
          </a:xfrm>
        </p:spPr>
        <p:txBody>
          <a:bodyPr/>
          <a:lstStyle/>
          <a:p>
            <a:pPr algn="ctr"/>
            <a:r>
              <a:rPr lang="en-US" b="1" dirty="0">
                <a:latin typeface="Open Sans Light" panose="020B0306030504020204" pitchFamily="34" charset="0"/>
                <a:ea typeface="Open Sans Light" panose="020B0306030504020204" pitchFamily="34" charset="0"/>
                <a:cs typeface="Open Sans Light" panose="020B0306030504020204" pitchFamily="34" charset="0"/>
              </a:rPr>
              <a:t>Student Success Skills</a:t>
            </a:r>
          </a:p>
        </p:txBody>
      </p:sp>
      <p:sp>
        <p:nvSpPr>
          <p:cNvPr id="5" name="Content Placeholder 2">
            <a:extLst>
              <a:ext uri="{FF2B5EF4-FFF2-40B4-BE49-F238E27FC236}">
                <a16:creationId xmlns:a16="http://schemas.microsoft.com/office/drawing/2014/main" id="{A1AEF0CB-984D-7C47-850D-62AD51FEE5DA}"/>
              </a:ext>
            </a:extLst>
          </p:cNvPr>
          <p:cNvSpPr txBox="1">
            <a:spLocks/>
          </p:cNvSpPr>
          <p:nvPr/>
        </p:nvSpPr>
        <p:spPr>
          <a:xfrm>
            <a:off x="381000" y="1981200"/>
            <a:ext cx="4191000" cy="3733800"/>
          </a:xfrm>
          <a:prstGeom prst="rect">
            <a:avLst/>
          </a:prstGeom>
        </p:spPr>
        <p:txBody>
          <a:bodyPr>
            <a:normAutofit fontScale="62500" lnSpcReduction="20000"/>
          </a:bodyPr>
          <a:lstStyle>
            <a:lvl1pPr marL="243834" indent="-243834" algn="l" defTabSz="1219170" rtl="0" eaLnBrk="1" latinLnBrk="0" hangingPunct="1">
              <a:spcBef>
                <a:spcPct val="20000"/>
              </a:spcBef>
              <a:buClr>
                <a:schemeClr val="bg2"/>
              </a:buClr>
              <a:buSzPct val="120000"/>
              <a:buFont typeface="Arial" panose="020B0604020202020204" pitchFamily="34" charset="0"/>
              <a:buChar char="•"/>
              <a:defRPr sz="3200" kern="1200">
                <a:solidFill>
                  <a:schemeClr val="tx1"/>
                </a:solidFill>
                <a:latin typeface="+mn-lt"/>
                <a:ea typeface="+mn-ea"/>
                <a:cs typeface="+mn-cs"/>
              </a:defRPr>
            </a:lvl1pPr>
            <a:lvl2pPr marL="990575" indent="-380990" algn="l" defTabSz="1219170" rtl="0" eaLnBrk="1" latinLnBrk="0" hangingPunct="1">
              <a:spcBef>
                <a:spcPct val="20000"/>
              </a:spcBef>
              <a:buClr>
                <a:schemeClr val="tx2">
                  <a:lumMod val="50000"/>
                  <a:lumOff val="50000"/>
                </a:schemeClr>
              </a:buClr>
              <a:buSzPct val="110000"/>
              <a:buFont typeface="Arial" panose="020B0604020202020204" pitchFamily="34" charset="0"/>
              <a:buChar char="•"/>
              <a:defRPr sz="2667" kern="1200">
                <a:solidFill>
                  <a:schemeClr val="tx1"/>
                </a:solidFill>
                <a:latin typeface="+mn-lt"/>
                <a:ea typeface="+mn-ea"/>
                <a:cs typeface="+mn-cs"/>
              </a:defRPr>
            </a:lvl2pPr>
            <a:lvl3pPr marL="1600160" indent="-380990" algn="l" defTabSz="1219170" rtl="0" eaLnBrk="1" latinLnBrk="0" hangingPunct="1">
              <a:spcBef>
                <a:spcPct val="20000"/>
              </a:spcBef>
              <a:buClr>
                <a:schemeClr val="accent1"/>
              </a:buClr>
              <a:buFont typeface="Arial" panose="020B0604020202020204" pitchFamily="34" charset="0"/>
              <a:buChar char="•"/>
              <a:defRPr sz="2400" kern="1200">
                <a:solidFill>
                  <a:schemeClr val="tx1"/>
                </a:solidFill>
                <a:latin typeface="+mn-lt"/>
                <a:ea typeface="+mn-ea"/>
                <a:cs typeface="+mn-cs"/>
              </a:defRPr>
            </a:lvl3pPr>
            <a:lvl4pPr marL="2133547" indent="-304792" algn="l" defTabSz="1219170" rtl="0" eaLnBrk="1" latinLnBrk="0" hangingPunct="1">
              <a:spcBef>
                <a:spcPct val="20000"/>
              </a:spcBef>
              <a:buClr>
                <a:schemeClr val="accent3"/>
              </a:buClr>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spcBef>
                <a:spcPct val="20000"/>
              </a:spcBef>
              <a:buClr>
                <a:schemeClr val="accent5">
                  <a:lumMod val="75000"/>
                </a:schemeClr>
              </a:buClr>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Font typeface="Arial" panose="020B0604020202020204" pitchFamily="34" charset="0"/>
              <a:buNone/>
            </a:pPr>
            <a:r>
              <a:rPr lang="en-US" sz="4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Just 36 percent of current students said their high school had done a "great" or "pretty good" job of addressing at least six of seven  key social-emotional concepts.</a:t>
            </a:r>
          </a:p>
          <a:p>
            <a:pPr marL="0" indent="0">
              <a:buFont typeface="Arial" panose="020B0604020202020204" pitchFamily="34" charset="0"/>
              <a:buNone/>
            </a:pPr>
            <a:endParaRPr lang="en-US" sz="2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marL="0" indent="0">
              <a:buNone/>
            </a:pPr>
            <a:r>
              <a:rPr lang="en-US" sz="1900" dirty="0"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www.casel.org</a:t>
            </a:r>
            <a:r>
              <a:rPr lang="en-US" sz="19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/respected</a:t>
            </a:r>
          </a:p>
          <a:p>
            <a:pPr marL="0" indent="0">
              <a:buFont typeface="Arial" panose="020B0604020202020204" pitchFamily="34" charset="0"/>
              <a:buNone/>
            </a:pPr>
            <a:endParaRPr lang="en-US" sz="435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193429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C5EB8-A99B-8941-90A8-C75DD8F429BA}"/>
              </a:ext>
            </a:extLst>
          </p:cNvPr>
          <p:cNvSpPr txBox="1">
            <a:spLocks/>
          </p:cNvSpPr>
          <p:nvPr/>
        </p:nvSpPr>
        <p:spPr>
          <a:xfrm>
            <a:off x="0" y="11723"/>
            <a:ext cx="12192000" cy="1226695"/>
          </a:xfrm>
          <a:prstGeom prst="rect">
            <a:avLst/>
          </a:prstGeom>
        </p:spPr>
        <p:txBody>
          <a:bodyPr>
            <a:normAutofit/>
          </a:bodyPr>
          <a:lstStyle>
            <a:lvl1pPr algn="l" rtl="0" eaLnBrk="0" fontAlgn="base" hangingPunct="0">
              <a:lnSpc>
                <a:spcPct val="90000"/>
              </a:lnSpc>
              <a:spcBef>
                <a:spcPct val="0"/>
              </a:spcBef>
              <a:spcAft>
                <a:spcPct val="0"/>
              </a:spcAft>
              <a:defRPr sz="3300" kern="1200">
                <a:solidFill>
                  <a:srgbClr val="11284B"/>
                </a:solidFill>
                <a:latin typeface="Arial Black" panose="020B0A04020102020204" pitchFamily="34" charset="0"/>
                <a:ea typeface="+mj-ea"/>
                <a:cs typeface="+mj-cs"/>
              </a:defRPr>
            </a:lvl1pPr>
            <a:lvl2pPr algn="l" rtl="0" eaLnBrk="0" fontAlgn="base" hangingPunct="0">
              <a:lnSpc>
                <a:spcPct val="90000"/>
              </a:lnSpc>
              <a:spcBef>
                <a:spcPct val="0"/>
              </a:spcBef>
              <a:spcAft>
                <a:spcPct val="0"/>
              </a:spcAft>
              <a:defRPr sz="3300">
                <a:solidFill>
                  <a:srgbClr val="11284B"/>
                </a:solidFill>
                <a:latin typeface="Arial Black" panose="020B0A04020102020204" pitchFamily="34" charset="0"/>
              </a:defRPr>
            </a:lvl2pPr>
            <a:lvl3pPr algn="l" rtl="0" eaLnBrk="0" fontAlgn="base" hangingPunct="0">
              <a:lnSpc>
                <a:spcPct val="90000"/>
              </a:lnSpc>
              <a:spcBef>
                <a:spcPct val="0"/>
              </a:spcBef>
              <a:spcAft>
                <a:spcPct val="0"/>
              </a:spcAft>
              <a:defRPr sz="3300">
                <a:solidFill>
                  <a:srgbClr val="11284B"/>
                </a:solidFill>
                <a:latin typeface="Arial Black" panose="020B0A04020102020204" pitchFamily="34" charset="0"/>
              </a:defRPr>
            </a:lvl3pPr>
            <a:lvl4pPr algn="l" rtl="0" eaLnBrk="0" fontAlgn="base" hangingPunct="0">
              <a:lnSpc>
                <a:spcPct val="90000"/>
              </a:lnSpc>
              <a:spcBef>
                <a:spcPct val="0"/>
              </a:spcBef>
              <a:spcAft>
                <a:spcPct val="0"/>
              </a:spcAft>
              <a:defRPr sz="3300">
                <a:solidFill>
                  <a:srgbClr val="11284B"/>
                </a:solidFill>
                <a:latin typeface="Arial Black" panose="020B0A04020102020204" pitchFamily="34" charset="0"/>
              </a:defRPr>
            </a:lvl4pPr>
            <a:lvl5pPr algn="l" rtl="0" eaLnBrk="0" fontAlgn="base" hangingPunct="0">
              <a:lnSpc>
                <a:spcPct val="90000"/>
              </a:lnSpc>
              <a:spcBef>
                <a:spcPct val="0"/>
              </a:spcBef>
              <a:spcAft>
                <a:spcPct val="0"/>
              </a:spcAft>
              <a:defRPr sz="3300">
                <a:solidFill>
                  <a:srgbClr val="11284B"/>
                </a:solidFill>
                <a:latin typeface="Arial Black" panose="020B0A04020102020204" pitchFamily="34" charset="0"/>
              </a:defRPr>
            </a:lvl5pPr>
            <a:lvl6pPr marL="342900" algn="l" rtl="0" fontAlgn="base">
              <a:lnSpc>
                <a:spcPct val="90000"/>
              </a:lnSpc>
              <a:spcBef>
                <a:spcPct val="0"/>
              </a:spcBef>
              <a:spcAft>
                <a:spcPct val="0"/>
              </a:spcAft>
              <a:defRPr sz="3300">
                <a:solidFill>
                  <a:srgbClr val="11284B"/>
                </a:solidFill>
                <a:latin typeface="Arial Black" panose="020B0A04020102020204" pitchFamily="34" charset="0"/>
              </a:defRPr>
            </a:lvl6pPr>
            <a:lvl7pPr marL="685800" algn="l" rtl="0" fontAlgn="base">
              <a:lnSpc>
                <a:spcPct val="90000"/>
              </a:lnSpc>
              <a:spcBef>
                <a:spcPct val="0"/>
              </a:spcBef>
              <a:spcAft>
                <a:spcPct val="0"/>
              </a:spcAft>
              <a:defRPr sz="3300">
                <a:solidFill>
                  <a:srgbClr val="11284B"/>
                </a:solidFill>
                <a:latin typeface="Arial Black" panose="020B0A04020102020204" pitchFamily="34" charset="0"/>
              </a:defRPr>
            </a:lvl7pPr>
            <a:lvl8pPr marL="1028700" algn="l" rtl="0" fontAlgn="base">
              <a:lnSpc>
                <a:spcPct val="90000"/>
              </a:lnSpc>
              <a:spcBef>
                <a:spcPct val="0"/>
              </a:spcBef>
              <a:spcAft>
                <a:spcPct val="0"/>
              </a:spcAft>
              <a:defRPr sz="3300">
                <a:solidFill>
                  <a:srgbClr val="11284B"/>
                </a:solidFill>
                <a:latin typeface="Arial Black" panose="020B0A04020102020204" pitchFamily="34" charset="0"/>
              </a:defRPr>
            </a:lvl8pPr>
            <a:lvl9pPr marL="1371600" algn="l" rtl="0" fontAlgn="base">
              <a:lnSpc>
                <a:spcPct val="90000"/>
              </a:lnSpc>
              <a:spcBef>
                <a:spcPct val="0"/>
              </a:spcBef>
              <a:spcAft>
                <a:spcPct val="0"/>
              </a:spcAft>
              <a:defRPr sz="3300">
                <a:solidFill>
                  <a:srgbClr val="11284B"/>
                </a:solidFill>
                <a:latin typeface="Arial Black" panose="020B0A04020102020204" pitchFamily="34" charset="0"/>
              </a:defRPr>
            </a:lvl9pPr>
          </a:lstStyle>
          <a:p>
            <a:pPr marL="0" marR="0" lvl="0" indent="0" algn="ctr" defTabSz="1219170" rtl="0" eaLnBrk="0" fontAlgn="base" latinLnBrk="0" hangingPunct="0">
              <a:lnSpc>
                <a:spcPct val="9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12284C"/>
                </a:solidFill>
                <a:effectLst/>
                <a:uLnTx/>
                <a:uFillTx/>
                <a:latin typeface="Open Sans Light"/>
                <a:ea typeface="+mj-ea"/>
                <a:cs typeface="+mj-cs"/>
              </a:rPr>
              <a:t>Highest Need Competencies</a:t>
            </a:r>
            <a:br>
              <a:rPr kumimoji="0" lang="en-US" sz="4000" b="1" i="0" u="none" strike="noStrike" kern="1200" cap="none" spc="0" normalizeH="0" baseline="0" noProof="0" dirty="0">
                <a:ln>
                  <a:noFill/>
                </a:ln>
                <a:solidFill>
                  <a:srgbClr val="12284C"/>
                </a:solidFill>
                <a:effectLst/>
                <a:uLnTx/>
                <a:uFillTx/>
                <a:latin typeface="Open Sans Light"/>
                <a:ea typeface="+mj-ea"/>
                <a:cs typeface="+mj-cs"/>
              </a:rPr>
            </a:br>
            <a:r>
              <a:rPr kumimoji="0" lang="en-US" sz="4000" b="1" i="0" u="none" strike="noStrike" kern="1200" cap="none" spc="0" normalizeH="0" baseline="0" noProof="0" dirty="0">
                <a:ln>
                  <a:noFill/>
                </a:ln>
                <a:solidFill>
                  <a:srgbClr val="12284C"/>
                </a:solidFill>
                <a:effectLst/>
                <a:uLnTx/>
                <a:uFillTx/>
                <a:latin typeface="Open Sans Light"/>
                <a:ea typeface="+mj-ea"/>
                <a:cs typeface="+mj-cs"/>
              </a:rPr>
              <a:t>Identified by Over 7,800 Kansas Students</a:t>
            </a:r>
          </a:p>
        </p:txBody>
      </p:sp>
      <p:graphicFrame>
        <p:nvGraphicFramePr>
          <p:cNvPr id="3" name="Table 2">
            <a:extLst>
              <a:ext uri="{FF2B5EF4-FFF2-40B4-BE49-F238E27FC236}">
                <a16:creationId xmlns:a16="http://schemas.microsoft.com/office/drawing/2014/main" id="{E4105C9C-7392-F543-B678-F9639A4DCD8A}"/>
              </a:ext>
            </a:extLst>
          </p:cNvPr>
          <p:cNvGraphicFramePr>
            <a:graphicFrameLocks noGrp="1"/>
          </p:cNvGraphicFramePr>
          <p:nvPr/>
        </p:nvGraphicFramePr>
        <p:xfrm>
          <a:off x="170688" y="1143000"/>
          <a:ext cx="11850624" cy="4820996"/>
        </p:xfrm>
        <a:graphic>
          <a:graphicData uri="http://schemas.openxmlformats.org/drawingml/2006/table">
            <a:tbl>
              <a:tblPr firstRow="1" bandRow="1">
                <a:tableStyleId>{5C22544A-7EE6-4342-B048-85BDC9FD1C3A}</a:tableStyleId>
              </a:tblPr>
              <a:tblGrid>
                <a:gridCol w="1975104">
                  <a:extLst>
                    <a:ext uri="{9D8B030D-6E8A-4147-A177-3AD203B41FA5}">
                      <a16:colId xmlns:a16="http://schemas.microsoft.com/office/drawing/2014/main" val="2780083574"/>
                    </a:ext>
                  </a:extLst>
                </a:gridCol>
                <a:gridCol w="1975104">
                  <a:extLst>
                    <a:ext uri="{9D8B030D-6E8A-4147-A177-3AD203B41FA5}">
                      <a16:colId xmlns:a16="http://schemas.microsoft.com/office/drawing/2014/main" val="3179843793"/>
                    </a:ext>
                  </a:extLst>
                </a:gridCol>
                <a:gridCol w="1975104">
                  <a:extLst>
                    <a:ext uri="{9D8B030D-6E8A-4147-A177-3AD203B41FA5}">
                      <a16:colId xmlns:a16="http://schemas.microsoft.com/office/drawing/2014/main" val="3755253184"/>
                    </a:ext>
                  </a:extLst>
                </a:gridCol>
                <a:gridCol w="1975104">
                  <a:extLst>
                    <a:ext uri="{9D8B030D-6E8A-4147-A177-3AD203B41FA5}">
                      <a16:colId xmlns:a16="http://schemas.microsoft.com/office/drawing/2014/main" val="2368034932"/>
                    </a:ext>
                  </a:extLst>
                </a:gridCol>
                <a:gridCol w="1975104">
                  <a:extLst>
                    <a:ext uri="{9D8B030D-6E8A-4147-A177-3AD203B41FA5}">
                      <a16:colId xmlns:a16="http://schemas.microsoft.com/office/drawing/2014/main" val="866028925"/>
                    </a:ext>
                  </a:extLst>
                </a:gridCol>
                <a:gridCol w="1975104">
                  <a:extLst>
                    <a:ext uri="{9D8B030D-6E8A-4147-A177-3AD203B41FA5}">
                      <a16:colId xmlns:a16="http://schemas.microsoft.com/office/drawing/2014/main" val="3847138517"/>
                    </a:ext>
                  </a:extLst>
                </a:gridCol>
              </a:tblGrid>
              <a:tr h="1097280">
                <a:tc>
                  <a:txBody>
                    <a:bodyPr/>
                    <a:lstStyle/>
                    <a:p>
                      <a:pPr algn="ctr"/>
                      <a:r>
                        <a:rPr lang="en-US" sz="2100" b="0" dirty="0"/>
                        <a:t>Overall Rank by Highest Need</a:t>
                      </a:r>
                    </a:p>
                  </a:txBody>
                  <a:tcPr marL="121920" marR="121920" marT="60960" marB="60960" anchor="ctr"/>
                </a:tc>
                <a:tc>
                  <a:txBody>
                    <a:bodyPr/>
                    <a:lstStyle/>
                    <a:p>
                      <a:pPr algn="ctr"/>
                      <a:r>
                        <a:rPr lang="en-US" sz="2100" b="0" dirty="0"/>
                        <a:t>Males</a:t>
                      </a:r>
                    </a:p>
                  </a:txBody>
                  <a:tcPr marL="121920" marR="121920" marT="60960" marB="60960" anchor="ctr"/>
                </a:tc>
                <a:tc>
                  <a:txBody>
                    <a:bodyPr/>
                    <a:lstStyle/>
                    <a:p>
                      <a:pPr algn="ctr"/>
                      <a:r>
                        <a:rPr lang="en-US" sz="2100" b="0" dirty="0"/>
                        <a:t>Females</a:t>
                      </a:r>
                    </a:p>
                  </a:txBody>
                  <a:tcPr marL="121920" marR="121920" marT="60960" marB="60960" anchor="ctr"/>
                </a:tc>
                <a:tc>
                  <a:txBody>
                    <a:bodyPr/>
                    <a:lstStyle/>
                    <a:p>
                      <a:pPr algn="ctr"/>
                      <a:r>
                        <a:rPr lang="en-US" sz="2100" b="0" dirty="0"/>
                        <a:t>6</a:t>
                      </a:r>
                      <a:r>
                        <a:rPr lang="en-US" sz="2100" b="0" baseline="30000" dirty="0"/>
                        <a:t>th</a:t>
                      </a:r>
                      <a:r>
                        <a:rPr lang="en-US" sz="2100" b="0" dirty="0"/>
                        <a:t> Grade</a:t>
                      </a:r>
                    </a:p>
                  </a:txBody>
                  <a:tcPr marL="121920" marR="121920" marT="60960" marB="60960" anchor="ctr"/>
                </a:tc>
                <a:tc>
                  <a:txBody>
                    <a:bodyPr/>
                    <a:lstStyle/>
                    <a:p>
                      <a:pPr algn="ctr"/>
                      <a:r>
                        <a:rPr lang="en-US" sz="2100" b="0" dirty="0"/>
                        <a:t>9</a:t>
                      </a:r>
                      <a:r>
                        <a:rPr lang="en-US" sz="2100" b="0" baseline="30000" dirty="0"/>
                        <a:t>th</a:t>
                      </a:r>
                      <a:r>
                        <a:rPr lang="en-US" sz="2100" b="0" dirty="0"/>
                        <a:t> Grade</a:t>
                      </a:r>
                    </a:p>
                  </a:txBody>
                  <a:tcPr marL="121920" marR="121920" marT="60960" marB="60960" anchor="ctr"/>
                </a:tc>
                <a:tc>
                  <a:txBody>
                    <a:bodyPr/>
                    <a:lstStyle/>
                    <a:p>
                      <a:pPr algn="ctr"/>
                      <a:r>
                        <a:rPr lang="en-US" sz="2100" b="0" dirty="0"/>
                        <a:t>12</a:t>
                      </a:r>
                      <a:r>
                        <a:rPr lang="en-US" sz="2100" b="0" baseline="30000" dirty="0"/>
                        <a:t>th</a:t>
                      </a:r>
                      <a:r>
                        <a:rPr lang="en-US" sz="2100" b="0" dirty="0"/>
                        <a:t> Grade</a:t>
                      </a:r>
                    </a:p>
                  </a:txBody>
                  <a:tcPr marL="121920" marR="121920" marT="60960" marB="60960" anchor="ctr"/>
                </a:tc>
                <a:extLst>
                  <a:ext uri="{0D108BD9-81ED-4DB2-BD59-A6C34878D82A}">
                    <a16:rowId xmlns:a16="http://schemas.microsoft.com/office/drawing/2014/main" val="1383207594"/>
                  </a:ext>
                </a:extLst>
              </a:tr>
              <a:tr h="846240">
                <a:tc>
                  <a:txBody>
                    <a:bodyPr/>
                    <a:lstStyle/>
                    <a:p>
                      <a:pPr algn="ctr" fontAlgn="b"/>
                      <a:r>
                        <a:rPr lang="en-US" sz="1900" b="0" i="0" u="none" strike="noStrike" dirty="0">
                          <a:solidFill>
                            <a:srgbClr val="000000"/>
                          </a:solidFill>
                          <a:effectLst/>
                          <a:latin typeface="Calibri" panose="020F0502020204030204" pitchFamily="34" charset="0"/>
                        </a:rPr>
                        <a:t>Sustained Attention</a:t>
                      </a:r>
                    </a:p>
                    <a:p>
                      <a:pPr algn="ctr" fontAlgn="b"/>
                      <a:r>
                        <a:rPr lang="en-US" sz="1900" b="0" i="0" u="none" strike="noStrike" dirty="0">
                          <a:solidFill>
                            <a:srgbClr val="000000"/>
                          </a:solidFill>
                          <a:effectLst/>
                          <a:latin typeface="Calibri" panose="020F0502020204030204" pitchFamily="34" charset="0"/>
                        </a:rPr>
                        <a:t>Self-Regulation</a:t>
                      </a:r>
                    </a:p>
                  </a:txBody>
                  <a:tcPr marL="12700" marR="12700" marT="12700" marB="0" anchor="ctr">
                    <a:solidFill>
                      <a:schemeClr val="accent4">
                        <a:lumMod val="60000"/>
                        <a:lumOff val="4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Sustained Attention</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Self-Regulation</a:t>
                      </a:r>
                    </a:p>
                  </a:txBody>
                  <a:tcPr marL="12700" marR="12700" marT="12700" marB="0" anchor="ctr">
                    <a:solidFill>
                      <a:schemeClr val="accent4">
                        <a:lumMod val="60000"/>
                        <a:lumOff val="4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Sustained Attention</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Self-Regulation</a:t>
                      </a:r>
                    </a:p>
                  </a:txBody>
                  <a:tcPr marL="12700" marR="12700" marT="12700" marB="0" anchor="ctr">
                    <a:solidFill>
                      <a:schemeClr val="accent4">
                        <a:lumMod val="60000"/>
                        <a:lumOff val="4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Sustained Attention</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Self-Regulation</a:t>
                      </a:r>
                    </a:p>
                  </a:txBody>
                  <a:tcPr marL="12700" marR="12700" marT="12700" marB="0" anchor="ctr">
                    <a:solidFill>
                      <a:schemeClr val="accent4">
                        <a:lumMod val="60000"/>
                        <a:lumOff val="4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Sustained Attention</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Self-Regulation</a:t>
                      </a:r>
                    </a:p>
                  </a:txBody>
                  <a:tcPr marL="12700" marR="12700" marT="12700" marB="0" anchor="ctr">
                    <a:solidFill>
                      <a:schemeClr val="accent4">
                        <a:lumMod val="60000"/>
                        <a:lumOff val="4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Sustained Attention</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Self-Regulation</a:t>
                      </a:r>
                    </a:p>
                  </a:txBody>
                  <a:tcPr marL="12700" marR="12700" marT="12700" marB="0" anchor="ctr">
                    <a:solidFill>
                      <a:schemeClr val="accent4">
                        <a:lumMod val="60000"/>
                        <a:lumOff val="40000"/>
                      </a:schemeClr>
                    </a:solidFill>
                  </a:tcPr>
                </a:tc>
                <a:extLst>
                  <a:ext uri="{0D108BD9-81ED-4DB2-BD59-A6C34878D82A}">
                    <a16:rowId xmlns:a16="http://schemas.microsoft.com/office/drawing/2014/main" val="4084505958"/>
                  </a:ext>
                </a:extLst>
              </a:tr>
              <a:tr h="719369">
                <a:tc>
                  <a:txBody>
                    <a:bodyPr/>
                    <a:lstStyle/>
                    <a:p>
                      <a:pPr algn="ctr" fontAlgn="b"/>
                      <a:r>
                        <a:rPr lang="en-US" sz="1900" b="0" i="0" u="none" strike="noStrike" dirty="0">
                          <a:solidFill>
                            <a:srgbClr val="000000"/>
                          </a:solidFill>
                          <a:effectLst/>
                          <a:latin typeface="Calibri" panose="020F0502020204030204" pitchFamily="34" charset="0"/>
                        </a:rPr>
                        <a:t>Initiative </a:t>
                      </a:r>
                    </a:p>
                  </a:txBody>
                  <a:tcPr marL="12700" marR="12700" marT="12700" marB="0" anchor="ctr">
                    <a:solidFill>
                      <a:schemeClr val="accent6">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Initiative</a:t>
                      </a:r>
                    </a:p>
                  </a:txBody>
                  <a:tcPr marL="12700" marR="12700" marT="12700" marB="0" anchor="ctr">
                    <a:solidFill>
                      <a:schemeClr val="accent6">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Assertiveness</a:t>
                      </a:r>
                    </a:p>
                  </a:txBody>
                  <a:tcPr marL="12700" marR="12700" marT="12700" marB="0" anchor="ctr">
                    <a:solidFill>
                      <a:schemeClr val="accent2">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Initiative</a:t>
                      </a:r>
                    </a:p>
                  </a:txBody>
                  <a:tcPr marL="12700" marR="12700" marT="12700" marB="0" anchor="ctr">
                    <a:solidFill>
                      <a:schemeClr val="accent6">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Initiative</a:t>
                      </a:r>
                    </a:p>
                  </a:txBody>
                  <a:tcPr marL="12700" marR="12700" marT="12700" marB="0" anchor="ctr">
                    <a:solidFill>
                      <a:schemeClr val="accent6">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Assertiveness</a:t>
                      </a:r>
                    </a:p>
                  </a:txBody>
                  <a:tcPr marL="12700" marR="12700" marT="12700" marB="0" anchor="ctr">
                    <a:solidFill>
                      <a:schemeClr val="accent2">
                        <a:lumMod val="60000"/>
                        <a:lumOff val="40000"/>
                      </a:schemeClr>
                    </a:solidFill>
                  </a:tcPr>
                </a:tc>
                <a:extLst>
                  <a:ext uri="{0D108BD9-81ED-4DB2-BD59-A6C34878D82A}">
                    <a16:rowId xmlns:a16="http://schemas.microsoft.com/office/drawing/2014/main" val="1591599760"/>
                  </a:ext>
                </a:extLst>
              </a:tr>
              <a:tr h="719369">
                <a:tc>
                  <a:txBody>
                    <a:bodyPr/>
                    <a:lstStyle/>
                    <a:p>
                      <a:pPr algn="ctr" fontAlgn="b"/>
                      <a:r>
                        <a:rPr lang="en-US" sz="1900" b="0" i="0" u="none" strike="noStrike" dirty="0">
                          <a:solidFill>
                            <a:srgbClr val="000000"/>
                          </a:solidFill>
                          <a:effectLst/>
                          <a:latin typeface="Calibri" panose="020F0502020204030204" pitchFamily="34" charset="0"/>
                        </a:rPr>
                        <a:t>Assertiveness</a:t>
                      </a:r>
                    </a:p>
                  </a:txBody>
                  <a:tcPr marL="12700" marR="12700" marT="12700" marB="0" anchor="ctr">
                    <a:solidFill>
                      <a:schemeClr val="accent2">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Conflict Management</a:t>
                      </a:r>
                    </a:p>
                  </a:txBody>
                  <a:tcPr marL="12700" marR="12700" marT="12700" marB="0" anchor="ctr">
                    <a:solidFill>
                      <a:schemeClr val="accent1">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Initiative</a:t>
                      </a:r>
                    </a:p>
                  </a:txBody>
                  <a:tcPr marL="12700" marR="12700" marT="12700" marB="0" anchor="ctr">
                    <a:solidFill>
                      <a:schemeClr val="accent6">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Conflict Management</a:t>
                      </a:r>
                    </a:p>
                  </a:txBody>
                  <a:tcPr marL="12700" marR="12700" marT="12700" marB="0" anchor="ctr">
                    <a:solidFill>
                      <a:schemeClr val="accent1">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Assertiveness</a:t>
                      </a:r>
                    </a:p>
                  </a:txBody>
                  <a:tcPr marL="12700" marR="12700" marT="12700" marB="0" anchor="ctr">
                    <a:solidFill>
                      <a:schemeClr val="accent2">
                        <a:lumMod val="60000"/>
                        <a:lumOff val="4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900" b="0" i="0" u="none" strike="noStrike" dirty="0">
                          <a:solidFill>
                            <a:srgbClr val="000000"/>
                          </a:solidFill>
                          <a:effectLst/>
                          <a:latin typeface="Calibri" panose="020F0502020204030204" pitchFamily="34" charset="0"/>
                        </a:rPr>
                        <a:t>Communication</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900" b="0" i="0" u="none" strike="noStrike" dirty="0">
                          <a:solidFill>
                            <a:srgbClr val="000000"/>
                          </a:solidFill>
                          <a:effectLst/>
                          <a:latin typeface="Calibri" panose="020F0502020204030204" pitchFamily="34" charset="0"/>
                        </a:rPr>
                        <a:t>Networking</a:t>
                      </a:r>
                    </a:p>
                  </a:txBody>
                  <a:tcPr marL="12700" marR="12700" marT="12700" marB="0" anchor="ctr">
                    <a:solidFill>
                      <a:srgbClr val="9966FF"/>
                    </a:solidFill>
                  </a:tcPr>
                </a:tc>
                <a:extLst>
                  <a:ext uri="{0D108BD9-81ED-4DB2-BD59-A6C34878D82A}">
                    <a16:rowId xmlns:a16="http://schemas.microsoft.com/office/drawing/2014/main" val="1739799982"/>
                  </a:ext>
                </a:extLst>
              </a:tr>
              <a:tr h="719369">
                <a:tc>
                  <a:txBody>
                    <a:bodyPr/>
                    <a:lstStyle/>
                    <a:p>
                      <a:pPr algn="ctr" fontAlgn="b"/>
                      <a:r>
                        <a:rPr lang="en-US" sz="1900" b="0" i="0" u="none" strike="noStrike" dirty="0">
                          <a:solidFill>
                            <a:srgbClr val="000000"/>
                          </a:solidFill>
                          <a:effectLst/>
                          <a:latin typeface="Calibri" panose="020F0502020204030204" pitchFamily="34" charset="0"/>
                        </a:rPr>
                        <a:t>Self-Efficacy</a:t>
                      </a:r>
                    </a:p>
                    <a:p>
                      <a:pPr algn="ctr" fontAlgn="b"/>
                      <a:r>
                        <a:rPr lang="en-US" sz="1900" b="0" i="0" u="none" strike="noStrike" dirty="0">
                          <a:solidFill>
                            <a:srgbClr val="000000"/>
                          </a:solidFill>
                          <a:effectLst/>
                          <a:latin typeface="Calibri" panose="020F0502020204030204" pitchFamily="34" charset="0"/>
                        </a:rPr>
                        <a:t>Goal Setting</a:t>
                      </a:r>
                    </a:p>
                  </a:txBody>
                  <a:tcPr marL="12700" marR="12700" marT="12700" marB="0" anchor="ctr">
                    <a:solidFill>
                      <a:srgbClr val="FF66FF"/>
                    </a:solidFill>
                  </a:tcPr>
                </a:tc>
                <a:tc>
                  <a:txBody>
                    <a:bodyPr/>
                    <a:lstStyle/>
                    <a:p>
                      <a:pPr algn="ctr" fontAlgn="b"/>
                      <a:r>
                        <a:rPr lang="en-US" sz="1900" b="0" i="0" u="none" strike="noStrike" dirty="0">
                          <a:solidFill>
                            <a:srgbClr val="000000"/>
                          </a:solidFill>
                          <a:effectLst/>
                          <a:latin typeface="Calibri" panose="020F0502020204030204" pitchFamily="34" charset="0"/>
                        </a:rPr>
                        <a:t>Communication</a:t>
                      </a:r>
                    </a:p>
                  </a:txBody>
                  <a:tcPr marL="12700" marR="12700" marT="12700" marB="0" anchor="ctr">
                    <a:solidFill>
                      <a:schemeClr val="bg1">
                        <a:lumMod val="75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Conflict Management</a:t>
                      </a:r>
                    </a:p>
                  </a:txBody>
                  <a:tcPr marL="12700" marR="12700" marT="12700" marB="0" anchor="ctr">
                    <a:solidFill>
                      <a:schemeClr val="accent1">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Assertiveness</a:t>
                      </a:r>
                    </a:p>
                  </a:txBody>
                  <a:tcPr marL="12700" marR="12700" marT="12700" marB="0" anchor="ctr">
                    <a:solidFill>
                      <a:schemeClr val="accent2">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Communication</a:t>
                      </a:r>
                    </a:p>
                  </a:txBody>
                  <a:tcPr marL="12700" marR="12700" marT="12700" marB="0" anchor="ctr">
                    <a:solidFill>
                      <a:schemeClr val="bg1">
                        <a:lumMod val="75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Conflict Management</a:t>
                      </a:r>
                    </a:p>
                  </a:txBody>
                  <a:tcPr marL="12700" marR="12700" marT="12700" marB="0" anchor="ctr">
                    <a:solidFill>
                      <a:schemeClr val="accent1">
                        <a:lumMod val="60000"/>
                        <a:lumOff val="40000"/>
                      </a:schemeClr>
                    </a:solidFill>
                  </a:tcPr>
                </a:tc>
                <a:extLst>
                  <a:ext uri="{0D108BD9-81ED-4DB2-BD59-A6C34878D82A}">
                    <a16:rowId xmlns:a16="http://schemas.microsoft.com/office/drawing/2014/main" val="2433851685"/>
                  </a:ext>
                </a:extLst>
              </a:tr>
              <a:tr h="71936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900" b="0" i="0" u="none" strike="noStrike" dirty="0">
                          <a:solidFill>
                            <a:srgbClr val="000000"/>
                          </a:solidFill>
                          <a:effectLst/>
                          <a:latin typeface="Calibri" panose="020F0502020204030204" pitchFamily="34" charset="0"/>
                        </a:rPr>
                        <a:t>Conflict Management </a:t>
                      </a:r>
                    </a:p>
                  </a:txBody>
                  <a:tcPr marL="12700" marR="12700" marT="12700" marB="0" anchor="ctr">
                    <a:solidFill>
                      <a:schemeClr val="accent1">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Assertiveness</a:t>
                      </a:r>
                    </a:p>
                  </a:txBody>
                  <a:tcPr marL="12700" marR="12700" marT="12700" marB="0" anchor="ctr">
                    <a:solidFill>
                      <a:schemeClr val="accent2">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Self-Efficacy</a:t>
                      </a:r>
                    </a:p>
                  </a:txBody>
                  <a:tcPr marL="12700" marR="12700" marT="12700" marB="0" anchor="ctr">
                    <a:solidFill>
                      <a:srgbClr val="FF99CC"/>
                    </a:solidFill>
                  </a:tcPr>
                </a:tc>
                <a:tc>
                  <a:txBody>
                    <a:bodyPr/>
                    <a:lstStyle/>
                    <a:p>
                      <a:pPr algn="ctr" fontAlgn="b"/>
                      <a:r>
                        <a:rPr lang="en-US" sz="1900" b="0" i="0" u="none" strike="noStrike" dirty="0">
                          <a:solidFill>
                            <a:srgbClr val="000000"/>
                          </a:solidFill>
                          <a:effectLst/>
                          <a:latin typeface="Calibri" panose="020F0502020204030204" pitchFamily="34" charset="0"/>
                        </a:rPr>
                        <a:t>Goal Setting</a:t>
                      </a:r>
                    </a:p>
                  </a:txBody>
                  <a:tcPr marL="12700" marR="12700" marT="12700" marB="0" anchor="ctr">
                    <a:solidFill>
                      <a:srgbClr val="C59BBD"/>
                    </a:solidFill>
                  </a:tcPr>
                </a:tc>
                <a:tc>
                  <a:txBody>
                    <a:bodyPr/>
                    <a:lstStyle/>
                    <a:p>
                      <a:pPr algn="ctr" fontAlgn="b"/>
                      <a:r>
                        <a:rPr lang="en-US" sz="1900" b="0" i="0" u="none" strike="noStrike" dirty="0">
                          <a:solidFill>
                            <a:srgbClr val="000000"/>
                          </a:solidFill>
                          <a:effectLst/>
                          <a:latin typeface="Calibri" panose="020F0502020204030204" pitchFamily="34" charset="0"/>
                        </a:rPr>
                        <a:t>Conflict Management</a:t>
                      </a:r>
                    </a:p>
                  </a:txBody>
                  <a:tcPr marL="12700" marR="12700" marT="12700" marB="0" anchor="ctr">
                    <a:solidFill>
                      <a:schemeClr val="accent1">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Self-Efficacy</a:t>
                      </a:r>
                    </a:p>
                    <a:p>
                      <a:pPr algn="ctr" fontAlgn="b"/>
                      <a:r>
                        <a:rPr lang="en-US" sz="1900" b="0" i="0" u="none" strike="noStrike" dirty="0">
                          <a:solidFill>
                            <a:srgbClr val="000000"/>
                          </a:solidFill>
                          <a:effectLst/>
                          <a:latin typeface="Calibri" panose="020F0502020204030204" pitchFamily="34" charset="0"/>
                        </a:rPr>
                        <a:t>Goal Setting</a:t>
                      </a:r>
                    </a:p>
                  </a:txBody>
                  <a:tcPr marL="12700" marR="12700" marT="12700" marB="0" anchor="ctr">
                    <a:solidFill>
                      <a:srgbClr val="FF66FF"/>
                    </a:solidFill>
                  </a:tcPr>
                </a:tc>
                <a:extLst>
                  <a:ext uri="{0D108BD9-81ED-4DB2-BD59-A6C34878D82A}">
                    <a16:rowId xmlns:a16="http://schemas.microsoft.com/office/drawing/2014/main" val="2721159150"/>
                  </a:ext>
                </a:extLst>
              </a:tr>
            </a:tbl>
          </a:graphicData>
        </a:graphic>
      </p:graphicFrame>
    </p:spTree>
    <p:extLst>
      <p:ext uri="{BB962C8B-B14F-4D97-AF65-F5344CB8AC3E}">
        <p14:creationId xmlns:p14="http://schemas.microsoft.com/office/powerpoint/2010/main" val="1006438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EEA1B3-AA3B-EF46-B982-E94923D69EE8}"/>
              </a:ext>
            </a:extLst>
          </p:cNvPr>
          <p:cNvPicPr>
            <a:picLocks noChangeAspect="1"/>
          </p:cNvPicPr>
          <p:nvPr/>
        </p:nvPicPr>
        <p:blipFill>
          <a:blip r:embed="rId3"/>
          <a:stretch>
            <a:fillRect/>
          </a:stretch>
        </p:blipFill>
        <p:spPr>
          <a:xfrm>
            <a:off x="0" y="1"/>
            <a:ext cx="12192000" cy="5895903"/>
          </a:xfrm>
          <a:prstGeom prst="rect">
            <a:avLst/>
          </a:prstGeom>
        </p:spPr>
      </p:pic>
    </p:spTree>
    <p:extLst>
      <p:ext uri="{BB962C8B-B14F-4D97-AF65-F5344CB8AC3E}">
        <p14:creationId xmlns:p14="http://schemas.microsoft.com/office/powerpoint/2010/main" val="1747233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152400" y="-76200"/>
            <a:ext cx="8229600" cy="1140169"/>
          </a:xfrm>
        </p:spPr>
        <p:txBody>
          <a:bodyPr>
            <a:noAutofit/>
          </a:bodyPr>
          <a:lstStyle/>
          <a:p>
            <a:r>
              <a:rPr lang="en-US" sz="6000" dirty="0">
                <a:latin typeface="+mn-lt"/>
              </a:rPr>
              <a:t>Kansans said…</a:t>
            </a:r>
          </a:p>
        </p:txBody>
      </p:sp>
      <p:pic>
        <p:nvPicPr>
          <p:cNvPr id="3" name="Picture 2">
            <a:extLst>
              <a:ext uri="{FF2B5EF4-FFF2-40B4-BE49-F238E27FC236}">
                <a16:creationId xmlns:a16="http://schemas.microsoft.com/office/drawing/2014/main" id="{DDB8A363-D186-1044-B3FF-C537CC6AB27A}"/>
              </a:ext>
            </a:extLst>
          </p:cNvPr>
          <p:cNvPicPr>
            <a:picLocks noChangeAspect="1"/>
          </p:cNvPicPr>
          <p:nvPr/>
        </p:nvPicPr>
        <p:blipFill>
          <a:blip r:embed="rId3"/>
          <a:stretch>
            <a:fillRect/>
          </a:stretch>
        </p:blipFill>
        <p:spPr>
          <a:xfrm>
            <a:off x="0" y="1219200"/>
            <a:ext cx="12192000" cy="4572000"/>
          </a:xfrm>
          <a:prstGeom prst="rect">
            <a:avLst/>
          </a:prstGeom>
        </p:spPr>
      </p:pic>
    </p:spTree>
    <p:extLst>
      <p:ext uri="{BB962C8B-B14F-4D97-AF65-F5344CB8AC3E}">
        <p14:creationId xmlns:p14="http://schemas.microsoft.com/office/powerpoint/2010/main" val="1384192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152400" y="-91698"/>
            <a:ext cx="6572093" cy="1140169"/>
          </a:xfrm>
        </p:spPr>
        <p:txBody>
          <a:bodyPr>
            <a:noAutofit/>
          </a:bodyPr>
          <a:lstStyle/>
          <a:p>
            <a:r>
              <a:rPr lang="en-US" sz="3733" b="1" dirty="0">
                <a:latin typeface="+mn-lt"/>
              </a:rPr>
              <a:t>Kansans Can Competencies</a:t>
            </a:r>
          </a:p>
        </p:txBody>
      </p:sp>
      <p:pic>
        <p:nvPicPr>
          <p:cNvPr id="5" name="Picture 4">
            <a:extLst>
              <a:ext uri="{FF2B5EF4-FFF2-40B4-BE49-F238E27FC236}">
                <a16:creationId xmlns:a16="http://schemas.microsoft.com/office/drawing/2014/main" id="{61B63CC0-E995-EC4C-A60E-5EB7DA8687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699" y="979279"/>
            <a:ext cx="3022805" cy="4899444"/>
          </a:xfrm>
          <a:prstGeom prst="rect">
            <a:avLst/>
          </a:prstGeom>
        </p:spPr>
      </p:pic>
      <p:pic>
        <p:nvPicPr>
          <p:cNvPr id="6" name="Picture 5">
            <a:extLst>
              <a:ext uri="{FF2B5EF4-FFF2-40B4-BE49-F238E27FC236}">
                <a16:creationId xmlns:a16="http://schemas.microsoft.com/office/drawing/2014/main" id="{882D6FB8-28E6-A04B-8268-39F93A6AB8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49" t="8889" r="3987" b="18889"/>
          <a:stretch/>
        </p:blipFill>
        <p:spPr>
          <a:xfrm>
            <a:off x="4800600" y="-78502"/>
            <a:ext cx="7315200" cy="6381839"/>
          </a:xfrm>
          <a:prstGeom prst="rect">
            <a:avLst/>
          </a:prstGeom>
        </p:spPr>
      </p:pic>
    </p:spTree>
    <p:extLst>
      <p:ext uri="{BB962C8B-B14F-4D97-AF65-F5344CB8AC3E}">
        <p14:creationId xmlns:p14="http://schemas.microsoft.com/office/powerpoint/2010/main" val="792525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1D4CDB-9586-0D40-BF3B-BFD865F8E2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09" b="52002"/>
          <a:stretch/>
        </p:blipFill>
        <p:spPr>
          <a:xfrm>
            <a:off x="-1" y="46534"/>
            <a:ext cx="12192001" cy="5840063"/>
          </a:xfrm>
          <a:prstGeom prst="rect">
            <a:avLst/>
          </a:prstGeom>
        </p:spPr>
      </p:pic>
      <p:pic>
        <p:nvPicPr>
          <p:cNvPr id="3" name="Picture 2">
            <a:extLst>
              <a:ext uri="{FF2B5EF4-FFF2-40B4-BE49-F238E27FC236}">
                <a16:creationId xmlns:a16="http://schemas.microsoft.com/office/drawing/2014/main" id="{84788A8B-E8B1-364F-AF09-DE57836CCF82}"/>
              </a:ext>
            </a:extLst>
          </p:cNvPr>
          <p:cNvPicPr>
            <a:picLocks noChangeAspect="1"/>
          </p:cNvPicPr>
          <p:nvPr/>
        </p:nvPicPr>
        <p:blipFill>
          <a:blip r:embed="rId4"/>
          <a:stretch>
            <a:fillRect/>
          </a:stretch>
        </p:blipFill>
        <p:spPr>
          <a:xfrm>
            <a:off x="0" y="0"/>
            <a:ext cx="12192000" cy="6858000"/>
          </a:xfrm>
          <a:prstGeom prst="rect">
            <a:avLst/>
          </a:prstGeom>
        </p:spPr>
      </p:pic>
      <p:sp>
        <p:nvSpPr>
          <p:cNvPr id="4" name="Oval 3">
            <a:extLst>
              <a:ext uri="{FF2B5EF4-FFF2-40B4-BE49-F238E27FC236}">
                <a16:creationId xmlns:a16="http://schemas.microsoft.com/office/drawing/2014/main" id="{4719A012-CABF-014C-90D2-D5E39C35958B}"/>
              </a:ext>
            </a:extLst>
          </p:cNvPr>
          <p:cNvSpPr/>
          <p:nvPr/>
        </p:nvSpPr>
        <p:spPr>
          <a:xfrm>
            <a:off x="8991600" y="4343400"/>
            <a:ext cx="2286000" cy="1143000"/>
          </a:xfrm>
          <a:prstGeom prst="ellipse">
            <a:avLst/>
          </a:prstGeom>
          <a:solidFill>
            <a:schemeClr val="accent1">
              <a:alpha val="14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02880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13">
            <a:extLst>
              <a:ext uri="{FF2B5EF4-FFF2-40B4-BE49-F238E27FC236}">
                <a16:creationId xmlns:a16="http://schemas.microsoft.com/office/drawing/2014/main" id="{AB0B1124-532F-7848-9F3B-6CDCFE5DACFC}"/>
              </a:ext>
            </a:extLst>
          </p:cNvPr>
          <p:cNvSpPr txBox="1"/>
          <p:nvPr/>
        </p:nvSpPr>
        <p:spPr>
          <a:xfrm>
            <a:off x="304800" y="86940"/>
            <a:ext cx="11379200" cy="1162493"/>
          </a:xfrm>
          <a:prstGeom prst="rect">
            <a:avLst/>
          </a:prstGeom>
          <a:noFill/>
          <a:ln>
            <a:noFill/>
          </a:ln>
        </p:spPr>
        <p:txBody>
          <a:bodyPr lIns="121900" tIns="60933" rIns="121900" bIns="60933" anchor="ctr" anchorCtr="0">
            <a:noAutofit/>
          </a:bodyPr>
          <a:lstStyle/>
          <a:p>
            <a:pPr marL="0" marR="0" lvl="0" indent="0" algn="l" defTabSz="1219140" rtl="0" eaLnBrk="1" fontAlgn="auto" latinLnBrk="0" hangingPunct="0">
              <a:lnSpc>
                <a:spcPct val="93750"/>
              </a:lnSpc>
              <a:spcBef>
                <a:spcPts val="0"/>
              </a:spcBef>
              <a:spcAft>
                <a:spcPts val="0"/>
              </a:spcAft>
              <a:buClrTx/>
              <a:buSzPct val="25000"/>
              <a:buFontTx/>
              <a:buNone/>
              <a:tabLst/>
              <a:defRPr/>
            </a:pPr>
            <a:endParaRPr kumimoji="0" lang="en-US" sz="4800" b="0" i="0" u="none" strike="noStrike" kern="0" cap="none" spc="0" normalizeH="0" baseline="0" noProof="0" dirty="0">
              <a:ln>
                <a:noFill/>
              </a:ln>
              <a:solidFill>
                <a:srgbClr val="12284C"/>
              </a:solidFill>
              <a:effectLst/>
              <a:uLnTx/>
              <a:uFillTx/>
              <a:latin typeface="Open Sans Light"/>
              <a:ea typeface="Franklin Gothic"/>
              <a:cs typeface="Franklin Gothic"/>
              <a:sym typeface="Franklin Gothic"/>
            </a:endParaRPr>
          </a:p>
        </p:txBody>
      </p:sp>
      <p:pic>
        <p:nvPicPr>
          <p:cNvPr id="13" name="Picture 12">
            <a:extLst>
              <a:ext uri="{FF2B5EF4-FFF2-40B4-BE49-F238E27FC236}">
                <a16:creationId xmlns:a16="http://schemas.microsoft.com/office/drawing/2014/main" id="{38AAD215-235D-E14D-AAC1-39FE732CD2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6" y="152400"/>
            <a:ext cx="12666406" cy="6858000"/>
          </a:xfrm>
          <a:prstGeom prst="rect">
            <a:avLst/>
          </a:prstGeom>
        </p:spPr>
      </p:pic>
    </p:spTree>
    <p:extLst>
      <p:ext uri="{BB962C8B-B14F-4D97-AF65-F5344CB8AC3E}">
        <p14:creationId xmlns:p14="http://schemas.microsoft.com/office/powerpoint/2010/main" val="3811730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dia Placeholder 4">
            <a:extLst>
              <a:ext uri="{FF2B5EF4-FFF2-40B4-BE49-F238E27FC236}">
                <a16:creationId xmlns:a16="http://schemas.microsoft.com/office/drawing/2014/main" id="{F97A4954-6B60-4060-A5A5-B4D86E50CDF5}"/>
              </a:ext>
            </a:extLst>
          </p:cNvPr>
          <p:cNvSpPr>
            <a:spLocks noGrp="1"/>
          </p:cNvSpPr>
          <p:nvPr>
            <p:ph type="media" sz="quarter" idx="14"/>
          </p:nvPr>
        </p:nvSpPr>
        <p:spPr/>
      </p:sp>
      <p:sp>
        <p:nvSpPr>
          <p:cNvPr id="3" name="Text Placeholder 6">
            <a:extLst>
              <a:ext uri="{FF2B5EF4-FFF2-40B4-BE49-F238E27FC236}">
                <a16:creationId xmlns:a16="http://schemas.microsoft.com/office/drawing/2014/main" id="{7FA4FA22-4AF7-6347-831D-CC5773794EF6}"/>
              </a:ext>
            </a:extLst>
          </p:cNvPr>
          <p:cNvSpPr txBox="1">
            <a:spLocks/>
          </p:cNvSpPr>
          <p:nvPr/>
        </p:nvSpPr>
        <p:spPr>
          <a:xfrm>
            <a:off x="71383" y="4525529"/>
            <a:ext cx="11811000" cy="1544012"/>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sz="2800" kern="1200">
                <a:no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lnSpc>
                <a:spcPts val="5333"/>
              </a:lnSpc>
              <a:buClr>
                <a:srgbClr val="12284C"/>
              </a:buClr>
            </a:pPr>
            <a:r>
              <a:rPr lang="en-US" sz="6700" dirty="0">
                <a:solidFill>
                  <a:srgbClr val="12284C"/>
                </a:solidFill>
                <a:latin typeface="Open Sans"/>
              </a:rPr>
              <a:t>Kansas leads the </a:t>
            </a:r>
            <a:r>
              <a:rPr lang="en-US" sz="6700" b="1" dirty="0">
                <a:solidFill>
                  <a:srgbClr val="FFA400"/>
                </a:solidFill>
                <a:latin typeface="Open Sans"/>
              </a:rPr>
              <a:t>world</a:t>
            </a:r>
            <a:r>
              <a:rPr lang="en-US" sz="6700" dirty="0">
                <a:solidFill>
                  <a:srgbClr val="12284C"/>
                </a:solidFill>
                <a:latin typeface="Open Sans"/>
              </a:rPr>
              <a:t> in the success of each student</a:t>
            </a:r>
          </a:p>
        </p:txBody>
      </p:sp>
      <p:pic>
        <p:nvPicPr>
          <p:cNvPr id="4" name="Picture 3">
            <a:extLst>
              <a:ext uri="{FF2B5EF4-FFF2-40B4-BE49-F238E27FC236}">
                <a16:creationId xmlns:a16="http://schemas.microsoft.com/office/drawing/2014/main" id="{30430409-F00D-0944-8F3B-91BB27184B5C}"/>
              </a:ext>
            </a:extLst>
          </p:cNvPr>
          <p:cNvPicPr>
            <a:picLocks noChangeAspect="1"/>
          </p:cNvPicPr>
          <p:nvPr/>
        </p:nvPicPr>
        <p:blipFill>
          <a:blip r:embed="rId3"/>
          <a:stretch>
            <a:fillRect/>
          </a:stretch>
        </p:blipFill>
        <p:spPr>
          <a:xfrm>
            <a:off x="3" y="0"/>
            <a:ext cx="12191999" cy="4216400"/>
          </a:xfrm>
          <a:prstGeom prst="rect">
            <a:avLst/>
          </a:prstGeom>
        </p:spPr>
      </p:pic>
      <p:sp>
        <p:nvSpPr>
          <p:cNvPr id="6" name="Title 4">
            <a:extLst>
              <a:ext uri="{FF2B5EF4-FFF2-40B4-BE49-F238E27FC236}">
                <a16:creationId xmlns:a16="http://schemas.microsoft.com/office/drawing/2014/main" id="{F9509B5E-95E3-0647-B956-75BA60E888E6}"/>
              </a:ext>
            </a:extLst>
          </p:cNvPr>
          <p:cNvSpPr txBox="1">
            <a:spLocks/>
          </p:cNvSpPr>
          <p:nvPr/>
        </p:nvSpPr>
        <p:spPr>
          <a:xfrm>
            <a:off x="84083" y="2"/>
            <a:ext cx="11785600" cy="510116"/>
          </a:xfrm>
          <a:prstGeom prst="rect">
            <a:avLst/>
          </a:prstGeom>
          <a:noFill/>
        </p:spPr>
        <p:txBody>
          <a:bodyPr vert="horz" wrap="square" lIns="0" tIns="0" rIns="0" bIns="121920" rtlCol="0" anchor="t" anchorCtr="0">
            <a:noAutofit/>
          </a:bodyPr>
          <a:lstStyle>
            <a:lvl1pPr algn="l" defTabSz="914400" rtl="0" eaLnBrk="1" latinLnBrk="0" hangingPunct="1">
              <a:spcBef>
                <a:spcPct val="0"/>
              </a:spcBef>
              <a:buNone/>
              <a:defRPr sz="3200" kern="1200">
                <a:solidFill>
                  <a:schemeClr val="bg1"/>
                </a:solidFill>
                <a:latin typeface="+mj-lt"/>
                <a:ea typeface="+mj-ea"/>
                <a:cs typeface="+mj-cs"/>
              </a:defRPr>
            </a:lvl1pPr>
          </a:lstStyle>
          <a:p>
            <a:pPr defTabSz="1219110">
              <a:defRPr/>
            </a:pPr>
            <a:r>
              <a:rPr lang="en-US" sz="4400" b="1" dirty="0">
                <a:solidFill>
                  <a:schemeClr val="tx2"/>
                </a:solidFill>
                <a:latin typeface="Open Sans Light"/>
              </a:rPr>
              <a:t>Our Vision for Kansas ...</a:t>
            </a:r>
          </a:p>
        </p:txBody>
      </p:sp>
    </p:spTree>
    <p:extLst>
      <p:ext uri="{BB962C8B-B14F-4D97-AF65-F5344CB8AC3E}">
        <p14:creationId xmlns:p14="http://schemas.microsoft.com/office/powerpoint/2010/main" val="4080019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597927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dia Placeholder 4">
            <a:extLst>
              <a:ext uri="{FF2B5EF4-FFF2-40B4-BE49-F238E27FC236}">
                <a16:creationId xmlns:a16="http://schemas.microsoft.com/office/drawing/2014/main" id="{F97A4954-6B60-4060-A5A5-B4D86E50CDF5}"/>
              </a:ext>
            </a:extLst>
          </p:cNvPr>
          <p:cNvSpPr>
            <a:spLocks noGrp="1"/>
          </p:cNvSpPr>
          <p:nvPr>
            <p:ph type="media" sz="quarter" idx="14"/>
          </p:nvPr>
        </p:nvSpPr>
        <p:spPr/>
      </p:sp>
      <p:sp>
        <p:nvSpPr>
          <p:cNvPr id="3" name="Text Placeholder 6">
            <a:extLst>
              <a:ext uri="{FF2B5EF4-FFF2-40B4-BE49-F238E27FC236}">
                <a16:creationId xmlns:a16="http://schemas.microsoft.com/office/drawing/2014/main" id="{7FA4FA22-4AF7-6347-831D-CC5773794EF6}"/>
              </a:ext>
            </a:extLst>
          </p:cNvPr>
          <p:cNvSpPr txBox="1">
            <a:spLocks/>
          </p:cNvSpPr>
          <p:nvPr/>
        </p:nvSpPr>
        <p:spPr>
          <a:xfrm>
            <a:off x="71383" y="4525529"/>
            <a:ext cx="11811000" cy="1544012"/>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sz="2800" kern="1200">
                <a:no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lnSpc>
                <a:spcPts val="5333"/>
              </a:lnSpc>
              <a:buClr>
                <a:srgbClr val="12284C"/>
              </a:buClr>
            </a:pPr>
            <a:r>
              <a:rPr lang="en-US" sz="6700" dirty="0">
                <a:solidFill>
                  <a:srgbClr val="12284C"/>
                </a:solidFill>
                <a:latin typeface="Open Sans"/>
              </a:rPr>
              <a:t>Kansas leads the </a:t>
            </a:r>
            <a:r>
              <a:rPr lang="en-US" sz="6700" b="1" dirty="0">
                <a:solidFill>
                  <a:srgbClr val="FFA400"/>
                </a:solidFill>
                <a:latin typeface="Open Sans"/>
              </a:rPr>
              <a:t>world</a:t>
            </a:r>
            <a:r>
              <a:rPr lang="en-US" sz="6700" dirty="0">
                <a:solidFill>
                  <a:srgbClr val="12284C"/>
                </a:solidFill>
                <a:latin typeface="Open Sans"/>
              </a:rPr>
              <a:t> in the success of each student</a:t>
            </a:r>
          </a:p>
        </p:txBody>
      </p:sp>
      <p:pic>
        <p:nvPicPr>
          <p:cNvPr id="4" name="Picture 3">
            <a:extLst>
              <a:ext uri="{FF2B5EF4-FFF2-40B4-BE49-F238E27FC236}">
                <a16:creationId xmlns:a16="http://schemas.microsoft.com/office/drawing/2014/main" id="{30430409-F00D-0944-8F3B-91BB27184B5C}"/>
              </a:ext>
            </a:extLst>
          </p:cNvPr>
          <p:cNvPicPr>
            <a:picLocks noChangeAspect="1"/>
          </p:cNvPicPr>
          <p:nvPr/>
        </p:nvPicPr>
        <p:blipFill>
          <a:blip r:embed="rId3"/>
          <a:stretch>
            <a:fillRect/>
          </a:stretch>
        </p:blipFill>
        <p:spPr>
          <a:xfrm>
            <a:off x="3" y="0"/>
            <a:ext cx="12191999" cy="4216400"/>
          </a:xfrm>
          <a:prstGeom prst="rect">
            <a:avLst/>
          </a:prstGeom>
        </p:spPr>
      </p:pic>
      <p:sp>
        <p:nvSpPr>
          <p:cNvPr id="6" name="Title 4">
            <a:extLst>
              <a:ext uri="{FF2B5EF4-FFF2-40B4-BE49-F238E27FC236}">
                <a16:creationId xmlns:a16="http://schemas.microsoft.com/office/drawing/2014/main" id="{F9509B5E-95E3-0647-B956-75BA60E888E6}"/>
              </a:ext>
            </a:extLst>
          </p:cNvPr>
          <p:cNvSpPr txBox="1">
            <a:spLocks/>
          </p:cNvSpPr>
          <p:nvPr/>
        </p:nvSpPr>
        <p:spPr>
          <a:xfrm>
            <a:off x="84083" y="2"/>
            <a:ext cx="11785600" cy="510116"/>
          </a:xfrm>
          <a:prstGeom prst="rect">
            <a:avLst/>
          </a:prstGeom>
          <a:noFill/>
        </p:spPr>
        <p:txBody>
          <a:bodyPr vert="horz" wrap="square" lIns="0" tIns="0" rIns="0" bIns="121920" rtlCol="0" anchor="t" anchorCtr="0">
            <a:noAutofit/>
          </a:bodyPr>
          <a:lstStyle>
            <a:lvl1pPr algn="l" defTabSz="914400" rtl="0" eaLnBrk="1" latinLnBrk="0" hangingPunct="1">
              <a:spcBef>
                <a:spcPct val="0"/>
              </a:spcBef>
              <a:buNone/>
              <a:defRPr sz="3200" kern="1200">
                <a:solidFill>
                  <a:schemeClr val="bg1"/>
                </a:solidFill>
                <a:latin typeface="+mj-lt"/>
                <a:ea typeface="+mj-ea"/>
                <a:cs typeface="+mj-cs"/>
              </a:defRPr>
            </a:lvl1pPr>
          </a:lstStyle>
          <a:p>
            <a:pPr defTabSz="1219110">
              <a:defRPr/>
            </a:pPr>
            <a:r>
              <a:rPr lang="en-US" sz="4400" b="1" dirty="0">
                <a:solidFill>
                  <a:schemeClr val="tx2"/>
                </a:solidFill>
                <a:latin typeface="Open Sans Light"/>
              </a:rPr>
              <a:t>Our Vision for Kansas ...</a:t>
            </a:r>
          </a:p>
        </p:txBody>
      </p:sp>
    </p:spTree>
    <p:extLst>
      <p:ext uri="{BB962C8B-B14F-4D97-AF65-F5344CB8AC3E}">
        <p14:creationId xmlns:p14="http://schemas.microsoft.com/office/powerpoint/2010/main" val="3309189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13">
            <a:extLst>
              <a:ext uri="{FF2B5EF4-FFF2-40B4-BE49-F238E27FC236}">
                <a16:creationId xmlns:a16="http://schemas.microsoft.com/office/drawing/2014/main" id="{AB0B1124-532F-7848-9F3B-6CDCFE5DACFC}"/>
              </a:ext>
            </a:extLst>
          </p:cNvPr>
          <p:cNvSpPr txBox="1"/>
          <p:nvPr/>
        </p:nvSpPr>
        <p:spPr>
          <a:xfrm>
            <a:off x="304800" y="86940"/>
            <a:ext cx="11379200" cy="1162493"/>
          </a:xfrm>
          <a:prstGeom prst="rect">
            <a:avLst/>
          </a:prstGeom>
          <a:noFill/>
          <a:ln>
            <a:noFill/>
          </a:ln>
        </p:spPr>
        <p:txBody>
          <a:bodyPr lIns="121900" tIns="60933" rIns="121900" bIns="60933" anchor="ctr" anchorCtr="0">
            <a:noAutofit/>
          </a:bodyPr>
          <a:lstStyle/>
          <a:p>
            <a:pPr marL="0" marR="0" lvl="0" indent="0" algn="l" defTabSz="1219140" rtl="0" eaLnBrk="1" fontAlgn="auto" latinLnBrk="0" hangingPunct="0">
              <a:lnSpc>
                <a:spcPct val="93750"/>
              </a:lnSpc>
              <a:spcBef>
                <a:spcPts val="0"/>
              </a:spcBef>
              <a:spcAft>
                <a:spcPts val="0"/>
              </a:spcAft>
              <a:buClrTx/>
              <a:buSzPct val="25000"/>
              <a:buFontTx/>
              <a:buNone/>
              <a:tabLst/>
              <a:defRPr/>
            </a:pPr>
            <a:endParaRPr kumimoji="0" lang="en-US" sz="4800" b="0" i="0" u="none" strike="noStrike" kern="0" cap="none" spc="0" normalizeH="0" baseline="0" noProof="0" dirty="0">
              <a:ln>
                <a:noFill/>
              </a:ln>
              <a:solidFill>
                <a:srgbClr val="12284C"/>
              </a:solidFill>
              <a:effectLst/>
              <a:uLnTx/>
              <a:uFillTx/>
              <a:latin typeface="Open Sans Light"/>
              <a:ea typeface="Franklin Gothic"/>
              <a:cs typeface="Franklin Gothic"/>
              <a:sym typeface="Franklin Gothic"/>
            </a:endParaRPr>
          </a:p>
        </p:txBody>
      </p:sp>
      <p:pic>
        <p:nvPicPr>
          <p:cNvPr id="4" name="Picture 3">
            <a:extLst>
              <a:ext uri="{FF2B5EF4-FFF2-40B4-BE49-F238E27FC236}">
                <a16:creationId xmlns:a16="http://schemas.microsoft.com/office/drawing/2014/main" id="{579DAB88-FDD1-424C-B411-0022509457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0" y="228600"/>
            <a:ext cx="6858000" cy="5486400"/>
          </a:xfrm>
          <a:prstGeom prst="rect">
            <a:avLst/>
          </a:prstGeom>
        </p:spPr>
      </p:pic>
    </p:spTree>
    <p:extLst>
      <p:ext uri="{BB962C8B-B14F-4D97-AF65-F5344CB8AC3E}">
        <p14:creationId xmlns:p14="http://schemas.microsoft.com/office/powerpoint/2010/main" val="2602598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13">
            <a:extLst>
              <a:ext uri="{FF2B5EF4-FFF2-40B4-BE49-F238E27FC236}">
                <a16:creationId xmlns:a16="http://schemas.microsoft.com/office/drawing/2014/main" id="{AB0B1124-532F-7848-9F3B-6CDCFE5DACFC}"/>
              </a:ext>
            </a:extLst>
          </p:cNvPr>
          <p:cNvSpPr txBox="1"/>
          <p:nvPr/>
        </p:nvSpPr>
        <p:spPr>
          <a:xfrm>
            <a:off x="304800" y="86940"/>
            <a:ext cx="11379200" cy="1162493"/>
          </a:xfrm>
          <a:prstGeom prst="rect">
            <a:avLst/>
          </a:prstGeom>
          <a:noFill/>
          <a:ln>
            <a:noFill/>
          </a:ln>
        </p:spPr>
        <p:txBody>
          <a:bodyPr lIns="121900" tIns="60933" rIns="121900" bIns="60933" anchor="ctr" anchorCtr="0">
            <a:noAutofit/>
          </a:bodyPr>
          <a:lstStyle/>
          <a:p>
            <a:pPr marL="0" marR="0" lvl="0" indent="0" algn="l" defTabSz="1219140" rtl="0" eaLnBrk="1" fontAlgn="auto" latinLnBrk="0" hangingPunct="0">
              <a:lnSpc>
                <a:spcPct val="93750"/>
              </a:lnSpc>
              <a:spcBef>
                <a:spcPts val="0"/>
              </a:spcBef>
              <a:spcAft>
                <a:spcPts val="0"/>
              </a:spcAft>
              <a:buClrTx/>
              <a:buSzPct val="25000"/>
              <a:buFontTx/>
              <a:buNone/>
              <a:tabLst/>
              <a:defRPr/>
            </a:pPr>
            <a:endParaRPr kumimoji="0" lang="en-US" sz="4800" b="0" i="0" u="none" strike="noStrike" kern="0" cap="none" spc="0" normalizeH="0" baseline="0" noProof="0" dirty="0">
              <a:ln>
                <a:noFill/>
              </a:ln>
              <a:solidFill>
                <a:srgbClr val="12284C"/>
              </a:solidFill>
              <a:effectLst/>
              <a:uLnTx/>
              <a:uFillTx/>
              <a:latin typeface="Open Sans Light"/>
              <a:ea typeface="Franklin Gothic"/>
              <a:cs typeface="Franklin Gothic"/>
              <a:sym typeface="Franklin Gothic"/>
            </a:endParaRPr>
          </a:p>
        </p:txBody>
      </p:sp>
      <p:pic>
        <p:nvPicPr>
          <p:cNvPr id="4" name="Picture 3">
            <a:extLst>
              <a:ext uri="{FF2B5EF4-FFF2-40B4-BE49-F238E27FC236}">
                <a16:creationId xmlns:a16="http://schemas.microsoft.com/office/drawing/2014/main" id="{47894142-0F58-604B-9BA0-89E49E177C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799" y="121345"/>
            <a:ext cx="5416567" cy="2709467"/>
          </a:xfrm>
          <a:prstGeom prst="rect">
            <a:avLst/>
          </a:prstGeom>
        </p:spPr>
      </p:pic>
      <p:pic>
        <p:nvPicPr>
          <p:cNvPr id="8" name="Picture 7">
            <a:extLst>
              <a:ext uri="{FF2B5EF4-FFF2-40B4-BE49-F238E27FC236}">
                <a16:creationId xmlns:a16="http://schemas.microsoft.com/office/drawing/2014/main" id="{B13F3622-A7E6-7049-B269-0B27022EB0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400" y="-28003"/>
            <a:ext cx="3810000" cy="6154957"/>
          </a:xfrm>
          <a:prstGeom prst="rect">
            <a:avLst/>
          </a:prstGeom>
        </p:spPr>
      </p:pic>
      <p:pic>
        <p:nvPicPr>
          <p:cNvPr id="12" name="Picture 11">
            <a:extLst>
              <a:ext uri="{FF2B5EF4-FFF2-40B4-BE49-F238E27FC236}">
                <a16:creationId xmlns:a16="http://schemas.microsoft.com/office/drawing/2014/main" id="{267EF0FB-8EBF-924A-AB16-8385DBA6AA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3004516"/>
            <a:ext cx="5416566" cy="2867946"/>
          </a:xfrm>
          <a:prstGeom prst="rect">
            <a:avLst/>
          </a:prstGeom>
        </p:spPr>
      </p:pic>
    </p:spTree>
    <p:extLst>
      <p:ext uri="{BB962C8B-B14F-4D97-AF65-F5344CB8AC3E}">
        <p14:creationId xmlns:p14="http://schemas.microsoft.com/office/powerpoint/2010/main" val="1887659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13">
            <a:extLst>
              <a:ext uri="{FF2B5EF4-FFF2-40B4-BE49-F238E27FC236}">
                <a16:creationId xmlns:a16="http://schemas.microsoft.com/office/drawing/2014/main" id="{AB0B1124-532F-7848-9F3B-6CDCFE5DACFC}"/>
              </a:ext>
            </a:extLst>
          </p:cNvPr>
          <p:cNvSpPr txBox="1"/>
          <p:nvPr/>
        </p:nvSpPr>
        <p:spPr>
          <a:xfrm>
            <a:off x="304800" y="86940"/>
            <a:ext cx="11379200" cy="1162493"/>
          </a:xfrm>
          <a:prstGeom prst="rect">
            <a:avLst/>
          </a:prstGeom>
          <a:noFill/>
          <a:ln>
            <a:noFill/>
          </a:ln>
        </p:spPr>
        <p:txBody>
          <a:bodyPr lIns="121900" tIns="60933" rIns="121900" bIns="60933" anchor="ctr" anchorCtr="0">
            <a:noAutofit/>
          </a:bodyPr>
          <a:lstStyle/>
          <a:p>
            <a:pPr marL="0" marR="0" lvl="0" indent="0" algn="l" defTabSz="1219140" rtl="0" eaLnBrk="1" fontAlgn="auto" latinLnBrk="0" hangingPunct="0">
              <a:lnSpc>
                <a:spcPct val="93750"/>
              </a:lnSpc>
              <a:spcBef>
                <a:spcPts val="0"/>
              </a:spcBef>
              <a:spcAft>
                <a:spcPts val="0"/>
              </a:spcAft>
              <a:buClrTx/>
              <a:buSzPct val="25000"/>
              <a:buFontTx/>
              <a:buNone/>
              <a:tabLst/>
              <a:defRPr/>
            </a:pPr>
            <a:endParaRPr kumimoji="0" lang="en-US" sz="4800" b="0" i="0" u="none" strike="noStrike" kern="0" cap="none" spc="0" normalizeH="0" baseline="0" noProof="0" dirty="0">
              <a:ln>
                <a:noFill/>
              </a:ln>
              <a:solidFill>
                <a:srgbClr val="12284C"/>
              </a:solidFill>
              <a:effectLst/>
              <a:uLnTx/>
              <a:uFillTx/>
              <a:latin typeface="Open Sans Light"/>
              <a:ea typeface="Franklin Gothic"/>
              <a:cs typeface="Franklin Gothic"/>
              <a:sym typeface="Franklin Gothic"/>
            </a:endParaRPr>
          </a:p>
        </p:txBody>
      </p:sp>
      <p:pic>
        <p:nvPicPr>
          <p:cNvPr id="13" name="Picture 12">
            <a:extLst>
              <a:ext uri="{FF2B5EF4-FFF2-40B4-BE49-F238E27FC236}">
                <a16:creationId xmlns:a16="http://schemas.microsoft.com/office/drawing/2014/main" id="{A94605EE-AD12-494F-8C98-F6EEEF523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900" y="381000"/>
            <a:ext cx="8458200" cy="5638800"/>
          </a:xfrm>
          <a:prstGeom prst="rect">
            <a:avLst/>
          </a:prstGeom>
        </p:spPr>
      </p:pic>
    </p:spTree>
    <p:extLst>
      <p:ext uri="{BB962C8B-B14F-4D97-AF65-F5344CB8AC3E}">
        <p14:creationId xmlns:p14="http://schemas.microsoft.com/office/powerpoint/2010/main" val="1897150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13">
            <a:extLst>
              <a:ext uri="{FF2B5EF4-FFF2-40B4-BE49-F238E27FC236}">
                <a16:creationId xmlns:a16="http://schemas.microsoft.com/office/drawing/2014/main" id="{AB0B1124-532F-7848-9F3B-6CDCFE5DACFC}"/>
              </a:ext>
            </a:extLst>
          </p:cNvPr>
          <p:cNvSpPr txBox="1"/>
          <p:nvPr/>
        </p:nvSpPr>
        <p:spPr>
          <a:xfrm>
            <a:off x="304800" y="86940"/>
            <a:ext cx="11379200" cy="1162493"/>
          </a:xfrm>
          <a:prstGeom prst="rect">
            <a:avLst/>
          </a:prstGeom>
          <a:noFill/>
          <a:ln>
            <a:noFill/>
          </a:ln>
        </p:spPr>
        <p:txBody>
          <a:bodyPr lIns="121900" tIns="60933" rIns="121900" bIns="60933" anchor="ctr" anchorCtr="0">
            <a:noAutofit/>
          </a:bodyPr>
          <a:lstStyle/>
          <a:p>
            <a:pPr marL="0" marR="0" lvl="0" indent="0" algn="l" defTabSz="1219140" rtl="0" eaLnBrk="1" fontAlgn="auto" latinLnBrk="0" hangingPunct="0">
              <a:lnSpc>
                <a:spcPct val="93750"/>
              </a:lnSpc>
              <a:spcBef>
                <a:spcPts val="0"/>
              </a:spcBef>
              <a:spcAft>
                <a:spcPts val="0"/>
              </a:spcAft>
              <a:buClrTx/>
              <a:buSzPct val="25000"/>
              <a:buFontTx/>
              <a:buNone/>
              <a:tabLst/>
              <a:defRPr/>
            </a:pPr>
            <a:endParaRPr kumimoji="0" lang="en-US" sz="4800" b="0" i="0" u="none" strike="noStrike" kern="0" cap="none" spc="0" normalizeH="0" baseline="0" noProof="0" dirty="0">
              <a:ln>
                <a:noFill/>
              </a:ln>
              <a:solidFill>
                <a:srgbClr val="12284C"/>
              </a:solidFill>
              <a:effectLst/>
              <a:uLnTx/>
              <a:uFillTx/>
              <a:latin typeface="Open Sans Light"/>
              <a:ea typeface="Franklin Gothic"/>
              <a:cs typeface="Franklin Gothic"/>
              <a:sym typeface="Franklin Gothic"/>
            </a:endParaRPr>
          </a:p>
        </p:txBody>
      </p:sp>
      <p:pic>
        <p:nvPicPr>
          <p:cNvPr id="4" name="Picture 3">
            <a:extLst>
              <a:ext uri="{FF2B5EF4-FFF2-40B4-BE49-F238E27FC236}">
                <a16:creationId xmlns:a16="http://schemas.microsoft.com/office/drawing/2014/main" id="{26BEC0C5-9E7D-754B-A64B-12AEB5F2C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28600"/>
            <a:ext cx="4379449" cy="3065614"/>
          </a:xfrm>
          <a:prstGeom prst="rect">
            <a:avLst/>
          </a:prstGeom>
        </p:spPr>
      </p:pic>
      <p:pic>
        <p:nvPicPr>
          <p:cNvPr id="7" name="Picture 6">
            <a:extLst>
              <a:ext uri="{FF2B5EF4-FFF2-40B4-BE49-F238E27FC236}">
                <a16:creationId xmlns:a16="http://schemas.microsoft.com/office/drawing/2014/main" id="{C44515EF-5190-6D4A-8BDE-3975F6F315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200" y="3426059"/>
            <a:ext cx="4114800" cy="2748493"/>
          </a:xfrm>
          <a:prstGeom prst="rect">
            <a:avLst/>
          </a:prstGeom>
        </p:spPr>
      </p:pic>
    </p:spTree>
    <p:extLst>
      <p:ext uri="{BB962C8B-B14F-4D97-AF65-F5344CB8AC3E}">
        <p14:creationId xmlns:p14="http://schemas.microsoft.com/office/powerpoint/2010/main" val="3134942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13">
            <a:extLst>
              <a:ext uri="{FF2B5EF4-FFF2-40B4-BE49-F238E27FC236}">
                <a16:creationId xmlns:a16="http://schemas.microsoft.com/office/drawing/2014/main" id="{AB0B1124-532F-7848-9F3B-6CDCFE5DACFC}"/>
              </a:ext>
            </a:extLst>
          </p:cNvPr>
          <p:cNvSpPr txBox="1"/>
          <p:nvPr/>
        </p:nvSpPr>
        <p:spPr>
          <a:xfrm>
            <a:off x="304800" y="86940"/>
            <a:ext cx="11379200" cy="1162493"/>
          </a:xfrm>
          <a:prstGeom prst="rect">
            <a:avLst/>
          </a:prstGeom>
          <a:noFill/>
          <a:ln>
            <a:noFill/>
          </a:ln>
        </p:spPr>
        <p:txBody>
          <a:bodyPr lIns="121900" tIns="60933" rIns="121900" bIns="60933" anchor="ctr" anchorCtr="0">
            <a:noAutofit/>
          </a:bodyPr>
          <a:lstStyle/>
          <a:p>
            <a:pPr marL="0" marR="0" lvl="0" indent="0" algn="l" defTabSz="1219140" rtl="0" eaLnBrk="1" fontAlgn="auto" latinLnBrk="0" hangingPunct="0">
              <a:lnSpc>
                <a:spcPct val="93750"/>
              </a:lnSpc>
              <a:spcBef>
                <a:spcPts val="0"/>
              </a:spcBef>
              <a:spcAft>
                <a:spcPts val="0"/>
              </a:spcAft>
              <a:buClrTx/>
              <a:buSzPct val="25000"/>
              <a:buFontTx/>
              <a:buNone/>
              <a:tabLst/>
              <a:defRPr/>
            </a:pPr>
            <a:endParaRPr kumimoji="0" lang="en-US" sz="4800" b="0" i="0" u="none" strike="noStrike" kern="0" cap="none" spc="0" normalizeH="0" baseline="0" noProof="0" dirty="0">
              <a:ln>
                <a:noFill/>
              </a:ln>
              <a:solidFill>
                <a:srgbClr val="12284C"/>
              </a:solidFill>
              <a:effectLst/>
              <a:uLnTx/>
              <a:uFillTx/>
              <a:latin typeface="Open Sans Light"/>
              <a:ea typeface="Franklin Gothic"/>
              <a:cs typeface="Franklin Gothic"/>
              <a:sym typeface="Franklin Gothic"/>
            </a:endParaRPr>
          </a:p>
        </p:txBody>
      </p:sp>
      <p:pic>
        <p:nvPicPr>
          <p:cNvPr id="4" name="Picture 3">
            <a:extLst>
              <a:ext uri="{FF2B5EF4-FFF2-40B4-BE49-F238E27FC236}">
                <a16:creationId xmlns:a16="http://schemas.microsoft.com/office/drawing/2014/main" id="{7D67998E-1B0A-744C-BFC4-466E21230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457200"/>
            <a:ext cx="8305800" cy="5564886"/>
          </a:xfrm>
          <a:prstGeom prst="rect">
            <a:avLst/>
          </a:prstGeom>
        </p:spPr>
      </p:pic>
    </p:spTree>
    <p:extLst>
      <p:ext uri="{BB962C8B-B14F-4D97-AF65-F5344CB8AC3E}">
        <p14:creationId xmlns:p14="http://schemas.microsoft.com/office/powerpoint/2010/main" val="1600587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theme/theme1.xml><?xml version="1.0" encoding="utf-8"?>
<a:theme xmlns:a="http://schemas.openxmlformats.org/drawingml/2006/main" name="1_KansansCAN-Blank-Template">
  <a:themeElements>
    <a:clrScheme name="KS Can Color Scheme">
      <a:dk1>
        <a:sysClr val="windowText" lastClr="000000"/>
      </a:dk1>
      <a:lt1>
        <a:srgbClr val="FFFFFF"/>
      </a:lt1>
      <a:dk2>
        <a:srgbClr val="15254B"/>
      </a:dk2>
      <a:lt2>
        <a:srgbClr val="FFA300"/>
      </a:lt2>
      <a:accent1>
        <a:srgbClr val="9CFF1A"/>
      </a:accent1>
      <a:accent2>
        <a:srgbClr val="FEF600"/>
      </a:accent2>
      <a:accent3>
        <a:srgbClr val="22D9E5"/>
      </a:accent3>
      <a:accent4>
        <a:srgbClr val="0D6F75"/>
      </a:accent4>
      <a:accent5>
        <a:srgbClr val="7F7F7F"/>
      </a:accent5>
      <a:accent6>
        <a:srgbClr val="4F8C00"/>
      </a:accent6>
      <a:hlink>
        <a:srgbClr val="00B0F0"/>
      </a:hlink>
      <a:folHlink>
        <a:srgbClr val="CF100A"/>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KSDE">
      <a:dk1>
        <a:srgbClr val="12284C"/>
      </a:dk1>
      <a:lt1>
        <a:sysClr val="window" lastClr="FFFFFF"/>
      </a:lt1>
      <a:dk2>
        <a:srgbClr val="12284C"/>
      </a:dk2>
      <a:lt2>
        <a:srgbClr val="E7E6E6"/>
      </a:lt2>
      <a:accent1>
        <a:srgbClr val="FFA400"/>
      </a:accent1>
      <a:accent2>
        <a:srgbClr val="12284C"/>
      </a:accent2>
      <a:accent3>
        <a:srgbClr val="00B796"/>
      </a:accent3>
      <a:accent4>
        <a:srgbClr val="005587"/>
      </a:accent4>
      <a:accent5>
        <a:srgbClr val="D50032"/>
      </a:accent5>
      <a:accent6>
        <a:srgbClr val="3E4043"/>
      </a:accent6>
      <a:hlink>
        <a:srgbClr val="12284C"/>
      </a:hlink>
      <a:folHlink>
        <a:srgbClr val="53565A"/>
      </a:folHlink>
    </a:clrScheme>
    <a:fontScheme name="KSDE Open Sans">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90054</TotalTime>
  <Words>3392</Words>
  <Application>Microsoft Office PowerPoint</Application>
  <PresentationFormat>Widescreen</PresentationFormat>
  <Paragraphs>225</Paragraphs>
  <Slides>35</Slides>
  <Notes>35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35</vt:i4>
      </vt:variant>
    </vt:vector>
  </HeadingPairs>
  <TitlesOfParts>
    <vt:vector size="46" baseType="lpstr">
      <vt:lpstr>Arial</vt:lpstr>
      <vt:lpstr>Calibri</vt:lpstr>
      <vt:lpstr>Calibri Light</vt:lpstr>
      <vt:lpstr>Century Gothic</vt:lpstr>
      <vt:lpstr>Franklin Gothic</vt:lpstr>
      <vt:lpstr>Open Sans</vt:lpstr>
      <vt:lpstr>Open Sans Light</vt:lpstr>
      <vt:lpstr>Open Sans Semibold</vt:lpstr>
      <vt:lpstr>1_KansansCAN-Blank-Template</vt:lpstr>
      <vt:lpstr>Custom Design</vt:lpstr>
      <vt:lpstr>2_Custom Design</vt:lpstr>
      <vt:lpstr>Commissioner Report to State Board of Education – June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 Success Skills</vt:lpstr>
      <vt:lpstr>PowerPoint Presentation</vt:lpstr>
      <vt:lpstr>Kansans said…</vt:lpstr>
      <vt:lpstr>Kansans Can Competencies</vt:lpstr>
      <vt:lpstr>PowerPoint Presentation</vt:lpstr>
      <vt:lpstr>PowerPoint Presentation</vt:lpstr>
      <vt:lpstr>PowerPoint Presentation</vt:lpstr>
      <vt:lpstr>PowerPoint Presentation</vt:lpstr>
    </vt:vector>
  </TitlesOfParts>
  <Company>KSDE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Franklin</dc:creator>
  <cp:lastModifiedBy>Penny Rice</cp:lastModifiedBy>
  <cp:revision>1230</cp:revision>
  <cp:lastPrinted>2019-10-23T17:25:05Z</cp:lastPrinted>
  <dcterms:created xsi:type="dcterms:W3CDTF">2015-08-04T16:12:34Z</dcterms:created>
  <dcterms:modified xsi:type="dcterms:W3CDTF">2020-06-09T13:45:09Z</dcterms:modified>
</cp:coreProperties>
</file>