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823" r:id="rId2"/>
    <p:sldMasterId id="2147484111" r:id="rId3"/>
    <p:sldMasterId id="2147484126" r:id="rId4"/>
    <p:sldMasterId id="2147484142" r:id="rId5"/>
    <p:sldMasterId id="2147484154" r:id="rId6"/>
  </p:sldMasterIdLst>
  <p:notesMasterIdLst>
    <p:notesMasterId r:id="rId31"/>
  </p:notesMasterIdLst>
  <p:handoutMasterIdLst>
    <p:handoutMasterId r:id="rId32"/>
  </p:handoutMasterIdLst>
  <p:sldIdLst>
    <p:sldId id="1374" r:id="rId7"/>
    <p:sldId id="442" r:id="rId8"/>
    <p:sldId id="1241" r:id="rId9"/>
    <p:sldId id="1437" r:id="rId10"/>
    <p:sldId id="1402" r:id="rId11"/>
    <p:sldId id="1431" r:id="rId12"/>
    <p:sldId id="1397" r:id="rId13"/>
    <p:sldId id="1396" r:id="rId14"/>
    <p:sldId id="258" r:id="rId15"/>
    <p:sldId id="285" r:id="rId16"/>
    <p:sldId id="286" r:id="rId17"/>
    <p:sldId id="287" r:id="rId18"/>
    <p:sldId id="1394" r:id="rId19"/>
    <p:sldId id="289" r:id="rId20"/>
    <p:sldId id="297" r:id="rId21"/>
    <p:sldId id="1442" r:id="rId22"/>
    <p:sldId id="1443" r:id="rId23"/>
    <p:sldId id="294" r:id="rId24"/>
    <p:sldId id="1400" r:id="rId25"/>
    <p:sldId id="1441" r:id="rId26"/>
    <p:sldId id="1434" r:id="rId27"/>
    <p:sldId id="256" r:id="rId28"/>
    <p:sldId id="1440" r:id="rId29"/>
    <p:sldId id="605" r:id="rId30"/>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L. Kahler" initials="DL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78"/>
    <a:srgbClr val="00FB92"/>
    <a:srgbClr val="C2DF87"/>
    <a:srgbClr val="40B4E5"/>
    <a:srgbClr val="941651"/>
    <a:srgbClr val="D25627"/>
    <a:srgbClr val="E57D3C"/>
    <a:srgbClr val="8E88A3"/>
    <a:srgbClr val="8B1C40"/>
    <a:srgbClr val="F632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4583" autoAdjust="0"/>
    <p:restoredTop sz="86430" autoAdjust="0"/>
  </p:normalViewPr>
  <p:slideViewPr>
    <p:cSldViewPr>
      <p:cViewPr varScale="1">
        <p:scale>
          <a:sx n="201" d="100"/>
          <a:sy n="201" d="100"/>
        </p:scale>
        <p:origin x="1456" y="200"/>
      </p:cViewPr>
      <p:guideLst>
        <p:guide orient="horz" pos="2160"/>
        <p:guide pos="3840"/>
      </p:guideLst>
    </p:cSldViewPr>
  </p:slideViewPr>
  <p:outlineViewPr>
    <p:cViewPr>
      <p:scale>
        <a:sx n="33" d="100"/>
        <a:sy n="33" d="100"/>
      </p:scale>
      <p:origin x="0" y="-10400"/>
    </p:cViewPr>
  </p:outlineViewPr>
  <p:notesTextViewPr>
    <p:cViewPr>
      <p:scale>
        <a:sx n="1" d="1"/>
        <a:sy n="1" d="1"/>
      </p:scale>
      <p:origin x="0" y="0"/>
    </p:cViewPr>
  </p:notesTextViewPr>
  <p:sorterViewPr>
    <p:cViewPr>
      <p:scale>
        <a:sx n="191" d="100"/>
        <a:sy n="191" d="100"/>
      </p:scale>
      <p:origin x="0" y="0"/>
    </p:cViewPr>
  </p:sorterViewPr>
  <p:notesViewPr>
    <p:cSldViewPr>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35F25-0745-468B-90C6-6097EC690AE8}"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976DDF94-1932-4130-AA41-81DAD3D9F951}">
      <dgm:prSet phldrT="[Text]" custT="1"/>
      <dgm:spPr>
        <a:ln w="19050">
          <a:solidFill>
            <a:schemeClr val="accent1"/>
          </a:solidFill>
        </a:ln>
      </dgm:spPr>
      <dgm:t>
        <a:bodyPr/>
        <a:lstStyle/>
        <a:p>
          <a:r>
            <a:rPr lang="en-US" sz="2600" b="1" dirty="0"/>
            <a:t>Navigating Change 2020 Oversight Committee Leads:</a:t>
          </a:r>
        </a:p>
        <a:p>
          <a:r>
            <a:rPr lang="en-US" sz="2600" b="0" dirty="0"/>
            <a:t>Cory Gibson, 262 Valley Center</a:t>
          </a:r>
        </a:p>
        <a:p>
          <a:r>
            <a:rPr lang="en-US" sz="2600" b="0" dirty="0"/>
            <a:t>Shannon Ralph, 231 Gardner-Edgerton</a:t>
          </a:r>
        </a:p>
      </dgm:t>
    </dgm:pt>
    <dgm:pt modelId="{D667672A-5F88-418D-9849-1CF60CBA6D39}" type="parTrans" cxnId="{56FFD8A5-C804-407B-A7C5-8F667C4F65D7}">
      <dgm:prSet/>
      <dgm:spPr/>
      <dgm:t>
        <a:bodyPr/>
        <a:lstStyle/>
        <a:p>
          <a:endParaRPr lang="en-US"/>
        </a:p>
      </dgm:t>
    </dgm:pt>
    <dgm:pt modelId="{01947FDB-31C2-4A33-A009-DE1F54F56BF8}" type="sibTrans" cxnId="{56FFD8A5-C804-407B-A7C5-8F667C4F65D7}">
      <dgm:prSet/>
      <dgm:spPr/>
      <dgm:t>
        <a:bodyPr/>
        <a:lstStyle/>
        <a:p>
          <a:endParaRPr lang="en-US"/>
        </a:p>
      </dgm:t>
    </dgm:pt>
    <dgm:pt modelId="{49BC66E7-8D93-4175-9F48-F1ED476313EA}">
      <dgm:prSet phldrT="[Text]" custT="1"/>
      <dgm:spPr>
        <a:ln w="19050">
          <a:solidFill>
            <a:schemeClr val="accent1"/>
          </a:solidFill>
        </a:ln>
      </dgm:spPr>
      <dgm:t>
        <a:bodyPr/>
        <a:lstStyle/>
        <a:p>
          <a:r>
            <a:rPr lang="en-US" sz="1600" b="1" dirty="0"/>
            <a:t>Implementation Team Leads:</a:t>
          </a:r>
        </a:p>
        <a:p>
          <a:r>
            <a:rPr lang="en-US" sz="1600" dirty="0"/>
            <a:t>(PreK-2) Rachel Meenen, 267 Renwick</a:t>
          </a:r>
        </a:p>
        <a:p>
          <a:r>
            <a:rPr lang="en-US" sz="1600" dirty="0"/>
            <a:t>(3-5) April Baugh, 443 Dodge City</a:t>
          </a:r>
        </a:p>
        <a:p>
          <a:r>
            <a:rPr lang="en-US" sz="1600" dirty="0"/>
            <a:t>(6-8) Keil Hileman, 232 De Soto</a:t>
          </a:r>
        </a:p>
        <a:p>
          <a:r>
            <a:rPr lang="en-US" sz="1600" dirty="0"/>
            <a:t>(9-12) Nathan McAlister, 345 Seaman</a:t>
          </a:r>
        </a:p>
      </dgm:t>
    </dgm:pt>
    <dgm:pt modelId="{D976F7DF-3BA9-476F-86F1-398214254CBA}" type="parTrans" cxnId="{004858BF-1A89-40F5-A4ED-C5CC0291FE9D}">
      <dgm:prSet/>
      <dgm:spPr/>
      <dgm:t>
        <a:bodyPr/>
        <a:lstStyle/>
        <a:p>
          <a:endParaRPr lang="en-US"/>
        </a:p>
      </dgm:t>
    </dgm:pt>
    <dgm:pt modelId="{4AA0AE1A-B1C9-48D5-B7F1-41B1692A6570}" type="sibTrans" cxnId="{004858BF-1A89-40F5-A4ED-C5CC0291FE9D}">
      <dgm:prSet/>
      <dgm:spPr/>
      <dgm:t>
        <a:bodyPr/>
        <a:lstStyle/>
        <a:p>
          <a:endParaRPr lang="en-US"/>
        </a:p>
      </dgm:t>
    </dgm:pt>
    <dgm:pt modelId="{BF286484-7518-4BF1-A79F-24EAE1549765}">
      <dgm:prSet phldrT="[Text]" custT="1"/>
      <dgm:spPr>
        <a:ln w="19050">
          <a:solidFill>
            <a:schemeClr val="accent1"/>
          </a:solidFill>
        </a:ln>
      </dgm:spPr>
      <dgm:t>
        <a:bodyPr/>
        <a:lstStyle/>
        <a:p>
          <a:r>
            <a:rPr lang="en-US" sz="2000" b="1" dirty="0"/>
            <a:t>Operations Team Leads:</a:t>
          </a:r>
        </a:p>
        <a:p>
          <a:r>
            <a:rPr lang="en-US" sz="2000" dirty="0"/>
            <a:t>Frank Harwood, 232 De Soto</a:t>
          </a:r>
        </a:p>
        <a:p>
          <a:r>
            <a:rPr lang="en-US" sz="2000" dirty="0"/>
            <a:t>Ashley Goss, Deputy Secretary KDHE</a:t>
          </a:r>
        </a:p>
      </dgm:t>
    </dgm:pt>
    <dgm:pt modelId="{7A1E0659-877F-4432-8039-E45BCDA4325F}" type="parTrans" cxnId="{611BABE2-1B61-47C9-B494-E22589BF2A82}">
      <dgm:prSet/>
      <dgm:spPr/>
      <dgm:t>
        <a:bodyPr/>
        <a:lstStyle/>
        <a:p>
          <a:endParaRPr lang="en-US"/>
        </a:p>
      </dgm:t>
    </dgm:pt>
    <dgm:pt modelId="{BFC148F3-BF93-4BDC-99D0-01BC3DEAB090}" type="sibTrans" cxnId="{611BABE2-1B61-47C9-B494-E22589BF2A82}">
      <dgm:prSet/>
      <dgm:spPr/>
      <dgm:t>
        <a:bodyPr/>
        <a:lstStyle/>
        <a:p>
          <a:endParaRPr lang="en-US"/>
        </a:p>
      </dgm:t>
    </dgm:pt>
    <dgm:pt modelId="{D1EE3B92-E0D1-454F-8AC5-F52C8710F52C}" type="pres">
      <dgm:prSet presAssocID="{CC235F25-0745-468B-90C6-6097EC690AE8}" presName="hierChild1" presStyleCnt="0">
        <dgm:presLayoutVars>
          <dgm:orgChart val="1"/>
          <dgm:chPref val="1"/>
          <dgm:dir/>
          <dgm:animOne val="branch"/>
          <dgm:animLvl val="lvl"/>
          <dgm:resizeHandles/>
        </dgm:presLayoutVars>
      </dgm:prSet>
      <dgm:spPr/>
    </dgm:pt>
    <dgm:pt modelId="{6D0E93D6-2599-4CEC-9BB7-E7F75DEFE60C}" type="pres">
      <dgm:prSet presAssocID="{976DDF94-1932-4130-AA41-81DAD3D9F951}" presName="hierRoot1" presStyleCnt="0">
        <dgm:presLayoutVars>
          <dgm:hierBranch val="init"/>
        </dgm:presLayoutVars>
      </dgm:prSet>
      <dgm:spPr/>
    </dgm:pt>
    <dgm:pt modelId="{ED53EC46-FBE4-4A96-8A3C-4C9CA8E2DBB3}" type="pres">
      <dgm:prSet presAssocID="{976DDF94-1932-4130-AA41-81DAD3D9F951}" presName="rootComposite1" presStyleCnt="0"/>
      <dgm:spPr/>
    </dgm:pt>
    <dgm:pt modelId="{9C713314-F800-4496-9B6E-99B9A0C18F51}" type="pres">
      <dgm:prSet presAssocID="{976DDF94-1932-4130-AA41-81DAD3D9F951}" presName="rootText1" presStyleLbl="node0" presStyleIdx="0" presStyleCnt="1" custScaleX="158172" custScaleY="80161" custLinFactNeighborX="-1042" custLinFactNeighborY="-6954">
        <dgm:presLayoutVars>
          <dgm:chPref val="3"/>
        </dgm:presLayoutVars>
      </dgm:prSet>
      <dgm:spPr/>
    </dgm:pt>
    <dgm:pt modelId="{7546DE28-1CB9-4142-A3A1-C39E57FA9D71}" type="pres">
      <dgm:prSet presAssocID="{976DDF94-1932-4130-AA41-81DAD3D9F951}" presName="rootConnector1" presStyleLbl="node1" presStyleIdx="0" presStyleCnt="0"/>
      <dgm:spPr/>
    </dgm:pt>
    <dgm:pt modelId="{5E984B99-AE14-41CB-BD1A-5B2BC465373B}" type="pres">
      <dgm:prSet presAssocID="{976DDF94-1932-4130-AA41-81DAD3D9F951}" presName="hierChild2" presStyleCnt="0"/>
      <dgm:spPr/>
    </dgm:pt>
    <dgm:pt modelId="{760424E4-B126-44A4-BA87-81823D8AF2ED}" type="pres">
      <dgm:prSet presAssocID="{D976F7DF-3BA9-476F-86F1-398214254CBA}" presName="Name37" presStyleLbl="parChTrans1D2" presStyleIdx="0" presStyleCnt="2"/>
      <dgm:spPr/>
    </dgm:pt>
    <dgm:pt modelId="{40FED4C5-4EC0-4FD0-9B71-2E8724713B31}" type="pres">
      <dgm:prSet presAssocID="{49BC66E7-8D93-4175-9F48-F1ED476313EA}" presName="hierRoot2" presStyleCnt="0">
        <dgm:presLayoutVars>
          <dgm:hierBranch val="init"/>
        </dgm:presLayoutVars>
      </dgm:prSet>
      <dgm:spPr/>
    </dgm:pt>
    <dgm:pt modelId="{70C735E4-8BA7-4A37-AD79-E82124A0BA14}" type="pres">
      <dgm:prSet presAssocID="{49BC66E7-8D93-4175-9F48-F1ED476313EA}" presName="rootComposite" presStyleCnt="0"/>
      <dgm:spPr/>
    </dgm:pt>
    <dgm:pt modelId="{3ECB521E-470E-49D7-B5BB-FD0C4228860F}" type="pres">
      <dgm:prSet presAssocID="{49BC66E7-8D93-4175-9F48-F1ED476313EA}" presName="rootText" presStyleLbl="node2" presStyleIdx="0" presStyleCnt="2" custScaleY="60539">
        <dgm:presLayoutVars>
          <dgm:chPref val="3"/>
        </dgm:presLayoutVars>
      </dgm:prSet>
      <dgm:spPr/>
    </dgm:pt>
    <dgm:pt modelId="{6F7AF3A3-F8A9-42A3-8173-3E897A79CF8A}" type="pres">
      <dgm:prSet presAssocID="{49BC66E7-8D93-4175-9F48-F1ED476313EA}" presName="rootConnector" presStyleLbl="node2" presStyleIdx="0" presStyleCnt="2"/>
      <dgm:spPr/>
    </dgm:pt>
    <dgm:pt modelId="{C5F30E0C-05DC-4DD1-B95A-2AAE91E0C592}" type="pres">
      <dgm:prSet presAssocID="{49BC66E7-8D93-4175-9F48-F1ED476313EA}" presName="hierChild4" presStyleCnt="0"/>
      <dgm:spPr/>
    </dgm:pt>
    <dgm:pt modelId="{69D5AEDA-CFB0-44AC-A86C-33A8E80181D5}" type="pres">
      <dgm:prSet presAssocID="{49BC66E7-8D93-4175-9F48-F1ED476313EA}" presName="hierChild5" presStyleCnt="0"/>
      <dgm:spPr/>
    </dgm:pt>
    <dgm:pt modelId="{F41683B2-CA2D-43D7-B251-B5FC0DB52AFA}" type="pres">
      <dgm:prSet presAssocID="{7A1E0659-877F-4432-8039-E45BCDA4325F}" presName="Name37" presStyleLbl="parChTrans1D2" presStyleIdx="1" presStyleCnt="2"/>
      <dgm:spPr/>
    </dgm:pt>
    <dgm:pt modelId="{B5F2D6EB-A8ED-47E0-85B1-1A9B1A32864F}" type="pres">
      <dgm:prSet presAssocID="{BF286484-7518-4BF1-A79F-24EAE1549765}" presName="hierRoot2" presStyleCnt="0">
        <dgm:presLayoutVars>
          <dgm:hierBranch val="init"/>
        </dgm:presLayoutVars>
      </dgm:prSet>
      <dgm:spPr/>
    </dgm:pt>
    <dgm:pt modelId="{6159F998-7543-4F0E-8ACD-3DADCA81BB24}" type="pres">
      <dgm:prSet presAssocID="{BF286484-7518-4BF1-A79F-24EAE1549765}" presName="rootComposite" presStyleCnt="0"/>
      <dgm:spPr/>
    </dgm:pt>
    <dgm:pt modelId="{5F0FD772-4BC9-41CD-8943-EBC8BBDD1678}" type="pres">
      <dgm:prSet presAssocID="{BF286484-7518-4BF1-A79F-24EAE1549765}" presName="rootText" presStyleLbl="node2" presStyleIdx="1" presStyleCnt="2" custScaleX="99985" custScaleY="60887">
        <dgm:presLayoutVars>
          <dgm:chPref val="3"/>
        </dgm:presLayoutVars>
      </dgm:prSet>
      <dgm:spPr/>
    </dgm:pt>
    <dgm:pt modelId="{AD7115A5-C9CF-44E6-A381-943012185180}" type="pres">
      <dgm:prSet presAssocID="{BF286484-7518-4BF1-A79F-24EAE1549765}" presName="rootConnector" presStyleLbl="node2" presStyleIdx="1" presStyleCnt="2"/>
      <dgm:spPr/>
    </dgm:pt>
    <dgm:pt modelId="{59CE0F4C-A8DE-4331-9A18-F8A9D934A74A}" type="pres">
      <dgm:prSet presAssocID="{BF286484-7518-4BF1-A79F-24EAE1549765}" presName="hierChild4" presStyleCnt="0"/>
      <dgm:spPr/>
    </dgm:pt>
    <dgm:pt modelId="{B31D951B-4F6B-4FBF-9DA2-44A67B5A90A9}" type="pres">
      <dgm:prSet presAssocID="{BF286484-7518-4BF1-A79F-24EAE1549765}" presName="hierChild5" presStyleCnt="0"/>
      <dgm:spPr/>
    </dgm:pt>
    <dgm:pt modelId="{C3BA729D-6596-44A7-8146-B5F4BCFD3238}" type="pres">
      <dgm:prSet presAssocID="{976DDF94-1932-4130-AA41-81DAD3D9F951}" presName="hierChild3" presStyleCnt="0"/>
      <dgm:spPr/>
    </dgm:pt>
  </dgm:ptLst>
  <dgm:cxnLst>
    <dgm:cxn modelId="{FB7A310F-14F8-46CC-9A55-40410BF17F58}" type="presOf" srcId="{976DDF94-1932-4130-AA41-81DAD3D9F951}" destId="{9C713314-F800-4496-9B6E-99B9A0C18F51}" srcOrd="0" destOrd="0" presId="urn:microsoft.com/office/officeart/2005/8/layout/orgChart1"/>
    <dgm:cxn modelId="{E910A334-4C0E-4DD0-9F96-CACF8EA7883D}" type="presOf" srcId="{49BC66E7-8D93-4175-9F48-F1ED476313EA}" destId="{3ECB521E-470E-49D7-B5BB-FD0C4228860F}" srcOrd="0" destOrd="0" presId="urn:microsoft.com/office/officeart/2005/8/layout/orgChart1"/>
    <dgm:cxn modelId="{956F214F-7D90-475F-9445-0719561FD790}" type="presOf" srcId="{D976F7DF-3BA9-476F-86F1-398214254CBA}" destId="{760424E4-B126-44A4-BA87-81823D8AF2ED}" srcOrd="0" destOrd="0" presId="urn:microsoft.com/office/officeart/2005/8/layout/orgChart1"/>
    <dgm:cxn modelId="{CB8BD14F-5B38-4019-B610-6D75A4484C0F}" type="presOf" srcId="{49BC66E7-8D93-4175-9F48-F1ED476313EA}" destId="{6F7AF3A3-F8A9-42A3-8173-3E897A79CF8A}" srcOrd="1" destOrd="0" presId="urn:microsoft.com/office/officeart/2005/8/layout/orgChart1"/>
    <dgm:cxn modelId="{56FFD8A5-C804-407B-A7C5-8F667C4F65D7}" srcId="{CC235F25-0745-468B-90C6-6097EC690AE8}" destId="{976DDF94-1932-4130-AA41-81DAD3D9F951}" srcOrd="0" destOrd="0" parTransId="{D667672A-5F88-418D-9849-1CF60CBA6D39}" sibTransId="{01947FDB-31C2-4A33-A009-DE1F54F56BF8}"/>
    <dgm:cxn modelId="{30D0A4A6-E1DF-4008-AB6E-E51F2EBF3DE1}" type="presOf" srcId="{BF286484-7518-4BF1-A79F-24EAE1549765}" destId="{5F0FD772-4BC9-41CD-8943-EBC8BBDD1678}" srcOrd="0" destOrd="0" presId="urn:microsoft.com/office/officeart/2005/8/layout/orgChart1"/>
    <dgm:cxn modelId="{4EDFC0B8-9F8C-4FF5-B2BD-A708213C481C}" type="presOf" srcId="{976DDF94-1932-4130-AA41-81DAD3D9F951}" destId="{7546DE28-1CB9-4142-A3A1-C39E57FA9D71}" srcOrd="1" destOrd="0" presId="urn:microsoft.com/office/officeart/2005/8/layout/orgChart1"/>
    <dgm:cxn modelId="{BDD018BA-28C7-4FD0-9EB8-8863C8B8136D}" type="presOf" srcId="{BF286484-7518-4BF1-A79F-24EAE1549765}" destId="{AD7115A5-C9CF-44E6-A381-943012185180}" srcOrd="1" destOrd="0" presId="urn:microsoft.com/office/officeart/2005/8/layout/orgChart1"/>
    <dgm:cxn modelId="{004858BF-1A89-40F5-A4ED-C5CC0291FE9D}" srcId="{976DDF94-1932-4130-AA41-81DAD3D9F951}" destId="{49BC66E7-8D93-4175-9F48-F1ED476313EA}" srcOrd="0" destOrd="0" parTransId="{D976F7DF-3BA9-476F-86F1-398214254CBA}" sibTransId="{4AA0AE1A-B1C9-48D5-B7F1-41B1692A6570}"/>
    <dgm:cxn modelId="{611BABE2-1B61-47C9-B494-E22589BF2A82}" srcId="{976DDF94-1932-4130-AA41-81DAD3D9F951}" destId="{BF286484-7518-4BF1-A79F-24EAE1549765}" srcOrd="1" destOrd="0" parTransId="{7A1E0659-877F-4432-8039-E45BCDA4325F}" sibTransId="{BFC148F3-BF93-4BDC-99D0-01BC3DEAB090}"/>
    <dgm:cxn modelId="{B1C6B8F7-FD7F-43D5-B9A4-277B50D4AC87}" type="presOf" srcId="{7A1E0659-877F-4432-8039-E45BCDA4325F}" destId="{F41683B2-CA2D-43D7-B251-B5FC0DB52AFA}" srcOrd="0" destOrd="0" presId="urn:microsoft.com/office/officeart/2005/8/layout/orgChart1"/>
    <dgm:cxn modelId="{BBE279FE-27E5-404B-9A90-03E01B745CD4}" type="presOf" srcId="{CC235F25-0745-468B-90C6-6097EC690AE8}" destId="{D1EE3B92-E0D1-454F-8AC5-F52C8710F52C}" srcOrd="0" destOrd="0" presId="urn:microsoft.com/office/officeart/2005/8/layout/orgChart1"/>
    <dgm:cxn modelId="{1BC14E16-AD12-4657-8F16-08B1EFA84A84}" type="presParOf" srcId="{D1EE3B92-E0D1-454F-8AC5-F52C8710F52C}" destId="{6D0E93D6-2599-4CEC-9BB7-E7F75DEFE60C}" srcOrd="0" destOrd="0" presId="urn:microsoft.com/office/officeart/2005/8/layout/orgChart1"/>
    <dgm:cxn modelId="{6B346DAD-9559-49F1-AA6A-FCF6B3A7A936}" type="presParOf" srcId="{6D0E93D6-2599-4CEC-9BB7-E7F75DEFE60C}" destId="{ED53EC46-FBE4-4A96-8A3C-4C9CA8E2DBB3}" srcOrd="0" destOrd="0" presId="urn:microsoft.com/office/officeart/2005/8/layout/orgChart1"/>
    <dgm:cxn modelId="{73E0C17B-0E64-4EBF-A5C6-CE086D2028A8}" type="presParOf" srcId="{ED53EC46-FBE4-4A96-8A3C-4C9CA8E2DBB3}" destId="{9C713314-F800-4496-9B6E-99B9A0C18F51}" srcOrd="0" destOrd="0" presId="urn:microsoft.com/office/officeart/2005/8/layout/orgChart1"/>
    <dgm:cxn modelId="{1D2D0792-B428-46AB-8CF9-EEBD3F0E77D3}" type="presParOf" srcId="{ED53EC46-FBE4-4A96-8A3C-4C9CA8E2DBB3}" destId="{7546DE28-1CB9-4142-A3A1-C39E57FA9D71}" srcOrd="1" destOrd="0" presId="urn:microsoft.com/office/officeart/2005/8/layout/orgChart1"/>
    <dgm:cxn modelId="{C1679DF4-86B3-4787-B430-0385EA990E00}" type="presParOf" srcId="{6D0E93D6-2599-4CEC-9BB7-E7F75DEFE60C}" destId="{5E984B99-AE14-41CB-BD1A-5B2BC465373B}" srcOrd="1" destOrd="0" presId="urn:microsoft.com/office/officeart/2005/8/layout/orgChart1"/>
    <dgm:cxn modelId="{03E11397-DD88-4B4C-88AA-45A209CD59B8}" type="presParOf" srcId="{5E984B99-AE14-41CB-BD1A-5B2BC465373B}" destId="{760424E4-B126-44A4-BA87-81823D8AF2ED}" srcOrd="0" destOrd="0" presId="urn:microsoft.com/office/officeart/2005/8/layout/orgChart1"/>
    <dgm:cxn modelId="{7ED40CDA-C498-4108-9768-DCA92B0D0006}" type="presParOf" srcId="{5E984B99-AE14-41CB-BD1A-5B2BC465373B}" destId="{40FED4C5-4EC0-4FD0-9B71-2E8724713B31}" srcOrd="1" destOrd="0" presId="urn:microsoft.com/office/officeart/2005/8/layout/orgChart1"/>
    <dgm:cxn modelId="{BC0D791B-AC6E-4A06-976D-BD92EFA4AF0A}" type="presParOf" srcId="{40FED4C5-4EC0-4FD0-9B71-2E8724713B31}" destId="{70C735E4-8BA7-4A37-AD79-E82124A0BA14}" srcOrd="0" destOrd="0" presId="urn:microsoft.com/office/officeart/2005/8/layout/orgChart1"/>
    <dgm:cxn modelId="{3A91F1E6-93C7-4BC5-9545-4CBEFAA6D705}" type="presParOf" srcId="{70C735E4-8BA7-4A37-AD79-E82124A0BA14}" destId="{3ECB521E-470E-49D7-B5BB-FD0C4228860F}" srcOrd="0" destOrd="0" presId="urn:microsoft.com/office/officeart/2005/8/layout/orgChart1"/>
    <dgm:cxn modelId="{0AABAFD5-D165-4DCF-A1F6-A88B441C67CC}" type="presParOf" srcId="{70C735E4-8BA7-4A37-AD79-E82124A0BA14}" destId="{6F7AF3A3-F8A9-42A3-8173-3E897A79CF8A}" srcOrd="1" destOrd="0" presId="urn:microsoft.com/office/officeart/2005/8/layout/orgChart1"/>
    <dgm:cxn modelId="{6CD6C62E-38A1-454C-936F-F894F7AA84A5}" type="presParOf" srcId="{40FED4C5-4EC0-4FD0-9B71-2E8724713B31}" destId="{C5F30E0C-05DC-4DD1-B95A-2AAE91E0C592}" srcOrd="1" destOrd="0" presId="urn:microsoft.com/office/officeart/2005/8/layout/orgChart1"/>
    <dgm:cxn modelId="{7D435F9B-A8A7-4A88-B283-01E65D545A59}" type="presParOf" srcId="{40FED4C5-4EC0-4FD0-9B71-2E8724713B31}" destId="{69D5AEDA-CFB0-44AC-A86C-33A8E80181D5}" srcOrd="2" destOrd="0" presId="urn:microsoft.com/office/officeart/2005/8/layout/orgChart1"/>
    <dgm:cxn modelId="{A88EAE94-29F2-4146-864F-E9373C1A3F9D}" type="presParOf" srcId="{5E984B99-AE14-41CB-BD1A-5B2BC465373B}" destId="{F41683B2-CA2D-43D7-B251-B5FC0DB52AFA}" srcOrd="2" destOrd="0" presId="urn:microsoft.com/office/officeart/2005/8/layout/orgChart1"/>
    <dgm:cxn modelId="{B68EED55-95FC-45F3-842E-576488AD0C62}" type="presParOf" srcId="{5E984B99-AE14-41CB-BD1A-5B2BC465373B}" destId="{B5F2D6EB-A8ED-47E0-85B1-1A9B1A32864F}" srcOrd="3" destOrd="0" presId="urn:microsoft.com/office/officeart/2005/8/layout/orgChart1"/>
    <dgm:cxn modelId="{E1B516AD-925E-429F-83B2-BB326F2CB47C}" type="presParOf" srcId="{B5F2D6EB-A8ED-47E0-85B1-1A9B1A32864F}" destId="{6159F998-7543-4F0E-8ACD-3DADCA81BB24}" srcOrd="0" destOrd="0" presId="urn:microsoft.com/office/officeart/2005/8/layout/orgChart1"/>
    <dgm:cxn modelId="{4837E681-1D90-4F2E-8AE3-D5DC8B059D59}" type="presParOf" srcId="{6159F998-7543-4F0E-8ACD-3DADCA81BB24}" destId="{5F0FD772-4BC9-41CD-8943-EBC8BBDD1678}" srcOrd="0" destOrd="0" presId="urn:microsoft.com/office/officeart/2005/8/layout/orgChart1"/>
    <dgm:cxn modelId="{5EB46652-13E9-4432-9C5B-133A87EE5DDD}" type="presParOf" srcId="{6159F998-7543-4F0E-8ACD-3DADCA81BB24}" destId="{AD7115A5-C9CF-44E6-A381-943012185180}" srcOrd="1" destOrd="0" presId="urn:microsoft.com/office/officeart/2005/8/layout/orgChart1"/>
    <dgm:cxn modelId="{BD9F5EAF-89E4-47F0-ADE0-60AC72DB127D}" type="presParOf" srcId="{B5F2D6EB-A8ED-47E0-85B1-1A9B1A32864F}" destId="{59CE0F4C-A8DE-4331-9A18-F8A9D934A74A}" srcOrd="1" destOrd="0" presId="urn:microsoft.com/office/officeart/2005/8/layout/orgChart1"/>
    <dgm:cxn modelId="{C7C37D39-2802-459D-87FA-8011BDEF3AB8}" type="presParOf" srcId="{B5F2D6EB-A8ED-47E0-85B1-1A9B1A32864F}" destId="{B31D951B-4F6B-4FBF-9DA2-44A67B5A90A9}" srcOrd="2" destOrd="0" presId="urn:microsoft.com/office/officeart/2005/8/layout/orgChart1"/>
    <dgm:cxn modelId="{A3E1C248-DC63-4BC5-BEA5-37501A166066}" type="presParOf" srcId="{6D0E93D6-2599-4CEC-9BB7-E7F75DEFE60C}" destId="{C3BA729D-6596-44A7-8146-B5F4BCFD323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235F25-0745-468B-90C6-6097EC690AE8}"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976DDF94-1932-4130-AA41-81DAD3D9F951}">
      <dgm:prSet phldrT="[Text]" custT="1"/>
      <dgm:spPr>
        <a:ln w="19050">
          <a:solidFill>
            <a:schemeClr val="accent1"/>
          </a:solidFill>
        </a:ln>
      </dgm:spPr>
      <dgm:t>
        <a:bodyPr/>
        <a:lstStyle/>
        <a:p>
          <a:r>
            <a:rPr lang="en-US" sz="2600" b="1" dirty="0"/>
            <a:t>Navigating Change 2020 Oversight Committee Leads:</a:t>
          </a:r>
        </a:p>
        <a:p>
          <a:r>
            <a:rPr lang="en-US" sz="2600" b="0" dirty="0"/>
            <a:t>Cory Gibson, 262 Valley Center</a:t>
          </a:r>
        </a:p>
        <a:p>
          <a:r>
            <a:rPr lang="en-US" sz="2600" b="0" dirty="0"/>
            <a:t>Shannon Ralph, 231 Gardner-Edgerton</a:t>
          </a:r>
        </a:p>
      </dgm:t>
    </dgm:pt>
    <dgm:pt modelId="{D667672A-5F88-418D-9849-1CF60CBA6D39}" type="parTrans" cxnId="{56FFD8A5-C804-407B-A7C5-8F667C4F65D7}">
      <dgm:prSet/>
      <dgm:spPr/>
      <dgm:t>
        <a:bodyPr/>
        <a:lstStyle/>
        <a:p>
          <a:endParaRPr lang="en-US"/>
        </a:p>
      </dgm:t>
    </dgm:pt>
    <dgm:pt modelId="{01947FDB-31C2-4A33-A009-DE1F54F56BF8}" type="sibTrans" cxnId="{56FFD8A5-C804-407B-A7C5-8F667C4F65D7}">
      <dgm:prSet/>
      <dgm:spPr/>
      <dgm:t>
        <a:bodyPr/>
        <a:lstStyle/>
        <a:p>
          <a:endParaRPr lang="en-US"/>
        </a:p>
      </dgm:t>
    </dgm:pt>
    <dgm:pt modelId="{49BC66E7-8D93-4175-9F48-F1ED476313EA}">
      <dgm:prSet phldrT="[Text]" custT="1"/>
      <dgm:spPr>
        <a:ln w="19050">
          <a:solidFill>
            <a:schemeClr val="accent1"/>
          </a:solidFill>
        </a:ln>
      </dgm:spPr>
      <dgm:t>
        <a:bodyPr/>
        <a:lstStyle/>
        <a:p>
          <a:r>
            <a:rPr lang="en-US" sz="1600" b="1" dirty="0"/>
            <a:t>Implementation Team Leads:</a:t>
          </a:r>
        </a:p>
        <a:p>
          <a:r>
            <a:rPr lang="en-US" sz="1600" dirty="0"/>
            <a:t>(PreK-2) Rachel Meenen, 267 Renwick</a:t>
          </a:r>
        </a:p>
        <a:p>
          <a:r>
            <a:rPr lang="en-US" sz="1600" dirty="0"/>
            <a:t>(3-5) April Baugh, 443 Dodge City</a:t>
          </a:r>
        </a:p>
        <a:p>
          <a:r>
            <a:rPr lang="en-US" sz="1600" dirty="0"/>
            <a:t>(6-8) Keil Hileman, 232 De Soto</a:t>
          </a:r>
        </a:p>
        <a:p>
          <a:r>
            <a:rPr lang="en-US" sz="1600" dirty="0"/>
            <a:t>(9-12) Nathan McAlister, 345 Seaman</a:t>
          </a:r>
        </a:p>
      </dgm:t>
    </dgm:pt>
    <dgm:pt modelId="{D976F7DF-3BA9-476F-86F1-398214254CBA}" type="parTrans" cxnId="{004858BF-1A89-40F5-A4ED-C5CC0291FE9D}">
      <dgm:prSet/>
      <dgm:spPr/>
      <dgm:t>
        <a:bodyPr/>
        <a:lstStyle/>
        <a:p>
          <a:endParaRPr lang="en-US"/>
        </a:p>
      </dgm:t>
    </dgm:pt>
    <dgm:pt modelId="{4AA0AE1A-B1C9-48D5-B7F1-41B1692A6570}" type="sibTrans" cxnId="{004858BF-1A89-40F5-A4ED-C5CC0291FE9D}">
      <dgm:prSet/>
      <dgm:spPr/>
      <dgm:t>
        <a:bodyPr/>
        <a:lstStyle/>
        <a:p>
          <a:endParaRPr lang="en-US"/>
        </a:p>
      </dgm:t>
    </dgm:pt>
    <dgm:pt modelId="{BF286484-7518-4BF1-A79F-24EAE1549765}">
      <dgm:prSet phldrT="[Text]" custT="1"/>
      <dgm:spPr>
        <a:ln w="19050">
          <a:solidFill>
            <a:schemeClr val="accent1"/>
          </a:solidFill>
        </a:ln>
      </dgm:spPr>
      <dgm:t>
        <a:bodyPr/>
        <a:lstStyle/>
        <a:p>
          <a:r>
            <a:rPr lang="en-US" sz="2000" b="1" dirty="0"/>
            <a:t>Operations Team Leads:</a:t>
          </a:r>
        </a:p>
        <a:p>
          <a:r>
            <a:rPr lang="en-US" sz="2000" dirty="0"/>
            <a:t>Frank Harwood, 232 De Soto</a:t>
          </a:r>
        </a:p>
        <a:p>
          <a:r>
            <a:rPr lang="en-US" sz="2000" dirty="0"/>
            <a:t>Ashley Goss, Deputy Secretary KDHE</a:t>
          </a:r>
        </a:p>
      </dgm:t>
    </dgm:pt>
    <dgm:pt modelId="{7A1E0659-877F-4432-8039-E45BCDA4325F}" type="parTrans" cxnId="{611BABE2-1B61-47C9-B494-E22589BF2A82}">
      <dgm:prSet/>
      <dgm:spPr/>
      <dgm:t>
        <a:bodyPr/>
        <a:lstStyle/>
        <a:p>
          <a:endParaRPr lang="en-US"/>
        </a:p>
      </dgm:t>
    </dgm:pt>
    <dgm:pt modelId="{BFC148F3-BF93-4BDC-99D0-01BC3DEAB090}" type="sibTrans" cxnId="{611BABE2-1B61-47C9-B494-E22589BF2A82}">
      <dgm:prSet/>
      <dgm:spPr/>
      <dgm:t>
        <a:bodyPr/>
        <a:lstStyle/>
        <a:p>
          <a:endParaRPr lang="en-US"/>
        </a:p>
      </dgm:t>
    </dgm:pt>
    <dgm:pt modelId="{D1EE3B92-E0D1-454F-8AC5-F52C8710F52C}" type="pres">
      <dgm:prSet presAssocID="{CC235F25-0745-468B-90C6-6097EC690AE8}" presName="hierChild1" presStyleCnt="0">
        <dgm:presLayoutVars>
          <dgm:orgChart val="1"/>
          <dgm:chPref val="1"/>
          <dgm:dir/>
          <dgm:animOne val="branch"/>
          <dgm:animLvl val="lvl"/>
          <dgm:resizeHandles/>
        </dgm:presLayoutVars>
      </dgm:prSet>
      <dgm:spPr/>
    </dgm:pt>
    <dgm:pt modelId="{6D0E93D6-2599-4CEC-9BB7-E7F75DEFE60C}" type="pres">
      <dgm:prSet presAssocID="{976DDF94-1932-4130-AA41-81DAD3D9F951}" presName="hierRoot1" presStyleCnt="0">
        <dgm:presLayoutVars>
          <dgm:hierBranch val="init"/>
        </dgm:presLayoutVars>
      </dgm:prSet>
      <dgm:spPr/>
    </dgm:pt>
    <dgm:pt modelId="{ED53EC46-FBE4-4A96-8A3C-4C9CA8E2DBB3}" type="pres">
      <dgm:prSet presAssocID="{976DDF94-1932-4130-AA41-81DAD3D9F951}" presName="rootComposite1" presStyleCnt="0"/>
      <dgm:spPr/>
    </dgm:pt>
    <dgm:pt modelId="{9C713314-F800-4496-9B6E-99B9A0C18F51}" type="pres">
      <dgm:prSet presAssocID="{976DDF94-1932-4130-AA41-81DAD3D9F951}" presName="rootText1" presStyleLbl="node0" presStyleIdx="0" presStyleCnt="1" custScaleX="158172" custScaleY="80161" custLinFactNeighborX="-1042" custLinFactNeighborY="-6954">
        <dgm:presLayoutVars>
          <dgm:chPref val="3"/>
        </dgm:presLayoutVars>
      </dgm:prSet>
      <dgm:spPr/>
    </dgm:pt>
    <dgm:pt modelId="{7546DE28-1CB9-4142-A3A1-C39E57FA9D71}" type="pres">
      <dgm:prSet presAssocID="{976DDF94-1932-4130-AA41-81DAD3D9F951}" presName="rootConnector1" presStyleLbl="node1" presStyleIdx="0" presStyleCnt="0"/>
      <dgm:spPr/>
    </dgm:pt>
    <dgm:pt modelId="{5E984B99-AE14-41CB-BD1A-5B2BC465373B}" type="pres">
      <dgm:prSet presAssocID="{976DDF94-1932-4130-AA41-81DAD3D9F951}" presName="hierChild2" presStyleCnt="0"/>
      <dgm:spPr/>
    </dgm:pt>
    <dgm:pt modelId="{760424E4-B126-44A4-BA87-81823D8AF2ED}" type="pres">
      <dgm:prSet presAssocID="{D976F7DF-3BA9-476F-86F1-398214254CBA}" presName="Name37" presStyleLbl="parChTrans1D2" presStyleIdx="0" presStyleCnt="2"/>
      <dgm:spPr/>
    </dgm:pt>
    <dgm:pt modelId="{40FED4C5-4EC0-4FD0-9B71-2E8724713B31}" type="pres">
      <dgm:prSet presAssocID="{49BC66E7-8D93-4175-9F48-F1ED476313EA}" presName="hierRoot2" presStyleCnt="0">
        <dgm:presLayoutVars>
          <dgm:hierBranch val="init"/>
        </dgm:presLayoutVars>
      </dgm:prSet>
      <dgm:spPr/>
    </dgm:pt>
    <dgm:pt modelId="{70C735E4-8BA7-4A37-AD79-E82124A0BA14}" type="pres">
      <dgm:prSet presAssocID="{49BC66E7-8D93-4175-9F48-F1ED476313EA}" presName="rootComposite" presStyleCnt="0"/>
      <dgm:spPr/>
    </dgm:pt>
    <dgm:pt modelId="{3ECB521E-470E-49D7-B5BB-FD0C4228860F}" type="pres">
      <dgm:prSet presAssocID="{49BC66E7-8D93-4175-9F48-F1ED476313EA}" presName="rootText" presStyleLbl="node2" presStyleIdx="0" presStyleCnt="2" custScaleY="60539">
        <dgm:presLayoutVars>
          <dgm:chPref val="3"/>
        </dgm:presLayoutVars>
      </dgm:prSet>
      <dgm:spPr/>
    </dgm:pt>
    <dgm:pt modelId="{6F7AF3A3-F8A9-42A3-8173-3E897A79CF8A}" type="pres">
      <dgm:prSet presAssocID="{49BC66E7-8D93-4175-9F48-F1ED476313EA}" presName="rootConnector" presStyleLbl="node2" presStyleIdx="0" presStyleCnt="2"/>
      <dgm:spPr/>
    </dgm:pt>
    <dgm:pt modelId="{C5F30E0C-05DC-4DD1-B95A-2AAE91E0C592}" type="pres">
      <dgm:prSet presAssocID="{49BC66E7-8D93-4175-9F48-F1ED476313EA}" presName="hierChild4" presStyleCnt="0"/>
      <dgm:spPr/>
    </dgm:pt>
    <dgm:pt modelId="{69D5AEDA-CFB0-44AC-A86C-33A8E80181D5}" type="pres">
      <dgm:prSet presAssocID="{49BC66E7-8D93-4175-9F48-F1ED476313EA}" presName="hierChild5" presStyleCnt="0"/>
      <dgm:spPr/>
    </dgm:pt>
    <dgm:pt modelId="{F41683B2-CA2D-43D7-B251-B5FC0DB52AFA}" type="pres">
      <dgm:prSet presAssocID="{7A1E0659-877F-4432-8039-E45BCDA4325F}" presName="Name37" presStyleLbl="parChTrans1D2" presStyleIdx="1" presStyleCnt="2"/>
      <dgm:spPr/>
    </dgm:pt>
    <dgm:pt modelId="{B5F2D6EB-A8ED-47E0-85B1-1A9B1A32864F}" type="pres">
      <dgm:prSet presAssocID="{BF286484-7518-4BF1-A79F-24EAE1549765}" presName="hierRoot2" presStyleCnt="0">
        <dgm:presLayoutVars>
          <dgm:hierBranch val="init"/>
        </dgm:presLayoutVars>
      </dgm:prSet>
      <dgm:spPr/>
    </dgm:pt>
    <dgm:pt modelId="{6159F998-7543-4F0E-8ACD-3DADCA81BB24}" type="pres">
      <dgm:prSet presAssocID="{BF286484-7518-4BF1-A79F-24EAE1549765}" presName="rootComposite" presStyleCnt="0"/>
      <dgm:spPr/>
    </dgm:pt>
    <dgm:pt modelId="{5F0FD772-4BC9-41CD-8943-EBC8BBDD1678}" type="pres">
      <dgm:prSet presAssocID="{BF286484-7518-4BF1-A79F-24EAE1549765}" presName="rootText" presStyleLbl="node2" presStyleIdx="1" presStyleCnt="2" custScaleX="99985" custScaleY="60887">
        <dgm:presLayoutVars>
          <dgm:chPref val="3"/>
        </dgm:presLayoutVars>
      </dgm:prSet>
      <dgm:spPr/>
    </dgm:pt>
    <dgm:pt modelId="{AD7115A5-C9CF-44E6-A381-943012185180}" type="pres">
      <dgm:prSet presAssocID="{BF286484-7518-4BF1-A79F-24EAE1549765}" presName="rootConnector" presStyleLbl="node2" presStyleIdx="1" presStyleCnt="2"/>
      <dgm:spPr/>
    </dgm:pt>
    <dgm:pt modelId="{59CE0F4C-A8DE-4331-9A18-F8A9D934A74A}" type="pres">
      <dgm:prSet presAssocID="{BF286484-7518-4BF1-A79F-24EAE1549765}" presName="hierChild4" presStyleCnt="0"/>
      <dgm:spPr/>
    </dgm:pt>
    <dgm:pt modelId="{B31D951B-4F6B-4FBF-9DA2-44A67B5A90A9}" type="pres">
      <dgm:prSet presAssocID="{BF286484-7518-4BF1-A79F-24EAE1549765}" presName="hierChild5" presStyleCnt="0"/>
      <dgm:spPr/>
    </dgm:pt>
    <dgm:pt modelId="{C3BA729D-6596-44A7-8146-B5F4BCFD3238}" type="pres">
      <dgm:prSet presAssocID="{976DDF94-1932-4130-AA41-81DAD3D9F951}" presName="hierChild3" presStyleCnt="0"/>
      <dgm:spPr/>
    </dgm:pt>
  </dgm:ptLst>
  <dgm:cxnLst>
    <dgm:cxn modelId="{FB7A310F-14F8-46CC-9A55-40410BF17F58}" type="presOf" srcId="{976DDF94-1932-4130-AA41-81DAD3D9F951}" destId="{9C713314-F800-4496-9B6E-99B9A0C18F51}" srcOrd="0" destOrd="0" presId="urn:microsoft.com/office/officeart/2005/8/layout/orgChart1"/>
    <dgm:cxn modelId="{E910A334-4C0E-4DD0-9F96-CACF8EA7883D}" type="presOf" srcId="{49BC66E7-8D93-4175-9F48-F1ED476313EA}" destId="{3ECB521E-470E-49D7-B5BB-FD0C4228860F}" srcOrd="0" destOrd="0" presId="urn:microsoft.com/office/officeart/2005/8/layout/orgChart1"/>
    <dgm:cxn modelId="{956F214F-7D90-475F-9445-0719561FD790}" type="presOf" srcId="{D976F7DF-3BA9-476F-86F1-398214254CBA}" destId="{760424E4-B126-44A4-BA87-81823D8AF2ED}" srcOrd="0" destOrd="0" presId="urn:microsoft.com/office/officeart/2005/8/layout/orgChart1"/>
    <dgm:cxn modelId="{CB8BD14F-5B38-4019-B610-6D75A4484C0F}" type="presOf" srcId="{49BC66E7-8D93-4175-9F48-F1ED476313EA}" destId="{6F7AF3A3-F8A9-42A3-8173-3E897A79CF8A}" srcOrd="1" destOrd="0" presId="urn:microsoft.com/office/officeart/2005/8/layout/orgChart1"/>
    <dgm:cxn modelId="{56FFD8A5-C804-407B-A7C5-8F667C4F65D7}" srcId="{CC235F25-0745-468B-90C6-6097EC690AE8}" destId="{976DDF94-1932-4130-AA41-81DAD3D9F951}" srcOrd="0" destOrd="0" parTransId="{D667672A-5F88-418D-9849-1CF60CBA6D39}" sibTransId="{01947FDB-31C2-4A33-A009-DE1F54F56BF8}"/>
    <dgm:cxn modelId="{30D0A4A6-E1DF-4008-AB6E-E51F2EBF3DE1}" type="presOf" srcId="{BF286484-7518-4BF1-A79F-24EAE1549765}" destId="{5F0FD772-4BC9-41CD-8943-EBC8BBDD1678}" srcOrd="0" destOrd="0" presId="urn:microsoft.com/office/officeart/2005/8/layout/orgChart1"/>
    <dgm:cxn modelId="{4EDFC0B8-9F8C-4FF5-B2BD-A708213C481C}" type="presOf" srcId="{976DDF94-1932-4130-AA41-81DAD3D9F951}" destId="{7546DE28-1CB9-4142-A3A1-C39E57FA9D71}" srcOrd="1" destOrd="0" presId="urn:microsoft.com/office/officeart/2005/8/layout/orgChart1"/>
    <dgm:cxn modelId="{BDD018BA-28C7-4FD0-9EB8-8863C8B8136D}" type="presOf" srcId="{BF286484-7518-4BF1-A79F-24EAE1549765}" destId="{AD7115A5-C9CF-44E6-A381-943012185180}" srcOrd="1" destOrd="0" presId="urn:microsoft.com/office/officeart/2005/8/layout/orgChart1"/>
    <dgm:cxn modelId="{004858BF-1A89-40F5-A4ED-C5CC0291FE9D}" srcId="{976DDF94-1932-4130-AA41-81DAD3D9F951}" destId="{49BC66E7-8D93-4175-9F48-F1ED476313EA}" srcOrd="0" destOrd="0" parTransId="{D976F7DF-3BA9-476F-86F1-398214254CBA}" sibTransId="{4AA0AE1A-B1C9-48D5-B7F1-41B1692A6570}"/>
    <dgm:cxn modelId="{611BABE2-1B61-47C9-B494-E22589BF2A82}" srcId="{976DDF94-1932-4130-AA41-81DAD3D9F951}" destId="{BF286484-7518-4BF1-A79F-24EAE1549765}" srcOrd="1" destOrd="0" parTransId="{7A1E0659-877F-4432-8039-E45BCDA4325F}" sibTransId="{BFC148F3-BF93-4BDC-99D0-01BC3DEAB090}"/>
    <dgm:cxn modelId="{B1C6B8F7-FD7F-43D5-B9A4-277B50D4AC87}" type="presOf" srcId="{7A1E0659-877F-4432-8039-E45BCDA4325F}" destId="{F41683B2-CA2D-43D7-B251-B5FC0DB52AFA}" srcOrd="0" destOrd="0" presId="urn:microsoft.com/office/officeart/2005/8/layout/orgChart1"/>
    <dgm:cxn modelId="{BBE279FE-27E5-404B-9A90-03E01B745CD4}" type="presOf" srcId="{CC235F25-0745-468B-90C6-6097EC690AE8}" destId="{D1EE3B92-E0D1-454F-8AC5-F52C8710F52C}" srcOrd="0" destOrd="0" presId="urn:microsoft.com/office/officeart/2005/8/layout/orgChart1"/>
    <dgm:cxn modelId="{1BC14E16-AD12-4657-8F16-08B1EFA84A84}" type="presParOf" srcId="{D1EE3B92-E0D1-454F-8AC5-F52C8710F52C}" destId="{6D0E93D6-2599-4CEC-9BB7-E7F75DEFE60C}" srcOrd="0" destOrd="0" presId="urn:microsoft.com/office/officeart/2005/8/layout/orgChart1"/>
    <dgm:cxn modelId="{6B346DAD-9559-49F1-AA6A-FCF6B3A7A936}" type="presParOf" srcId="{6D0E93D6-2599-4CEC-9BB7-E7F75DEFE60C}" destId="{ED53EC46-FBE4-4A96-8A3C-4C9CA8E2DBB3}" srcOrd="0" destOrd="0" presId="urn:microsoft.com/office/officeart/2005/8/layout/orgChart1"/>
    <dgm:cxn modelId="{73E0C17B-0E64-4EBF-A5C6-CE086D2028A8}" type="presParOf" srcId="{ED53EC46-FBE4-4A96-8A3C-4C9CA8E2DBB3}" destId="{9C713314-F800-4496-9B6E-99B9A0C18F51}" srcOrd="0" destOrd="0" presId="urn:microsoft.com/office/officeart/2005/8/layout/orgChart1"/>
    <dgm:cxn modelId="{1D2D0792-B428-46AB-8CF9-EEBD3F0E77D3}" type="presParOf" srcId="{ED53EC46-FBE4-4A96-8A3C-4C9CA8E2DBB3}" destId="{7546DE28-1CB9-4142-A3A1-C39E57FA9D71}" srcOrd="1" destOrd="0" presId="urn:microsoft.com/office/officeart/2005/8/layout/orgChart1"/>
    <dgm:cxn modelId="{C1679DF4-86B3-4787-B430-0385EA990E00}" type="presParOf" srcId="{6D0E93D6-2599-4CEC-9BB7-E7F75DEFE60C}" destId="{5E984B99-AE14-41CB-BD1A-5B2BC465373B}" srcOrd="1" destOrd="0" presId="urn:microsoft.com/office/officeart/2005/8/layout/orgChart1"/>
    <dgm:cxn modelId="{03E11397-DD88-4B4C-88AA-45A209CD59B8}" type="presParOf" srcId="{5E984B99-AE14-41CB-BD1A-5B2BC465373B}" destId="{760424E4-B126-44A4-BA87-81823D8AF2ED}" srcOrd="0" destOrd="0" presId="urn:microsoft.com/office/officeart/2005/8/layout/orgChart1"/>
    <dgm:cxn modelId="{7ED40CDA-C498-4108-9768-DCA92B0D0006}" type="presParOf" srcId="{5E984B99-AE14-41CB-BD1A-5B2BC465373B}" destId="{40FED4C5-4EC0-4FD0-9B71-2E8724713B31}" srcOrd="1" destOrd="0" presId="urn:microsoft.com/office/officeart/2005/8/layout/orgChart1"/>
    <dgm:cxn modelId="{BC0D791B-AC6E-4A06-976D-BD92EFA4AF0A}" type="presParOf" srcId="{40FED4C5-4EC0-4FD0-9B71-2E8724713B31}" destId="{70C735E4-8BA7-4A37-AD79-E82124A0BA14}" srcOrd="0" destOrd="0" presId="urn:microsoft.com/office/officeart/2005/8/layout/orgChart1"/>
    <dgm:cxn modelId="{3A91F1E6-93C7-4BC5-9545-4CBEFAA6D705}" type="presParOf" srcId="{70C735E4-8BA7-4A37-AD79-E82124A0BA14}" destId="{3ECB521E-470E-49D7-B5BB-FD0C4228860F}" srcOrd="0" destOrd="0" presId="urn:microsoft.com/office/officeart/2005/8/layout/orgChart1"/>
    <dgm:cxn modelId="{0AABAFD5-D165-4DCF-A1F6-A88B441C67CC}" type="presParOf" srcId="{70C735E4-8BA7-4A37-AD79-E82124A0BA14}" destId="{6F7AF3A3-F8A9-42A3-8173-3E897A79CF8A}" srcOrd="1" destOrd="0" presId="urn:microsoft.com/office/officeart/2005/8/layout/orgChart1"/>
    <dgm:cxn modelId="{6CD6C62E-38A1-454C-936F-F894F7AA84A5}" type="presParOf" srcId="{40FED4C5-4EC0-4FD0-9B71-2E8724713B31}" destId="{C5F30E0C-05DC-4DD1-B95A-2AAE91E0C592}" srcOrd="1" destOrd="0" presId="urn:microsoft.com/office/officeart/2005/8/layout/orgChart1"/>
    <dgm:cxn modelId="{7D435F9B-A8A7-4A88-B283-01E65D545A59}" type="presParOf" srcId="{40FED4C5-4EC0-4FD0-9B71-2E8724713B31}" destId="{69D5AEDA-CFB0-44AC-A86C-33A8E80181D5}" srcOrd="2" destOrd="0" presId="urn:microsoft.com/office/officeart/2005/8/layout/orgChart1"/>
    <dgm:cxn modelId="{A88EAE94-29F2-4146-864F-E9373C1A3F9D}" type="presParOf" srcId="{5E984B99-AE14-41CB-BD1A-5B2BC465373B}" destId="{F41683B2-CA2D-43D7-B251-B5FC0DB52AFA}" srcOrd="2" destOrd="0" presId="urn:microsoft.com/office/officeart/2005/8/layout/orgChart1"/>
    <dgm:cxn modelId="{B68EED55-95FC-45F3-842E-576488AD0C62}" type="presParOf" srcId="{5E984B99-AE14-41CB-BD1A-5B2BC465373B}" destId="{B5F2D6EB-A8ED-47E0-85B1-1A9B1A32864F}" srcOrd="3" destOrd="0" presId="urn:microsoft.com/office/officeart/2005/8/layout/orgChart1"/>
    <dgm:cxn modelId="{E1B516AD-925E-429F-83B2-BB326F2CB47C}" type="presParOf" srcId="{B5F2D6EB-A8ED-47E0-85B1-1A9B1A32864F}" destId="{6159F998-7543-4F0E-8ACD-3DADCA81BB24}" srcOrd="0" destOrd="0" presId="urn:microsoft.com/office/officeart/2005/8/layout/orgChart1"/>
    <dgm:cxn modelId="{4837E681-1D90-4F2E-8AE3-D5DC8B059D59}" type="presParOf" srcId="{6159F998-7543-4F0E-8ACD-3DADCA81BB24}" destId="{5F0FD772-4BC9-41CD-8943-EBC8BBDD1678}" srcOrd="0" destOrd="0" presId="urn:microsoft.com/office/officeart/2005/8/layout/orgChart1"/>
    <dgm:cxn modelId="{5EB46652-13E9-4432-9C5B-133A87EE5DDD}" type="presParOf" srcId="{6159F998-7543-4F0E-8ACD-3DADCA81BB24}" destId="{AD7115A5-C9CF-44E6-A381-943012185180}" srcOrd="1" destOrd="0" presId="urn:microsoft.com/office/officeart/2005/8/layout/orgChart1"/>
    <dgm:cxn modelId="{BD9F5EAF-89E4-47F0-ADE0-60AC72DB127D}" type="presParOf" srcId="{B5F2D6EB-A8ED-47E0-85B1-1A9B1A32864F}" destId="{59CE0F4C-A8DE-4331-9A18-F8A9D934A74A}" srcOrd="1" destOrd="0" presId="urn:microsoft.com/office/officeart/2005/8/layout/orgChart1"/>
    <dgm:cxn modelId="{C7C37D39-2802-459D-87FA-8011BDEF3AB8}" type="presParOf" srcId="{B5F2D6EB-A8ED-47E0-85B1-1A9B1A32864F}" destId="{B31D951B-4F6B-4FBF-9DA2-44A67B5A90A9}" srcOrd="2" destOrd="0" presId="urn:microsoft.com/office/officeart/2005/8/layout/orgChart1"/>
    <dgm:cxn modelId="{A3E1C248-DC63-4BC5-BEA5-37501A166066}" type="presParOf" srcId="{6D0E93D6-2599-4CEC-9BB7-E7F75DEFE60C}" destId="{C3BA729D-6596-44A7-8146-B5F4BCFD323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683B2-CA2D-43D7-B251-B5FC0DB52AFA}">
      <dsp:nvSpPr>
        <dsp:cNvPr id="0" name=""/>
        <dsp:cNvSpPr/>
      </dsp:nvSpPr>
      <dsp:spPr>
        <a:xfrm>
          <a:off x="5857289" y="2866393"/>
          <a:ext cx="3291617" cy="1309169"/>
        </a:xfrm>
        <a:custGeom>
          <a:avLst/>
          <a:gdLst/>
          <a:ahLst/>
          <a:cxnLst/>
          <a:rect l="0" t="0" r="0" b="0"/>
          <a:pathLst>
            <a:path>
              <a:moveTo>
                <a:pt x="0" y="0"/>
              </a:moveTo>
              <a:lnTo>
                <a:pt x="0" y="747569"/>
              </a:lnTo>
              <a:lnTo>
                <a:pt x="3291617" y="747569"/>
              </a:lnTo>
              <a:lnTo>
                <a:pt x="3291617" y="130916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0424E4-B126-44A4-BA87-81823D8AF2ED}">
      <dsp:nvSpPr>
        <dsp:cNvPr id="0" name=""/>
        <dsp:cNvSpPr/>
      </dsp:nvSpPr>
      <dsp:spPr>
        <a:xfrm>
          <a:off x="2677537" y="2866393"/>
          <a:ext cx="3179751" cy="1309169"/>
        </a:xfrm>
        <a:custGeom>
          <a:avLst/>
          <a:gdLst/>
          <a:ahLst/>
          <a:cxnLst/>
          <a:rect l="0" t="0" r="0" b="0"/>
          <a:pathLst>
            <a:path>
              <a:moveTo>
                <a:pt x="3179751" y="0"/>
              </a:moveTo>
              <a:lnTo>
                <a:pt x="3179751" y="747569"/>
              </a:lnTo>
              <a:lnTo>
                <a:pt x="0" y="747569"/>
              </a:lnTo>
              <a:lnTo>
                <a:pt x="0" y="130916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713314-F800-4496-9B6E-99B9A0C18F51}">
      <dsp:nvSpPr>
        <dsp:cNvPr id="0" name=""/>
        <dsp:cNvSpPr/>
      </dsp:nvSpPr>
      <dsp:spPr>
        <a:xfrm>
          <a:off x="1627318" y="722659"/>
          <a:ext cx="8459940" cy="2143733"/>
        </a:xfrm>
        <a:prstGeom prst="rect">
          <a:avLst/>
        </a:prstGeom>
        <a:solidFill>
          <a:schemeClr val="dk2">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t>Navigating Change 2020 Oversight Committee Leads:</a:t>
          </a:r>
        </a:p>
        <a:p>
          <a:pPr marL="0" lvl="0" indent="0" algn="ctr" defTabSz="1155700">
            <a:lnSpc>
              <a:spcPct val="90000"/>
            </a:lnSpc>
            <a:spcBef>
              <a:spcPct val="0"/>
            </a:spcBef>
            <a:spcAft>
              <a:spcPct val="35000"/>
            </a:spcAft>
            <a:buNone/>
          </a:pPr>
          <a:r>
            <a:rPr lang="en-US" sz="2600" b="0" kern="1200" dirty="0"/>
            <a:t>Cory Gibson, 262 Valley Center</a:t>
          </a:r>
        </a:p>
        <a:p>
          <a:pPr marL="0" lvl="0" indent="0" algn="ctr" defTabSz="1155700">
            <a:lnSpc>
              <a:spcPct val="90000"/>
            </a:lnSpc>
            <a:spcBef>
              <a:spcPct val="0"/>
            </a:spcBef>
            <a:spcAft>
              <a:spcPct val="35000"/>
            </a:spcAft>
            <a:buNone/>
          </a:pPr>
          <a:r>
            <a:rPr lang="en-US" sz="2600" b="0" kern="1200" dirty="0"/>
            <a:t>Shannon Ralph, 231 Gardner-Edgerton</a:t>
          </a:r>
        </a:p>
      </dsp:txBody>
      <dsp:txXfrm>
        <a:off x="1627318" y="722659"/>
        <a:ext cx="8459940" cy="2143733"/>
      </dsp:txXfrm>
    </dsp:sp>
    <dsp:sp modelId="{3ECB521E-470E-49D7-B5BB-FD0C4228860F}">
      <dsp:nvSpPr>
        <dsp:cNvPr id="0" name=""/>
        <dsp:cNvSpPr/>
      </dsp:nvSpPr>
      <dsp:spPr>
        <a:xfrm>
          <a:off x="3252" y="4175563"/>
          <a:ext cx="5348570" cy="1618985"/>
        </a:xfrm>
        <a:prstGeom prst="rect">
          <a:avLst/>
        </a:prstGeom>
        <a:solidFill>
          <a:schemeClr val="dk2">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Implementation Team Leads:</a:t>
          </a:r>
        </a:p>
        <a:p>
          <a:pPr marL="0" lvl="0" indent="0" algn="ctr" defTabSz="711200">
            <a:lnSpc>
              <a:spcPct val="90000"/>
            </a:lnSpc>
            <a:spcBef>
              <a:spcPct val="0"/>
            </a:spcBef>
            <a:spcAft>
              <a:spcPct val="35000"/>
            </a:spcAft>
            <a:buNone/>
          </a:pPr>
          <a:r>
            <a:rPr lang="en-US" sz="1600" kern="1200" dirty="0"/>
            <a:t>(PreK-2) Rachel Meenen, 267 Renwick</a:t>
          </a:r>
        </a:p>
        <a:p>
          <a:pPr marL="0" lvl="0" indent="0" algn="ctr" defTabSz="711200">
            <a:lnSpc>
              <a:spcPct val="90000"/>
            </a:lnSpc>
            <a:spcBef>
              <a:spcPct val="0"/>
            </a:spcBef>
            <a:spcAft>
              <a:spcPct val="35000"/>
            </a:spcAft>
            <a:buNone/>
          </a:pPr>
          <a:r>
            <a:rPr lang="en-US" sz="1600" kern="1200" dirty="0"/>
            <a:t>(3-5) April Baugh, 443 Dodge City</a:t>
          </a:r>
        </a:p>
        <a:p>
          <a:pPr marL="0" lvl="0" indent="0" algn="ctr" defTabSz="711200">
            <a:lnSpc>
              <a:spcPct val="90000"/>
            </a:lnSpc>
            <a:spcBef>
              <a:spcPct val="0"/>
            </a:spcBef>
            <a:spcAft>
              <a:spcPct val="35000"/>
            </a:spcAft>
            <a:buNone/>
          </a:pPr>
          <a:r>
            <a:rPr lang="en-US" sz="1600" kern="1200" dirty="0"/>
            <a:t>(6-8) Keil Hileman, 232 De Soto</a:t>
          </a:r>
        </a:p>
        <a:p>
          <a:pPr marL="0" lvl="0" indent="0" algn="ctr" defTabSz="711200">
            <a:lnSpc>
              <a:spcPct val="90000"/>
            </a:lnSpc>
            <a:spcBef>
              <a:spcPct val="0"/>
            </a:spcBef>
            <a:spcAft>
              <a:spcPct val="35000"/>
            </a:spcAft>
            <a:buNone/>
          </a:pPr>
          <a:r>
            <a:rPr lang="en-US" sz="1600" kern="1200" dirty="0"/>
            <a:t>(9-12) Nathan McAlister, 345 Seaman</a:t>
          </a:r>
        </a:p>
      </dsp:txBody>
      <dsp:txXfrm>
        <a:off x="3252" y="4175563"/>
        <a:ext cx="5348570" cy="1618985"/>
      </dsp:txXfrm>
    </dsp:sp>
    <dsp:sp modelId="{5F0FD772-4BC9-41CD-8943-EBC8BBDD1678}">
      <dsp:nvSpPr>
        <dsp:cNvPr id="0" name=""/>
        <dsp:cNvSpPr/>
      </dsp:nvSpPr>
      <dsp:spPr>
        <a:xfrm>
          <a:off x="6475022" y="4175563"/>
          <a:ext cx="5347768" cy="1628292"/>
        </a:xfrm>
        <a:prstGeom prst="rect">
          <a:avLst/>
        </a:prstGeom>
        <a:solidFill>
          <a:schemeClr val="dk2">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Operations Team Leads:</a:t>
          </a:r>
        </a:p>
        <a:p>
          <a:pPr marL="0" lvl="0" indent="0" algn="ctr" defTabSz="889000">
            <a:lnSpc>
              <a:spcPct val="90000"/>
            </a:lnSpc>
            <a:spcBef>
              <a:spcPct val="0"/>
            </a:spcBef>
            <a:spcAft>
              <a:spcPct val="35000"/>
            </a:spcAft>
            <a:buNone/>
          </a:pPr>
          <a:r>
            <a:rPr lang="en-US" sz="2000" kern="1200" dirty="0"/>
            <a:t>Frank Harwood, 232 De Soto</a:t>
          </a:r>
        </a:p>
        <a:p>
          <a:pPr marL="0" lvl="0" indent="0" algn="ctr" defTabSz="889000">
            <a:lnSpc>
              <a:spcPct val="90000"/>
            </a:lnSpc>
            <a:spcBef>
              <a:spcPct val="0"/>
            </a:spcBef>
            <a:spcAft>
              <a:spcPct val="35000"/>
            </a:spcAft>
            <a:buNone/>
          </a:pPr>
          <a:r>
            <a:rPr lang="en-US" sz="2000" kern="1200" dirty="0"/>
            <a:t>Ashley Goss, Deputy Secretary KDHE</a:t>
          </a:r>
        </a:p>
      </dsp:txBody>
      <dsp:txXfrm>
        <a:off x="6475022" y="4175563"/>
        <a:ext cx="5347768" cy="1628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683B2-CA2D-43D7-B251-B5FC0DB52AFA}">
      <dsp:nvSpPr>
        <dsp:cNvPr id="0" name=""/>
        <dsp:cNvSpPr/>
      </dsp:nvSpPr>
      <dsp:spPr>
        <a:xfrm>
          <a:off x="5857289" y="2866393"/>
          <a:ext cx="3291617" cy="1309169"/>
        </a:xfrm>
        <a:custGeom>
          <a:avLst/>
          <a:gdLst/>
          <a:ahLst/>
          <a:cxnLst/>
          <a:rect l="0" t="0" r="0" b="0"/>
          <a:pathLst>
            <a:path>
              <a:moveTo>
                <a:pt x="0" y="0"/>
              </a:moveTo>
              <a:lnTo>
                <a:pt x="0" y="747569"/>
              </a:lnTo>
              <a:lnTo>
                <a:pt x="3291617" y="747569"/>
              </a:lnTo>
              <a:lnTo>
                <a:pt x="3291617" y="130916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0424E4-B126-44A4-BA87-81823D8AF2ED}">
      <dsp:nvSpPr>
        <dsp:cNvPr id="0" name=""/>
        <dsp:cNvSpPr/>
      </dsp:nvSpPr>
      <dsp:spPr>
        <a:xfrm>
          <a:off x="2677537" y="2866393"/>
          <a:ext cx="3179751" cy="1309169"/>
        </a:xfrm>
        <a:custGeom>
          <a:avLst/>
          <a:gdLst/>
          <a:ahLst/>
          <a:cxnLst/>
          <a:rect l="0" t="0" r="0" b="0"/>
          <a:pathLst>
            <a:path>
              <a:moveTo>
                <a:pt x="3179751" y="0"/>
              </a:moveTo>
              <a:lnTo>
                <a:pt x="3179751" y="747569"/>
              </a:lnTo>
              <a:lnTo>
                <a:pt x="0" y="747569"/>
              </a:lnTo>
              <a:lnTo>
                <a:pt x="0" y="130916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713314-F800-4496-9B6E-99B9A0C18F51}">
      <dsp:nvSpPr>
        <dsp:cNvPr id="0" name=""/>
        <dsp:cNvSpPr/>
      </dsp:nvSpPr>
      <dsp:spPr>
        <a:xfrm>
          <a:off x="1627318" y="722659"/>
          <a:ext cx="8459940" cy="2143733"/>
        </a:xfrm>
        <a:prstGeom prst="rect">
          <a:avLst/>
        </a:prstGeom>
        <a:solidFill>
          <a:schemeClr val="dk2">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t>Navigating Change 2020 Oversight Committee Leads:</a:t>
          </a:r>
        </a:p>
        <a:p>
          <a:pPr marL="0" lvl="0" indent="0" algn="ctr" defTabSz="1155700">
            <a:lnSpc>
              <a:spcPct val="90000"/>
            </a:lnSpc>
            <a:spcBef>
              <a:spcPct val="0"/>
            </a:spcBef>
            <a:spcAft>
              <a:spcPct val="35000"/>
            </a:spcAft>
            <a:buNone/>
          </a:pPr>
          <a:r>
            <a:rPr lang="en-US" sz="2600" b="0" kern="1200" dirty="0"/>
            <a:t>Cory Gibson, 262 Valley Center</a:t>
          </a:r>
        </a:p>
        <a:p>
          <a:pPr marL="0" lvl="0" indent="0" algn="ctr" defTabSz="1155700">
            <a:lnSpc>
              <a:spcPct val="90000"/>
            </a:lnSpc>
            <a:spcBef>
              <a:spcPct val="0"/>
            </a:spcBef>
            <a:spcAft>
              <a:spcPct val="35000"/>
            </a:spcAft>
            <a:buNone/>
          </a:pPr>
          <a:r>
            <a:rPr lang="en-US" sz="2600" b="0" kern="1200" dirty="0"/>
            <a:t>Shannon Ralph, 231 Gardner-Edgerton</a:t>
          </a:r>
        </a:p>
      </dsp:txBody>
      <dsp:txXfrm>
        <a:off x="1627318" y="722659"/>
        <a:ext cx="8459940" cy="2143733"/>
      </dsp:txXfrm>
    </dsp:sp>
    <dsp:sp modelId="{3ECB521E-470E-49D7-B5BB-FD0C4228860F}">
      <dsp:nvSpPr>
        <dsp:cNvPr id="0" name=""/>
        <dsp:cNvSpPr/>
      </dsp:nvSpPr>
      <dsp:spPr>
        <a:xfrm>
          <a:off x="3252" y="4175563"/>
          <a:ext cx="5348570" cy="1618985"/>
        </a:xfrm>
        <a:prstGeom prst="rect">
          <a:avLst/>
        </a:prstGeom>
        <a:solidFill>
          <a:schemeClr val="dk2">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Implementation Team Leads:</a:t>
          </a:r>
        </a:p>
        <a:p>
          <a:pPr marL="0" lvl="0" indent="0" algn="ctr" defTabSz="711200">
            <a:lnSpc>
              <a:spcPct val="90000"/>
            </a:lnSpc>
            <a:spcBef>
              <a:spcPct val="0"/>
            </a:spcBef>
            <a:spcAft>
              <a:spcPct val="35000"/>
            </a:spcAft>
            <a:buNone/>
          </a:pPr>
          <a:r>
            <a:rPr lang="en-US" sz="1600" kern="1200" dirty="0"/>
            <a:t>(PreK-2) Rachel Meenen, 267 Renwick</a:t>
          </a:r>
        </a:p>
        <a:p>
          <a:pPr marL="0" lvl="0" indent="0" algn="ctr" defTabSz="711200">
            <a:lnSpc>
              <a:spcPct val="90000"/>
            </a:lnSpc>
            <a:spcBef>
              <a:spcPct val="0"/>
            </a:spcBef>
            <a:spcAft>
              <a:spcPct val="35000"/>
            </a:spcAft>
            <a:buNone/>
          </a:pPr>
          <a:r>
            <a:rPr lang="en-US" sz="1600" kern="1200" dirty="0"/>
            <a:t>(3-5) April Baugh, 443 Dodge City</a:t>
          </a:r>
        </a:p>
        <a:p>
          <a:pPr marL="0" lvl="0" indent="0" algn="ctr" defTabSz="711200">
            <a:lnSpc>
              <a:spcPct val="90000"/>
            </a:lnSpc>
            <a:spcBef>
              <a:spcPct val="0"/>
            </a:spcBef>
            <a:spcAft>
              <a:spcPct val="35000"/>
            </a:spcAft>
            <a:buNone/>
          </a:pPr>
          <a:r>
            <a:rPr lang="en-US" sz="1600" kern="1200" dirty="0"/>
            <a:t>(6-8) Keil Hileman, 232 De Soto</a:t>
          </a:r>
        </a:p>
        <a:p>
          <a:pPr marL="0" lvl="0" indent="0" algn="ctr" defTabSz="711200">
            <a:lnSpc>
              <a:spcPct val="90000"/>
            </a:lnSpc>
            <a:spcBef>
              <a:spcPct val="0"/>
            </a:spcBef>
            <a:spcAft>
              <a:spcPct val="35000"/>
            </a:spcAft>
            <a:buNone/>
          </a:pPr>
          <a:r>
            <a:rPr lang="en-US" sz="1600" kern="1200" dirty="0"/>
            <a:t>(9-12) Nathan McAlister, 345 Seaman</a:t>
          </a:r>
        </a:p>
      </dsp:txBody>
      <dsp:txXfrm>
        <a:off x="3252" y="4175563"/>
        <a:ext cx="5348570" cy="1618985"/>
      </dsp:txXfrm>
    </dsp:sp>
    <dsp:sp modelId="{5F0FD772-4BC9-41CD-8943-EBC8BBDD1678}">
      <dsp:nvSpPr>
        <dsp:cNvPr id="0" name=""/>
        <dsp:cNvSpPr/>
      </dsp:nvSpPr>
      <dsp:spPr>
        <a:xfrm>
          <a:off x="6475022" y="4175563"/>
          <a:ext cx="5347768" cy="1628292"/>
        </a:xfrm>
        <a:prstGeom prst="rect">
          <a:avLst/>
        </a:prstGeom>
        <a:solidFill>
          <a:schemeClr val="dk2">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Operations Team Leads:</a:t>
          </a:r>
        </a:p>
        <a:p>
          <a:pPr marL="0" lvl="0" indent="0" algn="ctr" defTabSz="889000">
            <a:lnSpc>
              <a:spcPct val="90000"/>
            </a:lnSpc>
            <a:spcBef>
              <a:spcPct val="0"/>
            </a:spcBef>
            <a:spcAft>
              <a:spcPct val="35000"/>
            </a:spcAft>
            <a:buNone/>
          </a:pPr>
          <a:r>
            <a:rPr lang="en-US" sz="2000" kern="1200" dirty="0"/>
            <a:t>Frank Harwood, 232 De Soto</a:t>
          </a:r>
        </a:p>
        <a:p>
          <a:pPr marL="0" lvl="0" indent="0" algn="ctr" defTabSz="889000">
            <a:lnSpc>
              <a:spcPct val="90000"/>
            </a:lnSpc>
            <a:spcBef>
              <a:spcPct val="0"/>
            </a:spcBef>
            <a:spcAft>
              <a:spcPct val="35000"/>
            </a:spcAft>
            <a:buNone/>
          </a:pPr>
          <a:r>
            <a:rPr lang="en-US" sz="2000" kern="1200" dirty="0"/>
            <a:t>Ashley Goss, Deputy Secretary KDHE</a:t>
          </a:r>
        </a:p>
      </dsp:txBody>
      <dsp:txXfrm>
        <a:off x="6475022" y="4175563"/>
        <a:ext cx="5347768" cy="16282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FAFBE-49B9-475A-8DB2-C181CF1E5328}" type="datetimeFigureOut">
              <a:rPr lang="en-US" smtClean="0"/>
              <a:t>8/24/20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50882-0C4F-47F7-BEBE-6C7FE948EBC3}" type="slidenum">
              <a:rPr lang="en-US" smtClean="0"/>
              <a:t>‹#›</a:t>
            </a:fld>
            <a:endParaRPr lang="en-US" dirty="0"/>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583B0-7748-405D-BCDF-4A261B3F049B}" type="datetimeFigureOut">
              <a:rPr lang="en-US" smtClean="0"/>
              <a:t>8/24/20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C64E8-45BE-4474-B3AA-B6DEBEC91A50}" type="slidenum">
              <a:rPr lang="en-US" smtClean="0"/>
              <a:t>‹#›</a:t>
            </a:fld>
            <a:endParaRPr lang="en-US" dirty="0"/>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1</a:t>
            </a:fld>
            <a:endParaRPr lang="en-US" dirty="0"/>
          </a:p>
        </p:txBody>
      </p:sp>
    </p:spTree>
    <p:extLst>
      <p:ext uri="{BB962C8B-B14F-4D97-AF65-F5344CB8AC3E}">
        <p14:creationId xmlns:p14="http://schemas.microsoft.com/office/powerpoint/2010/main" val="4280226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549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455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5550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4758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latin typeface="Calibri"/>
              </a:rPr>
              <a:pPr/>
              <a:t>24</a:t>
            </a:fld>
            <a:endParaRPr lang="en-US" dirty="0">
              <a:solidFill>
                <a:prstClr val="black"/>
              </a:solidFill>
              <a:latin typeface="Calibri"/>
            </a:endParaRPr>
          </a:p>
        </p:txBody>
      </p:sp>
    </p:spTree>
    <p:extLst>
      <p:ext uri="{BB962C8B-B14F-4D97-AF65-F5344CB8AC3E}">
        <p14:creationId xmlns:p14="http://schemas.microsoft.com/office/powerpoint/2010/main" val="1292499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803400"/>
            <a:ext cx="121920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8/24/20</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solidFill>
                  <a:prstClr val="black"/>
                </a:solidFill>
                <a:latin typeface="Arial"/>
              </a:rPr>
              <a:pPr/>
              <a:t>‹#›</a:t>
            </a:fld>
            <a:endParaRPr lang="en-US" dirty="0">
              <a:solidFill>
                <a:prstClr val="black"/>
              </a:solidFill>
              <a:latin typeface="Arial"/>
            </a:endParaRPr>
          </a:p>
        </p:txBody>
      </p:sp>
      <p:sp>
        <p:nvSpPr>
          <p:cNvPr id="9" name="TextBox 8"/>
          <p:cNvSpPr txBox="1"/>
          <p:nvPr/>
        </p:nvSpPr>
        <p:spPr>
          <a:xfrm>
            <a:off x="9428261" y="6454268"/>
            <a:ext cx="939680" cy="235898"/>
          </a:xfrm>
          <a:prstGeom prst="rect">
            <a:avLst/>
          </a:prstGeom>
          <a:noFill/>
        </p:spPr>
        <p:txBody>
          <a:bodyPr wrap="none" rtlCol="0">
            <a:spAutoFit/>
          </a:bodyPr>
          <a:lstStyle/>
          <a:p>
            <a:pPr algn="r"/>
            <a:r>
              <a:rPr lang="en-US" sz="933" i="1" dirty="0">
                <a:solidFill>
                  <a:prstClr val="black"/>
                </a:solidFill>
                <a:latin typeface="Arial"/>
              </a:rPr>
              <a:t>www.ksde.org</a:t>
            </a:r>
          </a:p>
        </p:txBody>
      </p:sp>
      <p:sp>
        <p:nvSpPr>
          <p:cNvPr id="2" name="Title 1"/>
          <p:cNvSpPr>
            <a:spLocks noGrp="1"/>
          </p:cNvSpPr>
          <p:nvPr>
            <p:ph type="ctrTitle"/>
          </p:nvPr>
        </p:nvSpPr>
        <p:spPr>
          <a:xfrm>
            <a:off x="3352801" y="1905000"/>
            <a:ext cx="8635999" cy="2336800"/>
          </a:xfrm>
        </p:spPr>
        <p:txBody>
          <a:bodyPr wrap="square" lIns="457200" anchor="b">
            <a:no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454400" y="4343400"/>
            <a:ext cx="8534416" cy="965200"/>
          </a:xfrm>
          <a:prstGeom prst="rect">
            <a:avLst/>
          </a:prstGeom>
        </p:spPr>
        <p:txBody>
          <a:bodyPr anchor="ctr">
            <a:normAutofit/>
          </a:bodyPr>
          <a:lstStyle>
            <a:lvl1pPr marL="0" indent="0" algn="l">
              <a:buNone/>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040"/>
            <a:ext cx="3836264" cy="621792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145" y="1315720"/>
            <a:ext cx="3173671" cy="4876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701" y="5702815"/>
            <a:ext cx="1409432" cy="1097280"/>
          </a:xfrm>
          <a:prstGeom prst="rect">
            <a:avLst/>
          </a:prstGeom>
        </p:spPr>
      </p:pic>
    </p:spTree>
    <p:extLst>
      <p:ext uri="{BB962C8B-B14F-4D97-AF65-F5344CB8AC3E}">
        <p14:creationId xmlns:p14="http://schemas.microsoft.com/office/powerpoint/2010/main" val="8724408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8/24/20</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Tree>
    <p:extLst>
      <p:ext uri="{BB962C8B-B14F-4D97-AF65-F5344CB8AC3E}">
        <p14:creationId xmlns:p14="http://schemas.microsoft.com/office/powerpoint/2010/main" val="13039705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8/24/20</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2" name="TextBox 11"/>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grpSp>
        <p:nvGrpSpPr>
          <p:cNvPr id="15" name="Group 14"/>
          <p:cNvGrpSpPr/>
          <p:nvPr userDrawn="1"/>
        </p:nvGrpSpPr>
        <p:grpSpPr>
          <a:xfrm>
            <a:off x="0" y="6100075"/>
            <a:ext cx="12192000" cy="307778"/>
            <a:chOff x="0" y="4574984"/>
            <a:chExt cx="9144000" cy="230834"/>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7" name="TextBox 16"/>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37317279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3" name="TextBox 12"/>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7" name="Content Placeholder 6"/>
          <p:cNvSpPr>
            <a:spLocks noGrp="1"/>
          </p:cNvSpPr>
          <p:nvPr>
            <p:ph sz="quarter" idx="11"/>
          </p:nvPr>
        </p:nvSpPr>
        <p:spPr>
          <a:xfrm>
            <a:off x="250901" y="279400"/>
            <a:ext cx="11690201" cy="599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28311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8/24/20</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21" name="Group 20"/>
          <p:cNvGrpSpPr/>
          <p:nvPr userDrawn="1"/>
        </p:nvGrpSpPr>
        <p:grpSpPr>
          <a:xfrm>
            <a:off x="0" y="6100075"/>
            <a:ext cx="12192000" cy="307778"/>
            <a:chOff x="0" y="4574984"/>
            <a:chExt cx="9144000" cy="230834"/>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4" name="TextBox 23"/>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
        <p:nvSpPr>
          <p:cNvPr id="25" name="Title 1"/>
          <p:cNvSpPr>
            <a:spLocks noGrp="1"/>
          </p:cNvSpPr>
          <p:nvPr>
            <p:ph type="title"/>
          </p:nvPr>
        </p:nvSpPr>
        <p:spPr>
          <a:xfrm>
            <a:off x="406400" y="1"/>
            <a:ext cx="11480800" cy="787399"/>
          </a:xfrm>
        </p:spPr>
        <p:txBody>
          <a:bodyPr/>
          <a:lstStyle/>
          <a:p>
            <a:r>
              <a:rPr lang="en-US" dirty="0"/>
              <a:t>Click to edit Master title style</a:t>
            </a:r>
          </a:p>
        </p:txBody>
      </p:sp>
    </p:spTree>
    <p:extLst>
      <p:ext uri="{BB962C8B-B14F-4D97-AF65-F5344CB8AC3E}">
        <p14:creationId xmlns:p14="http://schemas.microsoft.com/office/powerpoint/2010/main" val="20650160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8/24/20</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5" name="Title 1"/>
          <p:cNvSpPr>
            <a:spLocks noGrp="1"/>
          </p:cNvSpPr>
          <p:nvPr>
            <p:ph type="title"/>
          </p:nvPr>
        </p:nvSpPr>
        <p:spPr>
          <a:xfrm>
            <a:off x="406400" y="1"/>
            <a:ext cx="11480800" cy="787399"/>
          </a:xfrm>
        </p:spPr>
        <p:txBody>
          <a:bodyPr/>
          <a:lstStyle/>
          <a:p>
            <a:r>
              <a:rPr lang="en-US" dirty="0"/>
              <a:t>Click to edit Master title style</a:t>
            </a:r>
          </a:p>
        </p:txBody>
      </p:sp>
      <p:sp>
        <p:nvSpPr>
          <p:cNvPr id="13" name="Rectangle 12"/>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4" name="TextBox 13"/>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41846636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8/24/20</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18" name="Group 17"/>
          <p:cNvGrpSpPr/>
          <p:nvPr userDrawn="1"/>
        </p:nvGrpSpPr>
        <p:grpSpPr>
          <a:xfrm>
            <a:off x="0" y="6100075"/>
            <a:ext cx="12192000" cy="307778"/>
            <a:chOff x="0" y="4574984"/>
            <a:chExt cx="9144000" cy="230834"/>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0" name="TextBox 19"/>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28624878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8/24/20</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19" name="Rectangle 18"/>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9CFF1A"/>
              </a:solidFill>
              <a:latin typeface="Arial"/>
            </a:endParaRPr>
          </a:p>
        </p:txBody>
      </p:sp>
      <p:sp>
        <p:nvSpPr>
          <p:cNvPr id="20" name="TextBox 19"/>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11747850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59886"/>
            <a:ext cx="11582400" cy="656591"/>
          </a:xfrm>
        </p:spPr>
        <p:txBody>
          <a:bodyPr wrap="square">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8/24/20</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0" name="Rectangle 19"/>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Box 20"/>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
        <p:nvSpPr>
          <p:cNvPr id="22" name="TextBox 21"/>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2289529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85" indent="0" algn="r">
              <a:buNone/>
              <a:defRPr i="1">
                <a:solidFill>
                  <a:schemeClr val="bg1"/>
                </a:solidFill>
              </a:defRPr>
            </a:lvl2pPr>
            <a:lvl3pPr marL="1219170" indent="0" algn="ctr">
              <a:buNone/>
              <a:defRPr i="1">
                <a:solidFill>
                  <a:schemeClr val="bg1"/>
                </a:solidFill>
              </a:defRPr>
            </a:lvl3pPr>
            <a:lvl4pPr marL="1828754" indent="0" algn="ctr">
              <a:buNone/>
              <a:defRPr i="1">
                <a:solidFill>
                  <a:schemeClr val="bg1"/>
                </a:solidFill>
              </a:defRPr>
            </a:lvl4pPr>
            <a:lvl5pPr marL="2438339"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067261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8/24/20</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193800"/>
            <a:ext cx="11582400" cy="4830763"/>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676358" indent="-457189">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06400" y="1"/>
            <a:ext cx="11582400" cy="1198561"/>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8/24/20</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5144606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8/24/20</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8/24/20</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8/24/20</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8/24/20</a:t>
            </a:fld>
            <a:endParaRPr lang="en-US" sz="1800" dirty="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8/24/20</a:t>
            </a:fld>
            <a:endParaRPr lang="en-US" sz="1800"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8/24/20</a:t>
            </a:fld>
            <a:endParaRPr lang="en-US" sz="1800" dirty="0">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8/24/20</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8/24/20</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8/24/20</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8/24/20</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8/24/20</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041222"/>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9" name="TextBox 8"/>
          <p:cNvSpPr txBox="1"/>
          <p:nvPr userDrawn="1"/>
        </p:nvSpPr>
        <p:spPr>
          <a:xfrm>
            <a:off x="10820400" y="5969000"/>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13452558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8/24/20</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851514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8/24/20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8256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8/24/20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60146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8/24/20</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08101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8/24/20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2986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8/24/20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715948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8/24/20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2951315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8/24/20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90342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8/24/20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405430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8/24/20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4804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8/24/20</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041222"/>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1" name="TextBox 10"/>
          <p:cNvSpPr txBox="1"/>
          <p:nvPr userDrawn="1"/>
        </p:nvSpPr>
        <p:spPr>
          <a:xfrm>
            <a:off x="9631680" y="5969000"/>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33906577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8/24/20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41832858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386304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831342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8/24/20</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7927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FA9179F-009E-4FA5-B091-7EBB82A185BD}" type="datetimeFigureOut">
              <a:rPr lang="en-US" smtClean="0"/>
              <a:t>8/24/20</a:t>
            </a:fld>
            <a:endParaRPr lang="en-US"/>
          </a:p>
        </p:txBody>
      </p:sp>
      <p:sp>
        <p:nvSpPr>
          <p:cNvPr id="5" name="Footer Placeholder 2"/>
          <p:cNvSpPr>
            <a:spLocks noGrp="1"/>
          </p:cNvSpPr>
          <p:nvPr>
            <p:ph type="ftr" sz="quarter" idx="11"/>
          </p:nvPr>
        </p:nvSpPr>
        <p:spPr/>
        <p:txBody>
          <a:bodyPr/>
          <a:lstStyle/>
          <a:p>
            <a:r>
              <a:rPr lang="en-US"/>
              <a:t>
              </a:t>
            </a:r>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513119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8/24/20</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841699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8/24/20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01120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8/24/20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9954838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8/24/20</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8260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8/24/20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585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0" y="1600200"/>
            <a:ext cx="12192000" cy="27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 name="Title 1"/>
          <p:cNvSpPr>
            <a:spLocks noGrp="1"/>
          </p:cNvSpPr>
          <p:nvPr>
            <p:ph type="title" hasCustomPrompt="1"/>
          </p:nvPr>
        </p:nvSpPr>
        <p:spPr>
          <a:xfrm>
            <a:off x="2133601" y="1600200"/>
            <a:ext cx="10058411" cy="2743203"/>
          </a:xfrm>
          <a:noFill/>
        </p:spPr>
        <p:txBody>
          <a:bodyPr wrap="square" lIns="365760" rIns="274320" anchor="ctr" anchorCtr="0"/>
          <a:lstStyle>
            <a:lvl1pPr algn="l">
              <a:defRPr sz="5333"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57601" y="4343400"/>
            <a:ext cx="8534401" cy="914400"/>
          </a:xfrm>
          <a:prstGeom prst="rect">
            <a:avLst/>
          </a:prstGeom>
          <a:noFill/>
        </p:spPr>
        <p:txBody>
          <a:bodyPr rIns="274320" anchor="t"/>
          <a:lstStyle>
            <a:lvl1pPr marL="0" indent="0">
              <a:buNone/>
              <a:defRPr sz="2667" spc="40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8/24/20</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7" name="TextBox 16"/>
          <p:cNvSpPr txBox="1"/>
          <p:nvPr/>
        </p:nvSpPr>
        <p:spPr>
          <a:xfrm>
            <a:off x="8256592" y="6446602"/>
            <a:ext cx="2106609" cy="235898"/>
          </a:xfrm>
          <a:prstGeom prst="rect">
            <a:avLst/>
          </a:prstGeom>
          <a:noFill/>
        </p:spPr>
        <p:txBody>
          <a:bodyPr wrap="square" rtlCol="0" anchor="b">
            <a:spAutoFit/>
          </a:bodyPr>
          <a:lstStyle/>
          <a:p>
            <a:pPr algn="r"/>
            <a:r>
              <a:rPr lang="en-US" sz="933" i="1" dirty="0">
                <a:solidFill>
                  <a:srgbClr val="FFFFFF">
                    <a:lumMod val="65000"/>
                  </a:srgbClr>
                </a:solidFill>
                <a:latin typeface="Arial"/>
              </a:rPr>
              <a:t>www.ksde.org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74" y="1193800"/>
            <a:ext cx="3066492" cy="46329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461000"/>
            <a:ext cx="1431235" cy="1097280"/>
          </a:xfrm>
          <a:prstGeom prst="rect">
            <a:avLst/>
          </a:prstGeom>
        </p:spPr>
      </p:pic>
    </p:spTree>
    <p:extLst>
      <p:ext uri="{BB962C8B-B14F-4D97-AF65-F5344CB8AC3E}">
        <p14:creationId xmlns:p14="http://schemas.microsoft.com/office/powerpoint/2010/main" val="30828232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8/24/20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2224192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8/24/20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9154344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8/24/20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3937832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8/24/20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1572958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8/24/20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5971439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8/24/20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458361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153627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3604350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8/24/20</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766345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594696-E735-4960-9CE0-F817B76FC72D}"/>
              </a:ext>
            </a:extLst>
          </p:cNvPr>
          <p:cNvSpPr>
            <a:spLocks noGrp="1"/>
          </p:cNvSpPr>
          <p:nvPr>
            <p:ph type="dt" sz="half" idx="10"/>
          </p:nvPr>
        </p:nvSpPr>
        <p:spPr/>
        <p:txBody>
          <a:bodyPr/>
          <a:lstStyle/>
          <a:p>
            <a:fld id="{3D427D12-96D8-4E42-A442-0B42F458BA61}" type="datetimeFigureOut">
              <a:rPr lang="en-US" smtClean="0"/>
              <a:t>8/24/20</a:t>
            </a:fld>
            <a:endParaRPr lang="en-US" dirty="0"/>
          </a:p>
        </p:txBody>
      </p:sp>
      <p:sp>
        <p:nvSpPr>
          <p:cNvPr id="3" name="Footer Placeholder 2">
            <a:extLst>
              <a:ext uri="{FF2B5EF4-FFF2-40B4-BE49-F238E27FC236}">
                <a16:creationId xmlns:a16="http://schemas.microsoft.com/office/drawing/2014/main" id="{2357356F-2647-4C48-8C86-F9B03EB157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8B122A8-4084-442A-97EB-CDEE0C7BB5E2}"/>
              </a:ext>
            </a:extLst>
          </p:cNvPr>
          <p:cNvSpPr>
            <a:spLocks noGrp="1"/>
          </p:cNvSpPr>
          <p:nvPr>
            <p:ph type="sldNum" sz="quarter" idx="12"/>
          </p:nvPr>
        </p:nvSpPr>
        <p:spPr/>
        <p:txBody>
          <a:bodyPr/>
          <a:lstStyle/>
          <a:p>
            <a:fld id="{E8608343-6E35-4420-9027-55B0A50E7E4B}" type="slidenum">
              <a:rPr lang="en-US" smtClean="0"/>
              <a:t>‹#›</a:t>
            </a:fld>
            <a:endParaRPr lang="en-US" dirty="0"/>
          </a:p>
        </p:txBody>
      </p:sp>
    </p:spTree>
    <p:extLst>
      <p:ext uri="{BB962C8B-B14F-4D97-AF65-F5344CB8AC3E}">
        <p14:creationId xmlns:p14="http://schemas.microsoft.com/office/powerpoint/2010/main" val="130228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1"/>
            <a:ext cx="109728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8/24/20</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8767699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533"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415600" y="3778833"/>
            <a:ext cx="11360533" cy="10568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530887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533"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5" name="Google Shape;15;p3"/>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4854149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533" cy="763425"/>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533" cy="4555125"/>
          </a:xfrm>
          <a:prstGeom prst="rect">
            <a:avLst/>
          </a:prstGeom>
        </p:spPr>
        <p:txBody>
          <a:bodyPr spcFirstLastPara="1" wrap="square" lIns="91425" tIns="91425" rIns="91425" bIns="91425" anchor="t" anchorCtr="0">
            <a:noAutofit/>
          </a:bodyPr>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19" name="Google Shape;19;p4"/>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441003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533" cy="763425"/>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333" cy="4555125"/>
          </a:xfrm>
          <a:prstGeom prst="rect">
            <a:avLst/>
          </a:prstGeom>
        </p:spPr>
        <p:txBody>
          <a:bodyPr spcFirstLastPara="1" wrap="square" lIns="91425" tIns="91425" rIns="91425" bIns="91425" anchor="t" anchorCtr="0">
            <a:noAutofit/>
          </a:bodyPr>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3" name="Google Shape;23;p5"/>
          <p:cNvSpPr txBox="1">
            <a:spLocks noGrp="1"/>
          </p:cNvSpPr>
          <p:nvPr>
            <p:ph type="body" idx="2"/>
          </p:nvPr>
        </p:nvSpPr>
        <p:spPr>
          <a:xfrm>
            <a:off x="6443200" y="1536633"/>
            <a:ext cx="5333333" cy="4555125"/>
          </a:xfrm>
          <a:prstGeom prst="rect">
            <a:avLst/>
          </a:prstGeom>
        </p:spPr>
        <p:txBody>
          <a:bodyPr spcFirstLastPara="1" wrap="square" lIns="91425" tIns="91425" rIns="91425" bIns="91425" anchor="t" anchorCtr="0">
            <a:noAutofit/>
          </a:bodyPr>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4" name="Google Shape;24;p5"/>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5088723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533" cy="763425"/>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192361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325"/>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415600" y="1852800"/>
            <a:ext cx="3744000" cy="4239225"/>
          </a:xfrm>
          <a:prstGeom prst="rect">
            <a:avLst/>
          </a:prstGeom>
        </p:spPr>
        <p:txBody>
          <a:bodyPr spcFirstLastPara="1" wrap="square" lIns="91425" tIns="91425" rIns="91425" bIns="91425" anchor="t" anchorCtr="0">
            <a:noAutofit/>
          </a:bodyPr>
          <a:lstStyle>
            <a:lvl1pPr marL="342900" lvl="0" indent="-228600">
              <a:spcBef>
                <a:spcPts val="0"/>
              </a:spcBef>
              <a:spcAft>
                <a:spcPts val="0"/>
              </a:spcAft>
              <a:buSzPts val="1200"/>
              <a:buChar char="●"/>
              <a:defRPr sz="90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31" name="Google Shape;31;p7"/>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8614432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8" y="600200"/>
            <a:ext cx="8490133" cy="5454225"/>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0957622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800" dirty="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354000" y="3737433"/>
            <a:ext cx="5393600" cy="164677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6586000" y="965433"/>
            <a:ext cx="5115733" cy="4926825"/>
          </a:xfrm>
          <a:prstGeom prst="rect">
            <a:avLst/>
          </a:prstGeom>
        </p:spPr>
        <p:txBody>
          <a:bodyPr spcFirstLastPara="1" wrap="square" lIns="91425" tIns="91425" rIns="91425" bIns="91425" anchor="ctr" anchorCtr="0">
            <a:noAutofit/>
          </a:bodyPr>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40" name="Google Shape;40;p9"/>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6619951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625"/>
          </a:xfrm>
          <a:prstGeom prst="rect">
            <a:avLst/>
          </a:prstGeom>
        </p:spPr>
        <p:txBody>
          <a:bodyPr spcFirstLastPara="1" wrap="square" lIns="91425" tIns="91425" rIns="91425" bIns="91425" anchor="ctr" anchorCtr="0">
            <a:noAutofit/>
          </a:bodyPr>
          <a:lstStyle>
            <a:lvl1pPr marL="342900" lvl="0" indent="-17145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597250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533"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415600" y="4202967"/>
            <a:ext cx="11360533" cy="1734300"/>
          </a:xfrm>
          <a:prstGeom prst="rect">
            <a:avLst/>
          </a:prstGeom>
        </p:spPr>
        <p:txBody>
          <a:bodyPr spcFirstLastPara="1" wrap="square" lIns="91425" tIns="91425" rIns="91425" bIns="91425" anchor="t" anchorCtr="0">
            <a:noAutofit/>
          </a:bodyPr>
          <a:lstStyle>
            <a:lvl1pPr marL="342900" lvl="0" indent="-257175" algn="ctr">
              <a:spcBef>
                <a:spcPts val="0"/>
              </a:spcBef>
              <a:spcAft>
                <a:spcPts val="0"/>
              </a:spcAft>
              <a:buSzPts val="1800"/>
              <a:buChar char="●"/>
              <a:defRPr/>
            </a:lvl1pPr>
            <a:lvl2pPr marL="685800" lvl="1" indent="-238125" algn="ctr">
              <a:spcBef>
                <a:spcPts val="1200"/>
              </a:spcBef>
              <a:spcAft>
                <a:spcPts val="0"/>
              </a:spcAft>
              <a:buSzPts val="1400"/>
              <a:buChar char="○"/>
              <a:defRPr/>
            </a:lvl2pPr>
            <a:lvl3pPr marL="1028700" lvl="2" indent="-238125" algn="ctr">
              <a:spcBef>
                <a:spcPts val="1200"/>
              </a:spcBef>
              <a:spcAft>
                <a:spcPts val="0"/>
              </a:spcAft>
              <a:buSzPts val="1400"/>
              <a:buChar char="■"/>
              <a:defRPr/>
            </a:lvl3pPr>
            <a:lvl4pPr marL="1371600" lvl="3" indent="-238125" algn="ctr">
              <a:spcBef>
                <a:spcPts val="1200"/>
              </a:spcBef>
              <a:spcAft>
                <a:spcPts val="0"/>
              </a:spcAft>
              <a:buSzPts val="1400"/>
              <a:buChar char="●"/>
              <a:defRPr/>
            </a:lvl4pPr>
            <a:lvl5pPr marL="1714500" lvl="4" indent="-238125" algn="ctr">
              <a:spcBef>
                <a:spcPts val="1200"/>
              </a:spcBef>
              <a:spcAft>
                <a:spcPts val="0"/>
              </a:spcAft>
              <a:buSzPts val="1400"/>
              <a:buChar char="○"/>
              <a:defRPr/>
            </a:lvl5pPr>
            <a:lvl6pPr marL="2057400" lvl="5" indent="-238125" algn="ctr">
              <a:spcBef>
                <a:spcPts val="1200"/>
              </a:spcBef>
              <a:spcAft>
                <a:spcPts val="0"/>
              </a:spcAft>
              <a:buSzPts val="1400"/>
              <a:buChar char="■"/>
              <a:defRPr/>
            </a:lvl6pPr>
            <a:lvl7pPr marL="2400300" lvl="6" indent="-238125" algn="ctr">
              <a:spcBef>
                <a:spcPts val="1200"/>
              </a:spcBef>
              <a:spcAft>
                <a:spcPts val="0"/>
              </a:spcAft>
              <a:buSzPts val="1400"/>
              <a:buChar char="●"/>
              <a:defRPr/>
            </a:lvl7pPr>
            <a:lvl8pPr marL="2743200" lvl="7" indent="-238125" algn="ctr">
              <a:spcBef>
                <a:spcPts val="1200"/>
              </a:spcBef>
              <a:spcAft>
                <a:spcPts val="0"/>
              </a:spcAft>
              <a:buSzPts val="1400"/>
              <a:buChar char="○"/>
              <a:defRPr/>
            </a:lvl8pPr>
            <a:lvl9pPr marL="3086100" lvl="8" indent="-238125" algn="ctr">
              <a:spcBef>
                <a:spcPts val="1200"/>
              </a:spcBef>
              <a:spcAft>
                <a:spcPts val="1200"/>
              </a:spcAft>
              <a:buSzPts val="1400"/>
              <a:buChar char="■"/>
              <a:defRPr/>
            </a:lvl9pPr>
          </a:lstStyle>
          <a:p>
            <a:endParaRPr/>
          </a:p>
        </p:txBody>
      </p:sp>
      <p:sp>
        <p:nvSpPr>
          <p:cNvPr id="47" name="Google Shape;47;p11"/>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28238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7801"/>
            <a:ext cx="112776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1"/>
            <a:ext cx="55880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93801"/>
            <a:ext cx="54864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8/24/20</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7159550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7"/>
        <p:cNvGrpSpPr/>
        <p:nvPr/>
      </p:nvGrpSpPr>
      <p:grpSpPr>
        <a:xfrm>
          <a:off x="0" y="0"/>
          <a:ext cx="0" cy="0"/>
          <a:chOff x="0" y="0"/>
          <a:chExt cx="0" cy="0"/>
        </a:xfrm>
      </p:grpSpPr>
      <p:sp>
        <p:nvSpPr>
          <p:cNvPr id="58" name="Google Shape;58;p2"/>
          <p:cNvSpPr>
            <a:spLocks noGrp="1"/>
          </p:cNvSpPr>
          <p:nvPr>
            <p:ph type="pic" idx="2"/>
          </p:nvPr>
        </p:nvSpPr>
        <p:spPr>
          <a:xfrm>
            <a:off x="5493821" y="0"/>
            <a:ext cx="6698179" cy="451601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023628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009116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63"/>
        <p:cNvGrpSpPr/>
        <p:nvPr/>
      </p:nvGrpSpPr>
      <p:grpSpPr>
        <a:xfrm>
          <a:off x="0" y="0"/>
          <a:ext cx="0" cy="0"/>
          <a:chOff x="0" y="0"/>
          <a:chExt cx="0" cy="0"/>
        </a:xfrm>
      </p:grpSpPr>
      <p:sp>
        <p:nvSpPr>
          <p:cNvPr id="64" name="Google Shape;64;p4"/>
          <p:cNvSpPr>
            <a:spLocks noGrp="1"/>
          </p:cNvSpPr>
          <p:nvPr>
            <p:ph type="pic" idx="2"/>
          </p:nvPr>
        </p:nvSpPr>
        <p:spPr>
          <a:xfrm>
            <a:off x="5143737" y="2723488"/>
            <a:ext cx="1889760" cy="1417320"/>
          </a:xfrm>
          <a:prstGeom prst="rect">
            <a:avLst/>
          </a:prstGeom>
          <a:solidFill>
            <a:srgbClr val="595959"/>
          </a:solid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5" name="Google Shape;65;p4"/>
          <p:cNvSpPr>
            <a:spLocks noGrp="1"/>
          </p:cNvSpPr>
          <p:nvPr>
            <p:ph type="pic" idx="3"/>
          </p:nvPr>
        </p:nvSpPr>
        <p:spPr>
          <a:xfrm>
            <a:off x="7650853" y="2723488"/>
            <a:ext cx="1889760" cy="1417320"/>
          </a:xfrm>
          <a:prstGeom prst="rect">
            <a:avLst/>
          </a:prstGeom>
          <a:solidFill>
            <a:srgbClr val="595959"/>
          </a:solid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6" name="Google Shape;66;p4"/>
          <p:cNvSpPr>
            <a:spLocks noGrp="1"/>
          </p:cNvSpPr>
          <p:nvPr>
            <p:ph type="pic" idx="4"/>
          </p:nvPr>
        </p:nvSpPr>
        <p:spPr>
          <a:xfrm>
            <a:off x="2636624" y="2723488"/>
            <a:ext cx="1889760" cy="1417320"/>
          </a:xfrm>
          <a:prstGeom prst="rect">
            <a:avLst/>
          </a:prstGeom>
          <a:solidFill>
            <a:srgbClr val="595959"/>
          </a:solid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1350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5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750"/>
                                        <p:tgtEl>
                                          <p:spTgt spid="66"/>
                                        </p:tgtEl>
                                        <p:attrNameLst>
                                          <p:attrName>ppt_w</p:attrName>
                                        </p:attrNameLst>
                                      </p:cBhvr>
                                      <p:tavLst>
                                        <p:tav tm="0">
                                          <p:val>
                                            <p:strVal val="0"/>
                                          </p:val>
                                        </p:tav>
                                        <p:tav tm="100000">
                                          <p:val>
                                            <p:strVal val="#ppt_w"/>
                                          </p:val>
                                        </p:tav>
                                      </p:tavLst>
                                    </p:anim>
                                    <p:anim calcmode="lin" valueType="num">
                                      <p:cBhvr additive="base">
                                        <p:cTn id="8" dur="750"/>
                                        <p:tgtEl>
                                          <p:spTgt spid="6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25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750"/>
                                        <p:tgtEl>
                                          <p:spTgt spid="64"/>
                                        </p:tgtEl>
                                        <p:attrNameLst>
                                          <p:attrName>ppt_w</p:attrName>
                                        </p:attrNameLst>
                                      </p:cBhvr>
                                      <p:tavLst>
                                        <p:tav tm="0">
                                          <p:val>
                                            <p:strVal val="0"/>
                                          </p:val>
                                        </p:tav>
                                        <p:tav tm="100000">
                                          <p:val>
                                            <p:strVal val="#ppt_w"/>
                                          </p:val>
                                        </p:tav>
                                      </p:tavLst>
                                    </p:anim>
                                    <p:anim calcmode="lin" valueType="num">
                                      <p:cBhvr additive="base">
                                        <p:cTn id="12" dur="750"/>
                                        <p:tgtEl>
                                          <p:spTgt spid="64"/>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25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p:tgtEl>
                                          <p:spTgt spid="65"/>
                                        </p:tgtEl>
                                        <p:attrNameLst>
                                          <p:attrName>ppt_w</p:attrName>
                                        </p:attrNameLst>
                                      </p:cBhvr>
                                      <p:tavLst>
                                        <p:tav tm="0">
                                          <p:val>
                                            <p:strVal val="0"/>
                                          </p:val>
                                        </p:tav>
                                        <p:tav tm="100000">
                                          <p:val>
                                            <p:strVal val="#ppt_w"/>
                                          </p:val>
                                        </p:tav>
                                      </p:tavLst>
                                    </p:anim>
                                    <p:anim calcmode="lin" valueType="num">
                                      <p:cBhvr additive="base">
                                        <p:cTn id="16" dur="750"/>
                                        <p:tgtEl>
                                          <p:spTgt spid="6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7"/>
        <p:cNvGrpSpPr/>
        <p:nvPr/>
      </p:nvGrpSpPr>
      <p:grpSpPr>
        <a:xfrm>
          <a:off x="0" y="0"/>
          <a:ext cx="0" cy="0"/>
          <a:chOff x="0" y="0"/>
          <a:chExt cx="0" cy="0"/>
        </a:xfrm>
      </p:grpSpPr>
      <p:sp>
        <p:nvSpPr>
          <p:cNvPr id="68" name="Google Shape;68;p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 name="Google Shape;70;p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97949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3"/>
        <p:cNvGrpSpPr/>
        <p:nvPr/>
      </p:nvGrpSpPr>
      <p:grpSpPr>
        <a:xfrm>
          <a:off x="0" y="0"/>
          <a:ext cx="0" cy="0"/>
          <a:chOff x="0" y="0"/>
          <a:chExt cx="0" cy="0"/>
        </a:xfrm>
      </p:grpSpPr>
      <p:sp>
        <p:nvSpPr>
          <p:cNvPr id="74" name="Google Shape;74;p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845554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83" name="Google Shape;83;p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4" name="Google Shape;84;p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85" name="Google Shape;85;p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6" name="Google Shape;86;p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840046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9"/>
        <p:cNvGrpSpPr/>
        <p:nvPr/>
      </p:nvGrpSpPr>
      <p:grpSpPr>
        <a:xfrm>
          <a:off x="0" y="0"/>
          <a:ext cx="0" cy="0"/>
          <a:chOff x="0" y="0"/>
          <a:chExt cx="0" cy="0"/>
        </a:xfrm>
      </p:grpSpPr>
      <p:sp>
        <p:nvSpPr>
          <p:cNvPr id="90" name="Google Shape;90;p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390777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4"/>
        <p:cNvGrpSpPr/>
        <p:nvPr/>
      </p:nvGrpSpPr>
      <p:grpSpPr>
        <a:xfrm>
          <a:off x="0" y="0"/>
          <a:ext cx="0" cy="0"/>
          <a:chOff x="0" y="0"/>
          <a:chExt cx="0" cy="0"/>
        </a:xfrm>
      </p:grpSpPr>
      <p:sp>
        <p:nvSpPr>
          <p:cNvPr id="95" name="Google Shape;9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9"/>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97" name="Google Shape;9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8" name="Google Shape;98;p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348300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1"/>
        <p:cNvGrpSpPr/>
        <p:nvPr/>
      </p:nvGrpSpPr>
      <p:grpSpPr>
        <a:xfrm>
          <a:off x="0" y="0"/>
          <a:ext cx="0" cy="0"/>
          <a:chOff x="0" y="0"/>
          <a:chExt cx="0" cy="0"/>
        </a:xfrm>
      </p:grpSpPr>
      <p:sp>
        <p:nvSpPr>
          <p:cNvPr id="102" name="Google Shape;10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0"/>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4" name="Google Shape;10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05" name="Google Shape;105;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65465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8"/>
        <p:cNvGrpSpPr/>
        <p:nvPr/>
      </p:nvGrpSpPr>
      <p:grpSpPr>
        <a:xfrm>
          <a:off x="0" y="0"/>
          <a:ext cx="0" cy="0"/>
          <a:chOff x="0" y="0"/>
          <a:chExt cx="0" cy="0"/>
        </a:xfrm>
      </p:grpSpPr>
      <p:sp>
        <p:nvSpPr>
          <p:cNvPr id="109" name="Google Shape;109;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1" name="Google Shape;111;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4260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50800"/>
            <a:ext cx="11480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304801" y="1193800"/>
            <a:ext cx="5534436"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304801" y="2209800"/>
            <a:ext cx="553655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396568" y="1193800"/>
            <a:ext cx="5389033"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396568" y="2209800"/>
            <a:ext cx="538903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solidFill>
                  <a:prstClr val="black">
                    <a:tint val="75000"/>
                  </a:prstClr>
                </a:solidFill>
              </a:rPr>
              <a:pPr/>
              <a:t>8/24/20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1535034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4"/>
        <p:cNvGrpSpPr/>
        <p:nvPr/>
      </p:nvGrpSpPr>
      <p:grpSpPr>
        <a:xfrm>
          <a:off x="0" y="0"/>
          <a:ext cx="0" cy="0"/>
          <a:chOff x="0" y="0"/>
          <a:chExt cx="0" cy="0"/>
        </a:xfrm>
      </p:grpSpPr>
      <p:sp>
        <p:nvSpPr>
          <p:cNvPr id="115" name="Google Shape;115;p12"/>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2"/>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7" name="Google Shape;117;p1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00648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8/24/20</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9" name="Rectangle 8"/>
          <p:cNvSpPr/>
          <p:nvPr userDrawn="1"/>
        </p:nvSpPr>
        <p:spPr>
          <a:xfrm>
            <a:off x="0" y="6109067"/>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0" name="TextBox 9"/>
          <p:cNvSpPr txBox="1"/>
          <p:nvPr userDrawn="1"/>
        </p:nvSpPr>
        <p:spPr>
          <a:xfrm>
            <a:off x="10820400" y="6036845"/>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19270258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0.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1.png"/><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11.png"/><Relationship Id="rId2" Type="http://schemas.openxmlformats.org/officeDocument/2006/relationships/slideLayout" Target="../slideLayouts/slideLayout46.xml"/><Relationship Id="rId16" Type="http://schemas.openxmlformats.org/officeDocument/2006/relationships/theme" Target="../theme/theme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theme" Target="../theme/theme5.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01799" y="933040"/>
            <a:ext cx="3054201" cy="4991921"/>
          </a:xfrm>
          <a:prstGeom prst="rect">
            <a:avLst/>
          </a:prstGeom>
          <a:noFill/>
          <a:ln>
            <a:noFill/>
          </a:ln>
        </p:spPr>
      </p:pic>
      <p:sp>
        <p:nvSpPr>
          <p:cNvPr id="3" name="Rectangle 2"/>
          <p:cNvSpPr/>
          <p:nvPr userDrawn="1"/>
        </p:nvSpPr>
        <p:spPr>
          <a:xfrm>
            <a:off x="203200" y="1193800"/>
            <a:ext cx="11988800" cy="4775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 Placeholder 20"/>
          <p:cNvSpPr>
            <a:spLocks noGrp="1"/>
          </p:cNvSpPr>
          <p:nvPr>
            <p:ph type="body" idx="1"/>
          </p:nvPr>
        </p:nvSpPr>
        <p:spPr>
          <a:xfrm>
            <a:off x="370170" y="1193800"/>
            <a:ext cx="11618641" cy="5080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50800" y="0"/>
            <a:ext cx="122936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87680" rIns="0" bIns="0" rtlCol="0" anchor="ctr">
            <a:normAutofit/>
          </a:bodyPr>
          <a:lstStyle/>
          <a:p>
            <a:pPr algn="ctr"/>
            <a:endParaRPr lang="en-US" sz="3200" dirty="0">
              <a:solidFill>
                <a:srgbClr val="FFFFFF"/>
              </a:solidFill>
              <a:latin typeface="Arial"/>
            </a:endParaRPr>
          </a:p>
        </p:txBody>
      </p:sp>
      <p:sp>
        <p:nvSpPr>
          <p:cNvPr id="8" name="Rectangle 7"/>
          <p:cNvSpPr/>
          <p:nvPr/>
        </p:nvSpPr>
        <p:spPr>
          <a:xfrm>
            <a:off x="0" y="6273800"/>
            <a:ext cx="12192000" cy="5842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4B587-9FDF-46DF-B460-9026AE4DF246}" type="datetimeFigureOut">
              <a:rPr lang="en-US" smtClean="0">
                <a:solidFill>
                  <a:prstClr val="black">
                    <a:tint val="75000"/>
                  </a:prstClr>
                </a:solidFill>
                <a:latin typeface="Arial"/>
              </a:rPr>
              <a:pPr/>
              <a:t>8/24/20</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9" name="TextBox 18"/>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 name="Title Placeholder 1"/>
          <p:cNvSpPr>
            <a:spLocks noGrp="1"/>
          </p:cNvSpPr>
          <p:nvPr>
            <p:ph type="title"/>
          </p:nvPr>
        </p:nvSpPr>
        <p:spPr>
          <a:xfrm>
            <a:off x="304801" y="1"/>
            <a:ext cx="11684000" cy="1198561"/>
          </a:xfrm>
          <a:prstGeom prst="rect">
            <a:avLst/>
          </a:prstGeom>
        </p:spPr>
        <p:txBody>
          <a:bodyPr vert="horz" wrap="none" lIns="274320" tIns="0" rIns="274320" bIns="0" rtlCol="0" anchor="ctr" anchorCtr="0">
            <a:normAutofit/>
          </a:bodyPr>
          <a:lstStyle/>
          <a:p>
            <a:r>
              <a:rPr lang="en-US"/>
              <a:t>Click to edit Master title style</a:t>
            </a:r>
            <a:endParaRPr lang="en-US" dirty="0"/>
          </a:p>
        </p:txBody>
      </p:sp>
      <p:pic>
        <p:nvPicPr>
          <p:cNvPr id="12" name="Picture 1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88155656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9" r:id="rId18"/>
  </p:sldLayoutIdLst>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xStyles>
    <p:titleStyle>
      <a:lvl1pPr algn="l" defTabSz="1219170" rtl="0" eaLnBrk="1" latinLnBrk="0" hangingPunct="1">
        <a:spcBef>
          <a:spcPct val="0"/>
        </a:spcBef>
        <a:buNone/>
        <a:defRPr sz="4267" kern="1200">
          <a:solidFill>
            <a:schemeClr val="bg1"/>
          </a:solidFill>
          <a:latin typeface="+mj-lt"/>
          <a:ea typeface="+mj-ea"/>
          <a:cs typeface="+mj-cs"/>
        </a:defRPr>
      </a:lvl1pPr>
    </p:titleStyle>
    <p:bodyStyle>
      <a:lvl1pPr marL="243834" indent="-243834" algn="l" defTabSz="1219170" rtl="0" eaLnBrk="1" latinLnBrk="0" hangingPunct="1">
        <a:spcBef>
          <a:spcPct val="20000"/>
        </a:spcBef>
        <a:buClr>
          <a:schemeClr val="bg2"/>
        </a:buClr>
        <a:buSzPct val="120000"/>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Clr>
          <a:schemeClr val="tx2">
            <a:lumMod val="50000"/>
            <a:lumOff val="50000"/>
          </a:schemeClr>
        </a:buClr>
        <a:buSzPct val="110000"/>
        <a:buFont typeface="Arial" panose="020B0604020202020204" pitchFamily="34" charset="0"/>
        <a:buChar char="•"/>
        <a:defRPr sz="2667" kern="1200">
          <a:solidFill>
            <a:schemeClr val="tx1"/>
          </a:solidFill>
          <a:latin typeface="+mn-lt"/>
          <a:ea typeface="+mn-ea"/>
          <a:cs typeface="+mn-cs"/>
        </a:defRPr>
      </a:lvl2pPr>
      <a:lvl3pPr marL="1600160" indent="-380990" algn="l" defTabSz="121917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Clr>
          <a:schemeClr val="accent3"/>
        </a:buClr>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5374" y="117565"/>
            <a:ext cx="11483447" cy="8108510"/>
          </a:xfrm>
          <a:prstGeom prst="rect">
            <a:avLst/>
          </a:prstGeom>
        </p:spPr>
      </p:pic>
    </p:spTree>
    <p:extLst>
      <p:ext uri="{BB962C8B-B14F-4D97-AF65-F5344CB8AC3E}">
        <p14:creationId xmlns:p14="http://schemas.microsoft.com/office/powerpoint/2010/main" val="85185372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8/24/20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6235683"/>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53" r:id="rId15"/>
  </p:sldLayoutIdLs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8/24/20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3734065"/>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Ls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533" cy="763425"/>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533" cy="4555125"/>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0" y="6217622"/>
            <a:ext cx="731733" cy="524700"/>
          </a:xfrm>
          <a:prstGeom prst="rect">
            <a:avLst/>
          </a:prstGeom>
          <a:noFill/>
          <a:ln>
            <a:noFill/>
          </a:ln>
        </p:spPr>
        <p:txBody>
          <a:bodyPr spcFirstLastPara="1" wrap="square" lIns="91425" tIns="91425" rIns="91425" bIns="91425" anchor="ctr" anchorCtr="0">
            <a:no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072894143"/>
      </p:ext>
    </p:extLst>
  </p:cSld>
  <p:clrMap bg1="lt1" tx1="dk1" bg2="dk2" tx2="lt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11" name="Google Shape;11;p1"/>
          <p:cNvGrpSpPr/>
          <p:nvPr/>
        </p:nvGrpSpPr>
        <p:grpSpPr>
          <a:xfrm rot="1276055">
            <a:off x="257536" y="311980"/>
            <a:ext cx="1748685" cy="1311252"/>
            <a:chOff x="7938" y="-3175"/>
            <a:chExt cx="8029575" cy="8027988"/>
          </a:xfrm>
        </p:grpSpPr>
        <p:sp>
          <p:nvSpPr>
            <p:cNvPr id="12" name="Google Shape;12;p1"/>
            <p:cNvSpPr/>
            <p:nvPr/>
          </p:nvSpPr>
          <p:spPr>
            <a:xfrm>
              <a:off x="7938" y="-3175"/>
              <a:ext cx="8029575" cy="8027988"/>
            </a:xfrm>
            <a:custGeom>
              <a:avLst/>
              <a:gdLst/>
              <a:ahLst/>
              <a:cxnLst/>
              <a:rect l="l" t="t" r="r" b="b"/>
              <a:pathLst>
                <a:path w="2138" h="2138" extrusionOk="0">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solidFill>
              <a:srgbClr val="5DD0FF">
                <a:alpha val="10980"/>
              </a:srgbClr>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1013">
                <a:solidFill>
                  <a:schemeClr val="dk1"/>
                </a:solidFill>
                <a:latin typeface="Calibri"/>
                <a:ea typeface="Calibri"/>
                <a:cs typeface="Calibri"/>
                <a:sym typeface="Calibri"/>
              </a:endParaRPr>
            </a:p>
          </p:txBody>
        </p:sp>
        <p:sp>
          <p:nvSpPr>
            <p:cNvPr id="13" name="Google Shape;13;p1"/>
            <p:cNvSpPr/>
            <p:nvPr/>
          </p:nvSpPr>
          <p:spPr>
            <a:xfrm>
              <a:off x="788988" y="976313"/>
              <a:ext cx="4578350" cy="4176713"/>
            </a:xfrm>
            <a:custGeom>
              <a:avLst/>
              <a:gdLst/>
              <a:ahLst/>
              <a:cxnLst/>
              <a:rect l="l" t="t" r="r" b="b"/>
              <a:pathLst>
                <a:path w="1219" h="1112" extrusionOk="0">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solidFill>
              <a:srgbClr val="5DD0FF">
                <a:alpha val="10980"/>
              </a:srgbClr>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1013">
                <a:solidFill>
                  <a:schemeClr val="dk1"/>
                </a:solidFill>
                <a:latin typeface="Calibri"/>
                <a:ea typeface="Calibri"/>
                <a:cs typeface="Calibri"/>
                <a:sym typeface="Calibri"/>
              </a:endParaRPr>
            </a:p>
          </p:txBody>
        </p:sp>
      </p:grpSp>
      <p:grpSp>
        <p:nvGrpSpPr>
          <p:cNvPr id="14" name="Google Shape;14;p1"/>
          <p:cNvGrpSpPr/>
          <p:nvPr/>
        </p:nvGrpSpPr>
        <p:grpSpPr>
          <a:xfrm rot="-4849633">
            <a:off x="10154449" y="2445206"/>
            <a:ext cx="1203492" cy="1604656"/>
            <a:chOff x="0" y="0"/>
            <a:chExt cx="573" cy="574"/>
          </a:xfrm>
        </p:grpSpPr>
        <p:sp>
          <p:nvSpPr>
            <p:cNvPr id="15" name="Google Shape;15;p1"/>
            <p:cNvSpPr/>
            <p:nvPr/>
          </p:nvSpPr>
          <p:spPr>
            <a:xfrm>
              <a:off x="0" y="104"/>
              <a:ext cx="470" cy="470"/>
            </a:xfrm>
            <a:custGeom>
              <a:avLst/>
              <a:gdLst/>
              <a:ahLst/>
              <a:cxnLst/>
              <a:rect l="l" t="t" r="r" b="b"/>
              <a:pathLst>
                <a:path w="21600" h="21600" extrusionOk="0">
                  <a:moveTo>
                    <a:pt x="16781" y="0"/>
                  </a:moveTo>
                  <a:lnTo>
                    <a:pt x="2322" y="14460"/>
                  </a:lnTo>
                  <a:lnTo>
                    <a:pt x="2320" y="14460"/>
                  </a:lnTo>
                  <a:lnTo>
                    <a:pt x="2320" y="14462"/>
                  </a:lnTo>
                  <a:lnTo>
                    <a:pt x="2319" y="14462"/>
                  </a:lnTo>
                  <a:lnTo>
                    <a:pt x="2320" y="14462"/>
                  </a:lnTo>
                  <a:lnTo>
                    <a:pt x="0" y="21600"/>
                  </a:lnTo>
                  <a:lnTo>
                    <a:pt x="7138" y="19281"/>
                  </a:lnTo>
                  <a:lnTo>
                    <a:pt x="7138" y="19282"/>
                  </a:lnTo>
                  <a:lnTo>
                    <a:pt x="7139" y="19281"/>
                  </a:lnTo>
                  <a:lnTo>
                    <a:pt x="7140" y="19281"/>
                  </a:lnTo>
                  <a:lnTo>
                    <a:pt x="7140" y="19280"/>
                  </a:lnTo>
                  <a:lnTo>
                    <a:pt x="21600" y="4819"/>
                  </a:lnTo>
                  <a:lnTo>
                    <a:pt x="16781" y="0"/>
                  </a:lnTo>
                  <a:close/>
                  <a:moveTo>
                    <a:pt x="5635" y="15236"/>
                  </a:moveTo>
                  <a:lnTo>
                    <a:pt x="4841" y="14442"/>
                  </a:lnTo>
                  <a:lnTo>
                    <a:pt x="16794" y="2489"/>
                  </a:lnTo>
                  <a:lnTo>
                    <a:pt x="17588" y="3282"/>
                  </a:lnTo>
                  <a:lnTo>
                    <a:pt x="5635" y="15236"/>
                  </a:lnTo>
                  <a:close/>
                  <a:moveTo>
                    <a:pt x="5635" y="15236"/>
                  </a:moveTo>
                </a:path>
              </a:pathLst>
            </a:custGeom>
            <a:solidFill>
              <a:srgbClr val="5DD0FF">
                <a:alpha val="1098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16" name="Google Shape;16;p1"/>
            <p:cNvSpPr/>
            <p:nvPr/>
          </p:nvSpPr>
          <p:spPr>
            <a:xfrm>
              <a:off x="400" y="0"/>
              <a:ext cx="173" cy="173"/>
            </a:xfrm>
            <a:custGeom>
              <a:avLst/>
              <a:gdLst/>
              <a:ahLst/>
              <a:cxnLst/>
              <a:rect l="l" t="t" r="r" b="b"/>
              <a:pathLst>
                <a:path w="21600" h="21600" extrusionOk="0">
                  <a:moveTo>
                    <a:pt x="0" y="8577"/>
                  </a:moveTo>
                  <a:lnTo>
                    <a:pt x="8574" y="0"/>
                  </a:lnTo>
                  <a:lnTo>
                    <a:pt x="21600" y="13023"/>
                  </a:lnTo>
                  <a:lnTo>
                    <a:pt x="13026" y="21600"/>
                  </a:lnTo>
                  <a:lnTo>
                    <a:pt x="0" y="8577"/>
                  </a:lnTo>
                  <a:close/>
                  <a:moveTo>
                    <a:pt x="0" y="8577"/>
                  </a:moveTo>
                </a:path>
              </a:pathLst>
            </a:custGeom>
            <a:solidFill>
              <a:srgbClr val="5DD0FF">
                <a:alpha val="1098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grpSp>
      <p:sp>
        <p:nvSpPr>
          <p:cNvPr id="17" name="Google Shape;17;p1"/>
          <p:cNvSpPr/>
          <p:nvPr/>
        </p:nvSpPr>
        <p:spPr>
          <a:xfrm rot="1762581">
            <a:off x="183183" y="2370773"/>
            <a:ext cx="1704797" cy="1336341"/>
          </a:xfrm>
          <a:custGeom>
            <a:avLst/>
            <a:gdLst/>
            <a:ahLst/>
            <a:cxnLst/>
            <a:rect l="l" t="t" r="r" b="b"/>
            <a:pathLst>
              <a:path w="195" h="204" extrusionOk="0">
                <a:moveTo>
                  <a:pt x="44" y="25"/>
                </a:moveTo>
                <a:cubicBezTo>
                  <a:pt x="51" y="157"/>
                  <a:pt x="51" y="157"/>
                  <a:pt x="51" y="157"/>
                </a:cubicBezTo>
                <a:cubicBezTo>
                  <a:pt x="46" y="155"/>
                  <a:pt x="40" y="154"/>
                  <a:pt x="34" y="154"/>
                </a:cubicBezTo>
                <a:cubicBezTo>
                  <a:pt x="15" y="154"/>
                  <a:pt x="0" y="165"/>
                  <a:pt x="0" y="179"/>
                </a:cubicBezTo>
                <a:cubicBezTo>
                  <a:pt x="0" y="193"/>
                  <a:pt x="15" y="204"/>
                  <a:pt x="34" y="204"/>
                </a:cubicBezTo>
                <a:cubicBezTo>
                  <a:pt x="44" y="204"/>
                  <a:pt x="53" y="201"/>
                  <a:pt x="59" y="197"/>
                </a:cubicBezTo>
                <a:cubicBezTo>
                  <a:pt x="68" y="192"/>
                  <a:pt x="72" y="180"/>
                  <a:pt x="72" y="170"/>
                </a:cubicBezTo>
                <a:cubicBezTo>
                  <a:pt x="75" y="50"/>
                  <a:pt x="75" y="50"/>
                  <a:pt x="75" y="50"/>
                </a:cubicBezTo>
                <a:cubicBezTo>
                  <a:pt x="163" y="41"/>
                  <a:pt x="163" y="41"/>
                  <a:pt x="163" y="41"/>
                </a:cubicBezTo>
                <a:cubicBezTo>
                  <a:pt x="166" y="136"/>
                  <a:pt x="166" y="136"/>
                  <a:pt x="166" y="136"/>
                </a:cubicBezTo>
                <a:cubicBezTo>
                  <a:pt x="160" y="133"/>
                  <a:pt x="154" y="132"/>
                  <a:pt x="148" y="132"/>
                </a:cubicBezTo>
                <a:cubicBezTo>
                  <a:pt x="128" y="132"/>
                  <a:pt x="113" y="143"/>
                  <a:pt x="113" y="157"/>
                </a:cubicBezTo>
                <a:cubicBezTo>
                  <a:pt x="113" y="171"/>
                  <a:pt x="128" y="182"/>
                  <a:pt x="148" y="182"/>
                </a:cubicBezTo>
                <a:cubicBezTo>
                  <a:pt x="157" y="182"/>
                  <a:pt x="166" y="179"/>
                  <a:pt x="173" y="175"/>
                </a:cubicBezTo>
                <a:cubicBezTo>
                  <a:pt x="181" y="170"/>
                  <a:pt x="185" y="158"/>
                  <a:pt x="185" y="148"/>
                </a:cubicBezTo>
                <a:cubicBezTo>
                  <a:pt x="195" y="0"/>
                  <a:pt x="195" y="0"/>
                  <a:pt x="195" y="0"/>
                </a:cubicBezTo>
                <a:lnTo>
                  <a:pt x="44" y="25"/>
                </a:lnTo>
                <a:close/>
              </a:path>
            </a:pathLst>
          </a:custGeom>
          <a:solidFill>
            <a:srgbClr val="5DD0FF">
              <a:alpha val="10980"/>
            </a:srgbClr>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grpSp>
        <p:nvGrpSpPr>
          <p:cNvPr id="18" name="Google Shape;18;p1"/>
          <p:cNvGrpSpPr/>
          <p:nvPr/>
        </p:nvGrpSpPr>
        <p:grpSpPr>
          <a:xfrm rot="1350730">
            <a:off x="3118827" y="5466408"/>
            <a:ext cx="1769963" cy="1182516"/>
            <a:chOff x="3746500" y="809625"/>
            <a:chExt cx="276225" cy="246063"/>
          </a:xfrm>
        </p:grpSpPr>
        <p:sp>
          <p:nvSpPr>
            <p:cNvPr id="19" name="Google Shape;19;p1"/>
            <p:cNvSpPr/>
            <p:nvPr/>
          </p:nvSpPr>
          <p:spPr>
            <a:xfrm>
              <a:off x="3746500" y="809625"/>
              <a:ext cx="133350" cy="246063"/>
            </a:xfrm>
            <a:custGeom>
              <a:avLst/>
              <a:gdLst/>
              <a:ahLst/>
              <a:cxnLst/>
              <a:rect l="l" t="t" r="r" b="b"/>
              <a:pathLst>
                <a:path w="421" h="774" extrusionOk="0">
                  <a:moveTo>
                    <a:pt x="96" y="512"/>
                  </a:moveTo>
                  <a:lnTo>
                    <a:pt x="133" y="516"/>
                  </a:lnTo>
                  <a:lnTo>
                    <a:pt x="168" y="520"/>
                  </a:lnTo>
                  <a:lnTo>
                    <a:pt x="201" y="524"/>
                  </a:lnTo>
                  <a:lnTo>
                    <a:pt x="234" y="531"/>
                  </a:lnTo>
                  <a:lnTo>
                    <a:pt x="266" y="537"/>
                  </a:lnTo>
                  <a:lnTo>
                    <a:pt x="295" y="543"/>
                  </a:lnTo>
                  <a:lnTo>
                    <a:pt x="321" y="552"/>
                  </a:lnTo>
                  <a:lnTo>
                    <a:pt x="347" y="561"/>
                  </a:lnTo>
                  <a:lnTo>
                    <a:pt x="349" y="562"/>
                  </a:lnTo>
                  <a:lnTo>
                    <a:pt x="352" y="564"/>
                  </a:lnTo>
                  <a:lnTo>
                    <a:pt x="354" y="566"/>
                  </a:lnTo>
                  <a:lnTo>
                    <a:pt x="356" y="569"/>
                  </a:lnTo>
                  <a:lnTo>
                    <a:pt x="356" y="571"/>
                  </a:lnTo>
                  <a:lnTo>
                    <a:pt x="357" y="575"/>
                  </a:lnTo>
                  <a:lnTo>
                    <a:pt x="357" y="577"/>
                  </a:lnTo>
                  <a:lnTo>
                    <a:pt x="356" y="580"/>
                  </a:lnTo>
                  <a:lnTo>
                    <a:pt x="354" y="584"/>
                  </a:lnTo>
                  <a:lnTo>
                    <a:pt x="350" y="587"/>
                  </a:lnTo>
                  <a:lnTo>
                    <a:pt x="346" y="590"/>
                  </a:lnTo>
                  <a:lnTo>
                    <a:pt x="342" y="590"/>
                  </a:lnTo>
                  <a:lnTo>
                    <a:pt x="339" y="590"/>
                  </a:lnTo>
                  <a:lnTo>
                    <a:pt x="336" y="588"/>
                  </a:lnTo>
                  <a:lnTo>
                    <a:pt x="312" y="581"/>
                  </a:lnTo>
                  <a:lnTo>
                    <a:pt x="286" y="572"/>
                  </a:lnTo>
                  <a:lnTo>
                    <a:pt x="258" y="566"/>
                  </a:lnTo>
                  <a:lnTo>
                    <a:pt x="228" y="559"/>
                  </a:lnTo>
                  <a:lnTo>
                    <a:pt x="196" y="554"/>
                  </a:lnTo>
                  <a:lnTo>
                    <a:pt x="164" y="550"/>
                  </a:lnTo>
                  <a:lnTo>
                    <a:pt x="129" y="546"/>
                  </a:lnTo>
                  <a:lnTo>
                    <a:pt x="94" y="542"/>
                  </a:lnTo>
                  <a:lnTo>
                    <a:pt x="91" y="542"/>
                  </a:lnTo>
                  <a:lnTo>
                    <a:pt x="88" y="541"/>
                  </a:lnTo>
                  <a:lnTo>
                    <a:pt x="85" y="539"/>
                  </a:lnTo>
                  <a:lnTo>
                    <a:pt x="83" y="538"/>
                  </a:lnTo>
                  <a:lnTo>
                    <a:pt x="82" y="535"/>
                  </a:lnTo>
                  <a:lnTo>
                    <a:pt x="80" y="533"/>
                  </a:lnTo>
                  <a:lnTo>
                    <a:pt x="80" y="529"/>
                  </a:lnTo>
                  <a:lnTo>
                    <a:pt x="80" y="526"/>
                  </a:lnTo>
                  <a:lnTo>
                    <a:pt x="80" y="524"/>
                  </a:lnTo>
                  <a:lnTo>
                    <a:pt x="81" y="521"/>
                  </a:lnTo>
                  <a:lnTo>
                    <a:pt x="83" y="519"/>
                  </a:lnTo>
                  <a:lnTo>
                    <a:pt x="85" y="517"/>
                  </a:lnTo>
                  <a:lnTo>
                    <a:pt x="88" y="514"/>
                  </a:lnTo>
                  <a:lnTo>
                    <a:pt x="90" y="513"/>
                  </a:lnTo>
                  <a:lnTo>
                    <a:pt x="93" y="512"/>
                  </a:lnTo>
                  <a:lnTo>
                    <a:pt x="96" y="512"/>
                  </a:lnTo>
                  <a:close/>
                  <a:moveTo>
                    <a:pt x="96" y="399"/>
                  </a:moveTo>
                  <a:lnTo>
                    <a:pt x="133" y="402"/>
                  </a:lnTo>
                  <a:lnTo>
                    <a:pt x="168" y="406"/>
                  </a:lnTo>
                  <a:lnTo>
                    <a:pt x="201" y="410"/>
                  </a:lnTo>
                  <a:lnTo>
                    <a:pt x="234" y="416"/>
                  </a:lnTo>
                  <a:lnTo>
                    <a:pt x="266" y="422"/>
                  </a:lnTo>
                  <a:lnTo>
                    <a:pt x="295" y="430"/>
                  </a:lnTo>
                  <a:lnTo>
                    <a:pt x="321" y="438"/>
                  </a:lnTo>
                  <a:lnTo>
                    <a:pt x="347" y="447"/>
                  </a:lnTo>
                  <a:lnTo>
                    <a:pt x="349" y="448"/>
                  </a:lnTo>
                  <a:lnTo>
                    <a:pt x="352" y="450"/>
                  </a:lnTo>
                  <a:lnTo>
                    <a:pt x="354" y="452"/>
                  </a:lnTo>
                  <a:lnTo>
                    <a:pt x="356" y="454"/>
                  </a:lnTo>
                  <a:lnTo>
                    <a:pt x="356" y="458"/>
                  </a:lnTo>
                  <a:lnTo>
                    <a:pt x="357" y="461"/>
                  </a:lnTo>
                  <a:lnTo>
                    <a:pt x="357" y="463"/>
                  </a:lnTo>
                  <a:lnTo>
                    <a:pt x="356" y="466"/>
                  </a:lnTo>
                  <a:lnTo>
                    <a:pt x="354" y="470"/>
                  </a:lnTo>
                  <a:lnTo>
                    <a:pt x="350" y="474"/>
                  </a:lnTo>
                  <a:lnTo>
                    <a:pt x="346" y="475"/>
                  </a:lnTo>
                  <a:lnTo>
                    <a:pt x="342" y="476"/>
                  </a:lnTo>
                  <a:lnTo>
                    <a:pt x="339" y="476"/>
                  </a:lnTo>
                  <a:lnTo>
                    <a:pt x="336" y="475"/>
                  </a:lnTo>
                  <a:lnTo>
                    <a:pt x="312" y="466"/>
                  </a:lnTo>
                  <a:lnTo>
                    <a:pt x="286" y="459"/>
                  </a:lnTo>
                  <a:lnTo>
                    <a:pt x="258" y="452"/>
                  </a:lnTo>
                  <a:lnTo>
                    <a:pt x="228" y="446"/>
                  </a:lnTo>
                  <a:lnTo>
                    <a:pt x="196" y="440"/>
                  </a:lnTo>
                  <a:lnTo>
                    <a:pt x="164" y="435"/>
                  </a:lnTo>
                  <a:lnTo>
                    <a:pt x="129" y="432"/>
                  </a:lnTo>
                  <a:lnTo>
                    <a:pt x="94" y="429"/>
                  </a:lnTo>
                  <a:lnTo>
                    <a:pt x="91" y="429"/>
                  </a:lnTo>
                  <a:lnTo>
                    <a:pt x="88" y="428"/>
                  </a:lnTo>
                  <a:lnTo>
                    <a:pt x="85" y="425"/>
                  </a:lnTo>
                  <a:lnTo>
                    <a:pt x="83" y="423"/>
                  </a:lnTo>
                  <a:lnTo>
                    <a:pt x="82" y="421"/>
                  </a:lnTo>
                  <a:lnTo>
                    <a:pt x="80" y="419"/>
                  </a:lnTo>
                  <a:lnTo>
                    <a:pt x="80" y="416"/>
                  </a:lnTo>
                  <a:lnTo>
                    <a:pt x="80" y="413"/>
                  </a:lnTo>
                  <a:lnTo>
                    <a:pt x="80" y="409"/>
                  </a:lnTo>
                  <a:lnTo>
                    <a:pt x="81" y="407"/>
                  </a:lnTo>
                  <a:lnTo>
                    <a:pt x="83" y="405"/>
                  </a:lnTo>
                  <a:lnTo>
                    <a:pt x="84" y="403"/>
                  </a:lnTo>
                  <a:lnTo>
                    <a:pt x="88" y="401"/>
                  </a:lnTo>
                  <a:lnTo>
                    <a:pt x="90" y="400"/>
                  </a:lnTo>
                  <a:lnTo>
                    <a:pt x="93" y="399"/>
                  </a:lnTo>
                  <a:lnTo>
                    <a:pt x="96" y="399"/>
                  </a:lnTo>
                  <a:lnTo>
                    <a:pt x="96" y="399"/>
                  </a:lnTo>
                  <a:close/>
                  <a:moveTo>
                    <a:pt x="96" y="285"/>
                  </a:moveTo>
                  <a:lnTo>
                    <a:pt x="133" y="288"/>
                  </a:lnTo>
                  <a:lnTo>
                    <a:pt x="168" y="291"/>
                  </a:lnTo>
                  <a:lnTo>
                    <a:pt x="201" y="297"/>
                  </a:lnTo>
                  <a:lnTo>
                    <a:pt x="234" y="302"/>
                  </a:lnTo>
                  <a:lnTo>
                    <a:pt x="266" y="309"/>
                  </a:lnTo>
                  <a:lnTo>
                    <a:pt x="295" y="316"/>
                  </a:lnTo>
                  <a:lnTo>
                    <a:pt x="321" y="325"/>
                  </a:lnTo>
                  <a:lnTo>
                    <a:pt x="347" y="333"/>
                  </a:lnTo>
                  <a:lnTo>
                    <a:pt x="349" y="334"/>
                  </a:lnTo>
                  <a:lnTo>
                    <a:pt x="352" y="336"/>
                  </a:lnTo>
                  <a:lnTo>
                    <a:pt x="354" y="339"/>
                  </a:lnTo>
                  <a:lnTo>
                    <a:pt x="356" y="341"/>
                  </a:lnTo>
                  <a:lnTo>
                    <a:pt x="356" y="344"/>
                  </a:lnTo>
                  <a:lnTo>
                    <a:pt x="357" y="346"/>
                  </a:lnTo>
                  <a:lnTo>
                    <a:pt x="357" y="349"/>
                  </a:lnTo>
                  <a:lnTo>
                    <a:pt x="356" y="352"/>
                  </a:lnTo>
                  <a:lnTo>
                    <a:pt x="354" y="357"/>
                  </a:lnTo>
                  <a:lnTo>
                    <a:pt x="350" y="359"/>
                  </a:lnTo>
                  <a:lnTo>
                    <a:pt x="346" y="361"/>
                  </a:lnTo>
                  <a:lnTo>
                    <a:pt x="342" y="362"/>
                  </a:lnTo>
                  <a:lnTo>
                    <a:pt x="339" y="362"/>
                  </a:lnTo>
                  <a:lnTo>
                    <a:pt x="336" y="361"/>
                  </a:lnTo>
                  <a:lnTo>
                    <a:pt x="312" y="352"/>
                  </a:lnTo>
                  <a:lnTo>
                    <a:pt x="286" y="345"/>
                  </a:lnTo>
                  <a:lnTo>
                    <a:pt x="258" y="337"/>
                  </a:lnTo>
                  <a:lnTo>
                    <a:pt x="228" y="332"/>
                  </a:lnTo>
                  <a:lnTo>
                    <a:pt x="196" y="326"/>
                  </a:lnTo>
                  <a:lnTo>
                    <a:pt x="164" y="321"/>
                  </a:lnTo>
                  <a:lnTo>
                    <a:pt x="129" y="318"/>
                  </a:lnTo>
                  <a:lnTo>
                    <a:pt x="94" y="315"/>
                  </a:lnTo>
                  <a:lnTo>
                    <a:pt x="91" y="315"/>
                  </a:lnTo>
                  <a:lnTo>
                    <a:pt x="88" y="314"/>
                  </a:lnTo>
                  <a:lnTo>
                    <a:pt x="85" y="312"/>
                  </a:lnTo>
                  <a:lnTo>
                    <a:pt x="83" y="310"/>
                  </a:lnTo>
                  <a:lnTo>
                    <a:pt x="82" y="307"/>
                  </a:lnTo>
                  <a:lnTo>
                    <a:pt x="80" y="305"/>
                  </a:lnTo>
                  <a:lnTo>
                    <a:pt x="80" y="302"/>
                  </a:lnTo>
                  <a:lnTo>
                    <a:pt x="80" y="299"/>
                  </a:lnTo>
                  <a:lnTo>
                    <a:pt x="80" y="296"/>
                  </a:lnTo>
                  <a:lnTo>
                    <a:pt x="81" y="293"/>
                  </a:lnTo>
                  <a:lnTo>
                    <a:pt x="83" y="290"/>
                  </a:lnTo>
                  <a:lnTo>
                    <a:pt x="85" y="288"/>
                  </a:lnTo>
                  <a:lnTo>
                    <a:pt x="88" y="287"/>
                  </a:lnTo>
                  <a:lnTo>
                    <a:pt x="90" y="286"/>
                  </a:lnTo>
                  <a:lnTo>
                    <a:pt x="93" y="285"/>
                  </a:lnTo>
                  <a:lnTo>
                    <a:pt x="96" y="285"/>
                  </a:lnTo>
                  <a:lnTo>
                    <a:pt x="96" y="285"/>
                  </a:lnTo>
                  <a:close/>
                  <a:moveTo>
                    <a:pt x="96" y="171"/>
                  </a:moveTo>
                  <a:lnTo>
                    <a:pt x="133" y="174"/>
                  </a:lnTo>
                  <a:lnTo>
                    <a:pt x="168" y="178"/>
                  </a:lnTo>
                  <a:lnTo>
                    <a:pt x="201" y="183"/>
                  </a:lnTo>
                  <a:lnTo>
                    <a:pt x="234" y="188"/>
                  </a:lnTo>
                  <a:lnTo>
                    <a:pt x="266" y="195"/>
                  </a:lnTo>
                  <a:lnTo>
                    <a:pt x="295" y="202"/>
                  </a:lnTo>
                  <a:lnTo>
                    <a:pt x="321" y="210"/>
                  </a:lnTo>
                  <a:lnTo>
                    <a:pt x="347" y="219"/>
                  </a:lnTo>
                  <a:lnTo>
                    <a:pt x="349" y="221"/>
                  </a:lnTo>
                  <a:lnTo>
                    <a:pt x="352" y="223"/>
                  </a:lnTo>
                  <a:lnTo>
                    <a:pt x="354" y="225"/>
                  </a:lnTo>
                  <a:lnTo>
                    <a:pt x="356" y="227"/>
                  </a:lnTo>
                  <a:lnTo>
                    <a:pt x="356" y="230"/>
                  </a:lnTo>
                  <a:lnTo>
                    <a:pt x="357" y="232"/>
                  </a:lnTo>
                  <a:lnTo>
                    <a:pt x="357" y="236"/>
                  </a:lnTo>
                  <a:lnTo>
                    <a:pt x="356" y="239"/>
                  </a:lnTo>
                  <a:lnTo>
                    <a:pt x="354" y="242"/>
                  </a:lnTo>
                  <a:lnTo>
                    <a:pt x="350" y="245"/>
                  </a:lnTo>
                  <a:lnTo>
                    <a:pt x="346" y="247"/>
                  </a:lnTo>
                  <a:lnTo>
                    <a:pt x="342" y="248"/>
                  </a:lnTo>
                  <a:lnTo>
                    <a:pt x="339" y="248"/>
                  </a:lnTo>
                  <a:lnTo>
                    <a:pt x="336" y="247"/>
                  </a:lnTo>
                  <a:lnTo>
                    <a:pt x="312" y="239"/>
                  </a:lnTo>
                  <a:lnTo>
                    <a:pt x="286" y="231"/>
                  </a:lnTo>
                  <a:lnTo>
                    <a:pt x="258" y="224"/>
                  </a:lnTo>
                  <a:lnTo>
                    <a:pt x="228" y="217"/>
                  </a:lnTo>
                  <a:lnTo>
                    <a:pt x="196" y="212"/>
                  </a:lnTo>
                  <a:lnTo>
                    <a:pt x="164" y="208"/>
                  </a:lnTo>
                  <a:lnTo>
                    <a:pt x="129" y="204"/>
                  </a:lnTo>
                  <a:lnTo>
                    <a:pt x="94" y="201"/>
                  </a:lnTo>
                  <a:lnTo>
                    <a:pt x="91" y="200"/>
                  </a:lnTo>
                  <a:lnTo>
                    <a:pt x="88" y="199"/>
                  </a:lnTo>
                  <a:lnTo>
                    <a:pt x="85" y="198"/>
                  </a:lnTo>
                  <a:lnTo>
                    <a:pt x="83" y="196"/>
                  </a:lnTo>
                  <a:lnTo>
                    <a:pt x="82" y="194"/>
                  </a:lnTo>
                  <a:lnTo>
                    <a:pt x="80" y="191"/>
                  </a:lnTo>
                  <a:lnTo>
                    <a:pt x="80" y="188"/>
                  </a:lnTo>
                  <a:lnTo>
                    <a:pt x="80" y="185"/>
                  </a:lnTo>
                  <a:lnTo>
                    <a:pt x="80" y="182"/>
                  </a:lnTo>
                  <a:lnTo>
                    <a:pt x="81" y="179"/>
                  </a:lnTo>
                  <a:lnTo>
                    <a:pt x="83" y="177"/>
                  </a:lnTo>
                  <a:lnTo>
                    <a:pt x="84" y="174"/>
                  </a:lnTo>
                  <a:lnTo>
                    <a:pt x="88" y="173"/>
                  </a:lnTo>
                  <a:lnTo>
                    <a:pt x="90" y="171"/>
                  </a:lnTo>
                  <a:lnTo>
                    <a:pt x="93" y="171"/>
                  </a:lnTo>
                  <a:lnTo>
                    <a:pt x="96" y="171"/>
                  </a:lnTo>
                  <a:close/>
                  <a:moveTo>
                    <a:pt x="0" y="15"/>
                  </a:moveTo>
                  <a:lnTo>
                    <a:pt x="0" y="641"/>
                  </a:lnTo>
                  <a:lnTo>
                    <a:pt x="1" y="644"/>
                  </a:lnTo>
                  <a:lnTo>
                    <a:pt x="1" y="647"/>
                  </a:lnTo>
                  <a:lnTo>
                    <a:pt x="3" y="650"/>
                  </a:lnTo>
                  <a:lnTo>
                    <a:pt x="4" y="652"/>
                  </a:lnTo>
                  <a:lnTo>
                    <a:pt x="6" y="654"/>
                  </a:lnTo>
                  <a:lnTo>
                    <a:pt x="9" y="655"/>
                  </a:lnTo>
                  <a:lnTo>
                    <a:pt x="11" y="656"/>
                  </a:lnTo>
                  <a:lnTo>
                    <a:pt x="15" y="657"/>
                  </a:lnTo>
                  <a:lnTo>
                    <a:pt x="60" y="657"/>
                  </a:lnTo>
                  <a:lnTo>
                    <a:pt x="103" y="659"/>
                  </a:lnTo>
                  <a:lnTo>
                    <a:pt x="142" y="662"/>
                  </a:lnTo>
                  <a:lnTo>
                    <a:pt x="181" y="667"/>
                  </a:lnTo>
                  <a:lnTo>
                    <a:pt x="217" y="672"/>
                  </a:lnTo>
                  <a:lnTo>
                    <a:pt x="251" y="679"/>
                  </a:lnTo>
                  <a:lnTo>
                    <a:pt x="282" y="686"/>
                  </a:lnTo>
                  <a:lnTo>
                    <a:pt x="310" y="695"/>
                  </a:lnTo>
                  <a:lnTo>
                    <a:pt x="334" y="703"/>
                  </a:lnTo>
                  <a:lnTo>
                    <a:pt x="357" y="712"/>
                  </a:lnTo>
                  <a:lnTo>
                    <a:pt x="376" y="721"/>
                  </a:lnTo>
                  <a:lnTo>
                    <a:pt x="392" y="732"/>
                  </a:lnTo>
                  <a:lnTo>
                    <a:pt x="399" y="738"/>
                  </a:lnTo>
                  <a:lnTo>
                    <a:pt x="405" y="743"/>
                  </a:lnTo>
                  <a:lnTo>
                    <a:pt x="409" y="748"/>
                  </a:lnTo>
                  <a:lnTo>
                    <a:pt x="414" y="753"/>
                  </a:lnTo>
                  <a:lnTo>
                    <a:pt x="417" y="758"/>
                  </a:lnTo>
                  <a:lnTo>
                    <a:pt x="419" y="763"/>
                  </a:lnTo>
                  <a:lnTo>
                    <a:pt x="421" y="769"/>
                  </a:lnTo>
                  <a:lnTo>
                    <a:pt x="421" y="774"/>
                  </a:lnTo>
                  <a:lnTo>
                    <a:pt x="421" y="92"/>
                  </a:lnTo>
                  <a:lnTo>
                    <a:pt x="408" y="81"/>
                  </a:lnTo>
                  <a:lnTo>
                    <a:pt x="394" y="71"/>
                  </a:lnTo>
                  <a:lnTo>
                    <a:pt x="377" y="63"/>
                  </a:lnTo>
                  <a:lnTo>
                    <a:pt x="359" y="54"/>
                  </a:lnTo>
                  <a:lnTo>
                    <a:pt x="339" y="46"/>
                  </a:lnTo>
                  <a:lnTo>
                    <a:pt x="316" y="38"/>
                  </a:lnTo>
                  <a:lnTo>
                    <a:pt x="292" y="32"/>
                  </a:lnTo>
                  <a:lnTo>
                    <a:pt x="268" y="25"/>
                  </a:lnTo>
                  <a:lnTo>
                    <a:pt x="240" y="19"/>
                  </a:lnTo>
                  <a:lnTo>
                    <a:pt x="212" y="15"/>
                  </a:lnTo>
                  <a:lnTo>
                    <a:pt x="182" y="10"/>
                  </a:lnTo>
                  <a:lnTo>
                    <a:pt x="151" y="7"/>
                  </a:lnTo>
                  <a:lnTo>
                    <a:pt x="119" y="4"/>
                  </a:lnTo>
                  <a:lnTo>
                    <a:pt x="85" y="2"/>
                  </a:lnTo>
                  <a:lnTo>
                    <a:pt x="50" y="1"/>
                  </a:lnTo>
                  <a:lnTo>
                    <a:pt x="15" y="0"/>
                  </a:lnTo>
                  <a:lnTo>
                    <a:pt x="11" y="1"/>
                  </a:lnTo>
                  <a:lnTo>
                    <a:pt x="9" y="2"/>
                  </a:lnTo>
                  <a:lnTo>
                    <a:pt x="6" y="3"/>
                  </a:lnTo>
                  <a:lnTo>
                    <a:pt x="4" y="5"/>
                  </a:lnTo>
                  <a:lnTo>
                    <a:pt x="3" y="7"/>
                  </a:lnTo>
                  <a:lnTo>
                    <a:pt x="1" y="9"/>
                  </a:lnTo>
                  <a:lnTo>
                    <a:pt x="1" y="12"/>
                  </a:lnTo>
                  <a:lnTo>
                    <a:pt x="0" y="15"/>
                  </a:ln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0" name="Google Shape;20;p1"/>
            <p:cNvSpPr/>
            <p:nvPr/>
          </p:nvSpPr>
          <p:spPr>
            <a:xfrm>
              <a:off x="3889375" y="809625"/>
              <a:ext cx="133350" cy="246063"/>
            </a:xfrm>
            <a:custGeom>
              <a:avLst/>
              <a:gdLst/>
              <a:ahLst/>
              <a:cxnLst/>
              <a:rect l="l" t="t" r="r" b="b"/>
              <a:pathLst>
                <a:path w="422" h="774" extrusionOk="0">
                  <a:moveTo>
                    <a:pt x="328" y="201"/>
                  </a:moveTo>
                  <a:lnTo>
                    <a:pt x="293" y="204"/>
                  </a:lnTo>
                  <a:lnTo>
                    <a:pt x="259" y="208"/>
                  </a:lnTo>
                  <a:lnTo>
                    <a:pt x="225" y="212"/>
                  </a:lnTo>
                  <a:lnTo>
                    <a:pt x="194" y="217"/>
                  </a:lnTo>
                  <a:lnTo>
                    <a:pt x="164" y="224"/>
                  </a:lnTo>
                  <a:lnTo>
                    <a:pt x="136" y="231"/>
                  </a:lnTo>
                  <a:lnTo>
                    <a:pt x="110" y="239"/>
                  </a:lnTo>
                  <a:lnTo>
                    <a:pt x="86" y="247"/>
                  </a:lnTo>
                  <a:lnTo>
                    <a:pt x="83" y="248"/>
                  </a:lnTo>
                  <a:lnTo>
                    <a:pt x="81" y="248"/>
                  </a:lnTo>
                  <a:lnTo>
                    <a:pt x="76" y="247"/>
                  </a:lnTo>
                  <a:lnTo>
                    <a:pt x="72" y="245"/>
                  </a:lnTo>
                  <a:lnTo>
                    <a:pt x="69" y="242"/>
                  </a:lnTo>
                  <a:lnTo>
                    <a:pt x="67" y="239"/>
                  </a:lnTo>
                  <a:lnTo>
                    <a:pt x="66" y="236"/>
                  </a:lnTo>
                  <a:lnTo>
                    <a:pt x="66" y="232"/>
                  </a:lnTo>
                  <a:lnTo>
                    <a:pt x="66" y="229"/>
                  </a:lnTo>
                  <a:lnTo>
                    <a:pt x="67" y="227"/>
                  </a:lnTo>
                  <a:lnTo>
                    <a:pt x="68" y="225"/>
                  </a:lnTo>
                  <a:lnTo>
                    <a:pt x="70" y="223"/>
                  </a:lnTo>
                  <a:lnTo>
                    <a:pt x="72" y="221"/>
                  </a:lnTo>
                  <a:lnTo>
                    <a:pt x="75" y="219"/>
                  </a:lnTo>
                  <a:lnTo>
                    <a:pt x="100" y="210"/>
                  </a:lnTo>
                  <a:lnTo>
                    <a:pt x="128" y="202"/>
                  </a:lnTo>
                  <a:lnTo>
                    <a:pt x="157" y="195"/>
                  </a:lnTo>
                  <a:lnTo>
                    <a:pt x="188" y="188"/>
                  </a:lnTo>
                  <a:lnTo>
                    <a:pt x="220" y="183"/>
                  </a:lnTo>
                  <a:lnTo>
                    <a:pt x="254" y="178"/>
                  </a:lnTo>
                  <a:lnTo>
                    <a:pt x="290" y="174"/>
                  </a:lnTo>
                  <a:lnTo>
                    <a:pt x="326" y="171"/>
                  </a:lnTo>
                  <a:lnTo>
                    <a:pt x="329" y="171"/>
                  </a:lnTo>
                  <a:lnTo>
                    <a:pt x="333" y="171"/>
                  </a:lnTo>
                  <a:lnTo>
                    <a:pt x="335" y="173"/>
                  </a:lnTo>
                  <a:lnTo>
                    <a:pt x="337" y="174"/>
                  </a:lnTo>
                  <a:lnTo>
                    <a:pt x="339" y="177"/>
                  </a:lnTo>
                  <a:lnTo>
                    <a:pt x="340" y="179"/>
                  </a:lnTo>
                  <a:lnTo>
                    <a:pt x="341" y="182"/>
                  </a:lnTo>
                  <a:lnTo>
                    <a:pt x="342" y="185"/>
                  </a:lnTo>
                  <a:lnTo>
                    <a:pt x="342" y="188"/>
                  </a:lnTo>
                  <a:lnTo>
                    <a:pt x="341" y="191"/>
                  </a:lnTo>
                  <a:lnTo>
                    <a:pt x="340" y="194"/>
                  </a:lnTo>
                  <a:lnTo>
                    <a:pt x="338" y="196"/>
                  </a:lnTo>
                  <a:lnTo>
                    <a:pt x="336" y="198"/>
                  </a:lnTo>
                  <a:lnTo>
                    <a:pt x="334" y="199"/>
                  </a:lnTo>
                  <a:lnTo>
                    <a:pt x="332" y="200"/>
                  </a:lnTo>
                  <a:lnTo>
                    <a:pt x="328" y="201"/>
                  </a:lnTo>
                  <a:close/>
                  <a:moveTo>
                    <a:pt x="328" y="315"/>
                  </a:moveTo>
                  <a:lnTo>
                    <a:pt x="293" y="318"/>
                  </a:lnTo>
                  <a:lnTo>
                    <a:pt x="259" y="321"/>
                  </a:lnTo>
                  <a:lnTo>
                    <a:pt x="225" y="326"/>
                  </a:lnTo>
                  <a:lnTo>
                    <a:pt x="194" y="332"/>
                  </a:lnTo>
                  <a:lnTo>
                    <a:pt x="164" y="337"/>
                  </a:lnTo>
                  <a:lnTo>
                    <a:pt x="136" y="345"/>
                  </a:lnTo>
                  <a:lnTo>
                    <a:pt x="110" y="352"/>
                  </a:lnTo>
                  <a:lnTo>
                    <a:pt x="86" y="361"/>
                  </a:lnTo>
                  <a:lnTo>
                    <a:pt x="83" y="362"/>
                  </a:lnTo>
                  <a:lnTo>
                    <a:pt x="81" y="362"/>
                  </a:lnTo>
                  <a:lnTo>
                    <a:pt x="76" y="361"/>
                  </a:lnTo>
                  <a:lnTo>
                    <a:pt x="72" y="359"/>
                  </a:lnTo>
                  <a:lnTo>
                    <a:pt x="69" y="357"/>
                  </a:lnTo>
                  <a:lnTo>
                    <a:pt x="67" y="352"/>
                  </a:lnTo>
                  <a:lnTo>
                    <a:pt x="66" y="349"/>
                  </a:lnTo>
                  <a:lnTo>
                    <a:pt x="66" y="346"/>
                  </a:lnTo>
                  <a:lnTo>
                    <a:pt x="66" y="344"/>
                  </a:lnTo>
                  <a:lnTo>
                    <a:pt x="67" y="341"/>
                  </a:lnTo>
                  <a:lnTo>
                    <a:pt x="68" y="339"/>
                  </a:lnTo>
                  <a:lnTo>
                    <a:pt x="70" y="336"/>
                  </a:lnTo>
                  <a:lnTo>
                    <a:pt x="72" y="334"/>
                  </a:lnTo>
                  <a:lnTo>
                    <a:pt x="75" y="333"/>
                  </a:lnTo>
                  <a:lnTo>
                    <a:pt x="100" y="325"/>
                  </a:lnTo>
                  <a:lnTo>
                    <a:pt x="127" y="316"/>
                  </a:lnTo>
                  <a:lnTo>
                    <a:pt x="157" y="309"/>
                  </a:lnTo>
                  <a:lnTo>
                    <a:pt x="188" y="302"/>
                  </a:lnTo>
                  <a:lnTo>
                    <a:pt x="220" y="297"/>
                  </a:lnTo>
                  <a:lnTo>
                    <a:pt x="254" y="291"/>
                  </a:lnTo>
                  <a:lnTo>
                    <a:pt x="290" y="288"/>
                  </a:lnTo>
                  <a:lnTo>
                    <a:pt x="326" y="285"/>
                  </a:lnTo>
                  <a:lnTo>
                    <a:pt x="329" y="285"/>
                  </a:lnTo>
                  <a:lnTo>
                    <a:pt x="332" y="286"/>
                  </a:lnTo>
                  <a:lnTo>
                    <a:pt x="335" y="287"/>
                  </a:lnTo>
                  <a:lnTo>
                    <a:pt x="337" y="288"/>
                  </a:lnTo>
                  <a:lnTo>
                    <a:pt x="339" y="290"/>
                  </a:lnTo>
                  <a:lnTo>
                    <a:pt x="340" y="293"/>
                  </a:lnTo>
                  <a:lnTo>
                    <a:pt x="341" y="296"/>
                  </a:lnTo>
                  <a:lnTo>
                    <a:pt x="342" y="299"/>
                  </a:lnTo>
                  <a:lnTo>
                    <a:pt x="342" y="302"/>
                  </a:lnTo>
                  <a:lnTo>
                    <a:pt x="341" y="305"/>
                  </a:lnTo>
                  <a:lnTo>
                    <a:pt x="340" y="307"/>
                  </a:lnTo>
                  <a:lnTo>
                    <a:pt x="338" y="310"/>
                  </a:lnTo>
                  <a:lnTo>
                    <a:pt x="336" y="312"/>
                  </a:lnTo>
                  <a:lnTo>
                    <a:pt x="334" y="314"/>
                  </a:lnTo>
                  <a:lnTo>
                    <a:pt x="332" y="315"/>
                  </a:lnTo>
                  <a:lnTo>
                    <a:pt x="328" y="315"/>
                  </a:lnTo>
                  <a:close/>
                  <a:moveTo>
                    <a:pt x="328" y="429"/>
                  </a:moveTo>
                  <a:lnTo>
                    <a:pt x="293" y="432"/>
                  </a:lnTo>
                  <a:lnTo>
                    <a:pt x="259" y="435"/>
                  </a:lnTo>
                  <a:lnTo>
                    <a:pt x="225" y="440"/>
                  </a:lnTo>
                  <a:lnTo>
                    <a:pt x="194" y="446"/>
                  </a:lnTo>
                  <a:lnTo>
                    <a:pt x="164" y="452"/>
                  </a:lnTo>
                  <a:lnTo>
                    <a:pt x="136" y="459"/>
                  </a:lnTo>
                  <a:lnTo>
                    <a:pt x="110" y="466"/>
                  </a:lnTo>
                  <a:lnTo>
                    <a:pt x="86" y="475"/>
                  </a:lnTo>
                  <a:lnTo>
                    <a:pt x="83" y="476"/>
                  </a:lnTo>
                  <a:lnTo>
                    <a:pt x="81" y="476"/>
                  </a:lnTo>
                  <a:lnTo>
                    <a:pt x="76" y="475"/>
                  </a:lnTo>
                  <a:lnTo>
                    <a:pt x="72" y="474"/>
                  </a:lnTo>
                  <a:lnTo>
                    <a:pt x="69" y="470"/>
                  </a:lnTo>
                  <a:lnTo>
                    <a:pt x="67" y="466"/>
                  </a:lnTo>
                  <a:lnTo>
                    <a:pt x="66" y="463"/>
                  </a:lnTo>
                  <a:lnTo>
                    <a:pt x="66" y="461"/>
                  </a:lnTo>
                  <a:lnTo>
                    <a:pt x="66" y="458"/>
                  </a:lnTo>
                  <a:lnTo>
                    <a:pt x="67" y="454"/>
                  </a:lnTo>
                  <a:lnTo>
                    <a:pt x="68" y="452"/>
                  </a:lnTo>
                  <a:lnTo>
                    <a:pt x="70" y="450"/>
                  </a:lnTo>
                  <a:lnTo>
                    <a:pt x="72" y="448"/>
                  </a:lnTo>
                  <a:lnTo>
                    <a:pt x="75" y="447"/>
                  </a:lnTo>
                  <a:lnTo>
                    <a:pt x="100" y="438"/>
                  </a:lnTo>
                  <a:lnTo>
                    <a:pt x="128" y="430"/>
                  </a:lnTo>
                  <a:lnTo>
                    <a:pt x="157" y="422"/>
                  </a:lnTo>
                  <a:lnTo>
                    <a:pt x="188" y="416"/>
                  </a:lnTo>
                  <a:lnTo>
                    <a:pt x="220" y="410"/>
                  </a:lnTo>
                  <a:lnTo>
                    <a:pt x="254" y="406"/>
                  </a:lnTo>
                  <a:lnTo>
                    <a:pt x="290" y="402"/>
                  </a:lnTo>
                  <a:lnTo>
                    <a:pt x="326" y="399"/>
                  </a:lnTo>
                  <a:lnTo>
                    <a:pt x="329" y="399"/>
                  </a:lnTo>
                  <a:lnTo>
                    <a:pt x="333" y="400"/>
                  </a:lnTo>
                  <a:lnTo>
                    <a:pt x="335" y="401"/>
                  </a:lnTo>
                  <a:lnTo>
                    <a:pt x="337" y="403"/>
                  </a:lnTo>
                  <a:lnTo>
                    <a:pt x="339" y="405"/>
                  </a:lnTo>
                  <a:lnTo>
                    <a:pt x="340" y="407"/>
                  </a:lnTo>
                  <a:lnTo>
                    <a:pt x="341" y="409"/>
                  </a:lnTo>
                  <a:lnTo>
                    <a:pt x="342" y="413"/>
                  </a:lnTo>
                  <a:lnTo>
                    <a:pt x="342" y="416"/>
                  </a:lnTo>
                  <a:lnTo>
                    <a:pt x="341" y="419"/>
                  </a:lnTo>
                  <a:lnTo>
                    <a:pt x="340" y="421"/>
                  </a:lnTo>
                  <a:lnTo>
                    <a:pt x="338" y="423"/>
                  </a:lnTo>
                  <a:lnTo>
                    <a:pt x="336" y="425"/>
                  </a:lnTo>
                  <a:lnTo>
                    <a:pt x="334" y="428"/>
                  </a:lnTo>
                  <a:lnTo>
                    <a:pt x="332" y="429"/>
                  </a:lnTo>
                  <a:lnTo>
                    <a:pt x="328" y="429"/>
                  </a:lnTo>
                  <a:close/>
                  <a:moveTo>
                    <a:pt x="328" y="542"/>
                  </a:moveTo>
                  <a:lnTo>
                    <a:pt x="293" y="546"/>
                  </a:lnTo>
                  <a:lnTo>
                    <a:pt x="259" y="549"/>
                  </a:lnTo>
                  <a:lnTo>
                    <a:pt x="225" y="554"/>
                  </a:lnTo>
                  <a:lnTo>
                    <a:pt x="194" y="559"/>
                  </a:lnTo>
                  <a:lnTo>
                    <a:pt x="164" y="566"/>
                  </a:lnTo>
                  <a:lnTo>
                    <a:pt x="136" y="572"/>
                  </a:lnTo>
                  <a:lnTo>
                    <a:pt x="110" y="581"/>
                  </a:lnTo>
                  <a:lnTo>
                    <a:pt x="86" y="588"/>
                  </a:lnTo>
                  <a:lnTo>
                    <a:pt x="83" y="590"/>
                  </a:lnTo>
                  <a:lnTo>
                    <a:pt x="81" y="590"/>
                  </a:lnTo>
                  <a:lnTo>
                    <a:pt x="76" y="590"/>
                  </a:lnTo>
                  <a:lnTo>
                    <a:pt x="72" y="587"/>
                  </a:lnTo>
                  <a:lnTo>
                    <a:pt x="69" y="584"/>
                  </a:lnTo>
                  <a:lnTo>
                    <a:pt x="67" y="580"/>
                  </a:lnTo>
                  <a:lnTo>
                    <a:pt x="66" y="577"/>
                  </a:lnTo>
                  <a:lnTo>
                    <a:pt x="66" y="575"/>
                  </a:lnTo>
                  <a:lnTo>
                    <a:pt x="66" y="571"/>
                  </a:lnTo>
                  <a:lnTo>
                    <a:pt x="67" y="569"/>
                  </a:lnTo>
                  <a:lnTo>
                    <a:pt x="68" y="566"/>
                  </a:lnTo>
                  <a:lnTo>
                    <a:pt x="70" y="564"/>
                  </a:lnTo>
                  <a:lnTo>
                    <a:pt x="72" y="562"/>
                  </a:lnTo>
                  <a:lnTo>
                    <a:pt x="75" y="561"/>
                  </a:lnTo>
                  <a:lnTo>
                    <a:pt x="100" y="552"/>
                  </a:lnTo>
                  <a:lnTo>
                    <a:pt x="128" y="543"/>
                  </a:lnTo>
                  <a:lnTo>
                    <a:pt x="157" y="537"/>
                  </a:lnTo>
                  <a:lnTo>
                    <a:pt x="188" y="531"/>
                  </a:lnTo>
                  <a:lnTo>
                    <a:pt x="220" y="524"/>
                  </a:lnTo>
                  <a:lnTo>
                    <a:pt x="254" y="520"/>
                  </a:lnTo>
                  <a:lnTo>
                    <a:pt x="290" y="516"/>
                  </a:lnTo>
                  <a:lnTo>
                    <a:pt x="326" y="512"/>
                  </a:lnTo>
                  <a:lnTo>
                    <a:pt x="329" y="512"/>
                  </a:lnTo>
                  <a:lnTo>
                    <a:pt x="332" y="513"/>
                  </a:lnTo>
                  <a:lnTo>
                    <a:pt x="335" y="514"/>
                  </a:lnTo>
                  <a:lnTo>
                    <a:pt x="337" y="517"/>
                  </a:lnTo>
                  <a:lnTo>
                    <a:pt x="339" y="519"/>
                  </a:lnTo>
                  <a:lnTo>
                    <a:pt x="340" y="521"/>
                  </a:lnTo>
                  <a:lnTo>
                    <a:pt x="341" y="524"/>
                  </a:lnTo>
                  <a:lnTo>
                    <a:pt x="342" y="526"/>
                  </a:lnTo>
                  <a:lnTo>
                    <a:pt x="342" y="529"/>
                  </a:lnTo>
                  <a:lnTo>
                    <a:pt x="341" y="533"/>
                  </a:lnTo>
                  <a:lnTo>
                    <a:pt x="340" y="535"/>
                  </a:lnTo>
                  <a:lnTo>
                    <a:pt x="338" y="538"/>
                  </a:lnTo>
                  <a:lnTo>
                    <a:pt x="336" y="539"/>
                  </a:lnTo>
                  <a:lnTo>
                    <a:pt x="334" y="541"/>
                  </a:lnTo>
                  <a:lnTo>
                    <a:pt x="332" y="542"/>
                  </a:lnTo>
                  <a:lnTo>
                    <a:pt x="328" y="542"/>
                  </a:lnTo>
                  <a:close/>
                  <a:moveTo>
                    <a:pt x="407" y="0"/>
                  </a:moveTo>
                  <a:lnTo>
                    <a:pt x="371" y="1"/>
                  </a:lnTo>
                  <a:lnTo>
                    <a:pt x="337" y="2"/>
                  </a:lnTo>
                  <a:lnTo>
                    <a:pt x="304" y="4"/>
                  </a:lnTo>
                  <a:lnTo>
                    <a:pt x="270" y="7"/>
                  </a:lnTo>
                  <a:lnTo>
                    <a:pt x="239" y="10"/>
                  </a:lnTo>
                  <a:lnTo>
                    <a:pt x="210" y="15"/>
                  </a:lnTo>
                  <a:lnTo>
                    <a:pt x="181" y="19"/>
                  </a:lnTo>
                  <a:lnTo>
                    <a:pt x="155" y="25"/>
                  </a:lnTo>
                  <a:lnTo>
                    <a:pt x="129" y="32"/>
                  </a:lnTo>
                  <a:lnTo>
                    <a:pt x="105" y="38"/>
                  </a:lnTo>
                  <a:lnTo>
                    <a:pt x="84" y="46"/>
                  </a:lnTo>
                  <a:lnTo>
                    <a:pt x="63" y="54"/>
                  </a:lnTo>
                  <a:lnTo>
                    <a:pt x="44" y="63"/>
                  </a:lnTo>
                  <a:lnTo>
                    <a:pt x="28" y="71"/>
                  </a:lnTo>
                  <a:lnTo>
                    <a:pt x="13" y="81"/>
                  </a:lnTo>
                  <a:lnTo>
                    <a:pt x="0" y="92"/>
                  </a:lnTo>
                  <a:lnTo>
                    <a:pt x="0" y="774"/>
                  </a:lnTo>
                  <a:lnTo>
                    <a:pt x="1" y="769"/>
                  </a:lnTo>
                  <a:lnTo>
                    <a:pt x="2" y="763"/>
                  </a:lnTo>
                  <a:lnTo>
                    <a:pt x="4" y="758"/>
                  </a:lnTo>
                  <a:lnTo>
                    <a:pt x="8" y="753"/>
                  </a:lnTo>
                  <a:lnTo>
                    <a:pt x="12" y="747"/>
                  </a:lnTo>
                  <a:lnTo>
                    <a:pt x="17" y="743"/>
                  </a:lnTo>
                  <a:lnTo>
                    <a:pt x="23" y="738"/>
                  </a:lnTo>
                  <a:lnTo>
                    <a:pt x="30" y="732"/>
                  </a:lnTo>
                  <a:lnTo>
                    <a:pt x="46" y="721"/>
                  </a:lnTo>
                  <a:lnTo>
                    <a:pt x="64" y="712"/>
                  </a:lnTo>
                  <a:lnTo>
                    <a:pt x="87" y="703"/>
                  </a:lnTo>
                  <a:lnTo>
                    <a:pt x="113" y="695"/>
                  </a:lnTo>
                  <a:lnTo>
                    <a:pt x="141" y="686"/>
                  </a:lnTo>
                  <a:lnTo>
                    <a:pt x="172" y="679"/>
                  </a:lnTo>
                  <a:lnTo>
                    <a:pt x="205" y="672"/>
                  </a:lnTo>
                  <a:lnTo>
                    <a:pt x="240" y="667"/>
                  </a:lnTo>
                  <a:lnTo>
                    <a:pt x="279" y="662"/>
                  </a:lnTo>
                  <a:lnTo>
                    <a:pt x="320" y="659"/>
                  </a:lnTo>
                  <a:lnTo>
                    <a:pt x="363" y="657"/>
                  </a:lnTo>
                  <a:lnTo>
                    <a:pt x="407" y="657"/>
                  </a:lnTo>
                  <a:lnTo>
                    <a:pt x="410" y="656"/>
                  </a:lnTo>
                  <a:lnTo>
                    <a:pt x="413" y="655"/>
                  </a:lnTo>
                  <a:lnTo>
                    <a:pt x="415" y="654"/>
                  </a:lnTo>
                  <a:lnTo>
                    <a:pt x="417" y="652"/>
                  </a:lnTo>
                  <a:lnTo>
                    <a:pt x="419" y="650"/>
                  </a:lnTo>
                  <a:lnTo>
                    <a:pt x="421" y="647"/>
                  </a:lnTo>
                  <a:lnTo>
                    <a:pt x="422" y="644"/>
                  </a:lnTo>
                  <a:lnTo>
                    <a:pt x="422" y="642"/>
                  </a:lnTo>
                  <a:lnTo>
                    <a:pt x="422" y="15"/>
                  </a:lnTo>
                  <a:lnTo>
                    <a:pt x="422" y="12"/>
                  </a:lnTo>
                  <a:lnTo>
                    <a:pt x="421" y="9"/>
                  </a:lnTo>
                  <a:lnTo>
                    <a:pt x="419" y="7"/>
                  </a:lnTo>
                  <a:lnTo>
                    <a:pt x="417" y="5"/>
                  </a:lnTo>
                  <a:lnTo>
                    <a:pt x="415" y="3"/>
                  </a:lnTo>
                  <a:lnTo>
                    <a:pt x="413" y="2"/>
                  </a:lnTo>
                  <a:lnTo>
                    <a:pt x="410" y="1"/>
                  </a:lnTo>
                  <a:lnTo>
                    <a:pt x="407" y="0"/>
                  </a:ln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grpSp>
      <p:grpSp>
        <p:nvGrpSpPr>
          <p:cNvPr id="21" name="Google Shape;21;p1"/>
          <p:cNvGrpSpPr/>
          <p:nvPr/>
        </p:nvGrpSpPr>
        <p:grpSpPr>
          <a:xfrm>
            <a:off x="2650178" y="169011"/>
            <a:ext cx="2132417" cy="1599313"/>
            <a:chOff x="7613650" y="1387475"/>
            <a:chExt cx="284163" cy="284163"/>
          </a:xfrm>
        </p:grpSpPr>
        <p:sp>
          <p:nvSpPr>
            <p:cNvPr id="22" name="Google Shape;22;p1"/>
            <p:cNvSpPr/>
            <p:nvPr/>
          </p:nvSpPr>
          <p:spPr>
            <a:xfrm>
              <a:off x="7613650" y="1471613"/>
              <a:ext cx="200025" cy="200025"/>
            </a:xfrm>
            <a:custGeom>
              <a:avLst/>
              <a:gdLst/>
              <a:ahLst/>
              <a:cxnLst/>
              <a:rect l="l" t="t" r="r" b="b"/>
              <a:pathLst>
                <a:path w="629" h="629" extrusionOk="0">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3" name="Google Shape;23;p1"/>
            <p:cNvSpPr/>
            <p:nvPr/>
          </p:nvSpPr>
          <p:spPr>
            <a:xfrm>
              <a:off x="7781925" y="1387475"/>
              <a:ext cx="115888" cy="117475"/>
            </a:xfrm>
            <a:custGeom>
              <a:avLst/>
              <a:gdLst/>
              <a:ahLst/>
              <a:cxnLst/>
              <a:rect l="l" t="t" r="r" b="b"/>
              <a:pathLst>
                <a:path w="362" h="369" extrusionOk="0">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grpSp>
      <p:grpSp>
        <p:nvGrpSpPr>
          <p:cNvPr id="24" name="Google Shape;24;p1"/>
          <p:cNvGrpSpPr/>
          <p:nvPr/>
        </p:nvGrpSpPr>
        <p:grpSpPr>
          <a:xfrm rot="-866993">
            <a:off x="399232" y="4794076"/>
            <a:ext cx="1547889" cy="1160917"/>
            <a:chOff x="1450975" y="771525"/>
            <a:chExt cx="287338" cy="287338"/>
          </a:xfrm>
        </p:grpSpPr>
        <p:sp>
          <p:nvSpPr>
            <p:cNvPr id="25" name="Google Shape;25;p1"/>
            <p:cNvSpPr/>
            <p:nvPr/>
          </p:nvSpPr>
          <p:spPr>
            <a:xfrm>
              <a:off x="1450975" y="771525"/>
              <a:ext cx="134938" cy="133350"/>
            </a:xfrm>
            <a:custGeom>
              <a:avLst/>
              <a:gdLst/>
              <a:ahLst/>
              <a:cxnLst/>
              <a:rect l="l" t="t" r="r" b="b"/>
              <a:pathLst>
                <a:path w="422" h="422" extrusionOk="0">
                  <a:moveTo>
                    <a:pt x="211" y="211"/>
                  </a:moveTo>
                  <a:lnTo>
                    <a:pt x="211" y="135"/>
                  </a:lnTo>
                  <a:lnTo>
                    <a:pt x="211" y="133"/>
                  </a:lnTo>
                  <a:lnTo>
                    <a:pt x="213" y="130"/>
                  </a:lnTo>
                  <a:lnTo>
                    <a:pt x="214" y="128"/>
                  </a:lnTo>
                  <a:lnTo>
                    <a:pt x="216" y="124"/>
                  </a:lnTo>
                  <a:lnTo>
                    <a:pt x="218" y="123"/>
                  </a:lnTo>
                  <a:lnTo>
                    <a:pt x="221" y="121"/>
                  </a:lnTo>
                  <a:lnTo>
                    <a:pt x="223" y="121"/>
                  </a:lnTo>
                  <a:lnTo>
                    <a:pt x="226" y="120"/>
                  </a:lnTo>
                  <a:lnTo>
                    <a:pt x="230" y="121"/>
                  </a:lnTo>
                  <a:lnTo>
                    <a:pt x="232" y="121"/>
                  </a:lnTo>
                  <a:lnTo>
                    <a:pt x="235" y="123"/>
                  </a:lnTo>
                  <a:lnTo>
                    <a:pt x="237" y="124"/>
                  </a:lnTo>
                  <a:lnTo>
                    <a:pt x="239" y="128"/>
                  </a:lnTo>
                  <a:lnTo>
                    <a:pt x="240" y="130"/>
                  </a:lnTo>
                  <a:lnTo>
                    <a:pt x="241" y="133"/>
                  </a:lnTo>
                  <a:lnTo>
                    <a:pt x="241" y="135"/>
                  </a:lnTo>
                  <a:lnTo>
                    <a:pt x="241" y="211"/>
                  </a:lnTo>
                  <a:lnTo>
                    <a:pt x="317" y="211"/>
                  </a:lnTo>
                  <a:lnTo>
                    <a:pt x="320" y="211"/>
                  </a:lnTo>
                  <a:lnTo>
                    <a:pt x="323" y="212"/>
                  </a:lnTo>
                  <a:lnTo>
                    <a:pt x="325" y="213"/>
                  </a:lnTo>
                  <a:lnTo>
                    <a:pt x="327" y="216"/>
                  </a:lnTo>
                  <a:lnTo>
                    <a:pt x="329" y="218"/>
                  </a:lnTo>
                  <a:lnTo>
                    <a:pt x="331" y="220"/>
                  </a:lnTo>
                  <a:lnTo>
                    <a:pt x="332" y="223"/>
                  </a:lnTo>
                  <a:lnTo>
                    <a:pt x="332" y="226"/>
                  </a:lnTo>
                  <a:lnTo>
                    <a:pt x="332" y="228"/>
                  </a:lnTo>
                  <a:lnTo>
                    <a:pt x="331" y="232"/>
                  </a:lnTo>
                  <a:lnTo>
                    <a:pt x="329" y="234"/>
                  </a:lnTo>
                  <a:lnTo>
                    <a:pt x="327" y="237"/>
                  </a:lnTo>
                  <a:lnTo>
                    <a:pt x="325" y="238"/>
                  </a:lnTo>
                  <a:lnTo>
                    <a:pt x="323" y="240"/>
                  </a:lnTo>
                  <a:lnTo>
                    <a:pt x="320" y="240"/>
                  </a:lnTo>
                  <a:lnTo>
                    <a:pt x="317" y="241"/>
                  </a:lnTo>
                  <a:lnTo>
                    <a:pt x="241" y="241"/>
                  </a:lnTo>
                  <a:lnTo>
                    <a:pt x="241" y="316"/>
                  </a:lnTo>
                  <a:lnTo>
                    <a:pt x="241" y="320"/>
                  </a:lnTo>
                  <a:lnTo>
                    <a:pt x="240" y="322"/>
                  </a:lnTo>
                  <a:lnTo>
                    <a:pt x="239" y="325"/>
                  </a:lnTo>
                  <a:lnTo>
                    <a:pt x="237" y="327"/>
                  </a:lnTo>
                  <a:lnTo>
                    <a:pt x="235" y="328"/>
                  </a:lnTo>
                  <a:lnTo>
                    <a:pt x="232" y="330"/>
                  </a:lnTo>
                  <a:lnTo>
                    <a:pt x="230" y="331"/>
                  </a:lnTo>
                  <a:lnTo>
                    <a:pt x="226" y="331"/>
                  </a:lnTo>
                  <a:lnTo>
                    <a:pt x="223" y="331"/>
                  </a:lnTo>
                  <a:lnTo>
                    <a:pt x="221" y="330"/>
                  </a:lnTo>
                  <a:lnTo>
                    <a:pt x="218" y="328"/>
                  </a:lnTo>
                  <a:lnTo>
                    <a:pt x="216" y="327"/>
                  </a:lnTo>
                  <a:lnTo>
                    <a:pt x="214" y="325"/>
                  </a:lnTo>
                  <a:lnTo>
                    <a:pt x="213" y="322"/>
                  </a:lnTo>
                  <a:lnTo>
                    <a:pt x="211" y="320"/>
                  </a:lnTo>
                  <a:lnTo>
                    <a:pt x="211" y="316"/>
                  </a:lnTo>
                  <a:lnTo>
                    <a:pt x="211" y="241"/>
                  </a:lnTo>
                  <a:lnTo>
                    <a:pt x="136" y="241"/>
                  </a:lnTo>
                  <a:lnTo>
                    <a:pt x="133" y="240"/>
                  </a:lnTo>
                  <a:lnTo>
                    <a:pt x="130" y="240"/>
                  </a:lnTo>
                  <a:lnTo>
                    <a:pt x="128" y="238"/>
                  </a:lnTo>
                  <a:lnTo>
                    <a:pt x="126" y="237"/>
                  </a:lnTo>
                  <a:lnTo>
                    <a:pt x="124" y="234"/>
                  </a:lnTo>
                  <a:lnTo>
                    <a:pt x="122" y="232"/>
                  </a:lnTo>
                  <a:lnTo>
                    <a:pt x="121" y="228"/>
                  </a:lnTo>
                  <a:lnTo>
                    <a:pt x="121" y="226"/>
                  </a:lnTo>
                  <a:lnTo>
                    <a:pt x="121" y="223"/>
                  </a:lnTo>
                  <a:lnTo>
                    <a:pt x="122" y="220"/>
                  </a:lnTo>
                  <a:lnTo>
                    <a:pt x="124" y="218"/>
                  </a:lnTo>
                  <a:lnTo>
                    <a:pt x="126" y="216"/>
                  </a:lnTo>
                  <a:lnTo>
                    <a:pt x="128" y="213"/>
                  </a:lnTo>
                  <a:lnTo>
                    <a:pt x="130" y="212"/>
                  </a:lnTo>
                  <a:lnTo>
                    <a:pt x="133" y="211"/>
                  </a:lnTo>
                  <a:lnTo>
                    <a:pt x="136" y="211"/>
                  </a:lnTo>
                  <a:lnTo>
                    <a:pt x="211" y="211"/>
                  </a:lnTo>
                  <a:close/>
                  <a:moveTo>
                    <a:pt x="0" y="129"/>
                  </a:moveTo>
                  <a:lnTo>
                    <a:pt x="0" y="422"/>
                  </a:lnTo>
                  <a:lnTo>
                    <a:pt x="422" y="422"/>
                  </a:lnTo>
                  <a:lnTo>
                    <a:pt x="422" y="0"/>
                  </a:lnTo>
                  <a:lnTo>
                    <a:pt x="130" y="0"/>
                  </a:lnTo>
                  <a:lnTo>
                    <a:pt x="116" y="1"/>
                  </a:lnTo>
                  <a:lnTo>
                    <a:pt x="103" y="2"/>
                  </a:lnTo>
                  <a:lnTo>
                    <a:pt x="91" y="5"/>
                  </a:lnTo>
                  <a:lnTo>
                    <a:pt x="80" y="10"/>
                  </a:lnTo>
                  <a:lnTo>
                    <a:pt x="68" y="16"/>
                  </a:lnTo>
                  <a:lnTo>
                    <a:pt x="57" y="23"/>
                  </a:lnTo>
                  <a:lnTo>
                    <a:pt x="47" y="30"/>
                  </a:lnTo>
                  <a:lnTo>
                    <a:pt x="39" y="38"/>
                  </a:lnTo>
                  <a:lnTo>
                    <a:pt x="30" y="47"/>
                  </a:lnTo>
                  <a:lnTo>
                    <a:pt x="23" y="57"/>
                  </a:lnTo>
                  <a:lnTo>
                    <a:pt x="16" y="68"/>
                  </a:lnTo>
                  <a:lnTo>
                    <a:pt x="11" y="79"/>
                  </a:lnTo>
                  <a:lnTo>
                    <a:pt x="7" y="91"/>
                  </a:lnTo>
                  <a:lnTo>
                    <a:pt x="3" y="103"/>
                  </a:lnTo>
                  <a:lnTo>
                    <a:pt x="1" y="116"/>
                  </a:lnTo>
                  <a:lnTo>
                    <a:pt x="0" y="129"/>
                  </a:ln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6" name="Google Shape;26;p1"/>
            <p:cNvSpPr/>
            <p:nvPr/>
          </p:nvSpPr>
          <p:spPr>
            <a:xfrm>
              <a:off x="1450975" y="914400"/>
              <a:ext cx="134938" cy="144463"/>
            </a:xfrm>
            <a:custGeom>
              <a:avLst/>
              <a:gdLst/>
              <a:ahLst/>
              <a:cxnLst/>
              <a:rect l="l" t="t" r="r" b="b"/>
              <a:pathLst>
                <a:path w="422" h="451" extrusionOk="0">
                  <a:moveTo>
                    <a:pt x="141" y="145"/>
                  </a:moveTo>
                  <a:lnTo>
                    <a:pt x="139" y="143"/>
                  </a:lnTo>
                  <a:lnTo>
                    <a:pt x="137" y="141"/>
                  </a:lnTo>
                  <a:lnTo>
                    <a:pt x="136" y="138"/>
                  </a:lnTo>
                  <a:lnTo>
                    <a:pt x="136" y="135"/>
                  </a:lnTo>
                  <a:lnTo>
                    <a:pt x="136" y="133"/>
                  </a:lnTo>
                  <a:lnTo>
                    <a:pt x="137" y="129"/>
                  </a:lnTo>
                  <a:lnTo>
                    <a:pt x="139" y="127"/>
                  </a:lnTo>
                  <a:lnTo>
                    <a:pt x="141" y="125"/>
                  </a:lnTo>
                  <a:lnTo>
                    <a:pt x="143" y="123"/>
                  </a:lnTo>
                  <a:lnTo>
                    <a:pt x="145" y="121"/>
                  </a:lnTo>
                  <a:lnTo>
                    <a:pt x="148" y="121"/>
                  </a:lnTo>
                  <a:lnTo>
                    <a:pt x="151" y="120"/>
                  </a:lnTo>
                  <a:lnTo>
                    <a:pt x="154" y="121"/>
                  </a:lnTo>
                  <a:lnTo>
                    <a:pt x="157" y="121"/>
                  </a:lnTo>
                  <a:lnTo>
                    <a:pt x="160" y="123"/>
                  </a:lnTo>
                  <a:lnTo>
                    <a:pt x="162" y="125"/>
                  </a:lnTo>
                  <a:lnTo>
                    <a:pt x="226" y="189"/>
                  </a:lnTo>
                  <a:lnTo>
                    <a:pt x="291" y="124"/>
                  </a:lnTo>
                  <a:lnTo>
                    <a:pt x="293" y="123"/>
                  </a:lnTo>
                  <a:lnTo>
                    <a:pt x="296" y="121"/>
                  </a:lnTo>
                  <a:lnTo>
                    <a:pt x="298" y="121"/>
                  </a:lnTo>
                  <a:lnTo>
                    <a:pt x="302" y="120"/>
                  </a:lnTo>
                  <a:lnTo>
                    <a:pt x="305" y="121"/>
                  </a:lnTo>
                  <a:lnTo>
                    <a:pt x="307" y="121"/>
                  </a:lnTo>
                  <a:lnTo>
                    <a:pt x="310" y="123"/>
                  </a:lnTo>
                  <a:lnTo>
                    <a:pt x="312" y="125"/>
                  </a:lnTo>
                  <a:lnTo>
                    <a:pt x="314" y="127"/>
                  </a:lnTo>
                  <a:lnTo>
                    <a:pt x="315" y="129"/>
                  </a:lnTo>
                  <a:lnTo>
                    <a:pt x="317" y="133"/>
                  </a:lnTo>
                  <a:lnTo>
                    <a:pt x="317" y="135"/>
                  </a:lnTo>
                  <a:lnTo>
                    <a:pt x="317" y="138"/>
                  </a:lnTo>
                  <a:lnTo>
                    <a:pt x="315" y="141"/>
                  </a:lnTo>
                  <a:lnTo>
                    <a:pt x="314" y="143"/>
                  </a:lnTo>
                  <a:lnTo>
                    <a:pt x="312" y="145"/>
                  </a:lnTo>
                  <a:lnTo>
                    <a:pt x="248" y="211"/>
                  </a:lnTo>
                  <a:lnTo>
                    <a:pt x="312" y="275"/>
                  </a:lnTo>
                  <a:lnTo>
                    <a:pt x="314" y="277"/>
                  </a:lnTo>
                  <a:lnTo>
                    <a:pt x="315" y="281"/>
                  </a:lnTo>
                  <a:lnTo>
                    <a:pt x="317" y="283"/>
                  </a:lnTo>
                  <a:lnTo>
                    <a:pt x="317" y="286"/>
                  </a:lnTo>
                  <a:lnTo>
                    <a:pt x="317" y="289"/>
                  </a:lnTo>
                  <a:lnTo>
                    <a:pt x="315" y="291"/>
                  </a:lnTo>
                  <a:lnTo>
                    <a:pt x="314" y="295"/>
                  </a:lnTo>
                  <a:lnTo>
                    <a:pt x="312" y="297"/>
                  </a:lnTo>
                  <a:lnTo>
                    <a:pt x="310" y="299"/>
                  </a:lnTo>
                  <a:lnTo>
                    <a:pt x="307" y="300"/>
                  </a:lnTo>
                  <a:lnTo>
                    <a:pt x="305" y="301"/>
                  </a:lnTo>
                  <a:lnTo>
                    <a:pt x="302" y="301"/>
                  </a:lnTo>
                  <a:lnTo>
                    <a:pt x="298" y="301"/>
                  </a:lnTo>
                  <a:lnTo>
                    <a:pt x="296" y="300"/>
                  </a:lnTo>
                  <a:lnTo>
                    <a:pt x="293" y="299"/>
                  </a:lnTo>
                  <a:lnTo>
                    <a:pt x="291" y="297"/>
                  </a:lnTo>
                  <a:lnTo>
                    <a:pt x="226" y="231"/>
                  </a:lnTo>
                  <a:lnTo>
                    <a:pt x="162" y="297"/>
                  </a:lnTo>
                  <a:lnTo>
                    <a:pt x="160" y="298"/>
                  </a:lnTo>
                  <a:lnTo>
                    <a:pt x="157" y="300"/>
                  </a:lnTo>
                  <a:lnTo>
                    <a:pt x="154" y="301"/>
                  </a:lnTo>
                  <a:lnTo>
                    <a:pt x="151" y="301"/>
                  </a:lnTo>
                  <a:lnTo>
                    <a:pt x="148" y="301"/>
                  </a:lnTo>
                  <a:lnTo>
                    <a:pt x="145" y="300"/>
                  </a:lnTo>
                  <a:lnTo>
                    <a:pt x="143" y="299"/>
                  </a:lnTo>
                  <a:lnTo>
                    <a:pt x="141" y="297"/>
                  </a:lnTo>
                  <a:lnTo>
                    <a:pt x="139" y="295"/>
                  </a:lnTo>
                  <a:lnTo>
                    <a:pt x="137" y="291"/>
                  </a:lnTo>
                  <a:lnTo>
                    <a:pt x="136" y="288"/>
                  </a:lnTo>
                  <a:lnTo>
                    <a:pt x="136" y="286"/>
                  </a:lnTo>
                  <a:lnTo>
                    <a:pt x="136" y="283"/>
                  </a:lnTo>
                  <a:lnTo>
                    <a:pt x="137" y="281"/>
                  </a:lnTo>
                  <a:lnTo>
                    <a:pt x="139" y="277"/>
                  </a:lnTo>
                  <a:lnTo>
                    <a:pt x="141" y="275"/>
                  </a:lnTo>
                  <a:lnTo>
                    <a:pt x="205" y="211"/>
                  </a:lnTo>
                  <a:lnTo>
                    <a:pt x="141" y="145"/>
                  </a:lnTo>
                  <a:close/>
                  <a:moveTo>
                    <a:pt x="0" y="322"/>
                  </a:moveTo>
                  <a:lnTo>
                    <a:pt x="1" y="335"/>
                  </a:lnTo>
                  <a:lnTo>
                    <a:pt x="3" y="348"/>
                  </a:lnTo>
                  <a:lnTo>
                    <a:pt x="7" y="361"/>
                  </a:lnTo>
                  <a:lnTo>
                    <a:pt x="11" y="373"/>
                  </a:lnTo>
                  <a:lnTo>
                    <a:pt x="16" y="384"/>
                  </a:lnTo>
                  <a:lnTo>
                    <a:pt x="23" y="394"/>
                  </a:lnTo>
                  <a:lnTo>
                    <a:pt x="30" y="404"/>
                  </a:lnTo>
                  <a:lnTo>
                    <a:pt x="39" y="414"/>
                  </a:lnTo>
                  <a:lnTo>
                    <a:pt x="47" y="422"/>
                  </a:lnTo>
                  <a:lnTo>
                    <a:pt x="57" y="430"/>
                  </a:lnTo>
                  <a:lnTo>
                    <a:pt x="68" y="436"/>
                  </a:lnTo>
                  <a:lnTo>
                    <a:pt x="80" y="442"/>
                  </a:lnTo>
                  <a:lnTo>
                    <a:pt x="91" y="446"/>
                  </a:lnTo>
                  <a:lnTo>
                    <a:pt x="103" y="449"/>
                  </a:lnTo>
                  <a:lnTo>
                    <a:pt x="116" y="451"/>
                  </a:lnTo>
                  <a:lnTo>
                    <a:pt x="130" y="451"/>
                  </a:lnTo>
                  <a:lnTo>
                    <a:pt x="422" y="451"/>
                  </a:lnTo>
                  <a:lnTo>
                    <a:pt x="422" y="0"/>
                  </a:lnTo>
                  <a:lnTo>
                    <a:pt x="0" y="0"/>
                  </a:lnTo>
                  <a:lnTo>
                    <a:pt x="0" y="322"/>
                  </a:ln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7" name="Google Shape;27;p1"/>
            <p:cNvSpPr/>
            <p:nvPr/>
          </p:nvSpPr>
          <p:spPr>
            <a:xfrm>
              <a:off x="1595438" y="771525"/>
              <a:ext cx="142875" cy="133350"/>
            </a:xfrm>
            <a:custGeom>
              <a:avLst/>
              <a:gdLst/>
              <a:ahLst/>
              <a:cxnLst/>
              <a:rect l="l" t="t" r="r" b="b"/>
              <a:pathLst>
                <a:path w="451" h="422" extrusionOk="0">
                  <a:moveTo>
                    <a:pt x="300" y="241"/>
                  </a:moveTo>
                  <a:lnTo>
                    <a:pt x="120" y="241"/>
                  </a:lnTo>
                  <a:lnTo>
                    <a:pt x="105" y="241"/>
                  </a:lnTo>
                  <a:lnTo>
                    <a:pt x="102" y="240"/>
                  </a:lnTo>
                  <a:lnTo>
                    <a:pt x="98" y="240"/>
                  </a:lnTo>
                  <a:lnTo>
                    <a:pt x="96" y="238"/>
                  </a:lnTo>
                  <a:lnTo>
                    <a:pt x="94" y="237"/>
                  </a:lnTo>
                  <a:lnTo>
                    <a:pt x="92" y="234"/>
                  </a:lnTo>
                  <a:lnTo>
                    <a:pt x="91" y="232"/>
                  </a:lnTo>
                  <a:lnTo>
                    <a:pt x="90" y="228"/>
                  </a:lnTo>
                  <a:lnTo>
                    <a:pt x="90" y="226"/>
                  </a:lnTo>
                  <a:lnTo>
                    <a:pt x="90" y="223"/>
                  </a:lnTo>
                  <a:lnTo>
                    <a:pt x="91" y="220"/>
                  </a:lnTo>
                  <a:lnTo>
                    <a:pt x="92" y="218"/>
                  </a:lnTo>
                  <a:lnTo>
                    <a:pt x="94" y="216"/>
                  </a:lnTo>
                  <a:lnTo>
                    <a:pt x="96" y="213"/>
                  </a:lnTo>
                  <a:lnTo>
                    <a:pt x="98" y="212"/>
                  </a:lnTo>
                  <a:lnTo>
                    <a:pt x="102" y="211"/>
                  </a:lnTo>
                  <a:lnTo>
                    <a:pt x="105" y="211"/>
                  </a:lnTo>
                  <a:lnTo>
                    <a:pt x="120" y="211"/>
                  </a:lnTo>
                  <a:lnTo>
                    <a:pt x="300" y="211"/>
                  </a:lnTo>
                  <a:lnTo>
                    <a:pt x="303" y="211"/>
                  </a:lnTo>
                  <a:lnTo>
                    <a:pt x="307" y="212"/>
                  </a:lnTo>
                  <a:lnTo>
                    <a:pt x="309" y="213"/>
                  </a:lnTo>
                  <a:lnTo>
                    <a:pt x="311" y="216"/>
                  </a:lnTo>
                  <a:lnTo>
                    <a:pt x="313" y="218"/>
                  </a:lnTo>
                  <a:lnTo>
                    <a:pt x="314" y="220"/>
                  </a:lnTo>
                  <a:lnTo>
                    <a:pt x="315" y="223"/>
                  </a:lnTo>
                  <a:lnTo>
                    <a:pt x="315" y="226"/>
                  </a:lnTo>
                  <a:lnTo>
                    <a:pt x="315" y="228"/>
                  </a:lnTo>
                  <a:lnTo>
                    <a:pt x="314" y="232"/>
                  </a:lnTo>
                  <a:lnTo>
                    <a:pt x="313" y="234"/>
                  </a:lnTo>
                  <a:lnTo>
                    <a:pt x="311" y="236"/>
                  </a:lnTo>
                  <a:lnTo>
                    <a:pt x="309" y="238"/>
                  </a:lnTo>
                  <a:lnTo>
                    <a:pt x="307" y="240"/>
                  </a:lnTo>
                  <a:lnTo>
                    <a:pt x="303" y="240"/>
                  </a:lnTo>
                  <a:lnTo>
                    <a:pt x="300" y="241"/>
                  </a:lnTo>
                  <a:close/>
                  <a:moveTo>
                    <a:pt x="322" y="0"/>
                  </a:moveTo>
                  <a:lnTo>
                    <a:pt x="0" y="0"/>
                  </a:lnTo>
                  <a:lnTo>
                    <a:pt x="0" y="422"/>
                  </a:lnTo>
                  <a:lnTo>
                    <a:pt x="451" y="422"/>
                  </a:lnTo>
                  <a:lnTo>
                    <a:pt x="451" y="129"/>
                  </a:lnTo>
                  <a:lnTo>
                    <a:pt x="450" y="116"/>
                  </a:lnTo>
                  <a:lnTo>
                    <a:pt x="448" y="103"/>
                  </a:lnTo>
                  <a:lnTo>
                    <a:pt x="445" y="91"/>
                  </a:lnTo>
                  <a:lnTo>
                    <a:pt x="441" y="78"/>
                  </a:lnTo>
                  <a:lnTo>
                    <a:pt x="435" y="68"/>
                  </a:lnTo>
                  <a:lnTo>
                    <a:pt x="429" y="57"/>
                  </a:lnTo>
                  <a:lnTo>
                    <a:pt x="421" y="47"/>
                  </a:lnTo>
                  <a:lnTo>
                    <a:pt x="413" y="38"/>
                  </a:lnTo>
                  <a:lnTo>
                    <a:pt x="404" y="30"/>
                  </a:lnTo>
                  <a:lnTo>
                    <a:pt x="393" y="23"/>
                  </a:lnTo>
                  <a:lnTo>
                    <a:pt x="384" y="16"/>
                  </a:lnTo>
                  <a:lnTo>
                    <a:pt x="372" y="11"/>
                  </a:lnTo>
                  <a:lnTo>
                    <a:pt x="360" y="5"/>
                  </a:lnTo>
                  <a:lnTo>
                    <a:pt x="347" y="3"/>
                  </a:lnTo>
                  <a:lnTo>
                    <a:pt x="335" y="1"/>
                  </a:lnTo>
                  <a:lnTo>
                    <a:pt x="322" y="0"/>
                  </a:lnTo>
                  <a:lnTo>
                    <a:pt x="322" y="0"/>
                  </a:ln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8" name="Google Shape;28;p1"/>
            <p:cNvSpPr/>
            <p:nvPr/>
          </p:nvSpPr>
          <p:spPr>
            <a:xfrm>
              <a:off x="1595438" y="914400"/>
              <a:ext cx="142875" cy="144463"/>
            </a:xfrm>
            <a:custGeom>
              <a:avLst/>
              <a:gdLst/>
              <a:ahLst/>
              <a:cxnLst/>
              <a:rect l="l" t="t" r="r" b="b"/>
              <a:pathLst>
                <a:path w="451" h="451" extrusionOk="0">
                  <a:moveTo>
                    <a:pt x="120" y="241"/>
                  </a:moveTo>
                  <a:lnTo>
                    <a:pt x="300" y="241"/>
                  </a:lnTo>
                  <a:lnTo>
                    <a:pt x="303" y="241"/>
                  </a:lnTo>
                  <a:lnTo>
                    <a:pt x="307" y="242"/>
                  </a:lnTo>
                  <a:lnTo>
                    <a:pt x="309" y="243"/>
                  </a:lnTo>
                  <a:lnTo>
                    <a:pt x="311" y="245"/>
                  </a:lnTo>
                  <a:lnTo>
                    <a:pt x="313" y="247"/>
                  </a:lnTo>
                  <a:lnTo>
                    <a:pt x="314" y="250"/>
                  </a:lnTo>
                  <a:lnTo>
                    <a:pt x="315" y="253"/>
                  </a:lnTo>
                  <a:lnTo>
                    <a:pt x="315" y="256"/>
                  </a:lnTo>
                  <a:lnTo>
                    <a:pt x="315" y="259"/>
                  </a:lnTo>
                  <a:lnTo>
                    <a:pt x="314" y="261"/>
                  </a:lnTo>
                  <a:lnTo>
                    <a:pt x="313" y="265"/>
                  </a:lnTo>
                  <a:lnTo>
                    <a:pt x="311" y="267"/>
                  </a:lnTo>
                  <a:lnTo>
                    <a:pt x="309" y="268"/>
                  </a:lnTo>
                  <a:lnTo>
                    <a:pt x="307" y="270"/>
                  </a:lnTo>
                  <a:lnTo>
                    <a:pt x="303" y="270"/>
                  </a:lnTo>
                  <a:lnTo>
                    <a:pt x="300" y="271"/>
                  </a:lnTo>
                  <a:lnTo>
                    <a:pt x="120" y="271"/>
                  </a:lnTo>
                  <a:lnTo>
                    <a:pt x="117" y="270"/>
                  </a:lnTo>
                  <a:lnTo>
                    <a:pt x="113" y="270"/>
                  </a:lnTo>
                  <a:lnTo>
                    <a:pt x="111" y="268"/>
                  </a:lnTo>
                  <a:lnTo>
                    <a:pt x="109" y="267"/>
                  </a:lnTo>
                  <a:lnTo>
                    <a:pt x="107" y="265"/>
                  </a:lnTo>
                  <a:lnTo>
                    <a:pt x="106" y="261"/>
                  </a:lnTo>
                  <a:lnTo>
                    <a:pt x="105" y="259"/>
                  </a:lnTo>
                  <a:lnTo>
                    <a:pt x="105" y="256"/>
                  </a:lnTo>
                  <a:lnTo>
                    <a:pt x="105" y="253"/>
                  </a:lnTo>
                  <a:lnTo>
                    <a:pt x="106" y="250"/>
                  </a:lnTo>
                  <a:lnTo>
                    <a:pt x="107" y="247"/>
                  </a:lnTo>
                  <a:lnTo>
                    <a:pt x="109" y="245"/>
                  </a:lnTo>
                  <a:lnTo>
                    <a:pt x="111" y="243"/>
                  </a:lnTo>
                  <a:lnTo>
                    <a:pt x="113" y="242"/>
                  </a:lnTo>
                  <a:lnTo>
                    <a:pt x="117" y="241"/>
                  </a:lnTo>
                  <a:lnTo>
                    <a:pt x="120" y="241"/>
                  </a:lnTo>
                  <a:lnTo>
                    <a:pt x="120" y="241"/>
                  </a:lnTo>
                  <a:close/>
                  <a:moveTo>
                    <a:pt x="120" y="150"/>
                  </a:moveTo>
                  <a:lnTo>
                    <a:pt x="300" y="150"/>
                  </a:lnTo>
                  <a:lnTo>
                    <a:pt x="303" y="151"/>
                  </a:lnTo>
                  <a:lnTo>
                    <a:pt x="307" y="152"/>
                  </a:lnTo>
                  <a:lnTo>
                    <a:pt x="309" y="153"/>
                  </a:lnTo>
                  <a:lnTo>
                    <a:pt x="311" y="155"/>
                  </a:lnTo>
                  <a:lnTo>
                    <a:pt x="313" y="157"/>
                  </a:lnTo>
                  <a:lnTo>
                    <a:pt x="314" y="159"/>
                  </a:lnTo>
                  <a:lnTo>
                    <a:pt x="315" y="163"/>
                  </a:lnTo>
                  <a:lnTo>
                    <a:pt x="315" y="166"/>
                  </a:lnTo>
                  <a:lnTo>
                    <a:pt x="315" y="168"/>
                  </a:lnTo>
                  <a:lnTo>
                    <a:pt x="314" y="171"/>
                  </a:lnTo>
                  <a:lnTo>
                    <a:pt x="313" y="173"/>
                  </a:lnTo>
                  <a:lnTo>
                    <a:pt x="311" y="176"/>
                  </a:lnTo>
                  <a:lnTo>
                    <a:pt x="309" y="178"/>
                  </a:lnTo>
                  <a:lnTo>
                    <a:pt x="307" y="179"/>
                  </a:lnTo>
                  <a:lnTo>
                    <a:pt x="303" y="180"/>
                  </a:lnTo>
                  <a:lnTo>
                    <a:pt x="300" y="181"/>
                  </a:lnTo>
                  <a:lnTo>
                    <a:pt x="120" y="181"/>
                  </a:lnTo>
                  <a:lnTo>
                    <a:pt x="117" y="180"/>
                  </a:lnTo>
                  <a:lnTo>
                    <a:pt x="113" y="179"/>
                  </a:lnTo>
                  <a:lnTo>
                    <a:pt x="111" y="178"/>
                  </a:lnTo>
                  <a:lnTo>
                    <a:pt x="109" y="176"/>
                  </a:lnTo>
                  <a:lnTo>
                    <a:pt x="107" y="173"/>
                  </a:lnTo>
                  <a:lnTo>
                    <a:pt x="106" y="171"/>
                  </a:lnTo>
                  <a:lnTo>
                    <a:pt x="105" y="168"/>
                  </a:lnTo>
                  <a:lnTo>
                    <a:pt x="105" y="166"/>
                  </a:lnTo>
                  <a:lnTo>
                    <a:pt x="105" y="163"/>
                  </a:lnTo>
                  <a:lnTo>
                    <a:pt x="106" y="159"/>
                  </a:lnTo>
                  <a:lnTo>
                    <a:pt x="107" y="157"/>
                  </a:lnTo>
                  <a:lnTo>
                    <a:pt x="109" y="155"/>
                  </a:lnTo>
                  <a:lnTo>
                    <a:pt x="111" y="153"/>
                  </a:lnTo>
                  <a:lnTo>
                    <a:pt x="113" y="152"/>
                  </a:lnTo>
                  <a:lnTo>
                    <a:pt x="117" y="151"/>
                  </a:lnTo>
                  <a:lnTo>
                    <a:pt x="120" y="150"/>
                  </a:lnTo>
                  <a:close/>
                  <a:moveTo>
                    <a:pt x="0" y="451"/>
                  </a:moveTo>
                  <a:lnTo>
                    <a:pt x="322" y="451"/>
                  </a:lnTo>
                  <a:lnTo>
                    <a:pt x="335" y="451"/>
                  </a:lnTo>
                  <a:lnTo>
                    <a:pt x="347" y="449"/>
                  </a:lnTo>
                  <a:lnTo>
                    <a:pt x="360" y="446"/>
                  </a:lnTo>
                  <a:lnTo>
                    <a:pt x="372" y="442"/>
                  </a:lnTo>
                  <a:lnTo>
                    <a:pt x="384" y="436"/>
                  </a:lnTo>
                  <a:lnTo>
                    <a:pt x="393" y="430"/>
                  </a:lnTo>
                  <a:lnTo>
                    <a:pt x="404" y="422"/>
                  </a:lnTo>
                  <a:lnTo>
                    <a:pt x="413" y="414"/>
                  </a:lnTo>
                  <a:lnTo>
                    <a:pt x="421" y="404"/>
                  </a:lnTo>
                  <a:lnTo>
                    <a:pt x="429" y="394"/>
                  </a:lnTo>
                  <a:lnTo>
                    <a:pt x="435" y="384"/>
                  </a:lnTo>
                  <a:lnTo>
                    <a:pt x="441" y="373"/>
                  </a:lnTo>
                  <a:lnTo>
                    <a:pt x="445" y="361"/>
                  </a:lnTo>
                  <a:lnTo>
                    <a:pt x="448" y="348"/>
                  </a:lnTo>
                  <a:lnTo>
                    <a:pt x="450" y="335"/>
                  </a:lnTo>
                  <a:lnTo>
                    <a:pt x="451" y="322"/>
                  </a:lnTo>
                  <a:lnTo>
                    <a:pt x="451" y="0"/>
                  </a:lnTo>
                  <a:lnTo>
                    <a:pt x="0" y="0"/>
                  </a:lnTo>
                  <a:lnTo>
                    <a:pt x="0" y="451"/>
                  </a:ln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grpSp>
      <p:grpSp>
        <p:nvGrpSpPr>
          <p:cNvPr id="29" name="Google Shape;29;p1"/>
          <p:cNvGrpSpPr/>
          <p:nvPr/>
        </p:nvGrpSpPr>
        <p:grpSpPr>
          <a:xfrm rot="1529794">
            <a:off x="10605407" y="305817"/>
            <a:ext cx="1304637" cy="1203899"/>
            <a:chOff x="3103563" y="2217738"/>
            <a:chExt cx="627063" cy="771526"/>
          </a:xfrm>
        </p:grpSpPr>
        <p:sp>
          <p:nvSpPr>
            <p:cNvPr id="30" name="Google Shape;30;p1"/>
            <p:cNvSpPr/>
            <p:nvPr/>
          </p:nvSpPr>
          <p:spPr>
            <a:xfrm>
              <a:off x="3103563" y="2324101"/>
              <a:ext cx="627063" cy="665163"/>
            </a:xfrm>
            <a:custGeom>
              <a:avLst/>
              <a:gdLst/>
              <a:ahLst/>
              <a:cxnLst/>
              <a:rect l="l" t="t" r="r" b="b"/>
              <a:pathLst>
                <a:path w="166" h="176" extrusionOk="0">
                  <a:moveTo>
                    <a:pt x="166" y="7"/>
                  </a:moveTo>
                  <a:cubicBezTo>
                    <a:pt x="166" y="3"/>
                    <a:pt x="163" y="0"/>
                    <a:pt x="160" y="0"/>
                  </a:cubicBezTo>
                  <a:cubicBezTo>
                    <a:pt x="6" y="0"/>
                    <a:pt x="6" y="0"/>
                    <a:pt x="6" y="0"/>
                  </a:cubicBezTo>
                  <a:cubicBezTo>
                    <a:pt x="3" y="0"/>
                    <a:pt x="0" y="3"/>
                    <a:pt x="0" y="7"/>
                  </a:cubicBezTo>
                  <a:cubicBezTo>
                    <a:pt x="0" y="170"/>
                    <a:pt x="0" y="170"/>
                    <a:pt x="0" y="170"/>
                  </a:cubicBezTo>
                  <a:cubicBezTo>
                    <a:pt x="0" y="174"/>
                    <a:pt x="3" y="176"/>
                    <a:pt x="6" y="176"/>
                  </a:cubicBezTo>
                  <a:cubicBezTo>
                    <a:pt x="160" y="176"/>
                    <a:pt x="160" y="176"/>
                    <a:pt x="160" y="176"/>
                  </a:cubicBezTo>
                  <a:cubicBezTo>
                    <a:pt x="163" y="176"/>
                    <a:pt x="166" y="174"/>
                    <a:pt x="166" y="170"/>
                  </a:cubicBezTo>
                  <a:lnTo>
                    <a:pt x="166" y="7"/>
                  </a:ln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31" name="Google Shape;31;p1"/>
            <p:cNvSpPr/>
            <p:nvPr/>
          </p:nvSpPr>
          <p:spPr>
            <a:xfrm>
              <a:off x="3151188" y="2373313"/>
              <a:ext cx="530225" cy="569913"/>
            </a:xfrm>
            <a:prstGeom prst="rect">
              <a:avLst/>
            </a:pr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32" name="Google Shape;32;p1"/>
            <p:cNvSpPr/>
            <p:nvPr/>
          </p:nvSpPr>
          <p:spPr>
            <a:xfrm>
              <a:off x="3273426" y="2217738"/>
              <a:ext cx="287338" cy="215900"/>
            </a:xfrm>
            <a:custGeom>
              <a:avLst/>
              <a:gdLst/>
              <a:ahLst/>
              <a:cxnLst/>
              <a:rect l="l" t="t" r="r" b="b"/>
              <a:pathLst>
                <a:path w="76" h="57" extrusionOk="0">
                  <a:moveTo>
                    <a:pt x="38" y="6"/>
                  </a:moveTo>
                  <a:cubicBezTo>
                    <a:pt x="42" y="6"/>
                    <a:pt x="44" y="9"/>
                    <a:pt x="44" y="12"/>
                  </a:cubicBezTo>
                  <a:cubicBezTo>
                    <a:pt x="44" y="16"/>
                    <a:pt x="42" y="19"/>
                    <a:pt x="38" y="19"/>
                  </a:cubicBezTo>
                  <a:cubicBezTo>
                    <a:pt x="34" y="19"/>
                    <a:pt x="32" y="16"/>
                    <a:pt x="32" y="12"/>
                  </a:cubicBezTo>
                  <a:cubicBezTo>
                    <a:pt x="32" y="9"/>
                    <a:pt x="34" y="6"/>
                    <a:pt x="38" y="6"/>
                  </a:cubicBezTo>
                  <a:close/>
                  <a:moveTo>
                    <a:pt x="70" y="19"/>
                  </a:moveTo>
                  <a:cubicBezTo>
                    <a:pt x="57" y="19"/>
                    <a:pt x="57" y="19"/>
                    <a:pt x="57" y="19"/>
                  </a:cubicBezTo>
                  <a:cubicBezTo>
                    <a:pt x="57" y="8"/>
                    <a:pt x="49" y="0"/>
                    <a:pt x="38" y="0"/>
                  </a:cubicBezTo>
                  <a:cubicBezTo>
                    <a:pt x="27" y="0"/>
                    <a:pt x="19" y="8"/>
                    <a:pt x="19" y="19"/>
                  </a:cubicBezTo>
                  <a:cubicBezTo>
                    <a:pt x="6" y="19"/>
                    <a:pt x="6" y="19"/>
                    <a:pt x="6" y="19"/>
                  </a:cubicBezTo>
                  <a:cubicBezTo>
                    <a:pt x="2" y="19"/>
                    <a:pt x="0" y="22"/>
                    <a:pt x="0" y="25"/>
                  </a:cubicBezTo>
                  <a:cubicBezTo>
                    <a:pt x="0" y="51"/>
                    <a:pt x="0" y="51"/>
                    <a:pt x="0" y="51"/>
                  </a:cubicBezTo>
                  <a:cubicBezTo>
                    <a:pt x="0" y="54"/>
                    <a:pt x="2" y="57"/>
                    <a:pt x="6" y="57"/>
                  </a:cubicBezTo>
                  <a:cubicBezTo>
                    <a:pt x="70" y="57"/>
                    <a:pt x="70" y="57"/>
                    <a:pt x="70" y="57"/>
                  </a:cubicBezTo>
                  <a:cubicBezTo>
                    <a:pt x="74" y="57"/>
                    <a:pt x="76" y="54"/>
                    <a:pt x="76" y="51"/>
                  </a:cubicBezTo>
                  <a:cubicBezTo>
                    <a:pt x="76" y="25"/>
                    <a:pt x="76" y="25"/>
                    <a:pt x="76" y="25"/>
                  </a:cubicBezTo>
                  <a:cubicBezTo>
                    <a:pt x="76" y="22"/>
                    <a:pt x="74" y="19"/>
                    <a:pt x="70" y="19"/>
                  </a:cubicBez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33" name="Google Shape;33;p1"/>
            <p:cNvSpPr/>
            <p:nvPr/>
          </p:nvSpPr>
          <p:spPr>
            <a:xfrm>
              <a:off x="3397251" y="2743201"/>
              <a:ext cx="147638" cy="142875"/>
            </a:xfrm>
            <a:custGeom>
              <a:avLst/>
              <a:gdLst/>
              <a:ahLst/>
              <a:cxnLst/>
              <a:rect l="l" t="t" r="r" b="b"/>
              <a:pathLst>
                <a:path w="39" h="38" extrusionOk="0">
                  <a:moveTo>
                    <a:pt x="20" y="9"/>
                  </a:moveTo>
                  <a:cubicBezTo>
                    <a:pt x="14" y="9"/>
                    <a:pt x="10" y="14"/>
                    <a:pt x="10" y="19"/>
                  </a:cubicBezTo>
                  <a:cubicBezTo>
                    <a:pt x="10" y="24"/>
                    <a:pt x="14" y="29"/>
                    <a:pt x="20" y="29"/>
                  </a:cubicBezTo>
                  <a:cubicBezTo>
                    <a:pt x="25" y="29"/>
                    <a:pt x="29" y="24"/>
                    <a:pt x="29" y="19"/>
                  </a:cubicBezTo>
                  <a:cubicBezTo>
                    <a:pt x="29" y="14"/>
                    <a:pt x="25" y="9"/>
                    <a:pt x="20" y="9"/>
                  </a:cubicBezTo>
                  <a:close/>
                  <a:moveTo>
                    <a:pt x="20" y="38"/>
                  </a:moveTo>
                  <a:cubicBezTo>
                    <a:pt x="9" y="38"/>
                    <a:pt x="0" y="30"/>
                    <a:pt x="0" y="19"/>
                  </a:cubicBezTo>
                  <a:cubicBezTo>
                    <a:pt x="0" y="8"/>
                    <a:pt x="9" y="0"/>
                    <a:pt x="20" y="0"/>
                  </a:cubicBezTo>
                  <a:cubicBezTo>
                    <a:pt x="30" y="0"/>
                    <a:pt x="39" y="8"/>
                    <a:pt x="39" y="19"/>
                  </a:cubicBezTo>
                  <a:cubicBezTo>
                    <a:pt x="39" y="30"/>
                    <a:pt x="30" y="38"/>
                    <a:pt x="20" y="38"/>
                  </a:cubicBez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34" name="Google Shape;34;p1"/>
            <p:cNvSpPr/>
            <p:nvPr/>
          </p:nvSpPr>
          <p:spPr>
            <a:xfrm>
              <a:off x="3514726" y="2565401"/>
              <a:ext cx="109538" cy="109538"/>
            </a:xfrm>
            <a:custGeom>
              <a:avLst/>
              <a:gdLst/>
              <a:ahLst/>
              <a:cxnLst/>
              <a:rect l="l" t="t" r="r" b="b"/>
              <a:pathLst>
                <a:path w="69" h="69" extrusionOk="0">
                  <a:moveTo>
                    <a:pt x="69" y="14"/>
                  </a:moveTo>
                  <a:lnTo>
                    <a:pt x="55" y="0"/>
                  </a:lnTo>
                  <a:lnTo>
                    <a:pt x="33" y="21"/>
                  </a:lnTo>
                  <a:lnTo>
                    <a:pt x="14" y="0"/>
                  </a:lnTo>
                  <a:lnTo>
                    <a:pt x="0" y="14"/>
                  </a:lnTo>
                  <a:lnTo>
                    <a:pt x="22" y="36"/>
                  </a:lnTo>
                  <a:lnTo>
                    <a:pt x="0" y="55"/>
                  </a:lnTo>
                  <a:lnTo>
                    <a:pt x="14" y="69"/>
                  </a:lnTo>
                  <a:lnTo>
                    <a:pt x="33" y="48"/>
                  </a:lnTo>
                  <a:lnTo>
                    <a:pt x="55" y="69"/>
                  </a:lnTo>
                  <a:lnTo>
                    <a:pt x="69" y="55"/>
                  </a:lnTo>
                  <a:lnTo>
                    <a:pt x="48" y="36"/>
                  </a:lnTo>
                  <a:lnTo>
                    <a:pt x="69" y="14"/>
                  </a:ln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35" name="Google Shape;35;p1"/>
            <p:cNvSpPr/>
            <p:nvPr/>
          </p:nvSpPr>
          <p:spPr>
            <a:xfrm>
              <a:off x="3224213" y="2493963"/>
              <a:ext cx="109538" cy="109538"/>
            </a:xfrm>
            <a:custGeom>
              <a:avLst/>
              <a:gdLst/>
              <a:ahLst/>
              <a:cxnLst/>
              <a:rect l="l" t="t" r="r" b="b"/>
              <a:pathLst>
                <a:path w="69" h="69" extrusionOk="0">
                  <a:moveTo>
                    <a:pt x="69" y="14"/>
                  </a:moveTo>
                  <a:lnTo>
                    <a:pt x="55" y="0"/>
                  </a:lnTo>
                  <a:lnTo>
                    <a:pt x="33" y="21"/>
                  </a:lnTo>
                  <a:lnTo>
                    <a:pt x="12" y="0"/>
                  </a:lnTo>
                  <a:lnTo>
                    <a:pt x="0" y="14"/>
                  </a:lnTo>
                  <a:lnTo>
                    <a:pt x="21" y="35"/>
                  </a:lnTo>
                  <a:lnTo>
                    <a:pt x="0" y="55"/>
                  </a:lnTo>
                  <a:lnTo>
                    <a:pt x="14" y="69"/>
                  </a:lnTo>
                  <a:lnTo>
                    <a:pt x="33" y="50"/>
                  </a:lnTo>
                  <a:lnTo>
                    <a:pt x="55" y="69"/>
                  </a:lnTo>
                  <a:lnTo>
                    <a:pt x="69" y="55"/>
                  </a:lnTo>
                  <a:lnTo>
                    <a:pt x="47" y="35"/>
                  </a:lnTo>
                  <a:lnTo>
                    <a:pt x="69" y="14"/>
                  </a:ln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36" name="Google Shape;36;p1"/>
            <p:cNvSpPr/>
            <p:nvPr/>
          </p:nvSpPr>
          <p:spPr>
            <a:xfrm>
              <a:off x="3265488" y="2565401"/>
              <a:ext cx="200025" cy="298450"/>
            </a:xfrm>
            <a:custGeom>
              <a:avLst/>
              <a:gdLst/>
              <a:ahLst/>
              <a:cxnLst/>
              <a:rect l="l" t="t" r="r" b="b"/>
              <a:pathLst>
                <a:path w="53" h="79" extrusionOk="0">
                  <a:moveTo>
                    <a:pt x="53" y="0"/>
                  </a:moveTo>
                  <a:cubicBezTo>
                    <a:pt x="27" y="3"/>
                    <a:pt x="27" y="3"/>
                    <a:pt x="27" y="3"/>
                  </a:cubicBezTo>
                  <a:cubicBezTo>
                    <a:pt x="35" y="11"/>
                    <a:pt x="35" y="11"/>
                    <a:pt x="35" y="11"/>
                  </a:cubicBezTo>
                  <a:cubicBezTo>
                    <a:pt x="25" y="17"/>
                    <a:pt x="0" y="35"/>
                    <a:pt x="0" y="74"/>
                  </a:cubicBezTo>
                  <a:cubicBezTo>
                    <a:pt x="0" y="77"/>
                    <a:pt x="2" y="79"/>
                    <a:pt x="5" y="79"/>
                  </a:cubicBezTo>
                  <a:cubicBezTo>
                    <a:pt x="8" y="79"/>
                    <a:pt x="10" y="77"/>
                    <a:pt x="10" y="74"/>
                  </a:cubicBezTo>
                  <a:cubicBezTo>
                    <a:pt x="10" y="37"/>
                    <a:pt x="36" y="21"/>
                    <a:pt x="41" y="18"/>
                  </a:cubicBezTo>
                  <a:cubicBezTo>
                    <a:pt x="49" y="26"/>
                    <a:pt x="49" y="26"/>
                    <a:pt x="49" y="26"/>
                  </a:cubicBezTo>
                  <a:lnTo>
                    <a:pt x="53" y="0"/>
                  </a:ln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37" name="Google Shape;37;p1"/>
            <p:cNvSpPr/>
            <p:nvPr/>
          </p:nvSpPr>
          <p:spPr>
            <a:xfrm>
              <a:off x="3273426" y="2217738"/>
              <a:ext cx="287338" cy="142875"/>
            </a:xfrm>
            <a:custGeom>
              <a:avLst/>
              <a:gdLst/>
              <a:ahLst/>
              <a:cxnLst/>
              <a:rect l="l" t="t" r="r" b="b"/>
              <a:pathLst>
                <a:path w="76" h="38" extrusionOk="0">
                  <a:moveTo>
                    <a:pt x="38" y="19"/>
                  </a:moveTo>
                  <a:cubicBezTo>
                    <a:pt x="34" y="19"/>
                    <a:pt x="32" y="16"/>
                    <a:pt x="32" y="12"/>
                  </a:cubicBezTo>
                  <a:cubicBezTo>
                    <a:pt x="32" y="9"/>
                    <a:pt x="34" y="6"/>
                    <a:pt x="38" y="6"/>
                  </a:cubicBezTo>
                  <a:cubicBezTo>
                    <a:pt x="42" y="6"/>
                    <a:pt x="44" y="9"/>
                    <a:pt x="44" y="12"/>
                  </a:cubicBezTo>
                  <a:cubicBezTo>
                    <a:pt x="44" y="16"/>
                    <a:pt x="42" y="19"/>
                    <a:pt x="38" y="19"/>
                  </a:cubicBezTo>
                  <a:close/>
                  <a:moveTo>
                    <a:pt x="70" y="19"/>
                  </a:moveTo>
                  <a:cubicBezTo>
                    <a:pt x="57" y="19"/>
                    <a:pt x="57" y="19"/>
                    <a:pt x="57" y="19"/>
                  </a:cubicBezTo>
                  <a:cubicBezTo>
                    <a:pt x="57" y="8"/>
                    <a:pt x="49" y="0"/>
                    <a:pt x="38" y="0"/>
                  </a:cubicBezTo>
                  <a:cubicBezTo>
                    <a:pt x="27" y="0"/>
                    <a:pt x="19" y="8"/>
                    <a:pt x="19" y="19"/>
                  </a:cubicBezTo>
                  <a:cubicBezTo>
                    <a:pt x="6" y="19"/>
                    <a:pt x="6" y="19"/>
                    <a:pt x="6" y="19"/>
                  </a:cubicBezTo>
                  <a:cubicBezTo>
                    <a:pt x="2" y="19"/>
                    <a:pt x="0" y="22"/>
                    <a:pt x="0" y="25"/>
                  </a:cubicBezTo>
                  <a:cubicBezTo>
                    <a:pt x="0" y="38"/>
                    <a:pt x="0" y="38"/>
                    <a:pt x="0" y="38"/>
                  </a:cubicBezTo>
                  <a:cubicBezTo>
                    <a:pt x="76" y="38"/>
                    <a:pt x="76" y="38"/>
                    <a:pt x="76" y="38"/>
                  </a:cubicBezTo>
                  <a:cubicBezTo>
                    <a:pt x="76" y="25"/>
                    <a:pt x="76" y="25"/>
                    <a:pt x="76" y="25"/>
                  </a:cubicBezTo>
                  <a:cubicBezTo>
                    <a:pt x="76" y="22"/>
                    <a:pt x="74" y="19"/>
                    <a:pt x="70" y="19"/>
                  </a:cubicBez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grpSp>
      <p:grpSp>
        <p:nvGrpSpPr>
          <p:cNvPr id="38" name="Google Shape;38;p1"/>
          <p:cNvGrpSpPr/>
          <p:nvPr/>
        </p:nvGrpSpPr>
        <p:grpSpPr>
          <a:xfrm rot="-765155">
            <a:off x="2244473" y="3704553"/>
            <a:ext cx="1605219" cy="1144138"/>
            <a:chOff x="5521167" y="4701610"/>
            <a:chExt cx="497353" cy="472658"/>
          </a:xfrm>
        </p:grpSpPr>
        <p:sp>
          <p:nvSpPr>
            <p:cNvPr id="39" name="Google Shape;39;p1"/>
            <p:cNvSpPr/>
            <p:nvPr/>
          </p:nvSpPr>
          <p:spPr>
            <a:xfrm>
              <a:off x="5521167" y="4701610"/>
              <a:ext cx="248677" cy="472658"/>
            </a:xfrm>
            <a:custGeom>
              <a:avLst/>
              <a:gdLst/>
              <a:ahLst/>
              <a:cxnLst/>
              <a:rect l="l" t="t" r="r" b="b"/>
              <a:pathLst>
                <a:path w="433" h="823" extrusionOk="0">
                  <a:moveTo>
                    <a:pt x="299" y="271"/>
                  </a:moveTo>
                  <a:lnTo>
                    <a:pt x="0" y="314"/>
                  </a:lnTo>
                  <a:lnTo>
                    <a:pt x="217" y="525"/>
                  </a:lnTo>
                  <a:lnTo>
                    <a:pt x="166" y="823"/>
                  </a:lnTo>
                  <a:lnTo>
                    <a:pt x="433" y="682"/>
                  </a:lnTo>
                  <a:lnTo>
                    <a:pt x="433" y="0"/>
                  </a:lnTo>
                  <a:lnTo>
                    <a:pt x="299" y="271"/>
                  </a:ln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40" name="Google Shape;40;p1"/>
            <p:cNvSpPr/>
            <p:nvPr/>
          </p:nvSpPr>
          <p:spPr>
            <a:xfrm>
              <a:off x="5769843" y="4701610"/>
              <a:ext cx="248677" cy="472658"/>
            </a:xfrm>
            <a:custGeom>
              <a:avLst/>
              <a:gdLst/>
              <a:ahLst/>
              <a:cxnLst/>
              <a:rect l="l" t="t" r="r" b="b"/>
              <a:pathLst>
                <a:path w="433" h="823" extrusionOk="0">
                  <a:moveTo>
                    <a:pt x="433" y="314"/>
                  </a:moveTo>
                  <a:lnTo>
                    <a:pt x="134" y="271"/>
                  </a:lnTo>
                  <a:lnTo>
                    <a:pt x="0" y="0"/>
                  </a:lnTo>
                  <a:lnTo>
                    <a:pt x="0" y="682"/>
                  </a:lnTo>
                  <a:lnTo>
                    <a:pt x="268" y="823"/>
                  </a:lnTo>
                  <a:lnTo>
                    <a:pt x="217" y="525"/>
                  </a:lnTo>
                  <a:lnTo>
                    <a:pt x="433" y="314"/>
                  </a:ln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grpSp>
      <p:grpSp>
        <p:nvGrpSpPr>
          <p:cNvPr id="41" name="Google Shape;41;p1"/>
          <p:cNvGrpSpPr/>
          <p:nvPr/>
        </p:nvGrpSpPr>
        <p:grpSpPr>
          <a:xfrm rot="1256635">
            <a:off x="9347452" y="5145275"/>
            <a:ext cx="2697008" cy="1363295"/>
            <a:chOff x="8104888" y="4441334"/>
            <a:chExt cx="1071318" cy="722046"/>
          </a:xfrm>
        </p:grpSpPr>
        <p:grpSp>
          <p:nvGrpSpPr>
            <p:cNvPr id="42" name="Google Shape;42;p1"/>
            <p:cNvGrpSpPr/>
            <p:nvPr/>
          </p:nvGrpSpPr>
          <p:grpSpPr>
            <a:xfrm>
              <a:off x="8104888" y="4498452"/>
              <a:ext cx="645775" cy="664929"/>
              <a:chOff x="6449292" y="-1663367"/>
              <a:chExt cx="810490" cy="834529"/>
            </a:xfrm>
          </p:grpSpPr>
          <p:sp>
            <p:nvSpPr>
              <p:cNvPr id="43" name="Google Shape;43;p1"/>
              <p:cNvSpPr/>
              <p:nvPr/>
            </p:nvSpPr>
            <p:spPr>
              <a:xfrm>
                <a:off x="6449292" y="-1663367"/>
                <a:ext cx="810490" cy="834529"/>
              </a:xfrm>
              <a:custGeom>
                <a:avLst/>
                <a:gdLst/>
                <a:ahLst/>
                <a:cxnLst/>
                <a:rect l="l" t="t" r="r" b="b"/>
                <a:pathLst>
                  <a:path w="198" h="204" extrusionOk="0">
                    <a:moveTo>
                      <a:pt x="111" y="97"/>
                    </a:moveTo>
                    <a:cubicBezTo>
                      <a:pt x="105" y="90"/>
                      <a:pt x="104" y="81"/>
                      <a:pt x="106" y="73"/>
                    </a:cubicBezTo>
                    <a:cubicBezTo>
                      <a:pt x="108" y="68"/>
                      <a:pt x="111" y="63"/>
                      <a:pt x="115" y="59"/>
                    </a:cubicBezTo>
                    <a:cubicBezTo>
                      <a:pt x="118" y="56"/>
                      <a:pt x="122" y="54"/>
                      <a:pt x="126" y="53"/>
                    </a:cubicBezTo>
                    <a:cubicBezTo>
                      <a:pt x="136" y="50"/>
                      <a:pt x="146" y="52"/>
                      <a:pt x="153" y="59"/>
                    </a:cubicBezTo>
                    <a:cubicBezTo>
                      <a:pt x="158" y="65"/>
                      <a:pt x="159" y="72"/>
                      <a:pt x="158" y="80"/>
                    </a:cubicBezTo>
                    <a:cubicBezTo>
                      <a:pt x="157" y="88"/>
                      <a:pt x="151" y="96"/>
                      <a:pt x="145" y="100"/>
                    </a:cubicBezTo>
                    <a:cubicBezTo>
                      <a:pt x="134" y="107"/>
                      <a:pt x="119" y="106"/>
                      <a:pt x="111" y="97"/>
                    </a:cubicBezTo>
                    <a:close/>
                    <a:moveTo>
                      <a:pt x="140" y="130"/>
                    </a:moveTo>
                    <a:cubicBezTo>
                      <a:pt x="140" y="124"/>
                      <a:pt x="147" y="116"/>
                      <a:pt x="156" y="108"/>
                    </a:cubicBezTo>
                    <a:cubicBezTo>
                      <a:pt x="156" y="107"/>
                      <a:pt x="176" y="89"/>
                      <a:pt x="176" y="89"/>
                    </a:cubicBezTo>
                    <a:cubicBezTo>
                      <a:pt x="181" y="83"/>
                      <a:pt x="198" y="68"/>
                      <a:pt x="198" y="50"/>
                    </a:cubicBezTo>
                    <a:cubicBezTo>
                      <a:pt x="198" y="17"/>
                      <a:pt x="156" y="0"/>
                      <a:pt x="105" y="5"/>
                    </a:cubicBezTo>
                    <a:cubicBezTo>
                      <a:pt x="91" y="7"/>
                      <a:pt x="78" y="10"/>
                      <a:pt x="66" y="16"/>
                    </a:cubicBezTo>
                    <a:cubicBezTo>
                      <a:pt x="66" y="16"/>
                      <a:pt x="66" y="16"/>
                      <a:pt x="66" y="16"/>
                    </a:cubicBezTo>
                    <a:cubicBezTo>
                      <a:pt x="49" y="23"/>
                      <a:pt x="34" y="34"/>
                      <a:pt x="23" y="48"/>
                    </a:cubicBezTo>
                    <a:cubicBezTo>
                      <a:pt x="8" y="65"/>
                      <a:pt x="0" y="85"/>
                      <a:pt x="0" y="108"/>
                    </a:cubicBezTo>
                    <a:cubicBezTo>
                      <a:pt x="0" y="161"/>
                      <a:pt x="45" y="204"/>
                      <a:pt x="102" y="204"/>
                    </a:cubicBezTo>
                    <a:cubicBezTo>
                      <a:pt x="138" y="204"/>
                      <a:pt x="192" y="194"/>
                      <a:pt x="192" y="133"/>
                    </a:cubicBezTo>
                    <a:cubicBezTo>
                      <a:pt x="192" y="122"/>
                      <a:pt x="140" y="149"/>
                      <a:pt x="140" y="130"/>
                    </a:cubicBez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44" name="Google Shape;44;p1"/>
              <p:cNvSpPr/>
              <p:nvPr/>
            </p:nvSpPr>
            <p:spPr>
              <a:xfrm>
                <a:off x="6804740" y="-1069237"/>
                <a:ext cx="185451" cy="142523"/>
              </a:xfrm>
              <a:custGeom>
                <a:avLst/>
                <a:gdLst/>
                <a:ahLst/>
                <a:cxnLst/>
                <a:rect l="l" t="t" r="r" b="b"/>
                <a:pathLst>
                  <a:path w="45" h="35" extrusionOk="0">
                    <a:moveTo>
                      <a:pt x="39" y="11"/>
                    </a:moveTo>
                    <a:cubicBezTo>
                      <a:pt x="38" y="4"/>
                      <a:pt x="32" y="0"/>
                      <a:pt x="26" y="0"/>
                    </a:cubicBezTo>
                    <a:cubicBezTo>
                      <a:pt x="21" y="0"/>
                      <a:pt x="17" y="2"/>
                      <a:pt x="15" y="6"/>
                    </a:cubicBezTo>
                    <a:cubicBezTo>
                      <a:pt x="6" y="6"/>
                      <a:pt x="0" y="13"/>
                      <a:pt x="0" y="20"/>
                    </a:cubicBezTo>
                    <a:cubicBezTo>
                      <a:pt x="0" y="28"/>
                      <a:pt x="7" y="35"/>
                      <a:pt x="15" y="35"/>
                    </a:cubicBezTo>
                    <a:cubicBezTo>
                      <a:pt x="18" y="35"/>
                      <a:pt x="21" y="34"/>
                      <a:pt x="24" y="32"/>
                    </a:cubicBezTo>
                    <a:cubicBezTo>
                      <a:pt x="26" y="34"/>
                      <a:pt x="30" y="35"/>
                      <a:pt x="32" y="35"/>
                    </a:cubicBezTo>
                    <a:cubicBezTo>
                      <a:pt x="39" y="35"/>
                      <a:pt x="45" y="29"/>
                      <a:pt x="45" y="22"/>
                    </a:cubicBezTo>
                    <a:cubicBezTo>
                      <a:pt x="45" y="17"/>
                      <a:pt x="42" y="13"/>
                      <a:pt x="39" y="11"/>
                    </a:cubicBez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lnSpc>
                    <a:spcPct val="80000"/>
                  </a:lnSpc>
                  <a:spcBef>
                    <a:spcPts val="0"/>
                  </a:spcBef>
                  <a:spcAft>
                    <a:spcPts val="0"/>
                  </a:spcAft>
                  <a:buNone/>
                </a:pPr>
                <a:endParaRPr sz="1147">
                  <a:solidFill>
                    <a:schemeClr val="dk1"/>
                  </a:solidFill>
                  <a:latin typeface="Calibri"/>
                  <a:ea typeface="Calibri"/>
                  <a:cs typeface="Calibri"/>
                  <a:sym typeface="Calibri"/>
                </a:endParaRPr>
              </a:p>
            </p:txBody>
          </p:sp>
          <p:sp>
            <p:nvSpPr>
              <p:cNvPr id="45" name="Google Shape;45;p1"/>
              <p:cNvSpPr/>
              <p:nvPr/>
            </p:nvSpPr>
            <p:spPr>
              <a:xfrm>
                <a:off x="6543735" y="-1254688"/>
                <a:ext cx="236965" cy="262723"/>
              </a:xfrm>
              <a:custGeom>
                <a:avLst/>
                <a:gdLst/>
                <a:ahLst/>
                <a:cxnLst/>
                <a:rect l="l" t="t" r="r" b="b"/>
                <a:pathLst>
                  <a:path w="58" h="64" extrusionOk="0">
                    <a:moveTo>
                      <a:pt x="39" y="13"/>
                    </a:moveTo>
                    <a:cubicBezTo>
                      <a:pt x="39" y="6"/>
                      <a:pt x="33" y="0"/>
                      <a:pt x="26" y="0"/>
                    </a:cubicBezTo>
                    <a:cubicBezTo>
                      <a:pt x="19" y="0"/>
                      <a:pt x="13" y="6"/>
                      <a:pt x="13" y="14"/>
                    </a:cubicBezTo>
                    <a:cubicBezTo>
                      <a:pt x="6" y="16"/>
                      <a:pt x="0" y="23"/>
                      <a:pt x="0" y="32"/>
                    </a:cubicBezTo>
                    <a:cubicBezTo>
                      <a:pt x="0" y="40"/>
                      <a:pt x="6" y="47"/>
                      <a:pt x="13" y="50"/>
                    </a:cubicBezTo>
                    <a:cubicBezTo>
                      <a:pt x="13" y="58"/>
                      <a:pt x="19" y="64"/>
                      <a:pt x="26" y="64"/>
                    </a:cubicBezTo>
                    <a:cubicBezTo>
                      <a:pt x="33" y="64"/>
                      <a:pt x="39" y="58"/>
                      <a:pt x="39" y="51"/>
                    </a:cubicBezTo>
                    <a:cubicBezTo>
                      <a:pt x="49" y="51"/>
                      <a:pt x="58" y="42"/>
                      <a:pt x="58" y="32"/>
                    </a:cubicBezTo>
                    <a:cubicBezTo>
                      <a:pt x="58" y="21"/>
                      <a:pt x="49" y="13"/>
                      <a:pt x="39" y="13"/>
                    </a:cubicBez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46" name="Google Shape;46;p1"/>
              <p:cNvSpPr/>
              <p:nvPr/>
            </p:nvSpPr>
            <p:spPr>
              <a:xfrm rot="9822122">
                <a:off x="6638486" y="-1512582"/>
                <a:ext cx="185451" cy="142523"/>
              </a:xfrm>
              <a:custGeom>
                <a:avLst/>
                <a:gdLst/>
                <a:ahLst/>
                <a:cxnLst/>
                <a:rect l="l" t="t" r="r" b="b"/>
                <a:pathLst>
                  <a:path w="45" h="35" extrusionOk="0">
                    <a:moveTo>
                      <a:pt x="39" y="11"/>
                    </a:moveTo>
                    <a:cubicBezTo>
                      <a:pt x="38" y="4"/>
                      <a:pt x="32" y="0"/>
                      <a:pt x="26" y="0"/>
                    </a:cubicBezTo>
                    <a:cubicBezTo>
                      <a:pt x="21" y="0"/>
                      <a:pt x="17" y="2"/>
                      <a:pt x="15" y="6"/>
                    </a:cubicBezTo>
                    <a:cubicBezTo>
                      <a:pt x="6" y="6"/>
                      <a:pt x="0" y="13"/>
                      <a:pt x="0" y="20"/>
                    </a:cubicBezTo>
                    <a:cubicBezTo>
                      <a:pt x="0" y="28"/>
                      <a:pt x="7" y="35"/>
                      <a:pt x="15" y="35"/>
                    </a:cubicBezTo>
                    <a:cubicBezTo>
                      <a:pt x="18" y="35"/>
                      <a:pt x="21" y="34"/>
                      <a:pt x="24" y="32"/>
                    </a:cubicBezTo>
                    <a:cubicBezTo>
                      <a:pt x="26" y="34"/>
                      <a:pt x="30" y="35"/>
                      <a:pt x="32" y="35"/>
                    </a:cubicBezTo>
                    <a:cubicBezTo>
                      <a:pt x="39" y="35"/>
                      <a:pt x="45" y="29"/>
                      <a:pt x="45" y="22"/>
                    </a:cubicBezTo>
                    <a:cubicBezTo>
                      <a:pt x="45" y="17"/>
                      <a:pt x="42" y="13"/>
                      <a:pt x="39" y="11"/>
                    </a:cubicBez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lnSpc>
                    <a:spcPct val="80000"/>
                  </a:lnSpc>
                  <a:spcBef>
                    <a:spcPts val="0"/>
                  </a:spcBef>
                  <a:spcAft>
                    <a:spcPts val="0"/>
                  </a:spcAft>
                  <a:buNone/>
                </a:pPr>
                <a:endParaRPr sz="1147">
                  <a:solidFill>
                    <a:schemeClr val="dk1"/>
                  </a:solidFill>
                  <a:latin typeface="Calibri"/>
                  <a:ea typeface="Calibri"/>
                  <a:cs typeface="Calibri"/>
                  <a:sym typeface="Calibri"/>
                </a:endParaRPr>
              </a:p>
            </p:txBody>
          </p:sp>
        </p:grpSp>
        <p:grpSp>
          <p:nvGrpSpPr>
            <p:cNvPr id="47" name="Google Shape;47;p1"/>
            <p:cNvGrpSpPr/>
            <p:nvPr/>
          </p:nvGrpSpPr>
          <p:grpSpPr>
            <a:xfrm rot="2929433">
              <a:off x="8534601" y="4589152"/>
              <a:ext cx="583274" cy="419726"/>
              <a:chOff x="10339388" y="5557838"/>
              <a:chExt cx="798278" cy="574445"/>
            </a:xfrm>
          </p:grpSpPr>
          <p:sp>
            <p:nvSpPr>
              <p:cNvPr id="48" name="Google Shape;48;p1"/>
              <p:cNvSpPr/>
              <p:nvPr/>
            </p:nvSpPr>
            <p:spPr>
              <a:xfrm>
                <a:off x="10514014" y="5667376"/>
                <a:ext cx="623652" cy="464907"/>
              </a:xfrm>
              <a:custGeom>
                <a:avLst/>
                <a:gdLst/>
                <a:ahLst/>
                <a:cxnLst/>
                <a:rect l="l" t="t" r="r" b="b"/>
                <a:pathLst>
                  <a:path w="20355" h="17126" extrusionOk="0">
                    <a:moveTo>
                      <a:pt x="20355" y="16059"/>
                    </a:moveTo>
                    <a:cubicBezTo>
                      <a:pt x="20232" y="17170"/>
                      <a:pt x="18986" y="16570"/>
                      <a:pt x="18245" y="17126"/>
                    </a:cubicBezTo>
                    <a:lnTo>
                      <a:pt x="2963" y="5833"/>
                    </a:lnTo>
                    <a:cubicBezTo>
                      <a:pt x="25" y="3650"/>
                      <a:pt x="1399" y="4630"/>
                      <a:pt x="617" y="4028"/>
                    </a:cubicBezTo>
                    <a:lnTo>
                      <a:pt x="0" y="3472"/>
                    </a:lnTo>
                    <a:lnTo>
                      <a:pt x="2469" y="0"/>
                    </a:lnTo>
                    <a:lnTo>
                      <a:pt x="3086" y="556"/>
                    </a:lnTo>
                    <a:lnTo>
                      <a:pt x="5185" y="2500"/>
                    </a:lnTo>
                    <a:cubicBezTo>
                      <a:pt x="6790" y="4074"/>
                      <a:pt x="18750" y="14485"/>
                      <a:pt x="20355" y="16059"/>
                    </a:cubicBez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49" name="Google Shape;49;p1"/>
              <p:cNvSpPr/>
              <p:nvPr/>
            </p:nvSpPr>
            <p:spPr>
              <a:xfrm>
                <a:off x="10339388" y="5557838"/>
                <a:ext cx="265113" cy="219075"/>
              </a:xfrm>
              <a:custGeom>
                <a:avLst/>
                <a:gdLst/>
                <a:ahLst/>
                <a:cxnLst/>
                <a:rect l="l" t="t" r="r" b="b"/>
                <a:pathLst>
                  <a:path w="70" h="58" extrusionOk="0">
                    <a:moveTo>
                      <a:pt x="70" y="33"/>
                    </a:moveTo>
                    <a:cubicBezTo>
                      <a:pt x="70" y="33"/>
                      <a:pt x="66" y="29"/>
                      <a:pt x="66" y="29"/>
                    </a:cubicBezTo>
                    <a:cubicBezTo>
                      <a:pt x="67" y="16"/>
                      <a:pt x="57" y="6"/>
                      <a:pt x="48" y="3"/>
                    </a:cubicBezTo>
                    <a:cubicBezTo>
                      <a:pt x="35" y="0"/>
                      <a:pt x="17" y="13"/>
                      <a:pt x="2" y="0"/>
                    </a:cubicBezTo>
                    <a:cubicBezTo>
                      <a:pt x="0" y="11"/>
                      <a:pt x="7" y="41"/>
                      <a:pt x="19" y="50"/>
                    </a:cubicBezTo>
                    <a:cubicBezTo>
                      <a:pt x="28" y="57"/>
                      <a:pt x="38" y="58"/>
                      <a:pt x="46" y="54"/>
                    </a:cubicBezTo>
                    <a:cubicBezTo>
                      <a:pt x="51" y="58"/>
                      <a:pt x="51" y="58"/>
                      <a:pt x="51" y="58"/>
                    </a:cubicBezTo>
                    <a:cubicBezTo>
                      <a:pt x="70" y="33"/>
                      <a:pt x="70" y="33"/>
                      <a:pt x="70" y="33"/>
                    </a:cubicBez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50" name="Google Shape;50;p1"/>
              <p:cNvSpPr/>
              <p:nvPr/>
            </p:nvSpPr>
            <p:spPr>
              <a:xfrm>
                <a:off x="10533063" y="5681663"/>
                <a:ext cx="139700" cy="144463"/>
              </a:xfrm>
              <a:custGeom>
                <a:avLst/>
                <a:gdLst/>
                <a:ahLst/>
                <a:cxnLst/>
                <a:rect l="l" t="t" r="r" b="b"/>
                <a:pathLst>
                  <a:path w="88" h="91" extrusionOk="0">
                    <a:moveTo>
                      <a:pt x="88" y="34"/>
                    </a:moveTo>
                    <a:lnTo>
                      <a:pt x="45" y="91"/>
                    </a:lnTo>
                    <a:lnTo>
                      <a:pt x="0" y="60"/>
                    </a:lnTo>
                    <a:lnTo>
                      <a:pt x="47" y="0"/>
                    </a:lnTo>
                    <a:lnTo>
                      <a:pt x="88" y="34"/>
                    </a:ln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lnSpc>
                    <a:spcPct val="80000"/>
                  </a:lnSpc>
                  <a:spcBef>
                    <a:spcPts val="0"/>
                  </a:spcBef>
                  <a:spcAft>
                    <a:spcPts val="0"/>
                  </a:spcAft>
                  <a:buNone/>
                </a:pPr>
                <a:endParaRPr sz="1046">
                  <a:solidFill>
                    <a:schemeClr val="dk1"/>
                  </a:solidFill>
                  <a:latin typeface="Calibri"/>
                  <a:ea typeface="Calibri"/>
                  <a:cs typeface="Calibri"/>
                  <a:sym typeface="Calibri"/>
                </a:endParaRPr>
              </a:p>
            </p:txBody>
          </p:sp>
        </p:grpSp>
      </p:grpSp>
      <p:grpSp>
        <p:nvGrpSpPr>
          <p:cNvPr id="51" name="Google Shape;51;p1"/>
          <p:cNvGrpSpPr/>
          <p:nvPr/>
        </p:nvGrpSpPr>
        <p:grpSpPr>
          <a:xfrm rot="10800000">
            <a:off x="7800252" y="3716252"/>
            <a:ext cx="2132417" cy="1599313"/>
            <a:chOff x="7613650" y="1387475"/>
            <a:chExt cx="284163" cy="284163"/>
          </a:xfrm>
        </p:grpSpPr>
        <p:sp>
          <p:nvSpPr>
            <p:cNvPr id="52" name="Google Shape;52;p1"/>
            <p:cNvSpPr/>
            <p:nvPr/>
          </p:nvSpPr>
          <p:spPr>
            <a:xfrm>
              <a:off x="7613650" y="1471613"/>
              <a:ext cx="200025" cy="200025"/>
            </a:xfrm>
            <a:custGeom>
              <a:avLst/>
              <a:gdLst/>
              <a:ahLst/>
              <a:cxnLst/>
              <a:rect l="l" t="t" r="r" b="b"/>
              <a:pathLst>
                <a:path w="629" h="629" extrusionOk="0">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53" name="Google Shape;53;p1"/>
            <p:cNvSpPr/>
            <p:nvPr/>
          </p:nvSpPr>
          <p:spPr>
            <a:xfrm>
              <a:off x="7781925" y="1387475"/>
              <a:ext cx="115888" cy="117475"/>
            </a:xfrm>
            <a:custGeom>
              <a:avLst/>
              <a:gdLst/>
              <a:ahLst/>
              <a:cxnLst/>
              <a:rect l="l" t="t" r="r" b="b"/>
              <a:pathLst>
                <a:path w="362" h="369" extrusionOk="0">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grpSp>
      <p:grpSp>
        <p:nvGrpSpPr>
          <p:cNvPr id="54" name="Google Shape;54;p1"/>
          <p:cNvGrpSpPr/>
          <p:nvPr/>
        </p:nvGrpSpPr>
        <p:grpSpPr>
          <a:xfrm rot="1445148">
            <a:off x="8515647" y="966608"/>
            <a:ext cx="1605219" cy="1144138"/>
            <a:chOff x="5521167" y="4701610"/>
            <a:chExt cx="497353" cy="472658"/>
          </a:xfrm>
        </p:grpSpPr>
        <p:sp>
          <p:nvSpPr>
            <p:cNvPr id="55" name="Google Shape;55;p1"/>
            <p:cNvSpPr/>
            <p:nvPr/>
          </p:nvSpPr>
          <p:spPr>
            <a:xfrm>
              <a:off x="5521167" y="4701610"/>
              <a:ext cx="248677" cy="472658"/>
            </a:xfrm>
            <a:custGeom>
              <a:avLst/>
              <a:gdLst/>
              <a:ahLst/>
              <a:cxnLst/>
              <a:rect l="l" t="t" r="r" b="b"/>
              <a:pathLst>
                <a:path w="433" h="823" extrusionOk="0">
                  <a:moveTo>
                    <a:pt x="299" y="271"/>
                  </a:moveTo>
                  <a:lnTo>
                    <a:pt x="0" y="314"/>
                  </a:lnTo>
                  <a:lnTo>
                    <a:pt x="217" y="525"/>
                  </a:lnTo>
                  <a:lnTo>
                    <a:pt x="166" y="823"/>
                  </a:lnTo>
                  <a:lnTo>
                    <a:pt x="433" y="682"/>
                  </a:lnTo>
                  <a:lnTo>
                    <a:pt x="433" y="0"/>
                  </a:lnTo>
                  <a:lnTo>
                    <a:pt x="299" y="271"/>
                  </a:ln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56" name="Google Shape;56;p1"/>
            <p:cNvSpPr/>
            <p:nvPr/>
          </p:nvSpPr>
          <p:spPr>
            <a:xfrm>
              <a:off x="5769843" y="4701610"/>
              <a:ext cx="248677" cy="472658"/>
            </a:xfrm>
            <a:custGeom>
              <a:avLst/>
              <a:gdLst/>
              <a:ahLst/>
              <a:cxnLst/>
              <a:rect l="l" t="t" r="r" b="b"/>
              <a:pathLst>
                <a:path w="433" h="823" extrusionOk="0">
                  <a:moveTo>
                    <a:pt x="433" y="314"/>
                  </a:moveTo>
                  <a:lnTo>
                    <a:pt x="134" y="271"/>
                  </a:lnTo>
                  <a:lnTo>
                    <a:pt x="0" y="0"/>
                  </a:lnTo>
                  <a:lnTo>
                    <a:pt x="0" y="682"/>
                  </a:lnTo>
                  <a:lnTo>
                    <a:pt x="268" y="823"/>
                  </a:lnTo>
                  <a:lnTo>
                    <a:pt x="217" y="525"/>
                  </a:lnTo>
                  <a:lnTo>
                    <a:pt x="433" y="314"/>
                  </a:lnTo>
                  <a:close/>
                </a:path>
              </a:pathLst>
            </a:custGeom>
            <a:solidFill>
              <a:srgbClr val="5DD0FF">
                <a:alpha val="1098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52505592"/>
      </p:ext>
    </p:extLst>
  </p:cSld>
  <p:clrMap bg1="lt1" tx1="dk1" bg2="dk2" tx2="lt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6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4366782"/>
            <a:ext cx="11811000" cy="891019"/>
          </a:xfrm>
        </p:spPr>
        <p:txBody>
          <a:bodyPr>
            <a:noAutofit/>
          </a:bodyPr>
          <a:lstStyle/>
          <a:p>
            <a:r>
              <a:rPr lang="en-US" sz="3200" b="1" dirty="0">
                <a:latin typeface="+mn-lt"/>
              </a:rPr>
              <a:t>Special Committee on Kansas Emergency Management Act</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257801"/>
            <a:ext cx="8610600" cy="688099"/>
          </a:xfrm>
        </p:spPr>
        <p:txBody>
          <a:bodyPr>
            <a:noAutofit/>
          </a:bodyPr>
          <a:lstStyle/>
          <a:p>
            <a:r>
              <a:rPr lang="en-US" dirty="0"/>
              <a:t>Dr. Randy Watson, Kansas Commissioner of Education</a:t>
            </a:r>
          </a:p>
        </p:txBody>
      </p:sp>
    </p:spTree>
    <p:extLst>
      <p:ext uri="{BB962C8B-B14F-4D97-AF65-F5344CB8AC3E}">
        <p14:creationId xmlns:p14="http://schemas.microsoft.com/office/powerpoint/2010/main" val="469733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B3BEB5-FDC2-454D-9E31-32E7E3E7CCE2}"/>
              </a:ext>
            </a:extLst>
          </p:cNvPr>
          <p:cNvPicPr>
            <a:picLocks noChangeAspect="1"/>
          </p:cNvPicPr>
          <p:nvPr/>
        </p:nvPicPr>
        <p:blipFill>
          <a:blip r:embed="rId2"/>
          <a:stretch>
            <a:fillRect/>
          </a:stretch>
        </p:blipFill>
        <p:spPr>
          <a:xfrm>
            <a:off x="1647939" y="45147"/>
            <a:ext cx="8896121" cy="6129709"/>
          </a:xfrm>
          <a:prstGeom prst="rect">
            <a:avLst/>
          </a:prstGeom>
        </p:spPr>
      </p:pic>
    </p:spTree>
    <p:extLst>
      <p:ext uri="{BB962C8B-B14F-4D97-AF65-F5344CB8AC3E}">
        <p14:creationId xmlns:p14="http://schemas.microsoft.com/office/powerpoint/2010/main" val="2647954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825A27-F485-4955-A85C-11AF98BDFFA0}"/>
              </a:ext>
            </a:extLst>
          </p:cNvPr>
          <p:cNvPicPr>
            <a:picLocks noChangeAspect="1"/>
          </p:cNvPicPr>
          <p:nvPr/>
        </p:nvPicPr>
        <p:blipFill>
          <a:blip r:embed="rId2"/>
          <a:stretch>
            <a:fillRect/>
          </a:stretch>
        </p:blipFill>
        <p:spPr>
          <a:xfrm>
            <a:off x="1821455" y="130340"/>
            <a:ext cx="8549089" cy="6102019"/>
          </a:xfrm>
          <a:prstGeom prst="rect">
            <a:avLst/>
          </a:prstGeom>
        </p:spPr>
      </p:pic>
    </p:spTree>
    <p:extLst>
      <p:ext uri="{BB962C8B-B14F-4D97-AF65-F5344CB8AC3E}">
        <p14:creationId xmlns:p14="http://schemas.microsoft.com/office/powerpoint/2010/main" val="2478614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0EC849-8EF0-4C88-8B2A-1C912653CD71}"/>
              </a:ext>
            </a:extLst>
          </p:cNvPr>
          <p:cNvPicPr>
            <a:picLocks noChangeAspect="1"/>
          </p:cNvPicPr>
          <p:nvPr/>
        </p:nvPicPr>
        <p:blipFill>
          <a:blip r:embed="rId2"/>
          <a:stretch>
            <a:fillRect/>
          </a:stretch>
        </p:blipFill>
        <p:spPr>
          <a:xfrm>
            <a:off x="1145754" y="216570"/>
            <a:ext cx="9529591" cy="5839327"/>
          </a:xfrm>
          <a:prstGeom prst="rect">
            <a:avLst/>
          </a:prstGeom>
        </p:spPr>
      </p:pic>
    </p:spTree>
    <p:extLst>
      <p:ext uri="{BB962C8B-B14F-4D97-AF65-F5344CB8AC3E}">
        <p14:creationId xmlns:p14="http://schemas.microsoft.com/office/powerpoint/2010/main" val="1920018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85EB63-D264-413B-949A-4D1D3F52AF72}"/>
              </a:ext>
            </a:extLst>
          </p:cNvPr>
          <p:cNvPicPr>
            <a:picLocks noChangeAspect="1"/>
          </p:cNvPicPr>
          <p:nvPr/>
        </p:nvPicPr>
        <p:blipFill>
          <a:blip r:embed="rId2"/>
          <a:stretch>
            <a:fillRect/>
          </a:stretch>
        </p:blipFill>
        <p:spPr>
          <a:xfrm>
            <a:off x="1729900" y="288757"/>
            <a:ext cx="8647133" cy="3041483"/>
          </a:xfrm>
          <a:prstGeom prst="rect">
            <a:avLst/>
          </a:prstGeom>
        </p:spPr>
      </p:pic>
      <p:pic>
        <p:nvPicPr>
          <p:cNvPr id="3" name="Picture 2">
            <a:extLst>
              <a:ext uri="{FF2B5EF4-FFF2-40B4-BE49-F238E27FC236}">
                <a16:creationId xmlns:a16="http://schemas.microsoft.com/office/drawing/2014/main" id="{8CE0FD31-71F2-4384-9C34-8C94C6462D21}"/>
              </a:ext>
            </a:extLst>
          </p:cNvPr>
          <p:cNvPicPr>
            <a:picLocks noChangeAspect="1"/>
          </p:cNvPicPr>
          <p:nvPr/>
        </p:nvPicPr>
        <p:blipFill>
          <a:blip r:embed="rId3"/>
          <a:stretch>
            <a:fillRect/>
          </a:stretch>
        </p:blipFill>
        <p:spPr>
          <a:xfrm>
            <a:off x="1775866" y="3429000"/>
            <a:ext cx="8640269" cy="2609851"/>
          </a:xfrm>
          <a:prstGeom prst="rect">
            <a:avLst/>
          </a:prstGeom>
        </p:spPr>
      </p:pic>
    </p:spTree>
    <p:extLst>
      <p:ext uri="{BB962C8B-B14F-4D97-AF65-F5344CB8AC3E}">
        <p14:creationId xmlns:p14="http://schemas.microsoft.com/office/powerpoint/2010/main" val="1892141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85BEBB-CE5A-4EBB-88CC-C4119A9FDF04}"/>
              </a:ext>
            </a:extLst>
          </p:cNvPr>
          <p:cNvPicPr>
            <a:picLocks noChangeAspect="1"/>
          </p:cNvPicPr>
          <p:nvPr/>
        </p:nvPicPr>
        <p:blipFill>
          <a:blip r:embed="rId2"/>
          <a:stretch>
            <a:fillRect/>
          </a:stretch>
        </p:blipFill>
        <p:spPr>
          <a:xfrm>
            <a:off x="1095849" y="770021"/>
            <a:ext cx="9807363" cy="4652211"/>
          </a:xfrm>
          <a:prstGeom prst="rect">
            <a:avLst/>
          </a:prstGeom>
        </p:spPr>
      </p:pic>
    </p:spTree>
    <p:extLst>
      <p:ext uri="{BB962C8B-B14F-4D97-AF65-F5344CB8AC3E}">
        <p14:creationId xmlns:p14="http://schemas.microsoft.com/office/powerpoint/2010/main" val="3862051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EBDCEA-A992-4093-BE24-DF6EBD3CD14E}"/>
              </a:ext>
            </a:extLst>
          </p:cNvPr>
          <p:cNvSpPr>
            <a:spLocks noGrp="1"/>
          </p:cNvSpPr>
          <p:nvPr>
            <p:ph type="title" idx="4294967295"/>
          </p:nvPr>
        </p:nvSpPr>
        <p:spPr>
          <a:xfrm>
            <a:off x="0" y="365125"/>
            <a:ext cx="10515600" cy="1325563"/>
          </a:xfrm>
        </p:spPr>
        <p:txBody>
          <a:bodyPr/>
          <a:lstStyle/>
          <a:p>
            <a:pPr algn="ctr"/>
            <a:r>
              <a:rPr lang="en-US" dirty="0"/>
              <a:t>Measuring Student Learning</a:t>
            </a:r>
          </a:p>
        </p:txBody>
      </p:sp>
      <p:pic>
        <p:nvPicPr>
          <p:cNvPr id="4" name="Picture 3">
            <a:extLst>
              <a:ext uri="{FF2B5EF4-FFF2-40B4-BE49-F238E27FC236}">
                <a16:creationId xmlns:a16="http://schemas.microsoft.com/office/drawing/2014/main" id="{DFF7FC6F-D3FE-4433-BB8A-F5DD932CF744}"/>
              </a:ext>
            </a:extLst>
          </p:cNvPr>
          <p:cNvPicPr>
            <a:picLocks noChangeAspect="1"/>
          </p:cNvPicPr>
          <p:nvPr/>
        </p:nvPicPr>
        <p:blipFill>
          <a:blip r:embed="rId2"/>
          <a:stretch>
            <a:fillRect/>
          </a:stretch>
        </p:blipFill>
        <p:spPr>
          <a:xfrm>
            <a:off x="736735" y="1359007"/>
            <a:ext cx="10904308" cy="4551013"/>
          </a:xfrm>
          <a:prstGeom prst="rect">
            <a:avLst/>
          </a:prstGeom>
        </p:spPr>
      </p:pic>
    </p:spTree>
    <p:extLst>
      <p:ext uri="{BB962C8B-B14F-4D97-AF65-F5344CB8AC3E}">
        <p14:creationId xmlns:p14="http://schemas.microsoft.com/office/powerpoint/2010/main" val="1739738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A66197-6C2C-A04C-BEA6-D798E2F71337}"/>
              </a:ext>
            </a:extLst>
          </p:cNvPr>
          <p:cNvPicPr>
            <a:picLocks noChangeAspect="1"/>
          </p:cNvPicPr>
          <p:nvPr/>
        </p:nvPicPr>
        <p:blipFill>
          <a:blip r:embed="rId2"/>
          <a:stretch>
            <a:fillRect/>
          </a:stretch>
        </p:blipFill>
        <p:spPr>
          <a:xfrm>
            <a:off x="1185231" y="0"/>
            <a:ext cx="9821537" cy="6053769"/>
          </a:xfrm>
          <a:prstGeom prst="rect">
            <a:avLst/>
          </a:prstGeom>
        </p:spPr>
      </p:pic>
    </p:spTree>
    <p:extLst>
      <p:ext uri="{BB962C8B-B14F-4D97-AF65-F5344CB8AC3E}">
        <p14:creationId xmlns:p14="http://schemas.microsoft.com/office/powerpoint/2010/main" val="689165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0F717DE-1FF0-4ABE-B4F9-285E82292F34}"/>
              </a:ext>
            </a:extLst>
          </p:cNvPr>
          <p:cNvGraphicFramePr/>
          <p:nvPr/>
        </p:nvGraphicFramePr>
        <p:xfrm>
          <a:off x="182979" y="0"/>
          <a:ext cx="11826043" cy="6712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72C7ECEF-C01A-4816-BA93-FE1FB7A8AC81}"/>
              </a:ext>
            </a:extLst>
          </p:cNvPr>
          <p:cNvSpPr/>
          <p:nvPr/>
        </p:nvSpPr>
        <p:spPr>
          <a:xfrm>
            <a:off x="995835" y="3352369"/>
            <a:ext cx="3748580" cy="676480"/>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800" dirty="0">
              <a:solidFill>
                <a:prstClr val="white"/>
              </a:solidFill>
              <a:highlight>
                <a:srgbClr val="00FF00"/>
              </a:highlight>
              <a:latin typeface="Open Sans Light"/>
            </a:endParaRPr>
          </a:p>
        </p:txBody>
      </p:sp>
      <p:sp>
        <p:nvSpPr>
          <p:cNvPr id="4" name="Rectangle 3">
            <a:extLst>
              <a:ext uri="{FF2B5EF4-FFF2-40B4-BE49-F238E27FC236}">
                <a16:creationId xmlns:a16="http://schemas.microsoft.com/office/drawing/2014/main" id="{4D9A007B-23F7-4801-85E8-E72098AF57FE}"/>
              </a:ext>
            </a:extLst>
          </p:cNvPr>
          <p:cNvSpPr/>
          <p:nvPr/>
        </p:nvSpPr>
        <p:spPr>
          <a:xfrm>
            <a:off x="7268311" y="3352369"/>
            <a:ext cx="4036631" cy="676480"/>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800" dirty="0">
              <a:solidFill>
                <a:prstClr val="white"/>
              </a:solidFill>
              <a:highlight>
                <a:srgbClr val="00FF00"/>
              </a:highlight>
              <a:latin typeface="Open Sans Light"/>
            </a:endParaRPr>
          </a:p>
        </p:txBody>
      </p:sp>
      <p:sp>
        <p:nvSpPr>
          <p:cNvPr id="5" name="TextBox 4">
            <a:extLst>
              <a:ext uri="{FF2B5EF4-FFF2-40B4-BE49-F238E27FC236}">
                <a16:creationId xmlns:a16="http://schemas.microsoft.com/office/drawing/2014/main" id="{32FDD702-0850-484F-BDA5-8EFEE5E9BC53}"/>
              </a:ext>
            </a:extLst>
          </p:cNvPr>
          <p:cNvSpPr txBox="1"/>
          <p:nvPr/>
        </p:nvSpPr>
        <p:spPr>
          <a:xfrm>
            <a:off x="1044443" y="3429000"/>
            <a:ext cx="3651364" cy="523220"/>
          </a:xfrm>
          <a:prstGeom prst="rect">
            <a:avLst/>
          </a:prstGeom>
          <a:noFill/>
        </p:spPr>
        <p:txBody>
          <a:bodyPr wrap="square" rtlCol="0">
            <a:spAutoFit/>
          </a:bodyPr>
          <a:lstStyle/>
          <a:p>
            <a:pPr algn="ctr" defTabSz="609585"/>
            <a:r>
              <a:rPr lang="en-US" sz="2800" b="1" dirty="0">
                <a:solidFill>
                  <a:prstClr val="white"/>
                </a:solidFill>
                <a:latin typeface="Open Sans Light"/>
              </a:rPr>
              <a:t>Brad Neuenswander</a:t>
            </a:r>
          </a:p>
        </p:txBody>
      </p:sp>
      <p:sp>
        <p:nvSpPr>
          <p:cNvPr id="6" name="TextBox 5">
            <a:extLst>
              <a:ext uri="{FF2B5EF4-FFF2-40B4-BE49-F238E27FC236}">
                <a16:creationId xmlns:a16="http://schemas.microsoft.com/office/drawing/2014/main" id="{0260DE4A-C8EB-4C00-966E-8AA9C2D469E8}"/>
              </a:ext>
            </a:extLst>
          </p:cNvPr>
          <p:cNvSpPr txBox="1"/>
          <p:nvPr/>
        </p:nvSpPr>
        <p:spPr>
          <a:xfrm>
            <a:off x="7431068" y="3429001"/>
            <a:ext cx="3711115" cy="523220"/>
          </a:xfrm>
          <a:prstGeom prst="rect">
            <a:avLst/>
          </a:prstGeom>
          <a:noFill/>
        </p:spPr>
        <p:txBody>
          <a:bodyPr wrap="square" rtlCol="0">
            <a:spAutoFit/>
          </a:bodyPr>
          <a:lstStyle/>
          <a:p>
            <a:pPr algn="ctr" defTabSz="609585"/>
            <a:r>
              <a:rPr lang="en-US" sz="2800" b="1" dirty="0">
                <a:solidFill>
                  <a:prstClr val="white"/>
                </a:solidFill>
                <a:latin typeface="Open Sans Light"/>
              </a:rPr>
              <a:t>Craig Neuenswander</a:t>
            </a:r>
          </a:p>
        </p:txBody>
      </p:sp>
    </p:spTree>
    <p:extLst>
      <p:ext uri="{BB962C8B-B14F-4D97-AF65-F5344CB8AC3E}">
        <p14:creationId xmlns:p14="http://schemas.microsoft.com/office/powerpoint/2010/main" val="3940524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F616-DFD4-4FBF-B0BC-10D03AAFBAA6}"/>
              </a:ext>
            </a:extLst>
          </p:cNvPr>
          <p:cNvSpPr>
            <a:spLocks noGrp="1"/>
          </p:cNvSpPr>
          <p:nvPr>
            <p:ph type="title"/>
          </p:nvPr>
        </p:nvSpPr>
        <p:spPr>
          <a:xfrm>
            <a:off x="838200" y="169681"/>
            <a:ext cx="10515600" cy="1325563"/>
          </a:xfrm>
        </p:spPr>
        <p:txBody>
          <a:bodyPr>
            <a:normAutofit/>
          </a:bodyPr>
          <a:lstStyle/>
          <a:p>
            <a:pPr algn="ctr"/>
            <a:r>
              <a:rPr lang="en-US" sz="5333" dirty="0"/>
              <a:t>Operations Committee Teams</a:t>
            </a:r>
          </a:p>
        </p:txBody>
      </p:sp>
      <p:sp>
        <p:nvSpPr>
          <p:cNvPr id="3" name="Content Placeholder 2">
            <a:extLst>
              <a:ext uri="{FF2B5EF4-FFF2-40B4-BE49-F238E27FC236}">
                <a16:creationId xmlns:a16="http://schemas.microsoft.com/office/drawing/2014/main" id="{63A6F7DD-7DB3-4876-8711-8D63823D7C90}"/>
              </a:ext>
            </a:extLst>
          </p:cNvPr>
          <p:cNvSpPr>
            <a:spLocks noGrp="1"/>
          </p:cNvSpPr>
          <p:nvPr>
            <p:ph idx="1"/>
          </p:nvPr>
        </p:nvSpPr>
        <p:spPr>
          <a:xfrm>
            <a:off x="838199" y="1371931"/>
            <a:ext cx="10572023" cy="4532891"/>
          </a:xfrm>
        </p:spPr>
        <p:txBody>
          <a:bodyPr>
            <a:normAutofit lnSpcReduction="10000"/>
          </a:bodyPr>
          <a:lstStyle/>
          <a:p>
            <a:pPr>
              <a:lnSpc>
                <a:spcPct val="150000"/>
              </a:lnSpc>
              <a:buClr>
                <a:schemeClr val="accent1"/>
              </a:buClr>
              <a:buSzPct val="125000"/>
            </a:pPr>
            <a:r>
              <a:rPr lang="en-US" sz="2400" b="1" dirty="0"/>
              <a:t>Common Spaces: </a:t>
            </a:r>
            <a:r>
              <a:rPr lang="en-US" sz="2400" dirty="0"/>
              <a:t>Eric Punswick, Blue Valley USD 229, Chief HRO</a:t>
            </a:r>
          </a:p>
          <a:p>
            <a:pPr>
              <a:lnSpc>
                <a:spcPct val="150000"/>
              </a:lnSpc>
              <a:buClr>
                <a:schemeClr val="accent1"/>
              </a:buClr>
              <a:buSzPct val="125000"/>
            </a:pPr>
            <a:r>
              <a:rPr lang="en-US" sz="2400" b="1" dirty="0"/>
              <a:t>Transitions: </a:t>
            </a:r>
            <a:r>
              <a:rPr lang="en-US" sz="2400" dirty="0"/>
              <a:t>Craig Correll, Coffeyville USD 445, Superintendent</a:t>
            </a:r>
          </a:p>
          <a:p>
            <a:pPr>
              <a:lnSpc>
                <a:spcPct val="150000"/>
              </a:lnSpc>
              <a:buClr>
                <a:schemeClr val="accent1"/>
              </a:buClr>
              <a:buSzPct val="125000"/>
            </a:pPr>
            <a:r>
              <a:rPr lang="en-US" sz="2400" b="1" dirty="0"/>
              <a:t>Classroom Spaces: </a:t>
            </a:r>
            <a:r>
              <a:rPr lang="en-US" sz="2400" dirty="0"/>
              <a:t>Linn Exline, Salina USD 305, Superintendent</a:t>
            </a:r>
          </a:p>
          <a:p>
            <a:pPr>
              <a:lnSpc>
                <a:spcPct val="150000"/>
              </a:lnSpc>
              <a:buClr>
                <a:schemeClr val="accent1"/>
              </a:buClr>
              <a:buSzPct val="125000"/>
            </a:pPr>
            <a:r>
              <a:rPr lang="en-US" sz="2400" b="1" dirty="0"/>
              <a:t>Facilities: </a:t>
            </a:r>
            <a:r>
              <a:rPr lang="en-US" sz="2400" dirty="0"/>
              <a:t>Bruce Kracl, Gardner-Edgerton USD 231, Operations Director</a:t>
            </a:r>
          </a:p>
          <a:p>
            <a:pPr>
              <a:lnSpc>
                <a:spcPct val="150000"/>
              </a:lnSpc>
              <a:buClr>
                <a:schemeClr val="accent1"/>
              </a:buClr>
              <a:buSzPct val="125000"/>
            </a:pPr>
            <a:r>
              <a:rPr lang="en-US" sz="2400" b="1" dirty="0"/>
              <a:t>Transportation: </a:t>
            </a:r>
            <a:r>
              <a:rPr lang="en-US" sz="2400" dirty="0"/>
              <a:t>Dan Brungardt, Bonner Springs USD 204, Superintendent</a:t>
            </a:r>
          </a:p>
          <a:p>
            <a:pPr>
              <a:lnSpc>
                <a:spcPct val="150000"/>
              </a:lnSpc>
              <a:buClr>
                <a:schemeClr val="accent1"/>
              </a:buClr>
              <a:buSzPct val="125000"/>
            </a:pPr>
            <a:r>
              <a:rPr lang="en-US" sz="2400" b="1" dirty="0"/>
              <a:t>Food Service: </a:t>
            </a:r>
            <a:r>
              <a:rPr lang="en-US" sz="2400" dirty="0"/>
              <a:t>Jessica Younker, Hays USD 489, Director Nutrition Services</a:t>
            </a:r>
          </a:p>
          <a:p>
            <a:pPr>
              <a:lnSpc>
                <a:spcPct val="150000"/>
              </a:lnSpc>
              <a:buClr>
                <a:schemeClr val="accent1"/>
              </a:buClr>
              <a:buSzPct val="125000"/>
            </a:pPr>
            <a:r>
              <a:rPr lang="en-US" sz="2400" b="1" dirty="0"/>
              <a:t>Extra &amp; Co-Curricular: </a:t>
            </a:r>
            <a:r>
              <a:rPr lang="en-US" sz="2400" dirty="0"/>
              <a:t>Shelby Rebeck, Shawnee Mission, Nurse-Dir. Health</a:t>
            </a:r>
          </a:p>
          <a:p>
            <a:endParaRPr lang="en-US" dirty="0"/>
          </a:p>
        </p:txBody>
      </p:sp>
    </p:spTree>
    <p:extLst>
      <p:ext uri="{BB962C8B-B14F-4D97-AF65-F5344CB8AC3E}">
        <p14:creationId xmlns:p14="http://schemas.microsoft.com/office/powerpoint/2010/main" val="3044712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74;p17">
            <a:extLst>
              <a:ext uri="{FF2B5EF4-FFF2-40B4-BE49-F238E27FC236}">
                <a16:creationId xmlns:a16="http://schemas.microsoft.com/office/drawing/2014/main" id="{8049FEAC-4CDB-5642-84F5-368C33F7BBD8}"/>
              </a:ext>
            </a:extLst>
          </p:cNvPr>
          <p:cNvSpPr txBox="1">
            <a:spLocks noGrp="1"/>
          </p:cNvSpPr>
          <p:nvPr>
            <p:ph type="title"/>
          </p:nvPr>
        </p:nvSpPr>
        <p:spPr>
          <a:xfrm>
            <a:off x="2028668" y="184311"/>
            <a:ext cx="7886700" cy="718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Learning Environments</a:t>
            </a:r>
            <a:endParaRPr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Google Shape;275;p17">
            <a:extLst>
              <a:ext uri="{FF2B5EF4-FFF2-40B4-BE49-F238E27FC236}">
                <a16:creationId xmlns:a16="http://schemas.microsoft.com/office/drawing/2014/main" id="{00F23668-A3CE-AA40-B44B-94004B160C10}"/>
              </a:ext>
            </a:extLst>
          </p:cNvPr>
          <p:cNvSpPr txBox="1">
            <a:spLocks/>
          </p:cNvSpPr>
          <p:nvPr/>
        </p:nvSpPr>
        <p:spPr>
          <a:xfrm>
            <a:off x="1434559" y="974836"/>
            <a:ext cx="9322881" cy="815100"/>
          </a:xfrm>
          <a:prstGeom prst="rect">
            <a:avLst/>
          </a:prstGeom>
        </p:spPr>
        <p:txBody>
          <a:bodyPr spcFirstLastPara="1" vert="horz" wrap="square" lIns="91425" tIns="45700" rIns="91425" bIns="45700" rtlCol="0" anchor="t" anchorCtr="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750"/>
              </a:spcBef>
              <a:buFont typeface="Arial" panose="020B0604020202020204" pitchFamily="34" charset="0"/>
              <a:buNone/>
            </a:pPr>
            <a:r>
              <a:rPr lang="en-US" sz="2400" dirty="0">
                <a:solidFill>
                  <a:schemeClr val="tx2"/>
                </a:solidFill>
              </a:rPr>
              <a:t>Understanding the need to be flexible during the 2020-21 school year, three different </a:t>
            </a:r>
            <a:r>
              <a:rPr lang="en-US" sz="2400" dirty="0"/>
              <a:t>learning environments were defined.</a:t>
            </a:r>
          </a:p>
        </p:txBody>
      </p:sp>
      <p:sp>
        <p:nvSpPr>
          <p:cNvPr id="10" name="Google Shape;276;p17">
            <a:extLst>
              <a:ext uri="{FF2B5EF4-FFF2-40B4-BE49-F238E27FC236}">
                <a16:creationId xmlns:a16="http://schemas.microsoft.com/office/drawing/2014/main" id="{D57199B8-227C-6B4A-85BC-9028B356A6B5}"/>
              </a:ext>
            </a:extLst>
          </p:cNvPr>
          <p:cNvSpPr txBox="1"/>
          <p:nvPr/>
        </p:nvSpPr>
        <p:spPr>
          <a:xfrm>
            <a:off x="1481865" y="2035444"/>
            <a:ext cx="2758698" cy="412771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a:solidFill>
                  <a:schemeClr val="tx2"/>
                </a:solidFill>
                <a:ea typeface="Calibri"/>
                <a:cs typeface="Calibri"/>
                <a:sym typeface="Calibri"/>
              </a:rPr>
              <a:t>On-Site</a:t>
            </a:r>
            <a:endParaRPr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Used when community restrictions for COVID-19 are low.</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Schools can operate at 100% capacity with precautions.</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Social distancing should be practiced where feasible.</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Group sizes and spectator events will meet local guidelines</a:t>
            </a:r>
            <a:r>
              <a:rPr lang="en-US" sz="1600" dirty="0">
                <a:solidFill>
                  <a:schemeClr val="tx2"/>
                </a:solidFill>
                <a:latin typeface="Calibri"/>
                <a:ea typeface="Calibri"/>
                <a:cs typeface="Calibri"/>
                <a:sym typeface="Calibri"/>
              </a:rPr>
              <a:t>.</a:t>
            </a:r>
            <a:endParaRPr sz="1600" dirty="0">
              <a:solidFill>
                <a:schemeClr val="tx2"/>
              </a:solidFill>
              <a:latin typeface="Calibri"/>
              <a:ea typeface="Calibri"/>
              <a:cs typeface="Calibri"/>
              <a:sym typeface="Calibri"/>
            </a:endParaRPr>
          </a:p>
        </p:txBody>
      </p:sp>
      <p:sp>
        <p:nvSpPr>
          <p:cNvPr id="11" name="Google Shape;277;p17">
            <a:extLst>
              <a:ext uri="{FF2B5EF4-FFF2-40B4-BE49-F238E27FC236}">
                <a16:creationId xmlns:a16="http://schemas.microsoft.com/office/drawing/2014/main" id="{E37D807E-382B-C340-8345-BEE8E287F6E1}"/>
              </a:ext>
            </a:extLst>
          </p:cNvPr>
          <p:cNvSpPr txBox="1"/>
          <p:nvPr/>
        </p:nvSpPr>
        <p:spPr>
          <a:xfrm>
            <a:off x="4490158" y="2035444"/>
            <a:ext cx="2963720" cy="412771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a:solidFill>
                  <a:schemeClr val="tx2"/>
                </a:solidFill>
                <a:ea typeface="Calibri"/>
                <a:cs typeface="Calibri"/>
                <a:sym typeface="Calibri"/>
              </a:rPr>
              <a:t>Hybrid</a:t>
            </a:r>
            <a:endParaRPr sz="20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Used when community restrictions for COVID-19 are moderate.</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Schools will operate at reduced capacity (50%) with students alternating between on-site and remote learning.</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Social distancing should be enforced.</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Group sizes will meet local guidelines (15)</a:t>
            </a:r>
            <a:endParaRPr sz="1600" dirty="0">
              <a:solidFill>
                <a:schemeClr val="tx2"/>
              </a:solidFill>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dirty="0">
                <a:solidFill>
                  <a:schemeClr val="tx2"/>
                </a:solidFill>
                <a:ea typeface="Calibri"/>
                <a:cs typeface="Calibri"/>
                <a:sym typeface="Calibri"/>
              </a:rPr>
              <a:t>Spectator events not allowed.</a:t>
            </a:r>
            <a:endParaRPr sz="1600" dirty="0">
              <a:solidFill>
                <a:schemeClr val="tx2"/>
              </a:solidFill>
              <a:ea typeface="Calibri"/>
              <a:cs typeface="Calibri"/>
              <a:sym typeface="Calibri"/>
            </a:endParaRPr>
          </a:p>
        </p:txBody>
      </p:sp>
      <p:sp>
        <p:nvSpPr>
          <p:cNvPr id="12" name="Google Shape;278;p17">
            <a:extLst>
              <a:ext uri="{FF2B5EF4-FFF2-40B4-BE49-F238E27FC236}">
                <a16:creationId xmlns:a16="http://schemas.microsoft.com/office/drawing/2014/main" id="{F1798E2D-7680-024B-B42F-5EA410D8DB09}"/>
              </a:ext>
            </a:extLst>
          </p:cNvPr>
          <p:cNvSpPr txBox="1"/>
          <p:nvPr/>
        </p:nvSpPr>
        <p:spPr>
          <a:xfrm>
            <a:off x="7710253" y="2035443"/>
            <a:ext cx="2758697" cy="412771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a:solidFill>
                  <a:schemeClr val="tx2"/>
                </a:solidFill>
                <a:ea typeface="Calibri"/>
                <a:cs typeface="Calibri"/>
                <a:sym typeface="Calibri"/>
              </a:rPr>
              <a:t>Remote</a:t>
            </a:r>
            <a:endParaRPr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Used when community restrictions for COVID-19 are high.</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School capacity restricted to essential staff and activities.</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Social distancing should be strictly enforced.</a:t>
            </a:r>
            <a:endParaRPr sz="1600" dirty="0">
              <a:solidFill>
                <a:schemeClr val="tx2"/>
              </a:solidFill>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dirty="0">
                <a:solidFill>
                  <a:schemeClr val="tx2"/>
                </a:solidFill>
                <a:ea typeface="Calibri"/>
                <a:cs typeface="Calibri"/>
                <a:sym typeface="Calibri"/>
              </a:rPr>
              <a:t>Group sizes will meet local guidelines (10 or fewer).</a:t>
            </a:r>
            <a:endParaRPr sz="1600" dirty="0">
              <a:solidFill>
                <a:schemeClr val="tx2"/>
              </a:solidFill>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dirty="0">
                <a:solidFill>
                  <a:schemeClr val="tx2"/>
                </a:solidFill>
                <a:ea typeface="Calibri"/>
                <a:cs typeface="Calibri"/>
                <a:sym typeface="Calibri"/>
              </a:rPr>
              <a:t>Spectator events not allowed</a:t>
            </a:r>
            <a:r>
              <a:rPr lang="en-US" sz="1600" dirty="0">
                <a:solidFill>
                  <a:schemeClr val="tx2"/>
                </a:solidFill>
                <a:latin typeface="Calibri"/>
                <a:ea typeface="Calibri"/>
                <a:cs typeface="Calibri"/>
                <a:sym typeface="Calibri"/>
              </a:rPr>
              <a:t>.</a:t>
            </a:r>
            <a:endParaRPr sz="1600" dirty="0">
              <a:solidFill>
                <a:schemeClr val="tx2"/>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1383251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p:tgtEl>
                                          <p:spTgt spid="10"/>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p:tgtEl>
                                          <p:spTgt spid="11"/>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1000"/>
                                        <p:tgtEl>
                                          <p:spTgt spid="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BA67E-B11A-164E-BA6C-DD373CE82E7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52003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DB64F3-1642-F147-853B-8F9FF6A52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943600"/>
          </a:xfrm>
          <a:prstGeom prst="rect">
            <a:avLst/>
          </a:prstGeom>
        </p:spPr>
      </p:pic>
    </p:spTree>
    <p:extLst>
      <p:ext uri="{BB962C8B-B14F-4D97-AF65-F5344CB8AC3E}">
        <p14:creationId xmlns:p14="http://schemas.microsoft.com/office/powerpoint/2010/main" val="2225526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0BC02427-0799-EE45-894F-ADFC6645D807}"/>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370823" y="2057400"/>
            <a:ext cx="9450353" cy="1066801"/>
          </a:xfrm>
        </p:spPr>
      </p:pic>
      <p:sp>
        <p:nvSpPr>
          <p:cNvPr id="16" name="Title 15">
            <a:extLst>
              <a:ext uri="{FF2B5EF4-FFF2-40B4-BE49-F238E27FC236}">
                <a16:creationId xmlns:a16="http://schemas.microsoft.com/office/drawing/2014/main" id="{CD058B33-7C73-DB4A-B838-AAB2AEF7D1C7}"/>
              </a:ext>
            </a:extLst>
          </p:cNvPr>
          <p:cNvSpPr>
            <a:spLocks noGrp="1"/>
          </p:cNvSpPr>
          <p:nvPr>
            <p:ph type="title"/>
          </p:nvPr>
        </p:nvSpPr>
        <p:spPr>
          <a:xfrm>
            <a:off x="533400" y="603250"/>
            <a:ext cx="10515600" cy="1149351"/>
          </a:xfrm>
        </p:spPr>
        <p:txBody>
          <a:bodyPr>
            <a:noAutofit/>
          </a:bodyPr>
          <a:lstStyle/>
          <a:p>
            <a:pPr algn="ctr"/>
            <a:r>
              <a:rPr lang="en-US" sz="3800" b="1" dirty="0">
                <a:solidFill>
                  <a:schemeClr val="tx2"/>
                </a:solidFill>
                <a:latin typeface="+mn-lt"/>
              </a:rPr>
              <a:t>Partners who contribute to Navigating Change</a:t>
            </a:r>
          </a:p>
        </p:txBody>
      </p:sp>
      <p:pic>
        <p:nvPicPr>
          <p:cNvPr id="5" name="Picture 4">
            <a:extLst>
              <a:ext uri="{FF2B5EF4-FFF2-40B4-BE49-F238E27FC236}">
                <a16:creationId xmlns:a16="http://schemas.microsoft.com/office/drawing/2014/main" id="{02E02252-C391-E44C-9E41-CBC509003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9924" y="3429000"/>
            <a:ext cx="3272152" cy="2215168"/>
          </a:xfrm>
          <a:prstGeom prst="rect">
            <a:avLst/>
          </a:prstGeom>
        </p:spPr>
      </p:pic>
    </p:spTree>
    <p:extLst>
      <p:ext uri="{BB962C8B-B14F-4D97-AF65-F5344CB8AC3E}">
        <p14:creationId xmlns:p14="http://schemas.microsoft.com/office/powerpoint/2010/main" val="2705952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p:nvPr/>
        </p:nvSpPr>
        <p:spPr>
          <a:xfrm>
            <a:off x="6473440" y="2031174"/>
            <a:ext cx="1057500" cy="4286786"/>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pic>
        <p:nvPicPr>
          <p:cNvPr id="56" name="Google Shape;56;p13"/>
          <p:cNvPicPr preferRelativeResize="0"/>
          <p:nvPr/>
        </p:nvPicPr>
        <p:blipFill>
          <a:blip r:embed="rId3">
            <a:alphaModFix/>
          </a:blip>
          <a:stretch>
            <a:fillRect/>
          </a:stretch>
        </p:blipFill>
        <p:spPr>
          <a:xfrm>
            <a:off x="7066512" y="1971911"/>
            <a:ext cx="405195" cy="409275"/>
          </a:xfrm>
          <a:prstGeom prst="rect">
            <a:avLst/>
          </a:prstGeom>
          <a:noFill/>
          <a:ln>
            <a:noFill/>
          </a:ln>
        </p:spPr>
      </p:pic>
      <p:sp>
        <p:nvSpPr>
          <p:cNvPr id="66" name="Google Shape;66;p13"/>
          <p:cNvSpPr/>
          <p:nvPr/>
        </p:nvSpPr>
        <p:spPr>
          <a:xfrm>
            <a:off x="7537334" y="2031174"/>
            <a:ext cx="1088550" cy="4307936"/>
          </a:xfrm>
          <a:prstGeom prst="rect">
            <a:avLst/>
          </a:prstGeom>
          <a:solidFill>
            <a:srgbClr val="F4CCCC"/>
          </a:solidFill>
          <a:ln w="9525" cap="flat" cmpd="sng">
            <a:solidFill>
              <a:srgbClr val="990000"/>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pic>
        <p:nvPicPr>
          <p:cNvPr id="67" name="Google Shape;67;p13"/>
          <p:cNvPicPr preferRelativeResize="0"/>
          <p:nvPr/>
        </p:nvPicPr>
        <p:blipFill>
          <a:blip r:embed="rId3">
            <a:alphaModFix/>
          </a:blip>
          <a:stretch>
            <a:fillRect/>
          </a:stretch>
        </p:blipFill>
        <p:spPr>
          <a:xfrm>
            <a:off x="7778852" y="1917526"/>
            <a:ext cx="593372" cy="599306"/>
          </a:xfrm>
          <a:prstGeom prst="rect">
            <a:avLst/>
          </a:prstGeom>
          <a:noFill/>
          <a:ln>
            <a:noFill/>
          </a:ln>
        </p:spPr>
      </p:pic>
      <p:sp>
        <p:nvSpPr>
          <p:cNvPr id="68" name="Google Shape;68;p13"/>
          <p:cNvSpPr txBox="1"/>
          <p:nvPr/>
        </p:nvSpPr>
        <p:spPr>
          <a:xfrm>
            <a:off x="7531209" y="2309250"/>
            <a:ext cx="1088550" cy="332100"/>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12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Remote Only</a:t>
            </a:r>
            <a:endParaRPr sz="12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69" name="Google Shape;69;p13"/>
          <p:cNvSpPr txBox="1"/>
          <p:nvPr/>
        </p:nvSpPr>
        <p:spPr>
          <a:xfrm>
            <a:off x="6983871" y="2315112"/>
            <a:ext cx="593325" cy="222975"/>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9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Remote Only</a:t>
            </a:r>
            <a:endParaRPr sz="9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pic>
        <p:nvPicPr>
          <p:cNvPr id="70" name="Google Shape;70;p13"/>
          <p:cNvPicPr preferRelativeResize="0"/>
          <p:nvPr/>
        </p:nvPicPr>
        <p:blipFill>
          <a:blip r:embed="rId4">
            <a:alphaModFix/>
          </a:blip>
          <a:stretch>
            <a:fillRect/>
          </a:stretch>
        </p:blipFill>
        <p:spPr>
          <a:xfrm>
            <a:off x="6597884" y="2038938"/>
            <a:ext cx="309075" cy="312142"/>
          </a:xfrm>
          <a:prstGeom prst="rect">
            <a:avLst/>
          </a:prstGeom>
          <a:noFill/>
          <a:ln>
            <a:noFill/>
          </a:ln>
        </p:spPr>
      </p:pic>
      <p:sp>
        <p:nvSpPr>
          <p:cNvPr id="71" name="Google Shape;71;p13"/>
          <p:cNvSpPr txBox="1"/>
          <p:nvPr/>
        </p:nvSpPr>
        <p:spPr>
          <a:xfrm>
            <a:off x="6481916" y="2395712"/>
            <a:ext cx="554549" cy="258237"/>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US" sz="67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On-Site**/</a:t>
            </a:r>
          </a:p>
          <a:p>
            <a:pPr algn="ctr" defTabSz="685800">
              <a:buClr>
                <a:srgbClr val="000000"/>
              </a:buClr>
            </a:pPr>
            <a:r>
              <a:rPr lang="en-US" sz="67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Hybrid</a:t>
            </a:r>
          </a:p>
          <a:p>
            <a:pPr algn="ctr" defTabSz="685800">
              <a:buClr>
                <a:srgbClr val="000000"/>
              </a:buClr>
            </a:pPr>
            <a:endParaRPr lang="en-US" sz="10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76" name="Google Shape;76;p13"/>
          <p:cNvSpPr/>
          <p:nvPr/>
        </p:nvSpPr>
        <p:spPr>
          <a:xfrm>
            <a:off x="3575309" y="2034856"/>
            <a:ext cx="705150" cy="556709"/>
          </a:xfrm>
          <a:prstGeom prst="rect">
            <a:avLst/>
          </a:prstGeom>
          <a:solidFill>
            <a:schemeClr val="accent5">
              <a:lumMod val="20000"/>
              <a:lumOff val="80000"/>
            </a:schemeClr>
          </a:solid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0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Learning</a:t>
            </a:r>
            <a:endParaRPr sz="10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77" name="Google Shape;77;p13"/>
          <p:cNvSpPr/>
          <p:nvPr/>
        </p:nvSpPr>
        <p:spPr>
          <a:xfrm>
            <a:off x="5380146" y="2034340"/>
            <a:ext cx="1088550" cy="4315901"/>
          </a:xfrm>
          <a:prstGeom prst="rect">
            <a:avLst/>
          </a:prstGeom>
          <a:solidFill>
            <a:srgbClr val="FFF2CC"/>
          </a:solidFill>
          <a:ln w="9525" cap="flat" cmpd="sng">
            <a:solidFill>
              <a:srgbClr val="BF9000"/>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78" name="Google Shape;78;p13"/>
          <p:cNvSpPr/>
          <p:nvPr/>
        </p:nvSpPr>
        <p:spPr>
          <a:xfrm>
            <a:off x="4286710" y="2034340"/>
            <a:ext cx="1088550" cy="4304770"/>
          </a:xfrm>
          <a:prstGeom prst="rect">
            <a:avLst/>
          </a:prstGeom>
          <a:solidFill>
            <a:srgbClr val="D9EAD3"/>
          </a:solidFill>
          <a:ln w="9525" cap="flat" cmpd="sng">
            <a:solidFill>
              <a:srgbClr val="38761D"/>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79" name="Google Shape;79;p13"/>
          <p:cNvSpPr/>
          <p:nvPr/>
        </p:nvSpPr>
        <p:spPr>
          <a:xfrm>
            <a:off x="6998906" y="2075087"/>
            <a:ext cx="8100" cy="79875"/>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80" name="Google Shape;80;p13"/>
          <p:cNvSpPr/>
          <p:nvPr/>
        </p:nvSpPr>
        <p:spPr>
          <a:xfrm>
            <a:off x="6998906" y="2222174"/>
            <a:ext cx="8100" cy="79875"/>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81" name="Google Shape;81;p13"/>
          <p:cNvSpPr/>
          <p:nvPr/>
        </p:nvSpPr>
        <p:spPr>
          <a:xfrm>
            <a:off x="6998900" y="2369275"/>
            <a:ext cx="8100" cy="79875"/>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82" name="Google Shape;82;p13"/>
          <p:cNvSpPr/>
          <p:nvPr/>
        </p:nvSpPr>
        <p:spPr>
          <a:xfrm>
            <a:off x="6998906" y="2504737"/>
            <a:ext cx="8100" cy="79875"/>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83" name="Google Shape;83;p13"/>
          <p:cNvSpPr/>
          <p:nvPr/>
        </p:nvSpPr>
        <p:spPr>
          <a:xfrm>
            <a:off x="3575309" y="2598356"/>
            <a:ext cx="696159" cy="1174363"/>
          </a:xfrm>
          <a:prstGeom prst="rect">
            <a:avLst/>
          </a:prstGeom>
          <a:solidFill>
            <a:schemeClr val="accent5">
              <a:lumMod val="20000"/>
              <a:lumOff val="80000"/>
            </a:schemeClr>
          </a:solid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0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School Activities</a:t>
            </a:r>
            <a:endParaRPr sz="10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84" name="Google Shape;84;p13"/>
          <p:cNvSpPr txBox="1"/>
          <p:nvPr/>
        </p:nvSpPr>
        <p:spPr>
          <a:xfrm>
            <a:off x="6470824" y="2619071"/>
            <a:ext cx="1057500" cy="1123293"/>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15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Remote Only</a:t>
            </a:r>
            <a:endParaRPr sz="15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85" name="Google Shape;85;p13"/>
          <p:cNvSpPr txBox="1"/>
          <p:nvPr/>
        </p:nvSpPr>
        <p:spPr>
          <a:xfrm>
            <a:off x="7531259" y="2609675"/>
            <a:ext cx="1088550" cy="1143913"/>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US" sz="15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Remote Only</a:t>
            </a:r>
          </a:p>
        </p:txBody>
      </p:sp>
      <p:sp>
        <p:nvSpPr>
          <p:cNvPr id="99" name="Google Shape;99;p13"/>
          <p:cNvSpPr/>
          <p:nvPr/>
        </p:nvSpPr>
        <p:spPr>
          <a:xfrm rot="10800000" flipH="1">
            <a:off x="4295639" y="4561828"/>
            <a:ext cx="4343625" cy="17550"/>
          </a:xfrm>
          <a:prstGeom prst="rect">
            <a:avLst/>
          </a:prstGeom>
          <a:solidFill>
            <a:srgbClr val="002060"/>
          </a:solidFill>
          <a:ln w="9525" cap="flat" cmpd="sng">
            <a:solidFill>
              <a:srgbClr val="674EA7"/>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100" name="Google Shape;100;p13"/>
          <p:cNvSpPr txBox="1"/>
          <p:nvPr/>
        </p:nvSpPr>
        <p:spPr>
          <a:xfrm>
            <a:off x="7558131" y="4574440"/>
            <a:ext cx="1088550" cy="735536"/>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15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None Allowed</a:t>
            </a:r>
            <a:endParaRPr sz="15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02" name="Google Shape;102;p13"/>
          <p:cNvSpPr/>
          <p:nvPr/>
        </p:nvSpPr>
        <p:spPr>
          <a:xfrm>
            <a:off x="3568496" y="4571255"/>
            <a:ext cx="705150" cy="755570"/>
          </a:xfrm>
          <a:prstGeom prst="rect">
            <a:avLst/>
          </a:prstGeom>
          <a:solidFill>
            <a:schemeClr val="accent5">
              <a:lumMod val="20000"/>
              <a:lumOff val="80000"/>
            </a:schemeClr>
          </a:solid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0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Visitor Access</a:t>
            </a:r>
            <a:endParaRPr sz="10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105" name="Google Shape;105;p13"/>
          <p:cNvSpPr txBox="1"/>
          <p:nvPr/>
        </p:nvSpPr>
        <p:spPr>
          <a:xfrm>
            <a:off x="6454901" y="4574158"/>
            <a:ext cx="1162575" cy="735818"/>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7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Extremely limited: by appointment; </a:t>
            </a:r>
            <a:r>
              <a:rPr lang="en"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masks and social distancing required; building access requirements must be met</a:t>
            </a:r>
            <a:endParaRPr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13" name="Google Shape;113;p13"/>
          <p:cNvSpPr/>
          <p:nvPr/>
        </p:nvSpPr>
        <p:spPr>
          <a:xfrm>
            <a:off x="3568496" y="5336504"/>
            <a:ext cx="705150" cy="1002606"/>
          </a:xfrm>
          <a:prstGeom prst="rect">
            <a:avLst/>
          </a:prstGeom>
          <a:solidFill>
            <a:schemeClr val="accent5">
              <a:lumMod val="20000"/>
              <a:lumOff val="80000"/>
            </a:schemeClr>
          </a:solid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788"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Playgrounds</a:t>
            </a:r>
            <a:endParaRPr sz="788"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115" name="Google Shape;115;p13"/>
          <p:cNvSpPr txBox="1"/>
          <p:nvPr/>
        </p:nvSpPr>
        <p:spPr>
          <a:xfrm>
            <a:off x="7535684" y="5320632"/>
            <a:ext cx="1088550" cy="1018478"/>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13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Closed</a:t>
            </a:r>
            <a:endParaRPr sz="157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16" name="Google Shape;116;p13"/>
          <p:cNvSpPr txBox="1"/>
          <p:nvPr/>
        </p:nvSpPr>
        <p:spPr>
          <a:xfrm>
            <a:off x="6481026" y="5355424"/>
            <a:ext cx="1057500" cy="951405"/>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7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Open: </a:t>
            </a:r>
            <a:r>
              <a:rPr lang="en"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Capacity to allow for 6’ social distancing; masks required if less than 6’ social distance maintained; total group numbers limited per guidelines</a:t>
            </a:r>
            <a:endParaRPr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17" name="Google Shape;117;p13"/>
          <p:cNvSpPr/>
          <p:nvPr/>
        </p:nvSpPr>
        <p:spPr>
          <a:xfrm>
            <a:off x="3568496" y="3778377"/>
            <a:ext cx="705150" cy="796063"/>
          </a:xfrm>
          <a:prstGeom prst="rect">
            <a:avLst/>
          </a:prstGeom>
          <a:solidFill>
            <a:schemeClr val="accent5">
              <a:lumMod val="20000"/>
              <a:lumOff val="80000"/>
            </a:schemeClr>
          </a:solid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90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Spectators - audience</a:t>
            </a:r>
            <a:endParaRPr sz="90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120" name="Google Shape;120;p13"/>
          <p:cNvSpPr txBox="1"/>
          <p:nvPr/>
        </p:nvSpPr>
        <p:spPr>
          <a:xfrm>
            <a:off x="7524446" y="3771889"/>
            <a:ext cx="1088550" cy="786908"/>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15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Remote Only</a:t>
            </a:r>
            <a:endParaRPr sz="15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21" name="Google Shape;121;p13"/>
          <p:cNvSpPr txBox="1"/>
          <p:nvPr/>
        </p:nvSpPr>
        <p:spPr>
          <a:xfrm>
            <a:off x="6467452" y="3771890"/>
            <a:ext cx="1088550" cy="756502"/>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15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Remote Only</a:t>
            </a:r>
            <a:endParaRPr sz="15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25" name="Google Shape;125;p13"/>
          <p:cNvSpPr txBox="1"/>
          <p:nvPr/>
        </p:nvSpPr>
        <p:spPr>
          <a:xfrm>
            <a:off x="5370296" y="3770840"/>
            <a:ext cx="1097325" cy="778407"/>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675"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Allowed: </a:t>
            </a:r>
            <a:r>
              <a:rPr lang="en" sz="67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Distancing by household groups; masked if indoors. 6’ social distancing required; total group numbers limited per guidelines</a:t>
            </a:r>
            <a:endParaRPr sz="67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26" name="Google Shape;126;p13"/>
          <p:cNvSpPr txBox="1"/>
          <p:nvPr/>
        </p:nvSpPr>
        <p:spPr>
          <a:xfrm>
            <a:off x="5391865" y="5365876"/>
            <a:ext cx="1097325" cy="944678"/>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825"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Open</a:t>
            </a:r>
            <a:r>
              <a:rPr lang="en" sz="82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 Capacity to allow for 6’ social distancing; total group numbers limited per guidelines</a:t>
            </a:r>
            <a:endParaRPr sz="82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28" name="Google Shape;128;p13"/>
          <p:cNvSpPr txBox="1"/>
          <p:nvPr/>
        </p:nvSpPr>
        <p:spPr>
          <a:xfrm>
            <a:off x="5391865" y="4587506"/>
            <a:ext cx="1097325" cy="710352"/>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7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Limited: by appointment</a:t>
            </a:r>
            <a:r>
              <a:rPr lang="en"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 masks and social distancing required; building access requirements must be met</a:t>
            </a:r>
            <a:endParaRPr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32" name="Google Shape;132;p13"/>
          <p:cNvSpPr/>
          <p:nvPr/>
        </p:nvSpPr>
        <p:spPr>
          <a:xfrm>
            <a:off x="5909187" y="2011584"/>
            <a:ext cx="8100" cy="79875"/>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133" name="Google Shape;133;p13"/>
          <p:cNvSpPr/>
          <p:nvPr/>
        </p:nvSpPr>
        <p:spPr>
          <a:xfrm>
            <a:off x="5909194" y="2136615"/>
            <a:ext cx="8100" cy="79875"/>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134" name="Google Shape;134;p13"/>
          <p:cNvSpPr/>
          <p:nvPr/>
        </p:nvSpPr>
        <p:spPr>
          <a:xfrm>
            <a:off x="5912269" y="2261640"/>
            <a:ext cx="8100" cy="79875"/>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135" name="Google Shape;135;p13"/>
          <p:cNvSpPr/>
          <p:nvPr/>
        </p:nvSpPr>
        <p:spPr>
          <a:xfrm>
            <a:off x="5912269" y="2386665"/>
            <a:ext cx="8100" cy="79875"/>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136" name="Google Shape;136;p13"/>
          <p:cNvSpPr/>
          <p:nvPr/>
        </p:nvSpPr>
        <p:spPr>
          <a:xfrm>
            <a:off x="5912269" y="2511690"/>
            <a:ext cx="8100" cy="79875"/>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138" name="Google Shape;138;p13"/>
          <p:cNvSpPr/>
          <p:nvPr/>
        </p:nvSpPr>
        <p:spPr>
          <a:xfrm rot="10800000" flipH="1">
            <a:off x="4271468" y="3762832"/>
            <a:ext cx="4343625" cy="22950"/>
          </a:xfrm>
          <a:prstGeom prst="rect">
            <a:avLst/>
          </a:prstGeom>
          <a:solidFill>
            <a:srgbClr val="002060"/>
          </a:solidFill>
          <a:ln w="9525" cap="flat" cmpd="sng">
            <a:solidFill>
              <a:srgbClr val="674EA7"/>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pic>
        <p:nvPicPr>
          <p:cNvPr id="139" name="Google Shape;139;p13"/>
          <p:cNvPicPr preferRelativeResize="0"/>
          <p:nvPr/>
        </p:nvPicPr>
        <p:blipFill>
          <a:blip r:embed="rId4">
            <a:alphaModFix/>
          </a:blip>
          <a:stretch>
            <a:fillRect/>
          </a:stretch>
        </p:blipFill>
        <p:spPr>
          <a:xfrm>
            <a:off x="5941546" y="2044816"/>
            <a:ext cx="251300" cy="253800"/>
          </a:xfrm>
          <a:prstGeom prst="rect">
            <a:avLst/>
          </a:prstGeom>
          <a:noFill/>
          <a:ln>
            <a:noFill/>
          </a:ln>
        </p:spPr>
      </p:pic>
      <p:pic>
        <p:nvPicPr>
          <p:cNvPr id="140" name="Google Shape;140;p13"/>
          <p:cNvPicPr preferRelativeResize="0"/>
          <p:nvPr/>
        </p:nvPicPr>
        <p:blipFill>
          <a:blip r:embed="rId3">
            <a:alphaModFix/>
          </a:blip>
          <a:stretch>
            <a:fillRect/>
          </a:stretch>
        </p:blipFill>
        <p:spPr>
          <a:xfrm>
            <a:off x="6189771" y="2147018"/>
            <a:ext cx="288244" cy="291150"/>
          </a:xfrm>
          <a:prstGeom prst="rect">
            <a:avLst/>
          </a:prstGeom>
          <a:noFill/>
          <a:ln>
            <a:noFill/>
          </a:ln>
        </p:spPr>
      </p:pic>
      <p:sp>
        <p:nvSpPr>
          <p:cNvPr id="141" name="Google Shape;141;p13"/>
          <p:cNvSpPr txBox="1"/>
          <p:nvPr/>
        </p:nvSpPr>
        <p:spPr>
          <a:xfrm>
            <a:off x="6100596" y="2057731"/>
            <a:ext cx="69750" cy="104625"/>
          </a:xfrm>
          <a:prstGeom prst="rect">
            <a:avLst/>
          </a:prstGeom>
          <a:noFill/>
          <a:ln>
            <a:noFill/>
          </a:ln>
        </p:spPr>
        <p:txBody>
          <a:bodyPr spcFirstLastPara="1" wrap="square" lIns="68569" tIns="68569" rIns="68569" bIns="68569" anchor="t" anchorCtr="0">
            <a:noAutofit/>
          </a:bodyPr>
          <a:lstStyle/>
          <a:p>
            <a:pPr defTabSz="685800">
              <a:buClr>
                <a:srgbClr val="000000"/>
              </a:buClr>
            </a:pPr>
            <a:r>
              <a:rPr lang="en" sz="1050" kern="0" dirty="0">
                <a:solidFill>
                  <a:srgbClr val="999999"/>
                </a:solidFill>
                <a:latin typeface="Arial"/>
                <a:cs typeface="Arial"/>
                <a:sym typeface="Arial"/>
              </a:rPr>
              <a:t>+</a:t>
            </a:r>
            <a:endParaRPr sz="1050" kern="0" dirty="0">
              <a:solidFill>
                <a:srgbClr val="999999"/>
              </a:solidFill>
              <a:latin typeface="Arial"/>
              <a:cs typeface="Arial"/>
              <a:sym typeface="Arial"/>
            </a:endParaRPr>
          </a:p>
        </p:txBody>
      </p:sp>
      <p:sp>
        <p:nvSpPr>
          <p:cNvPr id="142" name="Google Shape;142;p13"/>
          <p:cNvSpPr txBox="1"/>
          <p:nvPr/>
        </p:nvSpPr>
        <p:spPr>
          <a:xfrm>
            <a:off x="5917296" y="2337528"/>
            <a:ext cx="565875" cy="222975"/>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10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Hybrid</a:t>
            </a:r>
            <a:endParaRPr sz="10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pic>
        <p:nvPicPr>
          <p:cNvPr id="143" name="Google Shape;143;p13"/>
          <p:cNvPicPr preferRelativeResize="0"/>
          <p:nvPr/>
        </p:nvPicPr>
        <p:blipFill>
          <a:blip r:embed="rId4">
            <a:alphaModFix/>
          </a:blip>
          <a:stretch>
            <a:fillRect/>
          </a:stretch>
        </p:blipFill>
        <p:spPr>
          <a:xfrm>
            <a:off x="5496698" y="2024703"/>
            <a:ext cx="309075" cy="312142"/>
          </a:xfrm>
          <a:prstGeom prst="rect">
            <a:avLst/>
          </a:prstGeom>
          <a:noFill/>
          <a:ln>
            <a:noFill/>
          </a:ln>
        </p:spPr>
      </p:pic>
      <p:sp>
        <p:nvSpPr>
          <p:cNvPr id="144" name="Google Shape;144;p13"/>
          <p:cNvSpPr txBox="1"/>
          <p:nvPr/>
        </p:nvSpPr>
        <p:spPr>
          <a:xfrm>
            <a:off x="5364771" y="2284475"/>
            <a:ext cx="555750" cy="332100"/>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67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On-Site**/</a:t>
            </a:r>
          </a:p>
          <a:p>
            <a:pPr algn="ctr" defTabSz="685800">
              <a:buClr>
                <a:srgbClr val="000000"/>
              </a:buClr>
            </a:pPr>
            <a:r>
              <a:rPr lang="en" sz="67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Hybrid</a:t>
            </a:r>
            <a:endParaRPr sz="67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45" name="Google Shape;145;p13"/>
          <p:cNvSpPr/>
          <p:nvPr/>
        </p:nvSpPr>
        <p:spPr>
          <a:xfrm>
            <a:off x="6998963" y="2007970"/>
            <a:ext cx="8100" cy="11475"/>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146" name="Google Shape;146;p13"/>
          <p:cNvSpPr txBox="1"/>
          <p:nvPr/>
        </p:nvSpPr>
        <p:spPr>
          <a:xfrm>
            <a:off x="5363167" y="2603844"/>
            <a:ext cx="1097325" cy="1174533"/>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675"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No all school activities</a:t>
            </a:r>
            <a:r>
              <a:rPr lang="en" sz="67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 Small group activities limited; masks and social distancing required; stable groups with limited group numbers. </a:t>
            </a:r>
            <a:r>
              <a:rPr lang="en" sz="675"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No high risk activities. </a:t>
            </a:r>
            <a:r>
              <a:rPr lang="en" sz="67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No group travel. Conditioning/ practice may continue with modifications</a:t>
            </a:r>
            <a:endParaRPr sz="675"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47" name="Google Shape;147;p13"/>
          <p:cNvSpPr/>
          <p:nvPr/>
        </p:nvSpPr>
        <p:spPr>
          <a:xfrm>
            <a:off x="4291390" y="2583031"/>
            <a:ext cx="4343625" cy="24300"/>
          </a:xfrm>
          <a:prstGeom prst="rect">
            <a:avLst/>
          </a:prstGeom>
          <a:solidFill>
            <a:srgbClr val="002060"/>
          </a:solidFill>
          <a:ln w="9525" cap="flat" cmpd="sng">
            <a:solidFill>
              <a:srgbClr val="674EA7"/>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149" name="Google Shape;149;p13"/>
          <p:cNvSpPr txBox="1"/>
          <p:nvPr/>
        </p:nvSpPr>
        <p:spPr>
          <a:xfrm>
            <a:off x="4291596" y="5346455"/>
            <a:ext cx="1097325" cy="815408"/>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US"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On-Site following </a:t>
            </a:r>
            <a:r>
              <a:rPr lang="en-US" sz="7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Navigating Change </a:t>
            </a:r>
            <a:r>
              <a:rPr lang="en-US"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guidelines. Facilities should limit capacity to allow for 6’ social distancing.</a:t>
            </a:r>
          </a:p>
        </p:txBody>
      </p:sp>
      <p:sp>
        <p:nvSpPr>
          <p:cNvPr id="151" name="Google Shape;151;p13"/>
          <p:cNvSpPr txBox="1"/>
          <p:nvPr/>
        </p:nvSpPr>
        <p:spPr>
          <a:xfrm>
            <a:off x="4244653" y="4568618"/>
            <a:ext cx="1097325" cy="732143"/>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US"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On-Site following </a:t>
            </a:r>
            <a:r>
              <a:rPr lang="en-US" sz="7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Navigating Change </a:t>
            </a:r>
            <a:r>
              <a:rPr lang="en-US"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guidelines. Facilities should limit capacity to allow for 6’ social distancing.</a:t>
            </a:r>
          </a:p>
        </p:txBody>
      </p:sp>
      <p:sp>
        <p:nvSpPr>
          <p:cNvPr id="152" name="Google Shape;152;p13"/>
          <p:cNvSpPr txBox="1"/>
          <p:nvPr/>
        </p:nvSpPr>
        <p:spPr>
          <a:xfrm>
            <a:off x="4289243" y="3758486"/>
            <a:ext cx="1097325" cy="856952"/>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US"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On-Site following </a:t>
            </a:r>
            <a:r>
              <a:rPr lang="en-US" sz="7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Navigating Change </a:t>
            </a:r>
            <a:r>
              <a:rPr lang="en-US"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guidelines. Facilities should limit capacity to allow for 6’ social distancing. </a:t>
            </a:r>
          </a:p>
        </p:txBody>
      </p:sp>
      <p:sp>
        <p:nvSpPr>
          <p:cNvPr id="157" name="Google Shape;157;p13"/>
          <p:cNvSpPr txBox="1"/>
          <p:nvPr/>
        </p:nvSpPr>
        <p:spPr>
          <a:xfrm>
            <a:off x="4291596" y="2612393"/>
            <a:ext cx="1088550" cy="1154348"/>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On-Site following </a:t>
            </a:r>
            <a:r>
              <a:rPr lang="en" sz="7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Navigating Change </a:t>
            </a:r>
            <a:r>
              <a:rPr lang="en"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guidelines. Facilities should limit capacity to allow for 6’ social distancing.</a:t>
            </a:r>
            <a:endParaRPr sz="7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pic>
        <p:nvPicPr>
          <p:cNvPr id="158" name="Google Shape;158;p13"/>
          <p:cNvPicPr preferRelativeResize="0"/>
          <p:nvPr/>
        </p:nvPicPr>
        <p:blipFill>
          <a:blip r:embed="rId4">
            <a:alphaModFix/>
          </a:blip>
          <a:stretch>
            <a:fillRect/>
          </a:stretch>
        </p:blipFill>
        <p:spPr>
          <a:xfrm>
            <a:off x="4649520" y="2024703"/>
            <a:ext cx="362930" cy="366525"/>
          </a:xfrm>
          <a:prstGeom prst="rect">
            <a:avLst/>
          </a:prstGeom>
          <a:noFill/>
          <a:ln>
            <a:noFill/>
          </a:ln>
        </p:spPr>
      </p:pic>
      <p:sp>
        <p:nvSpPr>
          <p:cNvPr id="159" name="Google Shape;159;p13"/>
          <p:cNvSpPr txBox="1"/>
          <p:nvPr/>
        </p:nvSpPr>
        <p:spPr>
          <a:xfrm>
            <a:off x="4289072" y="2296669"/>
            <a:ext cx="1088550" cy="332100"/>
          </a:xfrm>
          <a:prstGeom prst="rect">
            <a:avLst/>
          </a:prstGeom>
          <a:noFill/>
          <a:ln>
            <a:noFill/>
          </a:ln>
        </p:spPr>
        <p:txBody>
          <a:bodyPr spcFirstLastPara="1" wrap="square" lIns="68569" tIns="68569" rIns="68569" bIns="68569" anchor="ctr" anchorCtr="0">
            <a:noAutofit/>
          </a:bodyPr>
          <a:lstStyle/>
          <a:p>
            <a:pPr algn="ctr" defTabSz="685800">
              <a:buClr>
                <a:srgbClr val="000000"/>
              </a:buClr>
            </a:pPr>
            <a:r>
              <a:rPr lang="en" sz="12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On-Site</a:t>
            </a:r>
            <a:endParaRPr sz="12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pic>
        <p:nvPicPr>
          <p:cNvPr id="160" name="Google Shape;160;p13"/>
          <p:cNvPicPr preferRelativeResize="0"/>
          <p:nvPr/>
        </p:nvPicPr>
        <p:blipFill>
          <a:blip r:embed="rId5">
            <a:alphaModFix/>
          </a:blip>
          <a:stretch>
            <a:fillRect/>
          </a:stretch>
        </p:blipFill>
        <p:spPr>
          <a:xfrm>
            <a:off x="3671698" y="6457410"/>
            <a:ext cx="389025" cy="261398"/>
          </a:xfrm>
          <a:prstGeom prst="rect">
            <a:avLst/>
          </a:prstGeom>
          <a:noFill/>
          <a:ln>
            <a:noFill/>
          </a:ln>
        </p:spPr>
      </p:pic>
      <p:sp>
        <p:nvSpPr>
          <p:cNvPr id="161" name="Google Shape;161;p13"/>
          <p:cNvSpPr txBox="1"/>
          <p:nvPr/>
        </p:nvSpPr>
        <p:spPr>
          <a:xfrm>
            <a:off x="3980772" y="6497183"/>
            <a:ext cx="500280" cy="192375"/>
          </a:xfrm>
          <a:prstGeom prst="rect">
            <a:avLst/>
          </a:prstGeom>
          <a:noFill/>
          <a:ln>
            <a:noFill/>
          </a:ln>
        </p:spPr>
        <p:txBody>
          <a:bodyPr spcFirstLastPara="1" wrap="square" lIns="68569" tIns="68569" rIns="68569" bIns="68569" anchor="ctr" anchorCtr="0">
            <a:noAutofit/>
          </a:bodyPr>
          <a:lstStyle/>
          <a:p>
            <a:pPr defTabSz="685800">
              <a:buClr>
                <a:srgbClr val="000000"/>
              </a:buClr>
            </a:pPr>
            <a:r>
              <a:rPr lang="en" sz="90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NOTE</a:t>
            </a:r>
            <a:r>
              <a:rPr lang="en" sz="900" b="1" kern="0" dirty="0">
                <a:solidFill>
                  <a:srgbClr val="000000"/>
                </a:solidFill>
                <a:latin typeface="Bebas Neue"/>
                <a:ea typeface="Bebas Neue"/>
                <a:cs typeface="Bebas Neue"/>
                <a:sym typeface="Bebas Neue"/>
              </a:rPr>
              <a:t>: </a:t>
            </a:r>
            <a:endParaRPr sz="900" b="1" kern="0" dirty="0">
              <a:solidFill>
                <a:srgbClr val="000000"/>
              </a:solidFill>
              <a:latin typeface="Dosis"/>
              <a:ea typeface="Dosis"/>
              <a:cs typeface="Dosis"/>
              <a:sym typeface="Dosis"/>
            </a:endParaRPr>
          </a:p>
        </p:txBody>
      </p:sp>
      <p:sp>
        <p:nvSpPr>
          <p:cNvPr id="162" name="Google Shape;162;p13"/>
          <p:cNvSpPr txBox="1"/>
          <p:nvPr/>
        </p:nvSpPr>
        <p:spPr>
          <a:xfrm>
            <a:off x="4291597" y="6434447"/>
            <a:ext cx="4424627" cy="221625"/>
          </a:xfrm>
          <a:prstGeom prst="rect">
            <a:avLst/>
          </a:prstGeom>
          <a:noFill/>
          <a:ln>
            <a:noFill/>
          </a:ln>
        </p:spPr>
        <p:txBody>
          <a:bodyPr spcFirstLastPara="1" wrap="square" lIns="68569" tIns="68569" rIns="68569" bIns="68569" anchor="t" anchorCtr="0">
            <a:noAutofit/>
          </a:bodyPr>
          <a:lstStyle/>
          <a:p>
            <a:pPr marL="76200" marR="76200" defTabSz="685800">
              <a:lnSpc>
                <a:spcPct val="97500"/>
              </a:lnSpc>
              <a:buClr>
                <a:srgbClr val="000000"/>
              </a:buClr>
            </a:pPr>
            <a:r>
              <a:rPr lang="en" sz="10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rPr>
              <a:t>The following recommendations are subject to change by actions of federal, state, county, or local authorities.</a:t>
            </a:r>
            <a:endParaRPr sz="105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Dosis"/>
            </a:endParaRPr>
          </a:p>
          <a:p>
            <a:pPr marL="76200" marR="76200" defTabSz="685800">
              <a:lnSpc>
                <a:spcPct val="97500"/>
              </a:lnSpc>
              <a:buClr>
                <a:srgbClr val="000000"/>
              </a:buClr>
            </a:pPr>
            <a:endParaRPr sz="750" kern="0" dirty="0">
              <a:solidFill>
                <a:srgbClr val="000000"/>
              </a:solidFill>
              <a:highlight>
                <a:srgbClr val="F8F8F8"/>
              </a:highlight>
              <a:latin typeface="Roboto"/>
              <a:ea typeface="Roboto"/>
              <a:cs typeface="Roboto"/>
              <a:sym typeface="Roboto"/>
            </a:endParaRPr>
          </a:p>
        </p:txBody>
      </p:sp>
      <p:sp>
        <p:nvSpPr>
          <p:cNvPr id="163" name="Google Shape;103;p13">
            <a:extLst>
              <a:ext uri="{FF2B5EF4-FFF2-40B4-BE49-F238E27FC236}">
                <a16:creationId xmlns:a16="http://schemas.microsoft.com/office/drawing/2014/main" id="{1034869F-E5EC-1745-AD21-E43220146ADD}"/>
              </a:ext>
            </a:extLst>
          </p:cNvPr>
          <p:cNvSpPr/>
          <p:nvPr/>
        </p:nvSpPr>
        <p:spPr>
          <a:xfrm rot="10800000" flipH="1">
            <a:off x="4264214" y="6317960"/>
            <a:ext cx="4343625" cy="21150"/>
          </a:xfrm>
          <a:prstGeom prst="rect">
            <a:avLst/>
          </a:prstGeom>
          <a:solidFill>
            <a:srgbClr val="002060"/>
          </a:solidFill>
          <a:ln w="9525" cap="flat" cmpd="sng">
            <a:solidFill>
              <a:srgbClr val="674EA7"/>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164" name="Google Shape;103;p13">
            <a:extLst>
              <a:ext uri="{FF2B5EF4-FFF2-40B4-BE49-F238E27FC236}">
                <a16:creationId xmlns:a16="http://schemas.microsoft.com/office/drawing/2014/main" id="{1A2FD8A2-1264-A14E-81D5-597BE9047BF1}"/>
              </a:ext>
            </a:extLst>
          </p:cNvPr>
          <p:cNvSpPr/>
          <p:nvPr/>
        </p:nvSpPr>
        <p:spPr>
          <a:xfrm rot="10800000" flipH="1">
            <a:off x="4286825" y="5308613"/>
            <a:ext cx="4343625" cy="21150"/>
          </a:xfrm>
          <a:prstGeom prst="rect">
            <a:avLst/>
          </a:prstGeom>
          <a:solidFill>
            <a:srgbClr val="002060"/>
          </a:solidFill>
          <a:ln w="9525" cap="flat" cmpd="sng">
            <a:solidFill>
              <a:srgbClr val="674EA7"/>
            </a:solidFill>
            <a:prstDash val="solid"/>
            <a:round/>
            <a:headEnd type="none" w="sm" len="sm"/>
            <a:tailEnd type="none" w="sm" len="sm"/>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2" name="TextBox 1"/>
          <p:cNvSpPr txBox="1"/>
          <p:nvPr/>
        </p:nvSpPr>
        <p:spPr>
          <a:xfrm>
            <a:off x="3667481" y="254026"/>
            <a:ext cx="2008942" cy="1061829"/>
          </a:xfrm>
          <a:prstGeom prst="rect">
            <a:avLst/>
          </a:prstGeom>
          <a:noFill/>
        </p:spPr>
        <p:txBody>
          <a:bodyPr wrap="square" rtlCol="0">
            <a:spAutoFit/>
          </a:bodyPr>
          <a:lstStyle/>
          <a:p>
            <a:pPr algn="ctr" defTabSz="685800">
              <a:buClr>
                <a:srgbClr val="000000"/>
              </a:buClr>
            </a:pPr>
            <a:r>
              <a:rPr lang="en-US" sz="2100" b="1" kern="0" dirty="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sym typeface="Arial"/>
              </a:rPr>
              <a:t>Kansas Schools Gating Criteria</a:t>
            </a:r>
          </a:p>
        </p:txBody>
      </p:sp>
      <p:pic>
        <p:nvPicPr>
          <p:cNvPr id="3" name="Picture 2"/>
          <p:cNvPicPr>
            <a:picLocks noChangeAspect="1"/>
          </p:cNvPicPr>
          <p:nvPr/>
        </p:nvPicPr>
        <p:blipFill>
          <a:blip r:embed="rId6"/>
          <a:stretch>
            <a:fillRect/>
          </a:stretch>
        </p:blipFill>
        <p:spPr>
          <a:xfrm>
            <a:off x="5724048" y="205895"/>
            <a:ext cx="2906223" cy="1009160"/>
          </a:xfrm>
          <a:prstGeom prst="rect">
            <a:avLst/>
          </a:prstGeom>
        </p:spPr>
      </p:pic>
      <p:sp>
        <p:nvSpPr>
          <p:cNvPr id="61" name="Google Shape;57;p13">
            <a:extLst>
              <a:ext uri="{FF2B5EF4-FFF2-40B4-BE49-F238E27FC236}">
                <a16:creationId xmlns:a16="http://schemas.microsoft.com/office/drawing/2014/main" id="{A25DA6BC-32E0-B241-8C09-245D5427C414}"/>
              </a:ext>
            </a:extLst>
          </p:cNvPr>
          <p:cNvSpPr/>
          <p:nvPr/>
        </p:nvSpPr>
        <p:spPr>
          <a:xfrm>
            <a:off x="7555446" y="1484875"/>
            <a:ext cx="1071675" cy="253800"/>
          </a:xfrm>
          <a:prstGeom prst="rect">
            <a:avLst/>
          </a:prstGeom>
          <a:solidFill>
            <a:srgbClr val="FF0000"/>
          </a:solidFill>
          <a:ln w="28575" cap="flat" cmpd="sng">
            <a:solidFill>
              <a:srgbClr val="FF000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80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Red</a:t>
            </a:r>
            <a:endParaRPr sz="180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62" name="Google Shape;58;p13">
            <a:extLst>
              <a:ext uri="{FF2B5EF4-FFF2-40B4-BE49-F238E27FC236}">
                <a16:creationId xmlns:a16="http://schemas.microsoft.com/office/drawing/2014/main" id="{0DCB1D6C-3438-1345-9C69-B712CBC426E2}"/>
              </a:ext>
            </a:extLst>
          </p:cNvPr>
          <p:cNvSpPr/>
          <p:nvPr/>
        </p:nvSpPr>
        <p:spPr>
          <a:xfrm>
            <a:off x="6466933" y="1484871"/>
            <a:ext cx="1088550" cy="253800"/>
          </a:xfrm>
          <a:prstGeom prst="rect">
            <a:avLst/>
          </a:prstGeom>
          <a:solidFill>
            <a:srgbClr val="FF9900"/>
          </a:solidFill>
          <a:ln w="28575" cap="flat" cmpd="sng">
            <a:solidFill>
              <a:schemeClr val="accent4"/>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80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Orange</a:t>
            </a:r>
            <a:endParaRPr sz="180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63" name="Google Shape;59;p13">
            <a:extLst>
              <a:ext uri="{FF2B5EF4-FFF2-40B4-BE49-F238E27FC236}">
                <a16:creationId xmlns:a16="http://schemas.microsoft.com/office/drawing/2014/main" id="{C76ABF91-4A2D-E34B-8A0F-19A92375B26C}"/>
              </a:ext>
            </a:extLst>
          </p:cNvPr>
          <p:cNvSpPr/>
          <p:nvPr/>
        </p:nvSpPr>
        <p:spPr>
          <a:xfrm>
            <a:off x="5378439" y="1484871"/>
            <a:ext cx="1088550" cy="253800"/>
          </a:xfrm>
          <a:prstGeom prst="rect">
            <a:avLst/>
          </a:prstGeom>
          <a:solidFill>
            <a:srgbClr val="FFFF00"/>
          </a:solidFill>
          <a:ln w="28575" cap="flat" cmpd="sng">
            <a:solidFill>
              <a:srgbClr val="FFFF0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80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Yellow</a:t>
            </a:r>
            <a:endParaRPr sz="180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64" name="Google Shape;60;p13">
            <a:extLst>
              <a:ext uri="{FF2B5EF4-FFF2-40B4-BE49-F238E27FC236}">
                <a16:creationId xmlns:a16="http://schemas.microsoft.com/office/drawing/2014/main" id="{48939C84-221D-D042-A155-4FFC10DE591B}"/>
              </a:ext>
            </a:extLst>
          </p:cNvPr>
          <p:cNvSpPr/>
          <p:nvPr/>
        </p:nvSpPr>
        <p:spPr>
          <a:xfrm>
            <a:off x="4289927" y="1484872"/>
            <a:ext cx="1088550" cy="253800"/>
          </a:xfrm>
          <a:prstGeom prst="rect">
            <a:avLst/>
          </a:prstGeom>
          <a:solidFill>
            <a:srgbClr val="00FF00"/>
          </a:solidFill>
          <a:ln w="28575" cap="flat" cmpd="sng">
            <a:solidFill>
              <a:srgbClr val="92D05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80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Green</a:t>
            </a:r>
            <a:endParaRPr sz="180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65" name="Google Shape;73;p13">
            <a:extLst>
              <a:ext uri="{FF2B5EF4-FFF2-40B4-BE49-F238E27FC236}">
                <a16:creationId xmlns:a16="http://schemas.microsoft.com/office/drawing/2014/main" id="{11E4BD89-B903-4246-8EF1-20A2939BF37C}"/>
              </a:ext>
            </a:extLst>
          </p:cNvPr>
          <p:cNvSpPr/>
          <p:nvPr/>
        </p:nvSpPr>
        <p:spPr>
          <a:xfrm>
            <a:off x="5399743" y="1735854"/>
            <a:ext cx="565875" cy="293948"/>
          </a:xfrm>
          <a:prstGeom prst="rect">
            <a:avLst/>
          </a:prstGeom>
          <a:solidFill>
            <a:srgbClr val="D9D9D9"/>
          </a:solidFill>
          <a:ln w="28575" cap="flat" cmpd="sng">
            <a:solidFill>
              <a:srgbClr val="FFFF0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PK-5</a:t>
            </a:r>
            <a:endParaRPr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72" name="Google Shape;74;p13">
            <a:extLst>
              <a:ext uri="{FF2B5EF4-FFF2-40B4-BE49-F238E27FC236}">
                <a16:creationId xmlns:a16="http://schemas.microsoft.com/office/drawing/2014/main" id="{C3E29620-5DF0-E64D-BAF0-1856EE726D08}"/>
              </a:ext>
            </a:extLst>
          </p:cNvPr>
          <p:cNvSpPr/>
          <p:nvPr/>
        </p:nvSpPr>
        <p:spPr>
          <a:xfrm>
            <a:off x="5933270" y="1735854"/>
            <a:ext cx="549542" cy="293882"/>
          </a:xfrm>
          <a:prstGeom prst="rect">
            <a:avLst/>
          </a:prstGeom>
          <a:solidFill>
            <a:srgbClr val="D9D9D9"/>
          </a:solidFill>
          <a:ln w="28575" cap="flat" cmpd="sng">
            <a:solidFill>
              <a:srgbClr val="FFFF0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6-12</a:t>
            </a:r>
            <a:endParaRPr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73" name="Google Shape;75;p13">
            <a:extLst>
              <a:ext uri="{FF2B5EF4-FFF2-40B4-BE49-F238E27FC236}">
                <a16:creationId xmlns:a16="http://schemas.microsoft.com/office/drawing/2014/main" id="{D99AB918-7911-F148-818B-4468FB768E79}"/>
              </a:ext>
            </a:extLst>
          </p:cNvPr>
          <p:cNvSpPr/>
          <p:nvPr/>
        </p:nvSpPr>
        <p:spPr>
          <a:xfrm>
            <a:off x="4289018" y="1752303"/>
            <a:ext cx="1091764" cy="281038"/>
          </a:xfrm>
          <a:prstGeom prst="rect">
            <a:avLst/>
          </a:prstGeom>
          <a:solidFill>
            <a:srgbClr val="D9D9D9"/>
          </a:solidFill>
          <a:ln w="28575" cap="flat" cmpd="sng">
            <a:solidFill>
              <a:srgbClr val="00FF0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PK-12</a:t>
            </a:r>
            <a:endParaRPr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74" name="Google Shape;106;p13">
            <a:extLst>
              <a:ext uri="{FF2B5EF4-FFF2-40B4-BE49-F238E27FC236}">
                <a16:creationId xmlns:a16="http://schemas.microsoft.com/office/drawing/2014/main" id="{638A1127-68F4-334A-A34C-0630F6B5F910}"/>
              </a:ext>
            </a:extLst>
          </p:cNvPr>
          <p:cNvSpPr/>
          <p:nvPr/>
        </p:nvSpPr>
        <p:spPr>
          <a:xfrm>
            <a:off x="6481130" y="1730625"/>
            <a:ext cx="565875" cy="298558"/>
          </a:xfrm>
          <a:prstGeom prst="rect">
            <a:avLst/>
          </a:prstGeom>
          <a:solidFill>
            <a:srgbClr val="D9D9D9"/>
          </a:solidFill>
          <a:ln w="28575"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PK-5</a:t>
            </a:r>
            <a:endParaRPr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75" name="Google Shape;61;p13">
            <a:extLst>
              <a:ext uri="{FF2B5EF4-FFF2-40B4-BE49-F238E27FC236}">
                <a16:creationId xmlns:a16="http://schemas.microsoft.com/office/drawing/2014/main" id="{225757F3-C28B-C441-B249-33918D41A887}"/>
              </a:ext>
            </a:extLst>
          </p:cNvPr>
          <p:cNvSpPr/>
          <p:nvPr/>
        </p:nvSpPr>
        <p:spPr>
          <a:xfrm>
            <a:off x="7561496" y="1731417"/>
            <a:ext cx="1062737" cy="298013"/>
          </a:xfrm>
          <a:prstGeom prst="rect">
            <a:avLst/>
          </a:prstGeom>
          <a:solidFill>
            <a:srgbClr val="D9D9D9"/>
          </a:solidFill>
          <a:ln w="28575" cap="flat" cmpd="sng">
            <a:solidFill>
              <a:srgbClr val="FF000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PK-12</a:t>
            </a:r>
            <a:endParaRPr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86" name="Google Shape;107;p13">
            <a:extLst>
              <a:ext uri="{FF2B5EF4-FFF2-40B4-BE49-F238E27FC236}">
                <a16:creationId xmlns:a16="http://schemas.microsoft.com/office/drawing/2014/main" id="{32CEE865-89A7-B143-8906-F3B0242E9269}"/>
              </a:ext>
            </a:extLst>
          </p:cNvPr>
          <p:cNvSpPr/>
          <p:nvPr/>
        </p:nvSpPr>
        <p:spPr>
          <a:xfrm>
            <a:off x="7061308" y="1725579"/>
            <a:ext cx="502910" cy="301183"/>
          </a:xfrm>
          <a:prstGeom prst="rect">
            <a:avLst/>
          </a:prstGeom>
          <a:solidFill>
            <a:srgbClr val="D9D9D9"/>
          </a:solidFill>
          <a:ln w="28575"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pPr algn="ctr" defTabSz="685800">
              <a:buClr>
                <a:srgbClr val="000000"/>
              </a:buClr>
            </a:pPr>
            <a:r>
              <a:rPr lang="en"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rPr>
              <a:t>6-12</a:t>
            </a:r>
            <a:endParaRPr sz="1350" b="1"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Tree>
    <p:extLst>
      <p:ext uri="{BB962C8B-B14F-4D97-AF65-F5344CB8AC3E}">
        <p14:creationId xmlns:p14="http://schemas.microsoft.com/office/powerpoint/2010/main" val="1300101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FD9C03-A047-ED4F-AF8F-DAEE92D58720}"/>
              </a:ext>
            </a:extLst>
          </p:cNvPr>
          <p:cNvSpPr>
            <a:spLocks noGrp="1"/>
          </p:cNvSpPr>
          <p:nvPr>
            <p:ph type="title"/>
          </p:nvPr>
        </p:nvSpPr>
        <p:spPr>
          <a:xfrm>
            <a:off x="2133600" y="0"/>
            <a:ext cx="4572000" cy="862188"/>
          </a:xfrm>
        </p:spPr>
        <p:txBody>
          <a:bodyPr>
            <a:normAutofit/>
          </a:bodyPr>
          <a:lstStyle/>
          <a:p>
            <a:r>
              <a:rPr lang="en-US" sz="4800" b="1" dirty="0">
                <a:latin typeface="Open Sans Light" panose="020B0306030504020204" pitchFamily="34" charset="0"/>
                <a:ea typeface="Open Sans Light" panose="020B0306030504020204" pitchFamily="34" charset="0"/>
                <a:cs typeface="Open Sans Light" panose="020B0306030504020204" pitchFamily="34" charset="0"/>
              </a:rPr>
              <a:t>Gating Criteria</a:t>
            </a:r>
          </a:p>
        </p:txBody>
      </p:sp>
      <p:sp>
        <p:nvSpPr>
          <p:cNvPr id="6" name="TextBox 5">
            <a:extLst>
              <a:ext uri="{FF2B5EF4-FFF2-40B4-BE49-F238E27FC236}">
                <a16:creationId xmlns:a16="http://schemas.microsoft.com/office/drawing/2014/main" id="{7D9E8405-78E9-EA49-AB8D-C6C0198AC410}"/>
              </a:ext>
            </a:extLst>
          </p:cNvPr>
          <p:cNvSpPr txBox="1"/>
          <p:nvPr/>
        </p:nvSpPr>
        <p:spPr>
          <a:xfrm>
            <a:off x="7772400" y="1371600"/>
            <a:ext cx="4206241" cy="4524315"/>
          </a:xfrm>
          <a:prstGeom prst="rect">
            <a:avLst/>
          </a:prstGeom>
          <a:noFill/>
        </p:spPr>
        <p:txBody>
          <a:bodyPr wrap="squar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*increase of absenteeism rate should trigger conversation with local health officials regarding next steps.</a:t>
            </a:r>
          </a:p>
          <a:p>
            <a:r>
              <a:rPr lang="en-US" dirty="0">
                <a:latin typeface="Open Sans Light" panose="020B0306030504020204" pitchFamily="34" charset="0"/>
                <a:ea typeface="Open Sans Light" panose="020B0306030504020204" pitchFamily="34" charset="0"/>
                <a:cs typeface="Open Sans Light" panose="020B0306030504020204" pitchFamily="34" charset="0"/>
              </a:rPr>
              <a:t> </a:t>
            </a: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dirty="0">
                <a:latin typeface="Open Sans Light" panose="020B0306030504020204" pitchFamily="34" charset="0"/>
                <a:ea typeface="Open Sans Light" panose="020B0306030504020204" pitchFamily="34" charset="0"/>
                <a:cs typeface="Open Sans Light" panose="020B0306030504020204" pitchFamily="34" charset="0"/>
              </a:rPr>
              <a:t>**for example, 15 cases for 50,000 would equal 30 per 100K or another example 1 case for 4,000 would equal 25 per 100K</a:t>
            </a:r>
          </a:p>
        </p:txBody>
      </p:sp>
      <p:graphicFrame>
        <p:nvGraphicFramePr>
          <p:cNvPr id="7" name="Table 6">
            <a:extLst>
              <a:ext uri="{FF2B5EF4-FFF2-40B4-BE49-F238E27FC236}">
                <a16:creationId xmlns:a16="http://schemas.microsoft.com/office/drawing/2014/main" id="{09B3FDC5-6246-1A49-8FD3-B39924ED2B93}"/>
              </a:ext>
            </a:extLst>
          </p:cNvPr>
          <p:cNvGraphicFramePr>
            <a:graphicFrameLocks noGrp="1"/>
          </p:cNvGraphicFramePr>
          <p:nvPr>
            <p:extLst>
              <p:ext uri="{D42A27DB-BD31-4B8C-83A1-F6EECF244321}">
                <p14:modId xmlns:p14="http://schemas.microsoft.com/office/powerpoint/2010/main" val="1814490817"/>
              </p:ext>
            </p:extLst>
          </p:nvPr>
        </p:nvGraphicFramePr>
        <p:xfrm>
          <a:off x="838200" y="774560"/>
          <a:ext cx="6126484" cy="5321284"/>
        </p:xfrm>
        <a:graphic>
          <a:graphicData uri="http://schemas.openxmlformats.org/drawingml/2006/table">
            <a:tbl>
              <a:tblPr firstRow="1" bandRow="1">
                <a:tableStyleId>{5C22544A-7EE6-4342-B048-85BDC9FD1C3A}</a:tableStyleId>
              </a:tblPr>
              <a:tblGrid>
                <a:gridCol w="1491587">
                  <a:extLst>
                    <a:ext uri="{9D8B030D-6E8A-4147-A177-3AD203B41FA5}">
                      <a16:colId xmlns:a16="http://schemas.microsoft.com/office/drawing/2014/main" val="2689594472"/>
                    </a:ext>
                  </a:extLst>
                </a:gridCol>
                <a:gridCol w="1491587">
                  <a:extLst>
                    <a:ext uri="{9D8B030D-6E8A-4147-A177-3AD203B41FA5}">
                      <a16:colId xmlns:a16="http://schemas.microsoft.com/office/drawing/2014/main" val="503991995"/>
                    </a:ext>
                  </a:extLst>
                </a:gridCol>
                <a:gridCol w="821384">
                  <a:extLst>
                    <a:ext uri="{9D8B030D-6E8A-4147-A177-3AD203B41FA5}">
                      <a16:colId xmlns:a16="http://schemas.microsoft.com/office/drawing/2014/main" val="4280412484"/>
                    </a:ext>
                  </a:extLst>
                </a:gridCol>
                <a:gridCol w="750272">
                  <a:extLst>
                    <a:ext uri="{9D8B030D-6E8A-4147-A177-3AD203B41FA5}">
                      <a16:colId xmlns:a16="http://schemas.microsoft.com/office/drawing/2014/main" val="212720964"/>
                    </a:ext>
                  </a:extLst>
                </a:gridCol>
                <a:gridCol w="785827">
                  <a:extLst>
                    <a:ext uri="{9D8B030D-6E8A-4147-A177-3AD203B41FA5}">
                      <a16:colId xmlns:a16="http://schemas.microsoft.com/office/drawing/2014/main" val="3341195789"/>
                    </a:ext>
                  </a:extLst>
                </a:gridCol>
                <a:gridCol w="785827">
                  <a:extLst>
                    <a:ext uri="{9D8B030D-6E8A-4147-A177-3AD203B41FA5}">
                      <a16:colId xmlns:a16="http://schemas.microsoft.com/office/drawing/2014/main" val="17197800"/>
                    </a:ext>
                  </a:extLst>
                </a:gridCol>
              </a:tblGrid>
              <a:tr h="552361">
                <a:tc>
                  <a:txBody>
                    <a:bodyPr/>
                    <a:lstStyle/>
                    <a:p>
                      <a:pPr algn="ctr"/>
                      <a:endParaRPr lang="en-US" sz="1300" b="1"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7863" marR="47863" marT="23932" marB="23932">
                    <a:lnB w="12700" cap="flat" cmpd="sng" algn="ctr">
                      <a:solidFill>
                        <a:srgbClr val="002060"/>
                      </a:solidFill>
                      <a:prstDash val="solid"/>
                      <a:round/>
                      <a:headEnd type="none" w="med" len="med"/>
                      <a:tailEnd type="none" w="med" len="med"/>
                    </a:lnB>
                    <a:solidFill>
                      <a:schemeClr val="tx1">
                        <a:lumMod val="25000"/>
                        <a:lumOff val="75000"/>
                      </a:schemeClr>
                    </a:solidFill>
                  </a:tcPr>
                </a:tc>
                <a:tc>
                  <a:txBody>
                    <a:bodyPr/>
                    <a:lstStyle/>
                    <a:p>
                      <a:pPr algn="ctr"/>
                      <a:r>
                        <a:rPr lang="en-US" sz="1300" b="1"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Gating </a:t>
                      </a:r>
                      <a:r>
                        <a:rPr lang="en-US" sz="1300" b="1"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Criteria</a:t>
                      </a:r>
                    </a:p>
                  </a:txBody>
                  <a:tcPr marL="47863" marR="47863" marT="23932" marB="23932">
                    <a:lnB w="12700" cap="flat" cmpd="sng" algn="ctr">
                      <a:solidFill>
                        <a:srgbClr val="002060"/>
                      </a:solidFill>
                      <a:prstDash val="solid"/>
                      <a:round/>
                      <a:headEnd type="none" w="med" len="med"/>
                      <a:tailEnd type="none" w="med" len="med"/>
                    </a:lnB>
                    <a:solidFill>
                      <a:schemeClr val="tx1">
                        <a:lumMod val="25000"/>
                        <a:lumOff val="75000"/>
                      </a:schemeClr>
                    </a:solidFill>
                  </a:tcPr>
                </a:tc>
                <a:tc>
                  <a:txBody>
                    <a:bodyPr/>
                    <a:lstStyle/>
                    <a:p>
                      <a:pPr algn="ctr"/>
                      <a:r>
                        <a:rPr lang="en-US" sz="1300" b="1"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Green</a:t>
                      </a:r>
                    </a:p>
                  </a:txBody>
                  <a:tcPr marL="47863" marR="47863" marT="23932" marB="23932">
                    <a:lnB w="12700" cap="flat" cmpd="sng" algn="ctr">
                      <a:solidFill>
                        <a:srgbClr val="002060"/>
                      </a:solidFill>
                      <a:prstDash val="solid"/>
                      <a:round/>
                      <a:headEnd type="none" w="med" len="med"/>
                      <a:tailEnd type="none" w="med" len="med"/>
                    </a:lnB>
                    <a:solidFill>
                      <a:srgbClr val="92D050"/>
                    </a:solidFill>
                  </a:tcPr>
                </a:tc>
                <a:tc>
                  <a:txBody>
                    <a:bodyPr/>
                    <a:lstStyle/>
                    <a:p>
                      <a:pPr algn="ctr"/>
                      <a:r>
                        <a:rPr lang="en-US" sz="1300" b="1"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Yellow</a:t>
                      </a:r>
                    </a:p>
                  </a:txBody>
                  <a:tcPr marL="47863" marR="47863" marT="23932" marB="23932">
                    <a:lnB w="12700" cap="flat" cmpd="sng" algn="ctr">
                      <a:solidFill>
                        <a:srgbClr val="002060"/>
                      </a:solidFill>
                      <a:prstDash val="solid"/>
                      <a:round/>
                      <a:headEnd type="none" w="med" len="med"/>
                      <a:tailEnd type="none" w="med" len="med"/>
                    </a:lnB>
                    <a:solidFill>
                      <a:srgbClr val="FFFF00"/>
                    </a:solidFill>
                  </a:tcPr>
                </a:tc>
                <a:tc>
                  <a:txBody>
                    <a:bodyPr/>
                    <a:lstStyle/>
                    <a:p>
                      <a:pPr algn="ctr"/>
                      <a:r>
                        <a:rPr lang="en-US" sz="1300" b="1"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Orange</a:t>
                      </a:r>
                    </a:p>
                  </a:txBody>
                  <a:tcPr marL="47863" marR="47863" marT="23932" marB="23932">
                    <a:lnB w="12700" cap="flat" cmpd="sng" algn="ctr">
                      <a:solidFill>
                        <a:srgbClr val="002060"/>
                      </a:solidFill>
                      <a:prstDash val="solid"/>
                      <a:round/>
                      <a:headEnd type="none" w="med" len="med"/>
                      <a:tailEnd type="none" w="med" len="med"/>
                    </a:lnB>
                    <a:solidFill>
                      <a:srgbClr val="FF9900"/>
                    </a:solidFill>
                  </a:tcPr>
                </a:tc>
                <a:tc>
                  <a:txBody>
                    <a:bodyPr/>
                    <a:lstStyle/>
                    <a:p>
                      <a:pPr algn="ctr"/>
                      <a:r>
                        <a:rPr lang="en-US" sz="1300" b="1"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Red </a:t>
                      </a:r>
                    </a:p>
                  </a:txBody>
                  <a:tcPr marL="47863" marR="47863" marT="23932" marB="23932">
                    <a:lnB w="12700" cap="flat" cmpd="sng" algn="ctr">
                      <a:solidFill>
                        <a:srgbClr val="002060"/>
                      </a:solidFill>
                      <a:prstDash val="solid"/>
                      <a:round/>
                      <a:headEnd type="none" w="med" len="med"/>
                      <a:tailEnd type="none" w="med" len="med"/>
                    </a:lnB>
                    <a:solidFill>
                      <a:srgbClr val="FF0000"/>
                    </a:solidFill>
                  </a:tcPr>
                </a:tc>
                <a:extLst>
                  <a:ext uri="{0D108BD9-81ED-4DB2-BD59-A6C34878D82A}">
                    <a16:rowId xmlns:a16="http://schemas.microsoft.com/office/drawing/2014/main" val="3030117061"/>
                  </a:ext>
                </a:extLst>
              </a:tr>
              <a:tr h="1437667">
                <a:tc>
                  <a:txBody>
                    <a:bodyPr/>
                    <a:lstStyle/>
                    <a:p>
                      <a:r>
                        <a:rPr lang="en-US" sz="1300" b="1" i="0" dirty="0">
                          <a:latin typeface="Open Sans Light" panose="020B0306030504020204" pitchFamily="34" charset="0"/>
                          <a:ea typeface="Open Sans Light" panose="020B0306030504020204" pitchFamily="34" charset="0"/>
                          <a:cs typeface="Open Sans Light" panose="020B0306030504020204" pitchFamily="34" charset="0"/>
                        </a:rPr>
                        <a:t>Building Gating Criteria*</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1">
                        <a:lumMod val="10000"/>
                        <a:lumOff val="90000"/>
                      </a:schemeClr>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300" b="0" i="0" dirty="0">
                          <a:latin typeface="Open Sans Light" panose="020B0306030504020204" pitchFamily="34" charset="0"/>
                          <a:ea typeface="Open Sans Light" panose="020B0306030504020204" pitchFamily="34" charset="0"/>
                          <a:cs typeface="Open Sans Light" panose="020B0306030504020204" pitchFamily="34" charset="0"/>
                        </a:rPr>
                        <a:t>Student</a:t>
                      </a:r>
                      <a:r>
                        <a:rPr lang="en-US" sz="1300" b="0" i="0" baseline="0" dirty="0">
                          <a:latin typeface="Open Sans Light" panose="020B0306030504020204" pitchFamily="34" charset="0"/>
                          <a:ea typeface="Open Sans Light" panose="020B0306030504020204" pitchFamily="34" charset="0"/>
                          <a:cs typeface="Open Sans Light" panose="020B0306030504020204" pitchFamily="34" charset="0"/>
                        </a:rPr>
                        <a:t> Absenteeism based on building level Average Daily Attendance in 2019-20 (i.e. 95%)</a:t>
                      </a:r>
                      <a:endParaRPr lang="en-US" sz="1300" b="0" i="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sz="1300" b="0" i="0" dirty="0">
                        <a:latin typeface="Open Sans Light" panose="020B0306030504020204" pitchFamily="34" charset="0"/>
                        <a:ea typeface="Open Sans Light" panose="020B0306030504020204" pitchFamily="34" charset="0"/>
                        <a:cs typeface="Open Sans Light" panose="020B0306030504020204" pitchFamily="34" charset="0"/>
                      </a:endParaRP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1">
                        <a:lumMod val="10000"/>
                        <a:lumOff val="90000"/>
                      </a:schemeClr>
                    </a:solidFill>
                  </a:tcPr>
                </a:tc>
                <a:tc>
                  <a:txBody>
                    <a:bodyPr/>
                    <a:lstStyle/>
                    <a:p>
                      <a:pPr algn="ctr"/>
                      <a:r>
                        <a:rPr lang="en-US" sz="1300" b="0" i="0" u="none" dirty="0">
                          <a:latin typeface="Open Sans Light" panose="020B0306030504020204" pitchFamily="34" charset="0"/>
                          <a:ea typeface="Open Sans Light" panose="020B0306030504020204" pitchFamily="34" charset="0"/>
                          <a:cs typeface="Open Sans Light" panose="020B0306030504020204" pitchFamily="34" charset="0"/>
                        </a:rPr>
                        <a:t>&lt;3.0% above baseline</a:t>
                      </a:r>
                      <a:r>
                        <a:rPr lang="en-US" sz="1300" b="0" i="0" u="none" baseline="0" dirty="0">
                          <a:latin typeface="Open Sans Light" panose="020B0306030504020204" pitchFamily="34" charset="0"/>
                          <a:ea typeface="Open Sans Light" panose="020B0306030504020204" pitchFamily="34" charset="0"/>
                          <a:cs typeface="Open Sans Light" panose="020B0306030504020204" pitchFamily="34" charset="0"/>
                        </a:rPr>
                        <a:t> building level ADA</a:t>
                      </a:r>
                      <a:endParaRPr lang="en-US" sz="1300" b="0" i="0" u="none" dirty="0">
                        <a:latin typeface="Open Sans Light" panose="020B0306030504020204" pitchFamily="34" charset="0"/>
                        <a:ea typeface="Open Sans Light" panose="020B0306030504020204" pitchFamily="34" charset="0"/>
                        <a:cs typeface="Open Sans Light" panose="020B0306030504020204" pitchFamily="34" charset="0"/>
                      </a:endParaRP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FB92"/>
                    </a:solidFill>
                  </a:tcPr>
                </a:tc>
                <a:tc>
                  <a:txBody>
                    <a:bodyPr/>
                    <a:lstStyle/>
                    <a:p>
                      <a:pPr algn="ctr"/>
                      <a:r>
                        <a:rPr lang="en-US" sz="1300" b="0" i="0" dirty="0">
                          <a:latin typeface="Open Sans Light" panose="020B0306030504020204" pitchFamily="34" charset="0"/>
                          <a:ea typeface="Open Sans Light" panose="020B0306030504020204" pitchFamily="34" charset="0"/>
                          <a:cs typeface="Open Sans Light" panose="020B0306030504020204" pitchFamily="34" charset="0"/>
                        </a:rPr>
                        <a:t>3.0-5.9% above </a:t>
                      </a:r>
                      <a:r>
                        <a:rPr lang="en-US" sz="1300" b="0" i="0" u="none" baseline="0" dirty="0">
                          <a:latin typeface="Open Sans Light" panose="020B0306030504020204" pitchFamily="34" charset="0"/>
                          <a:ea typeface="Open Sans Light" panose="020B0306030504020204" pitchFamily="34" charset="0"/>
                          <a:cs typeface="Open Sans Light" panose="020B0306030504020204" pitchFamily="34" charset="0"/>
                        </a:rPr>
                        <a:t>building level ADA</a:t>
                      </a:r>
                      <a:endParaRPr lang="en-US" sz="1300" b="0" i="0" dirty="0">
                        <a:latin typeface="Open Sans Light" panose="020B0306030504020204" pitchFamily="34" charset="0"/>
                        <a:ea typeface="Open Sans Light" panose="020B0306030504020204" pitchFamily="34" charset="0"/>
                        <a:cs typeface="Open Sans Light" panose="020B0306030504020204" pitchFamily="34" charset="0"/>
                      </a:endParaRP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D78"/>
                    </a:solidFill>
                  </a:tcPr>
                </a:tc>
                <a:tc>
                  <a:txBody>
                    <a:bodyPr/>
                    <a:lstStyle/>
                    <a:p>
                      <a:pPr algn="ctr"/>
                      <a:r>
                        <a:rPr lang="en-US" sz="1300" b="0" i="0" dirty="0">
                          <a:latin typeface="Open Sans Light" panose="020B0306030504020204" pitchFamily="34" charset="0"/>
                          <a:ea typeface="Open Sans Light" panose="020B0306030504020204" pitchFamily="34" charset="0"/>
                          <a:cs typeface="Open Sans Light" panose="020B0306030504020204" pitchFamily="34" charset="0"/>
                        </a:rPr>
                        <a:t>6.0-9.9% above </a:t>
                      </a:r>
                      <a:r>
                        <a:rPr lang="en-US" sz="1300" b="0" i="0" u="none" baseline="0" dirty="0">
                          <a:latin typeface="Open Sans Light" panose="020B0306030504020204" pitchFamily="34" charset="0"/>
                          <a:ea typeface="Open Sans Light" panose="020B0306030504020204" pitchFamily="34" charset="0"/>
                          <a:cs typeface="Open Sans Light" panose="020B0306030504020204" pitchFamily="34" charset="0"/>
                        </a:rPr>
                        <a:t>building level ADA</a:t>
                      </a:r>
                      <a:endParaRPr lang="en-US" sz="1300" b="0" i="0" dirty="0">
                        <a:latin typeface="Open Sans Light" panose="020B0306030504020204" pitchFamily="34" charset="0"/>
                        <a:ea typeface="Open Sans Light" panose="020B0306030504020204" pitchFamily="34" charset="0"/>
                        <a:cs typeface="Open Sans Light" panose="020B0306030504020204" pitchFamily="34" charset="0"/>
                      </a:endParaRP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C81"/>
                    </a:solidFill>
                  </a:tcPr>
                </a:tc>
                <a:tc>
                  <a:txBody>
                    <a:bodyPr/>
                    <a:lstStyle/>
                    <a:p>
                      <a:pPr marL="0" indent="0" algn="ctr">
                        <a:buFont typeface="Wingdings" panose="05000000000000000000" pitchFamily="2" charset="2"/>
                        <a:buNone/>
                      </a:pPr>
                      <a:r>
                        <a:rPr lang="en-US" sz="1300" b="0" i="0" u="sng" baseline="0" dirty="0">
                          <a:latin typeface="Open Sans Light" panose="020B0306030504020204" pitchFamily="34" charset="0"/>
                          <a:ea typeface="Open Sans Light" panose="020B0306030504020204" pitchFamily="34" charset="0"/>
                          <a:cs typeface="Open Sans Light" panose="020B0306030504020204" pitchFamily="34" charset="0"/>
                        </a:rPr>
                        <a:t>&gt;</a:t>
                      </a:r>
                      <a:r>
                        <a:rPr lang="en-US" sz="1300" b="0" i="0" u="none" dirty="0">
                          <a:latin typeface="Open Sans Light" panose="020B0306030504020204" pitchFamily="34" charset="0"/>
                          <a:ea typeface="Open Sans Light" panose="020B0306030504020204" pitchFamily="34" charset="0"/>
                          <a:cs typeface="Open Sans Light" panose="020B0306030504020204" pitchFamily="34" charset="0"/>
                        </a:rPr>
                        <a:t>10%</a:t>
                      </a:r>
                      <a:r>
                        <a:rPr lang="en-US" sz="1300" b="0" i="0" u="none" baseline="0" dirty="0">
                          <a:latin typeface="Open Sans Light" panose="020B0306030504020204" pitchFamily="34" charset="0"/>
                          <a:ea typeface="Open Sans Light" panose="020B0306030504020204" pitchFamily="34" charset="0"/>
                          <a:cs typeface="Open Sans Light" panose="020B0306030504020204" pitchFamily="34" charset="0"/>
                        </a:rPr>
                        <a:t> above building level ADA</a:t>
                      </a:r>
                      <a:endParaRPr lang="en-US" sz="1300" b="0" i="0" dirty="0">
                        <a:latin typeface="Open Sans Light" panose="020B0306030504020204" pitchFamily="34" charset="0"/>
                        <a:ea typeface="Open Sans Light" panose="020B0306030504020204" pitchFamily="34" charset="0"/>
                        <a:cs typeface="Open Sans Light" panose="020B0306030504020204" pitchFamily="34" charset="0"/>
                      </a:endParaRP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A7A7"/>
                    </a:solidFill>
                  </a:tcPr>
                </a:tc>
                <a:extLst>
                  <a:ext uri="{0D108BD9-81ED-4DB2-BD59-A6C34878D82A}">
                    <a16:rowId xmlns:a16="http://schemas.microsoft.com/office/drawing/2014/main" val="3122464633"/>
                  </a:ext>
                </a:extLst>
              </a:tr>
              <a:tr h="1040581">
                <a:tc>
                  <a:txBody>
                    <a:bodyPr/>
                    <a:lstStyle/>
                    <a:p>
                      <a:r>
                        <a:rPr lang="en-US" sz="1300" b="1" i="0" dirty="0">
                          <a:latin typeface="Open Sans Light" panose="020B0306030504020204" pitchFamily="34" charset="0"/>
                          <a:ea typeface="Open Sans Light" panose="020B0306030504020204" pitchFamily="34" charset="0"/>
                          <a:cs typeface="Open Sans Light" panose="020B0306030504020204" pitchFamily="34" charset="0"/>
                        </a:rPr>
                        <a:t>Community Gating Criteria</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chemeClr val="tx1">
                        <a:lumMod val="10000"/>
                        <a:lumOff val="90000"/>
                      </a:schemeClr>
                    </a:solidFill>
                  </a:tcPr>
                </a:tc>
                <a:tc>
                  <a:txBody>
                    <a:bodyPr/>
                    <a:lstStyle/>
                    <a:p>
                      <a:r>
                        <a:rPr lang="en-US" sz="1300" b="0" i="0" dirty="0">
                          <a:latin typeface="Open Sans Light" panose="020B0306030504020204" pitchFamily="34" charset="0"/>
                          <a:ea typeface="Open Sans Light" panose="020B0306030504020204" pitchFamily="34" charset="0"/>
                          <a:cs typeface="Open Sans Light" panose="020B0306030504020204" pitchFamily="34" charset="0"/>
                        </a:rPr>
                        <a:t>2 week County percent positive case rate (% positive tests/all tests performed)</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chemeClr val="tx1">
                        <a:lumMod val="10000"/>
                        <a:lumOff val="90000"/>
                      </a:schemeClr>
                    </a:solidFill>
                  </a:tcPr>
                </a:tc>
                <a:tc>
                  <a:txBody>
                    <a:bodyPr/>
                    <a:lstStyle/>
                    <a:p>
                      <a:pPr algn="ctr"/>
                      <a:r>
                        <a:rPr lang="en-US" sz="1300" b="0" i="0" u="sng" dirty="0">
                          <a:latin typeface="Open Sans Light" panose="020B0306030504020204" pitchFamily="34" charset="0"/>
                          <a:ea typeface="Open Sans Light" panose="020B0306030504020204" pitchFamily="34" charset="0"/>
                          <a:cs typeface="Open Sans Light" panose="020B0306030504020204" pitchFamily="34" charset="0"/>
                        </a:rPr>
                        <a:t>&lt;</a:t>
                      </a:r>
                      <a:r>
                        <a:rPr lang="en-US" sz="1300" b="0" i="0" dirty="0">
                          <a:latin typeface="Open Sans Light" panose="020B0306030504020204" pitchFamily="34" charset="0"/>
                          <a:ea typeface="Open Sans Light" panose="020B0306030504020204" pitchFamily="34" charset="0"/>
                          <a:cs typeface="Open Sans Light" panose="020B0306030504020204" pitchFamily="34" charset="0"/>
                        </a:rPr>
                        <a:t> 5%</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00FB9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0" i="0" dirty="0">
                          <a:latin typeface="Open Sans Light" panose="020B0306030504020204" pitchFamily="34" charset="0"/>
                          <a:ea typeface="Open Sans Light" panose="020B0306030504020204" pitchFamily="34" charset="0"/>
                          <a:cs typeface="Open Sans Light" panose="020B0306030504020204" pitchFamily="34" charset="0"/>
                        </a:rPr>
                        <a:t>5.1-9.9%</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FFFD7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0" i="0" dirty="0">
                          <a:latin typeface="Open Sans Light" panose="020B0306030504020204" pitchFamily="34" charset="0"/>
                          <a:ea typeface="Open Sans Light" panose="020B0306030504020204" pitchFamily="34" charset="0"/>
                          <a:cs typeface="Open Sans Light" panose="020B0306030504020204" pitchFamily="34" charset="0"/>
                        </a:rPr>
                        <a:t>10-14.9%</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FFCC81"/>
                    </a:solidFill>
                  </a:tcPr>
                </a:tc>
                <a:tc>
                  <a:txBody>
                    <a:bodyPr/>
                    <a:lstStyle/>
                    <a:p>
                      <a:pPr algn="ctr"/>
                      <a:r>
                        <a:rPr lang="en-US" sz="1300" b="0" i="0" u="sng" dirty="0">
                          <a:latin typeface="Open Sans Light" panose="020B0306030504020204" pitchFamily="34" charset="0"/>
                          <a:ea typeface="Open Sans Light" panose="020B0306030504020204" pitchFamily="34" charset="0"/>
                          <a:cs typeface="Open Sans Light" panose="020B0306030504020204" pitchFamily="34" charset="0"/>
                        </a:rPr>
                        <a:t>&gt;</a:t>
                      </a:r>
                      <a:r>
                        <a:rPr lang="en-US" sz="1300" b="0" i="0" dirty="0">
                          <a:latin typeface="Open Sans Light" panose="020B0306030504020204" pitchFamily="34" charset="0"/>
                          <a:ea typeface="Open Sans Light" panose="020B0306030504020204" pitchFamily="34" charset="0"/>
                          <a:cs typeface="Open Sans Light" panose="020B0306030504020204" pitchFamily="34" charset="0"/>
                        </a:rPr>
                        <a:t> 15%</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FFA7A7"/>
                    </a:solidFill>
                  </a:tcPr>
                </a:tc>
                <a:extLst>
                  <a:ext uri="{0D108BD9-81ED-4DB2-BD59-A6C34878D82A}">
                    <a16:rowId xmlns:a16="http://schemas.microsoft.com/office/drawing/2014/main" val="571291800"/>
                  </a:ext>
                </a:extLst>
              </a:tr>
              <a:tr h="933437">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Community Gating Criteria **</a:t>
                      </a:r>
                    </a:p>
                    <a:p>
                      <a:endParaRPr lang="en-US" sz="1100" b="0" i="0" dirty="0">
                        <a:latin typeface="Open Sans Light" panose="020B0306030504020204" pitchFamily="34" charset="0"/>
                        <a:ea typeface="Open Sans Light" panose="020B0306030504020204" pitchFamily="34" charset="0"/>
                        <a:cs typeface="Open Sans Light" panose="020B0306030504020204" pitchFamily="34" charset="0"/>
                      </a:endParaRP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1">
                        <a:lumMod val="10000"/>
                        <a:lumOff val="90000"/>
                      </a:schemeClr>
                    </a:solidFill>
                  </a:tcPr>
                </a:tc>
                <a:tc>
                  <a:txBody>
                    <a:bodyPr/>
                    <a:lstStyle/>
                    <a:p>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2 week cumulative County incidence rate (# new cases/100K over prior 2 weeks)</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1">
                        <a:lumMod val="10000"/>
                        <a:lumOff val="90000"/>
                      </a:schemeClr>
                    </a:solidFill>
                  </a:tcPr>
                </a:tc>
                <a:tc>
                  <a:txBody>
                    <a:bodyPr/>
                    <a:lstStyle/>
                    <a:p>
                      <a:pPr algn="ct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0-50 new cases</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FB92"/>
                    </a:solidFill>
                  </a:tcPr>
                </a:tc>
                <a:tc>
                  <a:txBody>
                    <a:bodyPr/>
                    <a:lstStyle/>
                    <a:p>
                      <a:pPr algn="ct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51-100 new cases</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D78"/>
                    </a:solidFill>
                  </a:tcPr>
                </a:tc>
                <a:tc>
                  <a:txBody>
                    <a:bodyPr/>
                    <a:lstStyle/>
                    <a:p>
                      <a:pPr algn="ct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101-150 new cases</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C81"/>
                    </a:solidFill>
                  </a:tcPr>
                </a:tc>
                <a:tc>
                  <a:txBody>
                    <a:bodyPr/>
                    <a:lstStyle/>
                    <a:p>
                      <a:pPr algn="ctr"/>
                      <a:r>
                        <a:rPr lang="en-US" sz="1100" b="0" i="0" u="sng" dirty="0">
                          <a:latin typeface="Open Sans Light" panose="020B0306030504020204" pitchFamily="34" charset="0"/>
                          <a:ea typeface="Open Sans Light" panose="020B0306030504020204" pitchFamily="34" charset="0"/>
                          <a:cs typeface="Open Sans Light" panose="020B0306030504020204" pitchFamily="34" charset="0"/>
                        </a:rPr>
                        <a:t>&gt;</a:t>
                      </a: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 151 new cases </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A7A7"/>
                    </a:solidFill>
                  </a:tcPr>
                </a:tc>
                <a:extLst>
                  <a:ext uri="{0D108BD9-81ED-4DB2-BD59-A6C34878D82A}">
                    <a16:rowId xmlns:a16="http://schemas.microsoft.com/office/drawing/2014/main" val="265900901"/>
                  </a:ext>
                </a:extLst>
              </a:tr>
              <a:tr h="558404">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Community Gating Criteria</a:t>
                      </a:r>
                    </a:p>
                    <a:p>
                      <a:endParaRPr lang="en-US" sz="1100" b="0" i="0" dirty="0">
                        <a:latin typeface="Open Sans Light" panose="020B0306030504020204" pitchFamily="34" charset="0"/>
                        <a:ea typeface="Open Sans Light" panose="020B0306030504020204" pitchFamily="34" charset="0"/>
                        <a:cs typeface="Open Sans Light" panose="020B0306030504020204" pitchFamily="34" charset="0"/>
                      </a:endParaRP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1">
                        <a:lumMod val="10000"/>
                        <a:lumOff val="90000"/>
                      </a:schemeClr>
                    </a:solidFill>
                  </a:tcPr>
                </a:tc>
                <a:tc>
                  <a:txBody>
                    <a:bodyPr/>
                    <a:lstStyle/>
                    <a:p>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Trend in County incidence rate</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1">
                        <a:lumMod val="10000"/>
                        <a:lumOff val="90000"/>
                      </a:schemeClr>
                    </a:solidFill>
                  </a:tcPr>
                </a:tc>
                <a:tc>
                  <a:txBody>
                    <a:bodyPr/>
                    <a:lstStyle/>
                    <a:p>
                      <a:pPr algn="ct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Decreasing</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FB92"/>
                    </a:solidFill>
                  </a:tcPr>
                </a:tc>
                <a:tc>
                  <a:txBody>
                    <a:bodyPr/>
                    <a:lstStyle/>
                    <a:p>
                      <a:pPr algn="ct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Stable </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D78"/>
                    </a:solidFill>
                  </a:tcPr>
                </a:tc>
                <a:tc>
                  <a:txBody>
                    <a:bodyPr/>
                    <a:lstStyle/>
                    <a:p>
                      <a:pPr algn="ct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Stable</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C81"/>
                    </a:solidFill>
                  </a:tcPr>
                </a:tc>
                <a:tc>
                  <a:txBody>
                    <a:bodyPr/>
                    <a:lstStyle/>
                    <a:p>
                      <a:pPr algn="ct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Increasing</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A7A7"/>
                    </a:solidFill>
                  </a:tcPr>
                </a:tc>
                <a:extLst>
                  <a:ext uri="{0D108BD9-81ED-4DB2-BD59-A6C34878D82A}">
                    <a16:rowId xmlns:a16="http://schemas.microsoft.com/office/drawing/2014/main" val="397917695"/>
                  </a:ext>
                </a:extLst>
              </a:tr>
              <a:tr h="798834">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Community Gating Criteria</a:t>
                      </a:r>
                    </a:p>
                    <a:p>
                      <a:endParaRPr lang="en-US" sz="1100" b="0" i="0" dirty="0">
                        <a:latin typeface="Open Sans Light" panose="020B0306030504020204" pitchFamily="34" charset="0"/>
                        <a:ea typeface="Open Sans Light" panose="020B0306030504020204" pitchFamily="34" charset="0"/>
                        <a:cs typeface="Open Sans Light" panose="020B0306030504020204" pitchFamily="34" charset="0"/>
                      </a:endParaRP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1">
                        <a:lumMod val="10000"/>
                        <a:lumOff val="90000"/>
                      </a:schemeClr>
                    </a:solidFill>
                  </a:tcPr>
                </a:tc>
                <a:tc>
                  <a:txBody>
                    <a:bodyPr/>
                    <a:lstStyle/>
                    <a:p>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Local/referring hospital capacity</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1">
                        <a:lumMod val="10000"/>
                        <a:lumOff val="90000"/>
                      </a:schemeClr>
                    </a:solidFill>
                  </a:tcPr>
                </a:tc>
                <a:tc>
                  <a:txBody>
                    <a:bodyPr/>
                    <a:lstStyle/>
                    <a:p>
                      <a:pPr algn="ctr"/>
                      <a:r>
                        <a:rPr lang="en-US" sz="1100" b="0" i="0" u="sng" dirty="0">
                          <a:latin typeface="Open Sans Light" panose="020B0306030504020204" pitchFamily="34" charset="0"/>
                          <a:ea typeface="Open Sans Light" panose="020B0306030504020204" pitchFamily="34" charset="0"/>
                          <a:cs typeface="Open Sans Light" panose="020B0306030504020204" pitchFamily="34" charset="0"/>
                        </a:rPr>
                        <a:t>&gt;</a:t>
                      </a: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 30% available capacity</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FB92"/>
                    </a:solidFill>
                  </a:tcPr>
                </a:tc>
                <a:tc>
                  <a:txBody>
                    <a:bodyPr/>
                    <a:lstStyle/>
                    <a:p>
                      <a:pPr algn="ct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29.9-20% available capacity</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D78"/>
                    </a:solidFill>
                  </a:tcPr>
                </a:tc>
                <a:tc>
                  <a:txBody>
                    <a:bodyPr/>
                    <a:lstStyle/>
                    <a:p>
                      <a:pPr algn="ct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19.9-10% available capacity</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C81"/>
                    </a:solidFill>
                  </a:tcPr>
                </a:tc>
                <a:tc>
                  <a:txBody>
                    <a:bodyPr/>
                    <a:lstStyle/>
                    <a:p>
                      <a:pPr marL="0" indent="0" algn="ctr">
                        <a:buFont typeface="Wingdings" panose="05000000000000000000" pitchFamily="2" charset="2"/>
                        <a:buNone/>
                      </a:pPr>
                      <a:r>
                        <a:rPr lang="en-US" sz="1100" b="0" i="0" dirty="0">
                          <a:latin typeface="Open Sans Light" panose="020B0306030504020204" pitchFamily="34" charset="0"/>
                          <a:ea typeface="Open Sans Light" panose="020B0306030504020204" pitchFamily="34" charset="0"/>
                          <a:cs typeface="Open Sans Light" panose="020B0306030504020204" pitchFamily="34" charset="0"/>
                        </a:rPr>
                        <a:t>&lt; 10% available capacity</a:t>
                      </a:r>
                    </a:p>
                  </a:txBody>
                  <a:tcPr marL="47863" marR="47863" marT="23932" marB="2393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A7A7"/>
                    </a:solidFill>
                  </a:tcPr>
                </a:tc>
                <a:extLst>
                  <a:ext uri="{0D108BD9-81ED-4DB2-BD59-A6C34878D82A}">
                    <a16:rowId xmlns:a16="http://schemas.microsoft.com/office/drawing/2014/main" val="539013635"/>
                  </a:ext>
                </a:extLst>
              </a:tr>
            </a:tbl>
          </a:graphicData>
        </a:graphic>
      </p:graphicFrame>
    </p:spTree>
    <p:extLst>
      <p:ext uri="{BB962C8B-B14F-4D97-AF65-F5344CB8AC3E}">
        <p14:creationId xmlns:p14="http://schemas.microsoft.com/office/powerpoint/2010/main" val="4274341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597927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97A4954-6B60-4060-A5A5-B4D86E50CDF5}"/>
              </a:ext>
            </a:extLst>
          </p:cNvPr>
          <p:cNvSpPr>
            <a:spLocks noGrp="1"/>
          </p:cNvSpPr>
          <p:nvPr>
            <p:ph type="media" sz="quarter" idx="14"/>
          </p:nvPr>
        </p:nvSpPr>
        <p:spPr/>
      </p:sp>
      <p:sp>
        <p:nvSpPr>
          <p:cNvPr id="3" name="Text Placeholder 6">
            <a:extLst>
              <a:ext uri="{FF2B5EF4-FFF2-40B4-BE49-F238E27FC236}">
                <a16:creationId xmlns:a16="http://schemas.microsoft.com/office/drawing/2014/main" id="{7FA4FA22-4AF7-6347-831D-CC5773794EF6}"/>
              </a:ext>
            </a:extLst>
          </p:cNvPr>
          <p:cNvSpPr txBox="1">
            <a:spLocks/>
          </p:cNvSpPr>
          <p:nvPr/>
        </p:nvSpPr>
        <p:spPr>
          <a:xfrm>
            <a:off x="71383" y="4525529"/>
            <a:ext cx="11811000" cy="154401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lnSpc>
                <a:spcPts val="5333"/>
              </a:lnSpc>
              <a:buClr>
                <a:srgbClr val="12284C"/>
              </a:buClr>
            </a:pPr>
            <a:r>
              <a:rPr lang="en-US" sz="6700" dirty="0">
                <a:solidFill>
                  <a:srgbClr val="12284C"/>
                </a:solidFill>
                <a:latin typeface="Open Sans"/>
              </a:rPr>
              <a:t>Kansas leads the </a:t>
            </a:r>
            <a:r>
              <a:rPr lang="en-US" sz="6700" b="1" dirty="0">
                <a:solidFill>
                  <a:srgbClr val="FFA400"/>
                </a:solidFill>
                <a:latin typeface="Open Sans"/>
              </a:rPr>
              <a:t>world</a:t>
            </a:r>
            <a:r>
              <a:rPr lang="en-US" sz="6700" dirty="0">
                <a:solidFill>
                  <a:srgbClr val="12284C"/>
                </a:solidFill>
                <a:latin typeface="Open Sans"/>
              </a:rPr>
              <a:t> in the success of each student</a:t>
            </a:r>
          </a:p>
        </p:txBody>
      </p:sp>
      <p:pic>
        <p:nvPicPr>
          <p:cNvPr id="4" name="Picture 3">
            <a:extLst>
              <a:ext uri="{FF2B5EF4-FFF2-40B4-BE49-F238E27FC236}">
                <a16:creationId xmlns:a16="http://schemas.microsoft.com/office/drawing/2014/main" id="{30430409-F00D-0944-8F3B-91BB27184B5C}"/>
              </a:ext>
            </a:extLst>
          </p:cNvPr>
          <p:cNvPicPr>
            <a:picLocks noChangeAspect="1"/>
          </p:cNvPicPr>
          <p:nvPr/>
        </p:nvPicPr>
        <p:blipFill>
          <a:blip r:embed="rId3"/>
          <a:stretch>
            <a:fillRect/>
          </a:stretch>
        </p:blipFill>
        <p:spPr>
          <a:xfrm>
            <a:off x="3" y="0"/>
            <a:ext cx="12191999" cy="4216400"/>
          </a:xfrm>
          <a:prstGeom prst="rect">
            <a:avLst/>
          </a:prstGeom>
        </p:spPr>
      </p:pic>
      <p:sp>
        <p:nvSpPr>
          <p:cNvPr id="6" name="Title 4">
            <a:extLst>
              <a:ext uri="{FF2B5EF4-FFF2-40B4-BE49-F238E27FC236}">
                <a16:creationId xmlns:a16="http://schemas.microsoft.com/office/drawing/2014/main" id="{F9509B5E-95E3-0647-B956-75BA60E888E6}"/>
              </a:ext>
            </a:extLst>
          </p:cNvPr>
          <p:cNvSpPr txBox="1">
            <a:spLocks/>
          </p:cNvSpPr>
          <p:nvPr/>
        </p:nvSpPr>
        <p:spPr>
          <a:xfrm>
            <a:off x="84083" y="2"/>
            <a:ext cx="11785600" cy="510116"/>
          </a:xfrm>
          <a:prstGeom prst="rect">
            <a:avLst/>
          </a:prstGeom>
          <a:noFill/>
        </p:spPr>
        <p:txBody>
          <a:bodyPr vert="horz" wrap="square" lIns="0" tIns="0" rIns="0" bIns="12192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defTabSz="1219110">
              <a:defRPr/>
            </a:pPr>
            <a:r>
              <a:rPr lang="en-US" sz="4400" b="1" dirty="0">
                <a:solidFill>
                  <a:schemeClr val="tx2"/>
                </a:solidFill>
                <a:latin typeface="Open Sans Light"/>
              </a:rPr>
              <a:t>Our Vision for Kansas ...</a:t>
            </a:r>
          </a:p>
        </p:txBody>
      </p:sp>
    </p:spTree>
    <p:extLst>
      <p:ext uri="{BB962C8B-B14F-4D97-AF65-F5344CB8AC3E}">
        <p14:creationId xmlns:p14="http://schemas.microsoft.com/office/powerpoint/2010/main" val="3309189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48DB7E-4BDF-E54D-AE61-A1FC2355E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49"/>
            <a:ext cx="12192000" cy="5873750"/>
          </a:xfrm>
          <a:prstGeom prst="rect">
            <a:avLst/>
          </a:prstGeom>
        </p:spPr>
      </p:pic>
      <p:sp>
        <p:nvSpPr>
          <p:cNvPr id="4" name="Left Arrow 3">
            <a:extLst>
              <a:ext uri="{FF2B5EF4-FFF2-40B4-BE49-F238E27FC236}">
                <a16:creationId xmlns:a16="http://schemas.microsoft.com/office/drawing/2014/main" id="{F19EA7B2-57B4-5B44-AF61-278B2D5A8C02}"/>
              </a:ext>
            </a:extLst>
          </p:cNvPr>
          <p:cNvSpPr/>
          <p:nvPr/>
        </p:nvSpPr>
        <p:spPr>
          <a:xfrm>
            <a:off x="2895600" y="3581400"/>
            <a:ext cx="1676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Left Arrow 4">
            <a:extLst>
              <a:ext uri="{FF2B5EF4-FFF2-40B4-BE49-F238E27FC236}">
                <a16:creationId xmlns:a16="http://schemas.microsoft.com/office/drawing/2014/main" id="{D16221EF-EC99-6548-AAC4-E945C117DF98}"/>
              </a:ext>
            </a:extLst>
          </p:cNvPr>
          <p:cNvSpPr/>
          <p:nvPr/>
        </p:nvSpPr>
        <p:spPr>
          <a:xfrm>
            <a:off x="3886200" y="4876800"/>
            <a:ext cx="1676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7588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40B9DD-7491-0E40-B3DD-51651600E7F8}"/>
              </a:ext>
            </a:extLst>
          </p:cNvPr>
          <p:cNvPicPr>
            <a:picLocks noChangeAspect="1"/>
          </p:cNvPicPr>
          <p:nvPr/>
        </p:nvPicPr>
        <p:blipFill>
          <a:blip r:embed="rId2"/>
          <a:stretch>
            <a:fillRect/>
          </a:stretch>
        </p:blipFill>
        <p:spPr>
          <a:xfrm>
            <a:off x="1286359" y="0"/>
            <a:ext cx="9955078" cy="6223627"/>
          </a:xfrm>
          <a:prstGeom prst="rect">
            <a:avLst/>
          </a:prstGeom>
        </p:spPr>
      </p:pic>
    </p:spTree>
    <p:extLst>
      <p:ext uri="{BB962C8B-B14F-4D97-AF65-F5344CB8AC3E}">
        <p14:creationId xmlns:p14="http://schemas.microsoft.com/office/powerpoint/2010/main" val="1629776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838200" y="457200"/>
            <a:ext cx="10515600" cy="1149351"/>
          </a:xfrm>
        </p:spPr>
        <p:txBody>
          <a:bodyPr>
            <a:normAutofit/>
          </a:bodyPr>
          <a:lstStyle/>
          <a:p>
            <a:pPr algn="ctr"/>
            <a:r>
              <a:rPr lang="en-US" sz="5867" dirty="0"/>
              <a:t>Key Aspects of this Plan</a:t>
            </a:r>
          </a:p>
        </p:txBody>
      </p:sp>
      <p:sp>
        <p:nvSpPr>
          <p:cNvPr id="4" name="Content Placeholder 3">
            <a:extLst>
              <a:ext uri="{FF2B5EF4-FFF2-40B4-BE49-F238E27FC236}">
                <a16:creationId xmlns:a16="http://schemas.microsoft.com/office/drawing/2014/main" id="{E7E2AFC0-44B1-439A-B38A-DB689CED08B9}"/>
              </a:ext>
            </a:extLst>
          </p:cNvPr>
          <p:cNvSpPr>
            <a:spLocks noGrp="1"/>
          </p:cNvSpPr>
          <p:nvPr>
            <p:ph sz="half" idx="2"/>
          </p:nvPr>
        </p:nvSpPr>
        <p:spPr>
          <a:xfrm>
            <a:off x="645257" y="2080261"/>
            <a:ext cx="11318143" cy="4009519"/>
          </a:xfrm>
        </p:spPr>
        <p:txBody>
          <a:bodyPr>
            <a:normAutofit/>
          </a:bodyPr>
          <a:lstStyle/>
          <a:p>
            <a:pPr>
              <a:buClr>
                <a:schemeClr val="accent1"/>
              </a:buClr>
              <a:buSzPct val="125000"/>
            </a:pPr>
            <a:r>
              <a:rPr lang="en-US" sz="2667" dirty="0">
                <a:solidFill>
                  <a:schemeClr val="tx2"/>
                </a:solidFill>
                <a:latin typeface="+mn-lt"/>
              </a:rPr>
              <a:t>Almost 1,000 Kansans – Teachers, Parents, Health Care Officials, Doctors, School Board Members, and many others gave of their time to provide the best guidance to schools, staff, students and families.</a:t>
            </a:r>
          </a:p>
          <a:p>
            <a:pPr>
              <a:buClr>
                <a:schemeClr val="accent1"/>
              </a:buClr>
              <a:buSzPct val="125000"/>
            </a:pPr>
            <a:endParaRPr lang="en-US" sz="2667" dirty="0">
              <a:solidFill>
                <a:schemeClr val="tx2"/>
              </a:solidFill>
              <a:latin typeface="+mn-lt"/>
            </a:endParaRPr>
          </a:p>
          <a:p>
            <a:pPr>
              <a:buClr>
                <a:schemeClr val="accent1"/>
              </a:buClr>
              <a:buSzPct val="125000"/>
            </a:pPr>
            <a:r>
              <a:rPr lang="en-US" sz="2667" dirty="0">
                <a:solidFill>
                  <a:schemeClr val="tx2"/>
                </a:solidFill>
                <a:latin typeface="+mn-lt"/>
              </a:rPr>
              <a:t>Local school districts and communities will take this guidance and make their own plan for their schools. </a:t>
            </a:r>
          </a:p>
          <a:p>
            <a:pPr>
              <a:buClr>
                <a:schemeClr val="accent1"/>
              </a:buClr>
              <a:buSzPct val="125000"/>
            </a:pPr>
            <a:endParaRPr lang="en-US" sz="2667" dirty="0">
              <a:solidFill>
                <a:schemeClr val="tx2"/>
              </a:solidFill>
              <a:latin typeface="+mn-lt"/>
            </a:endParaRPr>
          </a:p>
          <a:p>
            <a:pPr>
              <a:buClr>
                <a:schemeClr val="accent1"/>
              </a:buClr>
              <a:buSzPct val="125000"/>
            </a:pPr>
            <a:r>
              <a:rPr lang="en-US" sz="2667" dirty="0">
                <a:latin typeface="+mn-lt"/>
              </a:rPr>
              <a:t>The guidance document </a:t>
            </a:r>
            <a:r>
              <a:rPr lang="en-US" sz="2667" dirty="0"/>
              <a:t>enables families to maximize their learning options within their local school district.</a:t>
            </a:r>
            <a:endParaRPr lang="en-US" sz="2667" dirty="0">
              <a:latin typeface="+mn-lt"/>
            </a:endParaRPr>
          </a:p>
          <a:p>
            <a:pPr>
              <a:buClr>
                <a:schemeClr val="accent1"/>
              </a:buClr>
              <a:buSzPct val="125000"/>
            </a:pPr>
            <a:endParaRPr lang="en-US" sz="2667" dirty="0">
              <a:latin typeface="+mn-lt"/>
            </a:endParaRPr>
          </a:p>
        </p:txBody>
      </p:sp>
    </p:spTree>
    <p:extLst>
      <p:ext uri="{BB962C8B-B14F-4D97-AF65-F5344CB8AC3E}">
        <p14:creationId xmlns:p14="http://schemas.microsoft.com/office/powerpoint/2010/main" val="331918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p:txBody>
          <a:bodyPr>
            <a:normAutofit/>
          </a:bodyPr>
          <a:lstStyle/>
          <a:p>
            <a:pPr algn="ctr"/>
            <a:r>
              <a:rPr lang="en-US" sz="5867" dirty="0"/>
              <a:t>Goals for all Stages</a:t>
            </a:r>
          </a:p>
        </p:txBody>
      </p:sp>
      <p:sp>
        <p:nvSpPr>
          <p:cNvPr id="3" name="Text Placeholder 2">
            <a:extLst>
              <a:ext uri="{FF2B5EF4-FFF2-40B4-BE49-F238E27FC236}">
                <a16:creationId xmlns:a16="http://schemas.microsoft.com/office/drawing/2014/main" id="{837F62FF-D708-40AE-864D-07D3F3BE41F6}"/>
              </a:ext>
            </a:extLst>
          </p:cNvPr>
          <p:cNvSpPr>
            <a:spLocks noGrp="1"/>
          </p:cNvSpPr>
          <p:nvPr>
            <p:ph type="body" idx="1"/>
          </p:nvPr>
        </p:nvSpPr>
        <p:spPr>
          <a:xfrm>
            <a:off x="361464" y="2157299"/>
            <a:ext cx="5157787" cy="550595"/>
          </a:xfrm>
        </p:spPr>
        <p:txBody>
          <a:bodyPr>
            <a:noAutofit/>
          </a:bodyPr>
          <a:lstStyle/>
          <a:p>
            <a:pPr algn="ctr"/>
            <a:r>
              <a:rPr lang="en-US" sz="3200" dirty="0"/>
              <a:t>Have Strong Learning Environments</a:t>
            </a:r>
          </a:p>
        </p:txBody>
      </p:sp>
      <p:sp>
        <p:nvSpPr>
          <p:cNvPr id="4" name="Content Placeholder 3">
            <a:extLst>
              <a:ext uri="{FF2B5EF4-FFF2-40B4-BE49-F238E27FC236}">
                <a16:creationId xmlns:a16="http://schemas.microsoft.com/office/drawing/2014/main" id="{E7E2AFC0-44B1-439A-B38A-DB689CED08B9}"/>
              </a:ext>
            </a:extLst>
          </p:cNvPr>
          <p:cNvSpPr>
            <a:spLocks noGrp="1"/>
          </p:cNvSpPr>
          <p:nvPr>
            <p:ph sz="half" idx="2"/>
          </p:nvPr>
        </p:nvSpPr>
        <p:spPr>
          <a:xfrm>
            <a:off x="683131" y="2707894"/>
            <a:ext cx="5157787" cy="3420897"/>
          </a:xfrm>
        </p:spPr>
        <p:txBody>
          <a:bodyPr>
            <a:normAutofit/>
          </a:bodyPr>
          <a:lstStyle/>
          <a:p>
            <a:pPr>
              <a:buClr>
                <a:schemeClr val="accent1"/>
              </a:buClr>
              <a:buSzPct val="125000"/>
            </a:pPr>
            <a:r>
              <a:rPr lang="en-US" sz="2667" dirty="0">
                <a:latin typeface="+mn-lt"/>
              </a:rPr>
              <a:t>Academic rigor needs to be high and students need to be engaged on a daily basis. </a:t>
            </a:r>
          </a:p>
          <a:p>
            <a:pPr>
              <a:buClr>
                <a:schemeClr val="accent1"/>
              </a:buClr>
              <a:buSzPct val="125000"/>
            </a:pPr>
            <a:r>
              <a:rPr lang="en-US" sz="2667" dirty="0">
                <a:latin typeface="+mn-lt"/>
              </a:rPr>
              <a:t>Social-Emotional support and learning must be a high priority and a part of any plan.</a:t>
            </a:r>
          </a:p>
          <a:p>
            <a:pPr>
              <a:buClr>
                <a:schemeClr val="accent1"/>
              </a:buClr>
              <a:buSzPct val="125000"/>
            </a:pPr>
            <a:r>
              <a:rPr lang="en-US" sz="2667" dirty="0">
                <a:latin typeface="+mn-lt"/>
              </a:rPr>
              <a:t>Equity and Access is essential for families. </a:t>
            </a:r>
          </a:p>
        </p:txBody>
      </p:sp>
      <p:sp>
        <p:nvSpPr>
          <p:cNvPr id="5" name="Text Placeholder 4">
            <a:extLst>
              <a:ext uri="{FF2B5EF4-FFF2-40B4-BE49-F238E27FC236}">
                <a16:creationId xmlns:a16="http://schemas.microsoft.com/office/drawing/2014/main" id="{36682B6B-7DFC-4DFC-A2FC-56D28097E400}"/>
              </a:ext>
            </a:extLst>
          </p:cNvPr>
          <p:cNvSpPr>
            <a:spLocks noGrp="1"/>
          </p:cNvSpPr>
          <p:nvPr>
            <p:ph type="body" sz="quarter" idx="3"/>
          </p:nvPr>
        </p:nvSpPr>
        <p:spPr>
          <a:xfrm>
            <a:off x="6096000" y="2231758"/>
            <a:ext cx="5183188" cy="483435"/>
          </a:xfrm>
        </p:spPr>
        <p:txBody>
          <a:bodyPr>
            <a:noAutofit/>
          </a:bodyPr>
          <a:lstStyle/>
          <a:p>
            <a:pPr algn="ctr"/>
            <a:r>
              <a:rPr lang="en-US" sz="3200" dirty="0"/>
              <a:t>Keep Students and </a:t>
            </a:r>
          </a:p>
          <a:p>
            <a:pPr algn="ctr"/>
            <a:r>
              <a:rPr lang="en-US" sz="3200" dirty="0"/>
              <a:t>Staff Safe</a:t>
            </a:r>
          </a:p>
        </p:txBody>
      </p:sp>
      <p:sp>
        <p:nvSpPr>
          <p:cNvPr id="6" name="Content Placeholder 5">
            <a:extLst>
              <a:ext uri="{FF2B5EF4-FFF2-40B4-BE49-F238E27FC236}">
                <a16:creationId xmlns:a16="http://schemas.microsoft.com/office/drawing/2014/main" id="{3D4558A8-DCEF-41F9-871F-5A07C227D6A7}"/>
              </a:ext>
            </a:extLst>
          </p:cNvPr>
          <p:cNvSpPr>
            <a:spLocks noGrp="1"/>
          </p:cNvSpPr>
          <p:nvPr>
            <p:ph sz="quarter" idx="4"/>
          </p:nvPr>
        </p:nvSpPr>
        <p:spPr>
          <a:xfrm>
            <a:off x="6351082" y="2707894"/>
            <a:ext cx="5183188" cy="3420899"/>
          </a:xfrm>
        </p:spPr>
        <p:txBody>
          <a:bodyPr>
            <a:normAutofit/>
          </a:bodyPr>
          <a:lstStyle/>
          <a:p>
            <a:pPr>
              <a:buClr>
                <a:schemeClr val="accent1"/>
              </a:buClr>
              <a:buSzPct val="125000"/>
            </a:pPr>
            <a:r>
              <a:rPr lang="en-US" sz="2667" dirty="0">
                <a:latin typeface="+mn-lt"/>
              </a:rPr>
              <a:t>No environment can guarantee safety, but strong precautions can be taken to ensure the environment is as safe as possible.</a:t>
            </a:r>
          </a:p>
          <a:p>
            <a:pPr>
              <a:buClr>
                <a:schemeClr val="accent1"/>
              </a:buClr>
              <a:buSzPct val="125000"/>
            </a:pPr>
            <a:r>
              <a:rPr lang="en-US" sz="2667" dirty="0">
                <a:latin typeface="+mn-lt"/>
              </a:rPr>
              <a:t>Schools should enable families to maximize their learning options.</a:t>
            </a:r>
          </a:p>
        </p:txBody>
      </p:sp>
    </p:spTree>
    <p:extLst>
      <p:ext uri="{BB962C8B-B14F-4D97-AF65-F5344CB8AC3E}">
        <p14:creationId xmlns:p14="http://schemas.microsoft.com/office/powerpoint/2010/main" val="3277580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0F717DE-1FF0-4ABE-B4F9-285E82292F34}"/>
              </a:ext>
            </a:extLst>
          </p:cNvPr>
          <p:cNvGraphicFramePr/>
          <p:nvPr>
            <p:extLst>
              <p:ext uri="{D42A27DB-BD31-4B8C-83A1-F6EECF244321}">
                <p14:modId xmlns:p14="http://schemas.microsoft.com/office/powerpoint/2010/main" val="2332219678"/>
              </p:ext>
            </p:extLst>
          </p:nvPr>
        </p:nvGraphicFramePr>
        <p:xfrm>
          <a:off x="182979" y="0"/>
          <a:ext cx="11826043" cy="6712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72C7ECEF-C01A-4816-BA93-FE1FB7A8AC81}"/>
              </a:ext>
            </a:extLst>
          </p:cNvPr>
          <p:cNvSpPr/>
          <p:nvPr/>
        </p:nvSpPr>
        <p:spPr>
          <a:xfrm>
            <a:off x="995835" y="3352369"/>
            <a:ext cx="3748580" cy="676480"/>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800" dirty="0">
              <a:solidFill>
                <a:prstClr val="white"/>
              </a:solidFill>
              <a:highlight>
                <a:srgbClr val="00FF00"/>
              </a:highlight>
              <a:latin typeface="Open Sans Light"/>
            </a:endParaRPr>
          </a:p>
        </p:txBody>
      </p:sp>
      <p:sp>
        <p:nvSpPr>
          <p:cNvPr id="4" name="Rectangle 3">
            <a:extLst>
              <a:ext uri="{FF2B5EF4-FFF2-40B4-BE49-F238E27FC236}">
                <a16:creationId xmlns:a16="http://schemas.microsoft.com/office/drawing/2014/main" id="{4D9A007B-23F7-4801-85E8-E72098AF57FE}"/>
              </a:ext>
            </a:extLst>
          </p:cNvPr>
          <p:cNvSpPr/>
          <p:nvPr/>
        </p:nvSpPr>
        <p:spPr>
          <a:xfrm>
            <a:off x="7268311" y="3352369"/>
            <a:ext cx="4036631" cy="676480"/>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800" dirty="0">
              <a:solidFill>
                <a:prstClr val="white"/>
              </a:solidFill>
              <a:highlight>
                <a:srgbClr val="00FF00"/>
              </a:highlight>
              <a:latin typeface="Open Sans Light"/>
            </a:endParaRPr>
          </a:p>
        </p:txBody>
      </p:sp>
      <p:sp>
        <p:nvSpPr>
          <p:cNvPr id="5" name="TextBox 4">
            <a:extLst>
              <a:ext uri="{FF2B5EF4-FFF2-40B4-BE49-F238E27FC236}">
                <a16:creationId xmlns:a16="http://schemas.microsoft.com/office/drawing/2014/main" id="{32FDD702-0850-484F-BDA5-8EFEE5E9BC53}"/>
              </a:ext>
            </a:extLst>
          </p:cNvPr>
          <p:cNvSpPr txBox="1"/>
          <p:nvPr/>
        </p:nvSpPr>
        <p:spPr>
          <a:xfrm>
            <a:off x="1044443" y="3429000"/>
            <a:ext cx="3651364" cy="523220"/>
          </a:xfrm>
          <a:prstGeom prst="rect">
            <a:avLst/>
          </a:prstGeom>
          <a:noFill/>
        </p:spPr>
        <p:txBody>
          <a:bodyPr wrap="square" rtlCol="0">
            <a:spAutoFit/>
          </a:bodyPr>
          <a:lstStyle/>
          <a:p>
            <a:pPr algn="ctr" defTabSz="609585"/>
            <a:r>
              <a:rPr lang="en-US" sz="2800" b="1" dirty="0">
                <a:solidFill>
                  <a:prstClr val="white"/>
                </a:solidFill>
                <a:latin typeface="Open Sans Light"/>
              </a:rPr>
              <a:t>Brad Neuenswander</a:t>
            </a:r>
          </a:p>
        </p:txBody>
      </p:sp>
      <p:sp>
        <p:nvSpPr>
          <p:cNvPr id="6" name="TextBox 5">
            <a:extLst>
              <a:ext uri="{FF2B5EF4-FFF2-40B4-BE49-F238E27FC236}">
                <a16:creationId xmlns:a16="http://schemas.microsoft.com/office/drawing/2014/main" id="{0260DE4A-C8EB-4C00-966E-8AA9C2D469E8}"/>
              </a:ext>
            </a:extLst>
          </p:cNvPr>
          <p:cNvSpPr txBox="1"/>
          <p:nvPr/>
        </p:nvSpPr>
        <p:spPr>
          <a:xfrm>
            <a:off x="7431068" y="3429001"/>
            <a:ext cx="3711115" cy="523220"/>
          </a:xfrm>
          <a:prstGeom prst="rect">
            <a:avLst/>
          </a:prstGeom>
          <a:noFill/>
        </p:spPr>
        <p:txBody>
          <a:bodyPr wrap="square" rtlCol="0">
            <a:spAutoFit/>
          </a:bodyPr>
          <a:lstStyle/>
          <a:p>
            <a:pPr algn="ctr" defTabSz="609585"/>
            <a:r>
              <a:rPr lang="en-US" sz="2800" b="1" dirty="0">
                <a:solidFill>
                  <a:prstClr val="white"/>
                </a:solidFill>
                <a:latin typeface="Open Sans Light"/>
              </a:rPr>
              <a:t>Craig Neuenswander</a:t>
            </a:r>
          </a:p>
        </p:txBody>
      </p:sp>
    </p:spTree>
    <p:extLst>
      <p:ext uri="{BB962C8B-B14F-4D97-AF65-F5344CB8AC3E}">
        <p14:creationId xmlns:p14="http://schemas.microsoft.com/office/powerpoint/2010/main" val="3983111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5"/>
          <p:cNvSpPr/>
          <p:nvPr/>
        </p:nvSpPr>
        <p:spPr>
          <a:xfrm>
            <a:off x="-980732" y="2838216"/>
            <a:ext cx="5618012" cy="5618012"/>
          </a:xfrm>
          <a:prstGeom prst="ellipse">
            <a:avLst/>
          </a:prstGeom>
          <a:solidFill>
            <a:srgbClr val="005678">
              <a:alpha val="6666"/>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1" name="Google Shape;171;p15"/>
          <p:cNvSpPr/>
          <p:nvPr/>
        </p:nvSpPr>
        <p:spPr>
          <a:xfrm>
            <a:off x="7959959" y="1615315"/>
            <a:ext cx="4102769" cy="4102769"/>
          </a:xfrm>
          <a:prstGeom prst="ellipse">
            <a:avLst/>
          </a:prstGeom>
          <a:solidFill>
            <a:srgbClr val="005678">
              <a:alpha val="6666"/>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2" name="Google Shape;172;p15"/>
          <p:cNvSpPr/>
          <p:nvPr/>
        </p:nvSpPr>
        <p:spPr>
          <a:xfrm>
            <a:off x="2343816" y="151494"/>
            <a:ext cx="3134050" cy="3134050"/>
          </a:xfrm>
          <a:prstGeom prst="ellipse">
            <a:avLst/>
          </a:prstGeom>
          <a:solidFill>
            <a:srgbClr val="005678">
              <a:alpha val="6666"/>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3" name="Google Shape;173;p15"/>
          <p:cNvSpPr/>
          <p:nvPr/>
        </p:nvSpPr>
        <p:spPr>
          <a:xfrm>
            <a:off x="2651533" y="315892"/>
            <a:ext cx="6784102" cy="625172"/>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1562"/>
              </a:lnSpc>
              <a:spcBef>
                <a:spcPts val="0"/>
              </a:spcBef>
              <a:spcAft>
                <a:spcPts val="0"/>
              </a:spcAft>
              <a:buClr>
                <a:srgbClr val="000000"/>
              </a:buClr>
              <a:buSzTx/>
              <a:buFontTx/>
              <a:buNone/>
              <a:tabLst/>
              <a:defRPr/>
            </a:pPr>
            <a:r>
              <a:rPr kumimoji="0" lang="en-US" sz="4800" u="none" strike="noStrike" kern="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Instructional Competencies</a:t>
            </a:r>
            <a:endParaRPr kumimoji="0" sz="1400" u="none" strike="noStrike" kern="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p:txBody>
      </p:sp>
      <p:sp>
        <p:nvSpPr>
          <p:cNvPr id="174" name="Google Shape;174;p15"/>
          <p:cNvSpPr/>
          <p:nvPr/>
        </p:nvSpPr>
        <p:spPr>
          <a:xfrm>
            <a:off x="2563029" y="1621220"/>
            <a:ext cx="950506" cy="773458"/>
          </a:xfrm>
          <a:prstGeom prst="ellipse">
            <a:avLst/>
          </a:prstGeom>
          <a:solidFill>
            <a:schemeClr val="accent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300" b="0" i="0" u="none" strike="noStrike" kern="0" cap="none" spc="0" normalizeH="0" baseline="0" noProof="0" dirty="0">
                <a:ln>
                  <a:noFill/>
                </a:ln>
                <a:solidFill>
                  <a:srgbClr val="FFFFFF"/>
                </a:solidFill>
                <a:effectLst/>
                <a:uLnTx/>
                <a:uFillTx/>
                <a:latin typeface="Calibri"/>
                <a:ea typeface="Calibri"/>
                <a:cs typeface="Calibri"/>
                <a:sym typeface="Calibri"/>
              </a:rPr>
              <a:t>1</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5" name="Google Shape;175;p15"/>
          <p:cNvSpPr txBox="1"/>
          <p:nvPr/>
        </p:nvSpPr>
        <p:spPr>
          <a:xfrm>
            <a:off x="1905000" y="2421890"/>
            <a:ext cx="2114307" cy="1801893"/>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400" u="none" strike="noStrike" kern="0" cap="none" spc="0" normalizeH="0" baseline="0" noProof="0" dirty="0">
                <a:ln>
                  <a:noFill/>
                </a:ln>
                <a:solidFill>
                  <a:srgbClr val="18324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Continuous Learning</a:t>
            </a:r>
            <a:endParaRPr kumimoji="0" sz="2400" u="none" strike="noStrike" kern="0" cap="none" spc="0" normalizeH="0" baseline="0" noProof="0" dirty="0">
              <a:ln>
                <a:noFill/>
              </a:ln>
              <a:solidFill>
                <a:srgbClr val="18324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800" u="none" strike="noStrike" kern="0" cap="none" spc="0" normalizeH="0" baseline="0" noProof="0" dirty="0">
                <a:ln>
                  <a:noFill/>
                </a:ln>
                <a:solidFill>
                  <a:srgbClr val="18324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Our goal was to learn from the experience</a:t>
            </a:r>
            <a:endParaRPr kumimoji="0" sz="1800" u="none" strike="noStrike" kern="0" cap="none" spc="0" normalizeH="0" baseline="0" noProof="0" dirty="0">
              <a:ln>
                <a:noFill/>
              </a:ln>
              <a:solidFill>
                <a:srgbClr val="18324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76" name="Google Shape;176;p15"/>
          <p:cNvSpPr/>
          <p:nvPr/>
        </p:nvSpPr>
        <p:spPr>
          <a:xfrm>
            <a:off x="4479945" y="1611375"/>
            <a:ext cx="997921" cy="774565"/>
          </a:xfrm>
          <a:prstGeom prst="ellipse">
            <a:avLst/>
          </a:prstGeom>
          <a:solidFill>
            <a:schemeClr val="accent2"/>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300" b="0" i="0" u="none" strike="noStrike" kern="0" cap="none" spc="0" normalizeH="0" baseline="0" noProof="0" dirty="0">
                <a:ln>
                  <a:noFill/>
                </a:ln>
                <a:solidFill>
                  <a:srgbClr val="FFFFFF"/>
                </a:solidFill>
                <a:effectLst/>
                <a:uLnTx/>
                <a:uFillTx/>
                <a:latin typeface="Calibri"/>
                <a:ea typeface="Calibri"/>
                <a:cs typeface="Calibri"/>
                <a:sym typeface="Calibri"/>
              </a:rPr>
              <a:t>2</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7" name="Google Shape;177;p15"/>
          <p:cNvSpPr txBox="1"/>
          <p:nvPr/>
        </p:nvSpPr>
        <p:spPr>
          <a:xfrm>
            <a:off x="3874044" y="2421889"/>
            <a:ext cx="2114204" cy="1801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400" u="none" strike="noStrike" kern="0" cap="none" spc="0" normalizeH="0" baseline="0" noProof="0" dirty="0">
                <a:ln>
                  <a:noFill/>
                </a:ln>
                <a:solidFill>
                  <a:srgbClr val="18324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Flexibility</a:t>
            </a:r>
            <a:endParaRPr kumimoji="0" sz="2400" u="none" strike="noStrike" kern="0" cap="none" spc="0" normalizeH="0" baseline="0" noProof="0" dirty="0">
              <a:ln>
                <a:noFill/>
              </a:ln>
              <a:solidFill>
                <a:srgbClr val="18324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800" u="none" strike="noStrike" kern="0" cap="none" spc="0" normalizeH="0" baseline="0" noProof="0" dirty="0">
                <a:ln>
                  <a:noFill/>
                </a:ln>
                <a:solidFill>
                  <a:srgbClr val="18324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Districts will need flexibility to navigate changing circumstances</a:t>
            </a:r>
            <a:endParaRPr kumimoji="0" sz="1800" u="none" strike="noStrike" kern="0" cap="none" spc="0" normalizeH="0" baseline="0" noProof="0" dirty="0">
              <a:ln>
                <a:noFill/>
              </a:ln>
              <a:solidFill>
                <a:srgbClr val="18324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78" name="Google Shape;178;p15"/>
          <p:cNvSpPr/>
          <p:nvPr/>
        </p:nvSpPr>
        <p:spPr>
          <a:xfrm>
            <a:off x="6635400" y="1618349"/>
            <a:ext cx="990867" cy="769090"/>
          </a:xfrm>
          <a:prstGeom prst="ellipse">
            <a:avLst/>
          </a:prstGeom>
          <a:solidFill>
            <a:srgbClr val="005678"/>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300" b="0" i="0" u="none" strike="noStrike" kern="0" cap="none" spc="0" normalizeH="0" baseline="0" noProof="0">
                <a:ln>
                  <a:noFill/>
                </a:ln>
                <a:solidFill>
                  <a:srgbClr val="FFFFFF"/>
                </a:solidFill>
                <a:effectLst/>
                <a:uLnTx/>
                <a:uFillTx/>
                <a:latin typeface="Calibri"/>
                <a:ea typeface="Calibri"/>
                <a:cs typeface="Calibri"/>
                <a:sym typeface="Calibri"/>
              </a:rPr>
              <a:t>3</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179;p15"/>
          <p:cNvSpPr txBox="1"/>
          <p:nvPr/>
        </p:nvSpPr>
        <p:spPr>
          <a:xfrm>
            <a:off x="5885844" y="2428294"/>
            <a:ext cx="2611254" cy="1801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400" u="none" strike="noStrike" kern="0" cap="none" spc="0" normalizeH="0" baseline="0" noProof="0" dirty="0">
                <a:ln>
                  <a:noFill/>
                </a:ln>
                <a:solidFill>
                  <a:srgbClr val="18324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Competencies vs. Standards</a:t>
            </a:r>
            <a:endParaRPr kumimoji="0" sz="2400" u="none" strike="noStrike" kern="0" cap="none" spc="0" normalizeH="0" baseline="0" noProof="0" dirty="0">
              <a:ln>
                <a:noFill/>
              </a:ln>
              <a:solidFill>
                <a:srgbClr val="18324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800" u="none" strike="noStrike" kern="0" cap="none" spc="0" normalizeH="0" baseline="0" noProof="0" dirty="0">
                <a:ln>
                  <a:noFill/>
                </a:ln>
                <a:solidFill>
                  <a:srgbClr val="18324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Competencies do NOT replace standards</a:t>
            </a:r>
            <a:endParaRPr kumimoji="0" sz="1800" u="none" strike="noStrike" kern="0" cap="none" spc="0" normalizeH="0" baseline="0" noProof="0" dirty="0">
              <a:ln>
                <a:noFill/>
              </a:ln>
              <a:solidFill>
                <a:srgbClr val="18324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80" name="Google Shape;180;p15"/>
          <p:cNvSpPr/>
          <p:nvPr/>
        </p:nvSpPr>
        <p:spPr>
          <a:xfrm>
            <a:off x="9344436" y="1623202"/>
            <a:ext cx="1020890" cy="792393"/>
          </a:xfrm>
          <a:prstGeom prst="ellipse">
            <a:avLst/>
          </a:prstGeom>
          <a:solidFill>
            <a:schemeClr val="accent3"/>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300" b="0" i="0" u="none" strike="noStrike" kern="0" cap="none" spc="0" normalizeH="0" baseline="0" noProof="0" dirty="0">
                <a:ln>
                  <a:noFill/>
                </a:ln>
                <a:solidFill>
                  <a:srgbClr val="FFFFFF"/>
                </a:solidFill>
                <a:effectLst/>
                <a:uLnTx/>
                <a:uFillTx/>
                <a:latin typeface="Calibri"/>
                <a:ea typeface="Calibri"/>
                <a:cs typeface="Calibri"/>
                <a:sym typeface="Calibri"/>
              </a:rPr>
              <a:t>4</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1" name="Google Shape;181;p15"/>
          <p:cNvSpPr txBox="1"/>
          <p:nvPr/>
        </p:nvSpPr>
        <p:spPr>
          <a:xfrm>
            <a:off x="8497098" y="2421889"/>
            <a:ext cx="2611254" cy="1801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400" u="none" strike="noStrike" kern="0" cap="none" spc="0" normalizeH="0" baseline="0" noProof="0" dirty="0">
                <a:ln>
                  <a:noFill/>
                </a:ln>
                <a:solidFill>
                  <a:srgbClr val="18324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It is not “all or nothing”</a:t>
            </a:r>
            <a:endParaRPr kumimoji="0" sz="2400" u="none" strike="noStrike" kern="0" cap="none" spc="0" normalizeH="0" baseline="0" noProof="0" dirty="0">
              <a:ln>
                <a:noFill/>
              </a:ln>
              <a:solidFill>
                <a:srgbClr val="18324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800" u="none" strike="noStrike" kern="0" cap="none" spc="0" normalizeH="0" baseline="0" noProof="0" dirty="0">
                <a:ln>
                  <a:noFill/>
                </a:ln>
                <a:solidFill>
                  <a:srgbClr val="18324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There are multiple ways to implement the competencies</a:t>
            </a:r>
            <a:endParaRPr kumimoji="0" sz="1800" u="none" strike="noStrike" kern="0" cap="none" spc="0" normalizeH="0" baseline="0" noProof="0" dirty="0">
              <a:ln>
                <a:noFill/>
              </a:ln>
              <a:solidFill>
                <a:srgbClr val="18324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grpSp>
        <p:nvGrpSpPr>
          <p:cNvPr id="182" name="Google Shape;182;p15"/>
          <p:cNvGrpSpPr/>
          <p:nvPr/>
        </p:nvGrpSpPr>
        <p:grpSpPr>
          <a:xfrm>
            <a:off x="1607345" y="4769239"/>
            <a:ext cx="9213055" cy="1712440"/>
            <a:chOff x="111125" y="4456384"/>
            <a:chExt cx="12065127" cy="2283253"/>
          </a:xfrm>
        </p:grpSpPr>
        <p:grpSp>
          <p:nvGrpSpPr>
            <p:cNvPr id="183" name="Google Shape;183;p15"/>
            <p:cNvGrpSpPr/>
            <p:nvPr/>
          </p:nvGrpSpPr>
          <p:grpSpPr>
            <a:xfrm>
              <a:off x="208089" y="4496499"/>
              <a:ext cx="11968163" cy="2243138"/>
              <a:chOff x="111125" y="4560888"/>
              <a:chExt cx="11968163" cy="2243138"/>
            </a:xfrm>
          </p:grpSpPr>
          <p:sp>
            <p:nvSpPr>
              <p:cNvPr id="184" name="Google Shape;184;p15"/>
              <p:cNvSpPr/>
              <p:nvPr/>
            </p:nvSpPr>
            <p:spPr>
              <a:xfrm>
                <a:off x="6081713" y="4560888"/>
                <a:ext cx="4818063" cy="1779588"/>
              </a:xfrm>
              <a:custGeom>
                <a:avLst/>
                <a:gdLst/>
                <a:ahLst/>
                <a:cxnLst/>
                <a:rect l="l" t="t" r="r" b="b"/>
                <a:pathLst>
                  <a:path w="2619" h="964" extrusionOk="0">
                    <a:moveTo>
                      <a:pt x="0" y="898"/>
                    </a:moveTo>
                    <a:lnTo>
                      <a:pt x="0" y="898"/>
                    </a:lnTo>
                    <a:cubicBezTo>
                      <a:pt x="2" y="898"/>
                      <a:pt x="4" y="898"/>
                      <a:pt x="7" y="898"/>
                    </a:cubicBezTo>
                    <a:cubicBezTo>
                      <a:pt x="81" y="897"/>
                      <a:pt x="153" y="903"/>
                      <a:pt x="221" y="916"/>
                    </a:cubicBezTo>
                    <a:cubicBezTo>
                      <a:pt x="385" y="697"/>
                      <a:pt x="756" y="666"/>
                      <a:pt x="1354" y="822"/>
                    </a:cubicBezTo>
                    <a:cubicBezTo>
                      <a:pt x="1701" y="913"/>
                      <a:pt x="2377" y="952"/>
                      <a:pt x="2619" y="964"/>
                    </a:cubicBezTo>
                    <a:lnTo>
                      <a:pt x="1649" y="261"/>
                    </a:lnTo>
                    <a:cubicBezTo>
                      <a:pt x="1462" y="247"/>
                      <a:pt x="1227" y="220"/>
                      <a:pt x="1073" y="188"/>
                    </a:cubicBezTo>
                    <a:cubicBezTo>
                      <a:pt x="830" y="137"/>
                      <a:pt x="181" y="0"/>
                      <a:pt x="0" y="461"/>
                    </a:cubicBezTo>
                    <a:lnTo>
                      <a:pt x="0" y="898"/>
                    </a:lnTo>
                    <a:close/>
                  </a:path>
                </a:pathLst>
              </a:custGeom>
              <a:solidFill>
                <a:srgbClr val="0081B4"/>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5" name="Google Shape;185;p15"/>
              <p:cNvSpPr/>
              <p:nvPr/>
            </p:nvSpPr>
            <p:spPr>
              <a:xfrm>
                <a:off x="6594475" y="5053013"/>
                <a:ext cx="4845050" cy="1441450"/>
              </a:xfrm>
              <a:custGeom>
                <a:avLst/>
                <a:gdLst/>
                <a:ahLst/>
                <a:cxnLst/>
                <a:rect l="l" t="t" r="r" b="b"/>
                <a:pathLst>
                  <a:path w="2634" h="780" extrusionOk="0">
                    <a:moveTo>
                      <a:pt x="1157" y="676"/>
                    </a:moveTo>
                    <a:lnTo>
                      <a:pt x="1157" y="676"/>
                    </a:lnTo>
                    <a:cubicBezTo>
                      <a:pt x="1232" y="691"/>
                      <a:pt x="1303" y="704"/>
                      <a:pt x="1366" y="715"/>
                    </a:cubicBezTo>
                    <a:cubicBezTo>
                      <a:pt x="1689" y="768"/>
                      <a:pt x="2389" y="779"/>
                      <a:pt x="2634" y="780"/>
                    </a:cubicBezTo>
                    <a:lnTo>
                      <a:pt x="1497" y="2"/>
                    </a:lnTo>
                    <a:cubicBezTo>
                      <a:pt x="1488" y="1"/>
                      <a:pt x="1479" y="1"/>
                      <a:pt x="1469" y="0"/>
                    </a:cubicBezTo>
                    <a:lnTo>
                      <a:pt x="2514" y="757"/>
                    </a:lnTo>
                    <a:lnTo>
                      <a:pt x="2427" y="754"/>
                    </a:lnTo>
                    <a:cubicBezTo>
                      <a:pt x="2418" y="754"/>
                      <a:pt x="1492" y="719"/>
                      <a:pt x="1061" y="607"/>
                    </a:cubicBezTo>
                    <a:cubicBezTo>
                      <a:pt x="506" y="461"/>
                      <a:pt x="158" y="480"/>
                      <a:pt x="0" y="663"/>
                    </a:cubicBezTo>
                    <a:cubicBezTo>
                      <a:pt x="46" y="675"/>
                      <a:pt x="90" y="691"/>
                      <a:pt x="130" y="709"/>
                    </a:cubicBezTo>
                    <a:cubicBezTo>
                      <a:pt x="218" y="498"/>
                      <a:pt x="737" y="597"/>
                      <a:pt x="1157" y="676"/>
                    </a:cubicBezTo>
                    <a:close/>
                  </a:path>
                </a:pathLst>
              </a:custGeom>
              <a:solidFill>
                <a:srgbClr val="0081B4"/>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6" name="Google Shape;186;p15"/>
              <p:cNvSpPr/>
              <p:nvPr/>
            </p:nvSpPr>
            <p:spPr>
              <a:xfrm>
                <a:off x="1214438" y="4646613"/>
                <a:ext cx="4770438" cy="1744663"/>
              </a:xfrm>
              <a:custGeom>
                <a:avLst/>
                <a:gdLst/>
                <a:ahLst/>
                <a:cxnLst/>
                <a:rect l="l" t="t" r="r" b="b"/>
                <a:pathLst>
                  <a:path w="2593" h="944" extrusionOk="0">
                    <a:moveTo>
                      <a:pt x="0" y="944"/>
                    </a:moveTo>
                    <a:lnTo>
                      <a:pt x="0" y="944"/>
                    </a:lnTo>
                    <a:cubicBezTo>
                      <a:pt x="242" y="932"/>
                      <a:pt x="919" y="893"/>
                      <a:pt x="1266" y="802"/>
                    </a:cubicBezTo>
                    <a:cubicBezTo>
                      <a:pt x="1853" y="648"/>
                      <a:pt x="2221" y="675"/>
                      <a:pt x="2390" y="885"/>
                    </a:cubicBezTo>
                    <a:cubicBezTo>
                      <a:pt x="2455" y="868"/>
                      <a:pt x="2524" y="857"/>
                      <a:pt x="2593" y="853"/>
                    </a:cubicBezTo>
                    <a:lnTo>
                      <a:pt x="2593" y="416"/>
                    </a:lnTo>
                    <a:cubicBezTo>
                      <a:pt x="2508" y="288"/>
                      <a:pt x="2252" y="0"/>
                      <a:pt x="1706" y="114"/>
                    </a:cubicBezTo>
                    <a:cubicBezTo>
                      <a:pt x="1398" y="179"/>
                      <a:pt x="1150" y="218"/>
                      <a:pt x="970" y="241"/>
                    </a:cubicBezTo>
                    <a:lnTo>
                      <a:pt x="0" y="944"/>
                    </a:lnTo>
                    <a:close/>
                  </a:path>
                </a:pathLst>
              </a:custGeom>
              <a:solidFill>
                <a:srgbClr val="0081B4"/>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7" name="Google Shape;187;p15"/>
              <p:cNvSpPr/>
              <p:nvPr/>
            </p:nvSpPr>
            <p:spPr>
              <a:xfrm>
                <a:off x="6923088" y="5054601"/>
                <a:ext cx="5156200" cy="1700213"/>
              </a:xfrm>
              <a:custGeom>
                <a:avLst/>
                <a:gdLst/>
                <a:ahLst/>
                <a:cxnLst/>
                <a:rect l="l" t="t" r="r" b="b"/>
                <a:pathLst>
                  <a:path w="2803" h="920" extrusionOk="0">
                    <a:moveTo>
                      <a:pt x="2190" y="467"/>
                    </a:moveTo>
                    <a:lnTo>
                      <a:pt x="2190" y="467"/>
                    </a:lnTo>
                    <a:lnTo>
                      <a:pt x="2136" y="467"/>
                    </a:lnTo>
                    <a:cubicBezTo>
                      <a:pt x="2136" y="467"/>
                      <a:pt x="1550" y="13"/>
                      <a:pt x="1456" y="0"/>
                    </a:cubicBezTo>
                    <a:cubicBezTo>
                      <a:pt x="1446" y="1"/>
                      <a:pt x="1432" y="2"/>
                      <a:pt x="1416" y="2"/>
                    </a:cubicBezTo>
                    <a:lnTo>
                      <a:pt x="2629" y="833"/>
                    </a:lnTo>
                    <a:lnTo>
                      <a:pt x="2543" y="833"/>
                    </a:lnTo>
                    <a:cubicBezTo>
                      <a:pt x="2534" y="833"/>
                      <a:pt x="1576" y="832"/>
                      <a:pt x="1179" y="766"/>
                    </a:cubicBezTo>
                    <a:cubicBezTo>
                      <a:pt x="1116" y="756"/>
                      <a:pt x="1045" y="742"/>
                      <a:pt x="969" y="728"/>
                    </a:cubicBezTo>
                    <a:cubicBezTo>
                      <a:pt x="608" y="659"/>
                      <a:pt x="66" y="556"/>
                      <a:pt x="0" y="733"/>
                    </a:cubicBezTo>
                    <a:cubicBezTo>
                      <a:pt x="63" y="770"/>
                      <a:pt x="113" y="814"/>
                      <a:pt x="149" y="866"/>
                    </a:cubicBezTo>
                    <a:cubicBezTo>
                      <a:pt x="186" y="873"/>
                      <a:pt x="241" y="880"/>
                      <a:pt x="310" y="880"/>
                    </a:cubicBezTo>
                    <a:cubicBezTo>
                      <a:pt x="443" y="880"/>
                      <a:pt x="2803" y="920"/>
                      <a:pt x="2803" y="920"/>
                    </a:cubicBezTo>
                    <a:lnTo>
                      <a:pt x="2803" y="867"/>
                    </a:lnTo>
                    <a:lnTo>
                      <a:pt x="2190" y="467"/>
                    </a:lnTo>
                    <a:close/>
                  </a:path>
                </a:pathLst>
              </a:custGeom>
              <a:solidFill>
                <a:srgbClr val="0081B4"/>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8" name="Google Shape;188;p15"/>
              <p:cNvSpPr/>
              <p:nvPr/>
            </p:nvSpPr>
            <p:spPr>
              <a:xfrm>
                <a:off x="674688" y="5116513"/>
                <a:ext cx="4833938" cy="1427163"/>
              </a:xfrm>
              <a:custGeom>
                <a:avLst/>
                <a:gdLst/>
                <a:ahLst/>
                <a:cxnLst/>
                <a:rect l="l" t="t" r="r" b="b"/>
                <a:pathLst>
                  <a:path w="2628" h="773" extrusionOk="0">
                    <a:moveTo>
                      <a:pt x="1574" y="599"/>
                    </a:moveTo>
                    <a:lnTo>
                      <a:pt x="1574" y="599"/>
                    </a:lnTo>
                    <a:cubicBezTo>
                      <a:pt x="1142" y="712"/>
                      <a:pt x="217" y="746"/>
                      <a:pt x="208" y="747"/>
                    </a:cubicBezTo>
                    <a:lnTo>
                      <a:pt x="120" y="750"/>
                    </a:lnTo>
                    <a:lnTo>
                      <a:pt x="1156" y="0"/>
                    </a:lnTo>
                    <a:cubicBezTo>
                      <a:pt x="1145" y="1"/>
                      <a:pt x="1134" y="3"/>
                      <a:pt x="1124" y="4"/>
                    </a:cubicBezTo>
                    <a:lnTo>
                      <a:pt x="0" y="773"/>
                    </a:lnTo>
                    <a:cubicBezTo>
                      <a:pt x="245" y="771"/>
                      <a:pt x="946" y="761"/>
                      <a:pt x="1269" y="707"/>
                    </a:cubicBezTo>
                    <a:cubicBezTo>
                      <a:pt x="1331" y="697"/>
                      <a:pt x="1403" y="683"/>
                      <a:pt x="1478" y="669"/>
                    </a:cubicBezTo>
                    <a:cubicBezTo>
                      <a:pt x="1896" y="589"/>
                      <a:pt x="2413" y="491"/>
                      <a:pt x="2504" y="700"/>
                    </a:cubicBezTo>
                    <a:cubicBezTo>
                      <a:pt x="2542" y="680"/>
                      <a:pt x="2584" y="662"/>
                      <a:pt x="2628" y="648"/>
                    </a:cubicBezTo>
                    <a:cubicBezTo>
                      <a:pt x="2467" y="472"/>
                      <a:pt x="2121" y="456"/>
                      <a:pt x="1574" y="599"/>
                    </a:cubicBezTo>
                    <a:close/>
                  </a:path>
                </a:pathLst>
              </a:custGeom>
              <a:solidFill>
                <a:srgbClr val="0081B4"/>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9" name="Google Shape;189;p15"/>
              <p:cNvSpPr/>
              <p:nvPr/>
            </p:nvSpPr>
            <p:spPr>
              <a:xfrm>
                <a:off x="5045075" y="6316663"/>
                <a:ext cx="2063750" cy="487363"/>
              </a:xfrm>
              <a:custGeom>
                <a:avLst/>
                <a:gdLst/>
                <a:ahLst/>
                <a:cxnLst/>
                <a:rect l="l" t="t" r="r" b="b"/>
                <a:pathLst>
                  <a:path w="1122" h="264" extrusionOk="0">
                    <a:moveTo>
                      <a:pt x="584" y="0"/>
                    </a:moveTo>
                    <a:lnTo>
                      <a:pt x="584" y="0"/>
                    </a:lnTo>
                    <a:cubicBezTo>
                      <a:pt x="580" y="0"/>
                      <a:pt x="576" y="0"/>
                      <a:pt x="571" y="0"/>
                    </a:cubicBezTo>
                    <a:cubicBezTo>
                      <a:pt x="470" y="1"/>
                      <a:pt x="380" y="14"/>
                      <a:pt x="303" y="35"/>
                    </a:cubicBezTo>
                    <a:lnTo>
                      <a:pt x="288" y="45"/>
                    </a:lnTo>
                    <a:cubicBezTo>
                      <a:pt x="288" y="43"/>
                      <a:pt x="287" y="42"/>
                      <a:pt x="286" y="41"/>
                    </a:cubicBezTo>
                    <a:cubicBezTo>
                      <a:pt x="151" y="81"/>
                      <a:pt x="55" y="149"/>
                      <a:pt x="0" y="227"/>
                    </a:cubicBezTo>
                    <a:cubicBezTo>
                      <a:pt x="5" y="244"/>
                      <a:pt x="21" y="264"/>
                      <a:pt x="64" y="264"/>
                    </a:cubicBezTo>
                    <a:lnTo>
                      <a:pt x="1064" y="264"/>
                    </a:lnTo>
                    <a:cubicBezTo>
                      <a:pt x="1108" y="264"/>
                      <a:pt x="1120" y="235"/>
                      <a:pt x="1122" y="209"/>
                    </a:cubicBezTo>
                    <a:cubicBezTo>
                      <a:pt x="1036" y="90"/>
                      <a:pt x="860" y="0"/>
                      <a:pt x="584" y="0"/>
                    </a:cubicBezTo>
                    <a:close/>
                  </a:path>
                </a:pathLst>
              </a:custGeom>
              <a:solidFill>
                <a:srgbClr val="0081B4"/>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0" name="Google Shape;190;p15"/>
              <p:cNvSpPr/>
              <p:nvPr/>
            </p:nvSpPr>
            <p:spPr>
              <a:xfrm>
                <a:off x="111125" y="5141913"/>
                <a:ext cx="5083175" cy="1612900"/>
              </a:xfrm>
              <a:custGeom>
                <a:avLst/>
                <a:gdLst/>
                <a:ahLst/>
                <a:cxnLst/>
                <a:rect l="l" t="t" r="r" b="b"/>
                <a:pathLst>
                  <a:path w="2763" h="873" extrusionOk="0">
                    <a:moveTo>
                      <a:pt x="2763" y="714"/>
                    </a:moveTo>
                    <a:lnTo>
                      <a:pt x="2763" y="714"/>
                    </a:lnTo>
                    <a:cubicBezTo>
                      <a:pt x="2698" y="536"/>
                      <a:pt x="2155" y="639"/>
                      <a:pt x="1794" y="707"/>
                    </a:cubicBezTo>
                    <a:cubicBezTo>
                      <a:pt x="1718" y="722"/>
                      <a:pt x="1647" y="735"/>
                      <a:pt x="1584" y="746"/>
                    </a:cubicBezTo>
                    <a:cubicBezTo>
                      <a:pt x="1186" y="812"/>
                      <a:pt x="229" y="813"/>
                      <a:pt x="219" y="813"/>
                    </a:cubicBezTo>
                    <a:lnTo>
                      <a:pt x="133" y="813"/>
                    </a:lnTo>
                    <a:lnTo>
                      <a:pt x="1320" y="0"/>
                    </a:lnTo>
                    <a:cubicBezTo>
                      <a:pt x="1258" y="5"/>
                      <a:pt x="1226" y="6"/>
                      <a:pt x="1226" y="6"/>
                    </a:cubicBezTo>
                    <a:lnTo>
                      <a:pt x="599" y="446"/>
                    </a:lnTo>
                    <a:lnTo>
                      <a:pt x="559" y="446"/>
                    </a:lnTo>
                    <a:lnTo>
                      <a:pt x="0" y="806"/>
                    </a:lnTo>
                    <a:lnTo>
                      <a:pt x="0" y="873"/>
                    </a:lnTo>
                    <a:lnTo>
                      <a:pt x="2635" y="834"/>
                    </a:lnTo>
                    <a:cubicBezTo>
                      <a:pt x="2667" y="787"/>
                      <a:pt x="2711" y="747"/>
                      <a:pt x="2763" y="714"/>
                    </a:cubicBezTo>
                    <a:close/>
                  </a:path>
                </a:pathLst>
              </a:custGeom>
              <a:solidFill>
                <a:srgbClr val="0081B4"/>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91" name="Google Shape;191;p15"/>
            <p:cNvGrpSpPr/>
            <p:nvPr/>
          </p:nvGrpSpPr>
          <p:grpSpPr>
            <a:xfrm>
              <a:off x="111125" y="4456384"/>
              <a:ext cx="11968163" cy="2243138"/>
              <a:chOff x="111125" y="4560888"/>
              <a:chExt cx="11968163" cy="2243138"/>
            </a:xfrm>
          </p:grpSpPr>
          <p:sp>
            <p:nvSpPr>
              <p:cNvPr id="192" name="Google Shape;192;p15"/>
              <p:cNvSpPr/>
              <p:nvPr/>
            </p:nvSpPr>
            <p:spPr>
              <a:xfrm>
                <a:off x="6081713" y="4560888"/>
                <a:ext cx="4818063" cy="1779588"/>
              </a:xfrm>
              <a:custGeom>
                <a:avLst/>
                <a:gdLst/>
                <a:ahLst/>
                <a:cxnLst/>
                <a:rect l="l" t="t" r="r" b="b"/>
                <a:pathLst>
                  <a:path w="2619" h="964" extrusionOk="0">
                    <a:moveTo>
                      <a:pt x="0" y="898"/>
                    </a:moveTo>
                    <a:lnTo>
                      <a:pt x="0" y="898"/>
                    </a:lnTo>
                    <a:cubicBezTo>
                      <a:pt x="2" y="898"/>
                      <a:pt x="4" y="898"/>
                      <a:pt x="7" y="898"/>
                    </a:cubicBezTo>
                    <a:cubicBezTo>
                      <a:pt x="81" y="897"/>
                      <a:pt x="153" y="903"/>
                      <a:pt x="221" y="916"/>
                    </a:cubicBezTo>
                    <a:cubicBezTo>
                      <a:pt x="385" y="697"/>
                      <a:pt x="756" y="666"/>
                      <a:pt x="1354" y="822"/>
                    </a:cubicBezTo>
                    <a:cubicBezTo>
                      <a:pt x="1701" y="913"/>
                      <a:pt x="2377" y="952"/>
                      <a:pt x="2619" y="964"/>
                    </a:cubicBezTo>
                    <a:lnTo>
                      <a:pt x="1649" y="261"/>
                    </a:lnTo>
                    <a:cubicBezTo>
                      <a:pt x="1462" y="247"/>
                      <a:pt x="1227" y="220"/>
                      <a:pt x="1073" y="188"/>
                    </a:cubicBezTo>
                    <a:cubicBezTo>
                      <a:pt x="830" y="137"/>
                      <a:pt x="181" y="0"/>
                      <a:pt x="0" y="461"/>
                    </a:cubicBezTo>
                    <a:lnTo>
                      <a:pt x="0" y="898"/>
                    </a:lnTo>
                    <a:close/>
                  </a:path>
                </a:pathLst>
              </a:custGeom>
              <a:solidFill>
                <a:srgbClr val="FFFFFF"/>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3" name="Google Shape;193;p15"/>
              <p:cNvSpPr/>
              <p:nvPr/>
            </p:nvSpPr>
            <p:spPr>
              <a:xfrm>
                <a:off x="6594475" y="5053013"/>
                <a:ext cx="4845050" cy="1441450"/>
              </a:xfrm>
              <a:custGeom>
                <a:avLst/>
                <a:gdLst/>
                <a:ahLst/>
                <a:cxnLst/>
                <a:rect l="l" t="t" r="r" b="b"/>
                <a:pathLst>
                  <a:path w="2634" h="780" extrusionOk="0">
                    <a:moveTo>
                      <a:pt x="1157" y="676"/>
                    </a:moveTo>
                    <a:lnTo>
                      <a:pt x="1157" y="676"/>
                    </a:lnTo>
                    <a:cubicBezTo>
                      <a:pt x="1232" y="691"/>
                      <a:pt x="1303" y="704"/>
                      <a:pt x="1366" y="715"/>
                    </a:cubicBezTo>
                    <a:cubicBezTo>
                      <a:pt x="1689" y="768"/>
                      <a:pt x="2389" y="779"/>
                      <a:pt x="2634" y="780"/>
                    </a:cubicBezTo>
                    <a:lnTo>
                      <a:pt x="1497" y="2"/>
                    </a:lnTo>
                    <a:cubicBezTo>
                      <a:pt x="1488" y="1"/>
                      <a:pt x="1479" y="1"/>
                      <a:pt x="1469" y="0"/>
                    </a:cubicBezTo>
                    <a:lnTo>
                      <a:pt x="2514" y="757"/>
                    </a:lnTo>
                    <a:lnTo>
                      <a:pt x="2427" y="754"/>
                    </a:lnTo>
                    <a:cubicBezTo>
                      <a:pt x="2418" y="754"/>
                      <a:pt x="1492" y="719"/>
                      <a:pt x="1061" y="607"/>
                    </a:cubicBezTo>
                    <a:cubicBezTo>
                      <a:pt x="506" y="461"/>
                      <a:pt x="158" y="480"/>
                      <a:pt x="0" y="663"/>
                    </a:cubicBezTo>
                    <a:cubicBezTo>
                      <a:pt x="46" y="675"/>
                      <a:pt x="90" y="691"/>
                      <a:pt x="130" y="709"/>
                    </a:cubicBezTo>
                    <a:cubicBezTo>
                      <a:pt x="218" y="498"/>
                      <a:pt x="737" y="597"/>
                      <a:pt x="1157" y="676"/>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4" name="Google Shape;194;p15"/>
              <p:cNvSpPr/>
              <p:nvPr/>
            </p:nvSpPr>
            <p:spPr>
              <a:xfrm>
                <a:off x="1214438" y="4646613"/>
                <a:ext cx="4770438" cy="1744663"/>
              </a:xfrm>
              <a:custGeom>
                <a:avLst/>
                <a:gdLst/>
                <a:ahLst/>
                <a:cxnLst/>
                <a:rect l="l" t="t" r="r" b="b"/>
                <a:pathLst>
                  <a:path w="2593" h="944" extrusionOk="0">
                    <a:moveTo>
                      <a:pt x="0" y="944"/>
                    </a:moveTo>
                    <a:lnTo>
                      <a:pt x="0" y="944"/>
                    </a:lnTo>
                    <a:cubicBezTo>
                      <a:pt x="242" y="932"/>
                      <a:pt x="919" y="893"/>
                      <a:pt x="1266" y="802"/>
                    </a:cubicBezTo>
                    <a:cubicBezTo>
                      <a:pt x="1853" y="648"/>
                      <a:pt x="2221" y="675"/>
                      <a:pt x="2390" y="885"/>
                    </a:cubicBezTo>
                    <a:cubicBezTo>
                      <a:pt x="2455" y="868"/>
                      <a:pt x="2524" y="857"/>
                      <a:pt x="2593" y="853"/>
                    </a:cubicBezTo>
                    <a:lnTo>
                      <a:pt x="2593" y="416"/>
                    </a:lnTo>
                    <a:cubicBezTo>
                      <a:pt x="2508" y="288"/>
                      <a:pt x="2252" y="0"/>
                      <a:pt x="1706" y="114"/>
                    </a:cubicBezTo>
                    <a:cubicBezTo>
                      <a:pt x="1398" y="179"/>
                      <a:pt x="1150" y="218"/>
                      <a:pt x="970" y="241"/>
                    </a:cubicBezTo>
                    <a:lnTo>
                      <a:pt x="0" y="944"/>
                    </a:lnTo>
                    <a:close/>
                  </a:path>
                </a:pathLst>
              </a:custGeom>
              <a:solidFill>
                <a:srgbClr val="FFFFFF"/>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5" name="Google Shape;195;p15"/>
              <p:cNvSpPr/>
              <p:nvPr/>
            </p:nvSpPr>
            <p:spPr>
              <a:xfrm>
                <a:off x="6923088" y="5054601"/>
                <a:ext cx="5156200" cy="1700213"/>
              </a:xfrm>
              <a:custGeom>
                <a:avLst/>
                <a:gdLst/>
                <a:ahLst/>
                <a:cxnLst/>
                <a:rect l="l" t="t" r="r" b="b"/>
                <a:pathLst>
                  <a:path w="2803" h="920" extrusionOk="0">
                    <a:moveTo>
                      <a:pt x="2190" y="467"/>
                    </a:moveTo>
                    <a:lnTo>
                      <a:pt x="2190" y="467"/>
                    </a:lnTo>
                    <a:lnTo>
                      <a:pt x="2136" y="467"/>
                    </a:lnTo>
                    <a:cubicBezTo>
                      <a:pt x="2136" y="467"/>
                      <a:pt x="1550" y="13"/>
                      <a:pt x="1456" y="0"/>
                    </a:cubicBezTo>
                    <a:cubicBezTo>
                      <a:pt x="1446" y="1"/>
                      <a:pt x="1432" y="2"/>
                      <a:pt x="1416" y="2"/>
                    </a:cubicBezTo>
                    <a:lnTo>
                      <a:pt x="2629" y="833"/>
                    </a:lnTo>
                    <a:lnTo>
                      <a:pt x="2543" y="833"/>
                    </a:lnTo>
                    <a:cubicBezTo>
                      <a:pt x="2534" y="833"/>
                      <a:pt x="1576" y="832"/>
                      <a:pt x="1179" y="766"/>
                    </a:cubicBezTo>
                    <a:cubicBezTo>
                      <a:pt x="1116" y="756"/>
                      <a:pt x="1045" y="742"/>
                      <a:pt x="969" y="728"/>
                    </a:cubicBezTo>
                    <a:cubicBezTo>
                      <a:pt x="608" y="659"/>
                      <a:pt x="66" y="556"/>
                      <a:pt x="0" y="733"/>
                    </a:cubicBezTo>
                    <a:cubicBezTo>
                      <a:pt x="63" y="770"/>
                      <a:pt x="113" y="814"/>
                      <a:pt x="149" y="866"/>
                    </a:cubicBezTo>
                    <a:cubicBezTo>
                      <a:pt x="186" y="873"/>
                      <a:pt x="241" y="880"/>
                      <a:pt x="310" y="880"/>
                    </a:cubicBezTo>
                    <a:cubicBezTo>
                      <a:pt x="443" y="880"/>
                      <a:pt x="2803" y="920"/>
                      <a:pt x="2803" y="920"/>
                    </a:cubicBezTo>
                    <a:lnTo>
                      <a:pt x="2803" y="867"/>
                    </a:lnTo>
                    <a:lnTo>
                      <a:pt x="2190" y="467"/>
                    </a:lnTo>
                    <a:close/>
                  </a:path>
                </a:pathLst>
              </a:custGeom>
              <a:solidFill>
                <a:srgbClr val="FFFFFF"/>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6" name="Google Shape;196;p15"/>
              <p:cNvSpPr/>
              <p:nvPr/>
            </p:nvSpPr>
            <p:spPr>
              <a:xfrm>
                <a:off x="674688" y="5116513"/>
                <a:ext cx="4833938" cy="1427163"/>
              </a:xfrm>
              <a:custGeom>
                <a:avLst/>
                <a:gdLst/>
                <a:ahLst/>
                <a:cxnLst/>
                <a:rect l="l" t="t" r="r" b="b"/>
                <a:pathLst>
                  <a:path w="2628" h="773" extrusionOk="0">
                    <a:moveTo>
                      <a:pt x="1574" y="599"/>
                    </a:moveTo>
                    <a:lnTo>
                      <a:pt x="1574" y="599"/>
                    </a:lnTo>
                    <a:cubicBezTo>
                      <a:pt x="1142" y="712"/>
                      <a:pt x="217" y="746"/>
                      <a:pt x="208" y="747"/>
                    </a:cubicBezTo>
                    <a:lnTo>
                      <a:pt x="120" y="750"/>
                    </a:lnTo>
                    <a:lnTo>
                      <a:pt x="1156" y="0"/>
                    </a:lnTo>
                    <a:cubicBezTo>
                      <a:pt x="1145" y="1"/>
                      <a:pt x="1134" y="3"/>
                      <a:pt x="1124" y="4"/>
                    </a:cubicBezTo>
                    <a:lnTo>
                      <a:pt x="0" y="773"/>
                    </a:lnTo>
                    <a:cubicBezTo>
                      <a:pt x="245" y="771"/>
                      <a:pt x="946" y="761"/>
                      <a:pt x="1269" y="707"/>
                    </a:cubicBezTo>
                    <a:cubicBezTo>
                      <a:pt x="1331" y="697"/>
                      <a:pt x="1403" y="683"/>
                      <a:pt x="1478" y="669"/>
                    </a:cubicBezTo>
                    <a:cubicBezTo>
                      <a:pt x="1896" y="589"/>
                      <a:pt x="2413" y="491"/>
                      <a:pt x="2504" y="700"/>
                    </a:cubicBezTo>
                    <a:cubicBezTo>
                      <a:pt x="2542" y="680"/>
                      <a:pt x="2584" y="662"/>
                      <a:pt x="2628" y="648"/>
                    </a:cubicBezTo>
                    <a:cubicBezTo>
                      <a:pt x="2467" y="472"/>
                      <a:pt x="2121" y="456"/>
                      <a:pt x="1574" y="599"/>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7" name="Google Shape;197;p15"/>
              <p:cNvSpPr/>
              <p:nvPr/>
            </p:nvSpPr>
            <p:spPr>
              <a:xfrm>
                <a:off x="5045075" y="6316663"/>
                <a:ext cx="2063750" cy="487363"/>
              </a:xfrm>
              <a:custGeom>
                <a:avLst/>
                <a:gdLst/>
                <a:ahLst/>
                <a:cxnLst/>
                <a:rect l="l" t="t" r="r" b="b"/>
                <a:pathLst>
                  <a:path w="1122" h="264" extrusionOk="0">
                    <a:moveTo>
                      <a:pt x="584" y="0"/>
                    </a:moveTo>
                    <a:lnTo>
                      <a:pt x="584" y="0"/>
                    </a:lnTo>
                    <a:cubicBezTo>
                      <a:pt x="580" y="0"/>
                      <a:pt x="576" y="0"/>
                      <a:pt x="571" y="0"/>
                    </a:cubicBezTo>
                    <a:cubicBezTo>
                      <a:pt x="470" y="1"/>
                      <a:pt x="380" y="14"/>
                      <a:pt x="303" y="35"/>
                    </a:cubicBezTo>
                    <a:lnTo>
                      <a:pt x="288" y="45"/>
                    </a:lnTo>
                    <a:cubicBezTo>
                      <a:pt x="288" y="43"/>
                      <a:pt x="287" y="42"/>
                      <a:pt x="286" y="41"/>
                    </a:cubicBezTo>
                    <a:cubicBezTo>
                      <a:pt x="151" y="81"/>
                      <a:pt x="55" y="149"/>
                      <a:pt x="0" y="227"/>
                    </a:cubicBezTo>
                    <a:cubicBezTo>
                      <a:pt x="5" y="244"/>
                      <a:pt x="21" y="264"/>
                      <a:pt x="64" y="264"/>
                    </a:cubicBezTo>
                    <a:lnTo>
                      <a:pt x="1064" y="264"/>
                    </a:lnTo>
                    <a:cubicBezTo>
                      <a:pt x="1108" y="264"/>
                      <a:pt x="1120" y="235"/>
                      <a:pt x="1122" y="209"/>
                    </a:cubicBezTo>
                    <a:cubicBezTo>
                      <a:pt x="1036" y="90"/>
                      <a:pt x="860" y="0"/>
                      <a:pt x="584" y="0"/>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8" name="Google Shape;198;p15"/>
              <p:cNvSpPr/>
              <p:nvPr/>
            </p:nvSpPr>
            <p:spPr>
              <a:xfrm>
                <a:off x="111125" y="5141913"/>
                <a:ext cx="5083175" cy="1612900"/>
              </a:xfrm>
              <a:custGeom>
                <a:avLst/>
                <a:gdLst/>
                <a:ahLst/>
                <a:cxnLst/>
                <a:rect l="l" t="t" r="r" b="b"/>
                <a:pathLst>
                  <a:path w="2763" h="873" extrusionOk="0">
                    <a:moveTo>
                      <a:pt x="2763" y="714"/>
                    </a:moveTo>
                    <a:lnTo>
                      <a:pt x="2763" y="714"/>
                    </a:lnTo>
                    <a:cubicBezTo>
                      <a:pt x="2698" y="536"/>
                      <a:pt x="2155" y="639"/>
                      <a:pt x="1794" y="707"/>
                    </a:cubicBezTo>
                    <a:cubicBezTo>
                      <a:pt x="1718" y="722"/>
                      <a:pt x="1647" y="735"/>
                      <a:pt x="1584" y="746"/>
                    </a:cubicBezTo>
                    <a:cubicBezTo>
                      <a:pt x="1186" y="812"/>
                      <a:pt x="229" y="813"/>
                      <a:pt x="219" y="813"/>
                    </a:cubicBezTo>
                    <a:lnTo>
                      <a:pt x="133" y="813"/>
                    </a:lnTo>
                    <a:lnTo>
                      <a:pt x="1320" y="0"/>
                    </a:lnTo>
                    <a:cubicBezTo>
                      <a:pt x="1258" y="5"/>
                      <a:pt x="1226" y="6"/>
                      <a:pt x="1226" y="6"/>
                    </a:cubicBezTo>
                    <a:lnTo>
                      <a:pt x="599" y="446"/>
                    </a:lnTo>
                    <a:lnTo>
                      <a:pt x="559" y="446"/>
                    </a:lnTo>
                    <a:lnTo>
                      <a:pt x="0" y="806"/>
                    </a:lnTo>
                    <a:lnTo>
                      <a:pt x="0" y="873"/>
                    </a:lnTo>
                    <a:lnTo>
                      <a:pt x="2635" y="834"/>
                    </a:lnTo>
                    <a:cubicBezTo>
                      <a:pt x="2667" y="787"/>
                      <a:pt x="2711" y="747"/>
                      <a:pt x="2763" y="714"/>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199" name="Google Shape;199;p15"/>
          <p:cNvGrpSpPr/>
          <p:nvPr/>
        </p:nvGrpSpPr>
        <p:grpSpPr>
          <a:xfrm rot="1276055">
            <a:off x="2995908" y="5226950"/>
            <a:ext cx="520966" cy="520862"/>
            <a:chOff x="7938" y="-3175"/>
            <a:chExt cx="8029575" cy="8027988"/>
          </a:xfrm>
        </p:grpSpPr>
        <p:sp>
          <p:nvSpPr>
            <p:cNvPr id="200" name="Google Shape;200;p15"/>
            <p:cNvSpPr/>
            <p:nvPr/>
          </p:nvSpPr>
          <p:spPr>
            <a:xfrm>
              <a:off x="7938" y="-3175"/>
              <a:ext cx="8029575" cy="8027988"/>
            </a:xfrm>
            <a:custGeom>
              <a:avLst/>
              <a:gdLst/>
              <a:ahLst/>
              <a:cxnLst/>
              <a:rect l="l" t="t" r="r" b="b"/>
              <a:pathLst>
                <a:path w="2138" h="2138" extrusionOk="0">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solidFill>
              <a:srgbClr val="005678"/>
            </a:solidFill>
            <a:ln>
              <a:noFill/>
            </a:ln>
          </p:spPr>
          <p:txBody>
            <a:bodyPr spcFirstLastPara="1" wrap="square" lIns="51425" tIns="25700" rIns="51425" bIns="2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013"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 name="Google Shape;201;p15"/>
            <p:cNvSpPr/>
            <p:nvPr/>
          </p:nvSpPr>
          <p:spPr>
            <a:xfrm>
              <a:off x="788988" y="976313"/>
              <a:ext cx="4578350" cy="4176713"/>
            </a:xfrm>
            <a:custGeom>
              <a:avLst/>
              <a:gdLst/>
              <a:ahLst/>
              <a:cxnLst/>
              <a:rect l="l" t="t" r="r" b="b"/>
              <a:pathLst>
                <a:path w="1219" h="1112" extrusionOk="0">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solidFill>
              <a:srgbClr val="005678"/>
            </a:solidFill>
            <a:ln>
              <a:noFill/>
            </a:ln>
          </p:spPr>
          <p:txBody>
            <a:bodyPr spcFirstLastPara="1" wrap="square" lIns="51425" tIns="25700" rIns="51425" bIns="2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013"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02" name="Google Shape;202;p15"/>
          <p:cNvGrpSpPr/>
          <p:nvPr/>
        </p:nvGrpSpPr>
        <p:grpSpPr>
          <a:xfrm rot="-953716">
            <a:off x="4509925" y="4975404"/>
            <a:ext cx="478057" cy="478057"/>
            <a:chOff x="0" y="0"/>
            <a:chExt cx="573" cy="574"/>
          </a:xfrm>
        </p:grpSpPr>
        <p:sp>
          <p:nvSpPr>
            <p:cNvPr id="203" name="Google Shape;203;p15"/>
            <p:cNvSpPr/>
            <p:nvPr/>
          </p:nvSpPr>
          <p:spPr>
            <a:xfrm>
              <a:off x="0" y="104"/>
              <a:ext cx="470" cy="470"/>
            </a:xfrm>
            <a:custGeom>
              <a:avLst/>
              <a:gdLst/>
              <a:ahLst/>
              <a:cxnLst/>
              <a:rect l="l" t="t" r="r" b="b"/>
              <a:pathLst>
                <a:path w="21600" h="21600" extrusionOk="0">
                  <a:moveTo>
                    <a:pt x="16781" y="0"/>
                  </a:moveTo>
                  <a:lnTo>
                    <a:pt x="2322" y="14460"/>
                  </a:lnTo>
                  <a:lnTo>
                    <a:pt x="2320" y="14460"/>
                  </a:lnTo>
                  <a:lnTo>
                    <a:pt x="2320" y="14462"/>
                  </a:lnTo>
                  <a:lnTo>
                    <a:pt x="2319" y="14462"/>
                  </a:lnTo>
                  <a:lnTo>
                    <a:pt x="2320" y="14462"/>
                  </a:lnTo>
                  <a:lnTo>
                    <a:pt x="0" y="21600"/>
                  </a:lnTo>
                  <a:lnTo>
                    <a:pt x="7138" y="19281"/>
                  </a:lnTo>
                  <a:lnTo>
                    <a:pt x="7138" y="19282"/>
                  </a:lnTo>
                  <a:lnTo>
                    <a:pt x="7139" y="19281"/>
                  </a:lnTo>
                  <a:lnTo>
                    <a:pt x="7140" y="19281"/>
                  </a:lnTo>
                  <a:lnTo>
                    <a:pt x="7140" y="19280"/>
                  </a:lnTo>
                  <a:lnTo>
                    <a:pt x="21600" y="4819"/>
                  </a:lnTo>
                  <a:lnTo>
                    <a:pt x="16781" y="0"/>
                  </a:lnTo>
                  <a:close/>
                  <a:moveTo>
                    <a:pt x="5635" y="15236"/>
                  </a:moveTo>
                  <a:lnTo>
                    <a:pt x="4841" y="14442"/>
                  </a:lnTo>
                  <a:lnTo>
                    <a:pt x="16794" y="2489"/>
                  </a:lnTo>
                  <a:lnTo>
                    <a:pt x="17588" y="3282"/>
                  </a:lnTo>
                  <a:lnTo>
                    <a:pt x="5635" y="15236"/>
                  </a:lnTo>
                  <a:close/>
                  <a:moveTo>
                    <a:pt x="5635" y="15236"/>
                  </a:moveTo>
                </a:path>
              </a:pathLst>
            </a:custGeom>
            <a:solidFill>
              <a:srgbClr val="00567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4" name="Google Shape;204;p15"/>
            <p:cNvSpPr/>
            <p:nvPr/>
          </p:nvSpPr>
          <p:spPr>
            <a:xfrm>
              <a:off x="400" y="0"/>
              <a:ext cx="173" cy="173"/>
            </a:xfrm>
            <a:custGeom>
              <a:avLst/>
              <a:gdLst/>
              <a:ahLst/>
              <a:cxnLst/>
              <a:rect l="l" t="t" r="r" b="b"/>
              <a:pathLst>
                <a:path w="21600" h="21600" extrusionOk="0">
                  <a:moveTo>
                    <a:pt x="0" y="8577"/>
                  </a:moveTo>
                  <a:lnTo>
                    <a:pt x="8574" y="0"/>
                  </a:lnTo>
                  <a:lnTo>
                    <a:pt x="21600" y="13023"/>
                  </a:lnTo>
                  <a:lnTo>
                    <a:pt x="13026" y="21600"/>
                  </a:lnTo>
                  <a:lnTo>
                    <a:pt x="0" y="8577"/>
                  </a:lnTo>
                  <a:close/>
                  <a:moveTo>
                    <a:pt x="0" y="8577"/>
                  </a:moveTo>
                </a:path>
              </a:pathLst>
            </a:custGeom>
            <a:solidFill>
              <a:srgbClr val="00567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05" name="Google Shape;205;p15"/>
          <p:cNvSpPr/>
          <p:nvPr/>
        </p:nvSpPr>
        <p:spPr>
          <a:xfrm>
            <a:off x="6196374" y="4944125"/>
            <a:ext cx="507891" cy="530828"/>
          </a:xfrm>
          <a:custGeom>
            <a:avLst/>
            <a:gdLst/>
            <a:ahLst/>
            <a:cxnLst/>
            <a:rect l="l" t="t" r="r" b="b"/>
            <a:pathLst>
              <a:path w="195" h="204" extrusionOk="0">
                <a:moveTo>
                  <a:pt x="44" y="25"/>
                </a:moveTo>
                <a:cubicBezTo>
                  <a:pt x="51" y="157"/>
                  <a:pt x="51" y="157"/>
                  <a:pt x="51" y="157"/>
                </a:cubicBezTo>
                <a:cubicBezTo>
                  <a:pt x="46" y="155"/>
                  <a:pt x="40" y="154"/>
                  <a:pt x="34" y="154"/>
                </a:cubicBezTo>
                <a:cubicBezTo>
                  <a:pt x="15" y="154"/>
                  <a:pt x="0" y="165"/>
                  <a:pt x="0" y="179"/>
                </a:cubicBezTo>
                <a:cubicBezTo>
                  <a:pt x="0" y="193"/>
                  <a:pt x="15" y="204"/>
                  <a:pt x="34" y="204"/>
                </a:cubicBezTo>
                <a:cubicBezTo>
                  <a:pt x="44" y="204"/>
                  <a:pt x="53" y="201"/>
                  <a:pt x="59" y="197"/>
                </a:cubicBezTo>
                <a:cubicBezTo>
                  <a:pt x="68" y="192"/>
                  <a:pt x="72" y="180"/>
                  <a:pt x="72" y="170"/>
                </a:cubicBezTo>
                <a:cubicBezTo>
                  <a:pt x="75" y="50"/>
                  <a:pt x="75" y="50"/>
                  <a:pt x="75" y="50"/>
                </a:cubicBezTo>
                <a:cubicBezTo>
                  <a:pt x="163" y="41"/>
                  <a:pt x="163" y="41"/>
                  <a:pt x="163" y="41"/>
                </a:cubicBezTo>
                <a:cubicBezTo>
                  <a:pt x="166" y="136"/>
                  <a:pt x="166" y="136"/>
                  <a:pt x="166" y="136"/>
                </a:cubicBezTo>
                <a:cubicBezTo>
                  <a:pt x="160" y="133"/>
                  <a:pt x="154" y="132"/>
                  <a:pt x="148" y="132"/>
                </a:cubicBezTo>
                <a:cubicBezTo>
                  <a:pt x="128" y="132"/>
                  <a:pt x="113" y="143"/>
                  <a:pt x="113" y="157"/>
                </a:cubicBezTo>
                <a:cubicBezTo>
                  <a:pt x="113" y="171"/>
                  <a:pt x="128" y="182"/>
                  <a:pt x="148" y="182"/>
                </a:cubicBezTo>
                <a:cubicBezTo>
                  <a:pt x="157" y="182"/>
                  <a:pt x="166" y="179"/>
                  <a:pt x="173" y="175"/>
                </a:cubicBezTo>
                <a:cubicBezTo>
                  <a:pt x="181" y="170"/>
                  <a:pt x="185" y="158"/>
                  <a:pt x="185" y="148"/>
                </a:cubicBezTo>
                <a:cubicBezTo>
                  <a:pt x="195" y="0"/>
                  <a:pt x="195" y="0"/>
                  <a:pt x="195" y="0"/>
                </a:cubicBezTo>
                <a:lnTo>
                  <a:pt x="44" y="25"/>
                </a:lnTo>
                <a:close/>
              </a:path>
            </a:pathLst>
          </a:custGeom>
          <a:solidFill>
            <a:srgbClr val="005678"/>
          </a:solidFill>
          <a:ln>
            <a:noFill/>
          </a:ln>
        </p:spPr>
        <p:txBody>
          <a:bodyPr spcFirstLastPara="1" wrap="square" lIns="51425" tIns="25700" rIns="51425" bIns="2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206" name="Google Shape;206;p15"/>
          <p:cNvGrpSpPr/>
          <p:nvPr/>
        </p:nvGrpSpPr>
        <p:grpSpPr>
          <a:xfrm rot="1350730">
            <a:off x="8458746" y="5300497"/>
            <a:ext cx="527305" cy="469725"/>
            <a:chOff x="3746500" y="809625"/>
            <a:chExt cx="276225" cy="246063"/>
          </a:xfrm>
        </p:grpSpPr>
        <p:sp>
          <p:nvSpPr>
            <p:cNvPr id="207" name="Google Shape;207;p15"/>
            <p:cNvSpPr/>
            <p:nvPr/>
          </p:nvSpPr>
          <p:spPr>
            <a:xfrm>
              <a:off x="3746500" y="809625"/>
              <a:ext cx="133350" cy="246063"/>
            </a:xfrm>
            <a:custGeom>
              <a:avLst/>
              <a:gdLst/>
              <a:ahLst/>
              <a:cxnLst/>
              <a:rect l="l" t="t" r="r" b="b"/>
              <a:pathLst>
                <a:path w="421" h="774" extrusionOk="0">
                  <a:moveTo>
                    <a:pt x="96" y="512"/>
                  </a:moveTo>
                  <a:lnTo>
                    <a:pt x="133" y="516"/>
                  </a:lnTo>
                  <a:lnTo>
                    <a:pt x="168" y="520"/>
                  </a:lnTo>
                  <a:lnTo>
                    <a:pt x="201" y="524"/>
                  </a:lnTo>
                  <a:lnTo>
                    <a:pt x="234" y="531"/>
                  </a:lnTo>
                  <a:lnTo>
                    <a:pt x="266" y="537"/>
                  </a:lnTo>
                  <a:lnTo>
                    <a:pt x="295" y="543"/>
                  </a:lnTo>
                  <a:lnTo>
                    <a:pt x="321" y="552"/>
                  </a:lnTo>
                  <a:lnTo>
                    <a:pt x="347" y="561"/>
                  </a:lnTo>
                  <a:lnTo>
                    <a:pt x="349" y="562"/>
                  </a:lnTo>
                  <a:lnTo>
                    <a:pt x="352" y="564"/>
                  </a:lnTo>
                  <a:lnTo>
                    <a:pt x="354" y="566"/>
                  </a:lnTo>
                  <a:lnTo>
                    <a:pt x="356" y="569"/>
                  </a:lnTo>
                  <a:lnTo>
                    <a:pt x="356" y="571"/>
                  </a:lnTo>
                  <a:lnTo>
                    <a:pt x="357" y="575"/>
                  </a:lnTo>
                  <a:lnTo>
                    <a:pt x="357" y="577"/>
                  </a:lnTo>
                  <a:lnTo>
                    <a:pt x="356" y="580"/>
                  </a:lnTo>
                  <a:lnTo>
                    <a:pt x="354" y="584"/>
                  </a:lnTo>
                  <a:lnTo>
                    <a:pt x="350" y="587"/>
                  </a:lnTo>
                  <a:lnTo>
                    <a:pt x="346" y="590"/>
                  </a:lnTo>
                  <a:lnTo>
                    <a:pt x="342" y="590"/>
                  </a:lnTo>
                  <a:lnTo>
                    <a:pt x="339" y="590"/>
                  </a:lnTo>
                  <a:lnTo>
                    <a:pt x="336" y="588"/>
                  </a:lnTo>
                  <a:lnTo>
                    <a:pt x="312" y="581"/>
                  </a:lnTo>
                  <a:lnTo>
                    <a:pt x="286" y="572"/>
                  </a:lnTo>
                  <a:lnTo>
                    <a:pt x="258" y="566"/>
                  </a:lnTo>
                  <a:lnTo>
                    <a:pt x="228" y="559"/>
                  </a:lnTo>
                  <a:lnTo>
                    <a:pt x="196" y="554"/>
                  </a:lnTo>
                  <a:lnTo>
                    <a:pt x="164" y="550"/>
                  </a:lnTo>
                  <a:lnTo>
                    <a:pt x="129" y="546"/>
                  </a:lnTo>
                  <a:lnTo>
                    <a:pt x="94" y="542"/>
                  </a:lnTo>
                  <a:lnTo>
                    <a:pt x="91" y="542"/>
                  </a:lnTo>
                  <a:lnTo>
                    <a:pt x="88" y="541"/>
                  </a:lnTo>
                  <a:lnTo>
                    <a:pt x="85" y="539"/>
                  </a:lnTo>
                  <a:lnTo>
                    <a:pt x="83" y="538"/>
                  </a:lnTo>
                  <a:lnTo>
                    <a:pt x="82" y="535"/>
                  </a:lnTo>
                  <a:lnTo>
                    <a:pt x="80" y="533"/>
                  </a:lnTo>
                  <a:lnTo>
                    <a:pt x="80" y="529"/>
                  </a:lnTo>
                  <a:lnTo>
                    <a:pt x="80" y="526"/>
                  </a:lnTo>
                  <a:lnTo>
                    <a:pt x="80" y="524"/>
                  </a:lnTo>
                  <a:lnTo>
                    <a:pt x="81" y="521"/>
                  </a:lnTo>
                  <a:lnTo>
                    <a:pt x="83" y="519"/>
                  </a:lnTo>
                  <a:lnTo>
                    <a:pt x="85" y="517"/>
                  </a:lnTo>
                  <a:lnTo>
                    <a:pt x="88" y="514"/>
                  </a:lnTo>
                  <a:lnTo>
                    <a:pt x="90" y="513"/>
                  </a:lnTo>
                  <a:lnTo>
                    <a:pt x="93" y="512"/>
                  </a:lnTo>
                  <a:lnTo>
                    <a:pt x="96" y="512"/>
                  </a:lnTo>
                  <a:close/>
                  <a:moveTo>
                    <a:pt x="96" y="399"/>
                  </a:moveTo>
                  <a:lnTo>
                    <a:pt x="133" y="402"/>
                  </a:lnTo>
                  <a:lnTo>
                    <a:pt x="168" y="406"/>
                  </a:lnTo>
                  <a:lnTo>
                    <a:pt x="201" y="410"/>
                  </a:lnTo>
                  <a:lnTo>
                    <a:pt x="234" y="416"/>
                  </a:lnTo>
                  <a:lnTo>
                    <a:pt x="266" y="422"/>
                  </a:lnTo>
                  <a:lnTo>
                    <a:pt x="295" y="430"/>
                  </a:lnTo>
                  <a:lnTo>
                    <a:pt x="321" y="438"/>
                  </a:lnTo>
                  <a:lnTo>
                    <a:pt x="347" y="447"/>
                  </a:lnTo>
                  <a:lnTo>
                    <a:pt x="349" y="448"/>
                  </a:lnTo>
                  <a:lnTo>
                    <a:pt x="352" y="450"/>
                  </a:lnTo>
                  <a:lnTo>
                    <a:pt x="354" y="452"/>
                  </a:lnTo>
                  <a:lnTo>
                    <a:pt x="356" y="454"/>
                  </a:lnTo>
                  <a:lnTo>
                    <a:pt x="356" y="458"/>
                  </a:lnTo>
                  <a:lnTo>
                    <a:pt x="357" y="461"/>
                  </a:lnTo>
                  <a:lnTo>
                    <a:pt x="357" y="463"/>
                  </a:lnTo>
                  <a:lnTo>
                    <a:pt x="356" y="466"/>
                  </a:lnTo>
                  <a:lnTo>
                    <a:pt x="354" y="470"/>
                  </a:lnTo>
                  <a:lnTo>
                    <a:pt x="350" y="474"/>
                  </a:lnTo>
                  <a:lnTo>
                    <a:pt x="346" y="475"/>
                  </a:lnTo>
                  <a:lnTo>
                    <a:pt x="342" y="476"/>
                  </a:lnTo>
                  <a:lnTo>
                    <a:pt x="339" y="476"/>
                  </a:lnTo>
                  <a:lnTo>
                    <a:pt x="336" y="475"/>
                  </a:lnTo>
                  <a:lnTo>
                    <a:pt x="312" y="466"/>
                  </a:lnTo>
                  <a:lnTo>
                    <a:pt x="286" y="459"/>
                  </a:lnTo>
                  <a:lnTo>
                    <a:pt x="258" y="452"/>
                  </a:lnTo>
                  <a:lnTo>
                    <a:pt x="228" y="446"/>
                  </a:lnTo>
                  <a:lnTo>
                    <a:pt x="196" y="440"/>
                  </a:lnTo>
                  <a:lnTo>
                    <a:pt x="164" y="435"/>
                  </a:lnTo>
                  <a:lnTo>
                    <a:pt x="129" y="432"/>
                  </a:lnTo>
                  <a:lnTo>
                    <a:pt x="94" y="429"/>
                  </a:lnTo>
                  <a:lnTo>
                    <a:pt x="91" y="429"/>
                  </a:lnTo>
                  <a:lnTo>
                    <a:pt x="88" y="428"/>
                  </a:lnTo>
                  <a:lnTo>
                    <a:pt x="85" y="425"/>
                  </a:lnTo>
                  <a:lnTo>
                    <a:pt x="83" y="423"/>
                  </a:lnTo>
                  <a:lnTo>
                    <a:pt x="82" y="421"/>
                  </a:lnTo>
                  <a:lnTo>
                    <a:pt x="80" y="419"/>
                  </a:lnTo>
                  <a:lnTo>
                    <a:pt x="80" y="416"/>
                  </a:lnTo>
                  <a:lnTo>
                    <a:pt x="80" y="413"/>
                  </a:lnTo>
                  <a:lnTo>
                    <a:pt x="80" y="409"/>
                  </a:lnTo>
                  <a:lnTo>
                    <a:pt x="81" y="407"/>
                  </a:lnTo>
                  <a:lnTo>
                    <a:pt x="83" y="405"/>
                  </a:lnTo>
                  <a:lnTo>
                    <a:pt x="84" y="403"/>
                  </a:lnTo>
                  <a:lnTo>
                    <a:pt x="88" y="401"/>
                  </a:lnTo>
                  <a:lnTo>
                    <a:pt x="90" y="400"/>
                  </a:lnTo>
                  <a:lnTo>
                    <a:pt x="93" y="399"/>
                  </a:lnTo>
                  <a:lnTo>
                    <a:pt x="96" y="399"/>
                  </a:lnTo>
                  <a:lnTo>
                    <a:pt x="96" y="399"/>
                  </a:lnTo>
                  <a:close/>
                  <a:moveTo>
                    <a:pt x="96" y="285"/>
                  </a:moveTo>
                  <a:lnTo>
                    <a:pt x="133" y="288"/>
                  </a:lnTo>
                  <a:lnTo>
                    <a:pt x="168" y="291"/>
                  </a:lnTo>
                  <a:lnTo>
                    <a:pt x="201" y="297"/>
                  </a:lnTo>
                  <a:lnTo>
                    <a:pt x="234" y="302"/>
                  </a:lnTo>
                  <a:lnTo>
                    <a:pt x="266" y="309"/>
                  </a:lnTo>
                  <a:lnTo>
                    <a:pt x="295" y="316"/>
                  </a:lnTo>
                  <a:lnTo>
                    <a:pt x="321" y="325"/>
                  </a:lnTo>
                  <a:lnTo>
                    <a:pt x="347" y="333"/>
                  </a:lnTo>
                  <a:lnTo>
                    <a:pt x="349" y="334"/>
                  </a:lnTo>
                  <a:lnTo>
                    <a:pt x="352" y="336"/>
                  </a:lnTo>
                  <a:lnTo>
                    <a:pt x="354" y="339"/>
                  </a:lnTo>
                  <a:lnTo>
                    <a:pt x="356" y="341"/>
                  </a:lnTo>
                  <a:lnTo>
                    <a:pt x="356" y="344"/>
                  </a:lnTo>
                  <a:lnTo>
                    <a:pt x="357" y="346"/>
                  </a:lnTo>
                  <a:lnTo>
                    <a:pt x="357" y="349"/>
                  </a:lnTo>
                  <a:lnTo>
                    <a:pt x="356" y="352"/>
                  </a:lnTo>
                  <a:lnTo>
                    <a:pt x="354" y="357"/>
                  </a:lnTo>
                  <a:lnTo>
                    <a:pt x="350" y="359"/>
                  </a:lnTo>
                  <a:lnTo>
                    <a:pt x="346" y="361"/>
                  </a:lnTo>
                  <a:lnTo>
                    <a:pt x="342" y="362"/>
                  </a:lnTo>
                  <a:lnTo>
                    <a:pt x="339" y="362"/>
                  </a:lnTo>
                  <a:lnTo>
                    <a:pt x="336" y="361"/>
                  </a:lnTo>
                  <a:lnTo>
                    <a:pt x="312" y="352"/>
                  </a:lnTo>
                  <a:lnTo>
                    <a:pt x="286" y="345"/>
                  </a:lnTo>
                  <a:lnTo>
                    <a:pt x="258" y="337"/>
                  </a:lnTo>
                  <a:lnTo>
                    <a:pt x="228" y="332"/>
                  </a:lnTo>
                  <a:lnTo>
                    <a:pt x="196" y="326"/>
                  </a:lnTo>
                  <a:lnTo>
                    <a:pt x="164" y="321"/>
                  </a:lnTo>
                  <a:lnTo>
                    <a:pt x="129" y="318"/>
                  </a:lnTo>
                  <a:lnTo>
                    <a:pt x="94" y="315"/>
                  </a:lnTo>
                  <a:lnTo>
                    <a:pt x="91" y="315"/>
                  </a:lnTo>
                  <a:lnTo>
                    <a:pt x="88" y="314"/>
                  </a:lnTo>
                  <a:lnTo>
                    <a:pt x="85" y="312"/>
                  </a:lnTo>
                  <a:lnTo>
                    <a:pt x="83" y="310"/>
                  </a:lnTo>
                  <a:lnTo>
                    <a:pt x="82" y="307"/>
                  </a:lnTo>
                  <a:lnTo>
                    <a:pt x="80" y="305"/>
                  </a:lnTo>
                  <a:lnTo>
                    <a:pt x="80" y="302"/>
                  </a:lnTo>
                  <a:lnTo>
                    <a:pt x="80" y="299"/>
                  </a:lnTo>
                  <a:lnTo>
                    <a:pt x="80" y="296"/>
                  </a:lnTo>
                  <a:lnTo>
                    <a:pt x="81" y="293"/>
                  </a:lnTo>
                  <a:lnTo>
                    <a:pt x="83" y="290"/>
                  </a:lnTo>
                  <a:lnTo>
                    <a:pt x="85" y="288"/>
                  </a:lnTo>
                  <a:lnTo>
                    <a:pt x="88" y="287"/>
                  </a:lnTo>
                  <a:lnTo>
                    <a:pt x="90" y="286"/>
                  </a:lnTo>
                  <a:lnTo>
                    <a:pt x="93" y="285"/>
                  </a:lnTo>
                  <a:lnTo>
                    <a:pt x="96" y="285"/>
                  </a:lnTo>
                  <a:lnTo>
                    <a:pt x="96" y="285"/>
                  </a:lnTo>
                  <a:close/>
                  <a:moveTo>
                    <a:pt x="96" y="171"/>
                  </a:moveTo>
                  <a:lnTo>
                    <a:pt x="133" y="174"/>
                  </a:lnTo>
                  <a:lnTo>
                    <a:pt x="168" y="178"/>
                  </a:lnTo>
                  <a:lnTo>
                    <a:pt x="201" y="183"/>
                  </a:lnTo>
                  <a:lnTo>
                    <a:pt x="234" y="188"/>
                  </a:lnTo>
                  <a:lnTo>
                    <a:pt x="266" y="195"/>
                  </a:lnTo>
                  <a:lnTo>
                    <a:pt x="295" y="202"/>
                  </a:lnTo>
                  <a:lnTo>
                    <a:pt x="321" y="210"/>
                  </a:lnTo>
                  <a:lnTo>
                    <a:pt x="347" y="219"/>
                  </a:lnTo>
                  <a:lnTo>
                    <a:pt x="349" y="221"/>
                  </a:lnTo>
                  <a:lnTo>
                    <a:pt x="352" y="223"/>
                  </a:lnTo>
                  <a:lnTo>
                    <a:pt x="354" y="225"/>
                  </a:lnTo>
                  <a:lnTo>
                    <a:pt x="356" y="227"/>
                  </a:lnTo>
                  <a:lnTo>
                    <a:pt x="356" y="230"/>
                  </a:lnTo>
                  <a:lnTo>
                    <a:pt x="357" y="232"/>
                  </a:lnTo>
                  <a:lnTo>
                    <a:pt x="357" y="236"/>
                  </a:lnTo>
                  <a:lnTo>
                    <a:pt x="356" y="239"/>
                  </a:lnTo>
                  <a:lnTo>
                    <a:pt x="354" y="242"/>
                  </a:lnTo>
                  <a:lnTo>
                    <a:pt x="350" y="245"/>
                  </a:lnTo>
                  <a:lnTo>
                    <a:pt x="346" y="247"/>
                  </a:lnTo>
                  <a:lnTo>
                    <a:pt x="342" y="248"/>
                  </a:lnTo>
                  <a:lnTo>
                    <a:pt x="339" y="248"/>
                  </a:lnTo>
                  <a:lnTo>
                    <a:pt x="336" y="247"/>
                  </a:lnTo>
                  <a:lnTo>
                    <a:pt x="312" y="239"/>
                  </a:lnTo>
                  <a:lnTo>
                    <a:pt x="286" y="231"/>
                  </a:lnTo>
                  <a:lnTo>
                    <a:pt x="258" y="224"/>
                  </a:lnTo>
                  <a:lnTo>
                    <a:pt x="228" y="217"/>
                  </a:lnTo>
                  <a:lnTo>
                    <a:pt x="196" y="212"/>
                  </a:lnTo>
                  <a:lnTo>
                    <a:pt x="164" y="208"/>
                  </a:lnTo>
                  <a:lnTo>
                    <a:pt x="129" y="204"/>
                  </a:lnTo>
                  <a:lnTo>
                    <a:pt x="94" y="201"/>
                  </a:lnTo>
                  <a:lnTo>
                    <a:pt x="91" y="200"/>
                  </a:lnTo>
                  <a:lnTo>
                    <a:pt x="88" y="199"/>
                  </a:lnTo>
                  <a:lnTo>
                    <a:pt x="85" y="198"/>
                  </a:lnTo>
                  <a:lnTo>
                    <a:pt x="83" y="196"/>
                  </a:lnTo>
                  <a:lnTo>
                    <a:pt x="82" y="194"/>
                  </a:lnTo>
                  <a:lnTo>
                    <a:pt x="80" y="191"/>
                  </a:lnTo>
                  <a:lnTo>
                    <a:pt x="80" y="188"/>
                  </a:lnTo>
                  <a:lnTo>
                    <a:pt x="80" y="185"/>
                  </a:lnTo>
                  <a:lnTo>
                    <a:pt x="80" y="182"/>
                  </a:lnTo>
                  <a:lnTo>
                    <a:pt x="81" y="179"/>
                  </a:lnTo>
                  <a:lnTo>
                    <a:pt x="83" y="177"/>
                  </a:lnTo>
                  <a:lnTo>
                    <a:pt x="84" y="174"/>
                  </a:lnTo>
                  <a:lnTo>
                    <a:pt x="88" y="173"/>
                  </a:lnTo>
                  <a:lnTo>
                    <a:pt x="90" y="171"/>
                  </a:lnTo>
                  <a:lnTo>
                    <a:pt x="93" y="171"/>
                  </a:lnTo>
                  <a:lnTo>
                    <a:pt x="96" y="171"/>
                  </a:lnTo>
                  <a:close/>
                  <a:moveTo>
                    <a:pt x="0" y="15"/>
                  </a:moveTo>
                  <a:lnTo>
                    <a:pt x="0" y="641"/>
                  </a:lnTo>
                  <a:lnTo>
                    <a:pt x="1" y="644"/>
                  </a:lnTo>
                  <a:lnTo>
                    <a:pt x="1" y="647"/>
                  </a:lnTo>
                  <a:lnTo>
                    <a:pt x="3" y="650"/>
                  </a:lnTo>
                  <a:lnTo>
                    <a:pt x="4" y="652"/>
                  </a:lnTo>
                  <a:lnTo>
                    <a:pt x="6" y="654"/>
                  </a:lnTo>
                  <a:lnTo>
                    <a:pt x="9" y="655"/>
                  </a:lnTo>
                  <a:lnTo>
                    <a:pt x="11" y="656"/>
                  </a:lnTo>
                  <a:lnTo>
                    <a:pt x="15" y="657"/>
                  </a:lnTo>
                  <a:lnTo>
                    <a:pt x="60" y="657"/>
                  </a:lnTo>
                  <a:lnTo>
                    <a:pt x="103" y="659"/>
                  </a:lnTo>
                  <a:lnTo>
                    <a:pt x="142" y="662"/>
                  </a:lnTo>
                  <a:lnTo>
                    <a:pt x="181" y="667"/>
                  </a:lnTo>
                  <a:lnTo>
                    <a:pt x="217" y="672"/>
                  </a:lnTo>
                  <a:lnTo>
                    <a:pt x="251" y="679"/>
                  </a:lnTo>
                  <a:lnTo>
                    <a:pt x="282" y="686"/>
                  </a:lnTo>
                  <a:lnTo>
                    <a:pt x="310" y="695"/>
                  </a:lnTo>
                  <a:lnTo>
                    <a:pt x="334" y="703"/>
                  </a:lnTo>
                  <a:lnTo>
                    <a:pt x="357" y="712"/>
                  </a:lnTo>
                  <a:lnTo>
                    <a:pt x="376" y="721"/>
                  </a:lnTo>
                  <a:lnTo>
                    <a:pt x="392" y="732"/>
                  </a:lnTo>
                  <a:lnTo>
                    <a:pt x="399" y="738"/>
                  </a:lnTo>
                  <a:lnTo>
                    <a:pt x="405" y="743"/>
                  </a:lnTo>
                  <a:lnTo>
                    <a:pt x="409" y="748"/>
                  </a:lnTo>
                  <a:lnTo>
                    <a:pt x="414" y="753"/>
                  </a:lnTo>
                  <a:lnTo>
                    <a:pt x="417" y="758"/>
                  </a:lnTo>
                  <a:lnTo>
                    <a:pt x="419" y="763"/>
                  </a:lnTo>
                  <a:lnTo>
                    <a:pt x="421" y="769"/>
                  </a:lnTo>
                  <a:lnTo>
                    <a:pt x="421" y="774"/>
                  </a:lnTo>
                  <a:lnTo>
                    <a:pt x="421" y="92"/>
                  </a:lnTo>
                  <a:lnTo>
                    <a:pt x="408" y="81"/>
                  </a:lnTo>
                  <a:lnTo>
                    <a:pt x="394" y="71"/>
                  </a:lnTo>
                  <a:lnTo>
                    <a:pt x="377" y="63"/>
                  </a:lnTo>
                  <a:lnTo>
                    <a:pt x="359" y="54"/>
                  </a:lnTo>
                  <a:lnTo>
                    <a:pt x="339" y="46"/>
                  </a:lnTo>
                  <a:lnTo>
                    <a:pt x="316" y="38"/>
                  </a:lnTo>
                  <a:lnTo>
                    <a:pt x="292" y="32"/>
                  </a:lnTo>
                  <a:lnTo>
                    <a:pt x="268" y="25"/>
                  </a:lnTo>
                  <a:lnTo>
                    <a:pt x="240" y="19"/>
                  </a:lnTo>
                  <a:lnTo>
                    <a:pt x="212" y="15"/>
                  </a:lnTo>
                  <a:lnTo>
                    <a:pt x="182" y="10"/>
                  </a:lnTo>
                  <a:lnTo>
                    <a:pt x="151" y="7"/>
                  </a:lnTo>
                  <a:lnTo>
                    <a:pt x="119" y="4"/>
                  </a:lnTo>
                  <a:lnTo>
                    <a:pt x="85" y="2"/>
                  </a:lnTo>
                  <a:lnTo>
                    <a:pt x="50" y="1"/>
                  </a:lnTo>
                  <a:lnTo>
                    <a:pt x="15" y="0"/>
                  </a:lnTo>
                  <a:lnTo>
                    <a:pt x="11" y="1"/>
                  </a:lnTo>
                  <a:lnTo>
                    <a:pt x="9" y="2"/>
                  </a:lnTo>
                  <a:lnTo>
                    <a:pt x="6" y="3"/>
                  </a:lnTo>
                  <a:lnTo>
                    <a:pt x="4" y="5"/>
                  </a:lnTo>
                  <a:lnTo>
                    <a:pt x="3" y="7"/>
                  </a:lnTo>
                  <a:lnTo>
                    <a:pt x="1" y="9"/>
                  </a:lnTo>
                  <a:lnTo>
                    <a:pt x="1" y="12"/>
                  </a:lnTo>
                  <a:lnTo>
                    <a:pt x="0" y="15"/>
                  </a:lnTo>
                  <a:close/>
                </a:path>
              </a:pathLst>
            </a:custGeom>
            <a:solidFill>
              <a:srgbClr val="005678"/>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8" name="Google Shape;208;p15"/>
            <p:cNvSpPr/>
            <p:nvPr/>
          </p:nvSpPr>
          <p:spPr>
            <a:xfrm>
              <a:off x="3889375" y="809625"/>
              <a:ext cx="133350" cy="246063"/>
            </a:xfrm>
            <a:custGeom>
              <a:avLst/>
              <a:gdLst/>
              <a:ahLst/>
              <a:cxnLst/>
              <a:rect l="l" t="t" r="r" b="b"/>
              <a:pathLst>
                <a:path w="422" h="774" extrusionOk="0">
                  <a:moveTo>
                    <a:pt x="328" y="201"/>
                  </a:moveTo>
                  <a:lnTo>
                    <a:pt x="293" y="204"/>
                  </a:lnTo>
                  <a:lnTo>
                    <a:pt x="259" y="208"/>
                  </a:lnTo>
                  <a:lnTo>
                    <a:pt x="225" y="212"/>
                  </a:lnTo>
                  <a:lnTo>
                    <a:pt x="194" y="217"/>
                  </a:lnTo>
                  <a:lnTo>
                    <a:pt x="164" y="224"/>
                  </a:lnTo>
                  <a:lnTo>
                    <a:pt x="136" y="231"/>
                  </a:lnTo>
                  <a:lnTo>
                    <a:pt x="110" y="239"/>
                  </a:lnTo>
                  <a:lnTo>
                    <a:pt x="86" y="247"/>
                  </a:lnTo>
                  <a:lnTo>
                    <a:pt x="83" y="248"/>
                  </a:lnTo>
                  <a:lnTo>
                    <a:pt x="81" y="248"/>
                  </a:lnTo>
                  <a:lnTo>
                    <a:pt x="76" y="247"/>
                  </a:lnTo>
                  <a:lnTo>
                    <a:pt x="72" y="245"/>
                  </a:lnTo>
                  <a:lnTo>
                    <a:pt x="69" y="242"/>
                  </a:lnTo>
                  <a:lnTo>
                    <a:pt x="67" y="239"/>
                  </a:lnTo>
                  <a:lnTo>
                    <a:pt x="66" y="236"/>
                  </a:lnTo>
                  <a:lnTo>
                    <a:pt x="66" y="232"/>
                  </a:lnTo>
                  <a:lnTo>
                    <a:pt x="66" y="229"/>
                  </a:lnTo>
                  <a:lnTo>
                    <a:pt x="67" y="227"/>
                  </a:lnTo>
                  <a:lnTo>
                    <a:pt x="68" y="225"/>
                  </a:lnTo>
                  <a:lnTo>
                    <a:pt x="70" y="223"/>
                  </a:lnTo>
                  <a:lnTo>
                    <a:pt x="72" y="221"/>
                  </a:lnTo>
                  <a:lnTo>
                    <a:pt x="75" y="219"/>
                  </a:lnTo>
                  <a:lnTo>
                    <a:pt x="100" y="210"/>
                  </a:lnTo>
                  <a:lnTo>
                    <a:pt x="128" y="202"/>
                  </a:lnTo>
                  <a:lnTo>
                    <a:pt x="157" y="195"/>
                  </a:lnTo>
                  <a:lnTo>
                    <a:pt x="188" y="188"/>
                  </a:lnTo>
                  <a:lnTo>
                    <a:pt x="220" y="183"/>
                  </a:lnTo>
                  <a:lnTo>
                    <a:pt x="254" y="178"/>
                  </a:lnTo>
                  <a:lnTo>
                    <a:pt x="290" y="174"/>
                  </a:lnTo>
                  <a:lnTo>
                    <a:pt x="326" y="171"/>
                  </a:lnTo>
                  <a:lnTo>
                    <a:pt x="329" y="171"/>
                  </a:lnTo>
                  <a:lnTo>
                    <a:pt x="333" y="171"/>
                  </a:lnTo>
                  <a:lnTo>
                    <a:pt x="335" y="173"/>
                  </a:lnTo>
                  <a:lnTo>
                    <a:pt x="337" y="174"/>
                  </a:lnTo>
                  <a:lnTo>
                    <a:pt x="339" y="177"/>
                  </a:lnTo>
                  <a:lnTo>
                    <a:pt x="340" y="179"/>
                  </a:lnTo>
                  <a:lnTo>
                    <a:pt x="341" y="182"/>
                  </a:lnTo>
                  <a:lnTo>
                    <a:pt x="342" y="185"/>
                  </a:lnTo>
                  <a:lnTo>
                    <a:pt x="342" y="188"/>
                  </a:lnTo>
                  <a:lnTo>
                    <a:pt x="341" y="191"/>
                  </a:lnTo>
                  <a:lnTo>
                    <a:pt x="340" y="194"/>
                  </a:lnTo>
                  <a:lnTo>
                    <a:pt x="338" y="196"/>
                  </a:lnTo>
                  <a:lnTo>
                    <a:pt x="336" y="198"/>
                  </a:lnTo>
                  <a:lnTo>
                    <a:pt x="334" y="199"/>
                  </a:lnTo>
                  <a:lnTo>
                    <a:pt x="332" y="200"/>
                  </a:lnTo>
                  <a:lnTo>
                    <a:pt x="328" y="201"/>
                  </a:lnTo>
                  <a:close/>
                  <a:moveTo>
                    <a:pt x="328" y="315"/>
                  </a:moveTo>
                  <a:lnTo>
                    <a:pt x="293" y="318"/>
                  </a:lnTo>
                  <a:lnTo>
                    <a:pt x="259" y="321"/>
                  </a:lnTo>
                  <a:lnTo>
                    <a:pt x="225" y="326"/>
                  </a:lnTo>
                  <a:lnTo>
                    <a:pt x="194" y="332"/>
                  </a:lnTo>
                  <a:lnTo>
                    <a:pt x="164" y="337"/>
                  </a:lnTo>
                  <a:lnTo>
                    <a:pt x="136" y="345"/>
                  </a:lnTo>
                  <a:lnTo>
                    <a:pt x="110" y="352"/>
                  </a:lnTo>
                  <a:lnTo>
                    <a:pt x="86" y="361"/>
                  </a:lnTo>
                  <a:lnTo>
                    <a:pt x="83" y="362"/>
                  </a:lnTo>
                  <a:lnTo>
                    <a:pt x="81" y="362"/>
                  </a:lnTo>
                  <a:lnTo>
                    <a:pt x="76" y="361"/>
                  </a:lnTo>
                  <a:lnTo>
                    <a:pt x="72" y="359"/>
                  </a:lnTo>
                  <a:lnTo>
                    <a:pt x="69" y="357"/>
                  </a:lnTo>
                  <a:lnTo>
                    <a:pt x="67" y="352"/>
                  </a:lnTo>
                  <a:lnTo>
                    <a:pt x="66" y="349"/>
                  </a:lnTo>
                  <a:lnTo>
                    <a:pt x="66" y="346"/>
                  </a:lnTo>
                  <a:lnTo>
                    <a:pt x="66" y="344"/>
                  </a:lnTo>
                  <a:lnTo>
                    <a:pt x="67" y="341"/>
                  </a:lnTo>
                  <a:lnTo>
                    <a:pt x="68" y="339"/>
                  </a:lnTo>
                  <a:lnTo>
                    <a:pt x="70" y="336"/>
                  </a:lnTo>
                  <a:lnTo>
                    <a:pt x="72" y="334"/>
                  </a:lnTo>
                  <a:lnTo>
                    <a:pt x="75" y="333"/>
                  </a:lnTo>
                  <a:lnTo>
                    <a:pt x="100" y="325"/>
                  </a:lnTo>
                  <a:lnTo>
                    <a:pt x="127" y="316"/>
                  </a:lnTo>
                  <a:lnTo>
                    <a:pt x="157" y="309"/>
                  </a:lnTo>
                  <a:lnTo>
                    <a:pt x="188" y="302"/>
                  </a:lnTo>
                  <a:lnTo>
                    <a:pt x="220" y="297"/>
                  </a:lnTo>
                  <a:lnTo>
                    <a:pt x="254" y="291"/>
                  </a:lnTo>
                  <a:lnTo>
                    <a:pt x="290" y="288"/>
                  </a:lnTo>
                  <a:lnTo>
                    <a:pt x="326" y="285"/>
                  </a:lnTo>
                  <a:lnTo>
                    <a:pt x="329" y="285"/>
                  </a:lnTo>
                  <a:lnTo>
                    <a:pt x="332" y="286"/>
                  </a:lnTo>
                  <a:lnTo>
                    <a:pt x="335" y="287"/>
                  </a:lnTo>
                  <a:lnTo>
                    <a:pt x="337" y="288"/>
                  </a:lnTo>
                  <a:lnTo>
                    <a:pt x="339" y="290"/>
                  </a:lnTo>
                  <a:lnTo>
                    <a:pt x="340" y="293"/>
                  </a:lnTo>
                  <a:lnTo>
                    <a:pt x="341" y="296"/>
                  </a:lnTo>
                  <a:lnTo>
                    <a:pt x="342" y="299"/>
                  </a:lnTo>
                  <a:lnTo>
                    <a:pt x="342" y="302"/>
                  </a:lnTo>
                  <a:lnTo>
                    <a:pt x="341" y="305"/>
                  </a:lnTo>
                  <a:lnTo>
                    <a:pt x="340" y="307"/>
                  </a:lnTo>
                  <a:lnTo>
                    <a:pt x="338" y="310"/>
                  </a:lnTo>
                  <a:lnTo>
                    <a:pt x="336" y="312"/>
                  </a:lnTo>
                  <a:lnTo>
                    <a:pt x="334" y="314"/>
                  </a:lnTo>
                  <a:lnTo>
                    <a:pt x="332" y="315"/>
                  </a:lnTo>
                  <a:lnTo>
                    <a:pt x="328" y="315"/>
                  </a:lnTo>
                  <a:close/>
                  <a:moveTo>
                    <a:pt x="328" y="429"/>
                  </a:moveTo>
                  <a:lnTo>
                    <a:pt x="293" y="432"/>
                  </a:lnTo>
                  <a:lnTo>
                    <a:pt x="259" y="435"/>
                  </a:lnTo>
                  <a:lnTo>
                    <a:pt x="225" y="440"/>
                  </a:lnTo>
                  <a:lnTo>
                    <a:pt x="194" y="446"/>
                  </a:lnTo>
                  <a:lnTo>
                    <a:pt x="164" y="452"/>
                  </a:lnTo>
                  <a:lnTo>
                    <a:pt x="136" y="459"/>
                  </a:lnTo>
                  <a:lnTo>
                    <a:pt x="110" y="466"/>
                  </a:lnTo>
                  <a:lnTo>
                    <a:pt x="86" y="475"/>
                  </a:lnTo>
                  <a:lnTo>
                    <a:pt x="83" y="476"/>
                  </a:lnTo>
                  <a:lnTo>
                    <a:pt x="81" y="476"/>
                  </a:lnTo>
                  <a:lnTo>
                    <a:pt x="76" y="475"/>
                  </a:lnTo>
                  <a:lnTo>
                    <a:pt x="72" y="474"/>
                  </a:lnTo>
                  <a:lnTo>
                    <a:pt x="69" y="470"/>
                  </a:lnTo>
                  <a:lnTo>
                    <a:pt x="67" y="466"/>
                  </a:lnTo>
                  <a:lnTo>
                    <a:pt x="66" y="463"/>
                  </a:lnTo>
                  <a:lnTo>
                    <a:pt x="66" y="461"/>
                  </a:lnTo>
                  <a:lnTo>
                    <a:pt x="66" y="458"/>
                  </a:lnTo>
                  <a:lnTo>
                    <a:pt x="67" y="454"/>
                  </a:lnTo>
                  <a:lnTo>
                    <a:pt x="68" y="452"/>
                  </a:lnTo>
                  <a:lnTo>
                    <a:pt x="70" y="450"/>
                  </a:lnTo>
                  <a:lnTo>
                    <a:pt x="72" y="448"/>
                  </a:lnTo>
                  <a:lnTo>
                    <a:pt x="75" y="447"/>
                  </a:lnTo>
                  <a:lnTo>
                    <a:pt x="100" y="438"/>
                  </a:lnTo>
                  <a:lnTo>
                    <a:pt x="128" y="430"/>
                  </a:lnTo>
                  <a:lnTo>
                    <a:pt x="157" y="422"/>
                  </a:lnTo>
                  <a:lnTo>
                    <a:pt x="188" y="416"/>
                  </a:lnTo>
                  <a:lnTo>
                    <a:pt x="220" y="410"/>
                  </a:lnTo>
                  <a:lnTo>
                    <a:pt x="254" y="406"/>
                  </a:lnTo>
                  <a:lnTo>
                    <a:pt x="290" y="402"/>
                  </a:lnTo>
                  <a:lnTo>
                    <a:pt x="326" y="399"/>
                  </a:lnTo>
                  <a:lnTo>
                    <a:pt x="329" y="399"/>
                  </a:lnTo>
                  <a:lnTo>
                    <a:pt x="333" y="400"/>
                  </a:lnTo>
                  <a:lnTo>
                    <a:pt x="335" y="401"/>
                  </a:lnTo>
                  <a:lnTo>
                    <a:pt x="337" y="403"/>
                  </a:lnTo>
                  <a:lnTo>
                    <a:pt x="339" y="405"/>
                  </a:lnTo>
                  <a:lnTo>
                    <a:pt x="340" y="407"/>
                  </a:lnTo>
                  <a:lnTo>
                    <a:pt x="341" y="409"/>
                  </a:lnTo>
                  <a:lnTo>
                    <a:pt x="342" y="413"/>
                  </a:lnTo>
                  <a:lnTo>
                    <a:pt x="342" y="416"/>
                  </a:lnTo>
                  <a:lnTo>
                    <a:pt x="341" y="419"/>
                  </a:lnTo>
                  <a:lnTo>
                    <a:pt x="340" y="421"/>
                  </a:lnTo>
                  <a:lnTo>
                    <a:pt x="338" y="423"/>
                  </a:lnTo>
                  <a:lnTo>
                    <a:pt x="336" y="425"/>
                  </a:lnTo>
                  <a:lnTo>
                    <a:pt x="334" y="428"/>
                  </a:lnTo>
                  <a:lnTo>
                    <a:pt x="332" y="429"/>
                  </a:lnTo>
                  <a:lnTo>
                    <a:pt x="328" y="429"/>
                  </a:lnTo>
                  <a:close/>
                  <a:moveTo>
                    <a:pt x="328" y="542"/>
                  </a:moveTo>
                  <a:lnTo>
                    <a:pt x="293" y="546"/>
                  </a:lnTo>
                  <a:lnTo>
                    <a:pt x="259" y="549"/>
                  </a:lnTo>
                  <a:lnTo>
                    <a:pt x="225" y="554"/>
                  </a:lnTo>
                  <a:lnTo>
                    <a:pt x="194" y="559"/>
                  </a:lnTo>
                  <a:lnTo>
                    <a:pt x="164" y="566"/>
                  </a:lnTo>
                  <a:lnTo>
                    <a:pt x="136" y="572"/>
                  </a:lnTo>
                  <a:lnTo>
                    <a:pt x="110" y="581"/>
                  </a:lnTo>
                  <a:lnTo>
                    <a:pt x="86" y="588"/>
                  </a:lnTo>
                  <a:lnTo>
                    <a:pt x="83" y="590"/>
                  </a:lnTo>
                  <a:lnTo>
                    <a:pt x="81" y="590"/>
                  </a:lnTo>
                  <a:lnTo>
                    <a:pt x="76" y="590"/>
                  </a:lnTo>
                  <a:lnTo>
                    <a:pt x="72" y="587"/>
                  </a:lnTo>
                  <a:lnTo>
                    <a:pt x="69" y="584"/>
                  </a:lnTo>
                  <a:lnTo>
                    <a:pt x="67" y="580"/>
                  </a:lnTo>
                  <a:lnTo>
                    <a:pt x="66" y="577"/>
                  </a:lnTo>
                  <a:lnTo>
                    <a:pt x="66" y="575"/>
                  </a:lnTo>
                  <a:lnTo>
                    <a:pt x="66" y="571"/>
                  </a:lnTo>
                  <a:lnTo>
                    <a:pt x="67" y="569"/>
                  </a:lnTo>
                  <a:lnTo>
                    <a:pt x="68" y="566"/>
                  </a:lnTo>
                  <a:lnTo>
                    <a:pt x="70" y="564"/>
                  </a:lnTo>
                  <a:lnTo>
                    <a:pt x="72" y="562"/>
                  </a:lnTo>
                  <a:lnTo>
                    <a:pt x="75" y="561"/>
                  </a:lnTo>
                  <a:lnTo>
                    <a:pt x="100" y="552"/>
                  </a:lnTo>
                  <a:lnTo>
                    <a:pt x="128" y="543"/>
                  </a:lnTo>
                  <a:lnTo>
                    <a:pt x="157" y="537"/>
                  </a:lnTo>
                  <a:lnTo>
                    <a:pt x="188" y="531"/>
                  </a:lnTo>
                  <a:lnTo>
                    <a:pt x="220" y="524"/>
                  </a:lnTo>
                  <a:lnTo>
                    <a:pt x="254" y="520"/>
                  </a:lnTo>
                  <a:lnTo>
                    <a:pt x="290" y="516"/>
                  </a:lnTo>
                  <a:lnTo>
                    <a:pt x="326" y="512"/>
                  </a:lnTo>
                  <a:lnTo>
                    <a:pt x="329" y="512"/>
                  </a:lnTo>
                  <a:lnTo>
                    <a:pt x="332" y="513"/>
                  </a:lnTo>
                  <a:lnTo>
                    <a:pt x="335" y="514"/>
                  </a:lnTo>
                  <a:lnTo>
                    <a:pt x="337" y="517"/>
                  </a:lnTo>
                  <a:lnTo>
                    <a:pt x="339" y="519"/>
                  </a:lnTo>
                  <a:lnTo>
                    <a:pt x="340" y="521"/>
                  </a:lnTo>
                  <a:lnTo>
                    <a:pt x="341" y="524"/>
                  </a:lnTo>
                  <a:lnTo>
                    <a:pt x="342" y="526"/>
                  </a:lnTo>
                  <a:lnTo>
                    <a:pt x="342" y="529"/>
                  </a:lnTo>
                  <a:lnTo>
                    <a:pt x="341" y="533"/>
                  </a:lnTo>
                  <a:lnTo>
                    <a:pt x="340" y="535"/>
                  </a:lnTo>
                  <a:lnTo>
                    <a:pt x="338" y="538"/>
                  </a:lnTo>
                  <a:lnTo>
                    <a:pt x="336" y="539"/>
                  </a:lnTo>
                  <a:lnTo>
                    <a:pt x="334" y="541"/>
                  </a:lnTo>
                  <a:lnTo>
                    <a:pt x="332" y="542"/>
                  </a:lnTo>
                  <a:lnTo>
                    <a:pt x="328" y="542"/>
                  </a:lnTo>
                  <a:close/>
                  <a:moveTo>
                    <a:pt x="407" y="0"/>
                  </a:moveTo>
                  <a:lnTo>
                    <a:pt x="371" y="1"/>
                  </a:lnTo>
                  <a:lnTo>
                    <a:pt x="337" y="2"/>
                  </a:lnTo>
                  <a:lnTo>
                    <a:pt x="304" y="4"/>
                  </a:lnTo>
                  <a:lnTo>
                    <a:pt x="270" y="7"/>
                  </a:lnTo>
                  <a:lnTo>
                    <a:pt x="239" y="10"/>
                  </a:lnTo>
                  <a:lnTo>
                    <a:pt x="210" y="15"/>
                  </a:lnTo>
                  <a:lnTo>
                    <a:pt x="181" y="19"/>
                  </a:lnTo>
                  <a:lnTo>
                    <a:pt x="155" y="25"/>
                  </a:lnTo>
                  <a:lnTo>
                    <a:pt x="129" y="32"/>
                  </a:lnTo>
                  <a:lnTo>
                    <a:pt x="105" y="38"/>
                  </a:lnTo>
                  <a:lnTo>
                    <a:pt x="84" y="46"/>
                  </a:lnTo>
                  <a:lnTo>
                    <a:pt x="63" y="54"/>
                  </a:lnTo>
                  <a:lnTo>
                    <a:pt x="44" y="63"/>
                  </a:lnTo>
                  <a:lnTo>
                    <a:pt x="28" y="71"/>
                  </a:lnTo>
                  <a:lnTo>
                    <a:pt x="13" y="81"/>
                  </a:lnTo>
                  <a:lnTo>
                    <a:pt x="0" y="92"/>
                  </a:lnTo>
                  <a:lnTo>
                    <a:pt x="0" y="774"/>
                  </a:lnTo>
                  <a:lnTo>
                    <a:pt x="1" y="769"/>
                  </a:lnTo>
                  <a:lnTo>
                    <a:pt x="2" y="763"/>
                  </a:lnTo>
                  <a:lnTo>
                    <a:pt x="4" y="758"/>
                  </a:lnTo>
                  <a:lnTo>
                    <a:pt x="8" y="753"/>
                  </a:lnTo>
                  <a:lnTo>
                    <a:pt x="12" y="747"/>
                  </a:lnTo>
                  <a:lnTo>
                    <a:pt x="17" y="743"/>
                  </a:lnTo>
                  <a:lnTo>
                    <a:pt x="23" y="738"/>
                  </a:lnTo>
                  <a:lnTo>
                    <a:pt x="30" y="732"/>
                  </a:lnTo>
                  <a:lnTo>
                    <a:pt x="46" y="721"/>
                  </a:lnTo>
                  <a:lnTo>
                    <a:pt x="64" y="712"/>
                  </a:lnTo>
                  <a:lnTo>
                    <a:pt x="87" y="703"/>
                  </a:lnTo>
                  <a:lnTo>
                    <a:pt x="113" y="695"/>
                  </a:lnTo>
                  <a:lnTo>
                    <a:pt x="141" y="686"/>
                  </a:lnTo>
                  <a:lnTo>
                    <a:pt x="172" y="679"/>
                  </a:lnTo>
                  <a:lnTo>
                    <a:pt x="205" y="672"/>
                  </a:lnTo>
                  <a:lnTo>
                    <a:pt x="240" y="667"/>
                  </a:lnTo>
                  <a:lnTo>
                    <a:pt x="279" y="662"/>
                  </a:lnTo>
                  <a:lnTo>
                    <a:pt x="320" y="659"/>
                  </a:lnTo>
                  <a:lnTo>
                    <a:pt x="363" y="657"/>
                  </a:lnTo>
                  <a:lnTo>
                    <a:pt x="407" y="657"/>
                  </a:lnTo>
                  <a:lnTo>
                    <a:pt x="410" y="656"/>
                  </a:lnTo>
                  <a:lnTo>
                    <a:pt x="413" y="655"/>
                  </a:lnTo>
                  <a:lnTo>
                    <a:pt x="415" y="654"/>
                  </a:lnTo>
                  <a:lnTo>
                    <a:pt x="417" y="652"/>
                  </a:lnTo>
                  <a:lnTo>
                    <a:pt x="419" y="650"/>
                  </a:lnTo>
                  <a:lnTo>
                    <a:pt x="421" y="647"/>
                  </a:lnTo>
                  <a:lnTo>
                    <a:pt x="422" y="644"/>
                  </a:lnTo>
                  <a:lnTo>
                    <a:pt x="422" y="642"/>
                  </a:lnTo>
                  <a:lnTo>
                    <a:pt x="422" y="15"/>
                  </a:lnTo>
                  <a:lnTo>
                    <a:pt x="422" y="12"/>
                  </a:lnTo>
                  <a:lnTo>
                    <a:pt x="421" y="9"/>
                  </a:lnTo>
                  <a:lnTo>
                    <a:pt x="419" y="7"/>
                  </a:lnTo>
                  <a:lnTo>
                    <a:pt x="417" y="5"/>
                  </a:lnTo>
                  <a:lnTo>
                    <a:pt x="415" y="3"/>
                  </a:lnTo>
                  <a:lnTo>
                    <a:pt x="413" y="2"/>
                  </a:lnTo>
                  <a:lnTo>
                    <a:pt x="410" y="1"/>
                  </a:lnTo>
                  <a:lnTo>
                    <a:pt x="407" y="0"/>
                  </a:lnTo>
                  <a:close/>
                </a:path>
              </a:pathLst>
            </a:custGeom>
            <a:solidFill>
              <a:srgbClr val="005678"/>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09" name="Google Shape;209;p15"/>
          <p:cNvGrpSpPr/>
          <p:nvPr/>
        </p:nvGrpSpPr>
        <p:grpSpPr>
          <a:xfrm>
            <a:off x="5222422" y="4973517"/>
            <a:ext cx="635287" cy="635287"/>
            <a:chOff x="7613650" y="1387475"/>
            <a:chExt cx="284163" cy="284163"/>
          </a:xfrm>
        </p:grpSpPr>
        <p:sp>
          <p:nvSpPr>
            <p:cNvPr id="210" name="Google Shape;210;p15"/>
            <p:cNvSpPr/>
            <p:nvPr/>
          </p:nvSpPr>
          <p:spPr>
            <a:xfrm>
              <a:off x="7613650" y="1471613"/>
              <a:ext cx="200025" cy="200025"/>
            </a:xfrm>
            <a:custGeom>
              <a:avLst/>
              <a:gdLst/>
              <a:ahLst/>
              <a:cxnLst/>
              <a:rect l="l" t="t" r="r" b="b"/>
              <a:pathLst>
                <a:path w="629" h="629" extrusionOk="0">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solidFill>
              <a:srgbClr val="005678"/>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1" name="Google Shape;211;p15"/>
            <p:cNvSpPr/>
            <p:nvPr/>
          </p:nvSpPr>
          <p:spPr>
            <a:xfrm>
              <a:off x="7781925" y="1387475"/>
              <a:ext cx="115888" cy="117475"/>
            </a:xfrm>
            <a:custGeom>
              <a:avLst/>
              <a:gdLst/>
              <a:ahLst/>
              <a:cxnLst/>
              <a:rect l="l" t="t" r="r" b="b"/>
              <a:pathLst>
                <a:path w="362" h="369" extrusionOk="0">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solidFill>
              <a:srgbClr val="005678"/>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2" name="Google Shape;212;p15"/>
          <p:cNvGrpSpPr/>
          <p:nvPr/>
        </p:nvGrpSpPr>
        <p:grpSpPr>
          <a:xfrm rot="-866993">
            <a:off x="3770813" y="5414388"/>
            <a:ext cx="461145" cy="461145"/>
            <a:chOff x="1450975" y="771525"/>
            <a:chExt cx="287338" cy="287338"/>
          </a:xfrm>
        </p:grpSpPr>
        <p:sp>
          <p:nvSpPr>
            <p:cNvPr id="213" name="Google Shape;213;p15"/>
            <p:cNvSpPr/>
            <p:nvPr/>
          </p:nvSpPr>
          <p:spPr>
            <a:xfrm>
              <a:off x="1450975" y="771525"/>
              <a:ext cx="134938" cy="133350"/>
            </a:xfrm>
            <a:custGeom>
              <a:avLst/>
              <a:gdLst/>
              <a:ahLst/>
              <a:cxnLst/>
              <a:rect l="l" t="t" r="r" b="b"/>
              <a:pathLst>
                <a:path w="422" h="422" extrusionOk="0">
                  <a:moveTo>
                    <a:pt x="211" y="211"/>
                  </a:moveTo>
                  <a:lnTo>
                    <a:pt x="211" y="135"/>
                  </a:lnTo>
                  <a:lnTo>
                    <a:pt x="211" y="133"/>
                  </a:lnTo>
                  <a:lnTo>
                    <a:pt x="213" y="130"/>
                  </a:lnTo>
                  <a:lnTo>
                    <a:pt x="214" y="128"/>
                  </a:lnTo>
                  <a:lnTo>
                    <a:pt x="216" y="124"/>
                  </a:lnTo>
                  <a:lnTo>
                    <a:pt x="218" y="123"/>
                  </a:lnTo>
                  <a:lnTo>
                    <a:pt x="221" y="121"/>
                  </a:lnTo>
                  <a:lnTo>
                    <a:pt x="223" y="121"/>
                  </a:lnTo>
                  <a:lnTo>
                    <a:pt x="226" y="120"/>
                  </a:lnTo>
                  <a:lnTo>
                    <a:pt x="230" y="121"/>
                  </a:lnTo>
                  <a:lnTo>
                    <a:pt x="232" y="121"/>
                  </a:lnTo>
                  <a:lnTo>
                    <a:pt x="235" y="123"/>
                  </a:lnTo>
                  <a:lnTo>
                    <a:pt x="237" y="124"/>
                  </a:lnTo>
                  <a:lnTo>
                    <a:pt x="239" y="128"/>
                  </a:lnTo>
                  <a:lnTo>
                    <a:pt x="240" y="130"/>
                  </a:lnTo>
                  <a:lnTo>
                    <a:pt x="241" y="133"/>
                  </a:lnTo>
                  <a:lnTo>
                    <a:pt x="241" y="135"/>
                  </a:lnTo>
                  <a:lnTo>
                    <a:pt x="241" y="211"/>
                  </a:lnTo>
                  <a:lnTo>
                    <a:pt x="317" y="211"/>
                  </a:lnTo>
                  <a:lnTo>
                    <a:pt x="320" y="211"/>
                  </a:lnTo>
                  <a:lnTo>
                    <a:pt x="323" y="212"/>
                  </a:lnTo>
                  <a:lnTo>
                    <a:pt x="325" y="213"/>
                  </a:lnTo>
                  <a:lnTo>
                    <a:pt x="327" y="216"/>
                  </a:lnTo>
                  <a:lnTo>
                    <a:pt x="329" y="218"/>
                  </a:lnTo>
                  <a:lnTo>
                    <a:pt x="331" y="220"/>
                  </a:lnTo>
                  <a:lnTo>
                    <a:pt x="332" y="223"/>
                  </a:lnTo>
                  <a:lnTo>
                    <a:pt x="332" y="226"/>
                  </a:lnTo>
                  <a:lnTo>
                    <a:pt x="332" y="228"/>
                  </a:lnTo>
                  <a:lnTo>
                    <a:pt x="331" y="232"/>
                  </a:lnTo>
                  <a:lnTo>
                    <a:pt x="329" y="234"/>
                  </a:lnTo>
                  <a:lnTo>
                    <a:pt x="327" y="237"/>
                  </a:lnTo>
                  <a:lnTo>
                    <a:pt x="325" y="238"/>
                  </a:lnTo>
                  <a:lnTo>
                    <a:pt x="323" y="240"/>
                  </a:lnTo>
                  <a:lnTo>
                    <a:pt x="320" y="240"/>
                  </a:lnTo>
                  <a:lnTo>
                    <a:pt x="317" y="241"/>
                  </a:lnTo>
                  <a:lnTo>
                    <a:pt x="241" y="241"/>
                  </a:lnTo>
                  <a:lnTo>
                    <a:pt x="241" y="316"/>
                  </a:lnTo>
                  <a:lnTo>
                    <a:pt x="241" y="320"/>
                  </a:lnTo>
                  <a:lnTo>
                    <a:pt x="240" y="322"/>
                  </a:lnTo>
                  <a:lnTo>
                    <a:pt x="239" y="325"/>
                  </a:lnTo>
                  <a:lnTo>
                    <a:pt x="237" y="327"/>
                  </a:lnTo>
                  <a:lnTo>
                    <a:pt x="235" y="328"/>
                  </a:lnTo>
                  <a:lnTo>
                    <a:pt x="232" y="330"/>
                  </a:lnTo>
                  <a:lnTo>
                    <a:pt x="230" y="331"/>
                  </a:lnTo>
                  <a:lnTo>
                    <a:pt x="226" y="331"/>
                  </a:lnTo>
                  <a:lnTo>
                    <a:pt x="223" y="331"/>
                  </a:lnTo>
                  <a:lnTo>
                    <a:pt x="221" y="330"/>
                  </a:lnTo>
                  <a:lnTo>
                    <a:pt x="218" y="328"/>
                  </a:lnTo>
                  <a:lnTo>
                    <a:pt x="216" y="327"/>
                  </a:lnTo>
                  <a:lnTo>
                    <a:pt x="214" y="325"/>
                  </a:lnTo>
                  <a:lnTo>
                    <a:pt x="213" y="322"/>
                  </a:lnTo>
                  <a:lnTo>
                    <a:pt x="211" y="320"/>
                  </a:lnTo>
                  <a:lnTo>
                    <a:pt x="211" y="316"/>
                  </a:lnTo>
                  <a:lnTo>
                    <a:pt x="211" y="241"/>
                  </a:lnTo>
                  <a:lnTo>
                    <a:pt x="136" y="241"/>
                  </a:lnTo>
                  <a:lnTo>
                    <a:pt x="133" y="240"/>
                  </a:lnTo>
                  <a:lnTo>
                    <a:pt x="130" y="240"/>
                  </a:lnTo>
                  <a:lnTo>
                    <a:pt x="128" y="238"/>
                  </a:lnTo>
                  <a:lnTo>
                    <a:pt x="126" y="237"/>
                  </a:lnTo>
                  <a:lnTo>
                    <a:pt x="124" y="234"/>
                  </a:lnTo>
                  <a:lnTo>
                    <a:pt x="122" y="232"/>
                  </a:lnTo>
                  <a:lnTo>
                    <a:pt x="121" y="228"/>
                  </a:lnTo>
                  <a:lnTo>
                    <a:pt x="121" y="226"/>
                  </a:lnTo>
                  <a:lnTo>
                    <a:pt x="121" y="223"/>
                  </a:lnTo>
                  <a:lnTo>
                    <a:pt x="122" y="220"/>
                  </a:lnTo>
                  <a:lnTo>
                    <a:pt x="124" y="218"/>
                  </a:lnTo>
                  <a:lnTo>
                    <a:pt x="126" y="216"/>
                  </a:lnTo>
                  <a:lnTo>
                    <a:pt x="128" y="213"/>
                  </a:lnTo>
                  <a:lnTo>
                    <a:pt x="130" y="212"/>
                  </a:lnTo>
                  <a:lnTo>
                    <a:pt x="133" y="211"/>
                  </a:lnTo>
                  <a:lnTo>
                    <a:pt x="136" y="211"/>
                  </a:lnTo>
                  <a:lnTo>
                    <a:pt x="211" y="211"/>
                  </a:lnTo>
                  <a:close/>
                  <a:moveTo>
                    <a:pt x="0" y="129"/>
                  </a:moveTo>
                  <a:lnTo>
                    <a:pt x="0" y="422"/>
                  </a:lnTo>
                  <a:lnTo>
                    <a:pt x="422" y="422"/>
                  </a:lnTo>
                  <a:lnTo>
                    <a:pt x="422" y="0"/>
                  </a:lnTo>
                  <a:lnTo>
                    <a:pt x="130" y="0"/>
                  </a:lnTo>
                  <a:lnTo>
                    <a:pt x="116" y="1"/>
                  </a:lnTo>
                  <a:lnTo>
                    <a:pt x="103" y="2"/>
                  </a:lnTo>
                  <a:lnTo>
                    <a:pt x="91" y="5"/>
                  </a:lnTo>
                  <a:lnTo>
                    <a:pt x="80" y="10"/>
                  </a:lnTo>
                  <a:lnTo>
                    <a:pt x="68" y="16"/>
                  </a:lnTo>
                  <a:lnTo>
                    <a:pt x="57" y="23"/>
                  </a:lnTo>
                  <a:lnTo>
                    <a:pt x="47" y="30"/>
                  </a:lnTo>
                  <a:lnTo>
                    <a:pt x="39" y="38"/>
                  </a:lnTo>
                  <a:lnTo>
                    <a:pt x="30" y="47"/>
                  </a:lnTo>
                  <a:lnTo>
                    <a:pt x="23" y="57"/>
                  </a:lnTo>
                  <a:lnTo>
                    <a:pt x="16" y="68"/>
                  </a:lnTo>
                  <a:lnTo>
                    <a:pt x="11" y="79"/>
                  </a:lnTo>
                  <a:lnTo>
                    <a:pt x="7" y="91"/>
                  </a:lnTo>
                  <a:lnTo>
                    <a:pt x="3" y="103"/>
                  </a:lnTo>
                  <a:lnTo>
                    <a:pt x="1" y="116"/>
                  </a:lnTo>
                  <a:lnTo>
                    <a:pt x="0" y="129"/>
                  </a:lnTo>
                  <a:close/>
                </a:path>
              </a:pathLst>
            </a:custGeom>
            <a:solidFill>
              <a:srgbClr val="005678"/>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4" name="Google Shape;214;p15"/>
            <p:cNvSpPr/>
            <p:nvPr/>
          </p:nvSpPr>
          <p:spPr>
            <a:xfrm>
              <a:off x="1450975" y="914400"/>
              <a:ext cx="134938" cy="144463"/>
            </a:xfrm>
            <a:custGeom>
              <a:avLst/>
              <a:gdLst/>
              <a:ahLst/>
              <a:cxnLst/>
              <a:rect l="l" t="t" r="r" b="b"/>
              <a:pathLst>
                <a:path w="422" h="451" extrusionOk="0">
                  <a:moveTo>
                    <a:pt x="141" y="145"/>
                  </a:moveTo>
                  <a:lnTo>
                    <a:pt x="139" y="143"/>
                  </a:lnTo>
                  <a:lnTo>
                    <a:pt x="137" y="141"/>
                  </a:lnTo>
                  <a:lnTo>
                    <a:pt x="136" y="138"/>
                  </a:lnTo>
                  <a:lnTo>
                    <a:pt x="136" y="135"/>
                  </a:lnTo>
                  <a:lnTo>
                    <a:pt x="136" y="133"/>
                  </a:lnTo>
                  <a:lnTo>
                    <a:pt x="137" y="129"/>
                  </a:lnTo>
                  <a:lnTo>
                    <a:pt x="139" y="127"/>
                  </a:lnTo>
                  <a:lnTo>
                    <a:pt x="141" y="125"/>
                  </a:lnTo>
                  <a:lnTo>
                    <a:pt x="143" y="123"/>
                  </a:lnTo>
                  <a:lnTo>
                    <a:pt x="145" y="121"/>
                  </a:lnTo>
                  <a:lnTo>
                    <a:pt x="148" y="121"/>
                  </a:lnTo>
                  <a:lnTo>
                    <a:pt x="151" y="120"/>
                  </a:lnTo>
                  <a:lnTo>
                    <a:pt x="154" y="121"/>
                  </a:lnTo>
                  <a:lnTo>
                    <a:pt x="157" y="121"/>
                  </a:lnTo>
                  <a:lnTo>
                    <a:pt x="160" y="123"/>
                  </a:lnTo>
                  <a:lnTo>
                    <a:pt x="162" y="125"/>
                  </a:lnTo>
                  <a:lnTo>
                    <a:pt x="226" y="189"/>
                  </a:lnTo>
                  <a:lnTo>
                    <a:pt x="291" y="124"/>
                  </a:lnTo>
                  <a:lnTo>
                    <a:pt x="293" y="123"/>
                  </a:lnTo>
                  <a:lnTo>
                    <a:pt x="296" y="121"/>
                  </a:lnTo>
                  <a:lnTo>
                    <a:pt x="298" y="121"/>
                  </a:lnTo>
                  <a:lnTo>
                    <a:pt x="302" y="120"/>
                  </a:lnTo>
                  <a:lnTo>
                    <a:pt x="305" y="121"/>
                  </a:lnTo>
                  <a:lnTo>
                    <a:pt x="307" y="121"/>
                  </a:lnTo>
                  <a:lnTo>
                    <a:pt x="310" y="123"/>
                  </a:lnTo>
                  <a:lnTo>
                    <a:pt x="312" y="125"/>
                  </a:lnTo>
                  <a:lnTo>
                    <a:pt x="314" y="127"/>
                  </a:lnTo>
                  <a:lnTo>
                    <a:pt x="315" y="129"/>
                  </a:lnTo>
                  <a:lnTo>
                    <a:pt x="317" y="133"/>
                  </a:lnTo>
                  <a:lnTo>
                    <a:pt x="317" y="135"/>
                  </a:lnTo>
                  <a:lnTo>
                    <a:pt x="317" y="138"/>
                  </a:lnTo>
                  <a:lnTo>
                    <a:pt x="315" y="141"/>
                  </a:lnTo>
                  <a:lnTo>
                    <a:pt x="314" y="143"/>
                  </a:lnTo>
                  <a:lnTo>
                    <a:pt x="312" y="145"/>
                  </a:lnTo>
                  <a:lnTo>
                    <a:pt x="248" y="211"/>
                  </a:lnTo>
                  <a:lnTo>
                    <a:pt x="312" y="275"/>
                  </a:lnTo>
                  <a:lnTo>
                    <a:pt x="314" y="277"/>
                  </a:lnTo>
                  <a:lnTo>
                    <a:pt x="315" y="281"/>
                  </a:lnTo>
                  <a:lnTo>
                    <a:pt x="317" y="283"/>
                  </a:lnTo>
                  <a:lnTo>
                    <a:pt x="317" y="286"/>
                  </a:lnTo>
                  <a:lnTo>
                    <a:pt x="317" y="289"/>
                  </a:lnTo>
                  <a:lnTo>
                    <a:pt x="315" y="291"/>
                  </a:lnTo>
                  <a:lnTo>
                    <a:pt x="314" y="295"/>
                  </a:lnTo>
                  <a:lnTo>
                    <a:pt x="312" y="297"/>
                  </a:lnTo>
                  <a:lnTo>
                    <a:pt x="310" y="299"/>
                  </a:lnTo>
                  <a:lnTo>
                    <a:pt x="307" y="300"/>
                  </a:lnTo>
                  <a:lnTo>
                    <a:pt x="305" y="301"/>
                  </a:lnTo>
                  <a:lnTo>
                    <a:pt x="302" y="301"/>
                  </a:lnTo>
                  <a:lnTo>
                    <a:pt x="298" y="301"/>
                  </a:lnTo>
                  <a:lnTo>
                    <a:pt x="296" y="300"/>
                  </a:lnTo>
                  <a:lnTo>
                    <a:pt x="293" y="299"/>
                  </a:lnTo>
                  <a:lnTo>
                    <a:pt x="291" y="297"/>
                  </a:lnTo>
                  <a:lnTo>
                    <a:pt x="226" y="231"/>
                  </a:lnTo>
                  <a:lnTo>
                    <a:pt x="162" y="297"/>
                  </a:lnTo>
                  <a:lnTo>
                    <a:pt x="160" y="298"/>
                  </a:lnTo>
                  <a:lnTo>
                    <a:pt x="157" y="300"/>
                  </a:lnTo>
                  <a:lnTo>
                    <a:pt x="154" y="301"/>
                  </a:lnTo>
                  <a:lnTo>
                    <a:pt x="151" y="301"/>
                  </a:lnTo>
                  <a:lnTo>
                    <a:pt x="148" y="301"/>
                  </a:lnTo>
                  <a:lnTo>
                    <a:pt x="145" y="300"/>
                  </a:lnTo>
                  <a:lnTo>
                    <a:pt x="143" y="299"/>
                  </a:lnTo>
                  <a:lnTo>
                    <a:pt x="141" y="297"/>
                  </a:lnTo>
                  <a:lnTo>
                    <a:pt x="139" y="295"/>
                  </a:lnTo>
                  <a:lnTo>
                    <a:pt x="137" y="291"/>
                  </a:lnTo>
                  <a:lnTo>
                    <a:pt x="136" y="288"/>
                  </a:lnTo>
                  <a:lnTo>
                    <a:pt x="136" y="286"/>
                  </a:lnTo>
                  <a:lnTo>
                    <a:pt x="136" y="283"/>
                  </a:lnTo>
                  <a:lnTo>
                    <a:pt x="137" y="281"/>
                  </a:lnTo>
                  <a:lnTo>
                    <a:pt x="139" y="277"/>
                  </a:lnTo>
                  <a:lnTo>
                    <a:pt x="141" y="275"/>
                  </a:lnTo>
                  <a:lnTo>
                    <a:pt x="205" y="211"/>
                  </a:lnTo>
                  <a:lnTo>
                    <a:pt x="141" y="145"/>
                  </a:lnTo>
                  <a:close/>
                  <a:moveTo>
                    <a:pt x="0" y="322"/>
                  </a:moveTo>
                  <a:lnTo>
                    <a:pt x="1" y="335"/>
                  </a:lnTo>
                  <a:lnTo>
                    <a:pt x="3" y="348"/>
                  </a:lnTo>
                  <a:lnTo>
                    <a:pt x="7" y="361"/>
                  </a:lnTo>
                  <a:lnTo>
                    <a:pt x="11" y="373"/>
                  </a:lnTo>
                  <a:lnTo>
                    <a:pt x="16" y="384"/>
                  </a:lnTo>
                  <a:lnTo>
                    <a:pt x="23" y="394"/>
                  </a:lnTo>
                  <a:lnTo>
                    <a:pt x="30" y="404"/>
                  </a:lnTo>
                  <a:lnTo>
                    <a:pt x="39" y="414"/>
                  </a:lnTo>
                  <a:lnTo>
                    <a:pt x="47" y="422"/>
                  </a:lnTo>
                  <a:lnTo>
                    <a:pt x="57" y="430"/>
                  </a:lnTo>
                  <a:lnTo>
                    <a:pt x="68" y="436"/>
                  </a:lnTo>
                  <a:lnTo>
                    <a:pt x="80" y="442"/>
                  </a:lnTo>
                  <a:lnTo>
                    <a:pt x="91" y="446"/>
                  </a:lnTo>
                  <a:lnTo>
                    <a:pt x="103" y="449"/>
                  </a:lnTo>
                  <a:lnTo>
                    <a:pt x="116" y="451"/>
                  </a:lnTo>
                  <a:lnTo>
                    <a:pt x="130" y="451"/>
                  </a:lnTo>
                  <a:lnTo>
                    <a:pt x="422" y="451"/>
                  </a:lnTo>
                  <a:lnTo>
                    <a:pt x="422" y="0"/>
                  </a:lnTo>
                  <a:lnTo>
                    <a:pt x="0" y="0"/>
                  </a:lnTo>
                  <a:lnTo>
                    <a:pt x="0" y="322"/>
                  </a:lnTo>
                  <a:close/>
                </a:path>
              </a:pathLst>
            </a:custGeom>
            <a:solidFill>
              <a:srgbClr val="005678"/>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5" name="Google Shape;215;p15"/>
            <p:cNvSpPr/>
            <p:nvPr/>
          </p:nvSpPr>
          <p:spPr>
            <a:xfrm>
              <a:off x="1595438" y="771525"/>
              <a:ext cx="142875" cy="133350"/>
            </a:xfrm>
            <a:custGeom>
              <a:avLst/>
              <a:gdLst/>
              <a:ahLst/>
              <a:cxnLst/>
              <a:rect l="l" t="t" r="r" b="b"/>
              <a:pathLst>
                <a:path w="451" h="422" extrusionOk="0">
                  <a:moveTo>
                    <a:pt x="300" y="241"/>
                  </a:moveTo>
                  <a:lnTo>
                    <a:pt x="120" y="241"/>
                  </a:lnTo>
                  <a:lnTo>
                    <a:pt x="105" y="241"/>
                  </a:lnTo>
                  <a:lnTo>
                    <a:pt x="102" y="240"/>
                  </a:lnTo>
                  <a:lnTo>
                    <a:pt x="98" y="240"/>
                  </a:lnTo>
                  <a:lnTo>
                    <a:pt x="96" y="238"/>
                  </a:lnTo>
                  <a:lnTo>
                    <a:pt x="94" y="237"/>
                  </a:lnTo>
                  <a:lnTo>
                    <a:pt x="92" y="234"/>
                  </a:lnTo>
                  <a:lnTo>
                    <a:pt x="91" y="232"/>
                  </a:lnTo>
                  <a:lnTo>
                    <a:pt x="90" y="228"/>
                  </a:lnTo>
                  <a:lnTo>
                    <a:pt x="90" y="226"/>
                  </a:lnTo>
                  <a:lnTo>
                    <a:pt x="90" y="223"/>
                  </a:lnTo>
                  <a:lnTo>
                    <a:pt x="91" y="220"/>
                  </a:lnTo>
                  <a:lnTo>
                    <a:pt x="92" y="218"/>
                  </a:lnTo>
                  <a:lnTo>
                    <a:pt x="94" y="216"/>
                  </a:lnTo>
                  <a:lnTo>
                    <a:pt x="96" y="213"/>
                  </a:lnTo>
                  <a:lnTo>
                    <a:pt x="98" y="212"/>
                  </a:lnTo>
                  <a:lnTo>
                    <a:pt x="102" y="211"/>
                  </a:lnTo>
                  <a:lnTo>
                    <a:pt x="105" y="211"/>
                  </a:lnTo>
                  <a:lnTo>
                    <a:pt x="120" y="211"/>
                  </a:lnTo>
                  <a:lnTo>
                    <a:pt x="300" y="211"/>
                  </a:lnTo>
                  <a:lnTo>
                    <a:pt x="303" y="211"/>
                  </a:lnTo>
                  <a:lnTo>
                    <a:pt x="307" y="212"/>
                  </a:lnTo>
                  <a:lnTo>
                    <a:pt x="309" y="213"/>
                  </a:lnTo>
                  <a:lnTo>
                    <a:pt x="311" y="216"/>
                  </a:lnTo>
                  <a:lnTo>
                    <a:pt x="313" y="218"/>
                  </a:lnTo>
                  <a:lnTo>
                    <a:pt x="314" y="220"/>
                  </a:lnTo>
                  <a:lnTo>
                    <a:pt x="315" y="223"/>
                  </a:lnTo>
                  <a:lnTo>
                    <a:pt x="315" y="226"/>
                  </a:lnTo>
                  <a:lnTo>
                    <a:pt x="315" y="228"/>
                  </a:lnTo>
                  <a:lnTo>
                    <a:pt x="314" y="232"/>
                  </a:lnTo>
                  <a:lnTo>
                    <a:pt x="313" y="234"/>
                  </a:lnTo>
                  <a:lnTo>
                    <a:pt x="311" y="236"/>
                  </a:lnTo>
                  <a:lnTo>
                    <a:pt x="309" y="238"/>
                  </a:lnTo>
                  <a:lnTo>
                    <a:pt x="307" y="240"/>
                  </a:lnTo>
                  <a:lnTo>
                    <a:pt x="303" y="240"/>
                  </a:lnTo>
                  <a:lnTo>
                    <a:pt x="300" y="241"/>
                  </a:lnTo>
                  <a:close/>
                  <a:moveTo>
                    <a:pt x="322" y="0"/>
                  </a:moveTo>
                  <a:lnTo>
                    <a:pt x="0" y="0"/>
                  </a:lnTo>
                  <a:lnTo>
                    <a:pt x="0" y="422"/>
                  </a:lnTo>
                  <a:lnTo>
                    <a:pt x="451" y="422"/>
                  </a:lnTo>
                  <a:lnTo>
                    <a:pt x="451" y="129"/>
                  </a:lnTo>
                  <a:lnTo>
                    <a:pt x="450" y="116"/>
                  </a:lnTo>
                  <a:lnTo>
                    <a:pt x="448" y="103"/>
                  </a:lnTo>
                  <a:lnTo>
                    <a:pt x="445" y="91"/>
                  </a:lnTo>
                  <a:lnTo>
                    <a:pt x="441" y="78"/>
                  </a:lnTo>
                  <a:lnTo>
                    <a:pt x="435" y="68"/>
                  </a:lnTo>
                  <a:lnTo>
                    <a:pt x="429" y="57"/>
                  </a:lnTo>
                  <a:lnTo>
                    <a:pt x="421" y="47"/>
                  </a:lnTo>
                  <a:lnTo>
                    <a:pt x="413" y="38"/>
                  </a:lnTo>
                  <a:lnTo>
                    <a:pt x="404" y="30"/>
                  </a:lnTo>
                  <a:lnTo>
                    <a:pt x="393" y="23"/>
                  </a:lnTo>
                  <a:lnTo>
                    <a:pt x="384" y="16"/>
                  </a:lnTo>
                  <a:lnTo>
                    <a:pt x="372" y="11"/>
                  </a:lnTo>
                  <a:lnTo>
                    <a:pt x="360" y="5"/>
                  </a:lnTo>
                  <a:lnTo>
                    <a:pt x="347" y="3"/>
                  </a:lnTo>
                  <a:lnTo>
                    <a:pt x="335" y="1"/>
                  </a:lnTo>
                  <a:lnTo>
                    <a:pt x="322" y="0"/>
                  </a:lnTo>
                  <a:lnTo>
                    <a:pt x="322" y="0"/>
                  </a:lnTo>
                  <a:close/>
                </a:path>
              </a:pathLst>
            </a:custGeom>
            <a:solidFill>
              <a:srgbClr val="005678"/>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 name="Google Shape;216;p15"/>
            <p:cNvSpPr/>
            <p:nvPr/>
          </p:nvSpPr>
          <p:spPr>
            <a:xfrm>
              <a:off x="1595438" y="914400"/>
              <a:ext cx="142875" cy="144463"/>
            </a:xfrm>
            <a:custGeom>
              <a:avLst/>
              <a:gdLst/>
              <a:ahLst/>
              <a:cxnLst/>
              <a:rect l="l" t="t" r="r" b="b"/>
              <a:pathLst>
                <a:path w="451" h="451" extrusionOk="0">
                  <a:moveTo>
                    <a:pt x="120" y="241"/>
                  </a:moveTo>
                  <a:lnTo>
                    <a:pt x="300" y="241"/>
                  </a:lnTo>
                  <a:lnTo>
                    <a:pt x="303" y="241"/>
                  </a:lnTo>
                  <a:lnTo>
                    <a:pt x="307" y="242"/>
                  </a:lnTo>
                  <a:lnTo>
                    <a:pt x="309" y="243"/>
                  </a:lnTo>
                  <a:lnTo>
                    <a:pt x="311" y="245"/>
                  </a:lnTo>
                  <a:lnTo>
                    <a:pt x="313" y="247"/>
                  </a:lnTo>
                  <a:lnTo>
                    <a:pt x="314" y="250"/>
                  </a:lnTo>
                  <a:lnTo>
                    <a:pt x="315" y="253"/>
                  </a:lnTo>
                  <a:lnTo>
                    <a:pt x="315" y="256"/>
                  </a:lnTo>
                  <a:lnTo>
                    <a:pt x="315" y="259"/>
                  </a:lnTo>
                  <a:lnTo>
                    <a:pt x="314" y="261"/>
                  </a:lnTo>
                  <a:lnTo>
                    <a:pt x="313" y="265"/>
                  </a:lnTo>
                  <a:lnTo>
                    <a:pt x="311" y="267"/>
                  </a:lnTo>
                  <a:lnTo>
                    <a:pt x="309" y="268"/>
                  </a:lnTo>
                  <a:lnTo>
                    <a:pt x="307" y="270"/>
                  </a:lnTo>
                  <a:lnTo>
                    <a:pt x="303" y="270"/>
                  </a:lnTo>
                  <a:lnTo>
                    <a:pt x="300" y="271"/>
                  </a:lnTo>
                  <a:lnTo>
                    <a:pt x="120" y="271"/>
                  </a:lnTo>
                  <a:lnTo>
                    <a:pt x="117" y="270"/>
                  </a:lnTo>
                  <a:lnTo>
                    <a:pt x="113" y="270"/>
                  </a:lnTo>
                  <a:lnTo>
                    <a:pt x="111" y="268"/>
                  </a:lnTo>
                  <a:lnTo>
                    <a:pt x="109" y="267"/>
                  </a:lnTo>
                  <a:lnTo>
                    <a:pt x="107" y="265"/>
                  </a:lnTo>
                  <a:lnTo>
                    <a:pt x="106" y="261"/>
                  </a:lnTo>
                  <a:lnTo>
                    <a:pt x="105" y="259"/>
                  </a:lnTo>
                  <a:lnTo>
                    <a:pt x="105" y="256"/>
                  </a:lnTo>
                  <a:lnTo>
                    <a:pt x="105" y="253"/>
                  </a:lnTo>
                  <a:lnTo>
                    <a:pt x="106" y="250"/>
                  </a:lnTo>
                  <a:lnTo>
                    <a:pt x="107" y="247"/>
                  </a:lnTo>
                  <a:lnTo>
                    <a:pt x="109" y="245"/>
                  </a:lnTo>
                  <a:lnTo>
                    <a:pt x="111" y="243"/>
                  </a:lnTo>
                  <a:lnTo>
                    <a:pt x="113" y="242"/>
                  </a:lnTo>
                  <a:lnTo>
                    <a:pt x="117" y="241"/>
                  </a:lnTo>
                  <a:lnTo>
                    <a:pt x="120" y="241"/>
                  </a:lnTo>
                  <a:lnTo>
                    <a:pt x="120" y="241"/>
                  </a:lnTo>
                  <a:close/>
                  <a:moveTo>
                    <a:pt x="120" y="150"/>
                  </a:moveTo>
                  <a:lnTo>
                    <a:pt x="300" y="150"/>
                  </a:lnTo>
                  <a:lnTo>
                    <a:pt x="303" y="151"/>
                  </a:lnTo>
                  <a:lnTo>
                    <a:pt x="307" y="152"/>
                  </a:lnTo>
                  <a:lnTo>
                    <a:pt x="309" y="153"/>
                  </a:lnTo>
                  <a:lnTo>
                    <a:pt x="311" y="155"/>
                  </a:lnTo>
                  <a:lnTo>
                    <a:pt x="313" y="157"/>
                  </a:lnTo>
                  <a:lnTo>
                    <a:pt x="314" y="159"/>
                  </a:lnTo>
                  <a:lnTo>
                    <a:pt x="315" y="163"/>
                  </a:lnTo>
                  <a:lnTo>
                    <a:pt x="315" y="166"/>
                  </a:lnTo>
                  <a:lnTo>
                    <a:pt x="315" y="168"/>
                  </a:lnTo>
                  <a:lnTo>
                    <a:pt x="314" y="171"/>
                  </a:lnTo>
                  <a:lnTo>
                    <a:pt x="313" y="173"/>
                  </a:lnTo>
                  <a:lnTo>
                    <a:pt x="311" y="176"/>
                  </a:lnTo>
                  <a:lnTo>
                    <a:pt x="309" y="178"/>
                  </a:lnTo>
                  <a:lnTo>
                    <a:pt x="307" y="179"/>
                  </a:lnTo>
                  <a:lnTo>
                    <a:pt x="303" y="180"/>
                  </a:lnTo>
                  <a:lnTo>
                    <a:pt x="300" y="181"/>
                  </a:lnTo>
                  <a:lnTo>
                    <a:pt x="120" y="181"/>
                  </a:lnTo>
                  <a:lnTo>
                    <a:pt x="117" y="180"/>
                  </a:lnTo>
                  <a:lnTo>
                    <a:pt x="113" y="179"/>
                  </a:lnTo>
                  <a:lnTo>
                    <a:pt x="111" y="178"/>
                  </a:lnTo>
                  <a:lnTo>
                    <a:pt x="109" y="176"/>
                  </a:lnTo>
                  <a:lnTo>
                    <a:pt x="107" y="173"/>
                  </a:lnTo>
                  <a:lnTo>
                    <a:pt x="106" y="171"/>
                  </a:lnTo>
                  <a:lnTo>
                    <a:pt x="105" y="168"/>
                  </a:lnTo>
                  <a:lnTo>
                    <a:pt x="105" y="166"/>
                  </a:lnTo>
                  <a:lnTo>
                    <a:pt x="105" y="163"/>
                  </a:lnTo>
                  <a:lnTo>
                    <a:pt x="106" y="159"/>
                  </a:lnTo>
                  <a:lnTo>
                    <a:pt x="107" y="157"/>
                  </a:lnTo>
                  <a:lnTo>
                    <a:pt x="109" y="155"/>
                  </a:lnTo>
                  <a:lnTo>
                    <a:pt x="111" y="153"/>
                  </a:lnTo>
                  <a:lnTo>
                    <a:pt x="113" y="152"/>
                  </a:lnTo>
                  <a:lnTo>
                    <a:pt x="117" y="151"/>
                  </a:lnTo>
                  <a:lnTo>
                    <a:pt x="120" y="150"/>
                  </a:lnTo>
                  <a:close/>
                  <a:moveTo>
                    <a:pt x="0" y="451"/>
                  </a:moveTo>
                  <a:lnTo>
                    <a:pt x="322" y="451"/>
                  </a:lnTo>
                  <a:lnTo>
                    <a:pt x="335" y="451"/>
                  </a:lnTo>
                  <a:lnTo>
                    <a:pt x="347" y="449"/>
                  </a:lnTo>
                  <a:lnTo>
                    <a:pt x="360" y="446"/>
                  </a:lnTo>
                  <a:lnTo>
                    <a:pt x="372" y="442"/>
                  </a:lnTo>
                  <a:lnTo>
                    <a:pt x="384" y="436"/>
                  </a:lnTo>
                  <a:lnTo>
                    <a:pt x="393" y="430"/>
                  </a:lnTo>
                  <a:lnTo>
                    <a:pt x="404" y="422"/>
                  </a:lnTo>
                  <a:lnTo>
                    <a:pt x="413" y="414"/>
                  </a:lnTo>
                  <a:lnTo>
                    <a:pt x="421" y="404"/>
                  </a:lnTo>
                  <a:lnTo>
                    <a:pt x="429" y="394"/>
                  </a:lnTo>
                  <a:lnTo>
                    <a:pt x="435" y="384"/>
                  </a:lnTo>
                  <a:lnTo>
                    <a:pt x="441" y="373"/>
                  </a:lnTo>
                  <a:lnTo>
                    <a:pt x="445" y="361"/>
                  </a:lnTo>
                  <a:lnTo>
                    <a:pt x="448" y="348"/>
                  </a:lnTo>
                  <a:lnTo>
                    <a:pt x="450" y="335"/>
                  </a:lnTo>
                  <a:lnTo>
                    <a:pt x="451" y="322"/>
                  </a:lnTo>
                  <a:lnTo>
                    <a:pt x="451" y="0"/>
                  </a:lnTo>
                  <a:lnTo>
                    <a:pt x="0" y="0"/>
                  </a:lnTo>
                  <a:lnTo>
                    <a:pt x="0" y="451"/>
                  </a:lnTo>
                  <a:close/>
                </a:path>
              </a:pathLst>
            </a:custGeom>
            <a:solidFill>
              <a:srgbClr val="005678"/>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7" name="Google Shape;217;p15"/>
          <p:cNvGrpSpPr/>
          <p:nvPr/>
        </p:nvGrpSpPr>
        <p:grpSpPr>
          <a:xfrm rot="1529794">
            <a:off x="7018565" y="5207423"/>
            <a:ext cx="388676" cy="478219"/>
            <a:chOff x="3103563" y="2217738"/>
            <a:chExt cx="627063" cy="771526"/>
          </a:xfrm>
        </p:grpSpPr>
        <p:sp>
          <p:nvSpPr>
            <p:cNvPr id="218" name="Google Shape;218;p15"/>
            <p:cNvSpPr/>
            <p:nvPr/>
          </p:nvSpPr>
          <p:spPr>
            <a:xfrm>
              <a:off x="3103563" y="2324101"/>
              <a:ext cx="627063" cy="665163"/>
            </a:xfrm>
            <a:custGeom>
              <a:avLst/>
              <a:gdLst/>
              <a:ahLst/>
              <a:cxnLst/>
              <a:rect l="l" t="t" r="r" b="b"/>
              <a:pathLst>
                <a:path w="166" h="176" extrusionOk="0">
                  <a:moveTo>
                    <a:pt x="166" y="7"/>
                  </a:moveTo>
                  <a:cubicBezTo>
                    <a:pt x="166" y="3"/>
                    <a:pt x="163" y="0"/>
                    <a:pt x="160" y="0"/>
                  </a:cubicBezTo>
                  <a:cubicBezTo>
                    <a:pt x="6" y="0"/>
                    <a:pt x="6" y="0"/>
                    <a:pt x="6" y="0"/>
                  </a:cubicBezTo>
                  <a:cubicBezTo>
                    <a:pt x="3" y="0"/>
                    <a:pt x="0" y="3"/>
                    <a:pt x="0" y="7"/>
                  </a:cubicBezTo>
                  <a:cubicBezTo>
                    <a:pt x="0" y="170"/>
                    <a:pt x="0" y="170"/>
                    <a:pt x="0" y="170"/>
                  </a:cubicBezTo>
                  <a:cubicBezTo>
                    <a:pt x="0" y="174"/>
                    <a:pt x="3" y="176"/>
                    <a:pt x="6" y="176"/>
                  </a:cubicBezTo>
                  <a:cubicBezTo>
                    <a:pt x="160" y="176"/>
                    <a:pt x="160" y="176"/>
                    <a:pt x="160" y="176"/>
                  </a:cubicBezTo>
                  <a:cubicBezTo>
                    <a:pt x="163" y="176"/>
                    <a:pt x="166" y="174"/>
                    <a:pt x="166" y="170"/>
                  </a:cubicBezTo>
                  <a:lnTo>
                    <a:pt x="166" y="7"/>
                  </a:lnTo>
                  <a:close/>
                </a:path>
              </a:pathLst>
            </a:custGeom>
            <a:solidFill>
              <a:srgbClr val="005678"/>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9" name="Google Shape;219;p15"/>
            <p:cNvSpPr/>
            <p:nvPr/>
          </p:nvSpPr>
          <p:spPr>
            <a:xfrm>
              <a:off x="3151188" y="2373313"/>
              <a:ext cx="530225" cy="569913"/>
            </a:xfrm>
            <a:prstGeom prst="rect">
              <a:avLst/>
            </a:prstGeom>
            <a:solidFill>
              <a:srgbClr val="FFFFFF"/>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0" name="Google Shape;220;p15"/>
            <p:cNvSpPr/>
            <p:nvPr/>
          </p:nvSpPr>
          <p:spPr>
            <a:xfrm>
              <a:off x="3273426" y="2217738"/>
              <a:ext cx="287338" cy="215900"/>
            </a:xfrm>
            <a:custGeom>
              <a:avLst/>
              <a:gdLst/>
              <a:ahLst/>
              <a:cxnLst/>
              <a:rect l="l" t="t" r="r" b="b"/>
              <a:pathLst>
                <a:path w="76" h="57" extrusionOk="0">
                  <a:moveTo>
                    <a:pt x="38" y="6"/>
                  </a:moveTo>
                  <a:cubicBezTo>
                    <a:pt x="42" y="6"/>
                    <a:pt x="44" y="9"/>
                    <a:pt x="44" y="12"/>
                  </a:cubicBezTo>
                  <a:cubicBezTo>
                    <a:pt x="44" y="16"/>
                    <a:pt x="42" y="19"/>
                    <a:pt x="38" y="19"/>
                  </a:cubicBezTo>
                  <a:cubicBezTo>
                    <a:pt x="34" y="19"/>
                    <a:pt x="32" y="16"/>
                    <a:pt x="32" y="12"/>
                  </a:cubicBezTo>
                  <a:cubicBezTo>
                    <a:pt x="32" y="9"/>
                    <a:pt x="34" y="6"/>
                    <a:pt x="38" y="6"/>
                  </a:cubicBezTo>
                  <a:close/>
                  <a:moveTo>
                    <a:pt x="70" y="19"/>
                  </a:moveTo>
                  <a:cubicBezTo>
                    <a:pt x="57" y="19"/>
                    <a:pt x="57" y="19"/>
                    <a:pt x="57" y="19"/>
                  </a:cubicBezTo>
                  <a:cubicBezTo>
                    <a:pt x="57" y="8"/>
                    <a:pt x="49" y="0"/>
                    <a:pt x="38" y="0"/>
                  </a:cubicBezTo>
                  <a:cubicBezTo>
                    <a:pt x="27" y="0"/>
                    <a:pt x="19" y="8"/>
                    <a:pt x="19" y="19"/>
                  </a:cubicBezTo>
                  <a:cubicBezTo>
                    <a:pt x="6" y="19"/>
                    <a:pt x="6" y="19"/>
                    <a:pt x="6" y="19"/>
                  </a:cubicBezTo>
                  <a:cubicBezTo>
                    <a:pt x="2" y="19"/>
                    <a:pt x="0" y="22"/>
                    <a:pt x="0" y="25"/>
                  </a:cubicBezTo>
                  <a:cubicBezTo>
                    <a:pt x="0" y="51"/>
                    <a:pt x="0" y="51"/>
                    <a:pt x="0" y="51"/>
                  </a:cubicBezTo>
                  <a:cubicBezTo>
                    <a:pt x="0" y="54"/>
                    <a:pt x="2" y="57"/>
                    <a:pt x="6" y="57"/>
                  </a:cubicBezTo>
                  <a:cubicBezTo>
                    <a:pt x="70" y="57"/>
                    <a:pt x="70" y="57"/>
                    <a:pt x="70" y="57"/>
                  </a:cubicBezTo>
                  <a:cubicBezTo>
                    <a:pt x="74" y="57"/>
                    <a:pt x="76" y="54"/>
                    <a:pt x="76" y="51"/>
                  </a:cubicBezTo>
                  <a:cubicBezTo>
                    <a:pt x="76" y="25"/>
                    <a:pt x="76" y="25"/>
                    <a:pt x="76" y="25"/>
                  </a:cubicBezTo>
                  <a:cubicBezTo>
                    <a:pt x="76" y="22"/>
                    <a:pt x="74" y="19"/>
                    <a:pt x="70" y="19"/>
                  </a:cubicBezTo>
                  <a:close/>
                </a:path>
              </a:pathLst>
            </a:custGeom>
            <a:solidFill>
              <a:srgbClr val="005678"/>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1" name="Google Shape;221;p15"/>
            <p:cNvSpPr/>
            <p:nvPr/>
          </p:nvSpPr>
          <p:spPr>
            <a:xfrm>
              <a:off x="3397251" y="2743201"/>
              <a:ext cx="147638" cy="142875"/>
            </a:xfrm>
            <a:custGeom>
              <a:avLst/>
              <a:gdLst/>
              <a:ahLst/>
              <a:cxnLst/>
              <a:rect l="l" t="t" r="r" b="b"/>
              <a:pathLst>
                <a:path w="39" h="38" extrusionOk="0">
                  <a:moveTo>
                    <a:pt x="20" y="9"/>
                  </a:moveTo>
                  <a:cubicBezTo>
                    <a:pt x="14" y="9"/>
                    <a:pt x="10" y="14"/>
                    <a:pt x="10" y="19"/>
                  </a:cubicBezTo>
                  <a:cubicBezTo>
                    <a:pt x="10" y="24"/>
                    <a:pt x="14" y="29"/>
                    <a:pt x="20" y="29"/>
                  </a:cubicBezTo>
                  <a:cubicBezTo>
                    <a:pt x="25" y="29"/>
                    <a:pt x="29" y="24"/>
                    <a:pt x="29" y="19"/>
                  </a:cubicBezTo>
                  <a:cubicBezTo>
                    <a:pt x="29" y="14"/>
                    <a:pt x="25" y="9"/>
                    <a:pt x="20" y="9"/>
                  </a:cubicBezTo>
                  <a:close/>
                  <a:moveTo>
                    <a:pt x="20" y="38"/>
                  </a:moveTo>
                  <a:cubicBezTo>
                    <a:pt x="9" y="38"/>
                    <a:pt x="0" y="30"/>
                    <a:pt x="0" y="19"/>
                  </a:cubicBezTo>
                  <a:cubicBezTo>
                    <a:pt x="0" y="8"/>
                    <a:pt x="9" y="0"/>
                    <a:pt x="20" y="0"/>
                  </a:cubicBezTo>
                  <a:cubicBezTo>
                    <a:pt x="30" y="0"/>
                    <a:pt x="39" y="8"/>
                    <a:pt x="39" y="19"/>
                  </a:cubicBezTo>
                  <a:cubicBezTo>
                    <a:pt x="39" y="30"/>
                    <a:pt x="30" y="38"/>
                    <a:pt x="20" y="38"/>
                  </a:cubicBezTo>
                  <a:close/>
                </a:path>
              </a:pathLst>
            </a:custGeom>
            <a:solidFill>
              <a:srgbClr val="0081B4"/>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2" name="Google Shape;222;p15"/>
            <p:cNvSpPr/>
            <p:nvPr/>
          </p:nvSpPr>
          <p:spPr>
            <a:xfrm>
              <a:off x="3514726" y="2565401"/>
              <a:ext cx="109538" cy="109538"/>
            </a:xfrm>
            <a:custGeom>
              <a:avLst/>
              <a:gdLst/>
              <a:ahLst/>
              <a:cxnLst/>
              <a:rect l="l" t="t" r="r" b="b"/>
              <a:pathLst>
                <a:path w="69" h="69" extrusionOk="0">
                  <a:moveTo>
                    <a:pt x="69" y="14"/>
                  </a:moveTo>
                  <a:lnTo>
                    <a:pt x="55" y="0"/>
                  </a:lnTo>
                  <a:lnTo>
                    <a:pt x="33" y="21"/>
                  </a:lnTo>
                  <a:lnTo>
                    <a:pt x="14" y="0"/>
                  </a:lnTo>
                  <a:lnTo>
                    <a:pt x="0" y="14"/>
                  </a:lnTo>
                  <a:lnTo>
                    <a:pt x="22" y="36"/>
                  </a:lnTo>
                  <a:lnTo>
                    <a:pt x="0" y="55"/>
                  </a:lnTo>
                  <a:lnTo>
                    <a:pt x="14" y="69"/>
                  </a:lnTo>
                  <a:lnTo>
                    <a:pt x="33" y="48"/>
                  </a:lnTo>
                  <a:lnTo>
                    <a:pt x="55" y="69"/>
                  </a:lnTo>
                  <a:lnTo>
                    <a:pt x="69" y="55"/>
                  </a:lnTo>
                  <a:lnTo>
                    <a:pt x="48" y="36"/>
                  </a:lnTo>
                  <a:lnTo>
                    <a:pt x="69" y="14"/>
                  </a:lnTo>
                  <a:close/>
                </a:path>
              </a:pathLst>
            </a:custGeom>
            <a:solidFill>
              <a:srgbClr val="0081B4"/>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3" name="Google Shape;223;p15"/>
            <p:cNvSpPr/>
            <p:nvPr/>
          </p:nvSpPr>
          <p:spPr>
            <a:xfrm>
              <a:off x="3224213" y="2493963"/>
              <a:ext cx="109538" cy="109538"/>
            </a:xfrm>
            <a:custGeom>
              <a:avLst/>
              <a:gdLst/>
              <a:ahLst/>
              <a:cxnLst/>
              <a:rect l="l" t="t" r="r" b="b"/>
              <a:pathLst>
                <a:path w="69" h="69" extrusionOk="0">
                  <a:moveTo>
                    <a:pt x="69" y="14"/>
                  </a:moveTo>
                  <a:lnTo>
                    <a:pt x="55" y="0"/>
                  </a:lnTo>
                  <a:lnTo>
                    <a:pt x="33" y="21"/>
                  </a:lnTo>
                  <a:lnTo>
                    <a:pt x="12" y="0"/>
                  </a:lnTo>
                  <a:lnTo>
                    <a:pt x="0" y="14"/>
                  </a:lnTo>
                  <a:lnTo>
                    <a:pt x="21" y="35"/>
                  </a:lnTo>
                  <a:lnTo>
                    <a:pt x="0" y="55"/>
                  </a:lnTo>
                  <a:lnTo>
                    <a:pt x="14" y="69"/>
                  </a:lnTo>
                  <a:lnTo>
                    <a:pt x="33" y="50"/>
                  </a:lnTo>
                  <a:lnTo>
                    <a:pt x="55" y="69"/>
                  </a:lnTo>
                  <a:lnTo>
                    <a:pt x="69" y="55"/>
                  </a:lnTo>
                  <a:lnTo>
                    <a:pt x="47" y="35"/>
                  </a:lnTo>
                  <a:lnTo>
                    <a:pt x="69" y="14"/>
                  </a:lnTo>
                  <a:close/>
                </a:path>
              </a:pathLst>
            </a:custGeom>
            <a:solidFill>
              <a:srgbClr val="0081B4"/>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4" name="Google Shape;224;p15"/>
            <p:cNvSpPr/>
            <p:nvPr/>
          </p:nvSpPr>
          <p:spPr>
            <a:xfrm>
              <a:off x="3265488" y="2565401"/>
              <a:ext cx="200025" cy="298450"/>
            </a:xfrm>
            <a:custGeom>
              <a:avLst/>
              <a:gdLst/>
              <a:ahLst/>
              <a:cxnLst/>
              <a:rect l="l" t="t" r="r" b="b"/>
              <a:pathLst>
                <a:path w="53" h="79" extrusionOk="0">
                  <a:moveTo>
                    <a:pt x="53" y="0"/>
                  </a:moveTo>
                  <a:cubicBezTo>
                    <a:pt x="27" y="3"/>
                    <a:pt x="27" y="3"/>
                    <a:pt x="27" y="3"/>
                  </a:cubicBezTo>
                  <a:cubicBezTo>
                    <a:pt x="35" y="11"/>
                    <a:pt x="35" y="11"/>
                    <a:pt x="35" y="11"/>
                  </a:cubicBezTo>
                  <a:cubicBezTo>
                    <a:pt x="25" y="17"/>
                    <a:pt x="0" y="35"/>
                    <a:pt x="0" y="74"/>
                  </a:cubicBezTo>
                  <a:cubicBezTo>
                    <a:pt x="0" y="77"/>
                    <a:pt x="2" y="79"/>
                    <a:pt x="5" y="79"/>
                  </a:cubicBezTo>
                  <a:cubicBezTo>
                    <a:pt x="8" y="79"/>
                    <a:pt x="10" y="77"/>
                    <a:pt x="10" y="74"/>
                  </a:cubicBezTo>
                  <a:cubicBezTo>
                    <a:pt x="10" y="37"/>
                    <a:pt x="36" y="21"/>
                    <a:pt x="41" y="18"/>
                  </a:cubicBezTo>
                  <a:cubicBezTo>
                    <a:pt x="49" y="26"/>
                    <a:pt x="49" y="26"/>
                    <a:pt x="49" y="26"/>
                  </a:cubicBezTo>
                  <a:lnTo>
                    <a:pt x="53" y="0"/>
                  </a:lnTo>
                  <a:close/>
                </a:path>
              </a:pathLst>
            </a:custGeom>
            <a:solidFill>
              <a:srgbClr val="0081B4"/>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5" name="Google Shape;225;p15"/>
            <p:cNvSpPr/>
            <p:nvPr/>
          </p:nvSpPr>
          <p:spPr>
            <a:xfrm>
              <a:off x="3273426" y="2217738"/>
              <a:ext cx="287338" cy="142875"/>
            </a:xfrm>
            <a:custGeom>
              <a:avLst/>
              <a:gdLst/>
              <a:ahLst/>
              <a:cxnLst/>
              <a:rect l="l" t="t" r="r" b="b"/>
              <a:pathLst>
                <a:path w="76" h="38" extrusionOk="0">
                  <a:moveTo>
                    <a:pt x="38" y="19"/>
                  </a:moveTo>
                  <a:cubicBezTo>
                    <a:pt x="34" y="19"/>
                    <a:pt x="32" y="16"/>
                    <a:pt x="32" y="12"/>
                  </a:cubicBezTo>
                  <a:cubicBezTo>
                    <a:pt x="32" y="9"/>
                    <a:pt x="34" y="6"/>
                    <a:pt x="38" y="6"/>
                  </a:cubicBezTo>
                  <a:cubicBezTo>
                    <a:pt x="42" y="6"/>
                    <a:pt x="44" y="9"/>
                    <a:pt x="44" y="12"/>
                  </a:cubicBezTo>
                  <a:cubicBezTo>
                    <a:pt x="44" y="16"/>
                    <a:pt x="42" y="19"/>
                    <a:pt x="38" y="19"/>
                  </a:cubicBezTo>
                  <a:close/>
                  <a:moveTo>
                    <a:pt x="70" y="19"/>
                  </a:moveTo>
                  <a:cubicBezTo>
                    <a:pt x="57" y="19"/>
                    <a:pt x="57" y="19"/>
                    <a:pt x="57" y="19"/>
                  </a:cubicBezTo>
                  <a:cubicBezTo>
                    <a:pt x="57" y="8"/>
                    <a:pt x="49" y="0"/>
                    <a:pt x="38" y="0"/>
                  </a:cubicBezTo>
                  <a:cubicBezTo>
                    <a:pt x="27" y="0"/>
                    <a:pt x="19" y="8"/>
                    <a:pt x="19" y="19"/>
                  </a:cubicBezTo>
                  <a:cubicBezTo>
                    <a:pt x="6" y="19"/>
                    <a:pt x="6" y="19"/>
                    <a:pt x="6" y="19"/>
                  </a:cubicBezTo>
                  <a:cubicBezTo>
                    <a:pt x="2" y="19"/>
                    <a:pt x="0" y="22"/>
                    <a:pt x="0" y="25"/>
                  </a:cubicBezTo>
                  <a:cubicBezTo>
                    <a:pt x="0" y="38"/>
                    <a:pt x="0" y="38"/>
                    <a:pt x="0" y="38"/>
                  </a:cubicBezTo>
                  <a:cubicBezTo>
                    <a:pt x="76" y="38"/>
                    <a:pt x="76" y="38"/>
                    <a:pt x="76" y="38"/>
                  </a:cubicBezTo>
                  <a:cubicBezTo>
                    <a:pt x="76" y="25"/>
                    <a:pt x="76" y="25"/>
                    <a:pt x="76" y="25"/>
                  </a:cubicBezTo>
                  <a:cubicBezTo>
                    <a:pt x="76" y="22"/>
                    <a:pt x="74" y="19"/>
                    <a:pt x="70" y="19"/>
                  </a:cubicBezTo>
                  <a:close/>
                </a:path>
              </a:pathLst>
            </a:custGeom>
            <a:solidFill>
              <a:srgbClr val="005678"/>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26" name="Google Shape;226;p15"/>
          <p:cNvGrpSpPr/>
          <p:nvPr/>
        </p:nvGrpSpPr>
        <p:grpSpPr>
          <a:xfrm rot="-765155">
            <a:off x="3856747" y="4750722"/>
            <a:ext cx="478225" cy="454480"/>
            <a:chOff x="5521167" y="4701610"/>
            <a:chExt cx="497353" cy="472658"/>
          </a:xfrm>
        </p:grpSpPr>
        <p:sp>
          <p:nvSpPr>
            <p:cNvPr id="227" name="Google Shape;227;p15"/>
            <p:cNvSpPr/>
            <p:nvPr/>
          </p:nvSpPr>
          <p:spPr>
            <a:xfrm>
              <a:off x="5521167" y="4701610"/>
              <a:ext cx="248677" cy="472658"/>
            </a:xfrm>
            <a:custGeom>
              <a:avLst/>
              <a:gdLst/>
              <a:ahLst/>
              <a:cxnLst/>
              <a:rect l="l" t="t" r="r" b="b"/>
              <a:pathLst>
                <a:path w="433" h="823" extrusionOk="0">
                  <a:moveTo>
                    <a:pt x="299" y="271"/>
                  </a:moveTo>
                  <a:lnTo>
                    <a:pt x="0" y="314"/>
                  </a:lnTo>
                  <a:lnTo>
                    <a:pt x="217" y="525"/>
                  </a:lnTo>
                  <a:lnTo>
                    <a:pt x="166" y="823"/>
                  </a:lnTo>
                  <a:lnTo>
                    <a:pt x="433" y="682"/>
                  </a:lnTo>
                  <a:lnTo>
                    <a:pt x="433" y="0"/>
                  </a:lnTo>
                  <a:lnTo>
                    <a:pt x="299" y="271"/>
                  </a:lnTo>
                  <a:close/>
                </a:path>
              </a:pathLst>
            </a:custGeom>
            <a:solidFill>
              <a:srgbClr val="005678"/>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8" name="Google Shape;228;p15"/>
            <p:cNvSpPr/>
            <p:nvPr/>
          </p:nvSpPr>
          <p:spPr>
            <a:xfrm>
              <a:off x="5769843" y="4701610"/>
              <a:ext cx="248677" cy="472658"/>
            </a:xfrm>
            <a:custGeom>
              <a:avLst/>
              <a:gdLst/>
              <a:ahLst/>
              <a:cxnLst/>
              <a:rect l="l" t="t" r="r" b="b"/>
              <a:pathLst>
                <a:path w="433" h="823" extrusionOk="0">
                  <a:moveTo>
                    <a:pt x="433" y="314"/>
                  </a:moveTo>
                  <a:lnTo>
                    <a:pt x="134" y="271"/>
                  </a:lnTo>
                  <a:lnTo>
                    <a:pt x="0" y="0"/>
                  </a:lnTo>
                  <a:lnTo>
                    <a:pt x="0" y="682"/>
                  </a:lnTo>
                  <a:lnTo>
                    <a:pt x="268" y="823"/>
                  </a:lnTo>
                  <a:lnTo>
                    <a:pt x="217" y="525"/>
                  </a:lnTo>
                  <a:lnTo>
                    <a:pt x="433" y="314"/>
                  </a:lnTo>
                  <a:close/>
                </a:path>
              </a:pathLst>
            </a:custGeom>
            <a:solidFill>
              <a:srgbClr val="0081B4"/>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29" name="Google Shape;229;p15"/>
          <p:cNvGrpSpPr/>
          <p:nvPr/>
        </p:nvGrpSpPr>
        <p:grpSpPr>
          <a:xfrm>
            <a:off x="7602667" y="4757953"/>
            <a:ext cx="803489" cy="541535"/>
            <a:chOff x="8104888" y="4441334"/>
            <a:chExt cx="1071318" cy="722046"/>
          </a:xfrm>
        </p:grpSpPr>
        <p:grpSp>
          <p:nvGrpSpPr>
            <p:cNvPr id="230" name="Google Shape;230;p15"/>
            <p:cNvGrpSpPr/>
            <p:nvPr/>
          </p:nvGrpSpPr>
          <p:grpSpPr>
            <a:xfrm>
              <a:off x="8104888" y="4498452"/>
              <a:ext cx="645775" cy="664929"/>
              <a:chOff x="6449292" y="-1663367"/>
              <a:chExt cx="810490" cy="834529"/>
            </a:xfrm>
          </p:grpSpPr>
          <p:sp>
            <p:nvSpPr>
              <p:cNvPr id="231" name="Google Shape;231;p15"/>
              <p:cNvSpPr/>
              <p:nvPr/>
            </p:nvSpPr>
            <p:spPr>
              <a:xfrm>
                <a:off x="6449292" y="-1663367"/>
                <a:ext cx="810490" cy="834529"/>
              </a:xfrm>
              <a:custGeom>
                <a:avLst/>
                <a:gdLst/>
                <a:ahLst/>
                <a:cxnLst/>
                <a:rect l="l" t="t" r="r" b="b"/>
                <a:pathLst>
                  <a:path w="198" h="204" extrusionOk="0">
                    <a:moveTo>
                      <a:pt x="111" y="97"/>
                    </a:moveTo>
                    <a:cubicBezTo>
                      <a:pt x="105" y="90"/>
                      <a:pt x="104" y="81"/>
                      <a:pt x="106" y="73"/>
                    </a:cubicBezTo>
                    <a:cubicBezTo>
                      <a:pt x="108" y="68"/>
                      <a:pt x="111" y="63"/>
                      <a:pt x="115" y="59"/>
                    </a:cubicBezTo>
                    <a:cubicBezTo>
                      <a:pt x="118" y="56"/>
                      <a:pt x="122" y="54"/>
                      <a:pt x="126" y="53"/>
                    </a:cubicBezTo>
                    <a:cubicBezTo>
                      <a:pt x="136" y="50"/>
                      <a:pt x="146" y="52"/>
                      <a:pt x="153" y="59"/>
                    </a:cubicBezTo>
                    <a:cubicBezTo>
                      <a:pt x="158" y="65"/>
                      <a:pt x="159" y="72"/>
                      <a:pt x="158" y="80"/>
                    </a:cubicBezTo>
                    <a:cubicBezTo>
                      <a:pt x="157" y="88"/>
                      <a:pt x="151" y="96"/>
                      <a:pt x="145" y="100"/>
                    </a:cubicBezTo>
                    <a:cubicBezTo>
                      <a:pt x="134" y="107"/>
                      <a:pt x="119" y="106"/>
                      <a:pt x="111" y="97"/>
                    </a:cubicBezTo>
                    <a:close/>
                    <a:moveTo>
                      <a:pt x="140" y="130"/>
                    </a:moveTo>
                    <a:cubicBezTo>
                      <a:pt x="140" y="124"/>
                      <a:pt x="147" y="116"/>
                      <a:pt x="156" y="108"/>
                    </a:cubicBezTo>
                    <a:cubicBezTo>
                      <a:pt x="156" y="107"/>
                      <a:pt x="176" y="89"/>
                      <a:pt x="176" y="89"/>
                    </a:cubicBezTo>
                    <a:cubicBezTo>
                      <a:pt x="181" y="83"/>
                      <a:pt x="198" y="68"/>
                      <a:pt x="198" y="50"/>
                    </a:cubicBezTo>
                    <a:cubicBezTo>
                      <a:pt x="198" y="17"/>
                      <a:pt x="156" y="0"/>
                      <a:pt x="105" y="5"/>
                    </a:cubicBezTo>
                    <a:cubicBezTo>
                      <a:pt x="91" y="7"/>
                      <a:pt x="78" y="10"/>
                      <a:pt x="66" y="16"/>
                    </a:cubicBezTo>
                    <a:cubicBezTo>
                      <a:pt x="66" y="16"/>
                      <a:pt x="66" y="16"/>
                      <a:pt x="66" y="16"/>
                    </a:cubicBezTo>
                    <a:cubicBezTo>
                      <a:pt x="49" y="23"/>
                      <a:pt x="34" y="34"/>
                      <a:pt x="23" y="48"/>
                    </a:cubicBezTo>
                    <a:cubicBezTo>
                      <a:pt x="8" y="65"/>
                      <a:pt x="0" y="85"/>
                      <a:pt x="0" y="108"/>
                    </a:cubicBezTo>
                    <a:cubicBezTo>
                      <a:pt x="0" y="161"/>
                      <a:pt x="45" y="204"/>
                      <a:pt x="102" y="204"/>
                    </a:cubicBezTo>
                    <a:cubicBezTo>
                      <a:pt x="138" y="204"/>
                      <a:pt x="192" y="194"/>
                      <a:pt x="192" y="133"/>
                    </a:cubicBezTo>
                    <a:cubicBezTo>
                      <a:pt x="192" y="122"/>
                      <a:pt x="140" y="149"/>
                      <a:pt x="140" y="130"/>
                    </a:cubicBezTo>
                    <a:close/>
                  </a:path>
                </a:pathLst>
              </a:custGeom>
              <a:solidFill>
                <a:srgbClr val="005678"/>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2" name="Google Shape;232;p15"/>
              <p:cNvSpPr/>
              <p:nvPr/>
            </p:nvSpPr>
            <p:spPr>
              <a:xfrm>
                <a:off x="6804740" y="-1069237"/>
                <a:ext cx="185451" cy="142523"/>
              </a:xfrm>
              <a:custGeom>
                <a:avLst/>
                <a:gdLst/>
                <a:ahLst/>
                <a:cxnLst/>
                <a:rect l="l" t="t" r="r" b="b"/>
                <a:pathLst>
                  <a:path w="45" h="35" extrusionOk="0">
                    <a:moveTo>
                      <a:pt x="39" y="11"/>
                    </a:moveTo>
                    <a:cubicBezTo>
                      <a:pt x="38" y="4"/>
                      <a:pt x="32" y="0"/>
                      <a:pt x="26" y="0"/>
                    </a:cubicBezTo>
                    <a:cubicBezTo>
                      <a:pt x="21" y="0"/>
                      <a:pt x="17" y="2"/>
                      <a:pt x="15" y="6"/>
                    </a:cubicBezTo>
                    <a:cubicBezTo>
                      <a:pt x="6" y="6"/>
                      <a:pt x="0" y="13"/>
                      <a:pt x="0" y="20"/>
                    </a:cubicBezTo>
                    <a:cubicBezTo>
                      <a:pt x="0" y="28"/>
                      <a:pt x="7" y="35"/>
                      <a:pt x="15" y="35"/>
                    </a:cubicBezTo>
                    <a:cubicBezTo>
                      <a:pt x="18" y="35"/>
                      <a:pt x="21" y="34"/>
                      <a:pt x="24" y="32"/>
                    </a:cubicBezTo>
                    <a:cubicBezTo>
                      <a:pt x="26" y="34"/>
                      <a:pt x="30" y="35"/>
                      <a:pt x="32" y="35"/>
                    </a:cubicBezTo>
                    <a:cubicBezTo>
                      <a:pt x="39" y="35"/>
                      <a:pt x="45" y="29"/>
                      <a:pt x="45" y="22"/>
                    </a:cubicBezTo>
                    <a:cubicBezTo>
                      <a:pt x="45" y="17"/>
                      <a:pt x="42" y="13"/>
                      <a:pt x="39" y="11"/>
                    </a:cubicBezTo>
                    <a:close/>
                  </a:path>
                </a:pathLst>
              </a:custGeom>
              <a:solidFill>
                <a:srgbClr val="5DD0FF"/>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Tx/>
                  <a:buNone/>
                  <a:tabLst/>
                  <a:defRPr/>
                </a:pPr>
                <a:endParaRPr kumimoji="0" sz="337"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3" name="Google Shape;233;p15"/>
              <p:cNvSpPr/>
              <p:nvPr/>
            </p:nvSpPr>
            <p:spPr>
              <a:xfrm>
                <a:off x="6543735" y="-1254688"/>
                <a:ext cx="236965" cy="262723"/>
              </a:xfrm>
              <a:custGeom>
                <a:avLst/>
                <a:gdLst/>
                <a:ahLst/>
                <a:cxnLst/>
                <a:rect l="l" t="t" r="r" b="b"/>
                <a:pathLst>
                  <a:path w="58" h="64" extrusionOk="0">
                    <a:moveTo>
                      <a:pt x="39" y="13"/>
                    </a:moveTo>
                    <a:cubicBezTo>
                      <a:pt x="39" y="6"/>
                      <a:pt x="33" y="0"/>
                      <a:pt x="26" y="0"/>
                    </a:cubicBezTo>
                    <a:cubicBezTo>
                      <a:pt x="19" y="0"/>
                      <a:pt x="13" y="6"/>
                      <a:pt x="13" y="14"/>
                    </a:cubicBezTo>
                    <a:cubicBezTo>
                      <a:pt x="6" y="16"/>
                      <a:pt x="0" y="23"/>
                      <a:pt x="0" y="32"/>
                    </a:cubicBezTo>
                    <a:cubicBezTo>
                      <a:pt x="0" y="40"/>
                      <a:pt x="6" y="47"/>
                      <a:pt x="13" y="50"/>
                    </a:cubicBezTo>
                    <a:cubicBezTo>
                      <a:pt x="13" y="58"/>
                      <a:pt x="19" y="64"/>
                      <a:pt x="26" y="64"/>
                    </a:cubicBezTo>
                    <a:cubicBezTo>
                      <a:pt x="33" y="64"/>
                      <a:pt x="39" y="58"/>
                      <a:pt x="39" y="51"/>
                    </a:cubicBezTo>
                    <a:cubicBezTo>
                      <a:pt x="49" y="51"/>
                      <a:pt x="58" y="42"/>
                      <a:pt x="58" y="32"/>
                    </a:cubicBezTo>
                    <a:cubicBezTo>
                      <a:pt x="58" y="21"/>
                      <a:pt x="49" y="13"/>
                      <a:pt x="39" y="13"/>
                    </a:cubicBezTo>
                    <a:close/>
                  </a:path>
                </a:pathLst>
              </a:custGeom>
              <a:solidFill>
                <a:srgbClr val="0081B4"/>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Tx/>
                  <a:buNone/>
                  <a:tabLst/>
                  <a:defRPr/>
                </a:pPr>
                <a:endParaRPr kumimoji="0" sz="742"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4" name="Google Shape;234;p15"/>
              <p:cNvSpPr/>
              <p:nvPr/>
            </p:nvSpPr>
            <p:spPr>
              <a:xfrm rot="9822122">
                <a:off x="6638486" y="-1512582"/>
                <a:ext cx="185451" cy="142523"/>
              </a:xfrm>
              <a:custGeom>
                <a:avLst/>
                <a:gdLst/>
                <a:ahLst/>
                <a:cxnLst/>
                <a:rect l="l" t="t" r="r" b="b"/>
                <a:pathLst>
                  <a:path w="45" h="35" extrusionOk="0">
                    <a:moveTo>
                      <a:pt x="39" y="11"/>
                    </a:moveTo>
                    <a:cubicBezTo>
                      <a:pt x="38" y="4"/>
                      <a:pt x="32" y="0"/>
                      <a:pt x="26" y="0"/>
                    </a:cubicBezTo>
                    <a:cubicBezTo>
                      <a:pt x="21" y="0"/>
                      <a:pt x="17" y="2"/>
                      <a:pt x="15" y="6"/>
                    </a:cubicBezTo>
                    <a:cubicBezTo>
                      <a:pt x="6" y="6"/>
                      <a:pt x="0" y="13"/>
                      <a:pt x="0" y="20"/>
                    </a:cubicBezTo>
                    <a:cubicBezTo>
                      <a:pt x="0" y="28"/>
                      <a:pt x="7" y="35"/>
                      <a:pt x="15" y="35"/>
                    </a:cubicBezTo>
                    <a:cubicBezTo>
                      <a:pt x="18" y="35"/>
                      <a:pt x="21" y="34"/>
                      <a:pt x="24" y="32"/>
                    </a:cubicBezTo>
                    <a:cubicBezTo>
                      <a:pt x="26" y="34"/>
                      <a:pt x="30" y="35"/>
                      <a:pt x="32" y="35"/>
                    </a:cubicBezTo>
                    <a:cubicBezTo>
                      <a:pt x="39" y="35"/>
                      <a:pt x="45" y="29"/>
                      <a:pt x="45" y="22"/>
                    </a:cubicBezTo>
                    <a:cubicBezTo>
                      <a:pt x="45" y="17"/>
                      <a:pt x="42" y="13"/>
                      <a:pt x="39" y="11"/>
                    </a:cubicBezTo>
                    <a:close/>
                  </a:path>
                </a:pathLst>
              </a:custGeom>
              <a:solidFill>
                <a:srgbClr val="C9EFFE"/>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Tx/>
                  <a:buNone/>
                  <a:tabLst/>
                  <a:defRPr/>
                </a:pPr>
                <a:endParaRPr kumimoji="0" sz="337"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35" name="Google Shape;235;p15"/>
            <p:cNvGrpSpPr/>
            <p:nvPr/>
          </p:nvGrpSpPr>
          <p:grpSpPr>
            <a:xfrm rot="2929433">
              <a:off x="8534601" y="4589152"/>
              <a:ext cx="583274" cy="419726"/>
              <a:chOff x="10339388" y="5557838"/>
              <a:chExt cx="798278" cy="574445"/>
            </a:xfrm>
          </p:grpSpPr>
          <p:sp>
            <p:nvSpPr>
              <p:cNvPr id="236" name="Google Shape;236;p15"/>
              <p:cNvSpPr/>
              <p:nvPr/>
            </p:nvSpPr>
            <p:spPr>
              <a:xfrm>
                <a:off x="10514014" y="5667376"/>
                <a:ext cx="623652" cy="464907"/>
              </a:xfrm>
              <a:custGeom>
                <a:avLst/>
                <a:gdLst/>
                <a:ahLst/>
                <a:cxnLst/>
                <a:rect l="l" t="t" r="r" b="b"/>
                <a:pathLst>
                  <a:path w="20355" h="17126" extrusionOk="0">
                    <a:moveTo>
                      <a:pt x="20355" y="16059"/>
                    </a:moveTo>
                    <a:cubicBezTo>
                      <a:pt x="20232" y="17170"/>
                      <a:pt x="18986" y="16570"/>
                      <a:pt x="18245" y="17126"/>
                    </a:cubicBezTo>
                    <a:lnTo>
                      <a:pt x="2963" y="5833"/>
                    </a:lnTo>
                    <a:cubicBezTo>
                      <a:pt x="25" y="3650"/>
                      <a:pt x="1399" y="4630"/>
                      <a:pt x="617" y="4028"/>
                    </a:cubicBezTo>
                    <a:lnTo>
                      <a:pt x="0" y="3472"/>
                    </a:lnTo>
                    <a:lnTo>
                      <a:pt x="2469" y="0"/>
                    </a:lnTo>
                    <a:lnTo>
                      <a:pt x="3086" y="556"/>
                    </a:lnTo>
                    <a:lnTo>
                      <a:pt x="5185" y="2500"/>
                    </a:lnTo>
                    <a:cubicBezTo>
                      <a:pt x="6790" y="4074"/>
                      <a:pt x="18750" y="14485"/>
                      <a:pt x="20355" y="16059"/>
                    </a:cubicBezTo>
                    <a:close/>
                  </a:path>
                </a:pathLst>
              </a:custGeom>
              <a:solidFill>
                <a:srgbClr val="005678"/>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7" name="Google Shape;237;p15"/>
              <p:cNvSpPr/>
              <p:nvPr/>
            </p:nvSpPr>
            <p:spPr>
              <a:xfrm>
                <a:off x="10339388" y="5557838"/>
                <a:ext cx="265113" cy="219075"/>
              </a:xfrm>
              <a:custGeom>
                <a:avLst/>
                <a:gdLst/>
                <a:ahLst/>
                <a:cxnLst/>
                <a:rect l="l" t="t" r="r" b="b"/>
                <a:pathLst>
                  <a:path w="70" h="58" extrusionOk="0">
                    <a:moveTo>
                      <a:pt x="70" y="33"/>
                    </a:moveTo>
                    <a:cubicBezTo>
                      <a:pt x="70" y="33"/>
                      <a:pt x="66" y="29"/>
                      <a:pt x="66" y="29"/>
                    </a:cubicBezTo>
                    <a:cubicBezTo>
                      <a:pt x="67" y="16"/>
                      <a:pt x="57" y="6"/>
                      <a:pt x="48" y="3"/>
                    </a:cubicBezTo>
                    <a:cubicBezTo>
                      <a:pt x="35" y="0"/>
                      <a:pt x="17" y="13"/>
                      <a:pt x="2" y="0"/>
                    </a:cubicBezTo>
                    <a:cubicBezTo>
                      <a:pt x="0" y="11"/>
                      <a:pt x="7" y="41"/>
                      <a:pt x="19" y="50"/>
                    </a:cubicBezTo>
                    <a:cubicBezTo>
                      <a:pt x="28" y="57"/>
                      <a:pt x="38" y="58"/>
                      <a:pt x="46" y="54"/>
                    </a:cubicBezTo>
                    <a:cubicBezTo>
                      <a:pt x="51" y="58"/>
                      <a:pt x="51" y="58"/>
                      <a:pt x="51" y="58"/>
                    </a:cubicBezTo>
                    <a:cubicBezTo>
                      <a:pt x="70" y="33"/>
                      <a:pt x="70" y="33"/>
                      <a:pt x="70" y="33"/>
                    </a:cubicBezTo>
                    <a:close/>
                  </a:path>
                </a:pathLst>
              </a:custGeom>
              <a:solidFill>
                <a:srgbClr val="005678"/>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Tx/>
                  <a:buNone/>
                  <a:tabLst/>
                  <a:defRPr/>
                </a:pPr>
                <a:endParaRPr kumimoji="0" sz="438"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8" name="Google Shape;238;p15"/>
              <p:cNvSpPr/>
              <p:nvPr/>
            </p:nvSpPr>
            <p:spPr>
              <a:xfrm>
                <a:off x="10533063" y="5681663"/>
                <a:ext cx="139700" cy="144463"/>
              </a:xfrm>
              <a:custGeom>
                <a:avLst/>
                <a:gdLst/>
                <a:ahLst/>
                <a:cxnLst/>
                <a:rect l="l" t="t" r="r" b="b"/>
                <a:pathLst>
                  <a:path w="88" h="91" extrusionOk="0">
                    <a:moveTo>
                      <a:pt x="88" y="34"/>
                    </a:moveTo>
                    <a:lnTo>
                      <a:pt x="45" y="91"/>
                    </a:lnTo>
                    <a:lnTo>
                      <a:pt x="0" y="60"/>
                    </a:lnTo>
                    <a:lnTo>
                      <a:pt x="47" y="0"/>
                    </a:lnTo>
                    <a:lnTo>
                      <a:pt x="88" y="34"/>
                    </a:lnTo>
                    <a:close/>
                  </a:path>
                </a:pathLst>
              </a:custGeom>
              <a:solidFill>
                <a:srgbClr val="005678"/>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Tx/>
                  <a:buNone/>
                  <a:tabLst/>
                  <a:defRPr/>
                </a:pPr>
                <a:endParaRPr kumimoji="0" sz="337"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16617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182"/>
                                        </p:tgtEl>
                                        <p:attrNameLst>
                                          <p:attrName>style.visibility</p:attrName>
                                        </p:attrNameLst>
                                      </p:cBhvr>
                                      <p:to>
                                        <p:strVal val="visible"/>
                                      </p:to>
                                    </p:set>
                                    <p:anim calcmode="lin" valueType="num">
                                      <p:cBhvr additive="base">
                                        <p:cTn id="7" dur="1000"/>
                                        <p:tgtEl>
                                          <p:spTgt spid="182"/>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2"/>
                                        </p:tgtEl>
                                        <p:attrNameLst>
                                          <p:attrName>style.visibility</p:attrName>
                                        </p:attrNameLst>
                                      </p:cBhvr>
                                      <p:to>
                                        <p:strVal val="visible"/>
                                      </p:to>
                                    </p:set>
                                    <p:animEffect transition="in" filter="fade">
                                      <p:cBhvr>
                                        <p:cTn id="11" dur="1000"/>
                                        <p:tgtEl>
                                          <p:spTgt spid="212"/>
                                        </p:tgtEl>
                                      </p:cBhvr>
                                    </p:animEffect>
                                  </p:childTnLst>
                                </p:cTn>
                              </p:par>
                              <p:par>
                                <p:cTn id="12" presetID="10" presetClass="entr" presetSubtype="0" fill="hold" nodeType="withEffect">
                                  <p:stCondLst>
                                    <p:cond delay="0"/>
                                  </p:stCondLst>
                                  <p:childTnLst>
                                    <p:set>
                                      <p:cBhvr>
                                        <p:cTn id="13" dur="1" fill="hold">
                                          <p:stCondLst>
                                            <p:cond delay="0"/>
                                          </p:stCondLst>
                                        </p:cTn>
                                        <p:tgtEl>
                                          <p:spTgt spid="229"/>
                                        </p:tgtEl>
                                        <p:attrNameLst>
                                          <p:attrName>style.visibility</p:attrName>
                                        </p:attrNameLst>
                                      </p:cBhvr>
                                      <p:to>
                                        <p:strVal val="visible"/>
                                      </p:to>
                                    </p:set>
                                    <p:animEffect transition="in" filter="fade">
                                      <p:cBhvr>
                                        <p:cTn id="14" dur="1000"/>
                                        <p:tgtEl>
                                          <p:spTgt spid="229"/>
                                        </p:tgtEl>
                                      </p:cBhvr>
                                    </p:animEffect>
                                  </p:childTnLst>
                                </p:cTn>
                              </p:par>
                              <p:par>
                                <p:cTn id="15" presetID="10" presetClass="entr" presetSubtype="0" fill="hold" nodeType="withEffect">
                                  <p:stCondLst>
                                    <p:cond delay="0"/>
                                  </p:stCondLst>
                                  <p:childTnLst>
                                    <p:set>
                                      <p:cBhvr>
                                        <p:cTn id="16" dur="1" fill="hold">
                                          <p:stCondLst>
                                            <p:cond delay="0"/>
                                          </p:stCondLst>
                                        </p:cTn>
                                        <p:tgtEl>
                                          <p:spTgt spid="217"/>
                                        </p:tgtEl>
                                        <p:attrNameLst>
                                          <p:attrName>style.visibility</p:attrName>
                                        </p:attrNameLst>
                                      </p:cBhvr>
                                      <p:to>
                                        <p:strVal val="visible"/>
                                      </p:to>
                                    </p:set>
                                    <p:animEffect transition="in" filter="fade">
                                      <p:cBhvr>
                                        <p:cTn id="17" dur="1000"/>
                                        <p:tgtEl>
                                          <p:spTgt spid="217"/>
                                        </p:tgtEl>
                                      </p:cBhvr>
                                    </p:animEffect>
                                  </p:childTnLst>
                                </p:cTn>
                              </p:par>
                              <p:par>
                                <p:cTn id="18" presetID="10" presetClass="entr" presetSubtype="0" fill="hold" nodeType="withEffect">
                                  <p:stCondLst>
                                    <p:cond delay="100"/>
                                  </p:stCondLst>
                                  <p:childTnLst>
                                    <p:set>
                                      <p:cBhvr>
                                        <p:cTn id="19" dur="1" fill="hold">
                                          <p:stCondLst>
                                            <p:cond delay="0"/>
                                          </p:stCondLst>
                                        </p:cTn>
                                        <p:tgtEl>
                                          <p:spTgt spid="199"/>
                                        </p:tgtEl>
                                        <p:attrNameLst>
                                          <p:attrName>style.visibility</p:attrName>
                                        </p:attrNameLst>
                                      </p:cBhvr>
                                      <p:to>
                                        <p:strVal val="visible"/>
                                      </p:to>
                                    </p:set>
                                    <p:animEffect transition="in" filter="fade">
                                      <p:cBhvr>
                                        <p:cTn id="20" dur="1000"/>
                                        <p:tgtEl>
                                          <p:spTgt spid="199"/>
                                        </p:tgtEl>
                                      </p:cBhvr>
                                    </p:animEffect>
                                  </p:childTnLst>
                                </p:cTn>
                              </p:par>
                              <p:par>
                                <p:cTn id="21" presetID="10" presetClass="entr" presetSubtype="0" fill="hold" nodeType="withEffect">
                                  <p:stCondLst>
                                    <p:cond delay="200"/>
                                  </p:stCondLst>
                                  <p:childTnLst>
                                    <p:set>
                                      <p:cBhvr>
                                        <p:cTn id="22" dur="1" fill="hold">
                                          <p:stCondLst>
                                            <p:cond delay="0"/>
                                          </p:stCondLst>
                                        </p:cTn>
                                        <p:tgtEl>
                                          <p:spTgt spid="206"/>
                                        </p:tgtEl>
                                        <p:attrNameLst>
                                          <p:attrName>style.visibility</p:attrName>
                                        </p:attrNameLst>
                                      </p:cBhvr>
                                      <p:to>
                                        <p:strVal val="visible"/>
                                      </p:to>
                                    </p:set>
                                    <p:animEffect transition="in" filter="fade">
                                      <p:cBhvr>
                                        <p:cTn id="23" dur="1000"/>
                                        <p:tgtEl>
                                          <p:spTgt spid="206"/>
                                        </p:tgtEl>
                                      </p:cBhvr>
                                    </p:animEffect>
                                  </p:childTnLst>
                                </p:cTn>
                              </p:par>
                              <p:par>
                                <p:cTn id="24" presetID="10" presetClass="entr" presetSubtype="0" fill="hold" nodeType="withEffect">
                                  <p:stCondLst>
                                    <p:cond delay="200"/>
                                  </p:stCondLst>
                                  <p:childTnLst>
                                    <p:set>
                                      <p:cBhvr>
                                        <p:cTn id="25" dur="1" fill="hold">
                                          <p:stCondLst>
                                            <p:cond delay="0"/>
                                          </p:stCondLst>
                                        </p:cTn>
                                        <p:tgtEl>
                                          <p:spTgt spid="209"/>
                                        </p:tgtEl>
                                        <p:attrNameLst>
                                          <p:attrName>style.visibility</p:attrName>
                                        </p:attrNameLst>
                                      </p:cBhvr>
                                      <p:to>
                                        <p:strVal val="visible"/>
                                      </p:to>
                                    </p:set>
                                    <p:animEffect transition="in" filter="fade">
                                      <p:cBhvr>
                                        <p:cTn id="26" dur="1000"/>
                                        <p:tgtEl>
                                          <p:spTgt spid="209"/>
                                        </p:tgtEl>
                                      </p:cBhvr>
                                    </p:animEffect>
                                  </p:childTnLst>
                                </p:cTn>
                              </p:par>
                              <p:par>
                                <p:cTn id="27" presetID="10" presetClass="entr" presetSubtype="0" fill="hold" nodeType="withEffect">
                                  <p:stCondLst>
                                    <p:cond delay="200"/>
                                  </p:stCondLst>
                                  <p:childTnLst>
                                    <p:set>
                                      <p:cBhvr>
                                        <p:cTn id="28" dur="1" fill="hold">
                                          <p:stCondLst>
                                            <p:cond delay="0"/>
                                          </p:stCondLst>
                                        </p:cTn>
                                        <p:tgtEl>
                                          <p:spTgt spid="202"/>
                                        </p:tgtEl>
                                        <p:attrNameLst>
                                          <p:attrName>style.visibility</p:attrName>
                                        </p:attrNameLst>
                                      </p:cBhvr>
                                      <p:to>
                                        <p:strVal val="visible"/>
                                      </p:to>
                                    </p:set>
                                    <p:animEffect transition="in" filter="fade">
                                      <p:cBhvr>
                                        <p:cTn id="29" dur="1000"/>
                                        <p:tgtEl>
                                          <p:spTgt spid="202"/>
                                        </p:tgtEl>
                                      </p:cBhvr>
                                    </p:animEffect>
                                  </p:childTnLst>
                                </p:cTn>
                              </p:par>
                              <p:par>
                                <p:cTn id="30" presetID="10" presetClass="entr" presetSubtype="0" fill="hold" nodeType="withEffect">
                                  <p:stCondLst>
                                    <p:cond delay="300"/>
                                  </p:stCondLst>
                                  <p:childTnLst>
                                    <p:set>
                                      <p:cBhvr>
                                        <p:cTn id="31" dur="1" fill="hold">
                                          <p:stCondLst>
                                            <p:cond delay="0"/>
                                          </p:stCondLst>
                                        </p:cTn>
                                        <p:tgtEl>
                                          <p:spTgt spid="205"/>
                                        </p:tgtEl>
                                        <p:attrNameLst>
                                          <p:attrName>style.visibility</p:attrName>
                                        </p:attrNameLst>
                                      </p:cBhvr>
                                      <p:to>
                                        <p:strVal val="visible"/>
                                      </p:to>
                                    </p:set>
                                    <p:animEffect transition="in" filter="fade">
                                      <p:cBhvr>
                                        <p:cTn id="32" dur="1000"/>
                                        <p:tgtEl>
                                          <p:spTgt spid="205"/>
                                        </p:tgtEl>
                                      </p:cBhvr>
                                    </p:animEffect>
                                  </p:childTnLst>
                                </p:cTn>
                              </p:par>
                              <p:par>
                                <p:cTn id="33" presetID="10" presetClass="entr" presetSubtype="0" fill="hold" nodeType="withEffect">
                                  <p:stCondLst>
                                    <p:cond delay="300"/>
                                  </p:stCondLst>
                                  <p:childTnLst>
                                    <p:set>
                                      <p:cBhvr>
                                        <p:cTn id="34" dur="1" fill="hold">
                                          <p:stCondLst>
                                            <p:cond delay="0"/>
                                          </p:stCondLst>
                                        </p:cTn>
                                        <p:tgtEl>
                                          <p:spTgt spid="226"/>
                                        </p:tgtEl>
                                        <p:attrNameLst>
                                          <p:attrName>style.visibility</p:attrName>
                                        </p:attrNameLst>
                                      </p:cBhvr>
                                      <p:to>
                                        <p:strVal val="visible"/>
                                      </p:to>
                                    </p:set>
                                    <p:animEffect transition="in" filter="fade">
                                      <p:cBhvr>
                                        <p:cTn id="35" dur="1000"/>
                                        <p:tgtEl>
                                          <p:spTgt spid="226"/>
                                        </p:tgtEl>
                                      </p:cBhvr>
                                    </p:animEffect>
                                  </p:childTnLst>
                                </p:cTn>
                              </p:par>
                            </p:childTnLst>
                          </p:cTn>
                        </p:par>
                        <p:par>
                          <p:cTn id="36" fill="hold">
                            <p:stCondLst>
                              <p:cond delay="2000"/>
                            </p:stCondLst>
                            <p:childTnLst>
                              <p:par>
                                <p:cTn id="37" presetID="10" presetClass="entr" presetSubtype="0" fill="hold" nodeType="afterEffect">
                                  <p:stCondLst>
                                    <p:cond delay="50"/>
                                  </p:stCondLst>
                                  <p:childTnLst>
                                    <p:set>
                                      <p:cBhvr>
                                        <p:cTn id="38" dur="1" fill="hold">
                                          <p:stCondLst>
                                            <p:cond delay="0"/>
                                          </p:stCondLst>
                                        </p:cTn>
                                        <p:tgtEl>
                                          <p:spTgt spid="173"/>
                                        </p:tgtEl>
                                        <p:attrNameLst>
                                          <p:attrName>style.visibility</p:attrName>
                                        </p:attrNameLst>
                                      </p:cBhvr>
                                      <p:to>
                                        <p:strVal val="visible"/>
                                      </p:to>
                                    </p:set>
                                    <p:animEffect transition="in" filter="fade">
                                      <p:cBhvr>
                                        <p:cTn id="39" dur="500"/>
                                        <p:tgtEl>
                                          <p:spTgt spid="173"/>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174"/>
                                        </p:tgtEl>
                                        <p:attrNameLst>
                                          <p:attrName>style.visibility</p:attrName>
                                        </p:attrNameLst>
                                      </p:cBhvr>
                                      <p:to>
                                        <p:strVal val="visible"/>
                                      </p:to>
                                    </p:set>
                                    <p:anim calcmode="lin" valueType="num">
                                      <p:cBhvr additive="base">
                                        <p:cTn id="44" dur="1000"/>
                                        <p:tgtEl>
                                          <p:spTgt spid="174"/>
                                        </p:tgtEl>
                                        <p:attrNameLst>
                                          <p:attrName>ppt_w</p:attrName>
                                        </p:attrNameLst>
                                      </p:cBhvr>
                                      <p:tavLst>
                                        <p:tav tm="0">
                                          <p:val>
                                            <p:strVal val="0"/>
                                          </p:val>
                                        </p:tav>
                                        <p:tav tm="100000">
                                          <p:val>
                                            <p:strVal val="#ppt_w"/>
                                          </p:val>
                                        </p:tav>
                                      </p:tavLst>
                                    </p:anim>
                                    <p:anim calcmode="lin" valueType="num">
                                      <p:cBhvr additive="base">
                                        <p:cTn id="45" dur="1000"/>
                                        <p:tgtEl>
                                          <p:spTgt spid="174"/>
                                        </p:tgtEl>
                                        <p:attrNameLst>
                                          <p:attrName>ppt_h</p:attrName>
                                        </p:attrNameLst>
                                      </p:cBhvr>
                                      <p:tavLst>
                                        <p:tav tm="0">
                                          <p:val>
                                            <p:strVal val="0"/>
                                          </p:val>
                                        </p:tav>
                                        <p:tav tm="100000">
                                          <p:val>
                                            <p:strVal val="#ppt_h"/>
                                          </p:val>
                                        </p:tav>
                                      </p:tavLst>
                                    </p:anim>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175"/>
                                        </p:tgtEl>
                                        <p:attrNameLst>
                                          <p:attrName>style.visibility</p:attrName>
                                        </p:attrNameLst>
                                      </p:cBhvr>
                                      <p:to>
                                        <p:strVal val="visible"/>
                                      </p:to>
                                    </p:set>
                                    <p:animEffect transition="in" filter="fade">
                                      <p:cBhvr>
                                        <p:cTn id="49" dur="500"/>
                                        <p:tgtEl>
                                          <p:spTgt spid="175"/>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176"/>
                                        </p:tgtEl>
                                        <p:attrNameLst>
                                          <p:attrName>style.visibility</p:attrName>
                                        </p:attrNameLst>
                                      </p:cBhvr>
                                      <p:to>
                                        <p:strVal val="visible"/>
                                      </p:to>
                                    </p:set>
                                    <p:anim calcmode="lin" valueType="num">
                                      <p:cBhvr additive="base">
                                        <p:cTn id="54" dur="1000"/>
                                        <p:tgtEl>
                                          <p:spTgt spid="176"/>
                                        </p:tgtEl>
                                        <p:attrNameLst>
                                          <p:attrName>ppt_w</p:attrName>
                                        </p:attrNameLst>
                                      </p:cBhvr>
                                      <p:tavLst>
                                        <p:tav tm="0">
                                          <p:val>
                                            <p:strVal val="0"/>
                                          </p:val>
                                        </p:tav>
                                        <p:tav tm="100000">
                                          <p:val>
                                            <p:strVal val="#ppt_w"/>
                                          </p:val>
                                        </p:tav>
                                      </p:tavLst>
                                    </p:anim>
                                    <p:anim calcmode="lin" valueType="num">
                                      <p:cBhvr additive="base">
                                        <p:cTn id="55" dur="1000"/>
                                        <p:tgtEl>
                                          <p:spTgt spid="176"/>
                                        </p:tgtEl>
                                        <p:attrNameLst>
                                          <p:attrName>ppt_h</p:attrName>
                                        </p:attrNameLst>
                                      </p:cBhvr>
                                      <p:tavLst>
                                        <p:tav tm="0">
                                          <p:val>
                                            <p:strVal val="0"/>
                                          </p:val>
                                        </p:tav>
                                        <p:tav tm="100000">
                                          <p:val>
                                            <p:strVal val="#ppt_h"/>
                                          </p:val>
                                        </p:tav>
                                      </p:tavLst>
                                    </p:anim>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177"/>
                                        </p:tgtEl>
                                        <p:attrNameLst>
                                          <p:attrName>style.visibility</p:attrName>
                                        </p:attrNameLst>
                                      </p:cBhvr>
                                      <p:to>
                                        <p:strVal val="visible"/>
                                      </p:to>
                                    </p:set>
                                    <p:animEffect transition="in" filter="fade">
                                      <p:cBhvr>
                                        <p:cTn id="59" dur="500"/>
                                        <p:tgtEl>
                                          <p:spTgt spid="177"/>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nodeType="clickEffect">
                                  <p:stCondLst>
                                    <p:cond delay="0"/>
                                  </p:stCondLst>
                                  <p:childTnLst>
                                    <p:set>
                                      <p:cBhvr>
                                        <p:cTn id="63" dur="1" fill="hold">
                                          <p:stCondLst>
                                            <p:cond delay="0"/>
                                          </p:stCondLst>
                                        </p:cTn>
                                        <p:tgtEl>
                                          <p:spTgt spid="178"/>
                                        </p:tgtEl>
                                        <p:attrNameLst>
                                          <p:attrName>style.visibility</p:attrName>
                                        </p:attrNameLst>
                                      </p:cBhvr>
                                      <p:to>
                                        <p:strVal val="visible"/>
                                      </p:to>
                                    </p:set>
                                    <p:anim calcmode="lin" valueType="num">
                                      <p:cBhvr additive="base">
                                        <p:cTn id="64" dur="1000"/>
                                        <p:tgtEl>
                                          <p:spTgt spid="178"/>
                                        </p:tgtEl>
                                        <p:attrNameLst>
                                          <p:attrName>ppt_w</p:attrName>
                                        </p:attrNameLst>
                                      </p:cBhvr>
                                      <p:tavLst>
                                        <p:tav tm="0">
                                          <p:val>
                                            <p:strVal val="0"/>
                                          </p:val>
                                        </p:tav>
                                        <p:tav tm="100000">
                                          <p:val>
                                            <p:strVal val="#ppt_w"/>
                                          </p:val>
                                        </p:tav>
                                      </p:tavLst>
                                    </p:anim>
                                    <p:anim calcmode="lin" valueType="num">
                                      <p:cBhvr additive="base">
                                        <p:cTn id="65" dur="1000"/>
                                        <p:tgtEl>
                                          <p:spTgt spid="178"/>
                                        </p:tgtEl>
                                        <p:attrNameLst>
                                          <p:attrName>ppt_h</p:attrName>
                                        </p:attrNameLst>
                                      </p:cBhvr>
                                      <p:tavLst>
                                        <p:tav tm="0">
                                          <p:val>
                                            <p:strVal val="0"/>
                                          </p:val>
                                        </p:tav>
                                        <p:tav tm="100000">
                                          <p:val>
                                            <p:strVal val="#ppt_h"/>
                                          </p:val>
                                        </p:tav>
                                      </p:tavLst>
                                    </p:anim>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179"/>
                                        </p:tgtEl>
                                        <p:attrNameLst>
                                          <p:attrName>style.visibility</p:attrName>
                                        </p:attrNameLst>
                                      </p:cBhvr>
                                      <p:to>
                                        <p:strVal val="visible"/>
                                      </p:to>
                                    </p:set>
                                    <p:animEffect transition="in" filter="fade">
                                      <p:cBhvr>
                                        <p:cTn id="69" dur="500"/>
                                        <p:tgtEl>
                                          <p:spTgt spid="179"/>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nodeType="clickEffect">
                                  <p:stCondLst>
                                    <p:cond delay="0"/>
                                  </p:stCondLst>
                                  <p:childTnLst>
                                    <p:set>
                                      <p:cBhvr>
                                        <p:cTn id="73" dur="1" fill="hold">
                                          <p:stCondLst>
                                            <p:cond delay="0"/>
                                          </p:stCondLst>
                                        </p:cTn>
                                        <p:tgtEl>
                                          <p:spTgt spid="180"/>
                                        </p:tgtEl>
                                        <p:attrNameLst>
                                          <p:attrName>style.visibility</p:attrName>
                                        </p:attrNameLst>
                                      </p:cBhvr>
                                      <p:to>
                                        <p:strVal val="visible"/>
                                      </p:to>
                                    </p:set>
                                    <p:anim calcmode="lin" valueType="num">
                                      <p:cBhvr additive="base">
                                        <p:cTn id="74" dur="1000"/>
                                        <p:tgtEl>
                                          <p:spTgt spid="180"/>
                                        </p:tgtEl>
                                        <p:attrNameLst>
                                          <p:attrName>ppt_w</p:attrName>
                                        </p:attrNameLst>
                                      </p:cBhvr>
                                      <p:tavLst>
                                        <p:tav tm="0">
                                          <p:val>
                                            <p:strVal val="0"/>
                                          </p:val>
                                        </p:tav>
                                        <p:tav tm="100000">
                                          <p:val>
                                            <p:strVal val="#ppt_w"/>
                                          </p:val>
                                        </p:tav>
                                      </p:tavLst>
                                    </p:anim>
                                    <p:anim calcmode="lin" valueType="num">
                                      <p:cBhvr additive="base">
                                        <p:cTn id="75" dur="1000"/>
                                        <p:tgtEl>
                                          <p:spTgt spid="180"/>
                                        </p:tgtEl>
                                        <p:attrNameLst>
                                          <p:attrName>ppt_h</p:attrName>
                                        </p:attrNameLst>
                                      </p:cBhvr>
                                      <p:tavLst>
                                        <p:tav tm="0">
                                          <p:val>
                                            <p:strVal val="0"/>
                                          </p:val>
                                        </p:tav>
                                        <p:tav tm="100000">
                                          <p:val>
                                            <p:strVal val="#ppt_h"/>
                                          </p:val>
                                        </p:tav>
                                      </p:tavLst>
                                    </p:anim>
                                  </p:childTnLst>
                                </p:cTn>
                              </p:par>
                            </p:childTnLst>
                          </p:cTn>
                        </p:par>
                        <p:par>
                          <p:cTn id="76" fill="hold">
                            <p:stCondLst>
                              <p:cond delay="1000"/>
                            </p:stCondLst>
                            <p:childTnLst>
                              <p:par>
                                <p:cTn id="77" presetID="10" presetClass="entr" presetSubtype="0" fill="hold" nodeType="afterEffect">
                                  <p:stCondLst>
                                    <p:cond delay="0"/>
                                  </p:stCondLst>
                                  <p:childTnLst>
                                    <p:set>
                                      <p:cBhvr>
                                        <p:cTn id="78" dur="1" fill="hold">
                                          <p:stCondLst>
                                            <p:cond delay="0"/>
                                          </p:stCondLst>
                                        </p:cTn>
                                        <p:tgtEl>
                                          <p:spTgt spid="181"/>
                                        </p:tgtEl>
                                        <p:attrNameLst>
                                          <p:attrName>style.visibility</p:attrName>
                                        </p:attrNameLst>
                                      </p:cBhvr>
                                      <p:to>
                                        <p:strVal val="visible"/>
                                      </p:to>
                                    </p:set>
                                    <p:animEffect transition="in" filter="fade">
                                      <p:cBhvr>
                                        <p:cTn id="79"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addiction_recovery">
      <a:dk1>
        <a:srgbClr val="000000"/>
      </a:dk1>
      <a:lt1>
        <a:srgbClr val="FFFFFF"/>
      </a:lt1>
      <a:dk2>
        <a:srgbClr val="44546A"/>
      </a:dk2>
      <a:lt2>
        <a:srgbClr val="E7E6E6"/>
      </a:lt2>
      <a:accent1>
        <a:srgbClr val="00ADF1"/>
      </a:accent1>
      <a:accent2>
        <a:srgbClr val="EB191C"/>
      </a:accent2>
      <a:accent3>
        <a:srgbClr val="FFCA09"/>
      </a:accent3>
      <a:accent4>
        <a:srgbClr val="8DC73D"/>
      </a:accent4>
      <a:accent5>
        <a:srgbClr val="326581"/>
      </a:accent5>
      <a:accent6>
        <a:srgbClr val="BFBFBF"/>
      </a:accent6>
      <a:hlink>
        <a:srgbClr val="3F3F3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93503</TotalTime>
  <Words>1268</Words>
  <Application>Microsoft Macintosh PowerPoint</Application>
  <PresentationFormat>Widescreen</PresentationFormat>
  <Paragraphs>179</Paragraphs>
  <Slides>24</Slides>
  <Notes>6</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24</vt:i4>
      </vt:variant>
    </vt:vector>
  </HeadingPairs>
  <TitlesOfParts>
    <vt:vector size="41" baseType="lpstr">
      <vt:lpstr>Arial</vt:lpstr>
      <vt:lpstr>Bebas Neue</vt:lpstr>
      <vt:lpstr>Calibri</vt:lpstr>
      <vt:lpstr>Calibri Light</vt:lpstr>
      <vt:lpstr>Century Gothic</vt:lpstr>
      <vt:lpstr>Dosis</vt:lpstr>
      <vt:lpstr>Open Sans</vt:lpstr>
      <vt:lpstr>Open Sans Light</vt:lpstr>
      <vt:lpstr>Open Sans Semibold</vt:lpstr>
      <vt:lpstr>Roboto</vt:lpstr>
      <vt:lpstr>Wingdings</vt:lpstr>
      <vt:lpstr>1_KansansCAN-Blank-Template</vt:lpstr>
      <vt:lpstr>Custom Design</vt:lpstr>
      <vt:lpstr>2_Custom Design</vt:lpstr>
      <vt:lpstr>1_Custom Design</vt:lpstr>
      <vt:lpstr>Simple Light</vt:lpstr>
      <vt:lpstr>Office Theme</vt:lpstr>
      <vt:lpstr>Special Committee on Kansas Emergency Management Act</vt:lpstr>
      <vt:lpstr>PowerPoint Presentation</vt:lpstr>
      <vt:lpstr>PowerPoint Presentation</vt:lpstr>
      <vt:lpstr>PowerPoint Presentation</vt:lpstr>
      <vt:lpstr>PowerPoint Presentation</vt:lpstr>
      <vt:lpstr>Key Aspects of this Plan</vt:lpstr>
      <vt:lpstr>Goals for all Stages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Measuring Student Learning</vt:lpstr>
      <vt:lpstr>PowerPoint Presentation</vt:lpstr>
      <vt:lpstr>PowerPoint Presentation</vt:lpstr>
      <vt:lpstr>Operations Committee Teams</vt:lpstr>
      <vt:lpstr>Learning Environments</vt:lpstr>
      <vt:lpstr>PowerPoint Presentation</vt:lpstr>
      <vt:lpstr>Partners who contribute to Navigating Change</vt:lpstr>
      <vt:lpstr>PowerPoint Presentation</vt:lpstr>
      <vt:lpstr>Gating Criteria</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Randy Watson</cp:lastModifiedBy>
  <cp:revision>1284</cp:revision>
  <cp:lastPrinted>2020-07-14T12:06:11Z</cp:lastPrinted>
  <dcterms:created xsi:type="dcterms:W3CDTF">2015-08-04T16:12:34Z</dcterms:created>
  <dcterms:modified xsi:type="dcterms:W3CDTF">2020-08-24T14:57:55Z</dcterms:modified>
</cp:coreProperties>
</file>